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305" r:id="rId3"/>
    <p:sldId id="276" r:id="rId4"/>
    <p:sldId id="311" r:id="rId5"/>
    <p:sldId id="317" r:id="rId6"/>
    <p:sldId id="324" r:id="rId7"/>
    <p:sldId id="325" r:id="rId8"/>
    <p:sldId id="326" r:id="rId9"/>
    <p:sldId id="327" r:id="rId10"/>
    <p:sldId id="328" r:id="rId11"/>
    <p:sldId id="295" r:id="rId12"/>
    <p:sldId id="280" r:id="rId13"/>
    <p:sldId id="297" r:id="rId14"/>
    <p:sldId id="322" r:id="rId15"/>
    <p:sldId id="312" r:id="rId16"/>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89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9"/>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2020-5-25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040576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EA0C9C98-538C-4C0E-A3B8-7559BDF9DF18}"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7625168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6291A2D-39BD-48CD-BF49-52749D5146A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矩形 13"/>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3078" name="组合 7"/>
          <p:cNvGrpSpPr/>
          <p:nvPr/>
        </p:nvGrpSpPr>
        <p:grpSpPr>
          <a:xfrm>
            <a:off x="8642123" y="3675505"/>
            <a:ext cx="2234065" cy="937349"/>
            <a:chOff x="2222695" y="2037471"/>
            <a:chExt cx="2234418" cy="937399"/>
          </a:xfrm>
        </p:grpSpPr>
        <p:grpSp>
          <p:nvGrpSpPr>
            <p:cNvPr id="3162" name="组合 8"/>
            <p:cNvGrpSpPr/>
            <p:nvPr/>
          </p:nvGrpSpPr>
          <p:grpSpPr>
            <a:xfrm>
              <a:off x="2222695" y="2039816"/>
              <a:ext cx="979693" cy="929694"/>
              <a:chOff x="7427741" y="942535"/>
              <a:chExt cx="979693" cy="929694"/>
            </a:xfrm>
          </p:grpSpPr>
          <p:grpSp>
            <p:nvGrpSpPr>
              <p:cNvPr id="3187" name="组合 39"/>
              <p:cNvGrpSpPr/>
              <p:nvPr/>
            </p:nvGrpSpPr>
            <p:grpSpPr>
              <a:xfrm>
                <a:off x="7427741" y="942535"/>
                <a:ext cx="900000" cy="900000"/>
                <a:chOff x="7427741" y="942535"/>
                <a:chExt cx="900000" cy="900000"/>
              </a:xfrm>
            </p:grpSpPr>
            <p:sp>
              <p:nvSpPr>
                <p:cNvPr id="42" name="矩形 41"/>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3" name="直接连接符 42"/>
                <p:cNvCxnSpPr>
                  <a:cxnSpLocks/>
                  <a:stCxn id="42" idx="1"/>
                  <a:endCxn id="42"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a:cxnSpLocks/>
                  <a:stCxn id="42" idx="2"/>
                  <a:endCxn id="42"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3188" name="文本框 40"/>
              <p:cNvSpPr txBox="1"/>
              <p:nvPr/>
            </p:nvSpPr>
            <p:spPr>
              <a:xfrm>
                <a:off x="7427742" y="948850"/>
                <a:ext cx="979692" cy="923379"/>
              </a:xfrm>
              <a:prstGeom prst="rect">
                <a:avLst/>
              </a:prstGeom>
              <a:noFill/>
              <a:ln w="9525">
                <a:noFill/>
              </a:ln>
            </p:spPr>
            <p:txBody>
              <a:bodyPr wrap="square">
                <a:spAutoFit/>
              </a:bodyPr>
              <a:lstStyle/>
              <a:p>
                <a:pPr lvl="0" eaLnBrk="1" hangingPunct="1"/>
                <a:r>
                  <a:rPr lang="zh-CN" altLang="en-US" sz="5400" dirty="0">
                    <a:solidFill>
                      <a:schemeClr val="bg1"/>
                    </a:solidFill>
                    <a:latin typeface="叶根友毛笔行书简体" pitchFamily="2" charset="-122"/>
                    <a:ea typeface="叶根友毛笔行书简体" pitchFamily="2" charset="-122"/>
                  </a:rPr>
                  <a:t>微</a:t>
                </a:r>
              </a:p>
            </p:txBody>
          </p:sp>
        </p:grpSp>
        <p:grpSp>
          <p:nvGrpSpPr>
            <p:cNvPr id="3163" name="组合 9"/>
            <p:cNvGrpSpPr/>
            <p:nvPr/>
          </p:nvGrpSpPr>
          <p:grpSpPr>
            <a:xfrm>
              <a:off x="3275426" y="2037471"/>
              <a:ext cx="1181687" cy="937399"/>
              <a:chOff x="7427741" y="942535"/>
              <a:chExt cx="1181687" cy="937399"/>
            </a:xfrm>
          </p:grpSpPr>
          <p:grpSp>
            <p:nvGrpSpPr>
              <p:cNvPr id="3182" name="组合 34"/>
              <p:cNvGrpSpPr/>
              <p:nvPr/>
            </p:nvGrpSpPr>
            <p:grpSpPr>
              <a:xfrm>
                <a:off x="7427741" y="942535"/>
                <a:ext cx="900000" cy="900000"/>
                <a:chOff x="7427741" y="942535"/>
                <a:chExt cx="900000" cy="900000"/>
              </a:xfrm>
            </p:grpSpPr>
            <p:sp>
              <p:nvSpPr>
                <p:cNvPr id="37" name="矩形 36"/>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38" name="直接连接符 37"/>
                <p:cNvCxnSpPr>
                  <a:cxnSpLocks/>
                  <a:stCxn id="37" idx="1"/>
                  <a:endCxn id="37"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a:stCxn id="37" idx="2"/>
                  <a:endCxn id="37"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3183" name="文本框 35"/>
              <p:cNvSpPr txBox="1"/>
              <p:nvPr/>
            </p:nvSpPr>
            <p:spPr>
              <a:xfrm>
                <a:off x="7469945" y="956604"/>
                <a:ext cx="1139483" cy="923330"/>
              </a:xfrm>
              <a:prstGeom prst="rect">
                <a:avLst/>
              </a:prstGeom>
              <a:noFill/>
              <a:ln w="9525">
                <a:noFill/>
              </a:ln>
            </p:spPr>
            <p:txBody>
              <a:bodyPr>
                <a:spAutoFit/>
              </a:bodyPr>
              <a:lstStyle/>
              <a:p>
                <a:pPr lvl="0" eaLnBrk="1" hangingPunct="1"/>
                <a:r>
                  <a:rPr lang="zh-CN" altLang="en-US" sz="5400" dirty="0">
                    <a:solidFill>
                      <a:schemeClr val="bg1"/>
                    </a:solidFill>
                    <a:latin typeface="叶根友毛笔行书简体" pitchFamily="2" charset="-122"/>
                    <a:ea typeface="叶根友毛笔行书简体" pitchFamily="2" charset="-122"/>
                  </a:rPr>
                  <a:t>家</a:t>
                </a:r>
              </a:p>
            </p:txBody>
          </p:sp>
        </p:grpSp>
      </p:grpSp>
      <p:grpSp>
        <p:nvGrpSpPr>
          <p:cNvPr id="3079" name="组合 81"/>
          <p:cNvGrpSpPr/>
          <p:nvPr/>
        </p:nvGrpSpPr>
        <p:grpSpPr>
          <a:xfrm>
            <a:off x="6908801" y="3617130"/>
            <a:ext cx="1109662" cy="958850"/>
            <a:chOff x="4687889" y="2624138"/>
            <a:chExt cx="1109663" cy="958850"/>
          </a:xfrm>
        </p:grpSpPr>
        <p:sp>
          <p:nvSpPr>
            <p:cNvPr id="3080" name="Freeform 927"/>
            <p:cNvSpPr>
              <a:spLocks noEditPoints="1"/>
            </p:cNvSpPr>
            <p:nvPr/>
          </p:nvSpPr>
          <p:spPr>
            <a:xfrm>
              <a:off x="4945064" y="2820988"/>
              <a:ext cx="611188" cy="638175"/>
            </a:xfrm>
            <a:custGeom>
              <a:avLst/>
              <a:gdLst/>
              <a:ahLst/>
              <a:cxnLst>
                <a:cxn ang="0">
                  <a:pos x="595299" y="209550"/>
                </a:cxn>
                <a:cxn ang="0">
                  <a:pos x="562992" y="133350"/>
                </a:cxn>
                <a:cxn ang="0">
                  <a:pos x="548692" y="97896"/>
                </a:cxn>
                <a:cxn ang="0">
                  <a:pos x="509500" y="60854"/>
                </a:cxn>
                <a:cxn ang="0">
                  <a:pos x="459185" y="34396"/>
                </a:cxn>
                <a:cxn ang="0">
                  <a:pos x="400927" y="7937"/>
                </a:cxn>
                <a:cxn ang="0">
                  <a:pos x="351671" y="0"/>
                </a:cxn>
                <a:cxn ang="0">
                  <a:pos x="295001" y="2117"/>
                </a:cxn>
                <a:cxn ang="0">
                  <a:pos x="255809" y="6350"/>
                </a:cxn>
                <a:cxn ang="0">
                  <a:pos x="195432" y="17992"/>
                </a:cxn>
                <a:cxn ang="0">
                  <a:pos x="123932" y="47625"/>
                </a:cxn>
                <a:cxn ang="0">
                  <a:pos x="81562" y="86254"/>
                </a:cxn>
                <a:cxn ang="0">
                  <a:pos x="37074" y="142875"/>
                </a:cxn>
                <a:cxn ang="0">
                  <a:pos x="14300" y="195792"/>
                </a:cxn>
                <a:cxn ang="0">
                  <a:pos x="2648" y="253471"/>
                </a:cxn>
                <a:cxn ang="0">
                  <a:pos x="1059" y="350838"/>
                </a:cxn>
                <a:cxn ang="0">
                  <a:pos x="7944" y="424392"/>
                </a:cxn>
                <a:cxn ang="0">
                  <a:pos x="27011" y="487892"/>
                </a:cxn>
                <a:cxn ang="0">
                  <a:pos x="55081" y="537104"/>
                </a:cxn>
                <a:cxn ang="0">
                  <a:pos x="102747" y="583142"/>
                </a:cxn>
                <a:cxn ang="0">
                  <a:pos x="163125" y="613833"/>
                </a:cxn>
                <a:cxn ang="0">
                  <a:pos x="253691" y="632354"/>
                </a:cxn>
                <a:cxn ang="0">
                  <a:pos x="350612" y="637646"/>
                </a:cxn>
                <a:cxn ang="0">
                  <a:pos x="430056" y="627592"/>
                </a:cxn>
                <a:cxn ang="0">
                  <a:pos x="485667" y="609600"/>
                </a:cxn>
                <a:cxn ang="0">
                  <a:pos x="538100" y="572029"/>
                </a:cxn>
                <a:cxn ang="0">
                  <a:pos x="574644" y="518054"/>
                </a:cxn>
                <a:cxn ang="0">
                  <a:pos x="596888" y="451379"/>
                </a:cxn>
                <a:cxn ang="0">
                  <a:pos x="610658" y="306388"/>
                </a:cxn>
                <a:cxn ang="0">
                  <a:pos x="584177" y="398463"/>
                </a:cxn>
                <a:cxn ang="0">
                  <a:pos x="565111" y="491067"/>
                </a:cxn>
                <a:cxn ang="0">
                  <a:pos x="544455" y="534988"/>
                </a:cxn>
                <a:cxn ang="0">
                  <a:pos x="501555" y="578379"/>
                </a:cxn>
                <a:cxn ang="0">
                  <a:pos x="429526" y="608013"/>
                </a:cxn>
                <a:cxn ang="0">
                  <a:pos x="351142" y="617538"/>
                </a:cxn>
                <a:cxn ang="0">
                  <a:pos x="255809" y="613833"/>
                </a:cxn>
                <a:cxn ang="0">
                  <a:pos x="177425" y="597429"/>
                </a:cxn>
                <a:cxn ang="0">
                  <a:pos x="105925" y="563033"/>
                </a:cxn>
                <a:cxn ang="0">
                  <a:pos x="64614" y="521758"/>
                </a:cxn>
                <a:cxn ang="0">
                  <a:pos x="34955" y="457200"/>
                </a:cxn>
                <a:cxn ang="0">
                  <a:pos x="22774" y="385233"/>
                </a:cxn>
                <a:cxn ang="0">
                  <a:pos x="22244" y="278342"/>
                </a:cxn>
                <a:cxn ang="0">
                  <a:pos x="30718" y="205846"/>
                </a:cxn>
                <a:cxn ang="0">
                  <a:pos x="52433" y="155046"/>
                </a:cxn>
                <a:cxn ang="0">
                  <a:pos x="93214" y="104775"/>
                </a:cxn>
                <a:cxn ang="0">
                  <a:pos x="139821" y="60325"/>
                </a:cxn>
                <a:cxn ang="0">
                  <a:pos x="196491" y="39688"/>
                </a:cxn>
                <a:cxn ang="0">
                  <a:pos x="256868" y="25400"/>
                </a:cxn>
                <a:cxn ang="0">
                  <a:pos x="318835" y="27517"/>
                </a:cxn>
                <a:cxn ang="0">
                  <a:pos x="330486" y="20108"/>
                </a:cxn>
                <a:cxn ang="0">
                  <a:pos x="378682" y="22754"/>
                </a:cxn>
                <a:cxn ang="0">
                  <a:pos x="417345" y="38100"/>
                </a:cxn>
                <a:cxn ang="0">
                  <a:pos x="499437" y="78317"/>
                </a:cxn>
                <a:cxn ang="0">
                  <a:pos x="525918" y="100013"/>
                </a:cxn>
                <a:cxn ang="0">
                  <a:pos x="542866" y="128058"/>
                </a:cxn>
                <a:cxn ang="0">
                  <a:pos x="558225" y="174625"/>
                </a:cxn>
                <a:cxn ang="0">
                  <a:pos x="578351" y="227542"/>
                </a:cxn>
                <a:cxn ang="0">
                  <a:pos x="592121" y="296333"/>
                </a:cxn>
                <a:cxn ang="0">
                  <a:pos x="588414" y="370417"/>
                </a:cxn>
              </a:cxnLst>
              <a:rect l="0" t="0" r="0" b="0"/>
              <a:pathLst>
                <a:path w="1154" h="1206">
                  <a:moveTo>
                    <a:pt x="1145" y="472"/>
                  </a:moveTo>
                  <a:lnTo>
                    <a:pt x="1145" y="472"/>
                  </a:lnTo>
                  <a:lnTo>
                    <a:pt x="1139" y="446"/>
                  </a:lnTo>
                  <a:lnTo>
                    <a:pt x="1133" y="422"/>
                  </a:lnTo>
                  <a:lnTo>
                    <a:pt x="1124" y="396"/>
                  </a:lnTo>
                  <a:lnTo>
                    <a:pt x="1115" y="372"/>
                  </a:lnTo>
                  <a:lnTo>
                    <a:pt x="1095" y="323"/>
                  </a:lnTo>
                  <a:lnTo>
                    <a:pt x="1073" y="277"/>
                  </a:lnTo>
                  <a:lnTo>
                    <a:pt x="1073" y="277"/>
                  </a:lnTo>
                  <a:lnTo>
                    <a:pt x="1063" y="252"/>
                  </a:lnTo>
                  <a:lnTo>
                    <a:pt x="1057" y="229"/>
                  </a:lnTo>
                  <a:lnTo>
                    <a:pt x="1048" y="208"/>
                  </a:lnTo>
                  <a:lnTo>
                    <a:pt x="1043" y="197"/>
                  </a:lnTo>
                  <a:lnTo>
                    <a:pt x="1036" y="185"/>
                  </a:lnTo>
                  <a:lnTo>
                    <a:pt x="1036" y="185"/>
                  </a:lnTo>
                  <a:lnTo>
                    <a:pt x="1028" y="175"/>
                  </a:lnTo>
                  <a:lnTo>
                    <a:pt x="1020" y="164"/>
                  </a:lnTo>
                  <a:lnTo>
                    <a:pt x="1001" y="147"/>
                  </a:lnTo>
                  <a:lnTo>
                    <a:pt x="982" y="130"/>
                  </a:lnTo>
                  <a:lnTo>
                    <a:pt x="962" y="115"/>
                  </a:lnTo>
                  <a:lnTo>
                    <a:pt x="962" y="115"/>
                  </a:lnTo>
                  <a:lnTo>
                    <a:pt x="939" y="102"/>
                  </a:lnTo>
                  <a:lnTo>
                    <a:pt x="915" y="88"/>
                  </a:lnTo>
                  <a:lnTo>
                    <a:pt x="891" y="76"/>
                  </a:lnTo>
                  <a:lnTo>
                    <a:pt x="867" y="65"/>
                  </a:lnTo>
                  <a:lnTo>
                    <a:pt x="816" y="43"/>
                  </a:lnTo>
                  <a:lnTo>
                    <a:pt x="792" y="33"/>
                  </a:lnTo>
                  <a:lnTo>
                    <a:pt x="768" y="20"/>
                  </a:lnTo>
                  <a:lnTo>
                    <a:pt x="768" y="20"/>
                  </a:lnTo>
                  <a:lnTo>
                    <a:pt x="757" y="15"/>
                  </a:lnTo>
                  <a:lnTo>
                    <a:pt x="745" y="10"/>
                  </a:lnTo>
                  <a:lnTo>
                    <a:pt x="731" y="7"/>
                  </a:lnTo>
                  <a:lnTo>
                    <a:pt x="719" y="4"/>
                  </a:lnTo>
                  <a:lnTo>
                    <a:pt x="692" y="1"/>
                  </a:lnTo>
                  <a:lnTo>
                    <a:pt x="664" y="0"/>
                  </a:lnTo>
                  <a:lnTo>
                    <a:pt x="637" y="0"/>
                  </a:lnTo>
                  <a:lnTo>
                    <a:pt x="610" y="1"/>
                  </a:lnTo>
                  <a:lnTo>
                    <a:pt x="583" y="3"/>
                  </a:lnTo>
                  <a:lnTo>
                    <a:pt x="557" y="4"/>
                  </a:lnTo>
                  <a:lnTo>
                    <a:pt x="557" y="4"/>
                  </a:lnTo>
                  <a:lnTo>
                    <a:pt x="551" y="5"/>
                  </a:lnTo>
                  <a:lnTo>
                    <a:pt x="545" y="10"/>
                  </a:lnTo>
                  <a:lnTo>
                    <a:pt x="545" y="10"/>
                  </a:lnTo>
                  <a:lnTo>
                    <a:pt x="514" y="10"/>
                  </a:lnTo>
                  <a:lnTo>
                    <a:pt x="483" y="12"/>
                  </a:lnTo>
                  <a:lnTo>
                    <a:pt x="451" y="16"/>
                  </a:lnTo>
                  <a:lnTo>
                    <a:pt x="422" y="22"/>
                  </a:lnTo>
                  <a:lnTo>
                    <a:pt x="422" y="22"/>
                  </a:lnTo>
                  <a:lnTo>
                    <a:pt x="396" y="27"/>
                  </a:lnTo>
                  <a:lnTo>
                    <a:pt x="369" y="34"/>
                  </a:lnTo>
                  <a:lnTo>
                    <a:pt x="340" y="42"/>
                  </a:lnTo>
                  <a:lnTo>
                    <a:pt x="312" y="52"/>
                  </a:lnTo>
                  <a:lnTo>
                    <a:pt x="285" y="62"/>
                  </a:lnTo>
                  <a:lnTo>
                    <a:pt x="259" y="75"/>
                  </a:lnTo>
                  <a:lnTo>
                    <a:pt x="234" y="90"/>
                  </a:lnTo>
                  <a:lnTo>
                    <a:pt x="224" y="98"/>
                  </a:lnTo>
                  <a:lnTo>
                    <a:pt x="213" y="106"/>
                  </a:lnTo>
                  <a:lnTo>
                    <a:pt x="213" y="106"/>
                  </a:lnTo>
                  <a:lnTo>
                    <a:pt x="173" y="142"/>
                  </a:lnTo>
                  <a:lnTo>
                    <a:pt x="154" y="163"/>
                  </a:lnTo>
                  <a:lnTo>
                    <a:pt x="137" y="183"/>
                  </a:lnTo>
                  <a:lnTo>
                    <a:pt x="118" y="204"/>
                  </a:lnTo>
                  <a:lnTo>
                    <a:pt x="101" y="225"/>
                  </a:lnTo>
                  <a:lnTo>
                    <a:pt x="85" y="247"/>
                  </a:lnTo>
                  <a:lnTo>
                    <a:pt x="70" y="270"/>
                  </a:lnTo>
                  <a:lnTo>
                    <a:pt x="70" y="270"/>
                  </a:lnTo>
                  <a:lnTo>
                    <a:pt x="57" y="294"/>
                  </a:lnTo>
                  <a:lnTo>
                    <a:pt x="44" y="319"/>
                  </a:lnTo>
                  <a:lnTo>
                    <a:pt x="35" y="345"/>
                  </a:lnTo>
                  <a:lnTo>
                    <a:pt x="27" y="370"/>
                  </a:lnTo>
                  <a:lnTo>
                    <a:pt x="19" y="397"/>
                  </a:lnTo>
                  <a:lnTo>
                    <a:pt x="13" y="423"/>
                  </a:lnTo>
                  <a:lnTo>
                    <a:pt x="9" y="452"/>
                  </a:lnTo>
                  <a:lnTo>
                    <a:pt x="5" y="479"/>
                  </a:lnTo>
                  <a:lnTo>
                    <a:pt x="5" y="479"/>
                  </a:lnTo>
                  <a:lnTo>
                    <a:pt x="2" y="509"/>
                  </a:lnTo>
                  <a:lnTo>
                    <a:pt x="1" y="540"/>
                  </a:lnTo>
                  <a:lnTo>
                    <a:pt x="0" y="571"/>
                  </a:lnTo>
                  <a:lnTo>
                    <a:pt x="1" y="601"/>
                  </a:lnTo>
                  <a:lnTo>
                    <a:pt x="2" y="663"/>
                  </a:lnTo>
                  <a:lnTo>
                    <a:pt x="5" y="724"/>
                  </a:lnTo>
                  <a:lnTo>
                    <a:pt x="5" y="724"/>
                  </a:lnTo>
                  <a:lnTo>
                    <a:pt x="8" y="750"/>
                  </a:lnTo>
                  <a:lnTo>
                    <a:pt x="11" y="776"/>
                  </a:lnTo>
                  <a:lnTo>
                    <a:pt x="15" y="802"/>
                  </a:lnTo>
                  <a:lnTo>
                    <a:pt x="19" y="826"/>
                  </a:lnTo>
                  <a:lnTo>
                    <a:pt x="25" y="849"/>
                  </a:lnTo>
                  <a:lnTo>
                    <a:pt x="32" y="874"/>
                  </a:lnTo>
                  <a:lnTo>
                    <a:pt x="42" y="898"/>
                  </a:lnTo>
                  <a:lnTo>
                    <a:pt x="51" y="922"/>
                  </a:lnTo>
                  <a:lnTo>
                    <a:pt x="51" y="922"/>
                  </a:lnTo>
                  <a:lnTo>
                    <a:pt x="62" y="947"/>
                  </a:lnTo>
                  <a:lnTo>
                    <a:pt x="76" y="971"/>
                  </a:lnTo>
                  <a:lnTo>
                    <a:pt x="89" y="993"/>
                  </a:lnTo>
                  <a:lnTo>
                    <a:pt x="104" y="1015"/>
                  </a:lnTo>
                  <a:lnTo>
                    <a:pt x="120" y="1034"/>
                  </a:lnTo>
                  <a:lnTo>
                    <a:pt x="137" y="1053"/>
                  </a:lnTo>
                  <a:lnTo>
                    <a:pt x="154" y="1070"/>
                  </a:lnTo>
                  <a:lnTo>
                    <a:pt x="173" y="1087"/>
                  </a:lnTo>
                  <a:lnTo>
                    <a:pt x="194" y="1102"/>
                  </a:lnTo>
                  <a:lnTo>
                    <a:pt x="215" y="1115"/>
                  </a:lnTo>
                  <a:lnTo>
                    <a:pt x="237" y="1129"/>
                  </a:lnTo>
                  <a:lnTo>
                    <a:pt x="260" y="1140"/>
                  </a:lnTo>
                  <a:lnTo>
                    <a:pt x="283" y="1150"/>
                  </a:lnTo>
                  <a:lnTo>
                    <a:pt x="308" y="1160"/>
                  </a:lnTo>
                  <a:lnTo>
                    <a:pt x="333" y="1167"/>
                  </a:lnTo>
                  <a:lnTo>
                    <a:pt x="359" y="1173"/>
                  </a:lnTo>
                  <a:lnTo>
                    <a:pt x="359" y="1173"/>
                  </a:lnTo>
                  <a:lnTo>
                    <a:pt x="419" y="1186"/>
                  </a:lnTo>
                  <a:lnTo>
                    <a:pt x="479" y="1195"/>
                  </a:lnTo>
                  <a:lnTo>
                    <a:pt x="540" y="1202"/>
                  </a:lnTo>
                  <a:lnTo>
                    <a:pt x="571" y="1205"/>
                  </a:lnTo>
                  <a:lnTo>
                    <a:pt x="601" y="1206"/>
                  </a:lnTo>
                  <a:lnTo>
                    <a:pt x="632" y="1206"/>
                  </a:lnTo>
                  <a:lnTo>
                    <a:pt x="662" y="1205"/>
                  </a:lnTo>
                  <a:lnTo>
                    <a:pt x="693" y="1203"/>
                  </a:lnTo>
                  <a:lnTo>
                    <a:pt x="723" y="1201"/>
                  </a:lnTo>
                  <a:lnTo>
                    <a:pt x="753" y="1196"/>
                  </a:lnTo>
                  <a:lnTo>
                    <a:pt x="783" y="1192"/>
                  </a:lnTo>
                  <a:lnTo>
                    <a:pt x="812" y="1186"/>
                  </a:lnTo>
                  <a:lnTo>
                    <a:pt x="842" y="1179"/>
                  </a:lnTo>
                  <a:lnTo>
                    <a:pt x="842" y="1179"/>
                  </a:lnTo>
                  <a:lnTo>
                    <a:pt x="868" y="1171"/>
                  </a:lnTo>
                  <a:lnTo>
                    <a:pt x="894" y="1161"/>
                  </a:lnTo>
                  <a:lnTo>
                    <a:pt x="917" y="1152"/>
                  </a:lnTo>
                  <a:lnTo>
                    <a:pt x="939" y="1140"/>
                  </a:lnTo>
                  <a:lnTo>
                    <a:pt x="960" y="1126"/>
                  </a:lnTo>
                  <a:lnTo>
                    <a:pt x="979" y="1112"/>
                  </a:lnTo>
                  <a:lnTo>
                    <a:pt x="998" y="1097"/>
                  </a:lnTo>
                  <a:lnTo>
                    <a:pt x="1016" y="1081"/>
                  </a:lnTo>
                  <a:lnTo>
                    <a:pt x="1032" y="1064"/>
                  </a:lnTo>
                  <a:lnTo>
                    <a:pt x="1047" y="1045"/>
                  </a:lnTo>
                  <a:lnTo>
                    <a:pt x="1061" y="1024"/>
                  </a:lnTo>
                  <a:lnTo>
                    <a:pt x="1073" y="1002"/>
                  </a:lnTo>
                  <a:lnTo>
                    <a:pt x="1085" y="979"/>
                  </a:lnTo>
                  <a:lnTo>
                    <a:pt x="1096" y="956"/>
                  </a:lnTo>
                  <a:lnTo>
                    <a:pt x="1104" y="932"/>
                  </a:lnTo>
                  <a:lnTo>
                    <a:pt x="1114" y="906"/>
                  </a:lnTo>
                  <a:lnTo>
                    <a:pt x="1114" y="906"/>
                  </a:lnTo>
                  <a:lnTo>
                    <a:pt x="1127" y="853"/>
                  </a:lnTo>
                  <a:lnTo>
                    <a:pt x="1138" y="800"/>
                  </a:lnTo>
                  <a:lnTo>
                    <a:pt x="1146" y="745"/>
                  </a:lnTo>
                  <a:lnTo>
                    <a:pt x="1152" y="691"/>
                  </a:lnTo>
                  <a:lnTo>
                    <a:pt x="1154" y="635"/>
                  </a:lnTo>
                  <a:lnTo>
                    <a:pt x="1153" y="579"/>
                  </a:lnTo>
                  <a:lnTo>
                    <a:pt x="1150" y="525"/>
                  </a:lnTo>
                  <a:lnTo>
                    <a:pt x="1145" y="472"/>
                  </a:lnTo>
                  <a:lnTo>
                    <a:pt x="1145" y="472"/>
                  </a:lnTo>
                  <a:close/>
                  <a:moveTo>
                    <a:pt x="1103" y="753"/>
                  </a:moveTo>
                  <a:lnTo>
                    <a:pt x="1103" y="753"/>
                  </a:lnTo>
                  <a:lnTo>
                    <a:pt x="1093" y="813"/>
                  </a:lnTo>
                  <a:lnTo>
                    <a:pt x="1088" y="841"/>
                  </a:lnTo>
                  <a:lnTo>
                    <a:pt x="1082" y="871"/>
                  </a:lnTo>
                  <a:lnTo>
                    <a:pt x="1076" y="899"/>
                  </a:lnTo>
                  <a:lnTo>
                    <a:pt x="1067" y="928"/>
                  </a:lnTo>
                  <a:lnTo>
                    <a:pt x="1057" y="955"/>
                  </a:lnTo>
                  <a:lnTo>
                    <a:pt x="1044" y="984"/>
                  </a:lnTo>
                  <a:lnTo>
                    <a:pt x="1044" y="984"/>
                  </a:lnTo>
                  <a:lnTo>
                    <a:pt x="1036" y="997"/>
                  </a:lnTo>
                  <a:lnTo>
                    <a:pt x="1028" y="1011"/>
                  </a:lnTo>
                  <a:lnTo>
                    <a:pt x="1020" y="1023"/>
                  </a:lnTo>
                  <a:lnTo>
                    <a:pt x="1010" y="1035"/>
                  </a:lnTo>
                  <a:lnTo>
                    <a:pt x="991" y="1057"/>
                  </a:lnTo>
                  <a:lnTo>
                    <a:pt x="970" y="1076"/>
                  </a:lnTo>
                  <a:lnTo>
                    <a:pt x="947" y="1093"/>
                  </a:lnTo>
                  <a:lnTo>
                    <a:pt x="922" y="1108"/>
                  </a:lnTo>
                  <a:lnTo>
                    <a:pt x="895" y="1122"/>
                  </a:lnTo>
                  <a:lnTo>
                    <a:pt x="868" y="1133"/>
                  </a:lnTo>
                  <a:lnTo>
                    <a:pt x="841" y="1141"/>
                  </a:lnTo>
                  <a:lnTo>
                    <a:pt x="811" y="1149"/>
                  </a:lnTo>
                  <a:lnTo>
                    <a:pt x="783" y="1156"/>
                  </a:lnTo>
                  <a:lnTo>
                    <a:pt x="753" y="1160"/>
                  </a:lnTo>
                  <a:lnTo>
                    <a:pt x="723" y="1163"/>
                  </a:lnTo>
                  <a:lnTo>
                    <a:pt x="693" y="1165"/>
                  </a:lnTo>
                  <a:lnTo>
                    <a:pt x="663" y="1167"/>
                  </a:lnTo>
                  <a:lnTo>
                    <a:pt x="633" y="1167"/>
                  </a:lnTo>
                  <a:lnTo>
                    <a:pt x="633" y="1167"/>
                  </a:lnTo>
                  <a:lnTo>
                    <a:pt x="574" y="1167"/>
                  </a:lnTo>
                  <a:lnTo>
                    <a:pt x="513" y="1163"/>
                  </a:lnTo>
                  <a:lnTo>
                    <a:pt x="483" y="1160"/>
                  </a:lnTo>
                  <a:lnTo>
                    <a:pt x="453" y="1156"/>
                  </a:lnTo>
                  <a:lnTo>
                    <a:pt x="423" y="1150"/>
                  </a:lnTo>
                  <a:lnTo>
                    <a:pt x="393" y="1145"/>
                  </a:lnTo>
                  <a:lnTo>
                    <a:pt x="365" y="1137"/>
                  </a:lnTo>
                  <a:lnTo>
                    <a:pt x="335" y="1129"/>
                  </a:lnTo>
                  <a:lnTo>
                    <a:pt x="308" y="1119"/>
                  </a:lnTo>
                  <a:lnTo>
                    <a:pt x="279" y="1107"/>
                  </a:lnTo>
                  <a:lnTo>
                    <a:pt x="252" y="1095"/>
                  </a:lnTo>
                  <a:lnTo>
                    <a:pt x="226" y="1080"/>
                  </a:lnTo>
                  <a:lnTo>
                    <a:pt x="200" y="1064"/>
                  </a:lnTo>
                  <a:lnTo>
                    <a:pt x="176" y="1045"/>
                  </a:lnTo>
                  <a:lnTo>
                    <a:pt x="176" y="1045"/>
                  </a:lnTo>
                  <a:lnTo>
                    <a:pt x="156" y="1027"/>
                  </a:lnTo>
                  <a:lnTo>
                    <a:pt x="138" y="1008"/>
                  </a:lnTo>
                  <a:lnTo>
                    <a:pt x="122" y="986"/>
                  </a:lnTo>
                  <a:lnTo>
                    <a:pt x="107" y="963"/>
                  </a:lnTo>
                  <a:lnTo>
                    <a:pt x="95" y="940"/>
                  </a:lnTo>
                  <a:lnTo>
                    <a:pt x="84" y="916"/>
                  </a:lnTo>
                  <a:lnTo>
                    <a:pt x="73" y="890"/>
                  </a:lnTo>
                  <a:lnTo>
                    <a:pt x="66" y="864"/>
                  </a:lnTo>
                  <a:lnTo>
                    <a:pt x="59" y="837"/>
                  </a:lnTo>
                  <a:lnTo>
                    <a:pt x="53" y="810"/>
                  </a:lnTo>
                  <a:lnTo>
                    <a:pt x="49" y="783"/>
                  </a:lnTo>
                  <a:lnTo>
                    <a:pt x="46" y="756"/>
                  </a:lnTo>
                  <a:lnTo>
                    <a:pt x="43" y="728"/>
                  </a:lnTo>
                  <a:lnTo>
                    <a:pt x="42" y="701"/>
                  </a:lnTo>
                  <a:lnTo>
                    <a:pt x="40" y="650"/>
                  </a:lnTo>
                  <a:lnTo>
                    <a:pt x="40" y="650"/>
                  </a:lnTo>
                  <a:lnTo>
                    <a:pt x="40" y="587"/>
                  </a:lnTo>
                  <a:lnTo>
                    <a:pt x="42" y="526"/>
                  </a:lnTo>
                  <a:lnTo>
                    <a:pt x="47" y="467"/>
                  </a:lnTo>
                  <a:lnTo>
                    <a:pt x="50" y="435"/>
                  </a:lnTo>
                  <a:lnTo>
                    <a:pt x="55" y="404"/>
                  </a:lnTo>
                  <a:lnTo>
                    <a:pt x="55" y="404"/>
                  </a:lnTo>
                  <a:lnTo>
                    <a:pt x="58" y="389"/>
                  </a:lnTo>
                  <a:lnTo>
                    <a:pt x="62" y="374"/>
                  </a:lnTo>
                  <a:lnTo>
                    <a:pt x="66" y="361"/>
                  </a:lnTo>
                  <a:lnTo>
                    <a:pt x="72" y="346"/>
                  </a:lnTo>
                  <a:lnTo>
                    <a:pt x="84" y="319"/>
                  </a:lnTo>
                  <a:lnTo>
                    <a:pt x="99" y="293"/>
                  </a:lnTo>
                  <a:lnTo>
                    <a:pt x="116" y="267"/>
                  </a:lnTo>
                  <a:lnTo>
                    <a:pt x="135" y="244"/>
                  </a:lnTo>
                  <a:lnTo>
                    <a:pt x="154" y="221"/>
                  </a:lnTo>
                  <a:lnTo>
                    <a:pt x="176" y="198"/>
                  </a:lnTo>
                  <a:lnTo>
                    <a:pt x="176" y="198"/>
                  </a:lnTo>
                  <a:lnTo>
                    <a:pt x="211" y="159"/>
                  </a:lnTo>
                  <a:lnTo>
                    <a:pt x="230" y="141"/>
                  </a:lnTo>
                  <a:lnTo>
                    <a:pt x="251" y="123"/>
                  </a:lnTo>
                  <a:lnTo>
                    <a:pt x="251" y="123"/>
                  </a:lnTo>
                  <a:lnTo>
                    <a:pt x="264" y="114"/>
                  </a:lnTo>
                  <a:lnTo>
                    <a:pt x="278" y="107"/>
                  </a:lnTo>
                  <a:lnTo>
                    <a:pt x="293" y="100"/>
                  </a:lnTo>
                  <a:lnTo>
                    <a:pt x="309" y="95"/>
                  </a:lnTo>
                  <a:lnTo>
                    <a:pt x="340" y="86"/>
                  </a:lnTo>
                  <a:lnTo>
                    <a:pt x="371" y="75"/>
                  </a:lnTo>
                  <a:lnTo>
                    <a:pt x="371" y="75"/>
                  </a:lnTo>
                  <a:lnTo>
                    <a:pt x="399" y="67"/>
                  </a:lnTo>
                  <a:lnTo>
                    <a:pt x="426" y="60"/>
                  </a:lnTo>
                  <a:lnTo>
                    <a:pt x="456" y="53"/>
                  </a:lnTo>
                  <a:lnTo>
                    <a:pt x="485" y="48"/>
                  </a:lnTo>
                  <a:lnTo>
                    <a:pt x="514" y="45"/>
                  </a:lnTo>
                  <a:lnTo>
                    <a:pt x="544" y="45"/>
                  </a:lnTo>
                  <a:lnTo>
                    <a:pt x="574" y="48"/>
                  </a:lnTo>
                  <a:lnTo>
                    <a:pt x="602" y="52"/>
                  </a:lnTo>
                  <a:lnTo>
                    <a:pt x="602" y="52"/>
                  </a:lnTo>
                  <a:lnTo>
                    <a:pt x="606" y="53"/>
                  </a:lnTo>
                  <a:lnTo>
                    <a:pt x="610" y="53"/>
                  </a:lnTo>
                  <a:lnTo>
                    <a:pt x="616" y="50"/>
                  </a:lnTo>
                  <a:lnTo>
                    <a:pt x="621" y="45"/>
                  </a:lnTo>
                  <a:lnTo>
                    <a:pt x="624" y="38"/>
                  </a:lnTo>
                  <a:lnTo>
                    <a:pt x="624" y="38"/>
                  </a:lnTo>
                  <a:lnTo>
                    <a:pt x="660" y="38"/>
                  </a:lnTo>
                  <a:lnTo>
                    <a:pt x="679" y="38"/>
                  </a:lnTo>
                  <a:lnTo>
                    <a:pt x="697" y="41"/>
                  </a:lnTo>
                  <a:lnTo>
                    <a:pt x="715" y="43"/>
                  </a:lnTo>
                  <a:lnTo>
                    <a:pt x="732" y="48"/>
                  </a:lnTo>
                  <a:lnTo>
                    <a:pt x="750" y="53"/>
                  </a:lnTo>
                  <a:lnTo>
                    <a:pt x="766" y="61"/>
                  </a:lnTo>
                  <a:lnTo>
                    <a:pt x="766" y="61"/>
                  </a:lnTo>
                  <a:lnTo>
                    <a:pt x="788" y="72"/>
                  </a:lnTo>
                  <a:lnTo>
                    <a:pt x="810" y="83"/>
                  </a:lnTo>
                  <a:lnTo>
                    <a:pt x="854" y="103"/>
                  </a:lnTo>
                  <a:lnTo>
                    <a:pt x="899" y="123"/>
                  </a:lnTo>
                  <a:lnTo>
                    <a:pt x="921" y="134"/>
                  </a:lnTo>
                  <a:lnTo>
                    <a:pt x="943" y="148"/>
                  </a:lnTo>
                  <a:lnTo>
                    <a:pt x="943" y="148"/>
                  </a:lnTo>
                  <a:lnTo>
                    <a:pt x="955" y="156"/>
                  </a:lnTo>
                  <a:lnTo>
                    <a:pt x="968" y="166"/>
                  </a:lnTo>
                  <a:lnTo>
                    <a:pt x="981" y="176"/>
                  </a:lnTo>
                  <a:lnTo>
                    <a:pt x="993" y="189"/>
                  </a:lnTo>
                  <a:lnTo>
                    <a:pt x="1002" y="201"/>
                  </a:lnTo>
                  <a:lnTo>
                    <a:pt x="1012" y="214"/>
                  </a:lnTo>
                  <a:lnTo>
                    <a:pt x="1020" y="228"/>
                  </a:lnTo>
                  <a:lnTo>
                    <a:pt x="1025" y="242"/>
                  </a:lnTo>
                  <a:lnTo>
                    <a:pt x="1025" y="242"/>
                  </a:lnTo>
                  <a:lnTo>
                    <a:pt x="1032" y="265"/>
                  </a:lnTo>
                  <a:lnTo>
                    <a:pt x="1038" y="286"/>
                  </a:lnTo>
                  <a:lnTo>
                    <a:pt x="1044" y="308"/>
                  </a:lnTo>
                  <a:lnTo>
                    <a:pt x="1048" y="319"/>
                  </a:lnTo>
                  <a:lnTo>
                    <a:pt x="1054" y="330"/>
                  </a:lnTo>
                  <a:lnTo>
                    <a:pt x="1054" y="330"/>
                  </a:lnTo>
                  <a:lnTo>
                    <a:pt x="1066" y="355"/>
                  </a:lnTo>
                  <a:lnTo>
                    <a:pt x="1076" y="380"/>
                  </a:lnTo>
                  <a:lnTo>
                    <a:pt x="1085" y="406"/>
                  </a:lnTo>
                  <a:lnTo>
                    <a:pt x="1092" y="430"/>
                  </a:lnTo>
                  <a:lnTo>
                    <a:pt x="1099" y="454"/>
                  </a:lnTo>
                  <a:lnTo>
                    <a:pt x="1104" y="480"/>
                  </a:lnTo>
                  <a:lnTo>
                    <a:pt x="1114" y="535"/>
                  </a:lnTo>
                  <a:lnTo>
                    <a:pt x="1114" y="535"/>
                  </a:lnTo>
                  <a:lnTo>
                    <a:pt x="1118" y="560"/>
                  </a:lnTo>
                  <a:lnTo>
                    <a:pt x="1119" y="587"/>
                  </a:lnTo>
                  <a:lnTo>
                    <a:pt x="1119" y="616"/>
                  </a:lnTo>
                  <a:lnTo>
                    <a:pt x="1118" y="643"/>
                  </a:lnTo>
                  <a:lnTo>
                    <a:pt x="1115" y="672"/>
                  </a:lnTo>
                  <a:lnTo>
                    <a:pt x="1111" y="700"/>
                  </a:lnTo>
                  <a:lnTo>
                    <a:pt x="1103" y="753"/>
                  </a:lnTo>
                  <a:lnTo>
                    <a:pt x="1103" y="7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1" name="Freeform 928"/>
            <p:cNvSpPr/>
            <p:nvPr/>
          </p:nvSpPr>
          <p:spPr>
            <a:xfrm>
              <a:off x="4881564" y="2892426"/>
              <a:ext cx="165100" cy="73025"/>
            </a:xfrm>
            <a:custGeom>
              <a:avLst/>
              <a:gdLst/>
              <a:ahLst/>
              <a:cxnLst>
                <a:cxn ang="0">
                  <a:pos x="52387" y="1066"/>
                </a:cxn>
                <a:cxn ang="0">
                  <a:pos x="39158" y="533"/>
                </a:cxn>
                <a:cxn ang="0">
                  <a:pos x="25400" y="533"/>
                </a:cxn>
                <a:cxn ang="0">
                  <a:pos x="13229" y="3198"/>
                </a:cxn>
                <a:cxn ang="0">
                  <a:pos x="7937" y="7995"/>
                </a:cxn>
                <a:cxn ang="0">
                  <a:pos x="3175" y="13326"/>
                </a:cxn>
                <a:cxn ang="0">
                  <a:pos x="1588" y="17057"/>
                </a:cxn>
                <a:cxn ang="0">
                  <a:pos x="0" y="23453"/>
                </a:cxn>
                <a:cxn ang="0">
                  <a:pos x="1058" y="30383"/>
                </a:cxn>
                <a:cxn ang="0">
                  <a:pos x="3704" y="36246"/>
                </a:cxn>
                <a:cxn ang="0">
                  <a:pos x="11113" y="43708"/>
                </a:cxn>
                <a:cxn ang="0">
                  <a:pos x="25929" y="52770"/>
                </a:cxn>
                <a:cxn ang="0">
                  <a:pos x="43921" y="59699"/>
                </a:cxn>
                <a:cxn ang="0">
                  <a:pos x="71438" y="67695"/>
                </a:cxn>
                <a:cxn ang="0">
                  <a:pos x="97896" y="71959"/>
                </a:cxn>
                <a:cxn ang="0">
                  <a:pos x="100013" y="73025"/>
                </a:cxn>
                <a:cxn ang="0">
                  <a:pos x="103717" y="71426"/>
                </a:cxn>
                <a:cxn ang="0">
                  <a:pos x="106362" y="67162"/>
                </a:cxn>
                <a:cxn ang="0">
                  <a:pos x="106362" y="59699"/>
                </a:cxn>
                <a:cxn ang="0">
                  <a:pos x="101600" y="53836"/>
                </a:cxn>
                <a:cxn ang="0">
                  <a:pos x="97896" y="53303"/>
                </a:cxn>
                <a:cxn ang="0">
                  <a:pos x="91546" y="51704"/>
                </a:cxn>
                <a:cxn ang="0">
                  <a:pos x="71438" y="46907"/>
                </a:cxn>
                <a:cxn ang="0">
                  <a:pos x="45508" y="38378"/>
                </a:cxn>
                <a:cxn ang="0">
                  <a:pos x="23813" y="28784"/>
                </a:cxn>
                <a:cxn ang="0">
                  <a:pos x="35983" y="19189"/>
                </a:cxn>
                <a:cxn ang="0">
                  <a:pos x="52387" y="20788"/>
                </a:cxn>
                <a:cxn ang="0">
                  <a:pos x="78317" y="21321"/>
                </a:cxn>
                <a:cxn ang="0">
                  <a:pos x="156104" y="20788"/>
                </a:cxn>
                <a:cxn ang="0">
                  <a:pos x="158221" y="20255"/>
                </a:cxn>
                <a:cxn ang="0">
                  <a:pos x="162454" y="17057"/>
                </a:cxn>
                <a:cxn ang="0">
                  <a:pos x="165100" y="10661"/>
                </a:cxn>
                <a:cxn ang="0">
                  <a:pos x="162454" y="4264"/>
                </a:cxn>
                <a:cxn ang="0">
                  <a:pos x="158221" y="1066"/>
                </a:cxn>
                <a:cxn ang="0">
                  <a:pos x="156104" y="1066"/>
                </a:cxn>
              </a:cxnLst>
              <a:rect l="0" t="0" r="0" b="0"/>
              <a:pathLst>
                <a:path w="312" h="137">
                  <a:moveTo>
                    <a:pt x="295" y="2"/>
                  </a:moveTo>
                  <a:lnTo>
                    <a:pt x="99" y="2"/>
                  </a:lnTo>
                  <a:lnTo>
                    <a:pt x="99" y="2"/>
                  </a:lnTo>
                  <a:lnTo>
                    <a:pt x="74" y="1"/>
                  </a:lnTo>
                  <a:lnTo>
                    <a:pt x="61" y="0"/>
                  </a:lnTo>
                  <a:lnTo>
                    <a:pt x="48" y="1"/>
                  </a:lnTo>
                  <a:lnTo>
                    <a:pt x="36" y="2"/>
                  </a:lnTo>
                  <a:lnTo>
                    <a:pt x="25" y="6"/>
                  </a:lnTo>
                  <a:lnTo>
                    <a:pt x="19" y="11"/>
                  </a:lnTo>
                  <a:lnTo>
                    <a:pt x="15" y="15"/>
                  </a:lnTo>
                  <a:lnTo>
                    <a:pt x="10" y="19"/>
                  </a:lnTo>
                  <a:lnTo>
                    <a:pt x="6" y="25"/>
                  </a:lnTo>
                  <a:lnTo>
                    <a:pt x="6" y="25"/>
                  </a:lnTo>
                  <a:lnTo>
                    <a:pt x="3" y="32"/>
                  </a:lnTo>
                  <a:lnTo>
                    <a:pt x="0" y="39"/>
                  </a:lnTo>
                  <a:lnTo>
                    <a:pt x="0" y="44"/>
                  </a:lnTo>
                  <a:lnTo>
                    <a:pt x="0" y="51"/>
                  </a:lnTo>
                  <a:lnTo>
                    <a:pt x="2" y="57"/>
                  </a:lnTo>
                  <a:lnTo>
                    <a:pt x="3" y="62"/>
                  </a:lnTo>
                  <a:lnTo>
                    <a:pt x="7" y="68"/>
                  </a:lnTo>
                  <a:lnTo>
                    <a:pt x="11" y="73"/>
                  </a:lnTo>
                  <a:lnTo>
                    <a:pt x="21" y="82"/>
                  </a:lnTo>
                  <a:lnTo>
                    <a:pt x="34" y="92"/>
                  </a:lnTo>
                  <a:lnTo>
                    <a:pt x="49" y="99"/>
                  </a:lnTo>
                  <a:lnTo>
                    <a:pt x="65" y="107"/>
                  </a:lnTo>
                  <a:lnTo>
                    <a:pt x="83" y="112"/>
                  </a:lnTo>
                  <a:lnTo>
                    <a:pt x="101" y="119"/>
                  </a:lnTo>
                  <a:lnTo>
                    <a:pt x="135" y="127"/>
                  </a:lnTo>
                  <a:lnTo>
                    <a:pt x="164" y="133"/>
                  </a:lnTo>
                  <a:lnTo>
                    <a:pt x="185" y="135"/>
                  </a:lnTo>
                  <a:lnTo>
                    <a:pt x="185" y="135"/>
                  </a:lnTo>
                  <a:lnTo>
                    <a:pt x="189" y="137"/>
                  </a:lnTo>
                  <a:lnTo>
                    <a:pt x="192" y="135"/>
                  </a:lnTo>
                  <a:lnTo>
                    <a:pt x="196" y="134"/>
                  </a:lnTo>
                  <a:lnTo>
                    <a:pt x="197" y="131"/>
                  </a:lnTo>
                  <a:lnTo>
                    <a:pt x="201" y="126"/>
                  </a:lnTo>
                  <a:lnTo>
                    <a:pt x="202" y="119"/>
                  </a:lnTo>
                  <a:lnTo>
                    <a:pt x="201" y="112"/>
                  </a:lnTo>
                  <a:lnTo>
                    <a:pt x="197" y="107"/>
                  </a:lnTo>
                  <a:lnTo>
                    <a:pt x="192" y="101"/>
                  </a:lnTo>
                  <a:lnTo>
                    <a:pt x="189" y="100"/>
                  </a:lnTo>
                  <a:lnTo>
                    <a:pt x="185" y="100"/>
                  </a:lnTo>
                  <a:lnTo>
                    <a:pt x="185" y="100"/>
                  </a:lnTo>
                  <a:lnTo>
                    <a:pt x="173" y="97"/>
                  </a:lnTo>
                  <a:lnTo>
                    <a:pt x="159" y="95"/>
                  </a:lnTo>
                  <a:lnTo>
                    <a:pt x="135" y="88"/>
                  </a:lnTo>
                  <a:lnTo>
                    <a:pt x="86" y="72"/>
                  </a:lnTo>
                  <a:lnTo>
                    <a:pt x="86" y="72"/>
                  </a:lnTo>
                  <a:lnTo>
                    <a:pt x="64" y="65"/>
                  </a:lnTo>
                  <a:lnTo>
                    <a:pt x="45" y="54"/>
                  </a:lnTo>
                  <a:lnTo>
                    <a:pt x="45" y="54"/>
                  </a:lnTo>
                  <a:lnTo>
                    <a:pt x="68" y="36"/>
                  </a:lnTo>
                  <a:lnTo>
                    <a:pt x="68" y="36"/>
                  </a:lnTo>
                  <a:lnTo>
                    <a:pt x="99" y="39"/>
                  </a:lnTo>
                  <a:lnTo>
                    <a:pt x="99" y="39"/>
                  </a:lnTo>
                  <a:lnTo>
                    <a:pt x="148" y="40"/>
                  </a:lnTo>
                  <a:lnTo>
                    <a:pt x="197" y="40"/>
                  </a:lnTo>
                  <a:lnTo>
                    <a:pt x="295" y="39"/>
                  </a:lnTo>
                  <a:lnTo>
                    <a:pt x="295" y="39"/>
                  </a:lnTo>
                  <a:lnTo>
                    <a:pt x="299" y="38"/>
                  </a:lnTo>
                  <a:lnTo>
                    <a:pt x="301" y="36"/>
                  </a:lnTo>
                  <a:lnTo>
                    <a:pt x="307" y="32"/>
                  </a:lnTo>
                  <a:lnTo>
                    <a:pt x="311" y="27"/>
                  </a:lnTo>
                  <a:lnTo>
                    <a:pt x="312" y="20"/>
                  </a:lnTo>
                  <a:lnTo>
                    <a:pt x="311" y="13"/>
                  </a:lnTo>
                  <a:lnTo>
                    <a:pt x="307" y="8"/>
                  </a:lnTo>
                  <a:lnTo>
                    <a:pt x="301" y="4"/>
                  </a:lnTo>
                  <a:lnTo>
                    <a:pt x="299" y="2"/>
                  </a:lnTo>
                  <a:lnTo>
                    <a:pt x="295" y="2"/>
                  </a:lnTo>
                  <a:lnTo>
                    <a:pt x="29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2" name="Freeform 929"/>
            <p:cNvSpPr/>
            <p:nvPr/>
          </p:nvSpPr>
          <p:spPr>
            <a:xfrm>
              <a:off x="5472114" y="2897188"/>
              <a:ext cx="168275" cy="74613"/>
            </a:xfrm>
            <a:custGeom>
              <a:avLst/>
              <a:gdLst/>
              <a:ahLst/>
              <a:cxnLst>
                <a:cxn ang="0">
                  <a:pos x="9053" y="0"/>
                </a:cxn>
                <a:cxn ang="0">
                  <a:pos x="6923" y="533"/>
                </a:cxn>
                <a:cxn ang="0">
                  <a:pos x="2130" y="2665"/>
                </a:cxn>
                <a:cxn ang="0">
                  <a:pos x="0" y="10126"/>
                </a:cxn>
                <a:cxn ang="0">
                  <a:pos x="2130" y="16521"/>
                </a:cxn>
                <a:cxn ang="0">
                  <a:pos x="6923" y="19186"/>
                </a:cxn>
                <a:cxn ang="0">
                  <a:pos x="9053" y="19186"/>
                </a:cxn>
                <a:cxn ang="0">
                  <a:pos x="128336" y="20252"/>
                </a:cxn>
                <a:cxn ang="0">
                  <a:pos x="147507" y="20785"/>
                </a:cxn>
                <a:cxn ang="0">
                  <a:pos x="148572" y="20785"/>
                </a:cxn>
                <a:cxn ang="0">
                  <a:pos x="146442" y="25049"/>
                </a:cxn>
                <a:cxn ang="0">
                  <a:pos x="141649" y="28246"/>
                </a:cxn>
                <a:cxn ang="0">
                  <a:pos x="125141" y="33043"/>
                </a:cxn>
                <a:cxn ang="0">
                  <a:pos x="95853" y="38372"/>
                </a:cxn>
                <a:cxn ang="0">
                  <a:pos x="64434" y="47433"/>
                </a:cxn>
                <a:cxn ang="0">
                  <a:pos x="32483" y="55427"/>
                </a:cxn>
                <a:cxn ang="0">
                  <a:pos x="28756" y="57026"/>
                </a:cxn>
                <a:cxn ang="0">
                  <a:pos x="26093" y="63421"/>
                </a:cxn>
                <a:cxn ang="0">
                  <a:pos x="27158" y="69816"/>
                </a:cxn>
                <a:cxn ang="0">
                  <a:pos x="34081" y="74613"/>
                </a:cxn>
                <a:cxn ang="0">
                  <a:pos x="37276" y="74613"/>
                </a:cxn>
                <a:cxn ang="0">
                  <a:pos x="62837" y="68751"/>
                </a:cxn>
                <a:cxn ang="0">
                  <a:pos x="113426" y="54894"/>
                </a:cxn>
                <a:cxn ang="0">
                  <a:pos x="138454" y="48498"/>
                </a:cxn>
                <a:cxn ang="0">
                  <a:pos x="155495" y="43169"/>
                </a:cxn>
                <a:cxn ang="0">
                  <a:pos x="162417" y="37307"/>
                </a:cxn>
                <a:cxn ang="0">
                  <a:pos x="166677" y="28246"/>
                </a:cxn>
                <a:cxn ang="0">
                  <a:pos x="168275" y="20785"/>
                </a:cxn>
                <a:cxn ang="0">
                  <a:pos x="167742" y="14390"/>
                </a:cxn>
                <a:cxn ang="0">
                  <a:pos x="165612" y="9060"/>
                </a:cxn>
                <a:cxn ang="0">
                  <a:pos x="160820" y="5862"/>
                </a:cxn>
                <a:cxn ang="0">
                  <a:pos x="149637" y="1599"/>
                </a:cxn>
                <a:cxn ang="0">
                  <a:pos x="130466" y="0"/>
                </a:cxn>
              </a:cxnLst>
              <a:rect l="0" t="0" r="0" b="0"/>
              <a:pathLst>
                <a:path w="316" h="140">
                  <a:moveTo>
                    <a:pt x="245" y="0"/>
                  </a:moveTo>
                  <a:lnTo>
                    <a:pt x="17" y="0"/>
                  </a:lnTo>
                  <a:lnTo>
                    <a:pt x="17" y="0"/>
                  </a:lnTo>
                  <a:lnTo>
                    <a:pt x="13" y="1"/>
                  </a:lnTo>
                  <a:lnTo>
                    <a:pt x="9" y="1"/>
                  </a:lnTo>
                  <a:lnTo>
                    <a:pt x="4" y="5"/>
                  </a:lnTo>
                  <a:lnTo>
                    <a:pt x="1" y="12"/>
                  </a:lnTo>
                  <a:lnTo>
                    <a:pt x="0" y="19"/>
                  </a:lnTo>
                  <a:lnTo>
                    <a:pt x="1" y="26"/>
                  </a:lnTo>
                  <a:lnTo>
                    <a:pt x="4" y="31"/>
                  </a:lnTo>
                  <a:lnTo>
                    <a:pt x="9" y="35"/>
                  </a:lnTo>
                  <a:lnTo>
                    <a:pt x="13" y="36"/>
                  </a:lnTo>
                  <a:lnTo>
                    <a:pt x="17" y="36"/>
                  </a:lnTo>
                  <a:lnTo>
                    <a:pt x="17" y="36"/>
                  </a:lnTo>
                  <a:lnTo>
                    <a:pt x="157" y="36"/>
                  </a:lnTo>
                  <a:lnTo>
                    <a:pt x="241" y="38"/>
                  </a:lnTo>
                  <a:lnTo>
                    <a:pt x="268" y="38"/>
                  </a:lnTo>
                  <a:lnTo>
                    <a:pt x="277" y="39"/>
                  </a:lnTo>
                  <a:lnTo>
                    <a:pt x="279" y="39"/>
                  </a:lnTo>
                  <a:lnTo>
                    <a:pt x="279" y="39"/>
                  </a:lnTo>
                  <a:lnTo>
                    <a:pt x="278" y="43"/>
                  </a:lnTo>
                  <a:lnTo>
                    <a:pt x="275" y="47"/>
                  </a:lnTo>
                  <a:lnTo>
                    <a:pt x="271" y="50"/>
                  </a:lnTo>
                  <a:lnTo>
                    <a:pt x="266" y="53"/>
                  </a:lnTo>
                  <a:lnTo>
                    <a:pt x="251" y="58"/>
                  </a:lnTo>
                  <a:lnTo>
                    <a:pt x="235" y="62"/>
                  </a:lnTo>
                  <a:lnTo>
                    <a:pt x="202" y="68"/>
                  </a:lnTo>
                  <a:lnTo>
                    <a:pt x="180" y="72"/>
                  </a:lnTo>
                  <a:lnTo>
                    <a:pt x="180" y="72"/>
                  </a:lnTo>
                  <a:lnTo>
                    <a:pt x="121" y="89"/>
                  </a:lnTo>
                  <a:lnTo>
                    <a:pt x="61" y="104"/>
                  </a:lnTo>
                  <a:lnTo>
                    <a:pt x="61" y="104"/>
                  </a:lnTo>
                  <a:lnTo>
                    <a:pt x="57" y="106"/>
                  </a:lnTo>
                  <a:lnTo>
                    <a:pt x="54" y="107"/>
                  </a:lnTo>
                  <a:lnTo>
                    <a:pt x="50" y="112"/>
                  </a:lnTo>
                  <a:lnTo>
                    <a:pt x="49" y="119"/>
                  </a:lnTo>
                  <a:lnTo>
                    <a:pt x="49" y="126"/>
                  </a:lnTo>
                  <a:lnTo>
                    <a:pt x="51" y="131"/>
                  </a:lnTo>
                  <a:lnTo>
                    <a:pt x="57" y="137"/>
                  </a:lnTo>
                  <a:lnTo>
                    <a:pt x="64" y="140"/>
                  </a:lnTo>
                  <a:lnTo>
                    <a:pt x="66" y="140"/>
                  </a:lnTo>
                  <a:lnTo>
                    <a:pt x="70" y="140"/>
                  </a:lnTo>
                  <a:lnTo>
                    <a:pt x="70" y="140"/>
                  </a:lnTo>
                  <a:lnTo>
                    <a:pt x="118" y="129"/>
                  </a:lnTo>
                  <a:lnTo>
                    <a:pt x="165" y="116"/>
                  </a:lnTo>
                  <a:lnTo>
                    <a:pt x="213" y="103"/>
                  </a:lnTo>
                  <a:lnTo>
                    <a:pt x="260" y="91"/>
                  </a:lnTo>
                  <a:lnTo>
                    <a:pt x="260" y="91"/>
                  </a:lnTo>
                  <a:lnTo>
                    <a:pt x="282" y="84"/>
                  </a:lnTo>
                  <a:lnTo>
                    <a:pt x="292" y="81"/>
                  </a:lnTo>
                  <a:lnTo>
                    <a:pt x="298" y="76"/>
                  </a:lnTo>
                  <a:lnTo>
                    <a:pt x="305" y="70"/>
                  </a:lnTo>
                  <a:lnTo>
                    <a:pt x="309" y="62"/>
                  </a:lnTo>
                  <a:lnTo>
                    <a:pt x="313" y="53"/>
                  </a:lnTo>
                  <a:lnTo>
                    <a:pt x="316" y="39"/>
                  </a:lnTo>
                  <a:lnTo>
                    <a:pt x="316" y="39"/>
                  </a:lnTo>
                  <a:lnTo>
                    <a:pt x="316" y="34"/>
                  </a:lnTo>
                  <a:lnTo>
                    <a:pt x="315" y="27"/>
                  </a:lnTo>
                  <a:lnTo>
                    <a:pt x="313" y="22"/>
                  </a:lnTo>
                  <a:lnTo>
                    <a:pt x="311" y="17"/>
                  </a:lnTo>
                  <a:lnTo>
                    <a:pt x="306" y="13"/>
                  </a:lnTo>
                  <a:lnTo>
                    <a:pt x="302" y="11"/>
                  </a:lnTo>
                  <a:lnTo>
                    <a:pt x="293" y="5"/>
                  </a:lnTo>
                  <a:lnTo>
                    <a:pt x="281" y="3"/>
                  </a:lnTo>
                  <a:lnTo>
                    <a:pt x="268" y="1"/>
                  </a:lnTo>
                  <a:lnTo>
                    <a:pt x="245" y="0"/>
                  </a:lnTo>
                  <a:lnTo>
                    <a:pt x="24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3" name="Freeform 930"/>
            <p:cNvSpPr/>
            <p:nvPr/>
          </p:nvSpPr>
          <p:spPr>
            <a:xfrm>
              <a:off x="5199064" y="2624138"/>
              <a:ext cx="120650" cy="217488"/>
            </a:xfrm>
            <a:custGeom>
              <a:avLst/>
              <a:gdLst/>
              <a:ahLst/>
              <a:cxnLst>
                <a:cxn ang="0">
                  <a:pos x="120125" y="191094"/>
                </a:cxn>
                <a:cxn ang="0">
                  <a:pos x="116453" y="178953"/>
                </a:cxn>
                <a:cxn ang="0">
                  <a:pos x="114880" y="148863"/>
                </a:cxn>
                <a:cxn ang="0">
                  <a:pos x="113831" y="136194"/>
                </a:cxn>
                <a:cxn ang="0">
                  <a:pos x="112257" y="126692"/>
                </a:cxn>
                <a:cxn ang="0">
                  <a:pos x="108585" y="98714"/>
                </a:cxn>
                <a:cxn ang="0">
                  <a:pos x="104913" y="61762"/>
                </a:cxn>
                <a:cxn ang="0">
                  <a:pos x="100192" y="34312"/>
                </a:cxn>
                <a:cxn ang="0">
                  <a:pos x="95995" y="18476"/>
                </a:cxn>
                <a:cxn ang="0">
                  <a:pos x="90750" y="10558"/>
                </a:cxn>
                <a:cxn ang="0">
                  <a:pos x="84455" y="5279"/>
                </a:cxn>
                <a:cxn ang="0">
                  <a:pos x="74488" y="1584"/>
                </a:cxn>
                <a:cxn ang="0">
                  <a:pos x="60850" y="0"/>
                </a:cxn>
                <a:cxn ang="0">
                  <a:pos x="52981" y="528"/>
                </a:cxn>
                <a:cxn ang="0">
                  <a:pos x="42490" y="2639"/>
                </a:cxn>
                <a:cxn ang="0">
                  <a:pos x="34621" y="7390"/>
                </a:cxn>
                <a:cxn ang="0">
                  <a:pos x="28327" y="13725"/>
                </a:cxn>
                <a:cxn ang="0">
                  <a:pos x="24130" y="21643"/>
                </a:cxn>
                <a:cxn ang="0">
                  <a:pos x="17835" y="39591"/>
                </a:cxn>
                <a:cxn ang="0">
                  <a:pos x="12590" y="58067"/>
                </a:cxn>
                <a:cxn ang="0">
                  <a:pos x="12065" y="67569"/>
                </a:cxn>
                <a:cxn ang="0">
                  <a:pos x="12590" y="96075"/>
                </a:cxn>
                <a:cxn ang="0">
                  <a:pos x="12065" y="104521"/>
                </a:cxn>
                <a:cxn ang="0">
                  <a:pos x="7868" y="122469"/>
                </a:cxn>
                <a:cxn ang="0">
                  <a:pos x="6295" y="131971"/>
                </a:cxn>
                <a:cxn ang="0">
                  <a:pos x="525" y="189510"/>
                </a:cxn>
                <a:cxn ang="0">
                  <a:pos x="0" y="208514"/>
                </a:cxn>
                <a:cxn ang="0">
                  <a:pos x="525" y="212737"/>
                </a:cxn>
                <a:cxn ang="0">
                  <a:pos x="6295" y="217488"/>
                </a:cxn>
                <a:cxn ang="0">
                  <a:pos x="12590" y="217488"/>
                </a:cxn>
                <a:cxn ang="0">
                  <a:pos x="18360" y="212737"/>
                </a:cxn>
                <a:cxn ang="0">
                  <a:pos x="18884" y="208514"/>
                </a:cxn>
                <a:cxn ang="0">
                  <a:pos x="18884" y="195317"/>
                </a:cxn>
                <a:cxn ang="0">
                  <a:pos x="23081" y="156781"/>
                </a:cxn>
                <a:cxn ang="0">
                  <a:pos x="30425" y="105049"/>
                </a:cxn>
                <a:cxn ang="0">
                  <a:pos x="31998" y="92907"/>
                </a:cxn>
                <a:cxn ang="0">
                  <a:pos x="33048" y="64930"/>
                </a:cxn>
                <a:cxn ang="0">
                  <a:pos x="36195" y="51733"/>
                </a:cxn>
                <a:cxn ang="0">
                  <a:pos x="39867" y="38535"/>
                </a:cxn>
                <a:cxn ang="0">
                  <a:pos x="46686" y="28506"/>
                </a:cxn>
                <a:cxn ang="0">
                  <a:pos x="56653" y="21643"/>
                </a:cxn>
                <a:cxn ang="0">
                  <a:pos x="70292" y="19532"/>
                </a:cxn>
                <a:cxn ang="0">
                  <a:pos x="71865" y="19532"/>
                </a:cxn>
                <a:cxn ang="0">
                  <a:pos x="76587" y="22171"/>
                </a:cxn>
                <a:cxn ang="0">
                  <a:pos x="80783" y="31673"/>
                </a:cxn>
                <a:cxn ang="0">
                  <a:pos x="83930" y="44342"/>
                </a:cxn>
                <a:cxn ang="0">
                  <a:pos x="86553" y="76015"/>
                </a:cxn>
                <a:cxn ang="0">
                  <a:pos x="88127" y="102409"/>
                </a:cxn>
                <a:cxn ang="0">
                  <a:pos x="88127" y="109800"/>
                </a:cxn>
                <a:cxn ang="0">
                  <a:pos x="93897" y="136194"/>
                </a:cxn>
                <a:cxn ang="0">
                  <a:pos x="99667" y="163116"/>
                </a:cxn>
                <a:cxn ang="0">
                  <a:pos x="99667" y="168395"/>
                </a:cxn>
                <a:cxn ang="0">
                  <a:pos x="100192" y="182120"/>
                </a:cxn>
                <a:cxn ang="0">
                  <a:pos x="100192" y="191094"/>
                </a:cxn>
                <a:cxn ang="0">
                  <a:pos x="102815" y="200596"/>
                </a:cxn>
                <a:cxn ang="0">
                  <a:pos x="104388" y="202707"/>
                </a:cxn>
                <a:cxn ang="0">
                  <a:pos x="107011" y="204819"/>
                </a:cxn>
                <a:cxn ang="0">
                  <a:pos x="112257" y="205347"/>
                </a:cxn>
                <a:cxn ang="0">
                  <a:pos x="118552" y="202179"/>
                </a:cxn>
                <a:cxn ang="0">
                  <a:pos x="120650" y="194789"/>
                </a:cxn>
                <a:cxn ang="0">
                  <a:pos x="120125" y="191094"/>
                </a:cxn>
              </a:cxnLst>
              <a:rect l="0" t="0" r="0" b="0"/>
              <a:pathLst>
                <a:path w="230" h="412">
                  <a:moveTo>
                    <a:pt x="229" y="362"/>
                  </a:moveTo>
                  <a:lnTo>
                    <a:pt x="229" y="362"/>
                  </a:lnTo>
                  <a:lnTo>
                    <a:pt x="225" y="351"/>
                  </a:lnTo>
                  <a:lnTo>
                    <a:pt x="222" y="339"/>
                  </a:lnTo>
                  <a:lnTo>
                    <a:pt x="221" y="311"/>
                  </a:lnTo>
                  <a:lnTo>
                    <a:pt x="219" y="282"/>
                  </a:lnTo>
                  <a:lnTo>
                    <a:pt x="218" y="270"/>
                  </a:lnTo>
                  <a:lnTo>
                    <a:pt x="217" y="258"/>
                  </a:lnTo>
                  <a:lnTo>
                    <a:pt x="217" y="258"/>
                  </a:lnTo>
                  <a:lnTo>
                    <a:pt x="214" y="240"/>
                  </a:lnTo>
                  <a:lnTo>
                    <a:pt x="211" y="222"/>
                  </a:lnTo>
                  <a:lnTo>
                    <a:pt x="207" y="187"/>
                  </a:lnTo>
                  <a:lnTo>
                    <a:pt x="204" y="152"/>
                  </a:lnTo>
                  <a:lnTo>
                    <a:pt x="200" y="117"/>
                  </a:lnTo>
                  <a:lnTo>
                    <a:pt x="200" y="117"/>
                  </a:lnTo>
                  <a:lnTo>
                    <a:pt x="191" y="65"/>
                  </a:lnTo>
                  <a:lnTo>
                    <a:pt x="187" y="45"/>
                  </a:lnTo>
                  <a:lnTo>
                    <a:pt x="183" y="35"/>
                  </a:lnTo>
                  <a:lnTo>
                    <a:pt x="179" y="27"/>
                  </a:lnTo>
                  <a:lnTo>
                    <a:pt x="173" y="20"/>
                  </a:lnTo>
                  <a:lnTo>
                    <a:pt x="168" y="15"/>
                  </a:lnTo>
                  <a:lnTo>
                    <a:pt x="161" y="10"/>
                  </a:lnTo>
                  <a:lnTo>
                    <a:pt x="152" y="5"/>
                  </a:lnTo>
                  <a:lnTo>
                    <a:pt x="142" y="3"/>
                  </a:lnTo>
                  <a:lnTo>
                    <a:pt x="130" y="1"/>
                  </a:lnTo>
                  <a:lnTo>
                    <a:pt x="116" y="0"/>
                  </a:lnTo>
                  <a:lnTo>
                    <a:pt x="101" y="1"/>
                  </a:lnTo>
                  <a:lnTo>
                    <a:pt x="101" y="1"/>
                  </a:lnTo>
                  <a:lnTo>
                    <a:pt x="91" y="3"/>
                  </a:lnTo>
                  <a:lnTo>
                    <a:pt x="81" y="5"/>
                  </a:lnTo>
                  <a:lnTo>
                    <a:pt x="73" y="10"/>
                  </a:lnTo>
                  <a:lnTo>
                    <a:pt x="66" y="14"/>
                  </a:lnTo>
                  <a:lnTo>
                    <a:pt x="59" y="19"/>
                  </a:lnTo>
                  <a:lnTo>
                    <a:pt x="54" y="26"/>
                  </a:lnTo>
                  <a:lnTo>
                    <a:pt x="50" y="33"/>
                  </a:lnTo>
                  <a:lnTo>
                    <a:pt x="46" y="41"/>
                  </a:lnTo>
                  <a:lnTo>
                    <a:pt x="39" y="57"/>
                  </a:lnTo>
                  <a:lnTo>
                    <a:pt x="34" y="75"/>
                  </a:lnTo>
                  <a:lnTo>
                    <a:pt x="24" y="110"/>
                  </a:lnTo>
                  <a:lnTo>
                    <a:pt x="24" y="110"/>
                  </a:lnTo>
                  <a:lnTo>
                    <a:pt x="23" y="118"/>
                  </a:lnTo>
                  <a:lnTo>
                    <a:pt x="23" y="128"/>
                  </a:lnTo>
                  <a:lnTo>
                    <a:pt x="23" y="147"/>
                  </a:lnTo>
                  <a:lnTo>
                    <a:pt x="24" y="182"/>
                  </a:lnTo>
                  <a:lnTo>
                    <a:pt x="24" y="182"/>
                  </a:lnTo>
                  <a:lnTo>
                    <a:pt x="23" y="198"/>
                  </a:lnTo>
                  <a:lnTo>
                    <a:pt x="19" y="216"/>
                  </a:lnTo>
                  <a:lnTo>
                    <a:pt x="15" y="232"/>
                  </a:lnTo>
                  <a:lnTo>
                    <a:pt x="12" y="250"/>
                  </a:lnTo>
                  <a:lnTo>
                    <a:pt x="12" y="250"/>
                  </a:lnTo>
                  <a:lnTo>
                    <a:pt x="4" y="323"/>
                  </a:lnTo>
                  <a:lnTo>
                    <a:pt x="1" y="359"/>
                  </a:lnTo>
                  <a:lnTo>
                    <a:pt x="0" y="395"/>
                  </a:lnTo>
                  <a:lnTo>
                    <a:pt x="0" y="395"/>
                  </a:lnTo>
                  <a:lnTo>
                    <a:pt x="0" y="399"/>
                  </a:lnTo>
                  <a:lnTo>
                    <a:pt x="1" y="403"/>
                  </a:lnTo>
                  <a:lnTo>
                    <a:pt x="5" y="408"/>
                  </a:lnTo>
                  <a:lnTo>
                    <a:pt x="12" y="412"/>
                  </a:lnTo>
                  <a:lnTo>
                    <a:pt x="17" y="412"/>
                  </a:lnTo>
                  <a:lnTo>
                    <a:pt x="24" y="412"/>
                  </a:lnTo>
                  <a:lnTo>
                    <a:pt x="31" y="408"/>
                  </a:lnTo>
                  <a:lnTo>
                    <a:pt x="35" y="403"/>
                  </a:lnTo>
                  <a:lnTo>
                    <a:pt x="36" y="399"/>
                  </a:lnTo>
                  <a:lnTo>
                    <a:pt x="36" y="395"/>
                  </a:lnTo>
                  <a:lnTo>
                    <a:pt x="36" y="395"/>
                  </a:lnTo>
                  <a:lnTo>
                    <a:pt x="36" y="370"/>
                  </a:lnTo>
                  <a:lnTo>
                    <a:pt x="39" y="346"/>
                  </a:lnTo>
                  <a:lnTo>
                    <a:pt x="44" y="297"/>
                  </a:lnTo>
                  <a:lnTo>
                    <a:pt x="53" y="248"/>
                  </a:lnTo>
                  <a:lnTo>
                    <a:pt x="58" y="199"/>
                  </a:lnTo>
                  <a:lnTo>
                    <a:pt x="58" y="199"/>
                  </a:lnTo>
                  <a:lnTo>
                    <a:pt x="61" y="176"/>
                  </a:lnTo>
                  <a:lnTo>
                    <a:pt x="62" y="151"/>
                  </a:lnTo>
                  <a:lnTo>
                    <a:pt x="63" y="123"/>
                  </a:lnTo>
                  <a:lnTo>
                    <a:pt x="66" y="110"/>
                  </a:lnTo>
                  <a:lnTo>
                    <a:pt x="69" y="98"/>
                  </a:lnTo>
                  <a:lnTo>
                    <a:pt x="72" y="85"/>
                  </a:lnTo>
                  <a:lnTo>
                    <a:pt x="76" y="73"/>
                  </a:lnTo>
                  <a:lnTo>
                    <a:pt x="82" y="64"/>
                  </a:lnTo>
                  <a:lnTo>
                    <a:pt x="89" y="54"/>
                  </a:lnTo>
                  <a:lnTo>
                    <a:pt x="97" y="46"/>
                  </a:lnTo>
                  <a:lnTo>
                    <a:pt x="108" y="41"/>
                  </a:lnTo>
                  <a:lnTo>
                    <a:pt x="119" y="38"/>
                  </a:lnTo>
                  <a:lnTo>
                    <a:pt x="134" y="37"/>
                  </a:lnTo>
                  <a:lnTo>
                    <a:pt x="134" y="37"/>
                  </a:lnTo>
                  <a:lnTo>
                    <a:pt x="137" y="37"/>
                  </a:lnTo>
                  <a:lnTo>
                    <a:pt x="141" y="38"/>
                  </a:lnTo>
                  <a:lnTo>
                    <a:pt x="146" y="42"/>
                  </a:lnTo>
                  <a:lnTo>
                    <a:pt x="150" y="50"/>
                  </a:lnTo>
                  <a:lnTo>
                    <a:pt x="154" y="60"/>
                  </a:lnTo>
                  <a:lnTo>
                    <a:pt x="157" y="72"/>
                  </a:lnTo>
                  <a:lnTo>
                    <a:pt x="160" y="84"/>
                  </a:lnTo>
                  <a:lnTo>
                    <a:pt x="164" y="114"/>
                  </a:lnTo>
                  <a:lnTo>
                    <a:pt x="165" y="144"/>
                  </a:lnTo>
                  <a:lnTo>
                    <a:pt x="166" y="172"/>
                  </a:lnTo>
                  <a:lnTo>
                    <a:pt x="168" y="194"/>
                  </a:lnTo>
                  <a:lnTo>
                    <a:pt x="168" y="208"/>
                  </a:lnTo>
                  <a:lnTo>
                    <a:pt x="168" y="208"/>
                  </a:lnTo>
                  <a:lnTo>
                    <a:pt x="173" y="233"/>
                  </a:lnTo>
                  <a:lnTo>
                    <a:pt x="179" y="258"/>
                  </a:lnTo>
                  <a:lnTo>
                    <a:pt x="184" y="284"/>
                  </a:lnTo>
                  <a:lnTo>
                    <a:pt x="190" y="309"/>
                  </a:lnTo>
                  <a:lnTo>
                    <a:pt x="190" y="309"/>
                  </a:lnTo>
                  <a:lnTo>
                    <a:pt x="190" y="319"/>
                  </a:lnTo>
                  <a:lnTo>
                    <a:pt x="191" y="327"/>
                  </a:lnTo>
                  <a:lnTo>
                    <a:pt x="191" y="345"/>
                  </a:lnTo>
                  <a:lnTo>
                    <a:pt x="191" y="354"/>
                  </a:lnTo>
                  <a:lnTo>
                    <a:pt x="191" y="362"/>
                  </a:lnTo>
                  <a:lnTo>
                    <a:pt x="194" y="372"/>
                  </a:lnTo>
                  <a:lnTo>
                    <a:pt x="196" y="380"/>
                  </a:lnTo>
                  <a:lnTo>
                    <a:pt x="196" y="380"/>
                  </a:lnTo>
                  <a:lnTo>
                    <a:pt x="199" y="384"/>
                  </a:lnTo>
                  <a:lnTo>
                    <a:pt x="202" y="387"/>
                  </a:lnTo>
                  <a:lnTo>
                    <a:pt x="204" y="388"/>
                  </a:lnTo>
                  <a:lnTo>
                    <a:pt x="207" y="389"/>
                  </a:lnTo>
                  <a:lnTo>
                    <a:pt x="214" y="389"/>
                  </a:lnTo>
                  <a:lnTo>
                    <a:pt x="221" y="387"/>
                  </a:lnTo>
                  <a:lnTo>
                    <a:pt x="226" y="383"/>
                  </a:lnTo>
                  <a:lnTo>
                    <a:pt x="229" y="377"/>
                  </a:lnTo>
                  <a:lnTo>
                    <a:pt x="230" y="369"/>
                  </a:lnTo>
                  <a:lnTo>
                    <a:pt x="230" y="366"/>
                  </a:lnTo>
                  <a:lnTo>
                    <a:pt x="229" y="362"/>
                  </a:lnTo>
                  <a:lnTo>
                    <a:pt x="229" y="3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4" name="Freeform 931"/>
            <p:cNvSpPr>
              <a:spLocks noEditPoints="1"/>
            </p:cNvSpPr>
            <p:nvPr/>
          </p:nvSpPr>
          <p:spPr>
            <a:xfrm>
              <a:off x="4710114" y="3254376"/>
              <a:ext cx="233363" cy="223838"/>
            </a:xfrm>
            <a:custGeom>
              <a:avLst/>
              <a:gdLst/>
              <a:ahLst/>
              <a:cxnLst>
                <a:cxn ang="0">
                  <a:pos x="120650" y="3183"/>
                </a:cxn>
                <a:cxn ang="0">
                  <a:pos x="114300" y="0"/>
                </a:cxn>
                <a:cxn ang="0">
                  <a:pos x="92075" y="2122"/>
                </a:cxn>
                <a:cxn ang="0">
                  <a:pos x="61913" y="11669"/>
                </a:cxn>
                <a:cxn ang="0">
                  <a:pos x="35983" y="28112"/>
                </a:cxn>
                <a:cxn ang="0">
                  <a:pos x="15875" y="51451"/>
                </a:cxn>
                <a:cxn ang="0">
                  <a:pos x="4233" y="80624"/>
                </a:cxn>
                <a:cxn ang="0">
                  <a:pos x="1588" y="102902"/>
                </a:cxn>
                <a:cxn ang="0">
                  <a:pos x="0" y="146396"/>
                </a:cxn>
                <a:cxn ang="0">
                  <a:pos x="4233" y="165492"/>
                </a:cxn>
                <a:cxn ang="0">
                  <a:pos x="12700" y="179813"/>
                </a:cxn>
                <a:cxn ang="0">
                  <a:pos x="27517" y="195195"/>
                </a:cxn>
                <a:cxn ang="0">
                  <a:pos x="60325" y="215882"/>
                </a:cxn>
                <a:cxn ang="0">
                  <a:pos x="97896" y="223838"/>
                </a:cxn>
                <a:cxn ang="0">
                  <a:pos x="134938" y="221716"/>
                </a:cxn>
                <a:cxn ang="0">
                  <a:pos x="167217" y="215351"/>
                </a:cxn>
                <a:cxn ang="0">
                  <a:pos x="196850" y="197847"/>
                </a:cxn>
                <a:cxn ang="0">
                  <a:pos x="211667" y="182465"/>
                </a:cxn>
                <a:cxn ang="0">
                  <a:pos x="225425" y="154353"/>
                </a:cxn>
                <a:cxn ang="0">
                  <a:pos x="231775" y="123058"/>
                </a:cxn>
                <a:cxn ang="0">
                  <a:pos x="232834" y="98128"/>
                </a:cxn>
                <a:cxn ang="0">
                  <a:pos x="223309" y="65772"/>
                </a:cxn>
                <a:cxn ang="0">
                  <a:pos x="204788" y="39782"/>
                </a:cxn>
                <a:cxn ang="0">
                  <a:pos x="177271" y="20156"/>
                </a:cxn>
                <a:cxn ang="0">
                  <a:pos x="144992" y="7956"/>
                </a:cxn>
                <a:cxn ang="0">
                  <a:pos x="122238" y="4774"/>
                </a:cxn>
                <a:cxn ang="0">
                  <a:pos x="104246" y="203682"/>
                </a:cxn>
                <a:cxn ang="0">
                  <a:pos x="76729" y="201030"/>
                </a:cxn>
                <a:cxn ang="0">
                  <a:pos x="49742" y="188830"/>
                </a:cxn>
                <a:cxn ang="0">
                  <a:pos x="40217" y="181404"/>
                </a:cxn>
                <a:cxn ang="0">
                  <a:pos x="29633" y="168674"/>
                </a:cxn>
                <a:cxn ang="0">
                  <a:pos x="22754" y="154883"/>
                </a:cxn>
                <a:cxn ang="0">
                  <a:pos x="19579" y="123058"/>
                </a:cxn>
                <a:cxn ang="0">
                  <a:pos x="22225" y="90172"/>
                </a:cxn>
                <a:cxn ang="0">
                  <a:pos x="30163" y="63651"/>
                </a:cxn>
                <a:cxn ang="0">
                  <a:pos x="50800" y="40312"/>
                </a:cxn>
                <a:cxn ang="0">
                  <a:pos x="62971" y="32356"/>
                </a:cxn>
                <a:cxn ang="0">
                  <a:pos x="82550" y="24399"/>
                </a:cxn>
                <a:cxn ang="0">
                  <a:pos x="103188" y="20156"/>
                </a:cxn>
                <a:cxn ang="0">
                  <a:pos x="110067" y="23339"/>
                </a:cxn>
                <a:cxn ang="0">
                  <a:pos x="129117" y="24399"/>
                </a:cxn>
                <a:cxn ang="0">
                  <a:pos x="158221" y="31825"/>
                </a:cxn>
                <a:cxn ang="0">
                  <a:pos x="182563" y="45616"/>
                </a:cxn>
                <a:cxn ang="0">
                  <a:pos x="201613" y="65772"/>
                </a:cxn>
                <a:cxn ang="0">
                  <a:pos x="212725" y="91763"/>
                </a:cxn>
                <a:cxn ang="0">
                  <a:pos x="213784" y="112449"/>
                </a:cxn>
                <a:cxn ang="0">
                  <a:pos x="209550" y="140031"/>
                </a:cxn>
                <a:cxn ang="0">
                  <a:pos x="198967" y="163370"/>
                </a:cxn>
                <a:cxn ang="0">
                  <a:pos x="181505" y="182996"/>
                </a:cxn>
                <a:cxn ang="0">
                  <a:pos x="160338" y="196786"/>
                </a:cxn>
                <a:cxn ang="0">
                  <a:pos x="133350" y="203152"/>
                </a:cxn>
              </a:cxnLst>
              <a:rect l="0" t="0" r="0" b="0"/>
              <a:pathLst>
                <a:path w="441" h="422">
                  <a:moveTo>
                    <a:pt x="231" y="9"/>
                  </a:moveTo>
                  <a:lnTo>
                    <a:pt x="231" y="9"/>
                  </a:lnTo>
                  <a:lnTo>
                    <a:pt x="228" y="6"/>
                  </a:lnTo>
                  <a:lnTo>
                    <a:pt x="225" y="3"/>
                  </a:lnTo>
                  <a:lnTo>
                    <a:pt x="221" y="2"/>
                  </a:lnTo>
                  <a:lnTo>
                    <a:pt x="216" y="0"/>
                  </a:lnTo>
                  <a:lnTo>
                    <a:pt x="216" y="0"/>
                  </a:lnTo>
                  <a:lnTo>
                    <a:pt x="195" y="2"/>
                  </a:lnTo>
                  <a:lnTo>
                    <a:pt x="174" y="4"/>
                  </a:lnTo>
                  <a:lnTo>
                    <a:pt x="155" y="9"/>
                  </a:lnTo>
                  <a:lnTo>
                    <a:pt x="134" y="15"/>
                  </a:lnTo>
                  <a:lnTo>
                    <a:pt x="117" y="22"/>
                  </a:lnTo>
                  <a:lnTo>
                    <a:pt x="99" y="32"/>
                  </a:lnTo>
                  <a:lnTo>
                    <a:pt x="83" y="41"/>
                  </a:lnTo>
                  <a:lnTo>
                    <a:pt x="68" y="53"/>
                  </a:lnTo>
                  <a:lnTo>
                    <a:pt x="53" y="67"/>
                  </a:lnTo>
                  <a:lnTo>
                    <a:pt x="41" y="82"/>
                  </a:lnTo>
                  <a:lnTo>
                    <a:pt x="30" y="97"/>
                  </a:lnTo>
                  <a:lnTo>
                    <a:pt x="20" y="114"/>
                  </a:lnTo>
                  <a:lnTo>
                    <a:pt x="14" y="132"/>
                  </a:lnTo>
                  <a:lnTo>
                    <a:pt x="8" y="152"/>
                  </a:lnTo>
                  <a:lnTo>
                    <a:pt x="4" y="173"/>
                  </a:lnTo>
                  <a:lnTo>
                    <a:pt x="3" y="194"/>
                  </a:lnTo>
                  <a:lnTo>
                    <a:pt x="3" y="194"/>
                  </a:lnTo>
                  <a:lnTo>
                    <a:pt x="0" y="236"/>
                  </a:lnTo>
                  <a:lnTo>
                    <a:pt x="0" y="255"/>
                  </a:lnTo>
                  <a:lnTo>
                    <a:pt x="0" y="276"/>
                  </a:lnTo>
                  <a:lnTo>
                    <a:pt x="3" y="293"/>
                  </a:lnTo>
                  <a:lnTo>
                    <a:pt x="5" y="303"/>
                  </a:lnTo>
                  <a:lnTo>
                    <a:pt x="8" y="312"/>
                  </a:lnTo>
                  <a:lnTo>
                    <a:pt x="12" y="321"/>
                  </a:lnTo>
                  <a:lnTo>
                    <a:pt x="18" y="330"/>
                  </a:lnTo>
                  <a:lnTo>
                    <a:pt x="24" y="339"/>
                  </a:lnTo>
                  <a:lnTo>
                    <a:pt x="33" y="349"/>
                  </a:lnTo>
                  <a:lnTo>
                    <a:pt x="33" y="349"/>
                  </a:lnTo>
                  <a:lnTo>
                    <a:pt x="52" y="368"/>
                  </a:lnTo>
                  <a:lnTo>
                    <a:pt x="71" y="384"/>
                  </a:lnTo>
                  <a:lnTo>
                    <a:pt x="92" y="396"/>
                  </a:lnTo>
                  <a:lnTo>
                    <a:pt x="114" y="407"/>
                  </a:lnTo>
                  <a:lnTo>
                    <a:pt x="136" y="415"/>
                  </a:lnTo>
                  <a:lnTo>
                    <a:pt x="160" y="420"/>
                  </a:lnTo>
                  <a:lnTo>
                    <a:pt x="185" y="422"/>
                  </a:lnTo>
                  <a:lnTo>
                    <a:pt x="212" y="422"/>
                  </a:lnTo>
                  <a:lnTo>
                    <a:pt x="212" y="422"/>
                  </a:lnTo>
                  <a:lnTo>
                    <a:pt x="255" y="418"/>
                  </a:lnTo>
                  <a:lnTo>
                    <a:pt x="275" y="415"/>
                  </a:lnTo>
                  <a:lnTo>
                    <a:pt x="296" y="411"/>
                  </a:lnTo>
                  <a:lnTo>
                    <a:pt x="316" y="406"/>
                  </a:lnTo>
                  <a:lnTo>
                    <a:pt x="335" y="398"/>
                  </a:lnTo>
                  <a:lnTo>
                    <a:pt x="354" y="387"/>
                  </a:lnTo>
                  <a:lnTo>
                    <a:pt x="372" y="373"/>
                  </a:lnTo>
                  <a:lnTo>
                    <a:pt x="372" y="373"/>
                  </a:lnTo>
                  <a:lnTo>
                    <a:pt x="388" y="358"/>
                  </a:lnTo>
                  <a:lnTo>
                    <a:pt x="400" y="344"/>
                  </a:lnTo>
                  <a:lnTo>
                    <a:pt x="411" y="327"/>
                  </a:lnTo>
                  <a:lnTo>
                    <a:pt x="421" y="310"/>
                  </a:lnTo>
                  <a:lnTo>
                    <a:pt x="426" y="291"/>
                  </a:lnTo>
                  <a:lnTo>
                    <a:pt x="431" y="272"/>
                  </a:lnTo>
                  <a:lnTo>
                    <a:pt x="436" y="253"/>
                  </a:lnTo>
                  <a:lnTo>
                    <a:pt x="438" y="232"/>
                  </a:lnTo>
                  <a:lnTo>
                    <a:pt x="438" y="232"/>
                  </a:lnTo>
                  <a:lnTo>
                    <a:pt x="441" y="208"/>
                  </a:lnTo>
                  <a:lnTo>
                    <a:pt x="440" y="185"/>
                  </a:lnTo>
                  <a:lnTo>
                    <a:pt x="437" y="163"/>
                  </a:lnTo>
                  <a:lnTo>
                    <a:pt x="430" y="143"/>
                  </a:lnTo>
                  <a:lnTo>
                    <a:pt x="422" y="124"/>
                  </a:lnTo>
                  <a:lnTo>
                    <a:pt x="412" y="106"/>
                  </a:lnTo>
                  <a:lnTo>
                    <a:pt x="400" y="90"/>
                  </a:lnTo>
                  <a:lnTo>
                    <a:pt x="387" y="75"/>
                  </a:lnTo>
                  <a:lnTo>
                    <a:pt x="370" y="60"/>
                  </a:lnTo>
                  <a:lnTo>
                    <a:pt x="354" y="48"/>
                  </a:lnTo>
                  <a:lnTo>
                    <a:pt x="335" y="38"/>
                  </a:lnTo>
                  <a:lnTo>
                    <a:pt x="316" y="29"/>
                  </a:lnTo>
                  <a:lnTo>
                    <a:pt x="296" y="21"/>
                  </a:lnTo>
                  <a:lnTo>
                    <a:pt x="274" y="15"/>
                  </a:lnTo>
                  <a:lnTo>
                    <a:pt x="252" y="11"/>
                  </a:lnTo>
                  <a:lnTo>
                    <a:pt x="231" y="9"/>
                  </a:lnTo>
                  <a:lnTo>
                    <a:pt x="231" y="9"/>
                  </a:lnTo>
                  <a:close/>
                  <a:moveTo>
                    <a:pt x="235" y="384"/>
                  </a:moveTo>
                  <a:lnTo>
                    <a:pt x="235" y="384"/>
                  </a:lnTo>
                  <a:lnTo>
                    <a:pt x="197" y="384"/>
                  </a:lnTo>
                  <a:lnTo>
                    <a:pt x="179" y="384"/>
                  </a:lnTo>
                  <a:lnTo>
                    <a:pt x="161" y="382"/>
                  </a:lnTo>
                  <a:lnTo>
                    <a:pt x="145" y="379"/>
                  </a:lnTo>
                  <a:lnTo>
                    <a:pt x="129" y="373"/>
                  </a:lnTo>
                  <a:lnTo>
                    <a:pt x="111" y="365"/>
                  </a:lnTo>
                  <a:lnTo>
                    <a:pt x="94" y="356"/>
                  </a:lnTo>
                  <a:lnTo>
                    <a:pt x="94" y="356"/>
                  </a:lnTo>
                  <a:lnTo>
                    <a:pt x="84" y="349"/>
                  </a:lnTo>
                  <a:lnTo>
                    <a:pt x="76" y="342"/>
                  </a:lnTo>
                  <a:lnTo>
                    <a:pt x="68" y="334"/>
                  </a:lnTo>
                  <a:lnTo>
                    <a:pt x="61" y="326"/>
                  </a:lnTo>
                  <a:lnTo>
                    <a:pt x="56" y="318"/>
                  </a:lnTo>
                  <a:lnTo>
                    <a:pt x="50" y="310"/>
                  </a:lnTo>
                  <a:lnTo>
                    <a:pt x="46" y="302"/>
                  </a:lnTo>
                  <a:lnTo>
                    <a:pt x="43" y="292"/>
                  </a:lnTo>
                  <a:lnTo>
                    <a:pt x="38" y="273"/>
                  </a:lnTo>
                  <a:lnTo>
                    <a:pt x="37" y="253"/>
                  </a:lnTo>
                  <a:lnTo>
                    <a:pt x="37" y="232"/>
                  </a:lnTo>
                  <a:lnTo>
                    <a:pt x="38" y="209"/>
                  </a:lnTo>
                  <a:lnTo>
                    <a:pt x="38" y="209"/>
                  </a:lnTo>
                  <a:lnTo>
                    <a:pt x="42" y="170"/>
                  </a:lnTo>
                  <a:lnTo>
                    <a:pt x="46" y="152"/>
                  </a:lnTo>
                  <a:lnTo>
                    <a:pt x="50" y="136"/>
                  </a:lnTo>
                  <a:lnTo>
                    <a:pt x="57" y="120"/>
                  </a:lnTo>
                  <a:lnTo>
                    <a:pt x="67" y="105"/>
                  </a:lnTo>
                  <a:lnTo>
                    <a:pt x="80" y="90"/>
                  </a:lnTo>
                  <a:lnTo>
                    <a:pt x="96" y="76"/>
                  </a:lnTo>
                  <a:lnTo>
                    <a:pt x="96" y="76"/>
                  </a:lnTo>
                  <a:lnTo>
                    <a:pt x="107" y="68"/>
                  </a:lnTo>
                  <a:lnTo>
                    <a:pt x="119" y="61"/>
                  </a:lnTo>
                  <a:lnTo>
                    <a:pt x="132" y="56"/>
                  </a:lnTo>
                  <a:lnTo>
                    <a:pt x="144" y="51"/>
                  </a:lnTo>
                  <a:lnTo>
                    <a:pt x="156" y="46"/>
                  </a:lnTo>
                  <a:lnTo>
                    <a:pt x="168" y="42"/>
                  </a:lnTo>
                  <a:lnTo>
                    <a:pt x="182" y="40"/>
                  </a:lnTo>
                  <a:lnTo>
                    <a:pt x="195" y="38"/>
                  </a:lnTo>
                  <a:lnTo>
                    <a:pt x="195" y="38"/>
                  </a:lnTo>
                  <a:lnTo>
                    <a:pt x="201" y="42"/>
                  </a:lnTo>
                  <a:lnTo>
                    <a:pt x="208" y="44"/>
                  </a:lnTo>
                  <a:lnTo>
                    <a:pt x="208" y="44"/>
                  </a:lnTo>
                  <a:lnTo>
                    <a:pt x="227" y="44"/>
                  </a:lnTo>
                  <a:lnTo>
                    <a:pt x="244" y="46"/>
                  </a:lnTo>
                  <a:lnTo>
                    <a:pt x="263" y="49"/>
                  </a:lnTo>
                  <a:lnTo>
                    <a:pt x="281" y="55"/>
                  </a:lnTo>
                  <a:lnTo>
                    <a:pt x="299" y="60"/>
                  </a:lnTo>
                  <a:lnTo>
                    <a:pt x="315" y="68"/>
                  </a:lnTo>
                  <a:lnTo>
                    <a:pt x="331" y="76"/>
                  </a:lnTo>
                  <a:lnTo>
                    <a:pt x="345" y="86"/>
                  </a:lnTo>
                  <a:lnTo>
                    <a:pt x="358" y="98"/>
                  </a:lnTo>
                  <a:lnTo>
                    <a:pt x="370" y="110"/>
                  </a:lnTo>
                  <a:lnTo>
                    <a:pt x="381" y="124"/>
                  </a:lnTo>
                  <a:lnTo>
                    <a:pt x="389" y="139"/>
                  </a:lnTo>
                  <a:lnTo>
                    <a:pt x="398" y="155"/>
                  </a:lnTo>
                  <a:lnTo>
                    <a:pt x="402" y="173"/>
                  </a:lnTo>
                  <a:lnTo>
                    <a:pt x="404" y="192"/>
                  </a:lnTo>
                  <a:lnTo>
                    <a:pt x="404" y="212"/>
                  </a:lnTo>
                  <a:lnTo>
                    <a:pt x="404" y="212"/>
                  </a:lnTo>
                  <a:lnTo>
                    <a:pt x="403" y="230"/>
                  </a:lnTo>
                  <a:lnTo>
                    <a:pt x="400" y="247"/>
                  </a:lnTo>
                  <a:lnTo>
                    <a:pt x="396" y="264"/>
                  </a:lnTo>
                  <a:lnTo>
                    <a:pt x="391" y="278"/>
                  </a:lnTo>
                  <a:lnTo>
                    <a:pt x="384" y="293"/>
                  </a:lnTo>
                  <a:lnTo>
                    <a:pt x="376" y="308"/>
                  </a:lnTo>
                  <a:lnTo>
                    <a:pt x="366" y="322"/>
                  </a:lnTo>
                  <a:lnTo>
                    <a:pt x="356" y="334"/>
                  </a:lnTo>
                  <a:lnTo>
                    <a:pt x="343" y="345"/>
                  </a:lnTo>
                  <a:lnTo>
                    <a:pt x="331" y="354"/>
                  </a:lnTo>
                  <a:lnTo>
                    <a:pt x="318" y="363"/>
                  </a:lnTo>
                  <a:lnTo>
                    <a:pt x="303" y="371"/>
                  </a:lnTo>
                  <a:lnTo>
                    <a:pt x="286" y="376"/>
                  </a:lnTo>
                  <a:lnTo>
                    <a:pt x="270" y="380"/>
                  </a:lnTo>
                  <a:lnTo>
                    <a:pt x="252" y="383"/>
                  </a:lnTo>
                  <a:lnTo>
                    <a:pt x="235" y="384"/>
                  </a:lnTo>
                  <a:lnTo>
                    <a:pt x="235" y="3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5" name="Freeform 932"/>
            <p:cNvSpPr>
              <a:spLocks noEditPoints="1"/>
            </p:cNvSpPr>
            <p:nvPr/>
          </p:nvSpPr>
          <p:spPr>
            <a:xfrm>
              <a:off x="4756152" y="3297238"/>
              <a:ext cx="139700" cy="141288"/>
            </a:xfrm>
            <a:custGeom>
              <a:avLst/>
              <a:gdLst/>
              <a:ahLst/>
              <a:cxnLst>
                <a:cxn ang="0">
                  <a:pos x="122637" y="22060"/>
                </a:cxn>
                <a:cxn ang="0">
                  <a:pos x="110907" y="11555"/>
                </a:cxn>
                <a:cxn ang="0">
                  <a:pos x="96510" y="3677"/>
                </a:cxn>
                <a:cxn ang="0">
                  <a:pos x="88512" y="1050"/>
                </a:cxn>
                <a:cxn ang="0">
                  <a:pos x="78915" y="0"/>
                </a:cxn>
                <a:cxn ang="0">
                  <a:pos x="78381" y="0"/>
                </a:cxn>
                <a:cxn ang="0">
                  <a:pos x="60252" y="1576"/>
                </a:cxn>
                <a:cxn ang="0">
                  <a:pos x="36791" y="5252"/>
                </a:cxn>
                <a:cxn ang="0">
                  <a:pos x="21328" y="15232"/>
                </a:cxn>
                <a:cxn ang="0">
                  <a:pos x="13863" y="25736"/>
                </a:cxn>
                <a:cxn ang="0">
                  <a:pos x="3199" y="53574"/>
                </a:cxn>
                <a:cxn ang="0">
                  <a:pos x="1066" y="66705"/>
                </a:cxn>
                <a:cxn ang="0">
                  <a:pos x="0" y="93492"/>
                </a:cxn>
                <a:cxn ang="0">
                  <a:pos x="5865" y="113451"/>
                </a:cxn>
                <a:cxn ang="0">
                  <a:pos x="14397" y="123955"/>
                </a:cxn>
                <a:cxn ang="0">
                  <a:pos x="34658" y="135510"/>
                </a:cxn>
                <a:cxn ang="0">
                  <a:pos x="65051" y="140763"/>
                </a:cxn>
                <a:cxn ang="0">
                  <a:pos x="86379" y="141288"/>
                </a:cxn>
                <a:cxn ang="0">
                  <a:pos x="105042" y="137086"/>
                </a:cxn>
                <a:cxn ang="0">
                  <a:pos x="117305" y="129208"/>
                </a:cxn>
                <a:cxn ang="0">
                  <a:pos x="129036" y="113976"/>
                </a:cxn>
                <a:cxn ang="0">
                  <a:pos x="134901" y="95593"/>
                </a:cxn>
                <a:cxn ang="0">
                  <a:pos x="137034" y="83512"/>
                </a:cxn>
                <a:cxn ang="0">
                  <a:pos x="139167" y="61452"/>
                </a:cxn>
                <a:cxn ang="0">
                  <a:pos x="139167" y="50948"/>
                </a:cxn>
                <a:cxn ang="0">
                  <a:pos x="129569" y="33615"/>
                </a:cxn>
                <a:cxn ang="0">
                  <a:pos x="117305" y="67230"/>
                </a:cxn>
                <a:cxn ang="0">
                  <a:pos x="115173" y="89290"/>
                </a:cxn>
                <a:cxn ang="0">
                  <a:pos x="108774" y="107673"/>
                </a:cxn>
                <a:cxn ang="0">
                  <a:pos x="98643" y="117127"/>
                </a:cxn>
                <a:cxn ang="0">
                  <a:pos x="84247" y="121854"/>
                </a:cxn>
                <a:cxn ang="0">
                  <a:pos x="70916" y="121854"/>
                </a:cxn>
                <a:cxn ang="0">
                  <a:pos x="42123" y="117127"/>
                </a:cxn>
                <a:cxn ang="0">
                  <a:pos x="26660" y="109249"/>
                </a:cxn>
                <a:cxn ang="0">
                  <a:pos x="23461" y="105572"/>
                </a:cxn>
                <a:cxn ang="0">
                  <a:pos x="19195" y="87189"/>
                </a:cxn>
                <a:cxn ang="0">
                  <a:pos x="20262" y="67755"/>
                </a:cxn>
                <a:cxn ang="0">
                  <a:pos x="26660" y="47796"/>
                </a:cxn>
                <a:cxn ang="0">
                  <a:pos x="31992" y="33090"/>
                </a:cxn>
                <a:cxn ang="0">
                  <a:pos x="38924" y="25736"/>
                </a:cxn>
                <a:cxn ang="0">
                  <a:pos x="58653" y="21009"/>
                </a:cxn>
                <a:cxn ang="0">
                  <a:pos x="78915" y="19434"/>
                </a:cxn>
                <a:cxn ang="0">
                  <a:pos x="96510" y="25211"/>
                </a:cxn>
                <a:cxn ang="0">
                  <a:pos x="108774" y="37817"/>
                </a:cxn>
                <a:cxn ang="0">
                  <a:pos x="117839" y="53574"/>
                </a:cxn>
                <a:cxn ang="0">
                  <a:pos x="117305" y="61452"/>
                </a:cxn>
              </a:cxnLst>
              <a:rect l="0" t="0" r="0" b="0"/>
              <a:pathLst>
                <a:path w="262" h="269">
                  <a:moveTo>
                    <a:pt x="235" y="52"/>
                  </a:moveTo>
                  <a:lnTo>
                    <a:pt x="235" y="52"/>
                  </a:lnTo>
                  <a:lnTo>
                    <a:pt x="230" y="42"/>
                  </a:lnTo>
                  <a:lnTo>
                    <a:pt x="223" y="36"/>
                  </a:lnTo>
                  <a:lnTo>
                    <a:pt x="216" y="28"/>
                  </a:lnTo>
                  <a:lnTo>
                    <a:pt x="208" y="22"/>
                  </a:lnTo>
                  <a:lnTo>
                    <a:pt x="200" y="17"/>
                  </a:lnTo>
                  <a:lnTo>
                    <a:pt x="190" y="11"/>
                  </a:lnTo>
                  <a:lnTo>
                    <a:pt x="181" y="7"/>
                  </a:lnTo>
                  <a:lnTo>
                    <a:pt x="171" y="4"/>
                  </a:lnTo>
                  <a:lnTo>
                    <a:pt x="171" y="4"/>
                  </a:lnTo>
                  <a:lnTo>
                    <a:pt x="166" y="2"/>
                  </a:lnTo>
                  <a:lnTo>
                    <a:pt x="159" y="0"/>
                  </a:lnTo>
                  <a:lnTo>
                    <a:pt x="159" y="0"/>
                  </a:lnTo>
                  <a:lnTo>
                    <a:pt x="148" y="0"/>
                  </a:lnTo>
                  <a:lnTo>
                    <a:pt x="148" y="0"/>
                  </a:lnTo>
                  <a:lnTo>
                    <a:pt x="147" y="0"/>
                  </a:lnTo>
                  <a:lnTo>
                    <a:pt x="147" y="0"/>
                  </a:lnTo>
                  <a:lnTo>
                    <a:pt x="140" y="0"/>
                  </a:lnTo>
                  <a:lnTo>
                    <a:pt x="140" y="0"/>
                  </a:lnTo>
                  <a:lnTo>
                    <a:pt x="113" y="3"/>
                  </a:lnTo>
                  <a:lnTo>
                    <a:pt x="98" y="4"/>
                  </a:lnTo>
                  <a:lnTo>
                    <a:pt x="83" y="7"/>
                  </a:lnTo>
                  <a:lnTo>
                    <a:pt x="69" y="10"/>
                  </a:lnTo>
                  <a:lnTo>
                    <a:pt x="57" y="15"/>
                  </a:lnTo>
                  <a:lnTo>
                    <a:pt x="48" y="21"/>
                  </a:lnTo>
                  <a:lnTo>
                    <a:pt x="40" y="29"/>
                  </a:lnTo>
                  <a:lnTo>
                    <a:pt x="40" y="29"/>
                  </a:lnTo>
                  <a:lnTo>
                    <a:pt x="33" y="38"/>
                  </a:lnTo>
                  <a:lnTo>
                    <a:pt x="26" y="49"/>
                  </a:lnTo>
                  <a:lnTo>
                    <a:pt x="21" y="63"/>
                  </a:lnTo>
                  <a:lnTo>
                    <a:pt x="15" y="75"/>
                  </a:lnTo>
                  <a:lnTo>
                    <a:pt x="6" y="102"/>
                  </a:lnTo>
                  <a:lnTo>
                    <a:pt x="3" y="116"/>
                  </a:lnTo>
                  <a:lnTo>
                    <a:pt x="2" y="127"/>
                  </a:lnTo>
                  <a:lnTo>
                    <a:pt x="2" y="127"/>
                  </a:lnTo>
                  <a:lnTo>
                    <a:pt x="0" y="152"/>
                  </a:lnTo>
                  <a:lnTo>
                    <a:pt x="0" y="166"/>
                  </a:lnTo>
                  <a:lnTo>
                    <a:pt x="0" y="178"/>
                  </a:lnTo>
                  <a:lnTo>
                    <a:pt x="3" y="192"/>
                  </a:lnTo>
                  <a:lnTo>
                    <a:pt x="7" y="204"/>
                  </a:lnTo>
                  <a:lnTo>
                    <a:pt x="11" y="216"/>
                  </a:lnTo>
                  <a:lnTo>
                    <a:pt x="18" y="227"/>
                  </a:lnTo>
                  <a:lnTo>
                    <a:pt x="18" y="227"/>
                  </a:lnTo>
                  <a:lnTo>
                    <a:pt x="27" y="236"/>
                  </a:lnTo>
                  <a:lnTo>
                    <a:pt x="40" y="246"/>
                  </a:lnTo>
                  <a:lnTo>
                    <a:pt x="52" y="253"/>
                  </a:lnTo>
                  <a:lnTo>
                    <a:pt x="65" y="258"/>
                  </a:lnTo>
                  <a:lnTo>
                    <a:pt x="79" y="262"/>
                  </a:lnTo>
                  <a:lnTo>
                    <a:pt x="94" y="265"/>
                  </a:lnTo>
                  <a:lnTo>
                    <a:pt x="122" y="268"/>
                  </a:lnTo>
                  <a:lnTo>
                    <a:pt x="122" y="268"/>
                  </a:lnTo>
                  <a:lnTo>
                    <a:pt x="149" y="269"/>
                  </a:lnTo>
                  <a:lnTo>
                    <a:pt x="162" y="269"/>
                  </a:lnTo>
                  <a:lnTo>
                    <a:pt x="174" y="268"/>
                  </a:lnTo>
                  <a:lnTo>
                    <a:pt x="185" y="265"/>
                  </a:lnTo>
                  <a:lnTo>
                    <a:pt x="197" y="261"/>
                  </a:lnTo>
                  <a:lnTo>
                    <a:pt x="208" y="254"/>
                  </a:lnTo>
                  <a:lnTo>
                    <a:pt x="220" y="246"/>
                  </a:lnTo>
                  <a:lnTo>
                    <a:pt x="220" y="246"/>
                  </a:lnTo>
                  <a:lnTo>
                    <a:pt x="228" y="238"/>
                  </a:lnTo>
                  <a:lnTo>
                    <a:pt x="235" y="228"/>
                  </a:lnTo>
                  <a:lnTo>
                    <a:pt x="242" y="217"/>
                  </a:lnTo>
                  <a:lnTo>
                    <a:pt x="246" y="207"/>
                  </a:lnTo>
                  <a:lnTo>
                    <a:pt x="250" y="194"/>
                  </a:lnTo>
                  <a:lnTo>
                    <a:pt x="253" y="182"/>
                  </a:lnTo>
                  <a:lnTo>
                    <a:pt x="255" y="170"/>
                  </a:lnTo>
                  <a:lnTo>
                    <a:pt x="257" y="159"/>
                  </a:lnTo>
                  <a:lnTo>
                    <a:pt x="257" y="159"/>
                  </a:lnTo>
                  <a:lnTo>
                    <a:pt x="258" y="144"/>
                  </a:lnTo>
                  <a:lnTo>
                    <a:pt x="259" y="131"/>
                  </a:lnTo>
                  <a:lnTo>
                    <a:pt x="261" y="117"/>
                  </a:lnTo>
                  <a:lnTo>
                    <a:pt x="262" y="103"/>
                  </a:lnTo>
                  <a:lnTo>
                    <a:pt x="262" y="103"/>
                  </a:lnTo>
                  <a:lnTo>
                    <a:pt x="261" y="97"/>
                  </a:lnTo>
                  <a:lnTo>
                    <a:pt x="259" y="90"/>
                  </a:lnTo>
                  <a:lnTo>
                    <a:pt x="251" y="76"/>
                  </a:lnTo>
                  <a:lnTo>
                    <a:pt x="243" y="64"/>
                  </a:lnTo>
                  <a:lnTo>
                    <a:pt x="235" y="52"/>
                  </a:lnTo>
                  <a:lnTo>
                    <a:pt x="235" y="52"/>
                  </a:lnTo>
                  <a:close/>
                  <a:moveTo>
                    <a:pt x="220" y="128"/>
                  </a:moveTo>
                  <a:lnTo>
                    <a:pt x="220" y="128"/>
                  </a:lnTo>
                  <a:lnTo>
                    <a:pt x="219" y="150"/>
                  </a:lnTo>
                  <a:lnTo>
                    <a:pt x="216" y="170"/>
                  </a:lnTo>
                  <a:lnTo>
                    <a:pt x="211" y="189"/>
                  </a:lnTo>
                  <a:lnTo>
                    <a:pt x="208" y="197"/>
                  </a:lnTo>
                  <a:lnTo>
                    <a:pt x="204" y="205"/>
                  </a:lnTo>
                  <a:lnTo>
                    <a:pt x="198" y="212"/>
                  </a:lnTo>
                  <a:lnTo>
                    <a:pt x="192" y="217"/>
                  </a:lnTo>
                  <a:lnTo>
                    <a:pt x="185" y="223"/>
                  </a:lnTo>
                  <a:lnTo>
                    <a:pt x="177" y="227"/>
                  </a:lnTo>
                  <a:lnTo>
                    <a:pt x="167" y="230"/>
                  </a:lnTo>
                  <a:lnTo>
                    <a:pt x="158" y="232"/>
                  </a:lnTo>
                  <a:lnTo>
                    <a:pt x="147" y="232"/>
                  </a:lnTo>
                  <a:lnTo>
                    <a:pt x="133" y="232"/>
                  </a:lnTo>
                  <a:lnTo>
                    <a:pt x="133" y="232"/>
                  </a:lnTo>
                  <a:lnTo>
                    <a:pt x="113" y="230"/>
                  </a:lnTo>
                  <a:lnTo>
                    <a:pt x="90" y="227"/>
                  </a:lnTo>
                  <a:lnTo>
                    <a:pt x="79" y="223"/>
                  </a:lnTo>
                  <a:lnTo>
                    <a:pt x="68" y="220"/>
                  </a:lnTo>
                  <a:lnTo>
                    <a:pt x="59" y="215"/>
                  </a:lnTo>
                  <a:lnTo>
                    <a:pt x="50" y="208"/>
                  </a:lnTo>
                  <a:lnTo>
                    <a:pt x="50" y="208"/>
                  </a:lnTo>
                  <a:lnTo>
                    <a:pt x="46" y="205"/>
                  </a:lnTo>
                  <a:lnTo>
                    <a:pt x="44" y="201"/>
                  </a:lnTo>
                  <a:lnTo>
                    <a:pt x="40" y="190"/>
                  </a:lnTo>
                  <a:lnTo>
                    <a:pt x="37" y="179"/>
                  </a:lnTo>
                  <a:lnTo>
                    <a:pt x="36" y="166"/>
                  </a:lnTo>
                  <a:lnTo>
                    <a:pt x="36" y="154"/>
                  </a:lnTo>
                  <a:lnTo>
                    <a:pt x="37" y="140"/>
                  </a:lnTo>
                  <a:lnTo>
                    <a:pt x="38" y="129"/>
                  </a:lnTo>
                  <a:lnTo>
                    <a:pt x="41" y="120"/>
                  </a:lnTo>
                  <a:lnTo>
                    <a:pt x="41" y="120"/>
                  </a:lnTo>
                  <a:lnTo>
                    <a:pt x="50" y="91"/>
                  </a:lnTo>
                  <a:lnTo>
                    <a:pt x="56" y="78"/>
                  </a:lnTo>
                  <a:lnTo>
                    <a:pt x="60" y="63"/>
                  </a:lnTo>
                  <a:lnTo>
                    <a:pt x="60" y="63"/>
                  </a:lnTo>
                  <a:lnTo>
                    <a:pt x="63" y="59"/>
                  </a:lnTo>
                  <a:lnTo>
                    <a:pt x="65" y="56"/>
                  </a:lnTo>
                  <a:lnTo>
                    <a:pt x="73" y="49"/>
                  </a:lnTo>
                  <a:lnTo>
                    <a:pt x="84" y="45"/>
                  </a:lnTo>
                  <a:lnTo>
                    <a:pt x="97" y="42"/>
                  </a:lnTo>
                  <a:lnTo>
                    <a:pt x="110" y="40"/>
                  </a:lnTo>
                  <a:lnTo>
                    <a:pt x="124" y="38"/>
                  </a:lnTo>
                  <a:lnTo>
                    <a:pt x="148" y="37"/>
                  </a:lnTo>
                  <a:lnTo>
                    <a:pt x="148" y="37"/>
                  </a:lnTo>
                  <a:lnTo>
                    <a:pt x="160" y="40"/>
                  </a:lnTo>
                  <a:lnTo>
                    <a:pt x="171" y="44"/>
                  </a:lnTo>
                  <a:lnTo>
                    <a:pt x="181" y="48"/>
                  </a:lnTo>
                  <a:lnTo>
                    <a:pt x="189" y="55"/>
                  </a:lnTo>
                  <a:lnTo>
                    <a:pt x="197" y="63"/>
                  </a:lnTo>
                  <a:lnTo>
                    <a:pt x="204" y="72"/>
                  </a:lnTo>
                  <a:lnTo>
                    <a:pt x="216" y="91"/>
                  </a:lnTo>
                  <a:lnTo>
                    <a:pt x="216" y="91"/>
                  </a:lnTo>
                  <a:lnTo>
                    <a:pt x="221" y="102"/>
                  </a:lnTo>
                  <a:lnTo>
                    <a:pt x="221" y="106"/>
                  </a:lnTo>
                  <a:lnTo>
                    <a:pt x="221" y="110"/>
                  </a:lnTo>
                  <a:lnTo>
                    <a:pt x="220" y="117"/>
                  </a:lnTo>
                  <a:lnTo>
                    <a:pt x="220" y="128"/>
                  </a:lnTo>
                  <a:lnTo>
                    <a:pt x="220" y="1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6" name="Freeform 933"/>
            <p:cNvSpPr>
              <a:spLocks noEditPoints="1"/>
            </p:cNvSpPr>
            <p:nvPr/>
          </p:nvSpPr>
          <p:spPr>
            <a:xfrm>
              <a:off x="5554664" y="3262313"/>
              <a:ext cx="242888" cy="219075"/>
            </a:xfrm>
            <a:custGeom>
              <a:avLst/>
              <a:gdLst/>
              <a:ahLst/>
              <a:cxnLst>
                <a:cxn ang="0">
                  <a:pos x="137884" y="2122"/>
                </a:cxn>
                <a:cxn ang="0">
                  <a:pos x="117732" y="0"/>
                </a:cxn>
                <a:cxn ang="0">
                  <a:pos x="86443" y="3183"/>
                </a:cxn>
                <a:cxn ang="0">
                  <a:pos x="56745" y="13792"/>
                </a:cxn>
                <a:cxn ang="0">
                  <a:pos x="30759" y="30236"/>
                </a:cxn>
                <a:cxn ang="0">
                  <a:pos x="11667" y="53575"/>
                </a:cxn>
                <a:cxn ang="0">
                  <a:pos x="3712" y="72671"/>
                </a:cxn>
                <a:cxn ang="0">
                  <a:pos x="0" y="110333"/>
                </a:cxn>
                <a:cxn ang="0">
                  <a:pos x="10076" y="145343"/>
                </a:cxn>
                <a:cxn ang="0">
                  <a:pos x="30228" y="176639"/>
                </a:cxn>
                <a:cxn ang="0">
                  <a:pos x="58866" y="199979"/>
                </a:cxn>
                <a:cxn ang="0">
                  <a:pos x="93337" y="215362"/>
                </a:cxn>
                <a:cxn ang="0">
                  <a:pos x="117732" y="218014"/>
                </a:cxn>
                <a:cxn ang="0">
                  <a:pos x="153794" y="215362"/>
                </a:cxn>
                <a:cxn ang="0">
                  <a:pos x="187734" y="203692"/>
                </a:cxn>
                <a:cxn ang="0">
                  <a:pos x="215842" y="183535"/>
                </a:cxn>
                <a:cxn ang="0">
                  <a:pos x="235463" y="154891"/>
                </a:cxn>
                <a:cxn ang="0">
                  <a:pos x="242888" y="118820"/>
                </a:cxn>
                <a:cxn ang="0">
                  <a:pos x="241827" y="98133"/>
                </a:cxn>
                <a:cxn ang="0">
                  <a:pos x="231751" y="66836"/>
                </a:cxn>
                <a:cxn ang="0">
                  <a:pos x="214251" y="39784"/>
                </a:cxn>
                <a:cxn ang="0">
                  <a:pos x="190386" y="18035"/>
                </a:cxn>
                <a:cxn ang="0">
                  <a:pos x="161218" y="5304"/>
                </a:cxn>
                <a:cxn ang="0">
                  <a:pos x="139475" y="2122"/>
                </a:cxn>
                <a:cxn ang="0">
                  <a:pos x="112959" y="197857"/>
                </a:cxn>
                <a:cxn ang="0">
                  <a:pos x="79548" y="188839"/>
                </a:cxn>
                <a:cxn ang="0">
                  <a:pos x="50911" y="169743"/>
                </a:cxn>
                <a:cxn ang="0">
                  <a:pos x="30228" y="144282"/>
                </a:cxn>
                <a:cxn ang="0">
                  <a:pos x="19622" y="112455"/>
                </a:cxn>
                <a:cxn ang="0">
                  <a:pos x="20683" y="83811"/>
                </a:cxn>
                <a:cxn ang="0">
                  <a:pos x="25986" y="69489"/>
                </a:cxn>
                <a:cxn ang="0">
                  <a:pos x="41896" y="47740"/>
                </a:cxn>
                <a:cxn ang="0">
                  <a:pos x="64699" y="31827"/>
                </a:cxn>
                <a:cxn ang="0">
                  <a:pos x="91216" y="22279"/>
                </a:cxn>
                <a:cxn ang="0">
                  <a:pos x="119853" y="19627"/>
                </a:cxn>
                <a:cxn ang="0">
                  <a:pos x="146900" y="24401"/>
                </a:cxn>
                <a:cxn ang="0">
                  <a:pos x="151142" y="25462"/>
                </a:cxn>
                <a:cxn ang="0">
                  <a:pos x="154854" y="23870"/>
                </a:cxn>
                <a:cxn ang="0">
                  <a:pos x="173416" y="31296"/>
                </a:cxn>
                <a:cxn ang="0">
                  <a:pos x="190386" y="44027"/>
                </a:cxn>
                <a:cxn ang="0">
                  <a:pos x="205235" y="59941"/>
                </a:cxn>
                <a:cxn ang="0">
                  <a:pos x="216372" y="77976"/>
                </a:cxn>
                <a:cxn ang="0">
                  <a:pos x="222736" y="96542"/>
                </a:cxn>
                <a:cxn ang="0">
                  <a:pos x="224327" y="114046"/>
                </a:cxn>
                <a:cxn ang="0">
                  <a:pos x="219554" y="143221"/>
                </a:cxn>
                <a:cxn ang="0">
                  <a:pos x="203644" y="167091"/>
                </a:cxn>
                <a:cxn ang="0">
                  <a:pos x="181371" y="185126"/>
                </a:cxn>
                <a:cxn ang="0">
                  <a:pos x="153794" y="195735"/>
                </a:cxn>
                <a:cxn ang="0">
                  <a:pos x="123565" y="199448"/>
                </a:cxn>
              </a:cxnLst>
              <a:rect l="0" t="0" r="0" b="0"/>
              <a:pathLst>
                <a:path w="458" h="413">
                  <a:moveTo>
                    <a:pt x="263" y="4"/>
                  </a:moveTo>
                  <a:lnTo>
                    <a:pt x="263" y="4"/>
                  </a:lnTo>
                  <a:lnTo>
                    <a:pt x="260" y="4"/>
                  </a:lnTo>
                  <a:lnTo>
                    <a:pt x="260" y="4"/>
                  </a:lnTo>
                  <a:lnTo>
                    <a:pt x="241" y="2"/>
                  </a:lnTo>
                  <a:lnTo>
                    <a:pt x="222" y="0"/>
                  </a:lnTo>
                  <a:lnTo>
                    <a:pt x="202" y="0"/>
                  </a:lnTo>
                  <a:lnTo>
                    <a:pt x="183" y="3"/>
                  </a:lnTo>
                  <a:lnTo>
                    <a:pt x="163" y="6"/>
                  </a:lnTo>
                  <a:lnTo>
                    <a:pt x="144" y="11"/>
                  </a:lnTo>
                  <a:lnTo>
                    <a:pt x="125" y="18"/>
                  </a:lnTo>
                  <a:lnTo>
                    <a:pt x="107" y="26"/>
                  </a:lnTo>
                  <a:lnTo>
                    <a:pt x="89" y="34"/>
                  </a:lnTo>
                  <a:lnTo>
                    <a:pt x="73" y="45"/>
                  </a:lnTo>
                  <a:lnTo>
                    <a:pt x="58" y="57"/>
                  </a:lnTo>
                  <a:lnTo>
                    <a:pt x="45" y="71"/>
                  </a:lnTo>
                  <a:lnTo>
                    <a:pt x="32" y="86"/>
                  </a:lnTo>
                  <a:lnTo>
                    <a:pt x="22" y="101"/>
                  </a:lnTo>
                  <a:lnTo>
                    <a:pt x="13" y="118"/>
                  </a:lnTo>
                  <a:lnTo>
                    <a:pt x="7" y="137"/>
                  </a:lnTo>
                  <a:lnTo>
                    <a:pt x="7" y="137"/>
                  </a:lnTo>
                  <a:lnTo>
                    <a:pt x="1" y="160"/>
                  </a:lnTo>
                  <a:lnTo>
                    <a:pt x="0" y="185"/>
                  </a:lnTo>
                  <a:lnTo>
                    <a:pt x="0" y="208"/>
                  </a:lnTo>
                  <a:lnTo>
                    <a:pt x="4" y="231"/>
                  </a:lnTo>
                  <a:lnTo>
                    <a:pt x="9" y="253"/>
                  </a:lnTo>
                  <a:lnTo>
                    <a:pt x="19" y="274"/>
                  </a:lnTo>
                  <a:lnTo>
                    <a:pt x="30" y="295"/>
                  </a:lnTo>
                  <a:lnTo>
                    <a:pt x="42" y="315"/>
                  </a:lnTo>
                  <a:lnTo>
                    <a:pt x="57" y="333"/>
                  </a:lnTo>
                  <a:lnTo>
                    <a:pt x="73" y="350"/>
                  </a:lnTo>
                  <a:lnTo>
                    <a:pt x="92" y="365"/>
                  </a:lnTo>
                  <a:lnTo>
                    <a:pt x="111" y="377"/>
                  </a:lnTo>
                  <a:lnTo>
                    <a:pt x="131" y="390"/>
                  </a:lnTo>
                  <a:lnTo>
                    <a:pt x="153" y="399"/>
                  </a:lnTo>
                  <a:lnTo>
                    <a:pt x="176" y="406"/>
                  </a:lnTo>
                  <a:lnTo>
                    <a:pt x="199" y="410"/>
                  </a:lnTo>
                  <a:lnTo>
                    <a:pt x="199" y="410"/>
                  </a:lnTo>
                  <a:lnTo>
                    <a:pt x="222" y="411"/>
                  </a:lnTo>
                  <a:lnTo>
                    <a:pt x="244" y="413"/>
                  </a:lnTo>
                  <a:lnTo>
                    <a:pt x="267" y="410"/>
                  </a:lnTo>
                  <a:lnTo>
                    <a:pt x="290" y="406"/>
                  </a:lnTo>
                  <a:lnTo>
                    <a:pt x="312" y="400"/>
                  </a:lnTo>
                  <a:lnTo>
                    <a:pt x="334" y="394"/>
                  </a:lnTo>
                  <a:lnTo>
                    <a:pt x="354" y="384"/>
                  </a:lnTo>
                  <a:lnTo>
                    <a:pt x="373" y="373"/>
                  </a:lnTo>
                  <a:lnTo>
                    <a:pt x="391" y="360"/>
                  </a:lnTo>
                  <a:lnTo>
                    <a:pt x="407" y="346"/>
                  </a:lnTo>
                  <a:lnTo>
                    <a:pt x="422" y="330"/>
                  </a:lnTo>
                  <a:lnTo>
                    <a:pt x="434" y="312"/>
                  </a:lnTo>
                  <a:lnTo>
                    <a:pt x="444" y="292"/>
                  </a:lnTo>
                  <a:lnTo>
                    <a:pt x="452" y="272"/>
                  </a:lnTo>
                  <a:lnTo>
                    <a:pt x="457" y="249"/>
                  </a:lnTo>
                  <a:lnTo>
                    <a:pt x="458" y="224"/>
                  </a:lnTo>
                  <a:lnTo>
                    <a:pt x="458" y="224"/>
                  </a:lnTo>
                  <a:lnTo>
                    <a:pt x="458" y="205"/>
                  </a:lnTo>
                  <a:lnTo>
                    <a:pt x="456" y="185"/>
                  </a:lnTo>
                  <a:lnTo>
                    <a:pt x="452" y="164"/>
                  </a:lnTo>
                  <a:lnTo>
                    <a:pt x="445" y="145"/>
                  </a:lnTo>
                  <a:lnTo>
                    <a:pt x="437" y="126"/>
                  </a:lnTo>
                  <a:lnTo>
                    <a:pt x="427" y="109"/>
                  </a:lnTo>
                  <a:lnTo>
                    <a:pt x="416" y="91"/>
                  </a:lnTo>
                  <a:lnTo>
                    <a:pt x="404" y="75"/>
                  </a:lnTo>
                  <a:lnTo>
                    <a:pt x="391" y="60"/>
                  </a:lnTo>
                  <a:lnTo>
                    <a:pt x="376" y="46"/>
                  </a:lnTo>
                  <a:lnTo>
                    <a:pt x="359" y="34"/>
                  </a:lnTo>
                  <a:lnTo>
                    <a:pt x="342" y="23"/>
                  </a:lnTo>
                  <a:lnTo>
                    <a:pt x="323" y="15"/>
                  </a:lnTo>
                  <a:lnTo>
                    <a:pt x="304" y="10"/>
                  </a:lnTo>
                  <a:lnTo>
                    <a:pt x="285" y="6"/>
                  </a:lnTo>
                  <a:lnTo>
                    <a:pt x="263" y="4"/>
                  </a:lnTo>
                  <a:lnTo>
                    <a:pt x="263" y="4"/>
                  </a:lnTo>
                  <a:close/>
                  <a:moveTo>
                    <a:pt x="233" y="376"/>
                  </a:moveTo>
                  <a:lnTo>
                    <a:pt x="233" y="376"/>
                  </a:lnTo>
                  <a:lnTo>
                    <a:pt x="213" y="373"/>
                  </a:lnTo>
                  <a:lnTo>
                    <a:pt x="191" y="371"/>
                  </a:lnTo>
                  <a:lnTo>
                    <a:pt x="171" y="364"/>
                  </a:lnTo>
                  <a:lnTo>
                    <a:pt x="150" y="356"/>
                  </a:lnTo>
                  <a:lnTo>
                    <a:pt x="131" y="346"/>
                  </a:lnTo>
                  <a:lnTo>
                    <a:pt x="114" y="334"/>
                  </a:lnTo>
                  <a:lnTo>
                    <a:pt x="96" y="320"/>
                  </a:lnTo>
                  <a:lnTo>
                    <a:pt x="81" y="306"/>
                  </a:lnTo>
                  <a:lnTo>
                    <a:pt x="68" y="289"/>
                  </a:lnTo>
                  <a:lnTo>
                    <a:pt x="57" y="272"/>
                  </a:lnTo>
                  <a:lnTo>
                    <a:pt x="47" y="253"/>
                  </a:lnTo>
                  <a:lnTo>
                    <a:pt x="41" y="234"/>
                  </a:lnTo>
                  <a:lnTo>
                    <a:pt x="37" y="212"/>
                  </a:lnTo>
                  <a:lnTo>
                    <a:pt x="35" y="192"/>
                  </a:lnTo>
                  <a:lnTo>
                    <a:pt x="37" y="168"/>
                  </a:lnTo>
                  <a:lnTo>
                    <a:pt x="39" y="158"/>
                  </a:lnTo>
                  <a:lnTo>
                    <a:pt x="42" y="147"/>
                  </a:lnTo>
                  <a:lnTo>
                    <a:pt x="42" y="147"/>
                  </a:lnTo>
                  <a:lnTo>
                    <a:pt x="49" y="131"/>
                  </a:lnTo>
                  <a:lnTo>
                    <a:pt x="57" y="116"/>
                  </a:lnTo>
                  <a:lnTo>
                    <a:pt x="66" y="102"/>
                  </a:lnTo>
                  <a:lnTo>
                    <a:pt x="79" y="90"/>
                  </a:lnTo>
                  <a:lnTo>
                    <a:pt x="92" y="78"/>
                  </a:lnTo>
                  <a:lnTo>
                    <a:pt x="106" y="68"/>
                  </a:lnTo>
                  <a:lnTo>
                    <a:pt x="122" y="60"/>
                  </a:lnTo>
                  <a:lnTo>
                    <a:pt x="138" y="52"/>
                  </a:lnTo>
                  <a:lnTo>
                    <a:pt x="155" y="46"/>
                  </a:lnTo>
                  <a:lnTo>
                    <a:pt x="172" y="42"/>
                  </a:lnTo>
                  <a:lnTo>
                    <a:pt x="190" y="40"/>
                  </a:lnTo>
                  <a:lnTo>
                    <a:pt x="207" y="37"/>
                  </a:lnTo>
                  <a:lnTo>
                    <a:pt x="226" y="37"/>
                  </a:lnTo>
                  <a:lnTo>
                    <a:pt x="244" y="38"/>
                  </a:lnTo>
                  <a:lnTo>
                    <a:pt x="260" y="42"/>
                  </a:lnTo>
                  <a:lnTo>
                    <a:pt x="277" y="46"/>
                  </a:lnTo>
                  <a:lnTo>
                    <a:pt x="277" y="46"/>
                  </a:lnTo>
                  <a:lnTo>
                    <a:pt x="281" y="48"/>
                  </a:lnTo>
                  <a:lnTo>
                    <a:pt x="285" y="48"/>
                  </a:lnTo>
                  <a:lnTo>
                    <a:pt x="289" y="46"/>
                  </a:lnTo>
                  <a:lnTo>
                    <a:pt x="292" y="45"/>
                  </a:lnTo>
                  <a:lnTo>
                    <a:pt x="292" y="45"/>
                  </a:lnTo>
                  <a:lnTo>
                    <a:pt x="304" y="48"/>
                  </a:lnTo>
                  <a:lnTo>
                    <a:pt x="315" y="53"/>
                  </a:lnTo>
                  <a:lnTo>
                    <a:pt x="327" y="59"/>
                  </a:lnTo>
                  <a:lnTo>
                    <a:pt x="338" y="67"/>
                  </a:lnTo>
                  <a:lnTo>
                    <a:pt x="349" y="74"/>
                  </a:lnTo>
                  <a:lnTo>
                    <a:pt x="359" y="83"/>
                  </a:lnTo>
                  <a:lnTo>
                    <a:pt x="369" y="93"/>
                  </a:lnTo>
                  <a:lnTo>
                    <a:pt x="378" y="102"/>
                  </a:lnTo>
                  <a:lnTo>
                    <a:pt x="387" y="113"/>
                  </a:lnTo>
                  <a:lnTo>
                    <a:pt x="395" y="124"/>
                  </a:lnTo>
                  <a:lnTo>
                    <a:pt x="401" y="135"/>
                  </a:lnTo>
                  <a:lnTo>
                    <a:pt x="408" y="147"/>
                  </a:lnTo>
                  <a:lnTo>
                    <a:pt x="414" y="158"/>
                  </a:lnTo>
                  <a:lnTo>
                    <a:pt x="418" y="170"/>
                  </a:lnTo>
                  <a:lnTo>
                    <a:pt x="420" y="182"/>
                  </a:lnTo>
                  <a:lnTo>
                    <a:pt x="423" y="194"/>
                  </a:lnTo>
                  <a:lnTo>
                    <a:pt x="423" y="194"/>
                  </a:lnTo>
                  <a:lnTo>
                    <a:pt x="423" y="215"/>
                  </a:lnTo>
                  <a:lnTo>
                    <a:pt x="422" y="234"/>
                  </a:lnTo>
                  <a:lnTo>
                    <a:pt x="419" y="253"/>
                  </a:lnTo>
                  <a:lnTo>
                    <a:pt x="414" y="270"/>
                  </a:lnTo>
                  <a:lnTo>
                    <a:pt x="406" y="287"/>
                  </a:lnTo>
                  <a:lnTo>
                    <a:pt x="396" y="301"/>
                  </a:lnTo>
                  <a:lnTo>
                    <a:pt x="384" y="315"/>
                  </a:lnTo>
                  <a:lnTo>
                    <a:pt x="372" y="327"/>
                  </a:lnTo>
                  <a:lnTo>
                    <a:pt x="358" y="338"/>
                  </a:lnTo>
                  <a:lnTo>
                    <a:pt x="342" y="349"/>
                  </a:lnTo>
                  <a:lnTo>
                    <a:pt x="325" y="357"/>
                  </a:lnTo>
                  <a:lnTo>
                    <a:pt x="308" y="364"/>
                  </a:lnTo>
                  <a:lnTo>
                    <a:pt x="290" y="369"/>
                  </a:lnTo>
                  <a:lnTo>
                    <a:pt x="271" y="373"/>
                  </a:lnTo>
                  <a:lnTo>
                    <a:pt x="252" y="375"/>
                  </a:lnTo>
                  <a:lnTo>
                    <a:pt x="233" y="376"/>
                  </a:lnTo>
                  <a:lnTo>
                    <a:pt x="233" y="3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7" name="Freeform 934"/>
            <p:cNvSpPr>
              <a:spLocks noEditPoints="1"/>
            </p:cNvSpPr>
            <p:nvPr/>
          </p:nvSpPr>
          <p:spPr>
            <a:xfrm>
              <a:off x="5600702" y="3303588"/>
              <a:ext cx="147638" cy="128588"/>
            </a:xfrm>
            <a:custGeom>
              <a:avLst/>
              <a:gdLst/>
              <a:ahLst/>
              <a:cxnLst>
                <a:cxn ang="0">
                  <a:pos x="130705" y="16864"/>
                </a:cxn>
                <a:cxn ang="0">
                  <a:pos x="122767" y="8432"/>
                </a:cxn>
                <a:cxn ang="0">
                  <a:pos x="111125" y="3162"/>
                </a:cxn>
                <a:cxn ang="0">
                  <a:pos x="98955" y="1054"/>
                </a:cxn>
                <a:cxn ang="0">
                  <a:pos x="86784" y="0"/>
                </a:cxn>
                <a:cxn ang="0">
                  <a:pos x="83079" y="0"/>
                </a:cxn>
                <a:cxn ang="0">
                  <a:pos x="79375" y="2108"/>
                </a:cxn>
                <a:cxn ang="0">
                  <a:pos x="66675" y="1054"/>
                </a:cxn>
                <a:cxn ang="0">
                  <a:pos x="46567" y="2635"/>
                </a:cxn>
                <a:cxn ang="0">
                  <a:pos x="34925" y="5270"/>
                </a:cxn>
                <a:cxn ang="0">
                  <a:pos x="30163" y="8432"/>
                </a:cxn>
                <a:cxn ang="0">
                  <a:pos x="14817" y="20026"/>
                </a:cxn>
                <a:cxn ang="0">
                  <a:pos x="6350" y="30566"/>
                </a:cxn>
                <a:cxn ang="0">
                  <a:pos x="529" y="42160"/>
                </a:cxn>
                <a:cxn ang="0">
                  <a:pos x="0" y="47430"/>
                </a:cxn>
                <a:cxn ang="0">
                  <a:pos x="1058" y="69037"/>
                </a:cxn>
                <a:cxn ang="0">
                  <a:pos x="5821" y="81158"/>
                </a:cxn>
                <a:cxn ang="0">
                  <a:pos x="12700" y="92752"/>
                </a:cxn>
                <a:cxn ang="0">
                  <a:pos x="17992" y="98549"/>
                </a:cxn>
                <a:cxn ang="0">
                  <a:pos x="34396" y="114359"/>
                </a:cxn>
                <a:cxn ang="0">
                  <a:pos x="46038" y="122264"/>
                </a:cxn>
                <a:cxn ang="0">
                  <a:pos x="60325" y="126480"/>
                </a:cxn>
                <a:cxn ang="0">
                  <a:pos x="68263" y="127534"/>
                </a:cxn>
                <a:cxn ang="0">
                  <a:pos x="89429" y="128588"/>
                </a:cxn>
                <a:cxn ang="0">
                  <a:pos x="102659" y="127534"/>
                </a:cxn>
                <a:cxn ang="0">
                  <a:pos x="115359" y="122791"/>
                </a:cxn>
                <a:cxn ang="0">
                  <a:pos x="121180" y="118575"/>
                </a:cxn>
                <a:cxn ang="0">
                  <a:pos x="125942" y="113305"/>
                </a:cxn>
                <a:cxn ang="0">
                  <a:pos x="137055" y="94860"/>
                </a:cxn>
                <a:cxn ang="0">
                  <a:pos x="139700" y="90644"/>
                </a:cxn>
                <a:cxn ang="0">
                  <a:pos x="142875" y="78523"/>
                </a:cxn>
                <a:cxn ang="0">
                  <a:pos x="144992" y="65348"/>
                </a:cxn>
                <a:cxn ang="0">
                  <a:pos x="146050" y="60605"/>
                </a:cxn>
                <a:cxn ang="0">
                  <a:pos x="147638" y="47430"/>
                </a:cxn>
                <a:cxn ang="0">
                  <a:pos x="143934" y="36890"/>
                </a:cxn>
                <a:cxn ang="0">
                  <a:pos x="137584" y="27931"/>
                </a:cxn>
                <a:cxn ang="0">
                  <a:pos x="130705" y="16864"/>
                </a:cxn>
                <a:cxn ang="0">
                  <a:pos x="127530" y="55335"/>
                </a:cxn>
                <a:cxn ang="0">
                  <a:pos x="121180" y="82739"/>
                </a:cxn>
                <a:cxn ang="0">
                  <a:pos x="115359" y="95387"/>
                </a:cxn>
                <a:cxn ang="0">
                  <a:pos x="110596" y="102238"/>
                </a:cxn>
                <a:cxn ang="0">
                  <a:pos x="103188" y="106981"/>
                </a:cxn>
                <a:cxn ang="0">
                  <a:pos x="93663" y="110143"/>
                </a:cxn>
                <a:cxn ang="0">
                  <a:pos x="88900" y="110143"/>
                </a:cxn>
                <a:cxn ang="0">
                  <a:pos x="67204" y="106981"/>
                </a:cxn>
                <a:cxn ang="0">
                  <a:pos x="47096" y="99076"/>
                </a:cxn>
                <a:cxn ang="0">
                  <a:pos x="34925" y="90117"/>
                </a:cxn>
                <a:cxn ang="0">
                  <a:pos x="28046" y="82212"/>
                </a:cxn>
                <a:cxn ang="0">
                  <a:pos x="22225" y="72726"/>
                </a:cxn>
                <a:cxn ang="0">
                  <a:pos x="20108" y="67456"/>
                </a:cxn>
                <a:cxn ang="0">
                  <a:pos x="16933" y="52173"/>
                </a:cxn>
                <a:cxn ang="0">
                  <a:pos x="18521" y="45322"/>
                </a:cxn>
                <a:cxn ang="0">
                  <a:pos x="24871" y="36363"/>
                </a:cxn>
                <a:cxn ang="0">
                  <a:pos x="35983" y="28985"/>
                </a:cxn>
                <a:cxn ang="0">
                  <a:pos x="48683" y="25296"/>
                </a:cxn>
                <a:cxn ang="0">
                  <a:pos x="71438" y="22661"/>
                </a:cxn>
                <a:cxn ang="0">
                  <a:pos x="96838" y="22134"/>
                </a:cxn>
                <a:cxn ang="0">
                  <a:pos x="99484" y="22134"/>
                </a:cxn>
                <a:cxn ang="0">
                  <a:pos x="105305" y="24242"/>
                </a:cxn>
                <a:cxn ang="0">
                  <a:pos x="115888" y="30039"/>
                </a:cxn>
                <a:cxn ang="0">
                  <a:pos x="124884" y="38471"/>
                </a:cxn>
                <a:cxn ang="0">
                  <a:pos x="128588" y="49011"/>
                </a:cxn>
                <a:cxn ang="0">
                  <a:pos x="127530" y="55335"/>
                </a:cxn>
              </a:cxnLst>
              <a:rect l="0" t="0" r="0" b="0"/>
              <a:pathLst>
                <a:path w="279" h="244">
                  <a:moveTo>
                    <a:pt x="247" y="32"/>
                  </a:moveTo>
                  <a:lnTo>
                    <a:pt x="247" y="32"/>
                  </a:lnTo>
                  <a:lnTo>
                    <a:pt x="240" y="24"/>
                  </a:lnTo>
                  <a:lnTo>
                    <a:pt x="232" y="16"/>
                  </a:lnTo>
                  <a:lnTo>
                    <a:pt x="221" y="10"/>
                  </a:lnTo>
                  <a:lnTo>
                    <a:pt x="210" y="6"/>
                  </a:lnTo>
                  <a:lnTo>
                    <a:pt x="199" y="4"/>
                  </a:lnTo>
                  <a:lnTo>
                    <a:pt x="187" y="2"/>
                  </a:lnTo>
                  <a:lnTo>
                    <a:pt x="164" y="0"/>
                  </a:lnTo>
                  <a:lnTo>
                    <a:pt x="164" y="0"/>
                  </a:lnTo>
                  <a:lnTo>
                    <a:pt x="160" y="0"/>
                  </a:lnTo>
                  <a:lnTo>
                    <a:pt x="157" y="0"/>
                  </a:lnTo>
                  <a:lnTo>
                    <a:pt x="153" y="2"/>
                  </a:lnTo>
                  <a:lnTo>
                    <a:pt x="150" y="4"/>
                  </a:lnTo>
                  <a:lnTo>
                    <a:pt x="150" y="4"/>
                  </a:lnTo>
                  <a:lnTo>
                    <a:pt x="126" y="2"/>
                  </a:lnTo>
                  <a:lnTo>
                    <a:pt x="100" y="4"/>
                  </a:lnTo>
                  <a:lnTo>
                    <a:pt x="88" y="5"/>
                  </a:lnTo>
                  <a:lnTo>
                    <a:pt x="77" y="6"/>
                  </a:lnTo>
                  <a:lnTo>
                    <a:pt x="66" y="10"/>
                  </a:lnTo>
                  <a:lnTo>
                    <a:pt x="57" y="16"/>
                  </a:lnTo>
                  <a:lnTo>
                    <a:pt x="57" y="16"/>
                  </a:lnTo>
                  <a:lnTo>
                    <a:pt x="38" y="29"/>
                  </a:lnTo>
                  <a:lnTo>
                    <a:pt x="28" y="38"/>
                  </a:lnTo>
                  <a:lnTo>
                    <a:pt x="20" y="47"/>
                  </a:lnTo>
                  <a:lnTo>
                    <a:pt x="12" y="58"/>
                  </a:lnTo>
                  <a:lnTo>
                    <a:pt x="5" y="69"/>
                  </a:lnTo>
                  <a:lnTo>
                    <a:pt x="1" y="80"/>
                  </a:lnTo>
                  <a:lnTo>
                    <a:pt x="0" y="90"/>
                  </a:lnTo>
                  <a:lnTo>
                    <a:pt x="0" y="90"/>
                  </a:lnTo>
                  <a:lnTo>
                    <a:pt x="1" y="119"/>
                  </a:lnTo>
                  <a:lnTo>
                    <a:pt x="2" y="131"/>
                  </a:lnTo>
                  <a:lnTo>
                    <a:pt x="6" y="143"/>
                  </a:lnTo>
                  <a:lnTo>
                    <a:pt x="11" y="154"/>
                  </a:lnTo>
                  <a:lnTo>
                    <a:pt x="16" y="165"/>
                  </a:lnTo>
                  <a:lnTo>
                    <a:pt x="24" y="176"/>
                  </a:lnTo>
                  <a:lnTo>
                    <a:pt x="34" y="187"/>
                  </a:lnTo>
                  <a:lnTo>
                    <a:pt x="34" y="187"/>
                  </a:lnTo>
                  <a:lnTo>
                    <a:pt x="54" y="207"/>
                  </a:lnTo>
                  <a:lnTo>
                    <a:pt x="65" y="217"/>
                  </a:lnTo>
                  <a:lnTo>
                    <a:pt x="76" y="225"/>
                  </a:lnTo>
                  <a:lnTo>
                    <a:pt x="87" y="232"/>
                  </a:lnTo>
                  <a:lnTo>
                    <a:pt x="100" y="237"/>
                  </a:lnTo>
                  <a:lnTo>
                    <a:pt x="114" y="240"/>
                  </a:lnTo>
                  <a:lnTo>
                    <a:pt x="129" y="242"/>
                  </a:lnTo>
                  <a:lnTo>
                    <a:pt x="129" y="242"/>
                  </a:lnTo>
                  <a:lnTo>
                    <a:pt x="156" y="244"/>
                  </a:lnTo>
                  <a:lnTo>
                    <a:pt x="169" y="244"/>
                  </a:lnTo>
                  <a:lnTo>
                    <a:pt x="182" y="244"/>
                  </a:lnTo>
                  <a:lnTo>
                    <a:pt x="194" y="242"/>
                  </a:lnTo>
                  <a:lnTo>
                    <a:pt x="206" y="238"/>
                  </a:lnTo>
                  <a:lnTo>
                    <a:pt x="218" y="233"/>
                  </a:lnTo>
                  <a:lnTo>
                    <a:pt x="229" y="225"/>
                  </a:lnTo>
                  <a:lnTo>
                    <a:pt x="229" y="225"/>
                  </a:lnTo>
                  <a:lnTo>
                    <a:pt x="234" y="221"/>
                  </a:lnTo>
                  <a:lnTo>
                    <a:pt x="238" y="215"/>
                  </a:lnTo>
                  <a:lnTo>
                    <a:pt x="247" y="204"/>
                  </a:lnTo>
                  <a:lnTo>
                    <a:pt x="259" y="180"/>
                  </a:lnTo>
                  <a:lnTo>
                    <a:pt x="259" y="180"/>
                  </a:lnTo>
                  <a:lnTo>
                    <a:pt x="264" y="172"/>
                  </a:lnTo>
                  <a:lnTo>
                    <a:pt x="267" y="164"/>
                  </a:lnTo>
                  <a:lnTo>
                    <a:pt x="270" y="149"/>
                  </a:lnTo>
                  <a:lnTo>
                    <a:pt x="272" y="134"/>
                  </a:lnTo>
                  <a:lnTo>
                    <a:pt x="274" y="124"/>
                  </a:lnTo>
                  <a:lnTo>
                    <a:pt x="276" y="115"/>
                  </a:lnTo>
                  <a:lnTo>
                    <a:pt x="276" y="115"/>
                  </a:lnTo>
                  <a:lnTo>
                    <a:pt x="279" y="103"/>
                  </a:lnTo>
                  <a:lnTo>
                    <a:pt x="279" y="90"/>
                  </a:lnTo>
                  <a:lnTo>
                    <a:pt x="276" y="81"/>
                  </a:lnTo>
                  <a:lnTo>
                    <a:pt x="272" y="70"/>
                  </a:lnTo>
                  <a:lnTo>
                    <a:pt x="267" y="62"/>
                  </a:lnTo>
                  <a:lnTo>
                    <a:pt x="260" y="53"/>
                  </a:lnTo>
                  <a:lnTo>
                    <a:pt x="247" y="32"/>
                  </a:lnTo>
                  <a:lnTo>
                    <a:pt x="247" y="32"/>
                  </a:lnTo>
                  <a:close/>
                  <a:moveTo>
                    <a:pt x="241" y="105"/>
                  </a:moveTo>
                  <a:lnTo>
                    <a:pt x="241" y="105"/>
                  </a:lnTo>
                  <a:lnTo>
                    <a:pt x="234" y="139"/>
                  </a:lnTo>
                  <a:lnTo>
                    <a:pt x="229" y="157"/>
                  </a:lnTo>
                  <a:lnTo>
                    <a:pt x="222" y="173"/>
                  </a:lnTo>
                  <a:lnTo>
                    <a:pt x="218" y="181"/>
                  </a:lnTo>
                  <a:lnTo>
                    <a:pt x="214" y="188"/>
                  </a:lnTo>
                  <a:lnTo>
                    <a:pt x="209" y="194"/>
                  </a:lnTo>
                  <a:lnTo>
                    <a:pt x="202" y="199"/>
                  </a:lnTo>
                  <a:lnTo>
                    <a:pt x="195" y="203"/>
                  </a:lnTo>
                  <a:lnTo>
                    <a:pt x="187" y="206"/>
                  </a:lnTo>
                  <a:lnTo>
                    <a:pt x="177" y="209"/>
                  </a:lnTo>
                  <a:lnTo>
                    <a:pt x="168" y="209"/>
                  </a:lnTo>
                  <a:lnTo>
                    <a:pt x="168" y="209"/>
                  </a:lnTo>
                  <a:lnTo>
                    <a:pt x="148" y="207"/>
                  </a:lnTo>
                  <a:lnTo>
                    <a:pt x="127" y="203"/>
                  </a:lnTo>
                  <a:lnTo>
                    <a:pt x="108" y="198"/>
                  </a:lnTo>
                  <a:lnTo>
                    <a:pt x="89" y="188"/>
                  </a:lnTo>
                  <a:lnTo>
                    <a:pt x="73" y="177"/>
                  </a:lnTo>
                  <a:lnTo>
                    <a:pt x="66" y="171"/>
                  </a:lnTo>
                  <a:lnTo>
                    <a:pt x="58" y="164"/>
                  </a:lnTo>
                  <a:lnTo>
                    <a:pt x="53" y="156"/>
                  </a:lnTo>
                  <a:lnTo>
                    <a:pt x="47" y="147"/>
                  </a:lnTo>
                  <a:lnTo>
                    <a:pt x="42" y="138"/>
                  </a:lnTo>
                  <a:lnTo>
                    <a:pt x="38" y="128"/>
                  </a:lnTo>
                  <a:lnTo>
                    <a:pt x="38" y="128"/>
                  </a:lnTo>
                  <a:lnTo>
                    <a:pt x="34" y="112"/>
                  </a:lnTo>
                  <a:lnTo>
                    <a:pt x="32" y="99"/>
                  </a:lnTo>
                  <a:lnTo>
                    <a:pt x="32" y="93"/>
                  </a:lnTo>
                  <a:lnTo>
                    <a:pt x="35" y="86"/>
                  </a:lnTo>
                  <a:lnTo>
                    <a:pt x="39" y="77"/>
                  </a:lnTo>
                  <a:lnTo>
                    <a:pt x="47" y="69"/>
                  </a:lnTo>
                  <a:lnTo>
                    <a:pt x="55" y="62"/>
                  </a:lnTo>
                  <a:lnTo>
                    <a:pt x="68" y="55"/>
                  </a:lnTo>
                  <a:lnTo>
                    <a:pt x="80" y="51"/>
                  </a:lnTo>
                  <a:lnTo>
                    <a:pt x="92" y="48"/>
                  </a:lnTo>
                  <a:lnTo>
                    <a:pt x="107" y="46"/>
                  </a:lnTo>
                  <a:lnTo>
                    <a:pt x="135" y="43"/>
                  </a:lnTo>
                  <a:lnTo>
                    <a:pt x="161" y="42"/>
                  </a:lnTo>
                  <a:lnTo>
                    <a:pt x="183" y="42"/>
                  </a:lnTo>
                  <a:lnTo>
                    <a:pt x="183" y="42"/>
                  </a:lnTo>
                  <a:lnTo>
                    <a:pt x="188" y="42"/>
                  </a:lnTo>
                  <a:lnTo>
                    <a:pt x="188" y="42"/>
                  </a:lnTo>
                  <a:lnTo>
                    <a:pt x="199" y="46"/>
                  </a:lnTo>
                  <a:lnTo>
                    <a:pt x="210" y="50"/>
                  </a:lnTo>
                  <a:lnTo>
                    <a:pt x="219" y="57"/>
                  </a:lnTo>
                  <a:lnTo>
                    <a:pt x="228" y="65"/>
                  </a:lnTo>
                  <a:lnTo>
                    <a:pt x="236" y="73"/>
                  </a:lnTo>
                  <a:lnTo>
                    <a:pt x="240" y="82"/>
                  </a:lnTo>
                  <a:lnTo>
                    <a:pt x="243" y="93"/>
                  </a:lnTo>
                  <a:lnTo>
                    <a:pt x="243" y="99"/>
                  </a:lnTo>
                  <a:lnTo>
                    <a:pt x="241" y="105"/>
                  </a:lnTo>
                  <a:lnTo>
                    <a:pt x="241" y="10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8" name="Freeform 935"/>
            <p:cNvSpPr/>
            <p:nvPr/>
          </p:nvSpPr>
          <p:spPr>
            <a:xfrm>
              <a:off x="5635627" y="3241676"/>
              <a:ext cx="22225" cy="36513"/>
            </a:xfrm>
            <a:custGeom>
              <a:avLst/>
              <a:gdLst/>
              <a:ahLst/>
              <a:cxnLst>
                <a:cxn ang="0">
                  <a:pos x="19579" y="18529"/>
                </a:cxn>
                <a:cxn ang="0">
                  <a:pos x="19579" y="9809"/>
                </a:cxn>
                <a:cxn ang="0">
                  <a:pos x="19579" y="9809"/>
                </a:cxn>
                <a:cxn ang="0">
                  <a:pos x="19579" y="7630"/>
                </a:cxn>
                <a:cxn ang="0">
                  <a:pos x="18521" y="5450"/>
                </a:cxn>
                <a:cxn ang="0">
                  <a:pos x="16404" y="2180"/>
                </a:cxn>
                <a:cxn ang="0">
                  <a:pos x="13758" y="1090"/>
                </a:cxn>
                <a:cxn ang="0">
                  <a:pos x="10054" y="0"/>
                </a:cxn>
                <a:cxn ang="0">
                  <a:pos x="6350" y="1090"/>
                </a:cxn>
                <a:cxn ang="0">
                  <a:pos x="3704" y="2180"/>
                </a:cxn>
                <a:cxn ang="0">
                  <a:pos x="1588" y="5450"/>
                </a:cxn>
                <a:cxn ang="0">
                  <a:pos x="1058" y="7630"/>
                </a:cxn>
                <a:cxn ang="0">
                  <a:pos x="0" y="9809"/>
                </a:cxn>
                <a:cxn ang="0">
                  <a:pos x="0" y="26159"/>
                </a:cxn>
                <a:cxn ang="0">
                  <a:pos x="0" y="26159"/>
                </a:cxn>
                <a:cxn ang="0">
                  <a:pos x="1588" y="30518"/>
                </a:cxn>
                <a:cxn ang="0">
                  <a:pos x="3175" y="33243"/>
                </a:cxn>
                <a:cxn ang="0">
                  <a:pos x="6350" y="35423"/>
                </a:cxn>
                <a:cxn ang="0">
                  <a:pos x="10054" y="36513"/>
                </a:cxn>
                <a:cxn ang="0">
                  <a:pos x="13229" y="36513"/>
                </a:cxn>
                <a:cxn ang="0">
                  <a:pos x="13229" y="36513"/>
                </a:cxn>
                <a:cxn ang="0">
                  <a:pos x="16404" y="35423"/>
                </a:cxn>
                <a:cxn ang="0">
                  <a:pos x="19579" y="34333"/>
                </a:cxn>
                <a:cxn ang="0">
                  <a:pos x="21167" y="32153"/>
                </a:cxn>
                <a:cxn ang="0">
                  <a:pos x="22225" y="29973"/>
                </a:cxn>
                <a:cxn ang="0">
                  <a:pos x="22225" y="26704"/>
                </a:cxn>
                <a:cxn ang="0">
                  <a:pos x="22225" y="23979"/>
                </a:cxn>
                <a:cxn ang="0">
                  <a:pos x="21696" y="21799"/>
                </a:cxn>
                <a:cxn ang="0">
                  <a:pos x="19579" y="18529"/>
                </a:cxn>
                <a:cxn ang="0">
                  <a:pos x="19579" y="18529"/>
                </a:cxn>
              </a:cxnLst>
              <a:rect l="0" t="0" r="0" b="0"/>
              <a:pathLst>
                <a:path w="42" h="67">
                  <a:moveTo>
                    <a:pt x="37" y="34"/>
                  </a:moveTo>
                  <a:lnTo>
                    <a:pt x="37" y="18"/>
                  </a:lnTo>
                  <a:lnTo>
                    <a:pt x="37" y="18"/>
                  </a:lnTo>
                  <a:lnTo>
                    <a:pt x="37" y="14"/>
                  </a:lnTo>
                  <a:lnTo>
                    <a:pt x="35" y="10"/>
                  </a:lnTo>
                  <a:lnTo>
                    <a:pt x="31" y="4"/>
                  </a:lnTo>
                  <a:lnTo>
                    <a:pt x="26" y="2"/>
                  </a:lnTo>
                  <a:lnTo>
                    <a:pt x="19" y="0"/>
                  </a:lnTo>
                  <a:lnTo>
                    <a:pt x="12" y="2"/>
                  </a:lnTo>
                  <a:lnTo>
                    <a:pt x="7" y="4"/>
                  </a:lnTo>
                  <a:lnTo>
                    <a:pt x="3" y="10"/>
                  </a:lnTo>
                  <a:lnTo>
                    <a:pt x="2" y="14"/>
                  </a:lnTo>
                  <a:lnTo>
                    <a:pt x="0" y="18"/>
                  </a:lnTo>
                  <a:lnTo>
                    <a:pt x="0" y="48"/>
                  </a:lnTo>
                  <a:lnTo>
                    <a:pt x="0" y="48"/>
                  </a:lnTo>
                  <a:lnTo>
                    <a:pt x="3" y="56"/>
                  </a:lnTo>
                  <a:lnTo>
                    <a:pt x="6" y="61"/>
                  </a:lnTo>
                  <a:lnTo>
                    <a:pt x="12" y="65"/>
                  </a:lnTo>
                  <a:lnTo>
                    <a:pt x="19" y="67"/>
                  </a:lnTo>
                  <a:lnTo>
                    <a:pt x="25" y="67"/>
                  </a:lnTo>
                  <a:lnTo>
                    <a:pt x="25" y="67"/>
                  </a:lnTo>
                  <a:lnTo>
                    <a:pt x="31" y="65"/>
                  </a:lnTo>
                  <a:lnTo>
                    <a:pt x="37" y="63"/>
                  </a:lnTo>
                  <a:lnTo>
                    <a:pt x="40" y="59"/>
                  </a:lnTo>
                  <a:lnTo>
                    <a:pt x="42" y="55"/>
                  </a:lnTo>
                  <a:lnTo>
                    <a:pt x="42" y="49"/>
                  </a:lnTo>
                  <a:lnTo>
                    <a:pt x="42" y="44"/>
                  </a:lnTo>
                  <a:lnTo>
                    <a:pt x="41" y="40"/>
                  </a:lnTo>
                  <a:lnTo>
                    <a:pt x="37" y="34"/>
                  </a:lnTo>
                  <a:lnTo>
                    <a:pt x="37"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9" name="Freeform 936"/>
            <p:cNvSpPr/>
            <p:nvPr/>
          </p:nvSpPr>
          <p:spPr>
            <a:xfrm>
              <a:off x="5694364" y="3228976"/>
              <a:ext cx="19050" cy="50800"/>
            </a:xfrm>
            <a:custGeom>
              <a:avLst/>
              <a:gdLst/>
              <a:ahLst/>
              <a:cxnLst>
                <a:cxn ang="0">
                  <a:pos x="0" y="9525"/>
                </a:cxn>
                <a:cxn ang="0">
                  <a:pos x="0" y="41804"/>
                </a:cxn>
                <a:cxn ang="0">
                  <a:pos x="0" y="41804"/>
                </a:cxn>
                <a:cxn ang="0">
                  <a:pos x="515" y="43921"/>
                </a:cxn>
                <a:cxn ang="0">
                  <a:pos x="515" y="46038"/>
                </a:cxn>
                <a:cxn ang="0">
                  <a:pos x="3089" y="48683"/>
                </a:cxn>
                <a:cxn ang="0">
                  <a:pos x="6178" y="50271"/>
                </a:cxn>
                <a:cxn ang="0">
                  <a:pos x="9782" y="50800"/>
                </a:cxn>
                <a:cxn ang="0">
                  <a:pos x="13386" y="50271"/>
                </a:cxn>
                <a:cxn ang="0">
                  <a:pos x="15961" y="48683"/>
                </a:cxn>
                <a:cxn ang="0">
                  <a:pos x="18020" y="46038"/>
                </a:cxn>
                <a:cxn ang="0">
                  <a:pos x="19050" y="43921"/>
                </a:cxn>
                <a:cxn ang="0">
                  <a:pos x="19050" y="41804"/>
                </a:cxn>
                <a:cxn ang="0">
                  <a:pos x="19050" y="9525"/>
                </a:cxn>
                <a:cxn ang="0">
                  <a:pos x="19050" y="9525"/>
                </a:cxn>
                <a:cxn ang="0">
                  <a:pos x="19050" y="6879"/>
                </a:cxn>
                <a:cxn ang="0">
                  <a:pos x="18020" y="4763"/>
                </a:cxn>
                <a:cxn ang="0">
                  <a:pos x="15961" y="2117"/>
                </a:cxn>
                <a:cxn ang="0">
                  <a:pos x="13386" y="529"/>
                </a:cxn>
                <a:cxn ang="0">
                  <a:pos x="9782" y="0"/>
                </a:cxn>
                <a:cxn ang="0">
                  <a:pos x="6178" y="529"/>
                </a:cxn>
                <a:cxn ang="0">
                  <a:pos x="3089" y="2117"/>
                </a:cxn>
                <a:cxn ang="0">
                  <a:pos x="515" y="4763"/>
                </a:cxn>
                <a:cxn ang="0">
                  <a:pos x="515" y="6879"/>
                </a:cxn>
                <a:cxn ang="0">
                  <a:pos x="0" y="9525"/>
                </a:cxn>
                <a:cxn ang="0">
                  <a:pos x="0" y="9525"/>
                </a:cxn>
              </a:cxnLst>
              <a:rect l="0" t="0" r="0" b="0"/>
              <a:pathLst>
                <a:path w="37" h="96">
                  <a:moveTo>
                    <a:pt x="0" y="18"/>
                  </a:moveTo>
                  <a:lnTo>
                    <a:pt x="0" y="79"/>
                  </a:lnTo>
                  <a:lnTo>
                    <a:pt x="0" y="79"/>
                  </a:lnTo>
                  <a:lnTo>
                    <a:pt x="1" y="83"/>
                  </a:lnTo>
                  <a:lnTo>
                    <a:pt x="1" y="87"/>
                  </a:lnTo>
                  <a:lnTo>
                    <a:pt x="6" y="92"/>
                  </a:lnTo>
                  <a:lnTo>
                    <a:pt x="12" y="95"/>
                  </a:lnTo>
                  <a:lnTo>
                    <a:pt x="19" y="96"/>
                  </a:lnTo>
                  <a:lnTo>
                    <a:pt x="26" y="95"/>
                  </a:lnTo>
                  <a:lnTo>
                    <a:pt x="31" y="92"/>
                  </a:lnTo>
                  <a:lnTo>
                    <a:pt x="35" y="87"/>
                  </a:lnTo>
                  <a:lnTo>
                    <a:pt x="37" y="83"/>
                  </a:lnTo>
                  <a:lnTo>
                    <a:pt x="37" y="79"/>
                  </a:lnTo>
                  <a:lnTo>
                    <a:pt x="37" y="18"/>
                  </a:lnTo>
                  <a:lnTo>
                    <a:pt x="37" y="18"/>
                  </a:lnTo>
                  <a:lnTo>
                    <a:pt x="37" y="13"/>
                  </a:lnTo>
                  <a:lnTo>
                    <a:pt x="35" y="9"/>
                  </a:lnTo>
                  <a:lnTo>
                    <a:pt x="31" y="4"/>
                  </a:lnTo>
                  <a:lnTo>
                    <a:pt x="26" y="1"/>
                  </a:lnTo>
                  <a:lnTo>
                    <a:pt x="19" y="0"/>
                  </a:lnTo>
                  <a:lnTo>
                    <a:pt x="12" y="1"/>
                  </a:lnTo>
                  <a:lnTo>
                    <a:pt x="6" y="4"/>
                  </a:lnTo>
                  <a:lnTo>
                    <a:pt x="1" y="9"/>
                  </a:lnTo>
                  <a:lnTo>
                    <a:pt x="1"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90" name="Freeform 937"/>
            <p:cNvSpPr/>
            <p:nvPr/>
          </p:nvSpPr>
          <p:spPr>
            <a:xfrm>
              <a:off x="4786314" y="3225801"/>
              <a:ext cx="25400" cy="38100"/>
            </a:xfrm>
            <a:custGeom>
              <a:avLst/>
              <a:gdLst/>
              <a:ahLst/>
              <a:cxnLst>
                <a:cxn ang="0">
                  <a:pos x="23283" y="15346"/>
                </a:cxn>
                <a:cxn ang="0">
                  <a:pos x="23283" y="15346"/>
                </a:cxn>
                <a:cxn ang="0">
                  <a:pos x="22225" y="10054"/>
                </a:cxn>
                <a:cxn ang="0">
                  <a:pos x="19579" y="5821"/>
                </a:cxn>
                <a:cxn ang="0">
                  <a:pos x="18521" y="4233"/>
                </a:cxn>
                <a:cxn ang="0">
                  <a:pos x="16404" y="2117"/>
                </a:cxn>
                <a:cxn ang="0">
                  <a:pos x="14817" y="529"/>
                </a:cxn>
                <a:cxn ang="0">
                  <a:pos x="12171" y="529"/>
                </a:cxn>
                <a:cxn ang="0">
                  <a:pos x="12171" y="529"/>
                </a:cxn>
                <a:cxn ang="0">
                  <a:pos x="8467" y="0"/>
                </a:cxn>
                <a:cxn ang="0">
                  <a:pos x="4763" y="1588"/>
                </a:cxn>
                <a:cxn ang="0">
                  <a:pos x="2117" y="3704"/>
                </a:cxn>
                <a:cxn ang="0">
                  <a:pos x="529" y="7408"/>
                </a:cxn>
                <a:cxn ang="0">
                  <a:pos x="529" y="7408"/>
                </a:cxn>
                <a:cxn ang="0">
                  <a:pos x="0" y="10054"/>
                </a:cxn>
                <a:cxn ang="0">
                  <a:pos x="529" y="13229"/>
                </a:cxn>
                <a:cxn ang="0">
                  <a:pos x="2117" y="15346"/>
                </a:cxn>
                <a:cxn ang="0">
                  <a:pos x="4233" y="17463"/>
                </a:cxn>
                <a:cxn ang="0">
                  <a:pos x="4233" y="17463"/>
                </a:cxn>
                <a:cxn ang="0">
                  <a:pos x="4763" y="21696"/>
                </a:cxn>
                <a:cxn ang="0">
                  <a:pos x="4763" y="21696"/>
                </a:cxn>
                <a:cxn ang="0">
                  <a:pos x="6350" y="27517"/>
                </a:cxn>
                <a:cxn ang="0">
                  <a:pos x="6350" y="27517"/>
                </a:cxn>
                <a:cxn ang="0">
                  <a:pos x="6350" y="28046"/>
                </a:cxn>
                <a:cxn ang="0">
                  <a:pos x="6350" y="28046"/>
                </a:cxn>
                <a:cxn ang="0">
                  <a:pos x="6350" y="28575"/>
                </a:cxn>
                <a:cxn ang="0">
                  <a:pos x="6350" y="28575"/>
                </a:cxn>
                <a:cxn ang="0">
                  <a:pos x="6879" y="31750"/>
                </a:cxn>
                <a:cxn ang="0">
                  <a:pos x="7408" y="33338"/>
                </a:cxn>
                <a:cxn ang="0">
                  <a:pos x="9525" y="35983"/>
                </a:cxn>
                <a:cxn ang="0">
                  <a:pos x="12700" y="38100"/>
                </a:cxn>
                <a:cxn ang="0">
                  <a:pos x="16404" y="38100"/>
                </a:cxn>
                <a:cxn ang="0">
                  <a:pos x="19579" y="38100"/>
                </a:cxn>
                <a:cxn ang="0">
                  <a:pos x="22754" y="35983"/>
                </a:cxn>
                <a:cxn ang="0">
                  <a:pos x="24871" y="33338"/>
                </a:cxn>
                <a:cxn ang="0">
                  <a:pos x="25400" y="31750"/>
                </a:cxn>
                <a:cxn ang="0">
                  <a:pos x="25400" y="28575"/>
                </a:cxn>
                <a:cxn ang="0">
                  <a:pos x="25400" y="28575"/>
                </a:cxn>
                <a:cxn ang="0">
                  <a:pos x="24871" y="21696"/>
                </a:cxn>
                <a:cxn ang="0">
                  <a:pos x="23283" y="15346"/>
                </a:cxn>
                <a:cxn ang="0">
                  <a:pos x="23283" y="15346"/>
                </a:cxn>
              </a:cxnLst>
              <a:rect l="0" t="0" r="0" b="0"/>
              <a:pathLst>
                <a:path w="48" h="72">
                  <a:moveTo>
                    <a:pt x="44" y="29"/>
                  </a:moveTo>
                  <a:lnTo>
                    <a:pt x="44" y="29"/>
                  </a:lnTo>
                  <a:lnTo>
                    <a:pt x="42" y="19"/>
                  </a:lnTo>
                  <a:lnTo>
                    <a:pt x="37" y="11"/>
                  </a:lnTo>
                  <a:lnTo>
                    <a:pt x="35" y="8"/>
                  </a:lnTo>
                  <a:lnTo>
                    <a:pt x="31" y="4"/>
                  </a:lnTo>
                  <a:lnTo>
                    <a:pt x="28" y="1"/>
                  </a:lnTo>
                  <a:lnTo>
                    <a:pt x="23" y="1"/>
                  </a:lnTo>
                  <a:lnTo>
                    <a:pt x="23" y="1"/>
                  </a:lnTo>
                  <a:lnTo>
                    <a:pt x="16" y="0"/>
                  </a:lnTo>
                  <a:lnTo>
                    <a:pt x="9" y="3"/>
                  </a:lnTo>
                  <a:lnTo>
                    <a:pt x="4" y="7"/>
                  </a:lnTo>
                  <a:lnTo>
                    <a:pt x="1" y="14"/>
                  </a:lnTo>
                  <a:lnTo>
                    <a:pt x="1" y="14"/>
                  </a:lnTo>
                  <a:lnTo>
                    <a:pt x="0" y="19"/>
                  </a:lnTo>
                  <a:lnTo>
                    <a:pt x="1" y="25"/>
                  </a:lnTo>
                  <a:lnTo>
                    <a:pt x="4" y="29"/>
                  </a:lnTo>
                  <a:lnTo>
                    <a:pt x="8" y="33"/>
                  </a:lnTo>
                  <a:lnTo>
                    <a:pt x="8" y="33"/>
                  </a:lnTo>
                  <a:lnTo>
                    <a:pt x="9" y="41"/>
                  </a:lnTo>
                  <a:lnTo>
                    <a:pt x="9" y="41"/>
                  </a:lnTo>
                  <a:lnTo>
                    <a:pt x="12" y="52"/>
                  </a:lnTo>
                  <a:lnTo>
                    <a:pt x="12" y="52"/>
                  </a:lnTo>
                  <a:lnTo>
                    <a:pt x="12" y="53"/>
                  </a:lnTo>
                  <a:lnTo>
                    <a:pt x="12" y="53"/>
                  </a:lnTo>
                  <a:lnTo>
                    <a:pt x="12" y="54"/>
                  </a:lnTo>
                  <a:lnTo>
                    <a:pt x="12" y="54"/>
                  </a:lnTo>
                  <a:lnTo>
                    <a:pt x="13" y="60"/>
                  </a:lnTo>
                  <a:lnTo>
                    <a:pt x="14" y="63"/>
                  </a:lnTo>
                  <a:lnTo>
                    <a:pt x="18" y="68"/>
                  </a:lnTo>
                  <a:lnTo>
                    <a:pt x="24" y="72"/>
                  </a:lnTo>
                  <a:lnTo>
                    <a:pt x="31" y="72"/>
                  </a:lnTo>
                  <a:lnTo>
                    <a:pt x="37" y="72"/>
                  </a:lnTo>
                  <a:lnTo>
                    <a:pt x="43" y="68"/>
                  </a:lnTo>
                  <a:lnTo>
                    <a:pt x="47" y="63"/>
                  </a:lnTo>
                  <a:lnTo>
                    <a:pt x="48" y="60"/>
                  </a:lnTo>
                  <a:lnTo>
                    <a:pt x="48" y="54"/>
                  </a:lnTo>
                  <a:lnTo>
                    <a:pt x="48" y="54"/>
                  </a:lnTo>
                  <a:lnTo>
                    <a:pt x="47" y="41"/>
                  </a:lnTo>
                  <a:lnTo>
                    <a:pt x="44" y="29"/>
                  </a:lnTo>
                  <a:lnTo>
                    <a:pt x="44" y="2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91" name="Freeform 938"/>
            <p:cNvSpPr/>
            <p:nvPr/>
          </p:nvSpPr>
          <p:spPr>
            <a:xfrm>
              <a:off x="4852989" y="3238501"/>
              <a:ext cx="20638" cy="38100"/>
            </a:xfrm>
            <a:custGeom>
              <a:avLst/>
              <a:gdLst/>
              <a:ahLst/>
              <a:cxnLst>
                <a:cxn ang="0">
                  <a:pos x="0" y="9123"/>
                </a:cxn>
                <a:cxn ang="0">
                  <a:pos x="0" y="28977"/>
                </a:cxn>
                <a:cxn ang="0">
                  <a:pos x="0" y="28977"/>
                </a:cxn>
                <a:cxn ang="0">
                  <a:pos x="0" y="31124"/>
                </a:cxn>
                <a:cxn ang="0">
                  <a:pos x="1116" y="33270"/>
                </a:cxn>
                <a:cxn ang="0">
                  <a:pos x="3347" y="35954"/>
                </a:cxn>
                <a:cxn ang="0">
                  <a:pos x="6136" y="38100"/>
                </a:cxn>
                <a:cxn ang="0">
                  <a:pos x="10040" y="38100"/>
                </a:cxn>
                <a:cxn ang="0">
                  <a:pos x="13945" y="38100"/>
                </a:cxn>
                <a:cxn ang="0">
                  <a:pos x="16734" y="35954"/>
                </a:cxn>
                <a:cxn ang="0">
                  <a:pos x="18965" y="33270"/>
                </a:cxn>
                <a:cxn ang="0">
                  <a:pos x="20080" y="31124"/>
                </a:cxn>
                <a:cxn ang="0">
                  <a:pos x="20638" y="28977"/>
                </a:cxn>
                <a:cxn ang="0">
                  <a:pos x="20638" y="9123"/>
                </a:cxn>
                <a:cxn ang="0">
                  <a:pos x="20638" y="9123"/>
                </a:cxn>
                <a:cxn ang="0">
                  <a:pos x="20080" y="6976"/>
                </a:cxn>
                <a:cxn ang="0">
                  <a:pos x="18965" y="5366"/>
                </a:cxn>
                <a:cxn ang="0">
                  <a:pos x="16734" y="2683"/>
                </a:cxn>
                <a:cxn ang="0">
                  <a:pos x="13945" y="537"/>
                </a:cxn>
                <a:cxn ang="0">
                  <a:pos x="10040" y="0"/>
                </a:cxn>
                <a:cxn ang="0">
                  <a:pos x="6136" y="537"/>
                </a:cxn>
                <a:cxn ang="0">
                  <a:pos x="3347" y="2683"/>
                </a:cxn>
                <a:cxn ang="0">
                  <a:pos x="1116" y="5366"/>
                </a:cxn>
                <a:cxn ang="0">
                  <a:pos x="0" y="6976"/>
                </a:cxn>
                <a:cxn ang="0">
                  <a:pos x="0" y="9123"/>
                </a:cxn>
                <a:cxn ang="0">
                  <a:pos x="0" y="9123"/>
                </a:cxn>
              </a:cxnLst>
              <a:rect l="0" t="0" r="0" b="0"/>
              <a:pathLst>
                <a:path w="37" h="71">
                  <a:moveTo>
                    <a:pt x="0" y="17"/>
                  </a:moveTo>
                  <a:lnTo>
                    <a:pt x="0" y="54"/>
                  </a:lnTo>
                  <a:lnTo>
                    <a:pt x="0" y="54"/>
                  </a:lnTo>
                  <a:lnTo>
                    <a:pt x="0" y="58"/>
                  </a:lnTo>
                  <a:lnTo>
                    <a:pt x="2" y="62"/>
                  </a:lnTo>
                  <a:lnTo>
                    <a:pt x="6" y="67"/>
                  </a:lnTo>
                  <a:lnTo>
                    <a:pt x="11" y="71"/>
                  </a:lnTo>
                  <a:lnTo>
                    <a:pt x="18" y="71"/>
                  </a:lnTo>
                  <a:lnTo>
                    <a:pt x="25" y="71"/>
                  </a:lnTo>
                  <a:lnTo>
                    <a:pt x="30" y="67"/>
                  </a:lnTo>
                  <a:lnTo>
                    <a:pt x="34" y="62"/>
                  </a:lnTo>
                  <a:lnTo>
                    <a:pt x="36" y="58"/>
                  </a:lnTo>
                  <a:lnTo>
                    <a:pt x="37" y="54"/>
                  </a:lnTo>
                  <a:lnTo>
                    <a:pt x="37" y="17"/>
                  </a:lnTo>
                  <a:lnTo>
                    <a:pt x="37" y="17"/>
                  </a:lnTo>
                  <a:lnTo>
                    <a:pt x="36" y="13"/>
                  </a:lnTo>
                  <a:lnTo>
                    <a:pt x="34" y="10"/>
                  </a:lnTo>
                  <a:lnTo>
                    <a:pt x="30" y="5"/>
                  </a:lnTo>
                  <a:lnTo>
                    <a:pt x="25" y="1"/>
                  </a:lnTo>
                  <a:lnTo>
                    <a:pt x="18" y="0"/>
                  </a:lnTo>
                  <a:lnTo>
                    <a:pt x="11" y="1"/>
                  </a:lnTo>
                  <a:lnTo>
                    <a:pt x="6" y="5"/>
                  </a:lnTo>
                  <a:lnTo>
                    <a:pt x="2" y="10"/>
                  </a:lnTo>
                  <a:lnTo>
                    <a:pt x="0" y="13"/>
                  </a:lnTo>
                  <a:lnTo>
                    <a:pt x="0" y="17"/>
                  </a:lnTo>
                  <a:lnTo>
                    <a:pt x="0" y="1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92" name="Freeform 939"/>
            <p:cNvSpPr/>
            <p:nvPr/>
          </p:nvSpPr>
          <p:spPr>
            <a:xfrm>
              <a:off x="5222877" y="3444876"/>
              <a:ext cx="74613" cy="111125"/>
            </a:xfrm>
            <a:custGeom>
              <a:avLst/>
              <a:gdLst/>
              <a:ahLst/>
              <a:cxnLst>
                <a:cxn ang="0">
                  <a:pos x="74613" y="9617"/>
                </a:cxn>
                <a:cxn ang="0">
                  <a:pos x="74084" y="5343"/>
                </a:cxn>
                <a:cxn ang="0">
                  <a:pos x="68792" y="1069"/>
                </a:cxn>
                <a:cxn ang="0">
                  <a:pos x="61913" y="1069"/>
                </a:cxn>
                <a:cxn ang="0">
                  <a:pos x="56621" y="5343"/>
                </a:cxn>
                <a:cxn ang="0">
                  <a:pos x="55563" y="9617"/>
                </a:cxn>
                <a:cxn ang="0">
                  <a:pos x="52917" y="34727"/>
                </a:cxn>
                <a:cxn ang="0">
                  <a:pos x="50271" y="59302"/>
                </a:cxn>
                <a:cxn ang="0">
                  <a:pos x="49742" y="78535"/>
                </a:cxn>
                <a:cxn ang="0">
                  <a:pos x="50271" y="84412"/>
                </a:cxn>
                <a:cxn ang="0">
                  <a:pos x="49742" y="89755"/>
                </a:cxn>
                <a:cxn ang="0">
                  <a:pos x="46038" y="90823"/>
                </a:cxn>
                <a:cxn ang="0">
                  <a:pos x="42334" y="90823"/>
                </a:cxn>
                <a:cxn ang="0">
                  <a:pos x="29634" y="91358"/>
                </a:cxn>
                <a:cxn ang="0">
                  <a:pos x="25400" y="91358"/>
                </a:cxn>
                <a:cxn ang="0">
                  <a:pos x="20638" y="88686"/>
                </a:cxn>
                <a:cxn ang="0">
                  <a:pos x="19579" y="82809"/>
                </a:cxn>
                <a:cxn ang="0">
                  <a:pos x="20108" y="71590"/>
                </a:cxn>
                <a:cxn ang="0">
                  <a:pos x="20108" y="12288"/>
                </a:cxn>
                <a:cxn ang="0">
                  <a:pos x="19579" y="8548"/>
                </a:cxn>
                <a:cxn ang="0">
                  <a:pos x="13758" y="3740"/>
                </a:cxn>
                <a:cxn ang="0">
                  <a:pos x="6350" y="3740"/>
                </a:cxn>
                <a:cxn ang="0">
                  <a:pos x="1588" y="8548"/>
                </a:cxn>
                <a:cxn ang="0">
                  <a:pos x="529" y="12288"/>
                </a:cxn>
                <a:cxn ang="0">
                  <a:pos x="529" y="61974"/>
                </a:cxn>
                <a:cxn ang="0">
                  <a:pos x="0" y="89755"/>
                </a:cxn>
                <a:cxn ang="0">
                  <a:pos x="529" y="99906"/>
                </a:cxn>
                <a:cxn ang="0">
                  <a:pos x="3175" y="104714"/>
                </a:cxn>
                <a:cxn ang="0">
                  <a:pos x="7408" y="107919"/>
                </a:cxn>
                <a:cxn ang="0">
                  <a:pos x="17992" y="111125"/>
                </a:cxn>
                <a:cxn ang="0">
                  <a:pos x="30163" y="111125"/>
                </a:cxn>
                <a:cxn ang="0">
                  <a:pos x="40217" y="110056"/>
                </a:cxn>
                <a:cxn ang="0">
                  <a:pos x="51859" y="111125"/>
                </a:cxn>
                <a:cxn ang="0">
                  <a:pos x="57680" y="110056"/>
                </a:cxn>
                <a:cxn ang="0">
                  <a:pos x="62442" y="107385"/>
                </a:cxn>
                <a:cxn ang="0">
                  <a:pos x="66146" y="103111"/>
                </a:cxn>
                <a:cxn ang="0">
                  <a:pos x="69850" y="92960"/>
                </a:cxn>
                <a:cxn ang="0">
                  <a:pos x="69850" y="87084"/>
                </a:cxn>
                <a:cxn ang="0">
                  <a:pos x="69850" y="67316"/>
                </a:cxn>
                <a:cxn ang="0">
                  <a:pos x="73025" y="28850"/>
                </a:cxn>
                <a:cxn ang="0">
                  <a:pos x="74613" y="9617"/>
                </a:cxn>
              </a:cxnLst>
              <a:rect l="0" t="0" r="0" b="0"/>
              <a:pathLst>
                <a:path w="141" h="208">
                  <a:moveTo>
                    <a:pt x="141" y="18"/>
                  </a:moveTo>
                  <a:lnTo>
                    <a:pt x="141" y="18"/>
                  </a:lnTo>
                  <a:lnTo>
                    <a:pt x="141" y="14"/>
                  </a:lnTo>
                  <a:lnTo>
                    <a:pt x="140" y="10"/>
                  </a:lnTo>
                  <a:lnTo>
                    <a:pt x="136" y="4"/>
                  </a:lnTo>
                  <a:lnTo>
                    <a:pt x="130" y="2"/>
                  </a:lnTo>
                  <a:lnTo>
                    <a:pt x="124" y="0"/>
                  </a:lnTo>
                  <a:lnTo>
                    <a:pt x="117" y="2"/>
                  </a:lnTo>
                  <a:lnTo>
                    <a:pt x="111" y="4"/>
                  </a:lnTo>
                  <a:lnTo>
                    <a:pt x="107" y="10"/>
                  </a:lnTo>
                  <a:lnTo>
                    <a:pt x="106" y="14"/>
                  </a:lnTo>
                  <a:lnTo>
                    <a:pt x="105" y="18"/>
                  </a:lnTo>
                  <a:lnTo>
                    <a:pt x="105" y="18"/>
                  </a:lnTo>
                  <a:lnTo>
                    <a:pt x="100" y="65"/>
                  </a:lnTo>
                  <a:lnTo>
                    <a:pt x="95" y="111"/>
                  </a:lnTo>
                  <a:lnTo>
                    <a:pt x="95" y="111"/>
                  </a:lnTo>
                  <a:lnTo>
                    <a:pt x="94" y="129"/>
                  </a:lnTo>
                  <a:lnTo>
                    <a:pt x="94" y="147"/>
                  </a:lnTo>
                  <a:lnTo>
                    <a:pt x="94" y="147"/>
                  </a:lnTo>
                  <a:lnTo>
                    <a:pt x="95" y="158"/>
                  </a:lnTo>
                  <a:lnTo>
                    <a:pt x="95" y="166"/>
                  </a:lnTo>
                  <a:lnTo>
                    <a:pt x="94" y="168"/>
                  </a:lnTo>
                  <a:lnTo>
                    <a:pt x="91" y="170"/>
                  </a:lnTo>
                  <a:lnTo>
                    <a:pt x="87" y="170"/>
                  </a:lnTo>
                  <a:lnTo>
                    <a:pt x="80" y="170"/>
                  </a:lnTo>
                  <a:lnTo>
                    <a:pt x="80" y="170"/>
                  </a:lnTo>
                  <a:lnTo>
                    <a:pt x="68" y="170"/>
                  </a:lnTo>
                  <a:lnTo>
                    <a:pt x="56" y="171"/>
                  </a:lnTo>
                  <a:lnTo>
                    <a:pt x="56" y="171"/>
                  </a:lnTo>
                  <a:lnTo>
                    <a:pt x="48" y="171"/>
                  </a:lnTo>
                  <a:lnTo>
                    <a:pt x="42" y="168"/>
                  </a:lnTo>
                  <a:lnTo>
                    <a:pt x="39" y="166"/>
                  </a:lnTo>
                  <a:lnTo>
                    <a:pt x="37" y="160"/>
                  </a:lnTo>
                  <a:lnTo>
                    <a:pt x="37" y="155"/>
                  </a:lnTo>
                  <a:lnTo>
                    <a:pt x="37" y="149"/>
                  </a:lnTo>
                  <a:lnTo>
                    <a:pt x="38" y="134"/>
                  </a:lnTo>
                  <a:lnTo>
                    <a:pt x="38" y="23"/>
                  </a:lnTo>
                  <a:lnTo>
                    <a:pt x="38" y="23"/>
                  </a:lnTo>
                  <a:lnTo>
                    <a:pt x="38" y="19"/>
                  </a:lnTo>
                  <a:lnTo>
                    <a:pt x="37" y="16"/>
                  </a:lnTo>
                  <a:lnTo>
                    <a:pt x="33" y="10"/>
                  </a:lnTo>
                  <a:lnTo>
                    <a:pt x="26" y="7"/>
                  </a:lnTo>
                  <a:lnTo>
                    <a:pt x="19" y="6"/>
                  </a:lnTo>
                  <a:lnTo>
                    <a:pt x="12" y="7"/>
                  </a:lnTo>
                  <a:lnTo>
                    <a:pt x="7" y="10"/>
                  </a:lnTo>
                  <a:lnTo>
                    <a:pt x="3" y="16"/>
                  </a:lnTo>
                  <a:lnTo>
                    <a:pt x="1" y="19"/>
                  </a:lnTo>
                  <a:lnTo>
                    <a:pt x="1" y="23"/>
                  </a:lnTo>
                  <a:lnTo>
                    <a:pt x="1" y="116"/>
                  </a:lnTo>
                  <a:lnTo>
                    <a:pt x="1" y="116"/>
                  </a:lnTo>
                  <a:lnTo>
                    <a:pt x="0" y="151"/>
                  </a:lnTo>
                  <a:lnTo>
                    <a:pt x="0" y="168"/>
                  </a:lnTo>
                  <a:lnTo>
                    <a:pt x="1" y="187"/>
                  </a:lnTo>
                  <a:lnTo>
                    <a:pt x="1" y="187"/>
                  </a:lnTo>
                  <a:lnTo>
                    <a:pt x="4" y="191"/>
                  </a:lnTo>
                  <a:lnTo>
                    <a:pt x="6" y="196"/>
                  </a:lnTo>
                  <a:lnTo>
                    <a:pt x="10" y="200"/>
                  </a:lnTo>
                  <a:lnTo>
                    <a:pt x="14" y="202"/>
                  </a:lnTo>
                  <a:lnTo>
                    <a:pt x="23" y="205"/>
                  </a:lnTo>
                  <a:lnTo>
                    <a:pt x="34" y="208"/>
                  </a:lnTo>
                  <a:lnTo>
                    <a:pt x="46" y="208"/>
                  </a:lnTo>
                  <a:lnTo>
                    <a:pt x="57" y="208"/>
                  </a:lnTo>
                  <a:lnTo>
                    <a:pt x="76" y="206"/>
                  </a:lnTo>
                  <a:lnTo>
                    <a:pt x="76" y="206"/>
                  </a:lnTo>
                  <a:lnTo>
                    <a:pt x="87" y="206"/>
                  </a:lnTo>
                  <a:lnTo>
                    <a:pt x="98" y="208"/>
                  </a:lnTo>
                  <a:lnTo>
                    <a:pt x="103" y="208"/>
                  </a:lnTo>
                  <a:lnTo>
                    <a:pt x="109" y="206"/>
                  </a:lnTo>
                  <a:lnTo>
                    <a:pt x="114" y="205"/>
                  </a:lnTo>
                  <a:lnTo>
                    <a:pt x="118" y="201"/>
                  </a:lnTo>
                  <a:lnTo>
                    <a:pt x="118" y="201"/>
                  </a:lnTo>
                  <a:lnTo>
                    <a:pt x="125" y="193"/>
                  </a:lnTo>
                  <a:lnTo>
                    <a:pt x="129" y="183"/>
                  </a:lnTo>
                  <a:lnTo>
                    <a:pt x="132" y="174"/>
                  </a:lnTo>
                  <a:lnTo>
                    <a:pt x="132" y="163"/>
                  </a:lnTo>
                  <a:lnTo>
                    <a:pt x="132" y="163"/>
                  </a:lnTo>
                  <a:lnTo>
                    <a:pt x="132" y="144"/>
                  </a:lnTo>
                  <a:lnTo>
                    <a:pt x="132" y="126"/>
                  </a:lnTo>
                  <a:lnTo>
                    <a:pt x="134" y="90"/>
                  </a:lnTo>
                  <a:lnTo>
                    <a:pt x="138" y="54"/>
                  </a:lnTo>
                  <a:lnTo>
                    <a:pt x="141" y="18"/>
                  </a:lnTo>
                  <a:lnTo>
                    <a:pt x="141"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93" name="Freeform 940"/>
            <p:cNvSpPr/>
            <p:nvPr/>
          </p:nvSpPr>
          <p:spPr>
            <a:xfrm>
              <a:off x="5302252" y="3487738"/>
              <a:ext cx="53975" cy="95250"/>
            </a:xfrm>
            <a:custGeom>
              <a:avLst/>
              <a:gdLst/>
              <a:ahLst/>
              <a:cxnLst>
                <a:cxn ang="0">
                  <a:pos x="51879" y="18521"/>
                </a:cxn>
                <a:cxn ang="0">
                  <a:pos x="51879" y="18521"/>
                </a:cxn>
                <a:cxn ang="0">
                  <a:pos x="51355" y="14817"/>
                </a:cxn>
                <a:cxn ang="0">
                  <a:pos x="50831" y="12171"/>
                </a:cxn>
                <a:cxn ang="0">
                  <a:pos x="49259" y="9525"/>
                </a:cxn>
                <a:cxn ang="0">
                  <a:pos x="47163" y="6879"/>
                </a:cxn>
                <a:cxn ang="0">
                  <a:pos x="45591" y="4763"/>
                </a:cxn>
                <a:cxn ang="0">
                  <a:pos x="42970" y="3704"/>
                </a:cxn>
                <a:cxn ang="0">
                  <a:pos x="37206" y="1588"/>
                </a:cxn>
                <a:cxn ang="0">
                  <a:pos x="31442" y="0"/>
                </a:cxn>
                <a:cxn ang="0">
                  <a:pos x="25153" y="0"/>
                </a:cxn>
                <a:cxn ang="0">
                  <a:pos x="12053" y="0"/>
                </a:cxn>
                <a:cxn ang="0">
                  <a:pos x="12053" y="0"/>
                </a:cxn>
                <a:cxn ang="0">
                  <a:pos x="9433" y="0"/>
                </a:cxn>
                <a:cxn ang="0">
                  <a:pos x="7860" y="529"/>
                </a:cxn>
                <a:cxn ang="0">
                  <a:pos x="5764" y="2117"/>
                </a:cxn>
                <a:cxn ang="0">
                  <a:pos x="4192" y="2646"/>
                </a:cxn>
                <a:cxn ang="0">
                  <a:pos x="3144" y="6350"/>
                </a:cxn>
                <a:cxn ang="0">
                  <a:pos x="3144" y="10583"/>
                </a:cxn>
                <a:cxn ang="0">
                  <a:pos x="3144" y="10583"/>
                </a:cxn>
                <a:cxn ang="0">
                  <a:pos x="2096" y="12700"/>
                </a:cxn>
                <a:cxn ang="0">
                  <a:pos x="2096" y="12700"/>
                </a:cxn>
                <a:cxn ang="0">
                  <a:pos x="1048" y="30162"/>
                </a:cxn>
                <a:cxn ang="0">
                  <a:pos x="1048" y="48154"/>
                </a:cxn>
                <a:cxn ang="0">
                  <a:pos x="1048" y="48154"/>
                </a:cxn>
                <a:cxn ang="0">
                  <a:pos x="0" y="68263"/>
                </a:cxn>
                <a:cxn ang="0">
                  <a:pos x="0" y="73025"/>
                </a:cxn>
                <a:cxn ang="0">
                  <a:pos x="1048" y="78317"/>
                </a:cxn>
                <a:cxn ang="0">
                  <a:pos x="1572" y="82550"/>
                </a:cxn>
                <a:cxn ang="0">
                  <a:pos x="3668" y="86783"/>
                </a:cxn>
                <a:cxn ang="0">
                  <a:pos x="3668" y="86783"/>
                </a:cxn>
                <a:cxn ang="0">
                  <a:pos x="5764" y="89429"/>
                </a:cxn>
                <a:cxn ang="0">
                  <a:pos x="8908" y="92075"/>
                </a:cxn>
                <a:cxn ang="0">
                  <a:pos x="11529" y="93133"/>
                </a:cxn>
                <a:cxn ang="0">
                  <a:pos x="14149" y="94192"/>
                </a:cxn>
                <a:cxn ang="0">
                  <a:pos x="20961" y="94721"/>
                </a:cxn>
                <a:cxn ang="0">
                  <a:pos x="27250" y="95250"/>
                </a:cxn>
                <a:cxn ang="0">
                  <a:pos x="27250" y="95250"/>
                </a:cxn>
                <a:cxn ang="0">
                  <a:pos x="34062" y="95250"/>
                </a:cxn>
                <a:cxn ang="0">
                  <a:pos x="37730" y="95250"/>
                </a:cxn>
                <a:cxn ang="0">
                  <a:pos x="40874" y="94721"/>
                </a:cxn>
                <a:cxn ang="0">
                  <a:pos x="43494" y="93133"/>
                </a:cxn>
                <a:cxn ang="0">
                  <a:pos x="46639" y="91017"/>
                </a:cxn>
                <a:cxn ang="0">
                  <a:pos x="48735" y="88900"/>
                </a:cxn>
                <a:cxn ang="0">
                  <a:pos x="49783" y="85196"/>
                </a:cxn>
                <a:cxn ang="0">
                  <a:pos x="49783" y="85196"/>
                </a:cxn>
                <a:cxn ang="0">
                  <a:pos x="51879" y="77258"/>
                </a:cxn>
                <a:cxn ang="0">
                  <a:pos x="52927" y="68792"/>
                </a:cxn>
                <a:cxn ang="0">
                  <a:pos x="53451" y="60854"/>
                </a:cxn>
                <a:cxn ang="0">
                  <a:pos x="53975" y="52387"/>
                </a:cxn>
                <a:cxn ang="0">
                  <a:pos x="53451" y="34925"/>
                </a:cxn>
                <a:cxn ang="0">
                  <a:pos x="51879" y="18521"/>
                </a:cxn>
                <a:cxn ang="0">
                  <a:pos x="51879" y="18521"/>
                </a:cxn>
              </a:cxnLst>
              <a:rect l="0" t="0" r="0" b="0"/>
              <a:pathLst>
                <a:path w="103" h="180">
                  <a:moveTo>
                    <a:pt x="99" y="35"/>
                  </a:moveTo>
                  <a:lnTo>
                    <a:pt x="99" y="35"/>
                  </a:lnTo>
                  <a:lnTo>
                    <a:pt x="98" y="28"/>
                  </a:lnTo>
                  <a:lnTo>
                    <a:pt x="97" y="23"/>
                  </a:lnTo>
                  <a:lnTo>
                    <a:pt x="94" y="18"/>
                  </a:lnTo>
                  <a:lnTo>
                    <a:pt x="90" y="13"/>
                  </a:lnTo>
                  <a:lnTo>
                    <a:pt x="87" y="9"/>
                  </a:lnTo>
                  <a:lnTo>
                    <a:pt x="82" y="7"/>
                  </a:lnTo>
                  <a:lnTo>
                    <a:pt x="71" y="3"/>
                  </a:lnTo>
                  <a:lnTo>
                    <a:pt x="60" y="0"/>
                  </a:lnTo>
                  <a:lnTo>
                    <a:pt x="48" y="0"/>
                  </a:lnTo>
                  <a:lnTo>
                    <a:pt x="23" y="0"/>
                  </a:lnTo>
                  <a:lnTo>
                    <a:pt x="23" y="0"/>
                  </a:lnTo>
                  <a:lnTo>
                    <a:pt x="18" y="0"/>
                  </a:lnTo>
                  <a:lnTo>
                    <a:pt x="15" y="1"/>
                  </a:lnTo>
                  <a:lnTo>
                    <a:pt x="11" y="4"/>
                  </a:lnTo>
                  <a:lnTo>
                    <a:pt x="8" y="5"/>
                  </a:lnTo>
                  <a:lnTo>
                    <a:pt x="6" y="12"/>
                  </a:lnTo>
                  <a:lnTo>
                    <a:pt x="6" y="20"/>
                  </a:lnTo>
                  <a:lnTo>
                    <a:pt x="6" y="20"/>
                  </a:lnTo>
                  <a:lnTo>
                    <a:pt x="4" y="24"/>
                  </a:lnTo>
                  <a:lnTo>
                    <a:pt x="4" y="24"/>
                  </a:lnTo>
                  <a:lnTo>
                    <a:pt x="2" y="57"/>
                  </a:lnTo>
                  <a:lnTo>
                    <a:pt x="2" y="91"/>
                  </a:lnTo>
                  <a:lnTo>
                    <a:pt x="2" y="91"/>
                  </a:lnTo>
                  <a:lnTo>
                    <a:pt x="0" y="129"/>
                  </a:lnTo>
                  <a:lnTo>
                    <a:pt x="0" y="138"/>
                  </a:lnTo>
                  <a:lnTo>
                    <a:pt x="2" y="148"/>
                  </a:lnTo>
                  <a:lnTo>
                    <a:pt x="3" y="156"/>
                  </a:lnTo>
                  <a:lnTo>
                    <a:pt x="7" y="164"/>
                  </a:lnTo>
                  <a:lnTo>
                    <a:pt x="7" y="164"/>
                  </a:lnTo>
                  <a:lnTo>
                    <a:pt x="11" y="169"/>
                  </a:lnTo>
                  <a:lnTo>
                    <a:pt x="17" y="174"/>
                  </a:lnTo>
                  <a:lnTo>
                    <a:pt x="22" y="176"/>
                  </a:lnTo>
                  <a:lnTo>
                    <a:pt x="27" y="178"/>
                  </a:lnTo>
                  <a:lnTo>
                    <a:pt x="40" y="179"/>
                  </a:lnTo>
                  <a:lnTo>
                    <a:pt x="52" y="180"/>
                  </a:lnTo>
                  <a:lnTo>
                    <a:pt x="52" y="180"/>
                  </a:lnTo>
                  <a:lnTo>
                    <a:pt x="65" y="180"/>
                  </a:lnTo>
                  <a:lnTo>
                    <a:pt x="72" y="180"/>
                  </a:lnTo>
                  <a:lnTo>
                    <a:pt x="78" y="179"/>
                  </a:lnTo>
                  <a:lnTo>
                    <a:pt x="83" y="176"/>
                  </a:lnTo>
                  <a:lnTo>
                    <a:pt x="89" y="172"/>
                  </a:lnTo>
                  <a:lnTo>
                    <a:pt x="93" y="168"/>
                  </a:lnTo>
                  <a:lnTo>
                    <a:pt x="95" y="161"/>
                  </a:lnTo>
                  <a:lnTo>
                    <a:pt x="95" y="161"/>
                  </a:lnTo>
                  <a:lnTo>
                    <a:pt x="99" y="146"/>
                  </a:lnTo>
                  <a:lnTo>
                    <a:pt x="101" y="130"/>
                  </a:lnTo>
                  <a:lnTo>
                    <a:pt x="102" y="115"/>
                  </a:lnTo>
                  <a:lnTo>
                    <a:pt x="103" y="99"/>
                  </a:lnTo>
                  <a:lnTo>
                    <a:pt x="102" y="66"/>
                  </a:lnTo>
                  <a:lnTo>
                    <a:pt x="99" y="35"/>
                  </a:lnTo>
                  <a:lnTo>
                    <a:pt x="99" y="3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94" name="Freeform 941"/>
            <p:cNvSpPr/>
            <p:nvPr/>
          </p:nvSpPr>
          <p:spPr>
            <a:xfrm>
              <a:off x="5159377" y="3486151"/>
              <a:ext cx="55563" cy="93663"/>
            </a:xfrm>
            <a:custGeom>
              <a:avLst/>
              <a:gdLst/>
              <a:ahLst/>
              <a:cxnLst>
                <a:cxn ang="0">
                  <a:pos x="51330" y="28575"/>
                </a:cxn>
                <a:cxn ang="0">
                  <a:pos x="51330" y="28575"/>
                </a:cxn>
                <a:cxn ang="0">
                  <a:pos x="51859" y="21167"/>
                </a:cxn>
                <a:cxn ang="0">
                  <a:pos x="51859" y="21167"/>
                </a:cxn>
                <a:cxn ang="0">
                  <a:pos x="51859" y="15346"/>
                </a:cxn>
                <a:cxn ang="0">
                  <a:pos x="50271" y="11642"/>
                </a:cxn>
                <a:cxn ang="0">
                  <a:pos x="50271" y="11642"/>
                </a:cxn>
                <a:cxn ang="0">
                  <a:pos x="50271" y="9525"/>
                </a:cxn>
                <a:cxn ang="0">
                  <a:pos x="50271" y="9525"/>
                </a:cxn>
                <a:cxn ang="0">
                  <a:pos x="49742" y="6350"/>
                </a:cxn>
                <a:cxn ang="0">
                  <a:pos x="49213" y="3704"/>
                </a:cxn>
                <a:cxn ang="0">
                  <a:pos x="47096" y="2117"/>
                </a:cxn>
                <a:cxn ang="0">
                  <a:pos x="44450" y="1058"/>
                </a:cxn>
                <a:cxn ang="0">
                  <a:pos x="42334" y="0"/>
                </a:cxn>
                <a:cxn ang="0">
                  <a:pos x="39688" y="0"/>
                </a:cxn>
                <a:cxn ang="0">
                  <a:pos x="37571" y="0"/>
                </a:cxn>
                <a:cxn ang="0">
                  <a:pos x="35454" y="1588"/>
                </a:cxn>
                <a:cxn ang="0">
                  <a:pos x="35454" y="1588"/>
                </a:cxn>
                <a:cxn ang="0">
                  <a:pos x="32279" y="1058"/>
                </a:cxn>
                <a:cxn ang="0">
                  <a:pos x="30163" y="0"/>
                </a:cxn>
                <a:cxn ang="0">
                  <a:pos x="23813" y="0"/>
                </a:cxn>
                <a:cxn ang="0">
                  <a:pos x="17992" y="1588"/>
                </a:cxn>
                <a:cxn ang="0">
                  <a:pos x="12171" y="3175"/>
                </a:cxn>
                <a:cxn ang="0">
                  <a:pos x="12171" y="3175"/>
                </a:cxn>
                <a:cxn ang="0">
                  <a:pos x="9525" y="4233"/>
                </a:cxn>
                <a:cxn ang="0">
                  <a:pos x="7408" y="6350"/>
                </a:cxn>
                <a:cxn ang="0">
                  <a:pos x="7408" y="6350"/>
                </a:cxn>
                <a:cxn ang="0">
                  <a:pos x="4233" y="9525"/>
                </a:cxn>
                <a:cxn ang="0">
                  <a:pos x="2117" y="12171"/>
                </a:cxn>
                <a:cxn ang="0">
                  <a:pos x="1058" y="15875"/>
                </a:cxn>
                <a:cxn ang="0">
                  <a:pos x="0" y="21167"/>
                </a:cxn>
                <a:cxn ang="0">
                  <a:pos x="0" y="21167"/>
                </a:cxn>
                <a:cxn ang="0">
                  <a:pos x="0" y="33867"/>
                </a:cxn>
                <a:cxn ang="0">
                  <a:pos x="1058" y="47625"/>
                </a:cxn>
                <a:cxn ang="0">
                  <a:pos x="2117" y="60325"/>
                </a:cxn>
                <a:cxn ang="0">
                  <a:pos x="3704" y="74084"/>
                </a:cxn>
                <a:cxn ang="0">
                  <a:pos x="3704" y="74084"/>
                </a:cxn>
                <a:cxn ang="0">
                  <a:pos x="3704" y="74613"/>
                </a:cxn>
                <a:cxn ang="0">
                  <a:pos x="3704" y="74613"/>
                </a:cxn>
                <a:cxn ang="0">
                  <a:pos x="4233" y="79905"/>
                </a:cxn>
                <a:cxn ang="0">
                  <a:pos x="5292" y="83609"/>
                </a:cxn>
                <a:cxn ang="0">
                  <a:pos x="7408" y="86784"/>
                </a:cxn>
                <a:cxn ang="0">
                  <a:pos x="9525" y="88900"/>
                </a:cxn>
                <a:cxn ang="0">
                  <a:pos x="12171" y="90488"/>
                </a:cxn>
                <a:cxn ang="0">
                  <a:pos x="15875" y="92075"/>
                </a:cxn>
                <a:cxn ang="0">
                  <a:pos x="21167" y="92605"/>
                </a:cxn>
                <a:cxn ang="0">
                  <a:pos x="25929" y="93663"/>
                </a:cxn>
                <a:cxn ang="0">
                  <a:pos x="25929" y="93663"/>
                </a:cxn>
                <a:cxn ang="0">
                  <a:pos x="31750" y="93663"/>
                </a:cxn>
                <a:cxn ang="0">
                  <a:pos x="37571" y="93663"/>
                </a:cxn>
                <a:cxn ang="0">
                  <a:pos x="42334" y="92075"/>
                </a:cxn>
                <a:cxn ang="0">
                  <a:pos x="47096" y="90488"/>
                </a:cxn>
                <a:cxn ang="0">
                  <a:pos x="50271" y="87842"/>
                </a:cxn>
                <a:cxn ang="0">
                  <a:pos x="53446" y="84138"/>
                </a:cxn>
                <a:cxn ang="0">
                  <a:pos x="54505" y="79905"/>
                </a:cxn>
                <a:cxn ang="0">
                  <a:pos x="55563" y="73555"/>
                </a:cxn>
                <a:cxn ang="0">
                  <a:pos x="55563" y="73555"/>
                </a:cxn>
                <a:cxn ang="0">
                  <a:pos x="54505" y="62442"/>
                </a:cxn>
                <a:cxn ang="0">
                  <a:pos x="53975" y="50800"/>
                </a:cxn>
                <a:cxn ang="0">
                  <a:pos x="51330" y="28575"/>
                </a:cxn>
                <a:cxn ang="0">
                  <a:pos x="51330" y="28575"/>
                </a:cxn>
              </a:cxnLst>
              <a:rect l="0" t="0" r="0" b="0"/>
              <a:pathLst>
                <a:path w="105" h="177">
                  <a:moveTo>
                    <a:pt x="97" y="54"/>
                  </a:moveTo>
                  <a:lnTo>
                    <a:pt x="97" y="54"/>
                  </a:lnTo>
                  <a:lnTo>
                    <a:pt x="98" y="40"/>
                  </a:lnTo>
                  <a:lnTo>
                    <a:pt x="98" y="40"/>
                  </a:lnTo>
                  <a:lnTo>
                    <a:pt x="98" y="29"/>
                  </a:lnTo>
                  <a:lnTo>
                    <a:pt x="95" y="22"/>
                  </a:lnTo>
                  <a:lnTo>
                    <a:pt x="95" y="22"/>
                  </a:lnTo>
                  <a:lnTo>
                    <a:pt x="95" y="18"/>
                  </a:lnTo>
                  <a:lnTo>
                    <a:pt x="95" y="18"/>
                  </a:lnTo>
                  <a:lnTo>
                    <a:pt x="94" y="12"/>
                  </a:lnTo>
                  <a:lnTo>
                    <a:pt x="93" y="7"/>
                  </a:lnTo>
                  <a:lnTo>
                    <a:pt x="89" y="4"/>
                  </a:lnTo>
                  <a:lnTo>
                    <a:pt x="84" y="2"/>
                  </a:lnTo>
                  <a:lnTo>
                    <a:pt x="80" y="0"/>
                  </a:lnTo>
                  <a:lnTo>
                    <a:pt x="75" y="0"/>
                  </a:lnTo>
                  <a:lnTo>
                    <a:pt x="71" y="0"/>
                  </a:lnTo>
                  <a:lnTo>
                    <a:pt x="67" y="3"/>
                  </a:lnTo>
                  <a:lnTo>
                    <a:pt x="67" y="3"/>
                  </a:lnTo>
                  <a:lnTo>
                    <a:pt x="61" y="2"/>
                  </a:lnTo>
                  <a:lnTo>
                    <a:pt x="57" y="0"/>
                  </a:lnTo>
                  <a:lnTo>
                    <a:pt x="45" y="0"/>
                  </a:lnTo>
                  <a:lnTo>
                    <a:pt x="34" y="3"/>
                  </a:lnTo>
                  <a:lnTo>
                    <a:pt x="23" y="6"/>
                  </a:lnTo>
                  <a:lnTo>
                    <a:pt x="23" y="6"/>
                  </a:lnTo>
                  <a:lnTo>
                    <a:pt x="18" y="8"/>
                  </a:lnTo>
                  <a:lnTo>
                    <a:pt x="14" y="12"/>
                  </a:lnTo>
                  <a:lnTo>
                    <a:pt x="14" y="12"/>
                  </a:lnTo>
                  <a:lnTo>
                    <a:pt x="8" y="18"/>
                  </a:lnTo>
                  <a:lnTo>
                    <a:pt x="4" y="23"/>
                  </a:lnTo>
                  <a:lnTo>
                    <a:pt x="2" y="30"/>
                  </a:lnTo>
                  <a:lnTo>
                    <a:pt x="0" y="40"/>
                  </a:lnTo>
                  <a:lnTo>
                    <a:pt x="0" y="40"/>
                  </a:lnTo>
                  <a:lnTo>
                    <a:pt x="0" y="64"/>
                  </a:lnTo>
                  <a:lnTo>
                    <a:pt x="2" y="90"/>
                  </a:lnTo>
                  <a:lnTo>
                    <a:pt x="4" y="114"/>
                  </a:lnTo>
                  <a:lnTo>
                    <a:pt x="7" y="140"/>
                  </a:lnTo>
                  <a:lnTo>
                    <a:pt x="7" y="140"/>
                  </a:lnTo>
                  <a:lnTo>
                    <a:pt x="7" y="141"/>
                  </a:lnTo>
                  <a:lnTo>
                    <a:pt x="7" y="141"/>
                  </a:lnTo>
                  <a:lnTo>
                    <a:pt x="8" y="151"/>
                  </a:lnTo>
                  <a:lnTo>
                    <a:pt x="10" y="158"/>
                  </a:lnTo>
                  <a:lnTo>
                    <a:pt x="14" y="164"/>
                  </a:lnTo>
                  <a:lnTo>
                    <a:pt x="18" y="168"/>
                  </a:lnTo>
                  <a:lnTo>
                    <a:pt x="23" y="171"/>
                  </a:lnTo>
                  <a:lnTo>
                    <a:pt x="30" y="174"/>
                  </a:lnTo>
                  <a:lnTo>
                    <a:pt x="40" y="175"/>
                  </a:lnTo>
                  <a:lnTo>
                    <a:pt x="49" y="177"/>
                  </a:lnTo>
                  <a:lnTo>
                    <a:pt x="49" y="177"/>
                  </a:lnTo>
                  <a:lnTo>
                    <a:pt x="60" y="177"/>
                  </a:lnTo>
                  <a:lnTo>
                    <a:pt x="71" y="177"/>
                  </a:lnTo>
                  <a:lnTo>
                    <a:pt x="80" y="174"/>
                  </a:lnTo>
                  <a:lnTo>
                    <a:pt x="89" y="171"/>
                  </a:lnTo>
                  <a:lnTo>
                    <a:pt x="95" y="166"/>
                  </a:lnTo>
                  <a:lnTo>
                    <a:pt x="101" y="159"/>
                  </a:lnTo>
                  <a:lnTo>
                    <a:pt x="103" y="151"/>
                  </a:lnTo>
                  <a:lnTo>
                    <a:pt x="105" y="139"/>
                  </a:lnTo>
                  <a:lnTo>
                    <a:pt x="105" y="139"/>
                  </a:lnTo>
                  <a:lnTo>
                    <a:pt x="103" y="118"/>
                  </a:lnTo>
                  <a:lnTo>
                    <a:pt x="102" y="96"/>
                  </a:lnTo>
                  <a:lnTo>
                    <a:pt x="97" y="54"/>
                  </a:lnTo>
                  <a:lnTo>
                    <a:pt x="97"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95" name="Freeform 942"/>
            <p:cNvSpPr/>
            <p:nvPr/>
          </p:nvSpPr>
          <p:spPr>
            <a:xfrm>
              <a:off x="5041902" y="3236913"/>
              <a:ext cx="22225" cy="55563"/>
            </a:xfrm>
            <a:custGeom>
              <a:avLst/>
              <a:gdLst/>
              <a:ahLst/>
              <a:cxnLst>
                <a:cxn ang="0">
                  <a:pos x="21708" y="40217"/>
                </a:cxn>
                <a:cxn ang="0">
                  <a:pos x="21708" y="40217"/>
                </a:cxn>
                <a:cxn ang="0">
                  <a:pos x="21191" y="33867"/>
                </a:cxn>
                <a:cxn ang="0">
                  <a:pos x="20158" y="27517"/>
                </a:cxn>
                <a:cxn ang="0">
                  <a:pos x="20158" y="27517"/>
                </a:cxn>
                <a:cxn ang="0">
                  <a:pos x="20158" y="22754"/>
                </a:cxn>
                <a:cxn ang="0">
                  <a:pos x="18090" y="17992"/>
                </a:cxn>
                <a:cxn ang="0">
                  <a:pos x="18090" y="9525"/>
                </a:cxn>
                <a:cxn ang="0">
                  <a:pos x="18090" y="9525"/>
                </a:cxn>
                <a:cxn ang="0">
                  <a:pos x="18090" y="7408"/>
                </a:cxn>
                <a:cxn ang="0">
                  <a:pos x="17573" y="5821"/>
                </a:cxn>
                <a:cxn ang="0">
                  <a:pos x="15506" y="3175"/>
                </a:cxn>
                <a:cxn ang="0">
                  <a:pos x="12405" y="1058"/>
                </a:cxn>
                <a:cxn ang="0">
                  <a:pos x="8787" y="0"/>
                </a:cxn>
                <a:cxn ang="0">
                  <a:pos x="5685" y="1058"/>
                </a:cxn>
                <a:cxn ang="0">
                  <a:pos x="2584" y="3175"/>
                </a:cxn>
                <a:cxn ang="0">
                  <a:pos x="517" y="5821"/>
                </a:cxn>
                <a:cxn ang="0">
                  <a:pos x="0" y="7408"/>
                </a:cxn>
                <a:cxn ang="0">
                  <a:pos x="0" y="9525"/>
                </a:cxn>
                <a:cxn ang="0">
                  <a:pos x="0" y="17992"/>
                </a:cxn>
                <a:cxn ang="0">
                  <a:pos x="0" y="17992"/>
                </a:cxn>
                <a:cxn ang="0">
                  <a:pos x="0" y="23284"/>
                </a:cxn>
                <a:cxn ang="0">
                  <a:pos x="0" y="23284"/>
                </a:cxn>
                <a:cxn ang="0">
                  <a:pos x="1551" y="25929"/>
                </a:cxn>
                <a:cxn ang="0">
                  <a:pos x="2067" y="27517"/>
                </a:cxn>
                <a:cxn ang="0">
                  <a:pos x="2067" y="26988"/>
                </a:cxn>
                <a:cxn ang="0">
                  <a:pos x="2067" y="26988"/>
                </a:cxn>
                <a:cxn ang="0">
                  <a:pos x="1551" y="25929"/>
                </a:cxn>
                <a:cxn ang="0">
                  <a:pos x="2067" y="27517"/>
                </a:cxn>
                <a:cxn ang="0">
                  <a:pos x="2067" y="33338"/>
                </a:cxn>
                <a:cxn ang="0">
                  <a:pos x="2067" y="33338"/>
                </a:cxn>
                <a:cxn ang="0">
                  <a:pos x="2067" y="37042"/>
                </a:cxn>
                <a:cxn ang="0">
                  <a:pos x="2584" y="39688"/>
                </a:cxn>
                <a:cxn ang="0">
                  <a:pos x="4135" y="46038"/>
                </a:cxn>
                <a:cxn ang="0">
                  <a:pos x="4135" y="46038"/>
                </a:cxn>
                <a:cxn ang="0">
                  <a:pos x="4652" y="50271"/>
                </a:cxn>
                <a:cxn ang="0">
                  <a:pos x="6719" y="53446"/>
                </a:cxn>
                <a:cxn ang="0">
                  <a:pos x="10337" y="55034"/>
                </a:cxn>
                <a:cxn ang="0">
                  <a:pos x="13955" y="55563"/>
                </a:cxn>
                <a:cxn ang="0">
                  <a:pos x="16540" y="55563"/>
                </a:cxn>
                <a:cxn ang="0">
                  <a:pos x="19641" y="53446"/>
                </a:cxn>
                <a:cxn ang="0">
                  <a:pos x="21708" y="50271"/>
                </a:cxn>
                <a:cxn ang="0">
                  <a:pos x="22225" y="48155"/>
                </a:cxn>
                <a:cxn ang="0">
                  <a:pos x="22225" y="46038"/>
                </a:cxn>
                <a:cxn ang="0">
                  <a:pos x="22225" y="43921"/>
                </a:cxn>
                <a:cxn ang="0">
                  <a:pos x="22225" y="43921"/>
                </a:cxn>
                <a:cxn ang="0">
                  <a:pos x="22225" y="41805"/>
                </a:cxn>
                <a:cxn ang="0">
                  <a:pos x="21708" y="40217"/>
                </a:cxn>
                <a:cxn ang="0">
                  <a:pos x="21708" y="40217"/>
                </a:cxn>
              </a:cxnLst>
              <a:rect l="0" t="0" r="0" b="0"/>
              <a:pathLst>
                <a:path w="43" h="105">
                  <a:moveTo>
                    <a:pt x="42" y="76"/>
                  </a:moveTo>
                  <a:lnTo>
                    <a:pt x="42" y="76"/>
                  </a:lnTo>
                  <a:lnTo>
                    <a:pt x="41" y="64"/>
                  </a:lnTo>
                  <a:lnTo>
                    <a:pt x="39" y="52"/>
                  </a:lnTo>
                  <a:lnTo>
                    <a:pt x="39" y="52"/>
                  </a:lnTo>
                  <a:lnTo>
                    <a:pt x="39" y="43"/>
                  </a:lnTo>
                  <a:lnTo>
                    <a:pt x="35" y="34"/>
                  </a:lnTo>
                  <a:lnTo>
                    <a:pt x="35" y="18"/>
                  </a:lnTo>
                  <a:lnTo>
                    <a:pt x="35" y="18"/>
                  </a:lnTo>
                  <a:lnTo>
                    <a:pt x="35" y="14"/>
                  </a:lnTo>
                  <a:lnTo>
                    <a:pt x="34" y="11"/>
                  </a:lnTo>
                  <a:lnTo>
                    <a:pt x="30" y="6"/>
                  </a:lnTo>
                  <a:lnTo>
                    <a:pt x="24" y="2"/>
                  </a:lnTo>
                  <a:lnTo>
                    <a:pt x="17" y="0"/>
                  </a:lnTo>
                  <a:lnTo>
                    <a:pt x="11" y="2"/>
                  </a:lnTo>
                  <a:lnTo>
                    <a:pt x="5" y="6"/>
                  </a:lnTo>
                  <a:lnTo>
                    <a:pt x="1" y="11"/>
                  </a:lnTo>
                  <a:lnTo>
                    <a:pt x="0" y="14"/>
                  </a:lnTo>
                  <a:lnTo>
                    <a:pt x="0" y="18"/>
                  </a:lnTo>
                  <a:lnTo>
                    <a:pt x="0" y="34"/>
                  </a:lnTo>
                  <a:lnTo>
                    <a:pt x="0" y="34"/>
                  </a:lnTo>
                  <a:lnTo>
                    <a:pt x="0" y="44"/>
                  </a:lnTo>
                  <a:lnTo>
                    <a:pt x="0" y="44"/>
                  </a:lnTo>
                  <a:lnTo>
                    <a:pt x="3" y="49"/>
                  </a:lnTo>
                  <a:lnTo>
                    <a:pt x="4" y="52"/>
                  </a:lnTo>
                  <a:lnTo>
                    <a:pt x="4" y="51"/>
                  </a:lnTo>
                  <a:lnTo>
                    <a:pt x="4" y="51"/>
                  </a:lnTo>
                  <a:lnTo>
                    <a:pt x="3" y="49"/>
                  </a:lnTo>
                  <a:lnTo>
                    <a:pt x="4" y="52"/>
                  </a:lnTo>
                  <a:lnTo>
                    <a:pt x="4" y="63"/>
                  </a:lnTo>
                  <a:lnTo>
                    <a:pt x="4" y="63"/>
                  </a:lnTo>
                  <a:lnTo>
                    <a:pt x="4" y="70"/>
                  </a:lnTo>
                  <a:lnTo>
                    <a:pt x="5" y="75"/>
                  </a:lnTo>
                  <a:lnTo>
                    <a:pt x="8" y="87"/>
                  </a:lnTo>
                  <a:lnTo>
                    <a:pt x="8" y="87"/>
                  </a:lnTo>
                  <a:lnTo>
                    <a:pt x="9" y="95"/>
                  </a:lnTo>
                  <a:lnTo>
                    <a:pt x="13" y="101"/>
                  </a:lnTo>
                  <a:lnTo>
                    <a:pt x="20" y="104"/>
                  </a:lnTo>
                  <a:lnTo>
                    <a:pt x="27" y="105"/>
                  </a:lnTo>
                  <a:lnTo>
                    <a:pt x="32" y="105"/>
                  </a:lnTo>
                  <a:lnTo>
                    <a:pt x="38" y="101"/>
                  </a:lnTo>
                  <a:lnTo>
                    <a:pt x="42" y="95"/>
                  </a:lnTo>
                  <a:lnTo>
                    <a:pt x="43" y="91"/>
                  </a:lnTo>
                  <a:lnTo>
                    <a:pt x="43" y="87"/>
                  </a:lnTo>
                  <a:lnTo>
                    <a:pt x="43" y="83"/>
                  </a:lnTo>
                  <a:lnTo>
                    <a:pt x="43" y="83"/>
                  </a:lnTo>
                  <a:lnTo>
                    <a:pt x="43" y="79"/>
                  </a:lnTo>
                  <a:lnTo>
                    <a:pt x="42" y="76"/>
                  </a:lnTo>
                  <a:lnTo>
                    <a:pt x="42" y="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96" name="Freeform 943"/>
            <p:cNvSpPr/>
            <p:nvPr/>
          </p:nvSpPr>
          <p:spPr>
            <a:xfrm>
              <a:off x="5003802" y="3224213"/>
              <a:ext cx="22225" cy="58738"/>
            </a:xfrm>
            <a:custGeom>
              <a:avLst/>
              <a:gdLst/>
              <a:ahLst/>
              <a:cxnLst>
                <a:cxn ang="0">
                  <a:pos x="3175" y="6818"/>
                </a:cxn>
                <a:cxn ang="0">
                  <a:pos x="3175" y="6818"/>
                </a:cxn>
                <a:cxn ang="0">
                  <a:pos x="1588" y="11538"/>
                </a:cxn>
                <a:cxn ang="0">
                  <a:pos x="1058" y="17307"/>
                </a:cxn>
                <a:cxn ang="0">
                  <a:pos x="0" y="27796"/>
                </a:cxn>
                <a:cxn ang="0">
                  <a:pos x="1058" y="49298"/>
                </a:cxn>
                <a:cxn ang="0">
                  <a:pos x="1058" y="49298"/>
                </a:cxn>
                <a:cxn ang="0">
                  <a:pos x="1058" y="51396"/>
                </a:cxn>
                <a:cxn ang="0">
                  <a:pos x="1588" y="53494"/>
                </a:cxn>
                <a:cxn ang="0">
                  <a:pos x="3704" y="56640"/>
                </a:cxn>
                <a:cxn ang="0">
                  <a:pos x="6879" y="58738"/>
                </a:cxn>
                <a:cxn ang="0">
                  <a:pos x="10054" y="58738"/>
                </a:cxn>
                <a:cxn ang="0">
                  <a:pos x="13758" y="58738"/>
                </a:cxn>
                <a:cxn ang="0">
                  <a:pos x="16933" y="56640"/>
                </a:cxn>
                <a:cxn ang="0">
                  <a:pos x="19050" y="53494"/>
                </a:cxn>
                <a:cxn ang="0">
                  <a:pos x="19579" y="51396"/>
                </a:cxn>
                <a:cxn ang="0">
                  <a:pos x="20108" y="49298"/>
                </a:cxn>
                <a:cxn ang="0">
                  <a:pos x="20108" y="49298"/>
                </a:cxn>
                <a:cxn ang="0">
                  <a:pos x="19579" y="30942"/>
                </a:cxn>
                <a:cxn ang="0">
                  <a:pos x="19579" y="20978"/>
                </a:cxn>
                <a:cxn ang="0">
                  <a:pos x="20108" y="16782"/>
                </a:cxn>
                <a:cxn ang="0">
                  <a:pos x="21696" y="11538"/>
                </a:cxn>
                <a:cxn ang="0">
                  <a:pos x="21696" y="11538"/>
                </a:cxn>
                <a:cxn ang="0">
                  <a:pos x="22225" y="9440"/>
                </a:cxn>
                <a:cxn ang="0">
                  <a:pos x="22225" y="7342"/>
                </a:cxn>
                <a:cxn ang="0">
                  <a:pos x="21696" y="5769"/>
                </a:cxn>
                <a:cxn ang="0">
                  <a:pos x="21167" y="4720"/>
                </a:cxn>
                <a:cxn ang="0">
                  <a:pos x="19050" y="1573"/>
                </a:cxn>
                <a:cxn ang="0">
                  <a:pos x="15346" y="0"/>
                </a:cxn>
                <a:cxn ang="0">
                  <a:pos x="11642" y="0"/>
                </a:cxn>
                <a:cxn ang="0">
                  <a:pos x="7937" y="1049"/>
                </a:cxn>
                <a:cxn ang="0">
                  <a:pos x="5292" y="3147"/>
                </a:cxn>
                <a:cxn ang="0">
                  <a:pos x="3704" y="4720"/>
                </a:cxn>
                <a:cxn ang="0">
                  <a:pos x="3175" y="6818"/>
                </a:cxn>
                <a:cxn ang="0">
                  <a:pos x="3175" y="6818"/>
                </a:cxn>
              </a:cxnLst>
              <a:rect l="0" t="0" r="0" b="0"/>
              <a:pathLst>
                <a:path w="42" h="112">
                  <a:moveTo>
                    <a:pt x="6" y="13"/>
                  </a:moveTo>
                  <a:lnTo>
                    <a:pt x="6" y="13"/>
                  </a:lnTo>
                  <a:lnTo>
                    <a:pt x="3" y="22"/>
                  </a:lnTo>
                  <a:lnTo>
                    <a:pt x="2" y="33"/>
                  </a:lnTo>
                  <a:lnTo>
                    <a:pt x="0" y="53"/>
                  </a:lnTo>
                  <a:lnTo>
                    <a:pt x="2" y="94"/>
                  </a:lnTo>
                  <a:lnTo>
                    <a:pt x="2" y="94"/>
                  </a:lnTo>
                  <a:lnTo>
                    <a:pt x="2" y="98"/>
                  </a:lnTo>
                  <a:lnTo>
                    <a:pt x="3" y="102"/>
                  </a:lnTo>
                  <a:lnTo>
                    <a:pt x="7" y="108"/>
                  </a:lnTo>
                  <a:lnTo>
                    <a:pt x="13" y="112"/>
                  </a:lnTo>
                  <a:lnTo>
                    <a:pt x="19" y="112"/>
                  </a:lnTo>
                  <a:lnTo>
                    <a:pt x="26" y="112"/>
                  </a:lnTo>
                  <a:lnTo>
                    <a:pt x="32" y="108"/>
                  </a:lnTo>
                  <a:lnTo>
                    <a:pt x="36" y="102"/>
                  </a:lnTo>
                  <a:lnTo>
                    <a:pt x="37" y="98"/>
                  </a:lnTo>
                  <a:lnTo>
                    <a:pt x="38" y="94"/>
                  </a:lnTo>
                  <a:lnTo>
                    <a:pt x="38" y="94"/>
                  </a:lnTo>
                  <a:lnTo>
                    <a:pt x="37" y="59"/>
                  </a:lnTo>
                  <a:lnTo>
                    <a:pt x="37" y="40"/>
                  </a:lnTo>
                  <a:lnTo>
                    <a:pt x="38" y="32"/>
                  </a:lnTo>
                  <a:lnTo>
                    <a:pt x="41" y="22"/>
                  </a:lnTo>
                  <a:lnTo>
                    <a:pt x="41" y="22"/>
                  </a:lnTo>
                  <a:lnTo>
                    <a:pt x="42" y="18"/>
                  </a:lnTo>
                  <a:lnTo>
                    <a:pt x="42" y="14"/>
                  </a:lnTo>
                  <a:lnTo>
                    <a:pt x="41" y="11"/>
                  </a:lnTo>
                  <a:lnTo>
                    <a:pt x="40" y="9"/>
                  </a:lnTo>
                  <a:lnTo>
                    <a:pt x="36" y="3"/>
                  </a:lnTo>
                  <a:lnTo>
                    <a:pt x="29" y="0"/>
                  </a:lnTo>
                  <a:lnTo>
                    <a:pt x="22" y="0"/>
                  </a:lnTo>
                  <a:lnTo>
                    <a:pt x="15" y="2"/>
                  </a:lnTo>
                  <a:lnTo>
                    <a:pt x="10" y="6"/>
                  </a:lnTo>
                  <a:lnTo>
                    <a:pt x="7" y="9"/>
                  </a:lnTo>
                  <a:lnTo>
                    <a:pt x="6" y="13"/>
                  </a:lnTo>
                  <a:lnTo>
                    <a:pt x="6" y="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97" name="Freeform 944"/>
            <p:cNvSpPr/>
            <p:nvPr/>
          </p:nvSpPr>
          <p:spPr>
            <a:xfrm>
              <a:off x="4976814" y="3209926"/>
              <a:ext cx="19050" cy="46038"/>
            </a:xfrm>
            <a:custGeom>
              <a:avLst/>
              <a:gdLst/>
              <a:ahLst/>
              <a:cxnLst>
                <a:cxn ang="0">
                  <a:pos x="0" y="9417"/>
                </a:cxn>
                <a:cxn ang="0">
                  <a:pos x="0" y="36098"/>
                </a:cxn>
                <a:cxn ang="0">
                  <a:pos x="0" y="36098"/>
                </a:cxn>
                <a:cxn ang="0">
                  <a:pos x="0" y="39237"/>
                </a:cxn>
                <a:cxn ang="0">
                  <a:pos x="529" y="40283"/>
                </a:cxn>
                <a:cxn ang="0">
                  <a:pos x="2646" y="43422"/>
                </a:cxn>
                <a:cxn ang="0">
                  <a:pos x="5821" y="45515"/>
                </a:cxn>
                <a:cxn ang="0">
                  <a:pos x="8996" y="46038"/>
                </a:cxn>
                <a:cxn ang="0">
                  <a:pos x="12700" y="45515"/>
                </a:cxn>
                <a:cxn ang="0">
                  <a:pos x="15875" y="43422"/>
                </a:cxn>
                <a:cxn ang="0">
                  <a:pos x="18521" y="40283"/>
                </a:cxn>
                <a:cxn ang="0">
                  <a:pos x="18521" y="39237"/>
                </a:cxn>
                <a:cxn ang="0">
                  <a:pos x="19050" y="36098"/>
                </a:cxn>
                <a:cxn ang="0">
                  <a:pos x="19050" y="9417"/>
                </a:cxn>
                <a:cxn ang="0">
                  <a:pos x="19050" y="9417"/>
                </a:cxn>
                <a:cxn ang="0">
                  <a:pos x="18521" y="6801"/>
                </a:cxn>
                <a:cxn ang="0">
                  <a:pos x="18521" y="4708"/>
                </a:cxn>
                <a:cxn ang="0">
                  <a:pos x="15875" y="2093"/>
                </a:cxn>
                <a:cxn ang="0">
                  <a:pos x="12700" y="0"/>
                </a:cxn>
                <a:cxn ang="0">
                  <a:pos x="8996" y="0"/>
                </a:cxn>
                <a:cxn ang="0">
                  <a:pos x="5821" y="0"/>
                </a:cxn>
                <a:cxn ang="0">
                  <a:pos x="2646" y="2093"/>
                </a:cxn>
                <a:cxn ang="0">
                  <a:pos x="529" y="4708"/>
                </a:cxn>
                <a:cxn ang="0">
                  <a:pos x="0" y="6801"/>
                </a:cxn>
                <a:cxn ang="0">
                  <a:pos x="0" y="9417"/>
                </a:cxn>
                <a:cxn ang="0">
                  <a:pos x="0" y="9417"/>
                </a:cxn>
              </a:cxnLst>
              <a:rect l="0" t="0" r="0" b="0"/>
              <a:pathLst>
                <a:path w="36" h="88">
                  <a:moveTo>
                    <a:pt x="0" y="18"/>
                  </a:moveTo>
                  <a:lnTo>
                    <a:pt x="0" y="69"/>
                  </a:lnTo>
                  <a:lnTo>
                    <a:pt x="0" y="69"/>
                  </a:lnTo>
                  <a:lnTo>
                    <a:pt x="0" y="75"/>
                  </a:lnTo>
                  <a:lnTo>
                    <a:pt x="1" y="77"/>
                  </a:lnTo>
                  <a:lnTo>
                    <a:pt x="5" y="83"/>
                  </a:lnTo>
                  <a:lnTo>
                    <a:pt x="11" y="87"/>
                  </a:lnTo>
                  <a:lnTo>
                    <a:pt x="17" y="88"/>
                  </a:lnTo>
                  <a:lnTo>
                    <a:pt x="24" y="87"/>
                  </a:lnTo>
                  <a:lnTo>
                    <a:pt x="30" y="83"/>
                  </a:lnTo>
                  <a:lnTo>
                    <a:pt x="35" y="77"/>
                  </a:lnTo>
                  <a:lnTo>
                    <a:pt x="35" y="75"/>
                  </a:lnTo>
                  <a:lnTo>
                    <a:pt x="36" y="69"/>
                  </a:lnTo>
                  <a:lnTo>
                    <a:pt x="36" y="18"/>
                  </a:lnTo>
                  <a:lnTo>
                    <a:pt x="36" y="18"/>
                  </a:lnTo>
                  <a:lnTo>
                    <a:pt x="35" y="13"/>
                  </a:lnTo>
                  <a:lnTo>
                    <a:pt x="35" y="9"/>
                  </a:lnTo>
                  <a:lnTo>
                    <a:pt x="30" y="4"/>
                  </a:lnTo>
                  <a:lnTo>
                    <a:pt x="24" y="0"/>
                  </a:lnTo>
                  <a:lnTo>
                    <a:pt x="17" y="0"/>
                  </a:lnTo>
                  <a:lnTo>
                    <a:pt x="11" y="0"/>
                  </a:lnTo>
                  <a:lnTo>
                    <a:pt x="5" y="4"/>
                  </a:lnTo>
                  <a:lnTo>
                    <a:pt x="1" y="9"/>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98" name="Freeform 945"/>
            <p:cNvSpPr/>
            <p:nvPr/>
          </p:nvSpPr>
          <p:spPr>
            <a:xfrm>
              <a:off x="5446714" y="3238501"/>
              <a:ext cx="22225" cy="57150"/>
            </a:xfrm>
            <a:custGeom>
              <a:avLst/>
              <a:gdLst/>
              <a:ahLst/>
              <a:cxnLst>
                <a:cxn ang="0">
                  <a:pos x="20057" y="31221"/>
                </a:cxn>
                <a:cxn ang="0">
                  <a:pos x="20057" y="8996"/>
                </a:cxn>
                <a:cxn ang="0">
                  <a:pos x="20057" y="8996"/>
                </a:cxn>
                <a:cxn ang="0">
                  <a:pos x="20057" y="6879"/>
                </a:cxn>
                <a:cxn ang="0">
                  <a:pos x="19515" y="5292"/>
                </a:cxn>
                <a:cxn ang="0">
                  <a:pos x="17346" y="2646"/>
                </a:cxn>
                <a:cxn ang="0">
                  <a:pos x="14094" y="529"/>
                </a:cxn>
                <a:cxn ang="0">
                  <a:pos x="10299" y="0"/>
                </a:cxn>
                <a:cxn ang="0">
                  <a:pos x="7047" y="529"/>
                </a:cxn>
                <a:cxn ang="0">
                  <a:pos x="3252" y="2646"/>
                </a:cxn>
                <a:cxn ang="0">
                  <a:pos x="1084" y="5292"/>
                </a:cxn>
                <a:cxn ang="0">
                  <a:pos x="0" y="6879"/>
                </a:cxn>
                <a:cxn ang="0">
                  <a:pos x="0" y="8996"/>
                </a:cxn>
                <a:cxn ang="0">
                  <a:pos x="0" y="37042"/>
                </a:cxn>
                <a:cxn ang="0">
                  <a:pos x="0" y="37042"/>
                </a:cxn>
                <a:cxn ang="0">
                  <a:pos x="1084" y="39688"/>
                </a:cxn>
                <a:cxn ang="0">
                  <a:pos x="1084" y="42863"/>
                </a:cxn>
                <a:cxn ang="0">
                  <a:pos x="2168" y="47625"/>
                </a:cxn>
                <a:cxn ang="0">
                  <a:pos x="2168" y="47625"/>
                </a:cxn>
                <a:cxn ang="0">
                  <a:pos x="3252" y="49742"/>
                </a:cxn>
                <a:cxn ang="0">
                  <a:pos x="3795" y="52387"/>
                </a:cxn>
                <a:cxn ang="0">
                  <a:pos x="5963" y="55033"/>
                </a:cxn>
                <a:cxn ang="0">
                  <a:pos x="9757" y="56621"/>
                </a:cxn>
                <a:cxn ang="0">
                  <a:pos x="13552" y="57150"/>
                </a:cxn>
                <a:cxn ang="0">
                  <a:pos x="17346" y="56621"/>
                </a:cxn>
                <a:cxn ang="0">
                  <a:pos x="20057" y="55033"/>
                </a:cxn>
                <a:cxn ang="0">
                  <a:pos x="20599" y="53446"/>
                </a:cxn>
                <a:cxn ang="0">
                  <a:pos x="21683" y="52387"/>
                </a:cxn>
                <a:cxn ang="0">
                  <a:pos x="22225" y="49742"/>
                </a:cxn>
                <a:cxn ang="0">
                  <a:pos x="22225" y="47625"/>
                </a:cxn>
                <a:cxn ang="0">
                  <a:pos x="22225" y="47625"/>
                </a:cxn>
                <a:cxn ang="0">
                  <a:pos x="20599" y="39688"/>
                </a:cxn>
                <a:cxn ang="0">
                  <a:pos x="20057" y="35454"/>
                </a:cxn>
                <a:cxn ang="0">
                  <a:pos x="20057" y="31221"/>
                </a:cxn>
                <a:cxn ang="0">
                  <a:pos x="20057" y="31221"/>
                </a:cxn>
              </a:cxnLst>
              <a:rect l="0" t="0" r="0" b="0"/>
              <a:pathLst>
                <a:path w="41" h="108">
                  <a:moveTo>
                    <a:pt x="37" y="59"/>
                  </a:moveTo>
                  <a:lnTo>
                    <a:pt x="37" y="17"/>
                  </a:lnTo>
                  <a:lnTo>
                    <a:pt x="37" y="17"/>
                  </a:lnTo>
                  <a:lnTo>
                    <a:pt x="37" y="13"/>
                  </a:lnTo>
                  <a:lnTo>
                    <a:pt x="36" y="10"/>
                  </a:lnTo>
                  <a:lnTo>
                    <a:pt x="32" y="5"/>
                  </a:lnTo>
                  <a:lnTo>
                    <a:pt x="26" y="1"/>
                  </a:lnTo>
                  <a:lnTo>
                    <a:pt x="19" y="0"/>
                  </a:lnTo>
                  <a:lnTo>
                    <a:pt x="13" y="1"/>
                  </a:lnTo>
                  <a:lnTo>
                    <a:pt x="6" y="5"/>
                  </a:lnTo>
                  <a:lnTo>
                    <a:pt x="2" y="10"/>
                  </a:lnTo>
                  <a:lnTo>
                    <a:pt x="0" y="13"/>
                  </a:lnTo>
                  <a:lnTo>
                    <a:pt x="0" y="17"/>
                  </a:lnTo>
                  <a:lnTo>
                    <a:pt x="0" y="70"/>
                  </a:lnTo>
                  <a:lnTo>
                    <a:pt x="0" y="70"/>
                  </a:lnTo>
                  <a:lnTo>
                    <a:pt x="2" y="75"/>
                  </a:lnTo>
                  <a:lnTo>
                    <a:pt x="2" y="81"/>
                  </a:lnTo>
                  <a:lnTo>
                    <a:pt x="4" y="90"/>
                  </a:lnTo>
                  <a:lnTo>
                    <a:pt x="4" y="90"/>
                  </a:lnTo>
                  <a:lnTo>
                    <a:pt x="6" y="94"/>
                  </a:lnTo>
                  <a:lnTo>
                    <a:pt x="7" y="99"/>
                  </a:lnTo>
                  <a:lnTo>
                    <a:pt x="11" y="104"/>
                  </a:lnTo>
                  <a:lnTo>
                    <a:pt x="18" y="107"/>
                  </a:lnTo>
                  <a:lnTo>
                    <a:pt x="25" y="108"/>
                  </a:lnTo>
                  <a:lnTo>
                    <a:pt x="32" y="107"/>
                  </a:lnTo>
                  <a:lnTo>
                    <a:pt x="37" y="104"/>
                  </a:lnTo>
                  <a:lnTo>
                    <a:pt x="38" y="101"/>
                  </a:lnTo>
                  <a:lnTo>
                    <a:pt x="40" y="99"/>
                  </a:lnTo>
                  <a:lnTo>
                    <a:pt x="41" y="94"/>
                  </a:lnTo>
                  <a:lnTo>
                    <a:pt x="41" y="90"/>
                  </a:lnTo>
                  <a:lnTo>
                    <a:pt x="41" y="90"/>
                  </a:lnTo>
                  <a:lnTo>
                    <a:pt x="38" y="75"/>
                  </a:lnTo>
                  <a:lnTo>
                    <a:pt x="37" y="67"/>
                  </a:lnTo>
                  <a:lnTo>
                    <a:pt x="37" y="59"/>
                  </a:lnTo>
                  <a:lnTo>
                    <a:pt x="37"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99" name="Freeform 946"/>
            <p:cNvSpPr/>
            <p:nvPr/>
          </p:nvSpPr>
          <p:spPr>
            <a:xfrm>
              <a:off x="5480052" y="3225801"/>
              <a:ext cx="19050" cy="39688"/>
            </a:xfrm>
            <a:custGeom>
              <a:avLst/>
              <a:gdLst/>
              <a:ahLst/>
              <a:cxnLst>
                <a:cxn ang="0">
                  <a:pos x="0" y="9525"/>
                </a:cxn>
                <a:cxn ang="0">
                  <a:pos x="0" y="30163"/>
                </a:cxn>
                <a:cxn ang="0">
                  <a:pos x="0" y="30163"/>
                </a:cxn>
                <a:cxn ang="0">
                  <a:pos x="0" y="33338"/>
                </a:cxn>
                <a:cxn ang="0">
                  <a:pos x="1030" y="34925"/>
                </a:cxn>
                <a:cxn ang="0">
                  <a:pos x="3089" y="37571"/>
                </a:cxn>
                <a:cxn ang="0">
                  <a:pos x="6693" y="39688"/>
                </a:cxn>
                <a:cxn ang="0">
                  <a:pos x="9268" y="39688"/>
                </a:cxn>
                <a:cxn ang="0">
                  <a:pos x="12872" y="39688"/>
                </a:cxn>
                <a:cxn ang="0">
                  <a:pos x="16476" y="37571"/>
                </a:cxn>
                <a:cxn ang="0">
                  <a:pos x="18535" y="34925"/>
                </a:cxn>
                <a:cxn ang="0">
                  <a:pos x="19050" y="33338"/>
                </a:cxn>
                <a:cxn ang="0">
                  <a:pos x="19050" y="30163"/>
                </a:cxn>
                <a:cxn ang="0">
                  <a:pos x="19050" y="9525"/>
                </a:cxn>
                <a:cxn ang="0">
                  <a:pos x="19050" y="9525"/>
                </a:cxn>
                <a:cxn ang="0">
                  <a:pos x="19050" y="6879"/>
                </a:cxn>
                <a:cxn ang="0">
                  <a:pos x="18535" y="5292"/>
                </a:cxn>
                <a:cxn ang="0">
                  <a:pos x="16476" y="2646"/>
                </a:cxn>
                <a:cxn ang="0">
                  <a:pos x="12872" y="0"/>
                </a:cxn>
                <a:cxn ang="0">
                  <a:pos x="9268" y="0"/>
                </a:cxn>
                <a:cxn ang="0">
                  <a:pos x="6693" y="0"/>
                </a:cxn>
                <a:cxn ang="0">
                  <a:pos x="3089" y="2646"/>
                </a:cxn>
                <a:cxn ang="0">
                  <a:pos x="1030" y="5292"/>
                </a:cxn>
                <a:cxn ang="0">
                  <a:pos x="0" y="6879"/>
                </a:cxn>
                <a:cxn ang="0">
                  <a:pos x="0" y="9525"/>
                </a:cxn>
                <a:cxn ang="0">
                  <a:pos x="0" y="9525"/>
                </a:cxn>
              </a:cxnLst>
              <a:rect l="0" t="0" r="0" b="0"/>
              <a:pathLst>
                <a:path w="37" h="75">
                  <a:moveTo>
                    <a:pt x="0" y="18"/>
                  </a:moveTo>
                  <a:lnTo>
                    <a:pt x="0" y="57"/>
                  </a:lnTo>
                  <a:lnTo>
                    <a:pt x="0" y="57"/>
                  </a:lnTo>
                  <a:lnTo>
                    <a:pt x="0" y="63"/>
                  </a:lnTo>
                  <a:lnTo>
                    <a:pt x="2" y="66"/>
                  </a:lnTo>
                  <a:lnTo>
                    <a:pt x="6" y="71"/>
                  </a:lnTo>
                  <a:lnTo>
                    <a:pt x="13" y="75"/>
                  </a:lnTo>
                  <a:lnTo>
                    <a:pt x="18" y="75"/>
                  </a:lnTo>
                  <a:lnTo>
                    <a:pt x="25" y="75"/>
                  </a:lnTo>
                  <a:lnTo>
                    <a:pt x="32" y="71"/>
                  </a:lnTo>
                  <a:lnTo>
                    <a:pt x="36" y="66"/>
                  </a:lnTo>
                  <a:lnTo>
                    <a:pt x="37" y="63"/>
                  </a:lnTo>
                  <a:lnTo>
                    <a:pt x="37" y="57"/>
                  </a:lnTo>
                  <a:lnTo>
                    <a:pt x="37" y="18"/>
                  </a:lnTo>
                  <a:lnTo>
                    <a:pt x="37" y="18"/>
                  </a:lnTo>
                  <a:lnTo>
                    <a:pt x="37" y="13"/>
                  </a:lnTo>
                  <a:lnTo>
                    <a:pt x="36" y="10"/>
                  </a:lnTo>
                  <a:lnTo>
                    <a:pt x="32" y="5"/>
                  </a:lnTo>
                  <a:lnTo>
                    <a:pt x="25" y="0"/>
                  </a:lnTo>
                  <a:lnTo>
                    <a:pt x="18" y="0"/>
                  </a:lnTo>
                  <a:lnTo>
                    <a:pt x="13" y="0"/>
                  </a:lnTo>
                  <a:lnTo>
                    <a:pt x="6" y="5"/>
                  </a:lnTo>
                  <a:lnTo>
                    <a:pt x="2" y="10"/>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00" name="Freeform 947"/>
            <p:cNvSpPr/>
            <p:nvPr/>
          </p:nvSpPr>
          <p:spPr>
            <a:xfrm>
              <a:off x="5500689" y="3216276"/>
              <a:ext cx="20638" cy="33338"/>
            </a:xfrm>
            <a:custGeom>
              <a:avLst/>
              <a:gdLst/>
              <a:ahLst/>
              <a:cxnLst>
                <a:cxn ang="0">
                  <a:pos x="0" y="9376"/>
                </a:cxn>
                <a:cxn ang="0">
                  <a:pos x="0" y="23962"/>
                </a:cxn>
                <a:cxn ang="0">
                  <a:pos x="0" y="23962"/>
                </a:cxn>
                <a:cxn ang="0">
                  <a:pos x="0" y="26045"/>
                </a:cxn>
                <a:cxn ang="0">
                  <a:pos x="558" y="27608"/>
                </a:cxn>
                <a:cxn ang="0">
                  <a:pos x="3347" y="30213"/>
                </a:cxn>
                <a:cxn ang="0">
                  <a:pos x="6136" y="32817"/>
                </a:cxn>
                <a:cxn ang="0">
                  <a:pos x="10040" y="33338"/>
                </a:cxn>
                <a:cxn ang="0">
                  <a:pos x="13945" y="32817"/>
                </a:cxn>
                <a:cxn ang="0">
                  <a:pos x="17291" y="30213"/>
                </a:cxn>
                <a:cxn ang="0">
                  <a:pos x="19522" y="27608"/>
                </a:cxn>
                <a:cxn ang="0">
                  <a:pos x="20638" y="26045"/>
                </a:cxn>
                <a:cxn ang="0">
                  <a:pos x="20638" y="23962"/>
                </a:cxn>
                <a:cxn ang="0">
                  <a:pos x="20638" y="9376"/>
                </a:cxn>
                <a:cxn ang="0">
                  <a:pos x="20638" y="9376"/>
                </a:cxn>
                <a:cxn ang="0">
                  <a:pos x="20638" y="7293"/>
                </a:cxn>
                <a:cxn ang="0">
                  <a:pos x="19522" y="5209"/>
                </a:cxn>
                <a:cxn ang="0">
                  <a:pos x="17291" y="2084"/>
                </a:cxn>
                <a:cxn ang="0">
                  <a:pos x="13945" y="0"/>
                </a:cxn>
                <a:cxn ang="0">
                  <a:pos x="10040" y="0"/>
                </a:cxn>
                <a:cxn ang="0">
                  <a:pos x="6136" y="0"/>
                </a:cxn>
                <a:cxn ang="0">
                  <a:pos x="3347" y="2084"/>
                </a:cxn>
                <a:cxn ang="0">
                  <a:pos x="558" y="5209"/>
                </a:cxn>
                <a:cxn ang="0">
                  <a:pos x="0" y="7293"/>
                </a:cxn>
                <a:cxn ang="0">
                  <a:pos x="0" y="9376"/>
                </a:cxn>
                <a:cxn ang="0">
                  <a:pos x="0" y="9376"/>
                </a:cxn>
              </a:cxnLst>
              <a:rect l="0" t="0" r="0" b="0"/>
              <a:pathLst>
                <a:path w="37" h="64">
                  <a:moveTo>
                    <a:pt x="0" y="18"/>
                  </a:moveTo>
                  <a:lnTo>
                    <a:pt x="0" y="46"/>
                  </a:lnTo>
                  <a:lnTo>
                    <a:pt x="0" y="46"/>
                  </a:lnTo>
                  <a:lnTo>
                    <a:pt x="0" y="50"/>
                  </a:lnTo>
                  <a:lnTo>
                    <a:pt x="1" y="53"/>
                  </a:lnTo>
                  <a:lnTo>
                    <a:pt x="6" y="58"/>
                  </a:lnTo>
                  <a:lnTo>
                    <a:pt x="11" y="63"/>
                  </a:lnTo>
                  <a:lnTo>
                    <a:pt x="18" y="64"/>
                  </a:lnTo>
                  <a:lnTo>
                    <a:pt x="25" y="63"/>
                  </a:lnTo>
                  <a:lnTo>
                    <a:pt x="31" y="58"/>
                  </a:lnTo>
                  <a:lnTo>
                    <a:pt x="35" y="53"/>
                  </a:lnTo>
                  <a:lnTo>
                    <a:pt x="37" y="50"/>
                  </a:lnTo>
                  <a:lnTo>
                    <a:pt x="37" y="46"/>
                  </a:lnTo>
                  <a:lnTo>
                    <a:pt x="37" y="18"/>
                  </a:lnTo>
                  <a:lnTo>
                    <a:pt x="37" y="18"/>
                  </a:lnTo>
                  <a:lnTo>
                    <a:pt x="37" y="14"/>
                  </a:lnTo>
                  <a:lnTo>
                    <a:pt x="35" y="10"/>
                  </a:lnTo>
                  <a:lnTo>
                    <a:pt x="31" y="4"/>
                  </a:lnTo>
                  <a:lnTo>
                    <a:pt x="25" y="0"/>
                  </a:lnTo>
                  <a:lnTo>
                    <a:pt x="18" y="0"/>
                  </a:lnTo>
                  <a:lnTo>
                    <a:pt x="11" y="0"/>
                  </a:lnTo>
                  <a:lnTo>
                    <a:pt x="6" y="4"/>
                  </a:lnTo>
                  <a:lnTo>
                    <a:pt x="1" y="10"/>
                  </a:lnTo>
                  <a:lnTo>
                    <a:pt x="0" y="14"/>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01" name="Freeform 948"/>
            <p:cNvSpPr>
              <a:spLocks noEditPoints="1"/>
            </p:cNvSpPr>
            <p:nvPr/>
          </p:nvSpPr>
          <p:spPr>
            <a:xfrm>
              <a:off x="5146677" y="3181351"/>
              <a:ext cx="212725" cy="182563"/>
            </a:xfrm>
            <a:custGeom>
              <a:avLst/>
              <a:gdLst/>
              <a:ahLst/>
              <a:cxnLst>
                <a:cxn ang="0">
                  <a:pos x="203729" y="53138"/>
                </a:cxn>
                <a:cxn ang="0">
                  <a:pos x="195792" y="36828"/>
                </a:cxn>
                <a:cxn ang="0">
                  <a:pos x="189442" y="29989"/>
                </a:cxn>
                <a:cxn ang="0">
                  <a:pos x="169333" y="17888"/>
                </a:cxn>
                <a:cxn ang="0">
                  <a:pos x="139700" y="6840"/>
                </a:cxn>
                <a:cxn ang="0">
                  <a:pos x="110596" y="2104"/>
                </a:cxn>
                <a:cxn ang="0">
                  <a:pos x="109008" y="2631"/>
                </a:cxn>
                <a:cxn ang="0">
                  <a:pos x="106892" y="526"/>
                </a:cxn>
                <a:cxn ang="0">
                  <a:pos x="104246" y="0"/>
                </a:cxn>
                <a:cxn ang="0">
                  <a:pos x="101071" y="2104"/>
                </a:cxn>
                <a:cxn ang="0">
                  <a:pos x="62442" y="6840"/>
                </a:cxn>
                <a:cxn ang="0">
                  <a:pos x="35983" y="17888"/>
                </a:cxn>
                <a:cxn ang="0">
                  <a:pos x="20638" y="29989"/>
                </a:cxn>
                <a:cxn ang="0">
                  <a:pos x="6879" y="52612"/>
                </a:cxn>
                <a:cxn ang="0">
                  <a:pos x="529" y="87862"/>
                </a:cxn>
                <a:cxn ang="0">
                  <a:pos x="0" y="106802"/>
                </a:cxn>
                <a:cxn ang="0">
                  <a:pos x="2646" y="125216"/>
                </a:cxn>
                <a:cxn ang="0">
                  <a:pos x="9525" y="138369"/>
                </a:cxn>
                <a:cxn ang="0">
                  <a:pos x="25929" y="154153"/>
                </a:cxn>
                <a:cxn ang="0">
                  <a:pos x="33867" y="160466"/>
                </a:cxn>
                <a:cxn ang="0">
                  <a:pos x="60854" y="172567"/>
                </a:cxn>
                <a:cxn ang="0">
                  <a:pos x="91017" y="182037"/>
                </a:cxn>
                <a:cxn ang="0">
                  <a:pos x="122237" y="182037"/>
                </a:cxn>
                <a:cxn ang="0">
                  <a:pos x="151342" y="176250"/>
                </a:cxn>
                <a:cxn ang="0">
                  <a:pos x="177800" y="162571"/>
                </a:cxn>
                <a:cxn ang="0">
                  <a:pos x="191029" y="150470"/>
                </a:cxn>
                <a:cxn ang="0">
                  <a:pos x="205317" y="127321"/>
                </a:cxn>
                <a:cxn ang="0">
                  <a:pos x="210079" y="101015"/>
                </a:cxn>
                <a:cxn ang="0">
                  <a:pos x="212725" y="84179"/>
                </a:cxn>
                <a:cxn ang="0">
                  <a:pos x="211137" y="73130"/>
                </a:cxn>
                <a:cxn ang="0">
                  <a:pos x="204787" y="96806"/>
                </a:cxn>
                <a:cxn ang="0">
                  <a:pos x="201613" y="114168"/>
                </a:cxn>
                <a:cxn ang="0">
                  <a:pos x="193146" y="136265"/>
                </a:cxn>
                <a:cxn ang="0">
                  <a:pos x="177271" y="155205"/>
                </a:cxn>
                <a:cxn ang="0">
                  <a:pos x="159808" y="166253"/>
                </a:cxn>
                <a:cxn ang="0">
                  <a:pos x="132292" y="174145"/>
                </a:cxn>
                <a:cxn ang="0">
                  <a:pos x="102129" y="176250"/>
                </a:cxn>
                <a:cxn ang="0">
                  <a:pos x="82550" y="174145"/>
                </a:cxn>
                <a:cxn ang="0">
                  <a:pos x="64558" y="166779"/>
                </a:cxn>
                <a:cxn ang="0">
                  <a:pos x="37042" y="154679"/>
                </a:cxn>
                <a:cxn ang="0">
                  <a:pos x="22754" y="144156"/>
                </a:cxn>
                <a:cxn ang="0">
                  <a:pos x="12171" y="130477"/>
                </a:cxn>
                <a:cxn ang="0">
                  <a:pos x="6879" y="116798"/>
                </a:cxn>
                <a:cxn ang="0">
                  <a:pos x="6350" y="92597"/>
                </a:cxn>
                <a:cxn ang="0">
                  <a:pos x="8467" y="74709"/>
                </a:cxn>
                <a:cxn ang="0">
                  <a:pos x="16933" y="47877"/>
                </a:cxn>
                <a:cxn ang="0">
                  <a:pos x="34396" y="26306"/>
                </a:cxn>
                <a:cxn ang="0">
                  <a:pos x="50271" y="17888"/>
                </a:cxn>
                <a:cxn ang="0">
                  <a:pos x="76729" y="10522"/>
                </a:cxn>
                <a:cxn ang="0">
                  <a:pos x="104246" y="8418"/>
                </a:cxn>
                <a:cxn ang="0">
                  <a:pos x="106362" y="8418"/>
                </a:cxn>
                <a:cxn ang="0">
                  <a:pos x="124883" y="9996"/>
                </a:cxn>
                <a:cxn ang="0">
                  <a:pos x="152400" y="17888"/>
                </a:cxn>
                <a:cxn ang="0">
                  <a:pos x="177800" y="29989"/>
                </a:cxn>
                <a:cxn ang="0">
                  <a:pos x="185738" y="35250"/>
                </a:cxn>
                <a:cxn ang="0">
                  <a:pos x="193675" y="46298"/>
                </a:cxn>
                <a:cxn ang="0">
                  <a:pos x="199496" y="59977"/>
                </a:cxn>
                <a:cxn ang="0">
                  <a:pos x="205846" y="80496"/>
                </a:cxn>
                <a:cxn ang="0">
                  <a:pos x="204787" y="96806"/>
                </a:cxn>
              </a:cxnLst>
              <a:rect l="0" t="0" r="0" b="0"/>
              <a:pathLst>
                <a:path w="402" h="347">
                  <a:moveTo>
                    <a:pt x="392" y="119"/>
                  </a:moveTo>
                  <a:lnTo>
                    <a:pt x="392" y="119"/>
                  </a:lnTo>
                  <a:lnTo>
                    <a:pt x="385" y="101"/>
                  </a:lnTo>
                  <a:lnTo>
                    <a:pt x="378" y="85"/>
                  </a:lnTo>
                  <a:lnTo>
                    <a:pt x="376" y="78"/>
                  </a:lnTo>
                  <a:lnTo>
                    <a:pt x="370" y="70"/>
                  </a:lnTo>
                  <a:lnTo>
                    <a:pt x="365" y="63"/>
                  </a:lnTo>
                  <a:lnTo>
                    <a:pt x="358" y="57"/>
                  </a:lnTo>
                  <a:lnTo>
                    <a:pt x="358" y="57"/>
                  </a:lnTo>
                  <a:lnTo>
                    <a:pt x="349" y="50"/>
                  </a:lnTo>
                  <a:lnTo>
                    <a:pt x="340" y="43"/>
                  </a:lnTo>
                  <a:lnTo>
                    <a:pt x="320" y="34"/>
                  </a:lnTo>
                  <a:lnTo>
                    <a:pt x="278" y="17"/>
                  </a:lnTo>
                  <a:lnTo>
                    <a:pt x="278" y="17"/>
                  </a:lnTo>
                  <a:lnTo>
                    <a:pt x="264" y="13"/>
                  </a:lnTo>
                  <a:lnTo>
                    <a:pt x="240" y="8"/>
                  </a:lnTo>
                  <a:lnTo>
                    <a:pt x="217" y="4"/>
                  </a:lnTo>
                  <a:lnTo>
                    <a:pt x="209" y="4"/>
                  </a:lnTo>
                  <a:lnTo>
                    <a:pt x="207" y="4"/>
                  </a:lnTo>
                  <a:lnTo>
                    <a:pt x="206" y="5"/>
                  </a:lnTo>
                  <a:lnTo>
                    <a:pt x="206" y="5"/>
                  </a:lnTo>
                  <a:lnTo>
                    <a:pt x="205" y="2"/>
                  </a:lnTo>
                  <a:lnTo>
                    <a:pt x="202" y="1"/>
                  </a:lnTo>
                  <a:lnTo>
                    <a:pt x="202" y="1"/>
                  </a:lnTo>
                  <a:lnTo>
                    <a:pt x="199" y="0"/>
                  </a:lnTo>
                  <a:lnTo>
                    <a:pt x="199" y="0"/>
                  </a:lnTo>
                  <a:lnTo>
                    <a:pt x="197" y="0"/>
                  </a:lnTo>
                  <a:lnTo>
                    <a:pt x="194" y="1"/>
                  </a:lnTo>
                  <a:lnTo>
                    <a:pt x="191" y="4"/>
                  </a:lnTo>
                  <a:lnTo>
                    <a:pt x="191" y="4"/>
                  </a:lnTo>
                  <a:lnTo>
                    <a:pt x="155" y="6"/>
                  </a:lnTo>
                  <a:lnTo>
                    <a:pt x="137" y="9"/>
                  </a:lnTo>
                  <a:lnTo>
                    <a:pt x="118" y="13"/>
                  </a:lnTo>
                  <a:lnTo>
                    <a:pt x="102" y="19"/>
                  </a:lnTo>
                  <a:lnTo>
                    <a:pt x="84" y="25"/>
                  </a:lnTo>
                  <a:lnTo>
                    <a:pt x="68" y="34"/>
                  </a:lnTo>
                  <a:lnTo>
                    <a:pt x="53" y="44"/>
                  </a:lnTo>
                  <a:lnTo>
                    <a:pt x="53" y="44"/>
                  </a:lnTo>
                  <a:lnTo>
                    <a:pt x="39" y="57"/>
                  </a:lnTo>
                  <a:lnTo>
                    <a:pt x="28" y="69"/>
                  </a:lnTo>
                  <a:lnTo>
                    <a:pt x="20" y="84"/>
                  </a:lnTo>
                  <a:lnTo>
                    <a:pt x="13" y="100"/>
                  </a:lnTo>
                  <a:lnTo>
                    <a:pt x="9" y="116"/>
                  </a:lnTo>
                  <a:lnTo>
                    <a:pt x="5" y="133"/>
                  </a:lnTo>
                  <a:lnTo>
                    <a:pt x="1" y="167"/>
                  </a:lnTo>
                  <a:lnTo>
                    <a:pt x="1" y="167"/>
                  </a:lnTo>
                  <a:lnTo>
                    <a:pt x="0" y="184"/>
                  </a:lnTo>
                  <a:lnTo>
                    <a:pt x="0" y="203"/>
                  </a:lnTo>
                  <a:lnTo>
                    <a:pt x="1" y="221"/>
                  </a:lnTo>
                  <a:lnTo>
                    <a:pt x="5" y="238"/>
                  </a:lnTo>
                  <a:lnTo>
                    <a:pt x="5" y="238"/>
                  </a:lnTo>
                  <a:lnTo>
                    <a:pt x="8" y="248"/>
                  </a:lnTo>
                  <a:lnTo>
                    <a:pt x="12" y="255"/>
                  </a:lnTo>
                  <a:lnTo>
                    <a:pt x="18" y="263"/>
                  </a:lnTo>
                  <a:lnTo>
                    <a:pt x="23" y="268"/>
                  </a:lnTo>
                  <a:lnTo>
                    <a:pt x="35" y="280"/>
                  </a:lnTo>
                  <a:lnTo>
                    <a:pt x="49" y="293"/>
                  </a:lnTo>
                  <a:lnTo>
                    <a:pt x="49" y="293"/>
                  </a:lnTo>
                  <a:lnTo>
                    <a:pt x="56" y="299"/>
                  </a:lnTo>
                  <a:lnTo>
                    <a:pt x="64" y="305"/>
                  </a:lnTo>
                  <a:lnTo>
                    <a:pt x="80" y="313"/>
                  </a:lnTo>
                  <a:lnTo>
                    <a:pt x="115" y="328"/>
                  </a:lnTo>
                  <a:lnTo>
                    <a:pt x="115" y="328"/>
                  </a:lnTo>
                  <a:lnTo>
                    <a:pt x="134" y="335"/>
                  </a:lnTo>
                  <a:lnTo>
                    <a:pt x="153" y="341"/>
                  </a:lnTo>
                  <a:lnTo>
                    <a:pt x="172" y="346"/>
                  </a:lnTo>
                  <a:lnTo>
                    <a:pt x="193" y="347"/>
                  </a:lnTo>
                  <a:lnTo>
                    <a:pt x="193" y="347"/>
                  </a:lnTo>
                  <a:lnTo>
                    <a:pt x="231" y="346"/>
                  </a:lnTo>
                  <a:lnTo>
                    <a:pt x="250" y="343"/>
                  </a:lnTo>
                  <a:lnTo>
                    <a:pt x="269" y="340"/>
                  </a:lnTo>
                  <a:lnTo>
                    <a:pt x="286" y="335"/>
                  </a:lnTo>
                  <a:lnTo>
                    <a:pt x="304" y="329"/>
                  </a:lnTo>
                  <a:lnTo>
                    <a:pt x="320" y="320"/>
                  </a:lnTo>
                  <a:lnTo>
                    <a:pt x="336" y="309"/>
                  </a:lnTo>
                  <a:lnTo>
                    <a:pt x="336" y="309"/>
                  </a:lnTo>
                  <a:lnTo>
                    <a:pt x="350" y="298"/>
                  </a:lnTo>
                  <a:lnTo>
                    <a:pt x="361" y="286"/>
                  </a:lnTo>
                  <a:lnTo>
                    <a:pt x="372" y="272"/>
                  </a:lnTo>
                  <a:lnTo>
                    <a:pt x="380" y="257"/>
                  </a:lnTo>
                  <a:lnTo>
                    <a:pt x="388" y="242"/>
                  </a:lnTo>
                  <a:lnTo>
                    <a:pt x="393" y="226"/>
                  </a:lnTo>
                  <a:lnTo>
                    <a:pt x="396" y="210"/>
                  </a:lnTo>
                  <a:lnTo>
                    <a:pt x="397" y="192"/>
                  </a:lnTo>
                  <a:lnTo>
                    <a:pt x="397" y="192"/>
                  </a:lnTo>
                  <a:lnTo>
                    <a:pt x="400" y="176"/>
                  </a:lnTo>
                  <a:lnTo>
                    <a:pt x="402" y="160"/>
                  </a:lnTo>
                  <a:lnTo>
                    <a:pt x="402" y="160"/>
                  </a:lnTo>
                  <a:lnTo>
                    <a:pt x="402" y="150"/>
                  </a:lnTo>
                  <a:lnTo>
                    <a:pt x="399" y="139"/>
                  </a:lnTo>
                  <a:lnTo>
                    <a:pt x="392" y="119"/>
                  </a:lnTo>
                  <a:lnTo>
                    <a:pt x="392" y="119"/>
                  </a:lnTo>
                  <a:close/>
                  <a:moveTo>
                    <a:pt x="387" y="184"/>
                  </a:moveTo>
                  <a:lnTo>
                    <a:pt x="387" y="184"/>
                  </a:lnTo>
                  <a:lnTo>
                    <a:pt x="385" y="200"/>
                  </a:lnTo>
                  <a:lnTo>
                    <a:pt x="381" y="217"/>
                  </a:lnTo>
                  <a:lnTo>
                    <a:pt x="377" y="230"/>
                  </a:lnTo>
                  <a:lnTo>
                    <a:pt x="372" y="245"/>
                  </a:lnTo>
                  <a:lnTo>
                    <a:pt x="365" y="259"/>
                  </a:lnTo>
                  <a:lnTo>
                    <a:pt x="357" y="271"/>
                  </a:lnTo>
                  <a:lnTo>
                    <a:pt x="346" y="283"/>
                  </a:lnTo>
                  <a:lnTo>
                    <a:pt x="335" y="295"/>
                  </a:lnTo>
                  <a:lnTo>
                    <a:pt x="335" y="295"/>
                  </a:lnTo>
                  <a:lnTo>
                    <a:pt x="319" y="308"/>
                  </a:lnTo>
                  <a:lnTo>
                    <a:pt x="302" y="316"/>
                  </a:lnTo>
                  <a:lnTo>
                    <a:pt x="286" y="322"/>
                  </a:lnTo>
                  <a:lnTo>
                    <a:pt x="267" y="328"/>
                  </a:lnTo>
                  <a:lnTo>
                    <a:pt x="250" y="331"/>
                  </a:lnTo>
                  <a:lnTo>
                    <a:pt x="231" y="332"/>
                  </a:lnTo>
                  <a:lnTo>
                    <a:pt x="193" y="335"/>
                  </a:lnTo>
                  <a:lnTo>
                    <a:pt x="193" y="335"/>
                  </a:lnTo>
                  <a:lnTo>
                    <a:pt x="183" y="335"/>
                  </a:lnTo>
                  <a:lnTo>
                    <a:pt x="174" y="333"/>
                  </a:lnTo>
                  <a:lnTo>
                    <a:pt x="156" y="331"/>
                  </a:lnTo>
                  <a:lnTo>
                    <a:pt x="140" y="324"/>
                  </a:lnTo>
                  <a:lnTo>
                    <a:pt x="122" y="317"/>
                  </a:lnTo>
                  <a:lnTo>
                    <a:pt x="122" y="317"/>
                  </a:lnTo>
                  <a:lnTo>
                    <a:pt x="96" y="306"/>
                  </a:lnTo>
                  <a:lnTo>
                    <a:pt x="83" y="301"/>
                  </a:lnTo>
                  <a:lnTo>
                    <a:pt x="70" y="294"/>
                  </a:lnTo>
                  <a:lnTo>
                    <a:pt x="70" y="294"/>
                  </a:lnTo>
                  <a:lnTo>
                    <a:pt x="57" y="285"/>
                  </a:lnTo>
                  <a:lnTo>
                    <a:pt x="43" y="274"/>
                  </a:lnTo>
                  <a:lnTo>
                    <a:pt x="31" y="260"/>
                  </a:lnTo>
                  <a:lnTo>
                    <a:pt x="23" y="248"/>
                  </a:lnTo>
                  <a:lnTo>
                    <a:pt x="23" y="248"/>
                  </a:lnTo>
                  <a:lnTo>
                    <a:pt x="18" y="240"/>
                  </a:lnTo>
                  <a:lnTo>
                    <a:pt x="15" y="230"/>
                  </a:lnTo>
                  <a:lnTo>
                    <a:pt x="13" y="222"/>
                  </a:lnTo>
                  <a:lnTo>
                    <a:pt x="12" y="213"/>
                  </a:lnTo>
                  <a:lnTo>
                    <a:pt x="12" y="195"/>
                  </a:lnTo>
                  <a:lnTo>
                    <a:pt x="12" y="176"/>
                  </a:lnTo>
                  <a:lnTo>
                    <a:pt x="12" y="176"/>
                  </a:lnTo>
                  <a:lnTo>
                    <a:pt x="13" y="158"/>
                  </a:lnTo>
                  <a:lnTo>
                    <a:pt x="16" y="142"/>
                  </a:lnTo>
                  <a:lnTo>
                    <a:pt x="20" y="124"/>
                  </a:lnTo>
                  <a:lnTo>
                    <a:pt x="26" y="107"/>
                  </a:lnTo>
                  <a:lnTo>
                    <a:pt x="32" y="91"/>
                  </a:lnTo>
                  <a:lnTo>
                    <a:pt x="42" y="76"/>
                  </a:lnTo>
                  <a:lnTo>
                    <a:pt x="53" y="62"/>
                  </a:lnTo>
                  <a:lnTo>
                    <a:pt x="65" y="50"/>
                  </a:lnTo>
                  <a:lnTo>
                    <a:pt x="65" y="50"/>
                  </a:lnTo>
                  <a:lnTo>
                    <a:pt x="80" y="40"/>
                  </a:lnTo>
                  <a:lnTo>
                    <a:pt x="95" y="34"/>
                  </a:lnTo>
                  <a:lnTo>
                    <a:pt x="111" y="27"/>
                  </a:lnTo>
                  <a:lnTo>
                    <a:pt x="129" y="23"/>
                  </a:lnTo>
                  <a:lnTo>
                    <a:pt x="145" y="20"/>
                  </a:lnTo>
                  <a:lnTo>
                    <a:pt x="163" y="19"/>
                  </a:lnTo>
                  <a:lnTo>
                    <a:pt x="197" y="16"/>
                  </a:lnTo>
                  <a:lnTo>
                    <a:pt x="197" y="16"/>
                  </a:lnTo>
                  <a:lnTo>
                    <a:pt x="199" y="16"/>
                  </a:lnTo>
                  <a:lnTo>
                    <a:pt x="199" y="16"/>
                  </a:lnTo>
                  <a:lnTo>
                    <a:pt x="201" y="16"/>
                  </a:lnTo>
                  <a:lnTo>
                    <a:pt x="201" y="16"/>
                  </a:lnTo>
                  <a:lnTo>
                    <a:pt x="220" y="17"/>
                  </a:lnTo>
                  <a:lnTo>
                    <a:pt x="236" y="19"/>
                  </a:lnTo>
                  <a:lnTo>
                    <a:pt x="254" y="23"/>
                  </a:lnTo>
                  <a:lnTo>
                    <a:pt x="271" y="27"/>
                  </a:lnTo>
                  <a:lnTo>
                    <a:pt x="288" y="34"/>
                  </a:lnTo>
                  <a:lnTo>
                    <a:pt x="304" y="40"/>
                  </a:lnTo>
                  <a:lnTo>
                    <a:pt x="320" y="47"/>
                  </a:lnTo>
                  <a:lnTo>
                    <a:pt x="336" y="57"/>
                  </a:lnTo>
                  <a:lnTo>
                    <a:pt x="336" y="57"/>
                  </a:lnTo>
                  <a:lnTo>
                    <a:pt x="345" y="61"/>
                  </a:lnTo>
                  <a:lnTo>
                    <a:pt x="351" y="67"/>
                  </a:lnTo>
                  <a:lnTo>
                    <a:pt x="358" y="73"/>
                  </a:lnTo>
                  <a:lnTo>
                    <a:pt x="362" y="81"/>
                  </a:lnTo>
                  <a:lnTo>
                    <a:pt x="366" y="88"/>
                  </a:lnTo>
                  <a:lnTo>
                    <a:pt x="370" y="96"/>
                  </a:lnTo>
                  <a:lnTo>
                    <a:pt x="377" y="114"/>
                  </a:lnTo>
                  <a:lnTo>
                    <a:pt x="377" y="114"/>
                  </a:lnTo>
                  <a:lnTo>
                    <a:pt x="387" y="142"/>
                  </a:lnTo>
                  <a:lnTo>
                    <a:pt x="387" y="142"/>
                  </a:lnTo>
                  <a:lnTo>
                    <a:pt x="389" y="153"/>
                  </a:lnTo>
                  <a:lnTo>
                    <a:pt x="389" y="164"/>
                  </a:lnTo>
                  <a:lnTo>
                    <a:pt x="387" y="184"/>
                  </a:lnTo>
                  <a:lnTo>
                    <a:pt x="387" y="1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dirty="0"/>
            </a:p>
          </p:txBody>
        </p:sp>
        <p:sp>
          <p:nvSpPr>
            <p:cNvPr id="3102" name="Freeform 949"/>
            <p:cNvSpPr>
              <a:spLocks noEditPoints="1"/>
            </p:cNvSpPr>
            <p:nvPr/>
          </p:nvSpPr>
          <p:spPr>
            <a:xfrm>
              <a:off x="5026027" y="2940051"/>
              <a:ext cx="434975" cy="100013"/>
            </a:xfrm>
            <a:custGeom>
              <a:avLst/>
              <a:gdLst/>
              <a:ahLst/>
              <a:cxnLst>
                <a:cxn ang="0">
                  <a:pos x="429154" y="78958"/>
                </a:cxn>
                <a:cxn ang="0">
                  <a:pos x="415925" y="54744"/>
                </a:cxn>
                <a:cxn ang="0">
                  <a:pos x="404813" y="32109"/>
                </a:cxn>
                <a:cxn ang="0">
                  <a:pos x="398463" y="24214"/>
                </a:cxn>
                <a:cxn ang="0">
                  <a:pos x="398463" y="18950"/>
                </a:cxn>
                <a:cxn ang="0">
                  <a:pos x="394229" y="14739"/>
                </a:cxn>
                <a:cxn ang="0">
                  <a:pos x="390525" y="10528"/>
                </a:cxn>
                <a:cxn ang="0">
                  <a:pos x="386292" y="10528"/>
                </a:cxn>
                <a:cxn ang="0">
                  <a:pos x="381000" y="12633"/>
                </a:cxn>
                <a:cxn ang="0">
                  <a:pos x="319617" y="2106"/>
                </a:cxn>
                <a:cxn ang="0">
                  <a:pos x="273579" y="0"/>
                </a:cxn>
                <a:cxn ang="0">
                  <a:pos x="206904" y="0"/>
                </a:cxn>
                <a:cxn ang="0">
                  <a:pos x="102129" y="4737"/>
                </a:cxn>
                <a:cxn ang="0">
                  <a:pos x="58208" y="4211"/>
                </a:cxn>
                <a:cxn ang="0">
                  <a:pos x="52387" y="4211"/>
                </a:cxn>
                <a:cxn ang="0">
                  <a:pos x="44450" y="8422"/>
                </a:cxn>
                <a:cxn ang="0">
                  <a:pos x="27517" y="31583"/>
                </a:cxn>
                <a:cxn ang="0">
                  <a:pos x="14817" y="51586"/>
                </a:cxn>
                <a:cxn ang="0">
                  <a:pos x="4233" y="83695"/>
                </a:cxn>
                <a:cxn ang="0">
                  <a:pos x="529" y="86327"/>
                </a:cxn>
                <a:cxn ang="0">
                  <a:pos x="0" y="92644"/>
                </a:cxn>
                <a:cxn ang="0">
                  <a:pos x="5821" y="95802"/>
                </a:cxn>
                <a:cxn ang="0">
                  <a:pos x="8467" y="95802"/>
                </a:cxn>
                <a:cxn ang="0">
                  <a:pos x="58737" y="88959"/>
                </a:cxn>
                <a:cxn ang="0">
                  <a:pos x="175154" y="77905"/>
                </a:cxn>
                <a:cxn ang="0">
                  <a:pos x="229129" y="75799"/>
                </a:cxn>
                <a:cxn ang="0">
                  <a:pos x="305329" y="78431"/>
                </a:cxn>
                <a:cxn ang="0">
                  <a:pos x="345546" y="83695"/>
                </a:cxn>
                <a:cxn ang="0">
                  <a:pos x="398992" y="91064"/>
                </a:cxn>
                <a:cxn ang="0">
                  <a:pos x="423333" y="98960"/>
                </a:cxn>
                <a:cxn ang="0">
                  <a:pos x="430212" y="98434"/>
                </a:cxn>
                <a:cxn ang="0">
                  <a:pos x="432329" y="96855"/>
                </a:cxn>
                <a:cxn ang="0">
                  <a:pos x="432329" y="96855"/>
                </a:cxn>
                <a:cxn ang="0">
                  <a:pos x="434975" y="88959"/>
                </a:cxn>
                <a:cxn ang="0">
                  <a:pos x="222779" y="63692"/>
                </a:cxn>
                <a:cxn ang="0">
                  <a:pos x="167746" y="65798"/>
                </a:cxn>
                <a:cxn ang="0">
                  <a:pos x="113242" y="67904"/>
                </a:cxn>
                <a:cxn ang="0">
                  <a:pos x="65087" y="72641"/>
                </a:cxn>
                <a:cxn ang="0">
                  <a:pos x="17992" y="81590"/>
                </a:cxn>
                <a:cxn ang="0">
                  <a:pos x="29633" y="54744"/>
                </a:cxn>
                <a:cxn ang="0">
                  <a:pos x="34925" y="43690"/>
                </a:cxn>
                <a:cxn ang="0">
                  <a:pos x="46038" y="26319"/>
                </a:cxn>
                <a:cxn ang="0">
                  <a:pos x="52917" y="18423"/>
                </a:cxn>
                <a:cxn ang="0">
                  <a:pos x="96308" y="17897"/>
                </a:cxn>
                <a:cxn ang="0">
                  <a:pos x="205846" y="12633"/>
                </a:cxn>
                <a:cxn ang="0">
                  <a:pos x="247650" y="12633"/>
                </a:cxn>
                <a:cxn ang="0">
                  <a:pos x="306388" y="16844"/>
                </a:cxn>
                <a:cxn ang="0">
                  <a:pos x="384175" y="26319"/>
                </a:cxn>
                <a:cxn ang="0">
                  <a:pos x="388408" y="30530"/>
                </a:cxn>
                <a:cxn ang="0">
                  <a:pos x="398463" y="48954"/>
                </a:cxn>
                <a:cxn ang="0">
                  <a:pos x="409046" y="70009"/>
                </a:cxn>
                <a:cxn ang="0">
                  <a:pos x="407987" y="80537"/>
                </a:cxn>
                <a:cxn ang="0">
                  <a:pos x="360363" y="73694"/>
                </a:cxn>
                <a:cxn ang="0">
                  <a:pos x="327554" y="68430"/>
                </a:cxn>
                <a:cxn ang="0">
                  <a:pos x="251883" y="64219"/>
                </a:cxn>
              </a:cxnLst>
              <a:rect l="0" t="0" r="0" b="0"/>
              <a:pathLst>
                <a:path w="822" h="190">
                  <a:moveTo>
                    <a:pt x="819" y="165"/>
                  </a:moveTo>
                  <a:lnTo>
                    <a:pt x="819" y="165"/>
                  </a:lnTo>
                  <a:lnTo>
                    <a:pt x="811" y="150"/>
                  </a:lnTo>
                  <a:lnTo>
                    <a:pt x="802" y="134"/>
                  </a:lnTo>
                  <a:lnTo>
                    <a:pt x="786" y="104"/>
                  </a:lnTo>
                  <a:lnTo>
                    <a:pt x="786" y="104"/>
                  </a:lnTo>
                  <a:lnTo>
                    <a:pt x="775" y="83"/>
                  </a:lnTo>
                  <a:lnTo>
                    <a:pt x="771" y="72"/>
                  </a:lnTo>
                  <a:lnTo>
                    <a:pt x="765" y="61"/>
                  </a:lnTo>
                  <a:lnTo>
                    <a:pt x="765" y="61"/>
                  </a:lnTo>
                  <a:lnTo>
                    <a:pt x="760" y="54"/>
                  </a:lnTo>
                  <a:lnTo>
                    <a:pt x="753" y="46"/>
                  </a:lnTo>
                  <a:lnTo>
                    <a:pt x="753" y="46"/>
                  </a:lnTo>
                  <a:lnTo>
                    <a:pt x="753" y="41"/>
                  </a:lnTo>
                  <a:lnTo>
                    <a:pt x="753" y="36"/>
                  </a:lnTo>
                  <a:lnTo>
                    <a:pt x="749" y="31"/>
                  </a:lnTo>
                  <a:lnTo>
                    <a:pt x="745" y="28"/>
                  </a:lnTo>
                  <a:lnTo>
                    <a:pt x="745" y="28"/>
                  </a:lnTo>
                  <a:lnTo>
                    <a:pt x="743" y="26"/>
                  </a:lnTo>
                  <a:lnTo>
                    <a:pt x="741" y="23"/>
                  </a:lnTo>
                  <a:lnTo>
                    <a:pt x="738" y="20"/>
                  </a:lnTo>
                  <a:lnTo>
                    <a:pt x="734" y="20"/>
                  </a:lnTo>
                  <a:lnTo>
                    <a:pt x="730" y="20"/>
                  </a:lnTo>
                  <a:lnTo>
                    <a:pt x="730" y="20"/>
                  </a:lnTo>
                  <a:lnTo>
                    <a:pt x="724" y="20"/>
                  </a:lnTo>
                  <a:lnTo>
                    <a:pt x="720" y="24"/>
                  </a:lnTo>
                  <a:lnTo>
                    <a:pt x="720" y="24"/>
                  </a:lnTo>
                  <a:lnTo>
                    <a:pt x="662" y="13"/>
                  </a:lnTo>
                  <a:lnTo>
                    <a:pt x="634" y="8"/>
                  </a:lnTo>
                  <a:lnTo>
                    <a:pt x="604" y="4"/>
                  </a:lnTo>
                  <a:lnTo>
                    <a:pt x="604" y="4"/>
                  </a:lnTo>
                  <a:lnTo>
                    <a:pt x="560" y="1"/>
                  </a:lnTo>
                  <a:lnTo>
                    <a:pt x="517" y="0"/>
                  </a:lnTo>
                  <a:lnTo>
                    <a:pt x="430" y="0"/>
                  </a:lnTo>
                  <a:lnTo>
                    <a:pt x="430" y="0"/>
                  </a:lnTo>
                  <a:lnTo>
                    <a:pt x="391" y="0"/>
                  </a:lnTo>
                  <a:lnTo>
                    <a:pt x="351" y="1"/>
                  </a:lnTo>
                  <a:lnTo>
                    <a:pt x="271" y="5"/>
                  </a:lnTo>
                  <a:lnTo>
                    <a:pt x="193" y="9"/>
                  </a:lnTo>
                  <a:lnTo>
                    <a:pt x="113" y="11"/>
                  </a:lnTo>
                  <a:lnTo>
                    <a:pt x="113" y="11"/>
                  </a:lnTo>
                  <a:lnTo>
                    <a:pt x="110" y="8"/>
                  </a:lnTo>
                  <a:lnTo>
                    <a:pt x="104" y="8"/>
                  </a:lnTo>
                  <a:lnTo>
                    <a:pt x="104" y="8"/>
                  </a:lnTo>
                  <a:lnTo>
                    <a:pt x="99" y="8"/>
                  </a:lnTo>
                  <a:lnTo>
                    <a:pt x="94" y="9"/>
                  </a:lnTo>
                  <a:lnTo>
                    <a:pt x="90" y="12"/>
                  </a:lnTo>
                  <a:lnTo>
                    <a:pt x="84" y="16"/>
                  </a:lnTo>
                  <a:lnTo>
                    <a:pt x="75" y="24"/>
                  </a:lnTo>
                  <a:lnTo>
                    <a:pt x="66" y="35"/>
                  </a:lnTo>
                  <a:lnTo>
                    <a:pt x="52" y="60"/>
                  </a:lnTo>
                  <a:lnTo>
                    <a:pt x="39" y="79"/>
                  </a:lnTo>
                  <a:lnTo>
                    <a:pt x="39" y="79"/>
                  </a:lnTo>
                  <a:lnTo>
                    <a:pt x="28" y="98"/>
                  </a:lnTo>
                  <a:lnTo>
                    <a:pt x="20" y="117"/>
                  </a:lnTo>
                  <a:lnTo>
                    <a:pt x="14" y="138"/>
                  </a:lnTo>
                  <a:lnTo>
                    <a:pt x="8" y="159"/>
                  </a:lnTo>
                  <a:lnTo>
                    <a:pt x="8" y="159"/>
                  </a:lnTo>
                  <a:lnTo>
                    <a:pt x="4" y="161"/>
                  </a:lnTo>
                  <a:lnTo>
                    <a:pt x="1" y="164"/>
                  </a:lnTo>
                  <a:lnTo>
                    <a:pt x="0" y="168"/>
                  </a:lnTo>
                  <a:lnTo>
                    <a:pt x="0" y="172"/>
                  </a:lnTo>
                  <a:lnTo>
                    <a:pt x="0" y="176"/>
                  </a:lnTo>
                  <a:lnTo>
                    <a:pt x="3" y="180"/>
                  </a:lnTo>
                  <a:lnTo>
                    <a:pt x="7" y="182"/>
                  </a:lnTo>
                  <a:lnTo>
                    <a:pt x="11" y="182"/>
                  </a:lnTo>
                  <a:lnTo>
                    <a:pt x="11" y="182"/>
                  </a:lnTo>
                  <a:lnTo>
                    <a:pt x="16" y="182"/>
                  </a:lnTo>
                  <a:lnTo>
                    <a:pt x="16" y="182"/>
                  </a:lnTo>
                  <a:lnTo>
                    <a:pt x="23" y="180"/>
                  </a:lnTo>
                  <a:lnTo>
                    <a:pt x="23" y="180"/>
                  </a:lnTo>
                  <a:lnTo>
                    <a:pt x="111" y="169"/>
                  </a:lnTo>
                  <a:lnTo>
                    <a:pt x="199" y="159"/>
                  </a:lnTo>
                  <a:lnTo>
                    <a:pt x="288" y="150"/>
                  </a:lnTo>
                  <a:lnTo>
                    <a:pt x="331" y="148"/>
                  </a:lnTo>
                  <a:lnTo>
                    <a:pt x="376" y="145"/>
                  </a:lnTo>
                  <a:lnTo>
                    <a:pt x="376" y="145"/>
                  </a:lnTo>
                  <a:lnTo>
                    <a:pt x="433" y="144"/>
                  </a:lnTo>
                  <a:lnTo>
                    <a:pt x="491" y="144"/>
                  </a:lnTo>
                  <a:lnTo>
                    <a:pt x="548" y="146"/>
                  </a:lnTo>
                  <a:lnTo>
                    <a:pt x="577" y="149"/>
                  </a:lnTo>
                  <a:lnTo>
                    <a:pt x="605" y="153"/>
                  </a:lnTo>
                  <a:lnTo>
                    <a:pt x="605" y="153"/>
                  </a:lnTo>
                  <a:lnTo>
                    <a:pt x="653" y="159"/>
                  </a:lnTo>
                  <a:lnTo>
                    <a:pt x="704" y="164"/>
                  </a:lnTo>
                  <a:lnTo>
                    <a:pt x="730" y="168"/>
                  </a:lnTo>
                  <a:lnTo>
                    <a:pt x="754" y="173"/>
                  </a:lnTo>
                  <a:lnTo>
                    <a:pt x="779" y="180"/>
                  </a:lnTo>
                  <a:lnTo>
                    <a:pt x="800" y="188"/>
                  </a:lnTo>
                  <a:lnTo>
                    <a:pt x="800" y="188"/>
                  </a:lnTo>
                  <a:lnTo>
                    <a:pt x="805" y="190"/>
                  </a:lnTo>
                  <a:lnTo>
                    <a:pt x="809" y="190"/>
                  </a:lnTo>
                  <a:lnTo>
                    <a:pt x="813" y="187"/>
                  </a:lnTo>
                  <a:lnTo>
                    <a:pt x="815" y="186"/>
                  </a:lnTo>
                  <a:lnTo>
                    <a:pt x="815" y="186"/>
                  </a:lnTo>
                  <a:lnTo>
                    <a:pt x="817" y="184"/>
                  </a:lnTo>
                  <a:lnTo>
                    <a:pt x="817" y="184"/>
                  </a:lnTo>
                  <a:lnTo>
                    <a:pt x="817" y="184"/>
                  </a:lnTo>
                  <a:lnTo>
                    <a:pt x="817" y="184"/>
                  </a:lnTo>
                  <a:lnTo>
                    <a:pt x="821" y="180"/>
                  </a:lnTo>
                  <a:lnTo>
                    <a:pt x="822" y="175"/>
                  </a:lnTo>
                  <a:lnTo>
                    <a:pt x="822" y="169"/>
                  </a:lnTo>
                  <a:lnTo>
                    <a:pt x="819" y="165"/>
                  </a:lnTo>
                  <a:lnTo>
                    <a:pt x="819" y="165"/>
                  </a:lnTo>
                  <a:close/>
                  <a:moveTo>
                    <a:pt x="421" y="121"/>
                  </a:moveTo>
                  <a:lnTo>
                    <a:pt x="421" y="121"/>
                  </a:lnTo>
                  <a:lnTo>
                    <a:pt x="369" y="122"/>
                  </a:lnTo>
                  <a:lnTo>
                    <a:pt x="317" y="125"/>
                  </a:lnTo>
                  <a:lnTo>
                    <a:pt x="266" y="127"/>
                  </a:lnTo>
                  <a:lnTo>
                    <a:pt x="214" y="129"/>
                  </a:lnTo>
                  <a:lnTo>
                    <a:pt x="214" y="129"/>
                  </a:lnTo>
                  <a:lnTo>
                    <a:pt x="191" y="130"/>
                  </a:lnTo>
                  <a:lnTo>
                    <a:pt x="168" y="131"/>
                  </a:lnTo>
                  <a:lnTo>
                    <a:pt x="123" y="138"/>
                  </a:lnTo>
                  <a:lnTo>
                    <a:pt x="79" y="146"/>
                  </a:lnTo>
                  <a:lnTo>
                    <a:pt x="34" y="155"/>
                  </a:lnTo>
                  <a:lnTo>
                    <a:pt x="34" y="155"/>
                  </a:lnTo>
                  <a:lnTo>
                    <a:pt x="39" y="141"/>
                  </a:lnTo>
                  <a:lnTo>
                    <a:pt x="45" y="129"/>
                  </a:lnTo>
                  <a:lnTo>
                    <a:pt x="56" y="104"/>
                  </a:lnTo>
                  <a:lnTo>
                    <a:pt x="56" y="104"/>
                  </a:lnTo>
                  <a:lnTo>
                    <a:pt x="60" y="93"/>
                  </a:lnTo>
                  <a:lnTo>
                    <a:pt x="66" y="83"/>
                  </a:lnTo>
                  <a:lnTo>
                    <a:pt x="79" y="62"/>
                  </a:lnTo>
                  <a:lnTo>
                    <a:pt x="79" y="62"/>
                  </a:lnTo>
                  <a:lnTo>
                    <a:pt x="87" y="50"/>
                  </a:lnTo>
                  <a:lnTo>
                    <a:pt x="99" y="35"/>
                  </a:lnTo>
                  <a:lnTo>
                    <a:pt x="99" y="35"/>
                  </a:lnTo>
                  <a:lnTo>
                    <a:pt x="100" y="35"/>
                  </a:lnTo>
                  <a:lnTo>
                    <a:pt x="100" y="35"/>
                  </a:lnTo>
                  <a:lnTo>
                    <a:pt x="141" y="35"/>
                  </a:lnTo>
                  <a:lnTo>
                    <a:pt x="182" y="34"/>
                  </a:lnTo>
                  <a:lnTo>
                    <a:pt x="265" y="30"/>
                  </a:lnTo>
                  <a:lnTo>
                    <a:pt x="347" y="26"/>
                  </a:lnTo>
                  <a:lnTo>
                    <a:pt x="389" y="24"/>
                  </a:lnTo>
                  <a:lnTo>
                    <a:pt x="430" y="24"/>
                  </a:lnTo>
                  <a:lnTo>
                    <a:pt x="430" y="24"/>
                  </a:lnTo>
                  <a:lnTo>
                    <a:pt x="468" y="24"/>
                  </a:lnTo>
                  <a:lnTo>
                    <a:pt x="506" y="26"/>
                  </a:lnTo>
                  <a:lnTo>
                    <a:pt x="543" y="28"/>
                  </a:lnTo>
                  <a:lnTo>
                    <a:pt x="579" y="32"/>
                  </a:lnTo>
                  <a:lnTo>
                    <a:pt x="653" y="41"/>
                  </a:lnTo>
                  <a:lnTo>
                    <a:pt x="726" y="50"/>
                  </a:lnTo>
                  <a:lnTo>
                    <a:pt x="726" y="50"/>
                  </a:lnTo>
                  <a:lnTo>
                    <a:pt x="729" y="53"/>
                  </a:lnTo>
                  <a:lnTo>
                    <a:pt x="729" y="53"/>
                  </a:lnTo>
                  <a:lnTo>
                    <a:pt x="734" y="58"/>
                  </a:lnTo>
                  <a:lnTo>
                    <a:pt x="739" y="64"/>
                  </a:lnTo>
                  <a:lnTo>
                    <a:pt x="746" y="79"/>
                  </a:lnTo>
                  <a:lnTo>
                    <a:pt x="753" y="93"/>
                  </a:lnTo>
                  <a:lnTo>
                    <a:pt x="760" y="108"/>
                  </a:lnTo>
                  <a:lnTo>
                    <a:pt x="760" y="108"/>
                  </a:lnTo>
                  <a:lnTo>
                    <a:pt x="773" y="133"/>
                  </a:lnTo>
                  <a:lnTo>
                    <a:pt x="788" y="157"/>
                  </a:lnTo>
                  <a:lnTo>
                    <a:pt x="788" y="157"/>
                  </a:lnTo>
                  <a:lnTo>
                    <a:pt x="771" y="153"/>
                  </a:lnTo>
                  <a:lnTo>
                    <a:pt x="753" y="149"/>
                  </a:lnTo>
                  <a:lnTo>
                    <a:pt x="718" y="144"/>
                  </a:lnTo>
                  <a:lnTo>
                    <a:pt x="681" y="140"/>
                  </a:lnTo>
                  <a:lnTo>
                    <a:pt x="647" y="134"/>
                  </a:lnTo>
                  <a:lnTo>
                    <a:pt x="647" y="134"/>
                  </a:lnTo>
                  <a:lnTo>
                    <a:pt x="619" y="130"/>
                  </a:lnTo>
                  <a:lnTo>
                    <a:pt x="590" y="127"/>
                  </a:lnTo>
                  <a:lnTo>
                    <a:pt x="533" y="123"/>
                  </a:lnTo>
                  <a:lnTo>
                    <a:pt x="476" y="122"/>
                  </a:lnTo>
                  <a:lnTo>
                    <a:pt x="421" y="121"/>
                  </a:lnTo>
                  <a:lnTo>
                    <a:pt x="421" y="1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03" name="Freeform 950"/>
            <p:cNvSpPr/>
            <p:nvPr/>
          </p:nvSpPr>
          <p:spPr>
            <a:xfrm>
              <a:off x="5091114" y="2952751"/>
              <a:ext cx="20638" cy="69850"/>
            </a:xfrm>
            <a:custGeom>
              <a:avLst/>
              <a:gdLst/>
              <a:ahLst/>
              <a:cxnLst>
                <a:cxn ang="0">
                  <a:pos x="14598" y="3224"/>
                </a:cxn>
                <a:cxn ang="0">
                  <a:pos x="14598" y="3224"/>
                </a:cxn>
                <a:cxn ang="0">
                  <a:pos x="13591" y="12895"/>
                </a:cxn>
                <a:cxn ang="0">
                  <a:pos x="11577" y="23104"/>
                </a:cxn>
                <a:cxn ang="0">
                  <a:pos x="11577" y="23104"/>
                </a:cxn>
                <a:cxn ang="0">
                  <a:pos x="10067" y="26865"/>
                </a:cxn>
                <a:cxn ang="0">
                  <a:pos x="8054" y="30627"/>
                </a:cxn>
                <a:cxn ang="0">
                  <a:pos x="6040" y="34925"/>
                </a:cxn>
                <a:cxn ang="0">
                  <a:pos x="5034" y="38686"/>
                </a:cxn>
                <a:cxn ang="0">
                  <a:pos x="5034" y="38686"/>
                </a:cxn>
                <a:cxn ang="0">
                  <a:pos x="2013" y="49432"/>
                </a:cxn>
                <a:cxn ang="0">
                  <a:pos x="503" y="60178"/>
                </a:cxn>
                <a:cxn ang="0">
                  <a:pos x="503" y="60178"/>
                </a:cxn>
                <a:cxn ang="0">
                  <a:pos x="0" y="61790"/>
                </a:cxn>
                <a:cxn ang="0">
                  <a:pos x="0" y="66089"/>
                </a:cxn>
                <a:cxn ang="0">
                  <a:pos x="0" y="66089"/>
                </a:cxn>
                <a:cxn ang="0">
                  <a:pos x="503" y="67701"/>
                </a:cxn>
                <a:cxn ang="0">
                  <a:pos x="1510" y="69313"/>
                </a:cxn>
                <a:cxn ang="0">
                  <a:pos x="2013" y="69313"/>
                </a:cxn>
                <a:cxn ang="0">
                  <a:pos x="3524" y="69850"/>
                </a:cxn>
                <a:cxn ang="0">
                  <a:pos x="5537" y="69313"/>
                </a:cxn>
                <a:cxn ang="0">
                  <a:pos x="6040" y="67701"/>
                </a:cxn>
                <a:cxn ang="0">
                  <a:pos x="6040" y="66089"/>
                </a:cxn>
                <a:cxn ang="0">
                  <a:pos x="6040" y="66089"/>
                </a:cxn>
                <a:cxn ang="0">
                  <a:pos x="7550" y="58029"/>
                </a:cxn>
                <a:cxn ang="0">
                  <a:pos x="9061" y="49432"/>
                </a:cxn>
                <a:cxn ang="0">
                  <a:pos x="11074" y="40835"/>
                </a:cxn>
                <a:cxn ang="0">
                  <a:pos x="14598" y="33313"/>
                </a:cxn>
                <a:cxn ang="0">
                  <a:pos x="14598" y="33313"/>
                </a:cxn>
                <a:cxn ang="0">
                  <a:pos x="17114" y="25791"/>
                </a:cxn>
                <a:cxn ang="0">
                  <a:pos x="19128" y="18806"/>
                </a:cxn>
                <a:cxn ang="0">
                  <a:pos x="20638" y="10746"/>
                </a:cxn>
                <a:cxn ang="0">
                  <a:pos x="20638" y="3224"/>
                </a:cxn>
                <a:cxn ang="0">
                  <a:pos x="20638" y="3224"/>
                </a:cxn>
                <a:cxn ang="0">
                  <a:pos x="20638" y="2149"/>
                </a:cxn>
                <a:cxn ang="0">
                  <a:pos x="19631" y="537"/>
                </a:cxn>
                <a:cxn ang="0">
                  <a:pos x="19128" y="0"/>
                </a:cxn>
                <a:cxn ang="0">
                  <a:pos x="17618" y="0"/>
                </a:cxn>
                <a:cxn ang="0">
                  <a:pos x="15604" y="537"/>
                </a:cxn>
                <a:cxn ang="0">
                  <a:pos x="15101" y="2149"/>
                </a:cxn>
                <a:cxn ang="0">
                  <a:pos x="14598" y="3224"/>
                </a:cxn>
                <a:cxn ang="0">
                  <a:pos x="14598" y="3224"/>
                </a:cxn>
              </a:cxnLst>
              <a:rect l="0" t="0" r="0" b="0"/>
              <a:pathLst>
                <a:path w="41" h="130">
                  <a:moveTo>
                    <a:pt x="29" y="6"/>
                  </a:moveTo>
                  <a:lnTo>
                    <a:pt x="29" y="6"/>
                  </a:lnTo>
                  <a:lnTo>
                    <a:pt x="27" y="24"/>
                  </a:lnTo>
                  <a:lnTo>
                    <a:pt x="23" y="43"/>
                  </a:lnTo>
                  <a:lnTo>
                    <a:pt x="23" y="43"/>
                  </a:lnTo>
                  <a:lnTo>
                    <a:pt x="20" y="50"/>
                  </a:lnTo>
                  <a:lnTo>
                    <a:pt x="16" y="57"/>
                  </a:lnTo>
                  <a:lnTo>
                    <a:pt x="12" y="65"/>
                  </a:lnTo>
                  <a:lnTo>
                    <a:pt x="10" y="72"/>
                  </a:lnTo>
                  <a:lnTo>
                    <a:pt x="10" y="72"/>
                  </a:lnTo>
                  <a:lnTo>
                    <a:pt x="4" y="92"/>
                  </a:lnTo>
                  <a:lnTo>
                    <a:pt x="1" y="112"/>
                  </a:lnTo>
                  <a:lnTo>
                    <a:pt x="1" y="112"/>
                  </a:lnTo>
                  <a:lnTo>
                    <a:pt x="0" y="115"/>
                  </a:lnTo>
                  <a:lnTo>
                    <a:pt x="0" y="123"/>
                  </a:lnTo>
                  <a:lnTo>
                    <a:pt x="0" y="123"/>
                  </a:lnTo>
                  <a:lnTo>
                    <a:pt x="1" y="126"/>
                  </a:lnTo>
                  <a:lnTo>
                    <a:pt x="3" y="129"/>
                  </a:lnTo>
                  <a:lnTo>
                    <a:pt x="4" y="129"/>
                  </a:lnTo>
                  <a:lnTo>
                    <a:pt x="7" y="130"/>
                  </a:lnTo>
                  <a:lnTo>
                    <a:pt x="11" y="129"/>
                  </a:lnTo>
                  <a:lnTo>
                    <a:pt x="12" y="126"/>
                  </a:lnTo>
                  <a:lnTo>
                    <a:pt x="12" y="123"/>
                  </a:lnTo>
                  <a:lnTo>
                    <a:pt x="12" y="123"/>
                  </a:lnTo>
                  <a:lnTo>
                    <a:pt x="15" y="108"/>
                  </a:lnTo>
                  <a:lnTo>
                    <a:pt x="18" y="92"/>
                  </a:lnTo>
                  <a:lnTo>
                    <a:pt x="22" y="76"/>
                  </a:lnTo>
                  <a:lnTo>
                    <a:pt x="29" y="62"/>
                  </a:lnTo>
                  <a:lnTo>
                    <a:pt x="29" y="62"/>
                  </a:lnTo>
                  <a:lnTo>
                    <a:pt x="34" y="48"/>
                  </a:lnTo>
                  <a:lnTo>
                    <a:pt x="38" y="35"/>
                  </a:lnTo>
                  <a:lnTo>
                    <a:pt x="41" y="20"/>
                  </a:lnTo>
                  <a:lnTo>
                    <a:pt x="41" y="6"/>
                  </a:lnTo>
                  <a:lnTo>
                    <a:pt x="41" y="6"/>
                  </a:lnTo>
                  <a:lnTo>
                    <a:pt x="41" y="4"/>
                  </a:lnTo>
                  <a:lnTo>
                    <a:pt x="39" y="1"/>
                  </a:lnTo>
                  <a:lnTo>
                    <a:pt x="38" y="0"/>
                  </a:lnTo>
                  <a:lnTo>
                    <a:pt x="35" y="0"/>
                  </a:lnTo>
                  <a:lnTo>
                    <a:pt x="31" y="1"/>
                  </a:lnTo>
                  <a:lnTo>
                    <a:pt x="30" y="4"/>
                  </a:lnTo>
                  <a:lnTo>
                    <a:pt x="29" y="6"/>
                  </a:lnTo>
                  <a:lnTo>
                    <a:pt x="2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04" name="Freeform 951"/>
            <p:cNvSpPr/>
            <p:nvPr/>
          </p:nvSpPr>
          <p:spPr>
            <a:xfrm>
              <a:off x="5146677" y="2951163"/>
              <a:ext cx="17463" cy="65088"/>
            </a:xfrm>
            <a:custGeom>
              <a:avLst/>
              <a:gdLst/>
              <a:ahLst/>
              <a:cxnLst>
                <a:cxn ang="0">
                  <a:pos x="10914" y="3201"/>
                </a:cxn>
                <a:cxn ang="0">
                  <a:pos x="10914" y="3201"/>
                </a:cxn>
                <a:cxn ang="0">
                  <a:pos x="10369" y="11204"/>
                </a:cxn>
                <a:cxn ang="0">
                  <a:pos x="9823" y="20273"/>
                </a:cxn>
                <a:cxn ang="0">
                  <a:pos x="6003" y="36812"/>
                </a:cxn>
                <a:cxn ang="0">
                  <a:pos x="6003" y="36812"/>
                </a:cxn>
                <a:cxn ang="0">
                  <a:pos x="2183" y="49083"/>
                </a:cxn>
                <a:cxn ang="0">
                  <a:pos x="546" y="55485"/>
                </a:cxn>
                <a:cxn ang="0">
                  <a:pos x="0" y="61353"/>
                </a:cxn>
                <a:cxn ang="0">
                  <a:pos x="0" y="61353"/>
                </a:cxn>
                <a:cxn ang="0">
                  <a:pos x="546" y="62954"/>
                </a:cxn>
                <a:cxn ang="0">
                  <a:pos x="1637" y="64021"/>
                </a:cxn>
                <a:cxn ang="0">
                  <a:pos x="2183" y="64021"/>
                </a:cxn>
                <a:cxn ang="0">
                  <a:pos x="3820" y="65088"/>
                </a:cxn>
                <a:cxn ang="0">
                  <a:pos x="4366" y="64021"/>
                </a:cxn>
                <a:cxn ang="0">
                  <a:pos x="6003" y="64021"/>
                </a:cxn>
                <a:cxn ang="0">
                  <a:pos x="6549" y="62954"/>
                </a:cxn>
                <a:cxn ang="0">
                  <a:pos x="6549" y="61353"/>
                </a:cxn>
                <a:cxn ang="0">
                  <a:pos x="6549" y="61353"/>
                </a:cxn>
                <a:cxn ang="0">
                  <a:pos x="7094" y="53884"/>
                </a:cxn>
                <a:cxn ang="0">
                  <a:pos x="9823" y="45882"/>
                </a:cxn>
                <a:cxn ang="0">
                  <a:pos x="14189" y="30943"/>
                </a:cxn>
                <a:cxn ang="0">
                  <a:pos x="14189" y="30943"/>
                </a:cxn>
                <a:cxn ang="0">
                  <a:pos x="16372" y="17072"/>
                </a:cxn>
                <a:cxn ang="0">
                  <a:pos x="17463" y="10137"/>
                </a:cxn>
                <a:cxn ang="0">
                  <a:pos x="17463" y="3201"/>
                </a:cxn>
                <a:cxn ang="0">
                  <a:pos x="17463" y="3201"/>
                </a:cxn>
                <a:cxn ang="0">
                  <a:pos x="17463" y="2134"/>
                </a:cxn>
                <a:cxn ang="0">
                  <a:pos x="16917" y="534"/>
                </a:cxn>
                <a:cxn ang="0">
                  <a:pos x="15280" y="0"/>
                </a:cxn>
                <a:cxn ang="0">
                  <a:pos x="14734" y="0"/>
                </a:cxn>
                <a:cxn ang="0">
                  <a:pos x="13097" y="0"/>
                </a:cxn>
                <a:cxn ang="0">
                  <a:pos x="12552" y="534"/>
                </a:cxn>
                <a:cxn ang="0">
                  <a:pos x="12006" y="2134"/>
                </a:cxn>
                <a:cxn ang="0">
                  <a:pos x="10914" y="3201"/>
                </a:cxn>
                <a:cxn ang="0">
                  <a:pos x="10914" y="3201"/>
                </a:cxn>
              </a:cxnLst>
              <a:rect l="0" t="0" r="0" b="0"/>
              <a:pathLst>
                <a:path w="32" h="122">
                  <a:moveTo>
                    <a:pt x="20" y="6"/>
                  </a:moveTo>
                  <a:lnTo>
                    <a:pt x="20" y="6"/>
                  </a:lnTo>
                  <a:lnTo>
                    <a:pt x="19" y="21"/>
                  </a:lnTo>
                  <a:lnTo>
                    <a:pt x="18" y="38"/>
                  </a:lnTo>
                  <a:lnTo>
                    <a:pt x="11" y="69"/>
                  </a:lnTo>
                  <a:lnTo>
                    <a:pt x="11" y="69"/>
                  </a:lnTo>
                  <a:lnTo>
                    <a:pt x="4" y="92"/>
                  </a:lnTo>
                  <a:lnTo>
                    <a:pt x="1" y="104"/>
                  </a:lnTo>
                  <a:lnTo>
                    <a:pt x="0" y="115"/>
                  </a:lnTo>
                  <a:lnTo>
                    <a:pt x="0" y="115"/>
                  </a:lnTo>
                  <a:lnTo>
                    <a:pt x="1" y="118"/>
                  </a:lnTo>
                  <a:lnTo>
                    <a:pt x="3" y="120"/>
                  </a:lnTo>
                  <a:lnTo>
                    <a:pt x="4" y="120"/>
                  </a:lnTo>
                  <a:lnTo>
                    <a:pt x="7" y="122"/>
                  </a:lnTo>
                  <a:lnTo>
                    <a:pt x="8" y="120"/>
                  </a:lnTo>
                  <a:lnTo>
                    <a:pt x="11" y="120"/>
                  </a:lnTo>
                  <a:lnTo>
                    <a:pt x="12" y="118"/>
                  </a:lnTo>
                  <a:lnTo>
                    <a:pt x="12" y="115"/>
                  </a:lnTo>
                  <a:lnTo>
                    <a:pt x="12" y="115"/>
                  </a:lnTo>
                  <a:lnTo>
                    <a:pt x="13" y="101"/>
                  </a:lnTo>
                  <a:lnTo>
                    <a:pt x="18" y="86"/>
                  </a:lnTo>
                  <a:lnTo>
                    <a:pt x="26" y="58"/>
                  </a:lnTo>
                  <a:lnTo>
                    <a:pt x="26" y="58"/>
                  </a:lnTo>
                  <a:lnTo>
                    <a:pt x="30" y="32"/>
                  </a:lnTo>
                  <a:lnTo>
                    <a:pt x="32" y="19"/>
                  </a:lnTo>
                  <a:lnTo>
                    <a:pt x="32" y="6"/>
                  </a:lnTo>
                  <a:lnTo>
                    <a:pt x="32" y="6"/>
                  </a:lnTo>
                  <a:lnTo>
                    <a:pt x="32" y="4"/>
                  </a:lnTo>
                  <a:lnTo>
                    <a:pt x="31" y="1"/>
                  </a:lnTo>
                  <a:lnTo>
                    <a:pt x="28" y="0"/>
                  </a:lnTo>
                  <a:lnTo>
                    <a:pt x="27" y="0"/>
                  </a:lnTo>
                  <a:lnTo>
                    <a:pt x="24" y="0"/>
                  </a:lnTo>
                  <a:lnTo>
                    <a:pt x="23" y="1"/>
                  </a:lnTo>
                  <a:lnTo>
                    <a:pt x="22" y="4"/>
                  </a:lnTo>
                  <a:lnTo>
                    <a:pt x="20" y="6"/>
                  </a:lnTo>
                  <a:lnTo>
                    <a:pt x="2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05" name="Freeform 952"/>
            <p:cNvSpPr/>
            <p:nvPr/>
          </p:nvSpPr>
          <p:spPr>
            <a:xfrm>
              <a:off x="5243514" y="2944813"/>
              <a:ext cx="7938" cy="63500"/>
            </a:xfrm>
            <a:custGeom>
              <a:avLst/>
              <a:gdLst/>
              <a:ahLst/>
              <a:cxnLst>
                <a:cxn ang="0">
                  <a:pos x="1985" y="3643"/>
                </a:cxn>
                <a:cxn ang="0">
                  <a:pos x="1985" y="36955"/>
                </a:cxn>
                <a:cxn ang="0">
                  <a:pos x="1985" y="36955"/>
                </a:cxn>
                <a:cxn ang="0">
                  <a:pos x="1488" y="42680"/>
                </a:cxn>
                <a:cxn ang="0">
                  <a:pos x="496" y="48406"/>
                </a:cxn>
                <a:cxn ang="0">
                  <a:pos x="0" y="54652"/>
                </a:cxn>
                <a:cxn ang="0">
                  <a:pos x="0" y="60377"/>
                </a:cxn>
                <a:cxn ang="0">
                  <a:pos x="0" y="60377"/>
                </a:cxn>
                <a:cxn ang="0">
                  <a:pos x="0" y="61418"/>
                </a:cxn>
                <a:cxn ang="0">
                  <a:pos x="496" y="62980"/>
                </a:cxn>
                <a:cxn ang="0">
                  <a:pos x="1985" y="62980"/>
                </a:cxn>
                <a:cxn ang="0">
                  <a:pos x="2977" y="63500"/>
                </a:cxn>
                <a:cxn ang="0">
                  <a:pos x="3969" y="62980"/>
                </a:cxn>
                <a:cxn ang="0">
                  <a:pos x="4961" y="62980"/>
                </a:cxn>
                <a:cxn ang="0">
                  <a:pos x="5457" y="61418"/>
                </a:cxn>
                <a:cxn ang="0">
                  <a:pos x="5954" y="60377"/>
                </a:cxn>
                <a:cxn ang="0">
                  <a:pos x="5954" y="60377"/>
                </a:cxn>
                <a:cxn ang="0">
                  <a:pos x="5954" y="54652"/>
                </a:cxn>
                <a:cxn ang="0">
                  <a:pos x="6946" y="48406"/>
                </a:cxn>
                <a:cxn ang="0">
                  <a:pos x="7442" y="42680"/>
                </a:cxn>
                <a:cxn ang="0">
                  <a:pos x="7938" y="36955"/>
                </a:cxn>
                <a:cxn ang="0">
                  <a:pos x="7938" y="3643"/>
                </a:cxn>
                <a:cxn ang="0">
                  <a:pos x="7938" y="3643"/>
                </a:cxn>
                <a:cxn ang="0">
                  <a:pos x="7442" y="2082"/>
                </a:cxn>
                <a:cxn ang="0">
                  <a:pos x="6946" y="1041"/>
                </a:cxn>
                <a:cxn ang="0">
                  <a:pos x="5954" y="0"/>
                </a:cxn>
                <a:cxn ang="0">
                  <a:pos x="4961" y="0"/>
                </a:cxn>
                <a:cxn ang="0">
                  <a:pos x="3969" y="0"/>
                </a:cxn>
                <a:cxn ang="0">
                  <a:pos x="2977" y="1041"/>
                </a:cxn>
                <a:cxn ang="0">
                  <a:pos x="1985" y="2082"/>
                </a:cxn>
                <a:cxn ang="0">
                  <a:pos x="1985" y="3643"/>
                </a:cxn>
                <a:cxn ang="0">
                  <a:pos x="1985" y="3643"/>
                </a:cxn>
              </a:cxnLst>
              <a:rect l="0" t="0" r="0" b="0"/>
              <a:pathLst>
                <a:path w="16" h="122">
                  <a:moveTo>
                    <a:pt x="4" y="7"/>
                  </a:moveTo>
                  <a:lnTo>
                    <a:pt x="4" y="71"/>
                  </a:lnTo>
                  <a:lnTo>
                    <a:pt x="4" y="71"/>
                  </a:lnTo>
                  <a:lnTo>
                    <a:pt x="3" y="82"/>
                  </a:lnTo>
                  <a:lnTo>
                    <a:pt x="1" y="93"/>
                  </a:lnTo>
                  <a:lnTo>
                    <a:pt x="0" y="105"/>
                  </a:lnTo>
                  <a:lnTo>
                    <a:pt x="0" y="116"/>
                  </a:lnTo>
                  <a:lnTo>
                    <a:pt x="0" y="116"/>
                  </a:lnTo>
                  <a:lnTo>
                    <a:pt x="0" y="118"/>
                  </a:lnTo>
                  <a:lnTo>
                    <a:pt x="1" y="121"/>
                  </a:lnTo>
                  <a:lnTo>
                    <a:pt x="4" y="121"/>
                  </a:lnTo>
                  <a:lnTo>
                    <a:pt x="6" y="122"/>
                  </a:lnTo>
                  <a:lnTo>
                    <a:pt x="8" y="121"/>
                  </a:lnTo>
                  <a:lnTo>
                    <a:pt x="10" y="121"/>
                  </a:lnTo>
                  <a:lnTo>
                    <a:pt x="11" y="118"/>
                  </a:lnTo>
                  <a:lnTo>
                    <a:pt x="12" y="116"/>
                  </a:lnTo>
                  <a:lnTo>
                    <a:pt x="12" y="116"/>
                  </a:lnTo>
                  <a:lnTo>
                    <a:pt x="12" y="105"/>
                  </a:lnTo>
                  <a:lnTo>
                    <a:pt x="14" y="93"/>
                  </a:lnTo>
                  <a:lnTo>
                    <a:pt x="15" y="82"/>
                  </a:lnTo>
                  <a:lnTo>
                    <a:pt x="16" y="71"/>
                  </a:lnTo>
                  <a:lnTo>
                    <a:pt x="16" y="7"/>
                  </a:lnTo>
                  <a:lnTo>
                    <a:pt x="16" y="7"/>
                  </a:lnTo>
                  <a:lnTo>
                    <a:pt x="15" y="4"/>
                  </a:lnTo>
                  <a:lnTo>
                    <a:pt x="14" y="2"/>
                  </a:lnTo>
                  <a:lnTo>
                    <a:pt x="12" y="0"/>
                  </a:lnTo>
                  <a:lnTo>
                    <a:pt x="10" y="0"/>
                  </a:lnTo>
                  <a:lnTo>
                    <a:pt x="8" y="0"/>
                  </a:lnTo>
                  <a:lnTo>
                    <a:pt x="6" y="2"/>
                  </a:lnTo>
                  <a:lnTo>
                    <a:pt x="4" y="4"/>
                  </a:lnTo>
                  <a:lnTo>
                    <a:pt x="4" y="7"/>
                  </a:lnTo>
                  <a:lnTo>
                    <a:pt x="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06" name="Freeform 953"/>
            <p:cNvSpPr/>
            <p:nvPr/>
          </p:nvSpPr>
          <p:spPr>
            <a:xfrm>
              <a:off x="5340352" y="2951163"/>
              <a:ext cx="14288" cy="66675"/>
            </a:xfrm>
            <a:custGeom>
              <a:avLst/>
              <a:gdLst/>
              <a:ahLst/>
              <a:cxnLst>
                <a:cxn ang="0">
                  <a:pos x="5821" y="3175"/>
                </a:cxn>
                <a:cxn ang="0">
                  <a:pos x="5821" y="3175"/>
                </a:cxn>
                <a:cxn ang="0">
                  <a:pos x="5821" y="2117"/>
                </a:cxn>
                <a:cxn ang="0">
                  <a:pos x="5292" y="529"/>
                </a:cxn>
                <a:cxn ang="0">
                  <a:pos x="3175" y="0"/>
                </a:cxn>
                <a:cxn ang="0">
                  <a:pos x="1588" y="0"/>
                </a:cxn>
                <a:cxn ang="0">
                  <a:pos x="1058" y="529"/>
                </a:cxn>
                <a:cxn ang="0">
                  <a:pos x="0" y="2117"/>
                </a:cxn>
                <a:cxn ang="0">
                  <a:pos x="0" y="3175"/>
                </a:cxn>
                <a:cxn ang="0">
                  <a:pos x="0" y="3175"/>
                </a:cxn>
                <a:cxn ang="0">
                  <a:pos x="0" y="10583"/>
                </a:cxn>
                <a:cxn ang="0">
                  <a:pos x="1588" y="18521"/>
                </a:cxn>
                <a:cxn ang="0">
                  <a:pos x="3704" y="32808"/>
                </a:cxn>
                <a:cxn ang="0">
                  <a:pos x="6350" y="47625"/>
                </a:cxn>
                <a:cxn ang="0">
                  <a:pos x="7938" y="55562"/>
                </a:cxn>
                <a:cxn ang="0">
                  <a:pos x="7938" y="62971"/>
                </a:cxn>
                <a:cxn ang="0">
                  <a:pos x="7938" y="62971"/>
                </a:cxn>
                <a:cxn ang="0">
                  <a:pos x="8996" y="64558"/>
                </a:cxn>
                <a:cxn ang="0">
                  <a:pos x="9525" y="65617"/>
                </a:cxn>
                <a:cxn ang="0">
                  <a:pos x="11642" y="66675"/>
                </a:cxn>
                <a:cxn ang="0">
                  <a:pos x="13230" y="65617"/>
                </a:cxn>
                <a:cxn ang="0">
                  <a:pos x="13759" y="65617"/>
                </a:cxn>
                <a:cxn ang="0">
                  <a:pos x="14288" y="64558"/>
                </a:cxn>
                <a:cxn ang="0">
                  <a:pos x="14288" y="62971"/>
                </a:cxn>
                <a:cxn ang="0">
                  <a:pos x="14288" y="62971"/>
                </a:cxn>
                <a:cxn ang="0">
                  <a:pos x="14288" y="55562"/>
                </a:cxn>
                <a:cxn ang="0">
                  <a:pos x="13230" y="47625"/>
                </a:cxn>
                <a:cxn ang="0">
                  <a:pos x="10055" y="32808"/>
                </a:cxn>
                <a:cxn ang="0">
                  <a:pos x="7938" y="18521"/>
                </a:cxn>
                <a:cxn ang="0">
                  <a:pos x="6350" y="10583"/>
                </a:cxn>
                <a:cxn ang="0">
                  <a:pos x="5821" y="3175"/>
                </a:cxn>
                <a:cxn ang="0">
                  <a:pos x="5821" y="3175"/>
                </a:cxn>
              </a:cxnLst>
              <a:rect l="0" t="0" r="0" b="0"/>
              <a:pathLst>
                <a:path w="27" h="126">
                  <a:moveTo>
                    <a:pt x="11" y="6"/>
                  </a:moveTo>
                  <a:lnTo>
                    <a:pt x="11" y="6"/>
                  </a:lnTo>
                  <a:lnTo>
                    <a:pt x="11" y="4"/>
                  </a:lnTo>
                  <a:lnTo>
                    <a:pt x="10" y="1"/>
                  </a:lnTo>
                  <a:lnTo>
                    <a:pt x="6" y="0"/>
                  </a:lnTo>
                  <a:lnTo>
                    <a:pt x="3" y="0"/>
                  </a:lnTo>
                  <a:lnTo>
                    <a:pt x="2" y="1"/>
                  </a:lnTo>
                  <a:lnTo>
                    <a:pt x="0" y="4"/>
                  </a:lnTo>
                  <a:lnTo>
                    <a:pt x="0" y="6"/>
                  </a:lnTo>
                  <a:lnTo>
                    <a:pt x="0" y="6"/>
                  </a:lnTo>
                  <a:lnTo>
                    <a:pt x="0" y="20"/>
                  </a:lnTo>
                  <a:lnTo>
                    <a:pt x="3" y="35"/>
                  </a:lnTo>
                  <a:lnTo>
                    <a:pt x="7" y="62"/>
                  </a:lnTo>
                  <a:lnTo>
                    <a:pt x="12" y="90"/>
                  </a:lnTo>
                  <a:lnTo>
                    <a:pt x="15" y="105"/>
                  </a:lnTo>
                  <a:lnTo>
                    <a:pt x="15" y="119"/>
                  </a:lnTo>
                  <a:lnTo>
                    <a:pt x="15" y="119"/>
                  </a:lnTo>
                  <a:lnTo>
                    <a:pt x="17" y="122"/>
                  </a:lnTo>
                  <a:lnTo>
                    <a:pt x="18" y="124"/>
                  </a:lnTo>
                  <a:lnTo>
                    <a:pt x="22" y="126"/>
                  </a:lnTo>
                  <a:lnTo>
                    <a:pt x="25" y="124"/>
                  </a:lnTo>
                  <a:lnTo>
                    <a:pt x="26" y="124"/>
                  </a:lnTo>
                  <a:lnTo>
                    <a:pt x="27" y="122"/>
                  </a:lnTo>
                  <a:lnTo>
                    <a:pt x="27" y="119"/>
                  </a:lnTo>
                  <a:lnTo>
                    <a:pt x="27" y="119"/>
                  </a:lnTo>
                  <a:lnTo>
                    <a:pt x="27" y="105"/>
                  </a:lnTo>
                  <a:lnTo>
                    <a:pt x="25" y="90"/>
                  </a:lnTo>
                  <a:lnTo>
                    <a:pt x="19" y="62"/>
                  </a:lnTo>
                  <a:lnTo>
                    <a:pt x="15" y="35"/>
                  </a:lnTo>
                  <a:lnTo>
                    <a:pt x="12" y="20"/>
                  </a:lnTo>
                  <a:lnTo>
                    <a:pt x="11" y="6"/>
                  </a:lnTo>
                  <a:lnTo>
                    <a:pt x="1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07" name="Freeform 954"/>
            <p:cNvSpPr/>
            <p:nvPr/>
          </p:nvSpPr>
          <p:spPr>
            <a:xfrm>
              <a:off x="5370514" y="2952751"/>
              <a:ext cx="36513" cy="71438"/>
            </a:xfrm>
            <a:custGeom>
              <a:avLst/>
              <a:gdLst/>
              <a:ahLst/>
              <a:cxnLst>
                <a:cxn ang="0">
                  <a:pos x="36513" y="66107"/>
                </a:cxn>
                <a:cxn ang="0">
                  <a:pos x="36513" y="66107"/>
                </a:cxn>
                <a:cxn ang="0">
                  <a:pos x="34902" y="61842"/>
                </a:cxn>
                <a:cxn ang="0">
                  <a:pos x="33828" y="57577"/>
                </a:cxn>
                <a:cxn ang="0">
                  <a:pos x="32754" y="52779"/>
                </a:cxn>
                <a:cxn ang="0">
                  <a:pos x="31680" y="48514"/>
                </a:cxn>
                <a:cxn ang="0">
                  <a:pos x="31680" y="48514"/>
                </a:cxn>
                <a:cxn ang="0">
                  <a:pos x="28996" y="43183"/>
                </a:cxn>
                <a:cxn ang="0">
                  <a:pos x="26311" y="38385"/>
                </a:cxn>
                <a:cxn ang="0">
                  <a:pos x="23626" y="33053"/>
                </a:cxn>
                <a:cxn ang="0">
                  <a:pos x="21478" y="28255"/>
                </a:cxn>
                <a:cxn ang="0">
                  <a:pos x="21478" y="28255"/>
                </a:cxn>
                <a:cxn ang="0">
                  <a:pos x="18793" y="21325"/>
                </a:cxn>
                <a:cxn ang="0">
                  <a:pos x="16109" y="15460"/>
                </a:cxn>
                <a:cxn ang="0">
                  <a:pos x="16109" y="15460"/>
                </a:cxn>
                <a:cxn ang="0">
                  <a:pos x="13424" y="12262"/>
                </a:cxn>
                <a:cxn ang="0">
                  <a:pos x="10202" y="9063"/>
                </a:cxn>
                <a:cxn ang="0">
                  <a:pos x="7517" y="5331"/>
                </a:cxn>
                <a:cxn ang="0">
                  <a:pos x="5907" y="2132"/>
                </a:cxn>
                <a:cxn ang="0">
                  <a:pos x="5907" y="2132"/>
                </a:cxn>
                <a:cxn ang="0">
                  <a:pos x="5370" y="1066"/>
                </a:cxn>
                <a:cxn ang="0">
                  <a:pos x="4296" y="0"/>
                </a:cxn>
                <a:cxn ang="0">
                  <a:pos x="3759" y="0"/>
                </a:cxn>
                <a:cxn ang="0">
                  <a:pos x="2148" y="0"/>
                </a:cxn>
                <a:cxn ang="0">
                  <a:pos x="0" y="1066"/>
                </a:cxn>
                <a:cxn ang="0">
                  <a:pos x="0" y="2666"/>
                </a:cxn>
                <a:cxn ang="0">
                  <a:pos x="0" y="4265"/>
                </a:cxn>
                <a:cxn ang="0">
                  <a:pos x="0" y="4265"/>
                </a:cxn>
                <a:cxn ang="0">
                  <a:pos x="1074" y="6397"/>
                </a:cxn>
                <a:cxn ang="0">
                  <a:pos x="1611" y="8530"/>
                </a:cxn>
                <a:cxn ang="0">
                  <a:pos x="5370" y="12262"/>
                </a:cxn>
                <a:cxn ang="0">
                  <a:pos x="5370" y="12262"/>
                </a:cxn>
                <a:cxn ang="0">
                  <a:pos x="8054" y="15460"/>
                </a:cxn>
                <a:cxn ang="0">
                  <a:pos x="11813" y="21325"/>
                </a:cxn>
                <a:cxn ang="0">
                  <a:pos x="14498" y="28255"/>
                </a:cxn>
                <a:cxn ang="0">
                  <a:pos x="16109" y="33053"/>
                </a:cxn>
                <a:cxn ang="0">
                  <a:pos x="16109" y="33053"/>
                </a:cxn>
                <a:cxn ang="0">
                  <a:pos x="18257" y="38385"/>
                </a:cxn>
                <a:cxn ang="0">
                  <a:pos x="21478" y="43183"/>
                </a:cxn>
                <a:cxn ang="0">
                  <a:pos x="24163" y="48514"/>
                </a:cxn>
                <a:cxn ang="0">
                  <a:pos x="26848" y="53845"/>
                </a:cxn>
                <a:cxn ang="0">
                  <a:pos x="26848" y="53845"/>
                </a:cxn>
                <a:cxn ang="0">
                  <a:pos x="27922" y="57577"/>
                </a:cxn>
                <a:cxn ang="0">
                  <a:pos x="28459" y="61842"/>
                </a:cxn>
                <a:cxn ang="0">
                  <a:pos x="28996" y="65574"/>
                </a:cxn>
                <a:cxn ang="0">
                  <a:pos x="30606" y="69839"/>
                </a:cxn>
                <a:cxn ang="0">
                  <a:pos x="30606" y="69839"/>
                </a:cxn>
                <a:cxn ang="0">
                  <a:pos x="31680" y="70905"/>
                </a:cxn>
                <a:cxn ang="0">
                  <a:pos x="32754" y="71438"/>
                </a:cxn>
                <a:cxn ang="0">
                  <a:pos x="33828" y="71438"/>
                </a:cxn>
                <a:cxn ang="0">
                  <a:pos x="34902" y="70905"/>
                </a:cxn>
                <a:cxn ang="0">
                  <a:pos x="36513" y="69306"/>
                </a:cxn>
                <a:cxn ang="0">
                  <a:pos x="36513" y="67706"/>
                </a:cxn>
                <a:cxn ang="0">
                  <a:pos x="36513" y="66107"/>
                </a:cxn>
                <a:cxn ang="0">
                  <a:pos x="36513" y="66107"/>
                </a:cxn>
              </a:cxnLst>
              <a:rect l="0" t="0" r="0" b="0"/>
              <a:pathLst>
                <a:path w="68" h="134">
                  <a:moveTo>
                    <a:pt x="68" y="124"/>
                  </a:moveTo>
                  <a:lnTo>
                    <a:pt x="68" y="124"/>
                  </a:lnTo>
                  <a:lnTo>
                    <a:pt x="65" y="116"/>
                  </a:lnTo>
                  <a:lnTo>
                    <a:pt x="63" y="108"/>
                  </a:lnTo>
                  <a:lnTo>
                    <a:pt x="61" y="99"/>
                  </a:lnTo>
                  <a:lnTo>
                    <a:pt x="59" y="91"/>
                  </a:lnTo>
                  <a:lnTo>
                    <a:pt x="59" y="91"/>
                  </a:lnTo>
                  <a:lnTo>
                    <a:pt x="54" y="81"/>
                  </a:lnTo>
                  <a:lnTo>
                    <a:pt x="49" y="72"/>
                  </a:lnTo>
                  <a:lnTo>
                    <a:pt x="44" y="62"/>
                  </a:lnTo>
                  <a:lnTo>
                    <a:pt x="40" y="53"/>
                  </a:lnTo>
                  <a:lnTo>
                    <a:pt x="40" y="53"/>
                  </a:lnTo>
                  <a:lnTo>
                    <a:pt x="35" y="40"/>
                  </a:lnTo>
                  <a:lnTo>
                    <a:pt x="30" y="29"/>
                  </a:lnTo>
                  <a:lnTo>
                    <a:pt x="30" y="29"/>
                  </a:lnTo>
                  <a:lnTo>
                    <a:pt x="25" y="23"/>
                  </a:lnTo>
                  <a:lnTo>
                    <a:pt x="19" y="17"/>
                  </a:lnTo>
                  <a:lnTo>
                    <a:pt x="14" y="10"/>
                  </a:lnTo>
                  <a:lnTo>
                    <a:pt x="11" y="4"/>
                  </a:lnTo>
                  <a:lnTo>
                    <a:pt x="11" y="4"/>
                  </a:lnTo>
                  <a:lnTo>
                    <a:pt x="10" y="2"/>
                  </a:lnTo>
                  <a:lnTo>
                    <a:pt x="8" y="0"/>
                  </a:lnTo>
                  <a:lnTo>
                    <a:pt x="7" y="0"/>
                  </a:lnTo>
                  <a:lnTo>
                    <a:pt x="4" y="0"/>
                  </a:lnTo>
                  <a:lnTo>
                    <a:pt x="0" y="2"/>
                  </a:lnTo>
                  <a:lnTo>
                    <a:pt x="0" y="5"/>
                  </a:lnTo>
                  <a:lnTo>
                    <a:pt x="0" y="8"/>
                  </a:lnTo>
                  <a:lnTo>
                    <a:pt x="0" y="8"/>
                  </a:lnTo>
                  <a:lnTo>
                    <a:pt x="2" y="12"/>
                  </a:lnTo>
                  <a:lnTo>
                    <a:pt x="3" y="16"/>
                  </a:lnTo>
                  <a:lnTo>
                    <a:pt x="10" y="23"/>
                  </a:lnTo>
                  <a:lnTo>
                    <a:pt x="10" y="23"/>
                  </a:lnTo>
                  <a:lnTo>
                    <a:pt x="15" y="29"/>
                  </a:lnTo>
                  <a:lnTo>
                    <a:pt x="22" y="40"/>
                  </a:lnTo>
                  <a:lnTo>
                    <a:pt x="27" y="53"/>
                  </a:lnTo>
                  <a:lnTo>
                    <a:pt x="30" y="62"/>
                  </a:lnTo>
                  <a:lnTo>
                    <a:pt x="30" y="62"/>
                  </a:lnTo>
                  <a:lnTo>
                    <a:pt x="34" y="72"/>
                  </a:lnTo>
                  <a:lnTo>
                    <a:pt x="40" y="81"/>
                  </a:lnTo>
                  <a:lnTo>
                    <a:pt x="45" y="91"/>
                  </a:lnTo>
                  <a:lnTo>
                    <a:pt x="50" y="101"/>
                  </a:lnTo>
                  <a:lnTo>
                    <a:pt x="50" y="101"/>
                  </a:lnTo>
                  <a:lnTo>
                    <a:pt x="52" y="108"/>
                  </a:lnTo>
                  <a:lnTo>
                    <a:pt x="53" y="116"/>
                  </a:lnTo>
                  <a:lnTo>
                    <a:pt x="54" y="123"/>
                  </a:lnTo>
                  <a:lnTo>
                    <a:pt x="57" y="131"/>
                  </a:lnTo>
                  <a:lnTo>
                    <a:pt x="57" y="131"/>
                  </a:lnTo>
                  <a:lnTo>
                    <a:pt x="59" y="133"/>
                  </a:lnTo>
                  <a:lnTo>
                    <a:pt x="61" y="134"/>
                  </a:lnTo>
                  <a:lnTo>
                    <a:pt x="63" y="134"/>
                  </a:lnTo>
                  <a:lnTo>
                    <a:pt x="65" y="133"/>
                  </a:lnTo>
                  <a:lnTo>
                    <a:pt x="68" y="130"/>
                  </a:lnTo>
                  <a:lnTo>
                    <a:pt x="68" y="127"/>
                  </a:lnTo>
                  <a:lnTo>
                    <a:pt x="68" y="124"/>
                  </a:lnTo>
                  <a:lnTo>
                    <a:pt x="68" y="12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08" name="Freeform 955"/>
            <p:cNvSpPr/>
            <p:nvPr/>
          </p:nvSpPr>
          <p:spPr>
            <a:xfrm>
              <a:off x="5521327" y="3122613"/>
              <a:ext cx="271463" cy="163513"/>
            </a:xfrm>
            <a:custGeom>
              <a:avLst/>
              <a:gdLst/>
              <a:ahLst/>
              <a:cxnLst>
                <a:cxn ang="0">
                  <a:pos x="271463" y="60131"/>
                </a:cxn>
                <a:cxn ang="0">
                  <a:pos x="269346" y="46944"/>
                </a:cxn>
                <a:cxn ang="0">
                  <a:pos x="264584" y="36395"/>
                </a:cxn>
                <a:cxn ang="0">
                  <a:pos x="259821" y="27955"/>
                </a:cxn>
                <a:cxn ang="0">
                  <a:pos x="251884" y="20571"/>
                </a:cxn>
                <a:cxn ang="0">
                  <a:pos x="243417" y="14769"/>
                </a:cxn>
                <a:cxn ang="0">
                  <a:pos x="233363" y="10549"/>
                </a:cxn>
                <a:cxn ang="0">
                  <a:pos x="209550" y="6330"/>
                </a:cxn>
                <a:cxn ang="0">
                  <a:pos x="120650" y="2110"/>
                </a:cxn>
                <a:cxn ang="0">
                  <a:pos x="32279" y="0"/>
                </a:cxn>
                <a:cxn ang="0">
                  <a:pos x="30163" y="0"/>
                </a:cxn>
                <a:cxn ang="0">
                  <a:pos x="24871" y="2637"/>
                </a:cxn>
                <a:cxn ang="0">
                  <a:pos x="22754" y="10022"/>
                </a:cxn>
                <a:cxn ang="0">
                  <a:pos x="24871" y="16351"/>
                </a:cxn>
                <a:cxn ang="0">
                  <a:pos x="30163" y="18989"/>
                </a:cxn>
                <a:cxn ang="0">
                  <a:pos x="32279" y="18989"/>
                </a:cxn>
                <a:cxn ang="0">
                  <a:pos x="94721" y="21098"/>
                </a:cxn>
                <a:cxn ang="0">
                  <a:pos x="157692" y="22681"/>
                </a:cxn>
                <a:cxn ang="0">
                  <a:pos x="170921" y="22681"/>
                </a:cxn>
                <a:cxn ang="0">
                  <a:pos x="209550" y="25846"/>
                </a:cxn>
                <a:cxn ang="0">
                  <a:pos x="219075" y="26373"/>
                </a:cxn>
                <a:cxn ang="0">
                  <a:pos x="231775" y="30065"/>
                </a:cxn>
                <a:cxn ang="0">
                  <a:pos x="239713" y="34285"/>
                </a:cxn>
                <a:cxn ang="0">
                  <a:pos x="243946" y="37977"/>
                </a:cxn>
                <a:cxn ang="0">
                  <a:pos x="251355" y="45889"/>
                </a:cxn>
                <a:cxn ang="0">
                  <a:pos x="253471" y="52746"/>
                </a:cxn>
                <a:cxn ang="0">
                  <a:pos x="250296" y="58548"/>
                </a:cxn>
                <a:cxn ang="0">
                  <a:pos x="245534" y="63823"/>
                </a:cxn>
                <a:cxn ang="0">
                  <a:pos x="231246" y="70680"/>
                </a:cxn>
                <a:cxn ang="0">
                  <a:pos x="219075" y="74900"/>
                </a:cxn>
                <a:cxn ang="0">
                  <a:pos x="92604" y="116569"/>
                </a:cxn>
                <a:cxn ang="0">
                  <a:pos x="81492" y="119206"/>
                </a:cxn>
                <a:cxn ang="0">
                  <a:pos x="47096" y="128701"/>
                </a:cxn>
                <a:cxn ang="0">
                  <a:pos x="24342" y="136085"/>
                </a:cxn>
                <a:cxn ang="0">
                  <a:pos x="4763" y="146107"/>
                </a:cxn>
                <a:cxn ang="0">
                  <a:pos x="2646" y="147162"/>
                </a:cxn>
                <a:cxn ang="0">
                  <a:pos x="0" y="152436"/>
                </a:cxn>
                <a:cxn ang="0">
                  <a:pos x="1058" y="159293"/>
                </a:cxn>
                <a:cxn ang="0">
                  <a:pos x="6879" y="163513"/>
                </a:cxn>
                <a:cxn ang="0">
                  <a:pos x="12171" y="163513"/>
                </a:cxn>
                <a:cxn ang="0">
                  <a:pos x="14288" y="162458"/>
                </a:cxn>
                <a:cxn ang="0">
                  <a:pos x="31221" y="154546"/>
                </a:cxn>
                <a:cxn ang="0">
                  <a:pos x="50271" y="148744"/>
                </a:cxn>
                <a:cxn ang="0">
                  <a:pos x="78317" y="141360"/>
                </a:cxn>
                <a:cxn ang="0">
                  <a:pos x="86783" y="138722"/>
                </a:cxn>
                <a:cxn ang="0">
                  <a:pos x="129117" y="124481"/>
                </a:cxn>
                <a:cxn ang="0">
                  <a:pos x="171450" y="111294"/>
                </a:cxn>
                <a:cxn ang="0">
                  <a:pos x="207963" y="100218"/>
                </a:cxn>
                <a:cxn ang="0">
                  <a:pos x="243417" y="86504"/>
                </a:cxn>
                <a:cxn ang="0">
                  <a:pos x="252413" y="82284"/>
                </a:cxn>
                <a:cxn ang="0">
                  <a:pos x="261938" y="77009"/>
                </a:cxn>
                <a:cxn ang="0">
                  <a:pos x="269346" y="70152"/>
                </a:cxn>
                <a:cxn ang="0">
                  <a:pos x="271463" y="62768"/>
                </a:cxn>
                <a:cxn ang="0">
                  <a:pos x="271463" y="60131"/>
                </a:cxn>
              </a:cxnLst>
              <a:rect l="0" t="0" r="0" b="0"/>
              <a:pathLst>
                <a:path w="513" h="310">
                  <a:moveTo>
                    <a:pt x="513" y="114"/>
                  </a:moveTo>
                  <a:lnTo>
                    <a:pt x="513" y="114"/>
                  </a:lnTo>
                  <a:lnTo>
                    <a:pt x="511" y="102"/>
                  </a:lnTo>
                  <a:lnTo>
                    <a:pt x="509" y="89"/>
                  </a:lnTo>
                  <a:lnTo>
                    <a:pt x="506" y="80"/>
                  </a:lnTo>
                  <a:lnTo>
                    <a:pt x="500" y="69"/>
                  </a:lnTo>
                  <a:lnTo>
                    <a:pt x="496" y="61"/>
                  </a:lnTo>
                  <a:lnTo>
                    <a:pt x="491" y="53"/>
                  </a:lnTo>
                  <a:lnTo>
                    <a:pt x="484" y="45"/>
                  </a:lnTo>
                  <a:lnTo>
                    <a:pt x="476" y="39"/>
                  </a:lnTo>
                  <a:lnTo>
                    <a:pt x="468" y="32"/>
                  </a:lnTo>
                  <a:lnTo>
                    <a:pt x="460" y="28"/>
                  </a:lnTo>
                  <a:lnTo>
                    <a:pt x="450" y="23"/>
                  </a:lnTo>
                  <a:lnTo>
                    <a:pt x="441" y="20"/>
                  </a:lnTo>
                  <a:lnTo>
                    <a:pt x="419" y="15"/>
                  </a:lnTo>
                  <a:lnTo>
                    <a:pt x="396" y="12"/>
                  </a:lnTo>
                  <a:lnTo>
                    <a:pt x="396" y="12"/>
                  </a:lnTo>
                  <a:lnTo>
                    <a:pt x="228" y="4"/>
                  </a:lnTo>
                  <a:lnTo>
                    <a:pt x="145" y="1"/>
                  </a:lnTo>
                  <a:lnTo>
                    <a:pt x="61" y="0"/>
                  </a:lnTo>
                  <a:lnTo>
                    <a:pt x="61" y="0"/>
                  </a:lnTo>
                  <a:lnTo>
                    <a:pt x="57" y="0"/>
                  </a:lnTo>
                  <a:lnTo>
                    <a:pt x="53" y="1"/>
                  </a:lnTo>
                  <a:lnTo>
                    <a:pt x="47" y="5"/>
                  </a:lnTo>
                  <a:lnTo>
                    <a:pt x="45" y="12"/>
                  </a:lnTo>
                  <a:lnTo>
                    <a:pt x="43" y="19"/>
                  </a:lnTo>
                  <a:lnTo>
                    <a:pt x="45" y="26"/>
                  </a:lnTo>
                  <a:lnTo>
                    <a:pt x="47" y="31"/>
                  </a:lnTo>
                  <a:lnTo>
                    <a:pt x="53" y="35"/>
                  </a:lnTo>
                  <a:lnTo>
                    <a:pt x="57" y="36"/>
                  </a:lnTo>
                  <a:lnTo>
                    <a:pt x="61" y="36"/>
                  </a:lnTo>
                  <a:lnTo>
                    <a:pt x="61" y="36"/>
                  </a:lnTo>
                  <a:lnTo>
                    <a:pt x="119" y="38"/>
                  </a:lnTo>
                  <a:lnTo>
                    <a:pt x="179" y="40"/>
                  </a:lnTo>
                  <a:lnTo>
                    <a:pt x="239" y="42"/>
                  </a:lnTo>
                  <a:lnTo>
                    <a:pt x="298" y="43"/>
                  </a:lnTo>
                  <a:lnTo>
                    <a:pt x="298" y="43"/>
                  </a:lnTo>
                  <a:lnTo>
                    <a:pt x="323" y="43"/>
                  </a:lnTo>
                  <a:lnTo>
                    <a:pt x="347" y="45"/>
                  </a:lnTo>
                  <a:lnTo>
                    <a:pt x="396" y="49"/>
                  </a:lnTo>
                  <a:lnTo>
                    <a:pt x="396" y="49"/>
                  </a:lnTo>
                  <a:lnTo>
                    <a:pt x="414" y="50"/>
                  </a:lnTo>
                  <a:lnTo>
                    <a:pt x="430" y="54"/>
                  </a:lnTo>
                  <a:lnTo>
                    <a:pt x="438" y="57"/>
                  </a:lnTo>
                  <a:lnTo>
                    <a:pt x="446" y="61"/>
                  </a:lnTo>
                  <a:lnTo>
                    <a:pt x="453" y="65"/>
                  </a:lnTo>
                  <a:lnTo>
                    <a:pt x="461" y="72"/>
                  </a:lnTo>
                  <a:lnTo>
                    <a:pt x="461" y="72"/>
                  </a:lnTo>
                  <a:lnTo>
                    <a:pt x="469" y="80"/>
                  </a:lnTo>
                  <a:lnTo>
                    <a:pt x="475" y="87"/>
                  </a:lnTo>
                  <a:lnTo>
                    <a:pt x="477" y="93"/>
                  </a:lnTo>
                  <a:lnTo>
                    <a:pt x="479" y="100"/>
                  </a:lnTo>
                  <a:lnTo>
                    <a:pt x="476" y="106"/>
                  </a:lnTo>
                  <a:lnTo>
                    <a:pt x="473" y="111"/>
                  </a:lnTo>
                  <a:lnTo>
                    <a:pt x="469" y="116"/>
                  </a:lnTo>
                  <a:lnTo>
                    <a:pt x="464" y="121"/>
                  </a:lnTo>
                  <a:lnTo>
                    <a:pt x="450" y="129"/>
                  </a:lnTo>
                  <a:lnTo>
                    <a:pt x="437" y="134"/>
                  </a:lnTo>
                  <a:lnTo>
                    <a:pt x="414" y="142"/>
                  </a:lnTo>
                  <a:lnTo>
                    <a:pt x="414" y="142"/>
                  </a:lnTo>
                  <a:lnTo>
                    <a:pt x="294" y="182"/>
                  </a:lnTo>
                  <a:lnTo>
                    <a:pt x="175" y="221"/>
                  </a:lnTo>
                  <a:lnTo>
                    <a:pt x="175" y="221"/>
                  </a:lnTo>
                  <a:lnTo>
                    <a:pt x="154" y="226"/>
                  </a:lnTo>
                  <a:lnTo>
                    <a:pt x="133" y="233"/>
                  </a:lnTo>
                  <a:lnTo>
                    <a:pt x="89" y="244"/>
                  </a:lnTo>
                  <a:lnTo>
                    <a:pt x="68" y="251"/>
                  </a:lnTo>
                  <a:lnTo>
                    <a:pt x="46" y="258"/>
                  </a:lnTo>
                  <a:lnTo>
                    <a:pt x="27" y="267"/>
                  </a:lnTo>
                  <a:lnTo>
                    <a:pt x="9" y="277"/>
                  </a:lnTo>
                  <a:lnTo>
                    <a:pt x="9" y="277"/>
                  </a:lnTo>
                  <a:lnTo>
                    <a:pt x="5" y="279"/>
                  </a:lnTo>
                  <a:lnTo>
                    <a:pt x="2" y="282"/>
                  </a:lnTo>
                  <a:lnTo>
                    <a:pt x="0" y="289"/>
                  </a:lnTo>
                  <a:lnTo>
                    <a:pt x="1" y="295"/>
                  </a:lnTo>
                  <a:lnTo>
                    <a:pt x="2" y="302"/>
                  </a:lnTo>
                  <a:lnTo>
                    <a:pt x="8" y="308"/>
                  </a:lnTo>
                  <a:lnTo>
                    <a:pt x="13" y="310"/>
                  </a:lnTo>
                  <a:lnTo>
                    <a:pt x="20" y="310"/>
                  </a:lnTo>
                  <a:lnTo>
                    <a:pt x="23" y="310"/>
                  </a:lnTo>
                  <a:lnTo>
                    <a:pt x="27" y="308"/>
                  </a:lnTo>
                  <a:lnTo>
                    <a:pt x="27" y="308"/>
                  </a:lnTo>
                  <a:lnTo>
                    <a:pt x="42" y="300"/>
                  </a:lnTo>
                  <a:lnTo>
                    <a:pt x="59" y="293"/>
                  </a:lnTo>
                  <a:lnTo>
                    <a:pt x="76" y="287"/>
                  </a:lnTo>
                  <a:lnTo>
                    <a:pt x="95" y="282"/>
                  </a:lnTo>
                  <a:lnTo>
                    <a:pt x="130" y="274"/>
                  </a:lnTo>
                  <a:lnTo>
                    <a:pt x="148" y="268"/>
                  </a:lnTo>
                  <a:lnTo>
                    <a:pt x="164" y="263"/>
                  </a:lnTo>
                  <a:lnTo>
                    <a:pt x="164" y="263"/>
                  </a:lnTo>
                  <a:lnTo>
                    <a:pt x="203" y="248"/>
                  </a:lnTo>
                  <a:lnTo>
                    <a:pt x="244" y="236"/>
                  </a:lnTo>
                  <a:lnTo>
                    <a:pt x="324" y="211"/>
                  </a:lnTo>
                  <a:lnTo>
                    <a:pt x="324" y="211"/>
                  </a:lnTo>
                  <a:lnTo>
                    <a:pt x="358" y="202"/>
                  </a:lnTo>
                  <a:lnTo>
                    <a:pt x="393" y="190"/>
                  </a:lnTo>
                  <a:lnTo>
                    <a:pt x="427" y="177"/>
                  </a:lnTo>
                  <a:lnTo>
                    <a:pt x="460" y="164"/>
                  </a:lnTo>
                  <a:lnTo>
                    <a:pt x="460" y="164"/>
                  </a:lnTo>
                  <a:lnTo>
                    <a:pt x="477" y="156"/>
                  </a:lnTo>
                  <a:lnTo>
                    <a:pt x="485" y="152"/>
                  </a:lnTo>
                  <a:lnTo>
                    <a:pt x="495" y="146"/>
                  </a:lnTo>
                  <a:lnTo>
                    <a:pt x="502" y="139"/>
                  </a:lnTo>
                  <a:lnTo>
                    <a:pt x="509" y="133"/>
                  </a:lnTo>
                  <a:lnTo>
                    <a:pt x="511" y="123"/>
                  </a:lnTo>
                  <a:lnTo>
                    <a:pt x="513" y="119"/>
                  </a:lnTo>
                  <a:lnTo>
                    <a:pt x="513" y="114"/>
                  </a:lnTo>
                  <a:lnTo>
                    <a:pt x="513" y="11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09" name="Freeform 956"/>
            <p:cNvSpPr/>
            <p:nvPr/>
          </p:nvSpPr>
          <p:spPr>
            <a:xfrm>
              <a:off x="4687889" y="3109913"/>
              <a:ext cx="280988" cy="163513"/>
            </a:xfrm>
            <a:custGeom>
              <a:avLst/>
              <a:gdLst/>
              <a:ahLst/>
              <a:cxnLst>
                <a:cxn ang="0">
                  <a:pos x="269346" y="144060"/>
                </a:cxn>
                <a:cxn ang="0">
                  <a:pos x="260880" y="141957"/>
                </a:cxn>
                <a:cxn ang="0">
                  <a:pos x="234950" y="137751"/>
                </a:cxn>
                <a:cxn ang="0">
                  <a:pos x="217488" y="134070"/>
                </a:cxn>
                <a:cxn ang="0">
                  <a:pos x="183092" y="124081"/>
                </a:cxn>
                <a:cxn ang="0">
                  <a:pos x="166159" y="119874"/>
                </a:cxn>
                <a:cxn ang="0">
                  <a:pos x="114829" y="107782"/>
                </a:cxn>
                <a:cxn ang="0">
                  <a:pos x="82021" y="97267"/>
                </a:cxn>
                <a:cxn ang="0">
                  <a:pos x="49742" y="83597"/>
                </a:cxn>
                <a:cxn ang="0">
                  <a:pos x="34396" y="75710"/>
                </a:cxn>
                <a:cxn ang="0">
                  <a:pos x="29633" y="72030"/>
                </a:cxn>
                <a:cxn ang="0">
                  <a:pos x="22225" y="59411"/>
                </a:cxn>
                <a:cxn ang="0">
                  <a:pos x="19050" y="43639"/>
                </a:cxn>
                <a:cxn ang="0">
                  <a:pos x="20108" y="35752"/>
                </a:cxn>
                <a:cxn ang="0">
                  <a:pos x="23283" y="29443"/>
                </a:cxn>
                <a:cxn ang="0">
                  <a:pos x="28046" y="23659"/>
                </a:cxn>
                <a:cxn ang="0">
                  <a:pos x="31221" y="22082"/>
                </a:cxn>
                <a:cxn ang="0">
                  <a:pos x="41804" y="19453"/>
                </a:cxn>
                <a:cxn ang="0">
                  <a:pos x="56092" y="18928"/>
                </a:cxn>
                <a:cxn ang="0">
                  <a:pos x="71438" y="18928"/>
                </a:cxn>
                <a:cxn ang="0">
                  <a:pos x="116417" y="19453"/>
                </a:cxn>
                <a:cxn ang="0">
                  <a:pos x="132292" y="19979"/>
                </a:cxn>
                <a:cxn ang="0">
                  <a:pos x="162454" y="23134"/>
                </a:cxn>
                <a:cxn ang="0">
                  <a:pos x="177271" y="24185"/>
                </a:cxn>
                <a:cxn ang="0">
                  <a:pos x="218546" y="23659"/>
                </a:cxn>
                <a:cxn ang="0">
                  <a:pos x="258763" y="23134"/>
                </a:cxn>
                <a:cxn ang="0">
                  <a:pos x="260880" y="22082"/>
                </a:cxn>
                <a:cxn ang="0">
                  <a:pos x="265642" y="19453"/>
                </a:cxn>
                <a:cxn ang="0">
                  <a:pos x="267759" y="13144"/>
                </a:cxn>
                <a:cxn ang="0">
                  <a:pos x="265642" y="6835"/>
                </a:cxn>
                <a:cxn ang="0">
                  <a:pos x="260880" y="3680"/>
                </a:cxn>
                <a:cxn ang="0">
                  <a:pos x="258763" y="3680"/>
                </a:cxn>
                <a:cxn ang="0">
                  <a:pos x="164042" y="2103"/>
                </a:cxn>
                <a:cxn ang="0">
                  <a:pos x="69850" y="0"/>
                </a:cxn>
                <a:cxn ang="0">
                  <a:pos x="41275" y="1577"/>
                </a:cxn>
                <a:cxn ang="0">
                  <a:pos x="29633" y="4206"/>
                </a:cxn>
                <a:cxn ang="0">
                  <a:pos x="19579" y="8938"/>
                </a:cxn>
                <a:cxn ang="0">
                  <a:pos x="11642" y="15773"/>
                </a:cxn>
                <a:cxn ang="0">
                  <a:pos x="5821" y="25237"/>
                </a:cxn>
                <a:cxn ang="0">
                  <a:pos x="1588" y="36804"/>
                </a:cxn>
                <a:cxn ang="0">
                  <a:pos x="0" y="51525"/>
                </a:cxn>
                <a:cxn ang="0">
                  <a:pos x="1058" y="59937"/>
                </a:cxn>
                <a:cxn ang="0">
                  <a:pos x="5821" y="75184"/>
                </a:cxn>
                <a:cxn ang="0">
                  <a:pos x="16933" y="87277"/>
                </a:cxn>
                <a:cxn ang="0">
                  <a:pos x="30163" y="97267"/>
                </a:cxn>
                <a:cxn ang="0">
                  <a:pos x="46038" y="105153"/>
                </a:cxn>
                <a:cxn ang="0">
                  <a:pos x="71967" y="114091"/>
                </a:cxn>
                <a:cxn ang="0">
                  <a:pos x="102659" y="123029"/>
                </a:cxn>
                <a:cxn ang="0">
                  <a:pos x="147109" y="134070"/>
                </a:cxn>
                <a:cxn ang="0">
                  <a:pos x="191030" y="145637"/>
                </a:cxn>
                <a:cxn ang="0">
                  <a:pos x="227013" y="153523"/>
                </a:cxn>
                <a:cxn ang="0">
                  <a:pos x="262996" y="162987"/>
                </a:cxn>
                <a:cxn ang="0">
                  <a:pos x="265113" y="163513"/>
                </a:cxn>
                <a:cxn ang="0">
                  <a:pos x="271463" y="163513"/>
                </a:cxn>
                <a:cxn ang="0">
                  <a:pos x="273580" y="163513"/>
                </a:cxn>
                <a:cxn ang="0">
                  <a:pos x="278871" y="160884"/>
                </a:cxn>
                <a:cxn ang="0">
                  <a:pos x="280988" y="154049"/>
                </a:cxn>
                <a:cxn ang="0">
                  <a:pos x="278871" y="147214"/>
                </a:cxn>
                <a:cxn ang="0">
                  <a:pos x="273580" y="145111"/>
                </a:cxn>
                <a:cxn ang="0">
                  <a:pos x="271463" y="144060"/>
                </a:cxn>
              </a:cxnLst>
              <a:rect l="0" t="0" r="0" b="0"/>
              <a:pathLst>
                <a:path w="531" h="311">
                  <a:moveTo>
                    <a:pt x="513" y="274"/>
                  </a:moveTo>
                  <a:lnTo>
                    <a:pt x="509" y="274"/>
                  </a:lnTo>
                  <a:lnTo>
                    <a:pt x="509" y="274"/>
                  </a:lnTo>
                  <a:lnTo>
                    <a:pt x="493" y="270"/>
                  </a:lnTo>
                  <a:lnTo>
                    <a:pt x="478" y="268"/>
                  </a:lnTo>
                  <a:lnTo>
                    <a:pt x="444" y="262"/>
                  </a:lnTo>
                  <a:lnTo>
                    <a:pt x="444" y="262"/>
                  </a:lnTo>
                  <a:lnTo>
                    <a:pt x="411" y="255"/>
                  </a:lnTo>
                  <a:lnTo>
                    <a:pt x="379" y="246"/>
                  </a:lnTo>
                  <a:lnTo>
                    <a:pt x="346" y="236"/>
                  </a:lnTo>
                  <a:lnTo>
                    <a:pt x="314" y="228"/>
                  </a:lnTo>
                  <a:lnTo>
                    <a:pt x="314" y="228"/>
                  </a:lnTo>
                  <a:lnTo>
                    <a:pt x="250" y="213"/>
                  </a:lnTo>
                  <a:lnTo>
                    <a:pt x="217" y="205"/>
                  </a:lnTo>
                  <a:lnTo>
                    <a:pt x="186" y="196"/>
                  </a:lnTo>
                  <a:lnTo>
                    <a:pt x="155" y="185"/>
                  </a:lnTo>
                  <a:lnTo>
                    <a:pt x="124" y="173"/>
                  </a:lnTo>
                  <a:lnTo>
                    <a:pt x="94" y="159"/>
                  </a:lnTo>
                  <a:lnTo>
                    <a:pt x="65" y="144"/>
                  </a:lnTo>
                  <a:lnTo>
                    <a:pt x="65" y="144"/>
                  </a:lnTo>
                  <a:lnTo>
                    <a:pt x="61" y="141"/>
                  </a:lnTo>
                  <a:lnTo>
                    <a:pt x="56" y="137"/>
                  </a:lnTo>
                  <a:lnTo>
                    <a:pt x="48" y="125"/>
                  </a:lnTo>
                  <a:lnTo>
                    <a:pt x="42" y="113"/>
                  </a:lnTo>
                  <a:lnTo>
                    <a:pt x="37" y="98"/>
                  </a:lnTo>
                  <a:lnTo>
                    <a:pt x="36" y="83"/>
                  </a:lnTo>
                  <a:lnTo>
                    <a:pt x="37" y="75"/>
                  </a:lnTo>
                  <a:lnTo>
                    <a:pt x="38" y="68"/>
                  </a:lnTo>
                  <a:lnTo>
                    <a:pt x="40" y="61"/>
                  </a:lnTo>
                  <a:lnTo>
                    <a:pt x="44" y="56"/>
                  </a:lnTo>
                  <a:lnTo>
                    <a:pt x="48" y="51"/>
                  </a:lnTo>
                  <a:lnTo>
                    <a:pt x="53" y="45"/>
                  </a:lnTo>
                  <a:lnTo>
                    <a:pt x="53" y="45"/>
                  </a:lnTo>
                  <a:lnTo>
                    <a:pt x="59" y="42"/>
                  </a:lnTo>
                  <a:lnTo>
                    <a:pt x="65" y="40"/>
                  </a:lnTo>
                  <a:lnTo>
                    <a:pt x="79" y="37"/>
                  </a:lnTo>
                  <a:lnTo>
                    <a:pt x="93" y="37"/>
                  </a:lnTo>
                  <a:lnTo>
                    <a:pt x="106" y="36"/>
                  </a:lnTo>
                  <a:lnTo>
                    <a:pt x="106" y="36"/>
                  </a:lnTo>
                  <a:lnTo>
                    <a:pt x="135" y="36"/>
                  </a:lnTo>
                  <a:lnTo>
                    <a:pt x="163" y="36"/>
                  </a:lnTo>
                  <a:lnTo>
                    <a:pt x="220" y="37"/>
                  </a:lnTo>
                  <a:lnTo>
                    <a:pt x="220" y="37"/>
                  </a:lnTo>
                  <a:lnTo>
                    <a:pt x="250" y="38"/>
                  </a:lnTo>
                  <a:lnTo>
                    <a:pt x="278" y="41"/>
                  </a:lnTo>
                  <a:lnTo>
                    <a:pt x="307" y="44"/>
                  </a:lnTo>
                  <a:lnTo>
                    <a:pt x="335" y="46"/>
                  </a:lnTo>
                  <a:lnTo>
                    <a:pt x="335" y="46"/>
                  </a:lnTo>
                  <a:lnTo>
                    <a:pt x="373" y="46"/>
                  </a:lnTo>
                  <a:lnTo>
                    <a:pt x="413" y="45"/>
                  </a:lnTo>
                  <a:lnTo>
                    <a:pt x="451" y="44"/>
                  </a:lnTo>
                  <a:lnTo>
                    <a:pt x="489" y="44"/>
                  </a:lnTo>
                  <a:lnTo>
                    <a:pt x="489" y="44"/>
                  </a:lnTo>
                  <a:lnTo>
                    <a:pt x="493" y="42"/>
                  </a:lnTo>
                  <a:lnTo>
                    <a:pt x="497" y="41"/>
                  </a:lnTo>
                  <a:lnTo>
                    <a:pt x="502" y="37"/>
                  </a:lnTo>
                  <a:lnTo>
                    <a:pt x="505" y="32"/>
                  </a:lnTo>
                  <a:lnTo>
                    <a:pt x="506" y="25"/>
                  </a:lnTo>
                  <a:lnTo>
                    <a:pt x="505" y="18"/>
                  </a:lnTo>
                  <a:lnTo>
                    <a:pt x="502" y="13"/>
                  </a:lnTo>
                  <a:lnTo>
                    <a:pt x="497" y="8"/>
                  </a:lnTo>
                  <a:lnTo>
                    <a:pt x="493" y="7"/>
                  </a:lnTo>
                  <a:lnTo>
                    <a:pt x="489" y="7"/>
                  </a:lnTo>
                  <a:lnTo>
                    <a:pt x="489" y="7"/>
                  </a:lnTo>
                  <a:lnTo>
                    <a:pt x="399" y="6"/>
                  </a:lnTo>
                  <a:lnTo>
                    <a:pt x="310" y="4"/>
                  </a:lnTo>
                  <a:lnTo>
                    <a:pt x="132" y="0"/>
                  </a:lnTo>
                  <a:lnTo>
                    <a:pt x="132" y="0"/>
                  </a:lnTo>
                  <a:lnTo>
                    <a:pt x="103" y="0"/>
                  </a:lnTo>
                  <a:lnTo>
                    <a:pt x="78" y="3"/>
                  </a:lnTo>
                  <a:lnTo>
                    <a:pt x="67" y="4"/>
                  </a:lnTo>
                  <a:lnTo>
                    <a:pt x="56" y="8"/>
                  </a:lnTo>
                  <a:lnTo>
                    <a:pt x="46" y="11"/>
                  </a:lnTo>
                  <a:lnTo>
                    <a:pt x="37" y="17"/>
                  </a:lnTo>
                  <a:lnTo>
                    <a:pt x="29" y="22"/>
                  </a:lnTo>
                  <a:lnTo>
                    <a:pt x="22" y="30"/>
                  </a:lnTo>
                  <a:lnTo>
                    <a:pt x="17" y="38"/>
                  </a:lnTo>
                  <a:lnTo>
                    <a:pt x="11" y="48"/>
                  </a:lnTo>
                  <a:lnTo>
                    <a:pt x="7" y="57"/>
                  </a:lnTo>
                  <a:lnTo>
                    <a:pt x="3" y="70"/>
                  </a:lnTo>
                  <a:lnTo>
                    <a:pt x="2" y="83"/>
                  </a:lnTo>
                  <a:lnTo>
                    <a:pt x="0" y="98"/>
                  </a:lnTo>
                  <a:lnTo>
                    <a:pt x="0" y="98"/>
                  </a:lnTo>
                  <a:lnTo>
                    <a:pt x="2" y="114"/>
                  </a:lnTo>
                  <a:lnTo>
                    <a:pt x="6" y="129"/>
                  </a:lnTo>
                  <a:lnTo>
                    <a:pt x="11" y="143"/>
                  </a:lnTo>
                  <a:lnTo>
                    <a:pt x="21" y="155"/>
                  </a:lnTo>
                  <a:lnTo>
                    <a:pt x="32" y="166"/>
                  </a:lnTo>
                  <a:lnTo>
                    <a:pt x="44" y="175"/>
                  </a:lnTo>
                  <a:lnTo>
                    <a:pt x="57" y="185"/>
                  </a:lnTo>
                  <a:lnTo>
                    <a:pt x="72" y="193"/>
                  </a:lnTo>
                  <a:lnTo>
                    <a:pt x="87" y="200"/>
                  </a:lnTo>
                  <a:lnTo>
                    <a:pt x="103" y="207"/>
                  </a:lnTo>
                  <a:lnTo>
                    <a:pt x="136" y="217"/>
                  </a:lnTo>
                  <a:lnTo>
                    <a:pt x="167" y="227"/>
                  </a:lnTo>
                  <a:lnTo>
                    <a:pt x="194" y="234"/>
                  </a:lnTo>
                  <a:lnTo>
                    <a:pt x="194" y="234"/>
                  </a:lnTo>
                  <a:lnTo>
                    <a:pt x="278" y="255"/>
                  </a:lnTo>
                  <a:lnTo>
                    <a:pt x="361" y="277"/>
                  </a:lnTo>
                  <a:lnTo>
                    <a:pt x="361" y="277"/>
                  </a:lnTo>
                  <a:lnTo>
                    <a:pt x="395" y="285"/>
                  </a:lnTo>
                  <a:lnTo>
                    <a:pt x="429" y="292"/>
                  </a:lnTo>
                  <a:lnTo>
                    <a:pt x="464" y="300"/>
                  </a:lnTo>
                  <a:lnTo>
                    <a:pt x="497" y="310"/>
                  </a:lnTo>
                  <a:lnTo>
                    <a:pt x="497" y="310"/>
                  </a:lnTo>
                  <a:lnTo>
                    <a:pt x="501" y="311"/>
                  </a:lnTo>
                  <a:lnTo>
                    <a:pt x="505" y="311"/>
                  </a:lnTo>
                  <a:lnTo>
                    <a:pt x="513" y="311"/>
                  </a:lnTo>
                  <a:lnTo>
                    <a:pt x="513" y="311"/>
                  </a:lnTo>
                  <a:lnTo>
                    <a:pt x="517" y="311"/>
                  </a:lnTo>
                  <a:lnTo>
                    <a:pt x="520" y="310"/>
                  </a:lnTo>
                  <a:lnTo>
                    <a:pt x="527" y="306"/>
                  </a:lnTo>
                  <a:lnTo>
                    <a:pt x="529" y="300"/>
                  </a:lnTo>
                  <a:lnTo>
                    <a:pt x="531" y="293"/>
                  </a:lnTo>
                  <a:lnTo>
                    <a:pt x="529" y="287"/>
                  </a:lnTo>
                  <a:lnTo>
                    <a:pt x="527" y="280"/>
                  </a:lnTo>
                  <a:lnTo>
                    <a:pt x="520" y="276"/>
                  </a:lnTo>
                  <a:lnTo>
                    <a:pt x="517" y="276"/>
                  </a:lnTo>
                  <a:lnTo>
                    <a:pt x="513" y="274"/>
                  </a:lnTo>
                  <a:lnTo>
                    <a:pt x="513" y="27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10" name="Freeform 957"/>
            <p:cNvSpPr/>
            <p:nvPr/>
          </p:nvSpPr>
          <p:spPr>
            <a:xfrm>
              <a:off x="4972052" y="3432176"/>
              <a:ext cx="34925" cy="65088"/>
            </a:xfrm>
            <a:custGeom>
              <a:avLst/>
              <a:gdLst/>
              <a:ahLst/>
              <a:cxnLst>
                <a:cxn ang="0">
                  <a:pos x="26865" y="1058"/>
                </a:cxn>
                <a:cxn ang="0">
                  <a:pos x="26865" y="1058"/>
                </a:cxn>
                <a:cxn ang="0">
                  <a:pos x="22567" y="529"/>
                </a:cxn>
                <a:cxn ang="0">
                  <a:pos x="16657" y="0"/>
                </a:cxn>
                <a:cxn ang="0">
                  <a:pos x="11283" y="529"/>
                </a:cxn>
                <a:cxn ang="0">
                  <a:pos x="6448" y="2646"/>
                </a:cxn>
                <a:cxn ang="0">
                  <a:pos x="6448" y="2646"/>
                </a:cxn>
                <a:cxn ang="0">
                  <a:pos x="3761" y="4233"/>
                </a:cxn>
                <a:cxn ang="0">
                  <a:pos x="2149" y="6350"/>
                </a:cxn>
                <a:cxn ang="0">
                  <a:pos x="1612" y="8996"/>
                </a:cxn>
                <a:cxn ang="0">
                  <a:pos x="1075" y="12171"/>
                </a:cxn>
                <a:cxn ang="0">
                  <a:pos x="0" y="17992"/>
                </a:cxn>
                <a:cxn ang="0">
                  <a:pos x="1075" y="23813"/>
                </a:cxn>
                <a:cxn ang="0">
                  <a:pos x="1075" y="23813"/>
                </a:cxn>
                <a:cxn ang="0">
                  <a:pos x="1075" y="26459"/>
                </a:cxn>
                <a:cxn ang="0">
                  <a:pos x="3224" y="29104"/>
                </a:cxn>
                <a:cxn ang="0">
                  <a:pos x="3224" y="29104"/>
                </a:cxn>
                <a:cxn ang="0">
                  <a:pos x="2149" y="38629"/>
                </a:cxn>
                <a:cxn ang="0">
                  <a:pos x="2149" y="38629"/>
                </a:cxn>
                <a:cxn ang="0">
                  <a:pos x="2149" y="49213"/>
                </a:cxn>
                <a:cxn ang="0">
                  <a:pos x="2149" y="55034"/>
                </a:cxn>
                <a:cxn ang="0">
                  <a:pos x="4298" y="60325"/>
                </a:cxn>
                <a:cxn ang="0">
                  <a:pos x="4298" y="60325"/>
                </a:cxn>
                <a:cxn ang="0">
                  <a:pos x="5910" y="61384"/>
                </a:cxn>
                <a:cxn ang="0">
                  <a:pos x="7522" y="62971"/>
                </a:cxn>
                <a:cxn ang="0">
                  <a:pos x="9672" y="64559"/>
                </a:cxn>
                <a:cxn ang="0">
                  <a:pos x="12358" y="65088"/>
                </a:cxn>
                <a:cxn ang="0">
                  <a:pos x="17731" y="65088"/>
                </a:cxn>
                <a:cxn ang="0">
                  <a:pos x="22030" y="65088"/>
                </a:cxn>
                <a:cxn ang="0">
                  <a:pos x="22030" y="65088"/>
                </a:cxn>
                <a:cxn ang="0">
                  <a:pos x="25791" y="65088"/>
                </a:cxn>
                <a:cxn ang="0">
                  <a:pos x="28477" y="64030"/>
                </a:cxn>
                <a:cxn ang="0">
                  <a:pos x="30627" y="62442"/>
                </a:cxn>
                <a:cxn ang="0">
                  <a:pos x="32238" y="60325"/>
                </a:cxn>
                <a:cxn ang="0">
                  <a:pos x="33850" y="57150"/>
                </a:cxn>
                <a:cxn ang="0">
                  <a:pos x="34388" y="54505"/>
                </a:cxn>
                <a:cxn ang="0">
                  <a:pos x="34925" y="48684"/>
                </a:cxn>
                <a:cxn ang="0">
                  <a:pos x="34925" y="21167"/>
                </a:cxn>
                <a:cxn ang="0">
                  <a:pos x="34925" y="21167"/>
                </a:cxn>
                <a:cxn ang="0">
                  <a:pos x="34925" y="15875"/>
                </a:cxn>
                <a:cxn ang="0">
                  <a:pos x="34388" y="10054"/>
                </a:cxn>
                <a:cxn ang="0">
                  <a:pos x="33850" y="7938"/>
                </a:cxn>
                <a:cxn ang="0">
                  <a:pos x="32238" y="5821"/>
                </a:cxn>
                <a:cxn ang="0">
                  <a:pos x="30089" y="3704"/>
                </a:cxn>
                <a:cxn ang="0">
                  <a:pos x="26865" y="1058"/>
                </a:cxn>
                <a:cxn ang="0">
                  <a:pos x="26865" y="1058"/>
                </a:cxn>
              </a:cxnLst>
              <a:rect l="0" t="0" r="0" b="0"/>
              <a:pathLst>
                <a:path w="65" h="123">
                  <a:moveTo>
                    <a:pt x="50" y="2"/>
                  </a:moveTo>
                  <a:lnTo>
                    <a:pt x="50" y="2"/>
                  </a:lnTo>
                  <a:lnTo>
                    <a:pt x="42" y="1"/>
                  </a:lnTo>
                  <a:lnTo>
                    <a:pt x="31" y="0"/>
                  </a:lnTo>
                  <a:lnTo>
                    <a:pt x="21" y="1"/>
                  </a:lnTo>
                  <a:lnTo>
                    <a:pt x="12" y="5"/>
                  </a:lnTo>
                  <a:lnTo>
                    <a:pt x="12" y="5"/>
                  </a:lnTo>
                  <a:lnTo>
                    <a:pt x="7" y="8"/>
                  </a:lnTo>
                  <a:lnTo>
                    <a:pt x="4" y="12"/>
                  </a:lnTo>
                  <a:lnTo>
                    <a:pt x="3" y="17"/>
                  </a:lnTo>
                  <a:lnTo>
                    <a:pt x="2" y="23"/>
                  </a:lnTo>
                  <a:lnTo>
                    <a:pt x="0" y="34"/>
                  </a:lnTo>
                  <a:lnTo>
                    <a:pt x="2" y="45"/>
                  </a:lnTo>
                  <a:lnTo>
                    <a:pt x="2" y="45"/>
                  </a:lnTo>
                  <a:lnTo>
                    <a:pt x="2" y="50"/>
                  </a:lnTo>
                  <a:lnTo>
                    <a:pt x="6" y="55"/>
                  </a:lnTo>
                  <a:lnTo>
                    <a:pt x="6" y="55"/>
                  </a:lnTo>
                  <a:lnTo>
                    <a:pt x="4" y="73"/>
                  </a:lnTo>
                  <a:lnTo>
                    <a:pt x="4" y="73"/>
                  </a:lnTo>
                  <a:lnTo>
                    <a:pt x="4" y="93"/>
                  </a:lnTo>
                  <a:lnTo>
                    <a:pt x="4" y="104"/>
                  </a:lnTo>
                  <a:lnTo>
                    <a:pt x="8" y="114"/>
                  </a:lnTo>
                  <a:lnTo>
                    <a:pt x="8" y="114"/>
                  </a:lnTo>
                  <a:lnTo>
                    <a:pt x="11" y="116"/>
                  </a:lnTo>
                  <a:lnTo>
                    <a:pt x="14" y="119"/>
                  </a:lnTo>
                  <a:lnTo>
                    <a:pt x="18" y="122"/>
                  </a:lnTo>
                  <a:lnTo>
                    <a:pt x="23" y="123"/>
                  </a:lnTo>
                  <a:lnTo>
                    <a:pt x="33" y="123"/>
                  </a:lnTo>
                  <a:lnTo>
                    <a:pt x="41" y="123"/>
                  </a:lnTo>
                  <a:lnTo>
                    <a:pt x="41" y="123"/>
                  </a:lnTo>
                  <a:lnTo>
                    <a:pt x="48" y="123"/>
                  </a:lnTo>
                  <a:lnTo>
                    <a:pt x="53" y="121"/>
                  </a:lnTo>
                  <a:lnTo>
                    <a:pt x="57" y="118"/>
                  </a:lnTo>
                  <a:lnTo>
                    <a:pt x="60" y="114"/>
                  </a:lnTo>
                  <a:lnTo>
                    <a:pt x="63" y="108"/>
                  </a:lnTo>
                  <a:lnTo>
                    <a:pt x="64" y="103"/>
                  </a:lnTo>
                  <a:lnTo>
                    <a:pt x="65" y="92"/>
                  </a:lnTo>
                  <a:lnTo>
                    <a:pt x="65" y="40"/>
                  </a:lnTo>
                  <a:lnTo>
                    <a:pt x="65" y="40"/>
                  </a:lnTo>
                  <a:lnTo>
                    <a:pt x="65" y="30"/>
                  </a:lnTo>
                  <a:lnTo>
                    <a:pt x="64" y="19"/>
                  </a:lnTo>
                  <a:lnTo>
                    <a:pt x="63" y="15"/>
                  </a:lnTo>
                  <a:lnTo>
                    <a:pt x="60" y="11"/>
                  </a:lnTo>
                  <a:lnTo>
                    <a:pt x="56" y="7"/>
                  </a:lnTo>
                  <a:lnTo>
                    <a:pt x="50" y="2"/>
                  </a:lnTo>
                  <a:lnTo>
                    <a:pt x="5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11" name="Freeform 958"/>
            <p:cNvSpPr/>
            <p:nvPr/>
          </p:nvSpPr>
          <p:spPr>
            <a:xfrm>
              <a:off x="5040314" y="3435351"/>
              <a:ext cx="34925" cy="63500"/>
            </a:xfrm>
            <a:custGeom>
              <a:avLst/>
              <a:gdLst/>
              <a:ahLst/>
              <a:cxnLst>
                <a:cxn ang="0">
                  <a:pos x="34379" y="43033"/>
                </a:cxn>
                <a:cxn ang="0">
                  <a:pos x="34379" y="43033"/>
                </a:cxn>
                <a:cxn ang="0">
                  <a:pos x="34925" y="34112"/>
                </a:cxn>
                <a:cxn ang="0">
                  <a:pos x="34379" y="25190"/>
                </a:cxn>
                <a:cxn ang="0">
                  <a:pos x="32742" y="9446"/>
                </a:cxn>
                <a:cxn ang="0">
                  <a:pos x="32742" y="9446"/>
                </a:cxn>
                <a:cxn ang="0">
                  <a:pos x="31105" y="5773"/>
                </a:cxn>
                <a:cxn ang="0">
                  <a:pos x="28922" y="3149"/>
                </a:cxn>
                <a:cxn ang="0">
                  <a:pos x="26194" y="1050"/>
                </a:cxn>
                <a:cxn ang="0">
                  <a:pos x="22374" y="0"/>
                </a:cxn>
                <a:cxn ang="0">
                  <a:pos x="22374" y="0"/>
                </a:cxn>
                <a:cxn ang="0">
                  <a:pos x="19645" y="0"/>
                </a:cxn>
                <a:cxn ang="0">
                  <a:pos x="19645" y="0"/>
                </a:cxn>
                <a:cxn ang="0">
                  <a:pos x="13097" y="0"/>
                </a:cxn>
                <a:cxn ang="0">
                  <a:pos x="13097" y="0"/>
                </a:cxn>
                <a:cxn ang="0">
                  <a:pos x="9277" y="0"/>
                </a:cxn>
                <a:cxn ang="0">
                  <a:pos x="4911" y="2099"/>
                </a:cxn>
                <a:cxn ang="0">
                  <a:pos x="3274" y="3149"/>
                </a:cxn>
                <a:cxn ang="0">
                  <a:pos x="2729" y="5248"/>
                </a:cxn>
                <a:cxn ang="0">
                  <a:pos x="1637" y="7347"/>
                </a:cxn>
                <a:cxn ang="0">
                  <a:pos x="1091" y="9446"/>
                </a:cxn>
                <a:cxn ang="0">
                  <a:pos x="1091" y="9446"/>
                </a:cxn>
                <a:cxn ang="0">
                  <a:pos x="1091" y="15744"/>
                </a:cxn>
                <a:cxn ang="0">
                  <a:pos x="1091" y="15744"/>
                </a:cxn>
                <a:cxn ang="0">
                  <a:pos x="1091" y="25190"/>
                </a:cxn>
                <a:cxn ang="0">
                  <a:pos x="1091" y="25190"/>
                </a:cxn>
                <a:cxn ang="0">
                  <a:pos x="1091" y="43558"/>
                </a:cxn>
                <a:cxn ang="0">
                  <a:pos x="1091" y="43558"/>
                </a:cxn>
                <a:cxn ang="0">
                  <a:pos x="1637" y="46182"/>
                </a:cxn>
                <a:cxn ang="0">
                  <a:pos x="1637" y="46182"/>
                </a:cxn>
                <a:cxn ang="0">
                  <a:pos x="1091" y="47231"/>
                </a:cxn>
                <a:cxn ang="0">
                  <a:pos x="1091" y="47231"/>
                </a:cxn>
                <a:cxn ang="0">
                  <a:pos x="0" y="51430"/>
                </a:cxn>
                <a:cxn ang="0">
                  <a:pos x="1091" y="55103"/>
                </a:cxn>
                <a:cxn ang="0">
                  <a:pos x="1091" y="55103"/>
                </a:cxn>
                <a:cxn ang="0">
                  <a:pos x="2729" y="57727"/>
                </a:cxn>
                <a:cxn ang="0">
                  <a:pos x="3820" y="59302"/>
                </a:cxn>
                <a:cxn ang="0">
                  <a:pos x="5457" y="60876"/>
                </a:cxn>
                <a:cxn ang="0">
                  <a:pos x="7640" y="61926"/>
                </a:cxn>
                <a:cxn ang="0">
                  <a:pos x="12005" y="63500"/>
                </a:cxn>
                <a:cxn ang="0">
                  <a:pos x="16371" y="63500"/>
                </a:cxn>
                <a:cxn ang="0">
                  <a:pos x="16371" y="63500"/>
                </a:cxn>
                <a:cxn ang="0">
                  <a:pos x="20191" y="63500"/>
                </a:cxn>
                <a:cxn ang="0">
                  <a:pos x="24011" y="63500"/>
                </a:cxn>
                <a:cxn ang="0">
                  <a:pos x="27831" y="61926"/>
                </a:cxn>
                <a:cxn ang="0">
                  <a:pos x="30559" y="59826"/>
                </a:cxn>
                <a:cxn ang="0">
                  <a:pos x="30559" y="59826"/>
                </a:cxn>
                <a:cxn ang="0">
                  <a:pos x="32196" y="58252"/>
                </a:cxn>
                <a:cxn ang="0">
                  <a:pos x="33834" y="56153"/>
                </a:cxn>
                <a:cxn ang="0">
                  <a:pos x="34379" y="51955"/>
                </a:cxn>
                <a:cxn ang="0">
                  <a:pos x="34379" y="43033"/>
                </a:cxn>
                <a:cxn ang="0">
                  <a:pos x="34379" y="43033"/>
                </a:cxn>
                <a:cxn ang="0">
                  <a:pos x="34379" y="43033"/>
                </a:cxn>
                <a:cxn ang="0">
                  <a:pos x="34379" y="43033"/>
                </a:cxn>
              </a:cxnLst>
              <a:rect l="0" t="0" r="0" b="0"/>
              <a:pathLst>
                <a:path w="64" h="121">
                  <a:moveTo>
                    <a:pt x="63" y="82"/>
                  </a:moveTo>
                  <a:lnTo>
                    <a:pt x="63" y="82"/>
                  </a:lnTo>
                  <a:lnTo>
                    <a:pt x="64" y="65"/>
                  </a:lnTo>
                  <a:lnTo>
                    <a:pt x="63" y="48"/>
                  </a:lnTo>
                  <a:lnTo>
                    <a:pt x="60" y="18"/>
                  </a:lnTo>
                  <a:lnTo>
                    <a:pt x="60" y="18"/>
                  </a:lnTo>
                  <a:lnTo>
                    <a:pt x="57" y="11"/>
                  </a:lnTo>
                  <a:lnTo>
                    <a:pt x="53" y="6"/>
                  </a:lnTo>
                  <a:lnTo>
                    <a:pt x="48" y="2"/>
                  </a:lnTo>
                  <a:lnTo>
                    <a:pt x="41" y="0"/>
                  </a:lnTo>
                  <a:lnTo>
                    <a:pt x="41" y="0"/>
                  </a:lnTo>
                  <a:lnTo>
                    <a:pt x="36" y="0"/>
                  </a:lnTo>
                  <a:lnTo>
                    <a:pt x="36" y="0"/>
                  </a:lnTo>
                  <a:lnTo>
                    <a:pt x="24" y="0"/>
                  </a:lnTo>
                  <a:lnTo>
                    <a:pt x="24" y="0"/>
                  </a:lnTo>
                  <a:lnTo>
                    <a:pt x="17" y="0"/>
                  </a:lnTo>
                  <a:lnTo>
                    <a:pt x="9" y="4"/>
                  </a:lnTo>
                  <a:lnTo>
                    <a:pt x="6" y="6"/>
                  </a:lnTo>
                  <a:lnTo>
                    <a:pt x="5" y="10"/>
                  </a:lnTo>
                  <a:lnTo>
                    <a:pt x="3" y="14"/>
                  </a:lnTo>
                  <a:lnTo>
                    <a:pt x="2" y="18"/>
                  </a:lnTo>
                  <a:lnTo>
                    <a:pt x="2" y="18"/>
                  </a:lnTo>
                  <a:lnTo>
                    <a:pt x="2" y="30"/>
                  </a:lnTo>
                  <a:lnTo>
                    <a:pt x="2" y="30"/>
                  </a:lnTo>
                  <a:lnTo>
                    <a:pt x="2" y="48"/>
                  </a:lnTo>
                  <a:lnTo>
                    <a:pt x="2" y="48"/>
                  </a:lnTo>
                  <a:lnTo>
                    <a:pt x="2" y="83"/>
                  </a:lnTo>
                  <a:lnTo>
                    <a:pt x="2" y="83"/>
                  </a:lnTo>
                  <a:lnTo>
                    <a:pt x="3" y="88"/>
                  </a:lnTo>
                  <a:lnTo>
                    <a:pt x="3" y="88"/>
                  </a:lnTo>
                  <a:lnTo>
                    <a:pt x="2" y="90"/>
                  </a:lnTo>
                  <a:lnTo>
                    <a:pt x="2" y="90"/>
                  </a:lnTo>
                  <a:lnTo>
                    <a:pt x="0" y="98"/>
                  </a:lnTo>
                  <a:lnTo>
                    <a:pt x="2" y="105"/>
                  </a:lnTo>
                  <a:lnTo>
                    <a:pt x="2" y="105"/>
                  </a:lnTo>
                  <a:lnTo>
                    <a:pt x="5" y="110"/>
                  </a:lnTo>
                  <a:lnTo>
                    <a:pt x="7" y="113"/>
                  </a:lnTo>
                  <a:lnTo>
                    <a:pt x="10" y="116"/>
                  </a:lnTo>
                  <a:lnTo>
                    <a:pt x="14" y="118"/>
                  </a:lnTo>
                  <a:lnTo>
                    <a:pt x="22" y="121"/>
                  </a:lnTo>
                  <a:lnTo>
                    <a:pt x="30" y="121"/>
                  </a:lnTo>
                  <a:lnTo>
                    <a:pt x="30" y="121"/>
                  </a:lnTo>
                  <a:lnTo>
                    <a:pt x="37" y="121"/>
                  </a:lnTo>
                  <a:lnTo>
                    <a:pt x="44" y="121"/>
                  </a:lnTo>
                  <a:lnTo>
                    <a:pt x="51" y="118"/>
                  </a:lnTo>
                  <a:lnTo>
                    <a:pt x="56" y="114"/>
                  </a:lnTo>
                  <a:lnTo>
                    <a:pt x="56" y="114"/>
                  </a:lnTo>
                  <a:lnTo>
                    <a:pt x="59" y="111"/>
                  </a:lnTo>
                  <a:lnTo>
                    <a:pt x="62" y="107"/>
                  </a:lnTo>
                  <a:lnTo>
                    <a:pt x="63" y="99"/>
                  </a:lnTo>
                  <a:lnTo>
                    <a:pt x="63" y="82"/>
                  </a:lnTo>
                  <a:lnTo>
                    <a:pt x="63" y="82"/>
                  </a:lnTo>
                  <a:lnTo>
                    <a:pt x="63" y="82"/>
                  </a:lnTo>
                  <a:lnTo>
                    <a:pt x="63"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12" name="Freeform 959"/>
            <p:cNvSpPr/>
            <p:nvPr/>
          </p:nvSpPr>
          <p:spPr>
            <a:xfrm>
              <a:off x="5011739" y="3373438"/>
              <a:ext cx="20638" cy="96838"/>
            </a:xfrm>
            <a:custGeom>
              <a:avLst/>
              <a:gdLst/>
              <a:ahLst/>
              <a:cxnLst>
                <a:cxn ang="0">
                  <a:pos x="20638" y="85322"/>
                </a:cxn>
                <a:cxn ang="0">
                  <a:pos x="20638" y="85322"/>
                </a:cxn>
                <a:cxn ang="0">
                  <a:pos x="20109" y="47110"/>
                </a:cxn>
                <a:cxn ang="0">
                  <a:pos x="19050" y="9422"/>
                </a:cxn>
                <a:cxn ang="0">
                  <a:pos x="19050" y="9422"/>
                </a:cxn>
                <a:cxn ang="0">
                  <a:pos x="18521" y="6281"/>
                </a:cxn>
                <a:cxn ang="0">
                  <a:pos x="17992" y="5234"/>
                </a:cxn>
                <a:cxn ang="0">
                  <a:pos x="15875" y="2094"/>
                </a:cxn>
                <a:cxn ang="0">
                  <a:pos x="12700" y="0"/>
                </a:cxn>
                <a:cxn ang="0">
                  <a:pos x="9525" y="0"/>
                </a:cxn>
                <a:cxn ang="0">
                  <a:pos x="5821" y="0"/>
                </a:cxn>
                <a:cxn ang="0">
                  <a:pos x="2646" y="2094"/>
                </a:cxn>
                <a:cxn ang="0">
                  <a:pos x="529" y="5234"/>
                </a:cxn>
                <a:cxn ang="0">
                  <a:pos x="0" y="6281"/>
                </a:cxn>
                <a:cxn ang="0">
                  <a:pos x="0" y="9422"/>
                </a:cxn>
                <a:cxn ang="0">
                  <a:pos x="0" y="9422"/>
                </a:cxn>
                <a:cxn ang="0">
                  <a:pos x="529" y="47634"/>
                </a:cxn>
                <a:cxn ang="0">
                  <a:pos x="1588" y="87416"/>
                </a:cxn>
                <a:cxn ang="0">
                  <a:pos x="1588" y="87416"/>
                </a:cxn>
                <a:cxn ang="0">
                  <a:pos x="1588" y="89510"/>
                </a:cxn>
                <a:cxn ang="0">
                  <a:pos x="2117" y="91080"/>
                </a:cxn>
                <a:cxn ang="0">
                  <a:pos x="4233" y="93697"/>
                </a:cxn>
                <a:cxn ang="0">
                  <a:pos x="6879" y="95791"/>
                </a:cxn>
                <a:cxn ang="0">
                  <a:pos x="10584" y="96838"/>
                </a:cxn>
                <a:cxn ang="0">
                  <a:pos x="14288" y="95791"/>
                </a:cxn>
                <a:cxn ang="0">
                  <a:pos x="17992" y="93697"/>
                </a:cxn>
                <a:cxn ang="0">
                  <a:pos x="20109" y="91080"/>
                </a:cxn>
                <a:cxn ang="0">
                  <a:pos x="20109" y="89510"/>
                </a:cxn>
                <a:cxn ang="0">
                  <a:pos x="20638" y="87416"/>
                </a:cxn>
                <a:cxn ang="0">
                  <a:pos x="20638" y="85322"/>
                </a:cxn>
                <a:cxn ang="0">
                  <a:pos x="20638" y="85322"/>
                </a:cxn>
                <a:cxn ang="0">
                  <a:pos x="20638" y="85322"/>
                </a:cxn>
                <a:cxn ang="0">
                  <a:pos x="20638" y="85322"/>
                </a:cxn>
              </a:cxnLst>
              <a:rect l="0" t="0" r="0" b="0"/>
              <a:pathLst>
                <a:path w="39" h="185">
                  <a:moveTo>
                    <a:pt x="39" y="163"/>
                  </a:moveTo>
                  <a:lnTo>
                    <a:pt x="39" y="163"/>
                  </a:lnTo>
                  <a:lnTo>
                    <a:pt x="38" y="90"/>
                  </a:lnTo>
                  <a:lnTo>
                    <a:pt x="36" y="18"/>
                  </a:lnTo>
                  <a:lnTo>
                    <a:pt x="36" y="18"/>
                  </a:lnTo>
                  <a:lnTo>
                    <a:pt x="35" y="12"/>
                  </a:lnTo>
                  <a:lnTo>
                    <a:pt x="34" y="10"/>
                  </a:lnTo>
                  <a:lnTo>
                    <a:pt x="30" y="4"/>
                  </a:lnTo>
                  <a:lnTo>
                    <a:pt x="24" y="0"/>
                  </a:lnTo>
                  <a:lnTo>
                    <a:pt x="18" y="0"/>
                  </a:lnTo>
                  <a:lnTo>
                    <a:pt x="11" y="0"/>
                  </a:lnTo>
                  <a:lnTo>
                    <a:pt x="5" y="4"/>
                  </a:lnTo>
                  <a:lnTo>
                    <a:pt x="1" y="10"/>
                  </a:lnTo>
                  <a:lnTo>
                    <a:pt x="0" y="12"/>
                  </a:lnTo>
                  <a:lnTo>
                    <a:pt x="0" y="18"/>
                  </a:lnTo>
                  <a:lnTo>
                    <a:pt x="0" y="18"/>
                  </a:lnTo>
                  <a:lnTo>
                    <a:pt x="1" y="91"/>
                  </a:lnTo>
                  <a:lnTo>
                    <a:pt x="3" y="167"/>
                  </a:lnTo>
                  <a:lnTo>
                    <a:pt x="3" y="167"/>
                  </a:lnTo>
                  <a:lnTo>
                    <a:pt x="3" y="171"/>
                  </a:lnTo>
                  <a:lnTo>
                    <a:pt x="4" y="174"/>
                  </a:lnTo>
                  <a:lnTo>
                    <a:pt x="8" y="179"/>
                  </a:lnTo>
                  <a:lnTo>
                    <a:pt x="13" y="183"/>
                  </a:lnTo>
                  <a:lnTo>
                    <a:pt x="20" y="185"/>
                  </a:lnTo>
                  <a:lnTo>
                    <a:pt x="27" y="183"/>
                  </a:lnTo>
                  <a:lnTo>
                    <a:pt x="34" y="179"/>
                  </a:lnTo>
                  <a:lnTo>
                    <a:pt x="38" y="174"/>
                  </a:lnTo>
                  <a:lnTo>
                    <a:pt x="38" y="171"/>
                  </a:lnTo>
                  <a:lnTo>
                    <a:pt x="39" y="167"/>
                  </a:lnTo>
                  <a:lnTo>
                    <a:pt x="39" y="163"/>
                  </a:lnTo>
                  <a:lnTo>
                    <a:pt x="39" y="163"/>
                  </a:lnTo>
                  <a:lnTo>
                    <a:pt x="39" y="163"/>
                  </a:lnTo>
                  <a:lnTo>
                    <a:pt x="39"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13" name="Freeform 960"/>
            <p:cNvSpPr/>
            <p:nvPr/>
          </p:nvSpPr>
          <p:spPr>
            <a:xfrm>
              <a:off x="5499102" y="3432176"/>
              <a:ext cx="34925" cy="65088"/>
            </a:xfrm>
            <a:custGeom>
              <a:avLst/>
              <a:gdLst/>
              <a:ahLst/>
              <a:cxnLst>
                <a:cxn ang="0">
                  <a:pos x="7640" y="1058"/>
                </a:cxn>
                <a:cxn ang="0">
                  <a:pos x="7640" y="1058"/>
                </a:cxn>
                <a:cxn ang="0">
                  <a:pos x="12551" y="529"/>
                </a:cxn>
                <a:cxn ang="0">
                  <a:pos x="18008" y="0"/>
                </a:cxn>
                <a:cxn ang="0">
                  <a:pos x="24011" y="529"/>
                </a:cxn>
                <a:cxn ang="0">
                  <a:pos x="28922" y="2646"/>
                </a:cxn>
                <a:cxn ang="0">
                  <a:pos x="28922" y="2646"/>
                </a:cxn>
                <a:cxn ang="0">
                  <a:pos x="31105" y="4233"/>
                </a:cxn>
                <a:cxn ang="0">
                  <a:pos x="32742" y="6350"/>
                </a:cxn>
                <a:cxn ang="0">
                  <a:pos x="34379" y="8996"/>
                </a:cxn>
                <a:cxn ang="0">
                  <a:pos x="34925" y="12171"/>
                </a:cxn>
                <a:cxn ang="0">
                  <a:pos x="34925" y="17992"/>
                </a:cxn>
                <a:cxn ang="0">
                  <a:pos x="34925" y="23813"/>
                </a:cxn>
                <a:cxn ang="0">
                  <a:pos x="34925" y="23813"/>
                </a:cxn>
                <a:cxn ang="0">
                  <a:pos x="34379" y="26459"/>
                </a:cxn>
                <a:cxn ang="0">
                  <a:pos x="32742" y="29104"/>
                </a:cxn>
                <a:cxn ang="0">
                  <a:pos x="32742" y="29104"/>
                </a:cxn>
                <a:cxn ang="0">
                  <a:pos x="33288" y="38629"/>
                </a:cxn>
                <a:cxn ang="0">
                  <a:pos x="33288" y="38629"/>
                </a:cxn>
                <a:cxn ang="0">
                  <a:pos x="33288" y="49213"/>
                </a:cxn>
                <a:cxn ang="0">
                  <a:pos x="32742" y="55034"/>
                </a:cxn>
                <a:cxn ang="0">
                  <a:pos x="31105" y="60325"/>
                </a:cxn>
                <a:cxn ang="0">
                  <a:pos x="31105" y="60325"/>
                </a:cxn>
                <a:cxn ang="0">
                  <a:pos x="30014" y="61384"/>
                </a:cxn>
                <a:cxn ang="0">
                  <a:pos x="27831" y="62971"/>
                </a:cxn>
                <a:cxn ang="0">
                  <a:pos x="25648" y="64559"/>
                </a:cxn>
                <a:cxn ang="0">
                  <a:pos x="22920" y="65088"/>
                </a:cxn>
                <a:cxn ang="0">
                  <a:pos x="18008" y="65088"/>
                </a:cxn>
                <a:cxn ang="0">
                  <a:pos x="12551" y="65088"/>
                </a:cxn>
                <a:cxn ang="0">
                  <a:pos x="12551" y="65088"/>
                </a:cxn>
                <a:cxn ang="0">
                  <a:pos x="9823" y="65088"/>
                </a:cxn>
                <a:cxn ang="0">
                  <a:pos x="7094" y="64030"/>
                </a:cxn>
                <a:cxn ang="0">
                  <a:pos x="4911" y="62442"/>
                </a:cxn>
                <a:cxn ang="0">
                  <a:pos x="3274" y="60325"/>
                </a:cxn>
                <a:cxn ang="0">
                  <a:pos x="1637" y="57150"/>
                </a:cxn>
                <a:cxn ang="0">
                  <a:pos x="1091" y="54505"/>
                </a:cxn>
                <a:cxn ang="0">
                  <a:pos x="0" y="48684"/>
                </a:cxn>
                <a:cxn ang="0">
                  <a:pos x="0" y="21167"/>
                </a:cxn>
                <a:cxn ang="0">
                  <a:pos x="0" y="21167"/>
                </a:cxn>
                <a:cxn ang="0">
                  <a:pos x="0" y="15875"/>
                </a:cxn>
                <a:cxn ang="0">
                  <a:pos x="0" y="10054"/>
                </a:cxn>
                <a:cxn ang="0">
                  <a:pos x="1637" y="7938"/>
                </a:cxn>
                <a:cxn ang="0">
                  <a:pos x="2183" y="5821"/>
                </a:cxn>
                <a:cxn ang="0">
                  <a:pos x="4911" y="3704"/>
                </a:cxn>
                <a:cxn ang="0">
                  <a:pos x="7640" y="1058"/>
                </a:cxn>
                <a:cxn ang="0">
                  <a:pos x="7640" y="1058"/>
                </a:cxn>
              </a:cxnLst>
              <a:rect l="0" t="0" r="0" b="0"/>
              <a:pathLst>
                <a:path w="64" h="123">
                  <a:moveTo>
                    <a:pt x="14" y="2"/>
                  </a:moveTo>
                  <a:lnTo>
                    <a:pt x="14" y="2"/>
                  </a:lnTo>
                  <a:lnTo>
                    <a:pt x="23" y="1"/>
                  </a:lnTo>
                  <a:lnTo>
                    <a:pt x="33" y="0"/>
                  </a:lnTo>
                  <a:lnTo>
                    <a:pt x="44" y="1"/>
                  </a:lnTo>
                  <a:lnTo>
                    <a:pt x="53" y="5"/>
                  </a:lnTo>
                  <a:lnTo>
                    <a:pt x="53" y="5"/>
                  </a:lnTo>
                  <a:lnTo>
                    <a:pt x="57" y="8"/>
                  </a:lnTo>
                  <a:lnTo>
                    <a:pt x="60" y="12"/>
                  </a:lnTo>
                  <a:lnTo>
                    <a:pt x="63" y="17"/>
                  </a:lnTo>
                  <a:lnTo>
                    <a:pt x="64" y="23"/>
                  </a:lnTo>
                  <a:lnTo>
                    <a:pt x="64" y="34"/>
                  </a:lnTo>
                  <a:lnTo>
                    <a:pt x="64" y="45"/>
                  </a:lnTo>
                  <a:lnTo>
                    <a:pt x="64" y="45"/>
                  </a:lnTo>
                  <a:lnTo>
                    <a:pt x="63" y="50"/>
                  </a:lnTo>
                  <a:lnTo>
                    <a:pt x="60" y="55"/>
                  </a:lnTo>
                  <a:lnTo>
                    <a:pt x="60" y="55"/>
                  </a:lnTo>
                  <a:lnTo>
                    <a:pt x="61" y="73"/>
                  </a:lnTo>
                  <a:lnTo>
                    <a:pt x="61" y="73"/>
                  </a:lnTo>
                  <a:lnTo>
                    <a:pt x="61" y="93"/>
                  </a:lnTo>
                  <a:lnTo>
                    <a:pt x="60" y="104"/>
                  </a:lnTo>
                  <a:lnTo>
                    <a:pt x="57" y="114"/>
                  </a:lnTo>
                  <a:lnTo>
                    <a:pt x="57" y="114"/>
                  </a:lnTo>
                  <a:lnTo>
                    <a:pt x="55" y="116"/>
                  </a:lnTo>
                  <a:lnTo>
                    <a:pt x="51" y="119"/>
                  </a:lnTo>
                  <a:lnTo>
                    <a:pt x="47" y="122"/>
                  </a:lnTo>
                  <a:lnTo>
                    <a:pt x="42" y="123"/>
                  </a:lnTo>
                  <a:lnTo>
                    <a:pt x="33" y="123"/>
                  </a:lnTo>
                  <a:lnTo>
                    <a:pt x="23" y="123"/>
                  </a:lnTo>
                  <a:lnTo>
                    <a:pt x="23" y="123"/>
                  </a:lnTo>
                  <a:lnTo>
                    <a:pt x="18" y="123"/>
                  </a:lnTo>
                  <a:lnTo>
                    <a:pt x="13" y="121"/>
                  </a:lnTo>
                  <a:lnTo>
                    <a:pt x="9" y="118"/>
                  </a:lnTo>
                  <a:lnTo>
                    <a:pt x="6" y="114"/>
                  </a:lnTo>
                  <a:lnTo>
                    <a:pt x="3" y="108"/>
                  </a:lnTo>
                  <a:lnTo>
                    <a:pt x="2" y="103"/>
                  </a:lnTo>
                  <a:lnTo>
                    <a:pt x="0" y="92"/>
                  </a:lnTo>
                  <a:lnTo>
                    <a:pt x="0" y="40"/>
                  </a:lnTo>
                  <a:lnTo>
                    <a:pt x="0" y="40"/>
                  </a:lnTo>
                  <a:lnTo>
                    <a:pt x="0" y="30"/>
                  </a:lnTo>
                  <a:lnTo>
                    <a:pt x="0" y="19"/>
                  </a:lnTo>
                  <a:lnTo>
                    <a:pt x="3" y="15"/>
                  </a:lnTo>
                  <a:lnTo>
                    <a:pt x="4" y="11"/>
                  </a:lnTo>
                  <a:lnTo>
                    <a:pt x="9" y="7"/>
                  </a:lnTo>
                  <a:lnTo>
                    <a:pt x="14" y="2"/>
                  </a:lnTo>
                  <a:lnTo>
                    <a:pt x="1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14" name="Freeform 961"/>
            <p:cNvSpPr/>
            <p:nvPr/>
          </p:nvSpPr>
          <p:spPr>
            <a:xfrm>
              <a:off x="5432427" y="3435351"/>
              <a:ext cx="31750" cy="63500"/>
            </a:xfrm>
            <a:custGeom>
              <a:avLst/>
              <a:gdLst/>
              <a:ahLst/>
              <a:cxnLst>
                <a:cxn ang="0">
                  <a:pos x="0" y="43033"/>
                </a:cxn>
                <a:cxn ang="0">
                  <a:pos x="0" y="43033"/>
                </a:cxn>
                <a:cxn ang="0">
                  <a:pos x="0" y="34112"/>
                </a:cxn>
                <a:cxn ang="0">
                  <a:pos x="0" y="25190"/>
                </a:cxn>
                <a:cxn ang="0">
                  <a:pos x="2048" y="9446"/>
                </a:cxn>
                <a:cxn ang="0">
                  <a:pos x="2048" y="9446"/>
                </a:cxn>
                <a:cxn ang="0">
                  <a:pos x="2560" y="5773"/>
                </a:cxn>
                <a:cxn ang="0">
                  <a:pos x="4609" y="3149"/>
                </a:cxn>
                <a:cxn ang="0">
                  <a:pos x="8194" y="1050"/>
                </a:cxn>
                <a:cxn ang="0">
                  <a:pos x="10754" y="0"/>
                </a:cxn>
                <a:cxn ang="0">
                  <a:pos x="10754" y="0"/>
                </a:cxn>
                <a:cxn ang="0">
                  <a:pos x="14339" y="0"/>
                </a:cxn>
                <a:cxn ang="0">
                  <a:pos x="14339" y="0"/>
                </a:cxn>
                <a:cxn ang="0">
                  <a:pos x="19972" y="0"/>
                </a:cxn>
                <a:cxn ang="0">
                  <a:pos x="19972" y="0"/>
                </a:cxn>
                <a:cxn ang="0">
                  <a:pos x="24069" y="0"/>
                </a:cxn>
                <a:cxn ang="0">
                  <a:pos x="27653" y="2099"/>
                </a:cxn>
                <a:cxn ang="0">
                  <a:pos x="29190" y="3149"/>
                </a:cxn>
                <a:cxn ang="0">
                  <a:pos x="30214" y="5248"/>
                </a:cxn>
                <a:cxn ang="0">
                  <a:pos x="31238" y="7347"/>
                </a:cxn>
                <a:cxn ang="0">
                  <a:pos x="31238" y="9446"/>
                </a:cxn>
                <a:cxn ang="0">
                  <a:pos x="31238" y="9446"/>
                </a:cxn>
                <a:cxn ang="0">
                  <a:pos x="31238" y="15744"/>
                </a:cxn>
                <a:cxn ang="0">
                  <a:pos x="31238" y="15744"/>
                </a:cxn>
                <a:cxn ang="0">
                  <a:pos x="31238" y="25190"/>
                </a:cxn>
                <a:cxn ang="0">
                  <a:pos x="31238" y="25190"/>
                </a:cxn>
                <a:cxn ang="0">
                  <a:pos x="31238" y="43558"/>
                </a:cxn>
                <a:cxn ang="0">
                  <a:pos x="31238" y="43558"/>
                </a:cxn>
                <a:cxn ang="0">
                  <a:pos x="31238" y="46182"/>
                </a:cxn>
                <a:cxn ang="0">
                  <a:pos x="31238" y="46182"/>
                </a:cxn>
                <a:cxn ang="0">
                  <a:pos x="31238" y="47231"/>
                </a:cxn>
                <a:cxn ang="0">
                  <a:pos x="31238" y="47231"/>
                </a:cxn>
                <a:cxn ang="0">
                  <a:pos x="31750" y="51430"/>
                </a:cxn>
                <a:cxn ang="0">
                  <a:pos x="31238" y="55103"/>
                </a:cxn>
                <a:cxn ang="0">
                  <a:pos x="31238" y="55103"/>
                </a:cxn>
                <a:cxn ang="0">
                  <a:pos x="30214" y="57727"/>
                </a:cxn>
                <a:cxn ang="0">
                  <a:pos x="29190" y="59302"/>
                </a:cxn>
                <a:cxn ang="0">
                  <a:pos x="27653" y="60876"/>
                </a:cxn>
                <a:cxn ang="0">
                  <a:pos x="25605" y="61926"/>
                </a:cxn>
                <a:cxn ang="0">
                  <a:pos x="21508" y="63500"/>
                </a:cxn>
                <a:cxn ang="0">
                  <a:pos x="16387" y="63500"/>
                </a:cxn>
                <a:cxn ang="0">
                  <a:pos x="16387" y="63500"/>
                </a:cxn>
                <a:cxn ang="0">
                  <a:pos x="12802" y="63500"/>
                </a:cxn>
                <a:cxn ang="0">
                  <a:pos x="9730" y="63500"/>
                </a:cxn>
                <a:cxn ang="0">
                  <a:pos x="6145" y="61926"/>
                </a:cxn>
                <a:cxn ang="0">
                  <a:pos x="3073" y="59826"/>
                </a:cxn>
                <a:cxn ang="0">
                  <a:pos x="3073" y="59826"/>
                </a:cxn>
                <a:cxn ang="0">
                  <a:pos x="2048" y="58252"/>
                </a:cxn>
                <a:cxn ang="0">
                  <a:pos x="1024" y="56153"/>
                </a:cxn>
                <a:cxn ang="0">
                  <a:pos x="0" y="51955"/>
                </a:cxn>
                <a:cxn ang="0">
                  <a:pos x="0" y="43033"/>
                </a:cxn>
                <a:cxn ang="0">
                  <a:pos x="0" y="43033"/>
                </a:cxn>
                <a:cxn ang="0">
                  <a:pos x="0" y="43033"/>
                </a:cxn>
                <a:cxn ang="0">
                  <a:pos x="0" y="43033"/>
                </a:cxn>
              </a:cxnLst>
              <a:rect l="0" t="0" r="0" b="0"/>
              <a:pathLst>
                <a:path w="62" h="121">
                  <a:moveTo>
                    <a:pt x="0" y="82"/>
                  </a:moveTo>
                  <a:lnTo>
                    <a:pt x="0" y="82"/>
                  </a:lnTo>
                  <a:lnTo>
                    <a:pt x="0" y="65"/>
                  </a:lnTo>
                  <a:lnTo>
                    <a:pt x="0" y="48"/>
                  </a:lnTo>
                  <a:lnTo>
                    <a:pt x="4" y="18"/>
                  </a:lnTo>
                  <a:lnTo>
                    <a:pt x="4" y="18"/>
                  </a:lnTo>
                  <a:lnTo>
                    <a:pt x="5" y="11"/>
                  </a:lnTo>
                  <a:lnTo>
                    <a:pt x="9" y="6"/>
                  </a:lnTo>
                  <a:lnTo>
                    <a:pt x="16" y="2"/>
                  </a:lnTo>
                  <a:lnTo>
                    <a:pt x="21" y="0"/>
                  </a:lnTo>
                  <a:lnTo>
                    <a:pt x="21" y="0"/>
                  </a:lnTo>
                  <a:lnTo>
                    <a:pt x="28" y="0"/>
                  </a:lnTo>
                  <a:lnTo>
                    <a:pt x="28" y="0"/>
                  </a:lnTo>
                  <a:lnTo>
                    <a:pt x="39" y="0"/>
                  </a:lnTo>
                  <a:lnTo>
                    <a:pt x="39" y="0"/>
                  </a:lnTo>
                  <a:lnTo>
                    <a:pt x="47" y="0"/>
                  </a:lnTo>
                  <a:lnTo>
                    <a:pt x="54" y="4"/>
                  </a:lnTo>
                  <a:lnTo>
                    <a:pt x="57" y="6"/>
                  </a:lnTo>
                  <a:lnTo>
                    <a:pt x="59" y="10"/>
                  </a:lnTo>
                  <a:lnTo>
                    <a:pt x="61" y="14"/>
                  </a:lnTo>
                  <a:lnTo>
                    <a:pt x="61" y="18"/>
                  </a:lnTo>
                  <a:lnTo>
                    <a:pt x="61" y="18"/>
                  </a:lnTo>
                  <a:lnTo>
                    <a:pt x="61" y="30"/>
                  </a:lnTo>
                  <a:lnTo>
                    <a:pt x="61" y="30"/>
                  </a:lnTo>
                  <a:lnTo>
                    <a:pt x="61" y="48"/>
                  </a:lnTo>
                  <a:lnTo>
                    <a:pt x="61" y="48"/>
                  </a:lnTo>
                  <a:lnTo>
                    <a:pt x="61" y="83"/>
                  </a:lnTo>
                  <a:lnTo>
                    <a:pt x="61" y="83"/>
                  </a:lnTo>
                  <a:lnTo>
                    <a:pt x="61" y="88"/>
                  </a:lnTo>
                  <a:lnTo>
                    <a:pt x="61" y="88"/>
                  </a:lnTo>
                  <a:lnTo>
                    <a:pt x="61" y="90"/>
                  </a:lnTo>
                  <a:lnTo>
                    <a:pt x="61" y="90"/>
                  </a:lnTo>
                  <a:lnTo>
                    <a:pt x="62" y="98"/>
                  </a:lnTo>
                  <a:lnTo>
                    <a:pt x="61" y="105"/>
                  </a:lnTo>
                  <a:lnTo>
                    <a:pt x="61" y="105"/>
                  </a:lnTo>
                  <a:lnTo>
                    <a:pt x="59" y="110"/>
                  </a:lnTo>
                  <a:lnTo>
                    <a:pt x="57" y="113"/>
                  </a:lnTo>
                  <a:lnTo>
                    <a:pt x="54" y="116"/>
                  </a:lnTo>
                  <a:lnTo>
                    <a:pt x="50" y="118"/>
                  </a:lnTo>
                  <a:lnTo>
                    <a:pt x="42" y="121"/>
                  </a:lnTo>
                  <a:lnTo>
                    <a:pt x="32" y="121"/>
                  </a:lnTo>
                  <a:lnTo>
                    <a:pt x="32" y="121"/>
                  </a:lnTo>
                  <a:lnTo>
                    <a:pt x="25" y="121"/>
                  </a:lnTo>
                  <a:lnTo>
                    <a:pt x="19" y="121"/>
                  </a:lnTo>
                  <a:lnTo>
                    <a:pt x="12" y="118"/>
                  </a:lnTo>
                  <a:lnTo>
                    <a:pt x="6" y="114"/>
                  </a:lnTo>
                  <a:lnTo>
                    <a:pt x="6" y="114"/>
                  </a:lnTo>
                  <a:lnTo>
                    <a:pt x="4" y="111"/>
                  </a:lnTo>
                  <a:lnTo>
                    <a:pt x="2" y="107"/>
                  </a:lnTo>
                  <a:lnTo>
                    <a:pt x="0" y="99"/>
                  </a:lnTo>
                  <a:lnTo>
                    <a:pt x="0" y="82"/>
                  </a:lnTo>
                  <a:lnTo>
                    <a:pt x="0" y="82"/>
                  </a:lnTo>
                  <a:lnTo>
                    <a:pt x="0" y="82"/>
                  </a:lnTo>
                  <a:lnTo>
                    <a:pt x="0"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15" name="Freeform 962"/>
            <p:cNvSpPr/>
            <p:nvPr/>
          </p:nvSpPr>
          <p:spPr>
            <a:xfrm>
              <a:off x="5473702" y="3373438"/>
              <a:ext cx="20638" cy="96838"/>
            </a:xfrm>
            <a:custGeom>
              <a:avLst/>
              <a:gdLst/>
              <a:ahLst/>
              <a:cxnLst>
                <a:cxn ang="0">
                  <a:pos x="0" y="85322"/>
                </a:cxn>
                <a:cxn ang="0">
                  <a:pos x="0" y="85322"/>
                </a:cxn>
                <a:cxn ang="0">
                  <a:pos x="529" y="47110"/>
                </a:cxn>
                <a:cxn ang="0">
                  <a:pos x="1058" y="9422"/>
                </a:cxn>
                <a:cxn ang="0">
                  <a:pos x="1058" y="9422"/>
                </a:cxn>
                <a:cxn ang="0">
                  <a:pos x="1058" y="6281"/>
                </a:cxn>
                <a:cxn ang="0">
                  <a:pos x="2117" y="5234"/>
                </a:cxn>
                <a:cxn ang="0">
                  <a:pos x="4233" y="2094"/>
                </a:cxn>
                <a:cxn ang="0">
                  <a:pos x="7409" y="0"/>
                </a:cxn>
                <a:cxn ang="0">
                  <a:pos x="11113" y="0"/>
                </a:cxn>
                <a:cxn ang="0">
                  <a:pos x="14817" y="0"/>
                </a:cxn>
                <a:cxn ang="0">
                  <a:pos x="17463" y="2094"/>
                </a:cxn>
                <a:cxn ang="0">
                  <a:pos x="20109" y="5234"/>
                </a:cxn>
                <a:cxn ang="0">
                  <a:pos x="20638" y="6281"/>
                </a:cxn>
                <a:cxn ang="0">
                  <a:pos x="20638" y="9422"/>
                </a:cxn>
                <a:cxn ang="0">
                  <a:pos x="20638" y="9422"/>
                </a:cxn>
                <a:cxn ang="0">
                  <a:pos x="20109" y="47634"/>
                </a:cxn>
                <a:cxn ang="0">
                  <a:pos x="19050" y="87416"/>
                </a:cxn>
                <a:cxn ang="0">
                  <a:pos x="19050" y="87416"/>
                </a:cxn>
                <a:cxn ang="0">
                  <a:pos x="18521" y="89510"/>
                </a:cxn>
                <a:cxn ang="0">
                  <a:pos x="18521" y="91080"/>
                </a:cxn>
                <a:cxn ang="0">
                  <a:pos x="15346" y="93697"/>
                </a:cxn>
                <a:cxn ang="0">
                  <a:pos x="12700" y="95791"/>
                </a:cxn>
                <a:cxn ang="0">
                  <a:pos x="8996" y="96838"/>
                </a:cxn>
                <a:cxn ang="0">
                  <a:pos x="5292" y="95791"/>
                </a:cxn>
                <a:cxn ang="0">
                  <a:pos x="2646" y="93697"/>
                </a:cxn>
                <a:cxn ang="0">
                  <a:pos x="529" y="91080"/>
                </a:cxn>
                <a:cxn ang="0">
                  <a:pos x="0" y="89510"/>
                </a:cxn>
                <a:cxn ang="0">
                  <a:pos x="0" y="87416"/>
                </a:cxn>
                <a:cxn ang="0">
                  <a:pos x="0" y="85322"/>
                </a:cxn>
                <a:cxn ang="0">
                  <a:pos x="0" y="85322"/>
                </a:cxn>
                <a:cxn ang="0">
                  <a:pos x="0" y="85322"/>
                </a:cxn>
                <a:cxn ang="0">
                  <a:pos x="0" y="85322"/>
                </a:cxn>
              </a:cxnLst>
              <a:rect l="0" t="0" r="0" b="0"/>
              <a:pathLst>
                <a:path w="39" h="185">
                  <a:moveTo>
                    <a:pt x="0" y="163"/>
                  </a:moveTo>
                  <a:lnTo>
                    <a:pt x="0" y="163"/>
                  </a:lnTo>
                  <a:lnTo>
                    <a:pt x="1" y="90"/>
                  </a:lnTo>
                  <a:lnTo>
                    <a:pt x="2" y="18"/>
                  </a:lnTo>
                  <a:lnTo>
                    <a:pt x="2" y="18"/>
                  </a:lnTo>
                  <a:lnTo>
                    <a:pt x="2" y="12"/>
                  </a:lnTo>
                  <a:lnTo>
                    <a:pt x="4" y="10"/>
                  </a:lnTo>
                  <a:lnTo>
                    <a:pt x="8" y="4"/>
                  </a:lnTo>
                  <a:lnTo>
                    <a:pt x="14" y="0"/>
                  </a:lnTo>
                  <a:lnTo>
                    <a:pt x="21" y="0"/>
                  </a:lnTo>
                  <a:lnTo>
                    <a:pt x="28" y="0"/>
                  </a:lnTo>
                  <a:lnTo>
                    <a:pt x="33" y="4"/>
                  </a:lnTo>
                  <a:lnTo>
                    <a:pt x="38" y="10"/>
                  </a:lnTo>
                  <a:lnTo>
                    <a:pt x="39" y="12"/>
                  </a:lnTo>
                  <a:lnTo>
                    <a:pt x="39" y="18"/>
                  </a:lnTo>
                  <a:lnTo>
                    <a:pt x="39" y="18"/>
                  </a:lnTo>
                  <a:lnTo>
                    <a:pt x="38" y="91"/>
                  </a:lnTo>
                  <a:lnTo>
                    <a:pt x="36" y="167"/>
                  </a:lnTo>
                  <a:lnTo>
                    <a:pt x="36" y="167"/>
                  </a:lnTo>
                  <a:lnTo>
                    <a:pt x="35" y="171"/>
                  </a:lnTo>
                  <a:lnTo>
                    <a:pt x="35" y="174"/>
                  </a:lnTo>
                  <a:lnTo>
                    <a:pt x="29" y="179"/>
                  </a:lnTo>
                  <a:lnTo>
                    <a:pt x="24" y="183"/>
                  </a:lnTo>
                  <a:lnTo>
                    <a:pt x="17" y="185"/>
                  </a:lnTo>
                  <a:lnTo>
                    <a:pt x="10" y="183"/>
                  </a:lnTo>
                  <a:lnTo>
                    <a:pt x="5" y="179"/>
                  </a:lnTo>
                  <a:lnTo>
                    <a:pt x="1" y="174"/>
                  </a:lnTo>
                  <a:lnTo>
                    <a:pt x="0" y="171"/>
                  </a:lnTo>
                  <a:lnTo>
                    <a:pt x="0" y="167"/>
                  </a:lnTo>
                  <a:lnTo>
                    <a:pt x="0" y="163"/>
                  </a:lnTo>
                  <a:lnTo>
                    <a:pt x="0" y="163"/>
                  </a:lnTo>
                  <a:lnTo>
                    <a:pt x="0" y="163"/>
                  </a:lnTo>
                  <a:lnTo>
                    <a:pt x="0"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16" name="Freeform 963"/>
            <p:cNvSpPr/>
            <p:nvPr/>
          </p:nvSpPr>
          <p:spPr>
            <a:xfrm>
              <a:off x="4740277" y="3151188"/>
              <a:ext cx="12700" cy="52388"/>
            </a:xfrm>
            <a:custGeom>
              <a:avLst/>
              <a:gdLst/>
              <a:ahLst/>
              <a:cxnLst>
                <a:cxn ang="0">
                  <a:pos x="7178" y="2160"/>
                </a:cxn>
                <a:cxn ang="0">
                  <a:pos x="7178" y="2160"/>
                </a:cxn>
                <a:cxn ang="0">
                  <a:pos x="3865" y="12422"/>
                </a:cxn>
                <a:cxn ang="0">
                  <a:pos x="2209" y="23764"/>
                </a:cxn>
                <a:cxn ang="0">
                  <a:pos x="1104" y="34025"/>
                </a:cxn>
                <a:cxn ang="0">
                  <a:pos x="0" y="44827"/>
                </a:cxn>
                <a:cxn ang="0">
                  <a:pos x="0" y="44827"/>
                </a:cxn>
                <a:cxn ang="0">
                  <a:pos x="0" y="45367"/>
                </a:cxn>
                <a:cxn ang="0">
                  <a:pos x="0" y="49148"/>
                </a:cxn>
                <a:cxn ang="0">
                  <a:pos x="0" y="49148"/>
                </a:cxn>
                <a:cxn ang="0">
                  <a:pos x="0" y="50768"/>
                </a:cxn>
                <a:cxn ang="0">
                  <a:pos x="1104" y="51308"/>
                </a:cxn>
                <a:cxn ang="0">
                  <a:pos x="1657" y="52388"/>
                </a:cxn>
                <a:cxn ang="0">
                  <a:pos x="3313" y="52388"/>
                </a:cxn>
                <a:cxn ang="0">
                  <a:pos x="4970" y="52388"/>
                </a:cxn>
                <a:cxn ang="0">
                  <a:pos x="5522" y="51308"/>
                </a:cxn>
                <a:cxn ang="0">
                  <a:pos x="6074" y="50768"/>
                </a:cxn>
                <a:cxn ang="0">
                  <a:pos x="7178" y="49148"/>
                </a:cxn>
                <a:cxn ang="0">
                  <a:pos x="7178" y="49148"/>
                </a:cxn>
                <a:cxn ang="0">
                  <a:pos x="7178" y="37806"/>
                </a:cxn>
                <a:cxn ang="0">
                  <a:pos x="8283" y="26464"/>
                </a:cxn>
                <a:cxn ang="0">
                  <a:pos x="10491" y="15662"/>
                </a:cxn>
                <a:cxn ang="0">
                  <a:pos x="12700" y="3781"/>
                </a:cxn>
                <a:cxn ang="0">
                  <a:pos x="12700" y="3781"/>
                </a:cxn>
                <a:cxn ang="0">
                  <a:pos x="12700" y="2160"/>
                </a:cxn>
                <a:cxn ang="0">
                  <a:pos x="12700" y="1620"/>
                </a:cxn>
                <a:cxn ang="0">
                  <a:pos x="10491" y="0"/>
                </a:cxn>
                <a:cxn ang="0">
                  <a:pos x="9387" y="0"/>
                </a:cxn>
                <a:cxn ang="0">
                  <a:pos x="8283" y="0"/>
                </a:cxn>
                <a:cxn ang="0">
                  <a:pos x="7730" y="1080"/>
                </a:cxn>
                <a:cxn ang="0">
                  <a:pos x="7178" y="2160"/>
                </a:cxn>
                <a:cxn ang="0">
                  <a:pos x="7178" y="2160"/>
                </a:cxn>
              </a:cxnLst>
              <a:rect l="0" t="0" r="0" b="0"/>
              <a:pathLst>
                <a:path w="23" h="97">
                  <a:moveTo>
                    <a:pt x="13" y="4"/>
                  </a:moveTo>
                  <a:lnTo>
                    <a:pt x="13" y="4"/>
                  </a:lnTo>
                  <a:lnTo>
                    <a:pt x="7" y="23"/>
                  </a:lnTo>
                  <a:lnTo>
                    <a:pt x="4" y="44"/>
                  </a:lnTo>
                  <a:lnTo>
                    <a:pt x="2" y="63"/>
                  </a:lnTo>
                  <a:lnTo>
                    <a:pt x="0" y="83"/>
                  </a:lnTo>
                  <a:lnTo>
                    <a:pt x="0" y="83"/>
                  </a:lnTo>
                  <a:lnTo>
                    <a:pt x="0" y="84"/>
                  </a:lnTo>
                  <a:lnTo>
                    <a:pt x="0" y="91"/>
                  </a:lnTo>
                  <a:lnTo>
                    <a:pt x="0" y="91"/>
                  </a:lnTo>
                  <a:lnTo>
                    <a:pt x="0" y="94"/>
                  </a:lnTo>
                  <a:lnTo>
                    <a:pt x="2" y="95"/>
                  </a:lnTo>
                  <a:lnTo>
                    <a:pt x="3" y="97"/>
                  </a:lnTo>
                  <a:lnTo>
                    <a:pt x="6" y="97"/>
                  </a:lnTo>
                  <a:lnTo>
                    <a:pt x="9" y="97"/>
                  </a:lnTo>
                  <a:lnTo>
                    <a:pt x="10" y="95"/>
                  </a:lnTo>
                  <a:lnTo>
                    <a:pt x="11" y="94"/>
                  </a:lnTo>
                  <a:lnTo>
                    <a:pt x="13" y="91"/>
                  </a:lnTo>
                  <a:lnTo>
                    <a:pt x="13" y="91"/>
                  </a:lnTo>
                  <a:lnTo>
                    <a:pt x="13" y="70"/>
                  </a:lnTo>
                  <a:lnTo>
                    <a:pt x="15" y="49"/>
                  </a:lnTo>
                  <a:lnTo>
                    <a:pt x="19" y="29"/>
                  </a:lnTo>
                  <a:lnTo>
                    <a:pt x="23" y="7"/>
                  </a:lnTo>
                  <a:lnTo>
                    <a:pt x="23" y="7"/>
                  </a:lnTo>
                  <a:lnTo>
                    <a:pt x="23" y="4"/>
                  </a:lnTo>
                  <a:lnTo>
                    <a:pt x="23" y="3"/>
                  </a:lnTo>
                  <a:lnTo>
                    <a:pt x="19" y="0"/>
                  </a:lnTo>
                  <a:lnTo>
                    <a:pt x="17" y="0"/>
                  </a:lnTo>
                  <a:lnTo>
                    <a:pt x="15" y="0"/>
                  </a:lnTo>
                  <a:lnTo>
                    <a:pt x="14" y="2"/>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17" name="Freeform 964"/>
            <p:cNvSpPr/>
            <p:nvPr/>
          </p:nvSpPr>
          <p:spPr>
            <a:xfrm>
              <a:off x="4775202" y="3160713"/>
              <a:ext cx="14288" cy="61913"/>
            </a:xfrm>
            <a:custGeom>
              <a:avLst/>
              <a:gdLst/>
              <a:ahLst/>
              <a:cxnLst>
                <a:cxn ang="0">
                  <a:pos x="8467" y="1615"/>
                </a:cxn>
                <a:cxn ang="0">
                  <a:pos x="8467" y="1615"/>
                </a:cxn>
                <a:cxn ang="0">
                  <a:pos x="5292" y="8614"/>
                </a:cxn>
                <a:cxn ang="0">
                  <a:pos x="3175" y="15613"/>
                </a:cxn>
                <a:cxn ang="0">
                  <a:pos x="1058" y="22612"/>
                </a:cxn>
                <a:cxn ang="0">
                  <a:pos x="0" y="30687"/>
                </a:cxn>
                <a:cxn ang="0">
                  <a:pos x="0" y="38225"/>
                </a:cxn>
                <a:cxn ang="0">
                  <a:pos x="1058" y="45223"/>
                </a:cxn>
                <a:cxn ang="0">
                  <a:pos x="2117" y="52761"/>
                </a:cxn>
                <a:cxn ang="0">
                  <a:pos x="5292" y="59760"/>
                </a:cxn>
                <a:cxn ang="0">
                  <a:pos x="5292" y="59760"/>
                </a:cxn>
                <a:cxn ang="0">
                  <a:pos x="5821" y="61375"/>
                </a:cxn>
                <a:cxn ang="0">
                  <a:pos x="6350" y="61913"/>
                </a:cxn>
                <a:cxn ang="0">
                  <a:pos x="8467" y="61913"/>
                </a:cxn>
                <a:cxn ang="0">
                  <a:pos x="10055" y="61375"/>
                </a:cxn>
                <a:cxn ang="0">
                  <a:pos x="11113" y="60836"/>
                </a:cxn>
                <a:cxn ang="0">
                  <a:pos x="11642" y="59760"/>
                </a:cxn>
                <a:cxn ang="0">
                  <a:pos x="11113" y="58683"/>
                </a:cxn>
                <a:cxn ang="0">
                  <a:pos x="11113" y="58683"/>
                </a:cxn>
                <a:cxn ang="0">
                  <a:pos x="8467" y="51684"/>
                </a:cxn>
                <a:cxn ang="0">
                  <a:pos x="7409" y="44685"/>
                </a:cxn>
                <a:cxn ang="0">
                  <a:pos x="6350" y="38225"/>
                </a:cxn>
                <a:cxn ang="0">
                  <a:pos x="6350" y="31226"/>
                </a:cxn>
                <a:cxn ang="0">
                  <a:pos x="7409" y="24227"/>
                </a:cxn>
                <a:cxn ang="0">
                  <a:pos x="8467" y="17766"/>
                </a:cxn>
                <a:cxn ang="0">
                  <a:pos x="11113" y="10767"/>
                </a:cxn>
                <a:cxn ang="0">
                  <a:pos x="13759" y="5384"/>
                </a:cxn>
                <a:cxn ang="0">
                  <a:pos x="13759" y="5384"/>
                </a:cxn>
                <a:cxn ang="0">
                  <a:pos x="14288" y="3769"/>
                </a:cxn>
                <a:cxn ang="0">
                  <a:pos x="14288" y="2153"/>
                </a:cxn>
                <a:cxn ang="0">
                  <a:pos x="13759" y="1615"/>
                </a:cxn>
                <a:cxn ang="0">
                  <a:pos x="12171" y="538"/>
                </a:cxn>
                <a:cxn ang="0">
                  <a:pos x="11642" y="0"/>
                </a:cxn>
                <a:cxn ang="0">
                  <a:pos x="10055" y="0"/>
                </a:cxn>
                <a:cxn ang="0">
                  <a:pos x="9525" y="538"/>
                </a:cxn>
                <a:cxn ang="0">
                  <a:pos x="8467" y="1615"/>
                </a:cxn>
                <a:cxn ang="0">
                  <a:pos x="8467" y="1615"/>
                </a:cxn>
              </a:cxnLst>
              <a:rect l="0" t="0" r="0" b="0"/>
              <a:pathLst>
                <a:path w="27" h="115">
                  <a:moveTo>
                    <a:pt x="16" y="3"/>
                  </a:moveTo>
                  <a:lnTo>
                    <a:pt x="16" y="3"/>
                  </a:lnTo>
                  <a:lnTo>
                    <a:pt x="10" y="16"/>
                  </a:lnTo>
                  <a:lnTo>
                    <a:pt x="6" y="29"/>
                  </a:lnTo>
                  <a:lnTo>
                    <a:pt x="2" y="42"/>
                  </a:lnTo>
                  <a:lnTo>
                    <a:pt x="0" y="57"/>
                  </a:lnTo>
                  <a:lnTo>
                    <a:pt x="0" y="71"/>
                  </a:lnTo>
                  <a:lnTo>
                    <a:pt x="2" y="84"/>
                  </a:lnTo>
                  <a:lnTo>
                    <a:pt x="4" y="98"/>
                  </a:lnTo>
                  <a:lnTo>
                    <a:pt x="10" y="111"/>
                  </a:lnTo>
                  <a:lnTo>
                    <a:pt x="10" y="111"/>
                  </a:lnTo>
                  <a:lnTo>
                    <a:pt x="11" y="114"/>
                  </a:lnTo>
                  <a:lnTo>
                    <a:pt x="12" y="115"/>
                  </a:lnTo>
                  <a:lnTo>
                    <a:pt x="16" y="115"/>
                  </a:lnTo>
                  <a:lnTo>
                    <a:pt x="19" y="114"/>
                  </a:lnTo>
                  <a:lnTo>
                    <a:pt x="21" y="113"/>
                  </a:lnTo>
                  <a:lnTo>
                    <a:pt x="22" y="111"/>
                  </a:lnTo>
                  <a:lnTo>
                    <a:pt x="21" y="109"/>
                  </a:lnTo>
                  <a:lnTo>
                    <a:pt x="21" y="109"/>
                  </a:lnTo>
                  <a:lnTo>
                    <a:pt x="16" y="96"/>
                  </a:lnTo>
                  <a:lnTo>
                    <a:pt x="14" y="83"/>
                  </a:lnTo>
                  <a:lnTo>
                    <a:pt x="12" y="71"/>
                  </a:lnTo>
                  <a:lnTo>
                    <a:pt x="12" y="58"/>
                  </a:lnTo>
                  <a:lnTo>
                    <a:pt x="14" y="45"/>
                  </a:lnTo>
                  <a:lnTo>
                    <a:pt x="16" y="33"/>
                  </a:lnTo>
                  <a:lnTo>
                    <a:pt x="21" y="20"/>
                  </a:lnTo>
                  <a:lnTo>
                    <a:pt x="26" y="10"/>
                  </a:lnTo>
                  <a:lnTo>
                    <a:pt x="26" y="10"/>
                  </a:lnTo>
                  <a:lnTo>
                    <a:pt x="27" y="7"/>
                  </a:lnTo>
                  <a:lnTo>
                    <a:pt x="27" y="4"/>
                  </a:lnTo>
                  <a:lnTo>
                    <a:pt x="26" y="3"/>
                  </a:lnTo>
                  <a:lnTo>
                    <a:pt x="23" y="1"/>
                  </a:lnTo>
                  <a:lnTo>
                    <a:pt x="22" y="0"/>
                  </a:lnTo>
                  <a:lnTo>
                    <a:pt x="19" y="0"/>
                  </a:lnTo>
                  <a:lnTo>
                    <a:pt x="18"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18" name="Freeform 965"/>
            <p:cNvSpPr/>
            <p:nvPr/>
          </p:nvSpPr>
          <p:spPr>
            <a:xfrm>
              <a:off x="4821239" y="3176588"/>
              <a:ext cx="15875" cy="55563"/>
            </a:xfrm>
            <a:custGeom>
              <a:avLst/>
              <a:gdLst/>
              <a:ahLst/>
              <a:cxnLst>
                <a:cxn ang="0">
                  <a:pos x="15363" y="5877"/>
                </a:cxn>
                <a:cxn ang="0">
                  <a:pos x="15363" y="5877"/>
                </a:cxn>
                <a:cxn ang="0">
                  <a:pos x="15875" y="4274"/>
                </a:cxn>
                <a:cxn ang="0">
                  <a:pos x="15875" y="3740"/>
                </a:cxn>
                <a:cxn ang="0">
                  <a:pos x="15363" y="1603"/>
                </a:cxn>
                <a:cxn ang="0">
                  <a:pos x="13827" y="534"/>
                </a:cxn>
                <a:cxn ang="0">
                  <a:pos x="13315" y="0"/>
                </a:cxn>
                <a:cxn ang="0">
                  <a:pos x="11778" y="534"/>
                </a:cxn>
                <a:cxn ang="0">
                  <a:pos x="11266" y="1603"/>
                </a:cxn>
                <a:cxn ang="0">
                  <a:pos x="11266" y="1603"/>
                </a:cxn>
                <a:cxn ang="0">
                  <a:pos x="8194" y="4808"/>
                </a:cxn>
                <a:cxn ang="0">
                  <a:pos x="6145" y="8014"/>
                </a:cxn>
                <a:cxn ang="0">
                  <a:pos x="2560" y="14959"/>
                </a:cxn>
                <a:cxn ang="0">
                  <a:pos x="1536" y="22973"/>
                </a:cxn>
                <a:cxn ang="0">
                  <a:pos x="512" y="32056"/>
                </a:cxn>
                <a:cxn ang="0">
                  <a:pos x="512" y="32056"/>
                </a:cxn>
                <a:cxn ang="0">
                  <a:pos x="0" y="37398"/>
                </a:cxn>
                <a:cxn ang="0">
                  <a:pos x="0" y="44344"/>
                </a:cxn>
                <a:cxn ang="0">
                  <a:pos x="512" y="47549"/>
                </a:cxn>
                <a:cxn ang="0">
                  <a:pos x="1536" y="50755"/>
                </a:cxn>
                <a:cxn ang="0">
                  <a:pos x="2560" y="52892"/>
                </a:cxn>
                <a:cxn ang="0">
                  <a:pos x="4609" y="55029"/>
                </a:cxn>
                <a:cxn ang="0">
                  <a:pos x="4609" y="55029"/>
                </a:cxn>
                <a:cxn ang="0">
                  <a:pos x="6145" y="55563"/>
                </a:cxn>
                <a:cxn ang="0">
                  <a:pos x="7681" y="55563"/>
                </a:cxn>
                <a:cxn ang="0">
                  <a:pos x="8194" y="55029"/>
                </a:cxn>
                <a:cxn ang="0">
                  <a:pos x="9218" y="54494"/>
                </a:cxn>
                <a:cxn ang="0">
                  <a:pos x="9730" y="52357"/>
                </a:cxn>
                <a:cxn ang="0">
                  <a:pos x="9218" y="50755"/>
                </a:cxn>
                <a:cxn ang="0">
                  <a:pos x="8194" y="49152"/>
                </a:cxn>
                <a:cxn ang="0">
                  <a:pos x="8194" y="49152"/>
                </a:cxn>
                <a:cxn ang="0">
                  <a:pos x="7169" y="47549"/>
                </a:cxn>
                <a:cxn ang="0">
                  <a:pos x="6145" y="46481"/>
                </a:cxn>
                <a:cxn ang="0">
                  <a:pos x="5633" y="41138"/>
                </a:cxn>
                <a:cxn ang="0">
                  <a:pos x="6145" y="36330"/>
                </a:cxn>
                <a:cxn ang="0">
                  <a:pos x="7169" y="32056"/>
                </a:cxn>
                <a:cxn ang="0">
                  <a:pos x="7169" y="32056"/>
                </a:cxn>
                <a:cxn ang="0">
                  <a:pos x="7681" y="24576"/>
                </a:cxn>
                <a:cxn ang="0">
                  <a:pos x="9218" y="18165"/>
                </a:cxn>
                <a:cxn ang="0">
                  <a:pos x="11266" y="11754"/>
                </a:cxn>
                <a:cxn ang="0">
                  <a:pos x="13315" y="8548"/>
                </a:cxn>
                <a:cxn ang="0">
                  <a:pos x="15363" y="5877"/>
                </a:cxn>
                <a:cxn ang="0">
                  <a:pos x="15363" y="5877"/>
                </a:cxn>
              </a:cxnLst>
              <a:rect l="0" t="0" r="0" b="0"/>
              <a:pathLst>
                <a:path w="31" h="104">
                  <a:moveTo>
                    <a:pt x="30" y="11"/>
                  </a:moveTo>
                  <a:lnTo>
                    <a:pt x="30" y="11"/>
                  </a:lnTo>
                  <a:lnTo>
                    <a:pt x="31" y="8"/>
                  </a:lnTo>
                  <a:lnTo>
                    <a:pt x="31" y="7"/>
                  </a:lnTo>
                  <a:lnTo>
                    <a:pt x="30" y="3"/>
                  </a:lnTo>
                  <a:lnTo>
                    <a:pt x="27" y="1"/>
                  </a:lnTo>
                  <a:lnTo>
                    <a:pt x="26" y="0"/>
                  </a:lnTo>
                  <a:lnTo>
                    <a:pt x="23" y="1"/>
                  </a:lnTo>
                  <a:lnTo>
                    <a:pt x="22" y="3"/>
                  </a:lnTo>
                  <a:lnTo>
                    <a:pt x="22" y="3"/>
                  </a:lnTo>
                  <a:lnTo>
                    <a:pt x="16" y="9"/>
                  </a:lnTo>
                  <a:lnTo>
                    <a:pt x="12" y="15"/>
                  </a:lnTo>
                  <a:lnTo>
                    <a:pt x="5" y="28"/>
                  </a:lnTo>
                  <a:lnTo>
                    <a:pt x="3" y="43"/>
                  </a:lnTo>
                  <a:lnTo>
                    <a:pt x="1" y="60"/>
                  </a:lnTo>
                  <a:lnTo>
                    <a:pt x="1" y="60"/>
                  </a:lnTo>
                  <a:lnTo>
                    <a:pt x="0" y="70"/>
                  </a:lnTo>
                  <a:lnTo>
                    <a:pt x="0" y="83"/>
                  </a:lnTo>
                  <a:lnTo>
                    <a:pt x="1" y="89"/>
                  </a:lnTo>
                  <a:lnTo>
                    <a:pt x="3" y="95"/>
                  </a:lnTo>
                  <a:lnTo>
                    <a:pt x="5" y="99"/>
                  </a:lnTo>
                  <a:lnTo>
                    <a:pt x="9" y="103"/>
                  </a:lnTo>
                  <a:lnTo>
                    <a:pt x="9" y="103"/>
                  </a:lnTo>
                  <a:lnTo>
                    <a:pt x="12" y="104"/>
                  </a:lnTo>
                  <a:lnTo>
                    <a:pt x="15" y="104"/>
                  </a:lnTo>
                  <a:lnTo>
                    <a:pt x="16" y="103"/>
                  </a:lnTo>
                  <a:lnTo>
                    <a:pt x="18" y="102"/>
                  </a:lnTo>
                  <a:lnTo>
                    <a:pt x="19" y="98"/>
                  </a:lnTo>
                  <a:lnTo>
                    <a:pt x="18" y="95"/>
                  </a:lnTo>
                  <a:lnTo>
                    <a:pt x="16" y="92"/>
                  </a:lnTo>
                  <a:lnTo>
                    <a:pt x="16" y="92"/>
                  </a:lnTo>
                  <a:lnTo>
                    <a:pt x="14" y="89"/>
                  </a:lnTo>
                  <a:lnTo>
                    <a:pt x="12" y="87"/>
                  </a:lnTo>
                  <a:lnTo>
                    <a:pt x="11" y="77"/>
                  </a:lnTo>
                  <a:lnTo>
                    <a:pt x="12" y="68"/>
                  </a:lnTo>
                  <a:lnTo>
                    <a:pt x="14" y="60"/>
                  </a:lnTo>
                  <a:lnTo>
                    <a:pt x="14" y="60"/>
                  </a:lnTo>
                  <a:lnTo>
                    <a:pt x="15" y="46"/>
                  </a:lnTo>
                  <a:lnTo>
                    <a:pt x="18" y="34"/>
                  </a:lnTo>
                  <a:lnTo>
                    <a:pt x="22" y="22"/>
                  </a:lnTo>
                  <a:lnTo>
                    <a:pt x="26" y="16"/>
                  </a:lnTo>
                  <a:lnTo>
                    <a:pt x="30" y="11"/>
                  </a:lnTo>
                  <a:lnTo>
                    <a:pt x="30" y="1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19" name="Freeform 966"/>
            <p:cNvSpPr/>
            <p:nvPr/>
          </p:nvSpPr>
          <p:spPr>
            <a:xfrm>
              <a:off x="4852989" y="3184526"/>
              <a:ext cx="14288" cy="57150"/>
            </a:xfrm>
            <a:custGeom>
              <a:avLst/>
              <a:gdLst/>
              <a:ahLst/>
              <a:cxnLst>
                <a:cxn ang="0">
                  <a:pos x="7694" y="2622"/>
                </a:cxn>
                <a:cxn ang="0">
                  <a:pos x="7694" y="2622"/>
                </a:cxn>
                <a:cxn ang="0">
                  <a:pos x="3847" y="15205"/>
                </a:cxn>
                <a:cxn ang="0">
                  <a:pos x="1649" y="21497"/>
                </a:cxn>
                <a:cxn ang="0">
                  <a:pos x="550" y="28837"/>
                </a:cxn>
                <a:cxn ang="0">
                  <a:pos x="0" y="35129"/>
                </a:cxn>
                <a:cxn ang="0">
                  <a:pos x="550" y="41945"/>
                </a:cxn>
                <a:cxn ang="0">
                  <a:pos x="1649" y="48761"/>
                </a:cxn>
                <a:cxn ang="0">
                  <a:pos x="3847" y="55053"/>
                </a:cxn>
                <a:cxn ang="0">
                  <a:pos x="3847" y="55053"/>
                </a:cxn>
                <a:cxn ang="0">
                  <a:pos x="4396" y="56626"/>
                </a:cxn>
                <a:cxn ang="0">
                  <a:pos x="6045" y="57150"/>
                </a:cxn>
                <a:cxn ang="0">
                  <a:pos x="8243" y="57150"/>
                </a:cxn>
                <a:cxn ang="0">
                  <a:pos x="9892" y="56626"/>
                </a:cxn>
                <a:cxn ang="0">
                  <a:pos x="10441" y="55577"/>
                </a:cxn>
                <a:cxn ang="0">
                  <a:pos x="10441" y="54528"/>
                </a:cxn>
                <a:cxn ang="0">
                  <a:pos x="10441" y="53480"/>
                </a:cxn>
                <a:cxn ang="0">
                  <a:pos x="10441" y="53480"/>
                </a:cxn>
                <a:cxn ang="0">
                  <a:pos x="8243" y="47188"/>
                </a:cxn>
                <a:cxn ang="0">
                  <a:pos x="7694" y="40896"/>
                </a:cxn>
                <a:cxn ang="0">
                  <a:pos x="6594" y="35129"/>
                </a:cxn>
                <a:cxn ang="0">
                  <a:pos x="7694" y="28837"/>
                </a:cxn>
                <a:cxn ang="0">
                  <a:pos x="8243" y="22021"/>
                </a:cxn>
                <a:cxn ang="0">
                  <a:pos x="9892" y="15729"/>
                </a:cxn>
                <a:cxn ang="0">
                  <a:pos x="13189" y="3670"/>
                </a:cxn>
                <a:cxn ang="0">
                  <a:pos x="13189" y="3670"/>
                </a:cxn>
                <a:cxn ang="0">
                  <a:pos x="14288" y="2622"/>
                </a:cxn>
                <a:cxn ang="0">
                  <a:pos x="13189" y="1573"/>
                </a:cxn>
                <a:cxn ang="0">
                  <a:pos x="12639" y="1049"/>
                </a:cxn>
                <a:cxn ang="0">
                  <a:pos x="10991" y="0"/>
                </a:cxn>
                <a:cxn ang="0">
                  <a:pos x="8793" y="0"/>
                </a:cxn>
                <a:cxn ang="0">
                  <a:pos x="8243" y="1049"/>
                </a:cxn>
                <a:cxn ang="0">
                  <a:pos x="7694" y="2622"/>
                </a:cxn>
                <a:cxn ang="0">
                  <a:pos x="7694" y="2622"/>
                </a:cxn>
              </a:cxnLst>
              <a:rect l="0" t="0" r="0" b="0"/>
              <a:pathLst>
                <a:path w="26" h="109">
                  <a:moveTo>
                    <a:pt x="14" y="5"/>
                  </a:moveTo>
                  <a:lnTo>
                    <a:pt x="14" y="5"/>
                  </a:lnTo>
                  <a:lnTo>
                    <a:pt x="7" y="29"/>
                  </a:lnTo>
                  <a:lnTo>
                    <a:pt x="3" y="41"/>
                  </a:lnTo>
                  <a:lnTo>
                    <a:pt x="1" y="55"/>
                  </a:lnTo>
                  <a:lnTo>
                    <a:pt x="0" y="67"/>
                  </a:lnTo>
                  <a:lnTo>
                    <a:pt x="1" y="80"/>
                  </a:lnTo>
                  <a:lnTo>
                    <a:pt x="3" y="93"/>
                  </a:lnTo>
                  <a:lnTo>
                    <a:pt x="7" y="105"/>
                  </a:lnTo>
                  <a:lnTo>
                    <a:pt x="7" y="105"/>
                  </a:lnTo>
                  <a:lnTo>
                    <a:pt x="8" y="108"/>
                  </a:lnTo>
                  <a:lnTo>
                    <a:pt x="11" y="109"/>
                  </a:lnTo>
                  <a:lnTo>
                    <a:pt x="15" y="109"/>
                  </a:lnTo>
                  <a:lnTo>
                    <a:pt x="18" y="108"/>
                  </a:lnTo>
                  <a:lnTo>
                    <a:pt x="19" y="106"/>
                  </a:lnTo>
                  <a:lnTo>
                    <a:pt x="19" y="104"/>
                  </a:lnTo>
                  <a:lnTo>
                    <a:pt x="19" y="102"/>
                  </a:lnTo>
                  <a:lnTo>
                    <a:pt x="19" y="102"/>
                  </a:lnTo>
                  <a:lnTo>
                    <a:pt x="15" y="90"/>
                  </a:lnTo>
                  <a:lnTo>
                    <a:pt x="14" y="78"/>
                  </a:lnTo>
                  <a:lnTo>
                    <a:pt x="12" y="67"/>
                  </a:lnTo>
                  <a:lnTo>
                    <a:pt x="14" y="55"/>
                  </a:lnTo>
                  <a:lnTo>
                    <a:pt x="15" y="42"/>
                  </a:lnTo>
                  <a:lnTo>
                    <a:pt x="18" y="30"/>
                  </a:lnTo>
                  <a:lnTo>
                    <a:pt x="24" y="7"/>
                  </a:lnTo>
                  <a:lnTo>
                    <a:pt x="24" y="7"/>
                  </a:lnTo>
                  <a:lnTo>
                    <a:pt x="26" y="5"/>
                  </a:lnTo>
                  <a:lnTo>
                    <a:pt x="24" y="3"/>
                  </a:lnTo>
                  <a:lnTo>
                    <a:pt x="23" y="2"/>
                  </a:lnTo>
                  <a:lnTo>
                    <a:pt x="20" y="0"/>
                  </a:lnTo>
                  <a:lnTo>
                    <a:pt x="16" y="0"/>
                  </a:lnTo>
                  <a:lnTo>
                    <a:pt x="15" y="2"/>
                  </a:lnTo>
                  <a:lnTo>
                    <a:pt x="14" y="5"/>
                  </a:lnTo>
                  <a:lnTo>
                    <a:pt x="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20" name="Freeform 967"/>
            <p:cNvSpPr/>
            <p:nvPr/>
          </p:nvSpPr>
          <p:spPr>
            <a:xfrm>
              <a:off x="4878389" y="3195638"/>
              <a:ext cx="11113" cy="52388"/>
            </a:xfrm>
            <a:custGeom>
              <a:avLst/>
              <a:gdLst/>
              <a:ahLst/>
              <a:cxnLst>
                <a:cxn ang="0">
                  <a:pos x="4679" y="2673"/>
                </a:cxn>
                <a:cxn ang="0">
                  <a:pos x="4679" y="2673"/>
                </a:cxn>
                <a:cxn ang="0">
                  <a:pos x="2340" y="7484"/>
                </a:cxn>
                <a:cxn ang="0">
                  <a:pos x="585" y="13364"/>
                </a:cxn>
                <a:cxn ang="0">
                  <a:pos x="0" y="19779"/>
                </a:cxn>
                <a:cxn ang="0">
                  <a:pos x="0" y="25659"/>
                </a:cxn>
                <a:cxn ang="0">
                  <a:pos x="0" y="37420"/>
                </a:cxn>
                <a:cxn ang="0">
                  <a:pos x="585" y="49715"/>
                </a:cxn>
                <a:cxn ang="0">
                  <a:pos x="585" y="49715"/>
                </a:cxn>
                <a:cxn ang="0">
                  <a:pos x="585" y="50784"/>
                </a:cxn>
                <a:cxn ang="0">
                  <a:pos x="1755" y="51853"/>
                </a:cxn>
                <a:cxn ang="0">
                  <a:pos x="2340" y="52388"/>
                </a:cxn>
                <a:cxn ang="0">
                  <a:pos x="4094" y="52388"/>
                </a:cxn>
                <a:cxn ang="0">
                  <a:pos x="5264" y="52388"/>
                </a:cxn>
                <a:cxn ang="0">
                  <a:pos x="6434" y="51853"/>
                </a:cxn>
                <a:cxn ang="0">
                  <a:pos x="7019" y="50784"/>
                </a:cxn>
                <a:cxn ang="0">
                  <a:pos x="7604" y="49715"/>
                </a:cxn>
                <a:cxn ang="0">
                  <a:pos x="7604" y="49715"/>
                </a:cxn>
                <a:cxn ang="0">
                  <a:pos x="6434" y="27263"/>
                </a:cxn>
                <a:cxn ang="0">
                  <a:pos x="6434" y="21383"/>
                </a:cxn>
                <a:cxn ang="0">
                  <a:pos x="7019" y="16037"/>
                </a:cxn>
                <a:cxn ang="0">
                  <a:pos x="8773" y="10157"/>
                </a:cxn>
                <a:cxn ang="0">
                  <a:pos x="10528" y="5346"/>
                </a:cxn>
                <a:cxn ang="0">
                  <a:pos x="10528" y="5346"/>
                </a:cxn>
                <a:cxn ang="0">
                  <a:pos x="11113" y="3742"/>
                </a:cxn>
                <a:cxn ang="0">
                  <a:pos x="11113" y="3207"/>
                </a:cxn>
                <a:cxn ang="0">
                  <a:pos x="8773" y="1069"/>
                </a:cxn>
                <a:cxn ang="0">
                  <a:pos x="7604" y="0"/>
                </a:cxn>
                <a:cxn ang="0">
                  <a:pos x="6434" y="0"/>
                </a:cxn>
                <a:cxn ang="0">
                  <a:pos x="5264" y="1069"/>
                </a:cxn>
                <a:cxn ang="0">
                  <a:pos x="4679" y="2673"/>
                </a:cxn>
                <a:cxn ang="0">
                  <a:pos x="4679" y="2673"/>
                </a:cxn>
              </a:cxnLst>
              <a:rect l="0" t="0" r="0" b="0"/>
              <a:pathLst>
                <a:path w="19" h="98">
                  <a:moveTo>
                    <a:pt x="8" y="5"/>
                  </a:moveTo>
                  <a:lnTo>
                    <a:pt x="8" y="5"/>
                  </a:lnTo>
                  <a:lnTo>
                    <a:pt x="4" y="14"/>
                  </a:lnTo>
                  <a:lnTo>
                    <a:pt x="1" y="25"/>
                  </a:lnTo>
                  <a:lnTo>
                    <a:pt x="0" y="37"/>
                  </a:lnTo>
                  <a:lnTo>
                    <a:pt x="0" y="48"/>
                  </a:lnTo>
                  <a:lnTo>
                    <a:pt x="0" y="70"/>
                  </a:lnTo>
                  <a:lnTo>
                    <a:pt x="1" y="93"/>
                  </a:lnTo>
                  <a:lnTo>
                    <a:pt x="1" y="93"/>
                  </a:lnTo>
                  <a:lnTo>
                    <a:pt x="1" y="95"/>
                  </a:lnTo>
                  <a:lnTo>
                    <a:pt x="3" y="97"/>
                  </a:lnTo>
                  <a:lnTo>
                    <a:pt x="4" y="98"/>
                  </a:lnTo>
                  <a:lnTo>
                    <a:pt x="7" y="98"/>
                  </a:lnTo>
                  <a:lnTo>
                    <a:pt x="9" y="98"/>
                  </a:lnTo>
                  <a:lnTo>
                    <a:pt x="11" y="97"/>
                  </a:lnTo>
                  <a:lnTo>
                    <a:pt x="12" y="95"/>
                  </a:lnTo>
                  <a:lnTo>
                    <a:pt x="13" y="93"/>
                  </a:lnTo>
                  <a:lnTo>
                    <a:pt x="13" y="93"/>
                  </a:lnTo>
                  <a:lnTo>
                    <a:pt x="11" y="51"/>
                  </a:lnTo>
                  <a:lnTo>
                    <a:pt x="11" y="40"/>
                  </a:lnTo>
                  <a:lnTo>
                    <a:pt x="12" y="30"/>
                  </a:lnTo>
                  <a:lnTo>
                    <a:pt x="15" y="19"/>
                  </a:lnTo>
                  <a:lnTo>
                    <a:pt x="18" y="10"/>
                  </a:lnTo>
                  <a:lnTo>
                    <a:pt x="18" y="10"/>
                  </a:lnTo>
                  <a:lnTo>
                    <a:pt x="19" y="7"/>
                  </a:lnTo>
                  <a:lnTo>
                    <a:pt x="19" y="6"/>
                  </a:lnTo>
                  <a:lnTo>
                    <a:pt x="15" y="2"/>
                  </a:lnTo>
                  <a:lnTo>
                    <a:pt x="13" y="0"/>
                  </a:lnTo>
                  <a:lnTo>
                    <a:pt x="11" y="0"/>
                  </a:lnTo>
                  <a:lnTo>
                    <a:pt x="9" y="2"/>
                  </a:lnTo>
                  <a:lnTo>
                    <a:pt x="8" y="5"/>
                  </a:lnTo>
                  <a:lnTo>
                    <a:pt x="8"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21" name="Freeform 968"/>
            <p:cNvSpPr/>
            <p:nvPr/>
          </p:nvSpPr>
          <p:spPr>
            <a:xfrm>
              <a:off x="4900614" y="3209926"/>
              <a:ext cx="14288" cy="50800"/>
            </a:xfrm>
            <a:custGeom>
              <a:avLst/>
              <a:gdLst/>
              <a:ahLst/>
              <a:cxnLst>
                <a:cxn ang="0">
                  <a:pos x="8467" y="1555"/>
                </a:cxn>
                <a:cxn ang="0">
                  <a:pos x="8467" y="1555"/>
                </a:cxn>
                <a:cxn ang="0">
                  <a:pos x="4763" y="6220"/>
                </a:cxn>
                <a:cxn ang="0">
                  <a:pos x="2646" y="11922"/>
                </a:cxn>
                <a:cxn ang="0">
                  <a:pos x="529" y="18143"/>
                </a:cxn>
                <a:cxn ang="0">
                  <a:pos x="0" y="24363"/>
                </a:cxn>
                <a:cxn ang="0">
                  <a:pos x="0" y="31102"/>
                </a:cxn>
                <a:cxn ang="0">
                  <a:pos x="529" y="37841"/>
                </a:cxn>
                <a:cxn ang="0">
                  <a:pos x="2117" y="43543"/>
                </a:cxn>
                <a:cxn ang="0">
                  <a:pos x="4763" y="49245"/>
                </a:cxn>
                <a:cxn ang="0">
                  <a:pos x="4763" y="49245"/>
                </a:cxn>
                <a:cxn ang="0">
                  <a:pos x="5292" y="49763"/>
                </a:cxn>
                <a:cxn ang="0">
                  <a:pos x="6879" y="50800"/>
                </a:cxn>
                <a:cxn ang="0">
                  <a:pos x="8467" y="50800"/>
                </a:cxn>
                <a:cxn ang="0">
                  <a:pos x="8996" y="49763"/>
                </a:cxn>
                <a:cxn ang="0">
                  <a:pos x="10055" y="49245"/>
                </a:cxn>
                <a:cxn ang="0">
                  <a:pos x="10584" y="48727"/>
                </a:cxn>
                <a:cxn ang="0">
                  <a:pos x="10584" y="47171"/>
                </a:cxn>
                <a:cxn ang="0">
                  <a:pos x="10584" y="45616"/>
                </a:cxn>
                <a:cxn ang="0">
                  <a:pos x="10584" y="45616"/>
                </a:cxn>
                <a:cxn ang="0">
                  <a:pos x="8467" y="41469"/>
                </a:cxn>
                <a:cxn ang="0">
                  <a:pos x="6879" y="36286"/>
                </a:cxn>
                <a:cxn ang="0">
                  <a:pos x="6350" y="31102"/>
                </a:cxn>
                <a:cxn ang="0">
                  <a:pos x="6350" y="25400"/>
                </a:cxn>
                <a:cxn ang="0">
                  <a:pos x="6879" y="19698"/>
                </a:cxn>
                <a:cxn ang="0">
                  <a:pos x="8467" y="14514"/>
                </a:cxn>
                <a:cxn ang="0">
                  <a:pos x="10584" y="9849"/>
                </a:cxn>
                <a:cxn ang="0">
                  <a:pos x="13230" y="5702"/>
                </a:cxn>
                <a:cxn ang="0">
                  <a:pos x="13230" y="5702"/>
                </a:cxn>
                <a:cxn ang="0">
                  <a:pos x="14288" y="4147"/>
                </a:cxn>
                <a:cxn ang="0">
                  <a:pos x="14288" y="3629"/>
                </a:cxn>
                <a:cxn ang="0">
                  <a:pos x="12700" y="1555"/>
                </a:cxn>
                <a:cxn ang="0">
                  <a:pos x="12171" y="518"/>
                </a:cxn>
                <a:cxn ang="0">
                  <a:pos x="10584" y="0"/>
                </a:cxn>
                <a:cxn ang="0">
                  <a:pos x="10055" y="518"/>
                </a:cxn>
                <a:cxn ang="0">
                  <a:pos x="8467" y="1555"/>
                </a:cxn>
                <a:cxn ang="0">
                  <a:pos x="8467" y="1555"/>
                </a:cxn>
              </a:cxnLst>
              <a:rect l="0" t="0" r="0" b="0"/>
              <a:pathLst>
                <a:path w="27" h="98">
                  <a:moveTo>
                    <a:pt x="16" y="3"/>
                  </a:moveTo>
                  <a:lnTo>
                    <a:pt x="16" y="3"/>
                  </a:lnTo>
                  <a:lnTo>
                    <a:pt x="9" y="12"/>
                  </a:lnTo>
                  <a:lnTo>
                    <a:pt x="5" y="23"/>
                  </a:lnTo>
                  <a:lnTo>
                    <a:pt x="1" y="35"/>
                  </a:lnTo>
                  <a:lnTo>
                    <a:pt x="0" y="47"/>
                  </a:lnTo>
                  <a:lnTo>
                    <a:pt x="0" y="60"/>
                  </a:lnTo>
                  <a:lnTo>
                    <a:pt x="1" y="73"/>
                  </a:lnTo>
                  <a:lnTo>
                    <a:pt x="4" y="84"/>
                  </a:lnTo>
                  <a:lnTo>
                    <a:pt x="9" y="95"/>
                  </a:lnTo>
                  <a:lnTo>
                    <a:pt x="9" y="95"/>
                  </a:lnTo>
                  <a:lnTo>
                    <a:pt x="10" y="96"/>
                  </a:lnTo>
                  <a:lnTo>
                    <a:pt x="13" y="98"/>
                  </a:lnTo>
                  <a:lnTo>
                    <a:pt x="16" y="98"/>
                  </a:lnTo>
                  <a:lnTo>
                    <a:pt x="17" y="96"/>
                  </a:lnTo>
                  <a:lnTo>
                    <a:pt x="19" y="95"/>
                  </a:lnTo>
                  <a:lnTo>
                    <a:pt x="20" y="94"/>
                  </a:lnTo>
                  <a:lnTo>
                    <a:pt x="20" y="91"/>
                  </a:lnTo>
                  <a:lnTo>
                    <a:pt x="20" y="88"/>
                  </a:lnTo>
                  <a:lnTo>
                    <a:pt x="20" y="88"/>
                  </a:lnTo>
                  <a:lnTo>
                    <a:pt x="16" y="80"/>
                  </a:lnTo>
                  <a:lnTo>
                    <a:pt x="13" y="70"/>
                  </a:lnTo>
                  <a:lnTo>
                    <a:pt x="12" y="60"/>
                  </a:lnTo>
                  <a:lnTo>
                    <a:pt x="12" y="49"/>
                  </a:lnTo>
                  <a:lnTo>
                    <a:pt x="13" y="38"/>
                  </a:lnTo>
                  <a:lnTo>
                    <a:pt x="16" y="28"/>
                  </a:lnTo>
                  <a:lnTo>
                    <a:pt x="20" y="19"/>
                  </a:lnTo>
                  <a:lnTo>
                    <a:pt x="25" y="11"/>
                  </a:lnTo>
                  <a:lnTo>
                    <a:pt x="25" y="11"/>
                  </a:lnTo>
                  <a:lnTo>
                    <a:pt x="27" y="8"/>
                  </a:lnTo>
                  <a:lnTo>
                    <a:pt x="27" y="7"/>
                  </a:lnTo>
                  <a:lnTo>
                    <a:pt x="24" y="3"/>
                  </a:lnTo>
                  <a:lnTo>
                    <a:pt x="23" y="1"/>
                  </a:lnTo>
                  <a:lnTo>
                    <a:pt x="20" y="0"/>
                  </a:lnTo>
                  <a:lnTo>
                    <a:pt x="19"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22" name="Freeform 969"/>
            <p:cNvSpPr/>
            <p:nvPr/>
          </p:nvSpPr>
          <p:spPr>
            <a:xfrm>
              <a:off x="4924427" y="3225801"/>
              <a:ext cx="15875" cy="31750"/>
            </a:xfrm>
            <a:custGeom>
              <a:avLst/>
              <a:gdLst/>
              <a:ahLst/>
              <a:cxnLst>
                <a:cxn ang="0">
                  <a:pos x="14883" y="26025"/>
                </a:cxn>
                <a:cxn ang="0">
                  <a:pos x="14883" y="26025"/>
                </a:cxn>
                <a:cxn ang="0">
                  <a:pos x="10914" y="21340"/>
                </a:cxn>
                <a:cxn ang="0">
                  <a:pos x="8434" y="15615"/>
                </a:cxn>
                <a:cxn ang="0">
                  <a:pos x="6945" y="9889"/>
                </a:cxn>
                <a:cxn ang="0">
                  <a:pos x="6449" y="3123"/>
                </a:cxn>
                <a:cxn ang="0">
                  <a:pos x="6449" y="3123"/>
                </a:cxn>
                <a:cxn ang="0">
                  <a:pos x="6449" y="1561"/>
                </a:cxn>
                <a:cxn ang="0">
                  <a:pos x="5457" y="520"/>
                </a:cxn>
                <a:cxn ang="0">
                  <a:pos x="3969" y="0"/>
                </a:cxn>
                <a:cxn ang="0">
                  <a:pos x="3473" y="0"/>
                </a:cxn>
                <a:cxn ang="0">
                  <a:pos x="1984" y="0"/>
                </a:cxn>
                <a:cxn ang="0">
                  <a:pos x="1488" y="520"/>
                </a:cxn>
                <a:cxn ang="0">
                  <a:pos x="992" y="1561"/>
                </a:cxn>
                <a:cxn ang="0">
                  <a:pos x="0" y="3123"/>
                </a:cxn>
                <a:cxn ang="0">
                  <a:pos x="0" y="3123"/>
                </a:cxn>
                <a:cxn ang="0">
                  <a:pos x="992" y="10410"/>
                </a:cxn>
                <a:cxn ang="0">
                  <a:pos x="2977" y="17697"/>
                </a:cxn>
                <a:cxn ang="0">
                  <a:pos x="5457" y="24984"/>
                </a:cxn>
                <a:cxn ang="0">
                  <a:pos x="10418" y="30189"/>
                </a:cxn>
                <a:cxn ang="0">
                  <a:pos x="10418" y="30189"/>
                </a:cxn>
                <a:cxn ang="0">
                  <a:pos x="11410" y="31230"/>
                </a:cxn>
                <a:cxn ang="0">
                  <a:pos x="12402" y="31750"/>
                </a:cxn>
                <a:cxn ang="0">
                  <a:pos x="13395" y="31230"/>
                </a:cxn>
                <a:cxn ang="0">
                  <a:pos x="14387" y="30189"/>
                </a:cxn>
                <a:cxn ang="0">
                  <a:pos x="14883" y="29668"/>
                </a:cxn>
                <a:cxn ang="0">
                  <a:pos x="15875" y="28107"/>
                </a:cxn>
                <a:cxn ang="0">
                  <a:pos x="15875" y="27586"/>
                </a:cxn>
                <a:cxn ang="0">
                  <a:pos x="14883" y="26025"/>
                </a:cxn>
                <a:cxn ang="0">
                  <a:pos x="14883" y="26025"/>
                </a:cxn>
              </a:cxnLst>
              <a:rect l="0" t="0" r="0" b="0"/>
              <a:pathLst>
                <a:path w="32" h="61">
                  <a:moveTo>
                    <a:pt x="30" y="50"/>
                  </a:moveTo>
                  <a:lnTo>
                    <a:pt x="30" y="50"/>
                  </a:lnTo>
                  <a:lnTo>
                    <a:pt x="22" y="41"/>
                  </a:lnTo>
                  <a:lnTo>
                    <a:pt x="17" y="30"/>
                  </a:lnTo>
                  <a:lnTo>
                    <a:pt x="14" y="19"/>
                  </a:lnTo>
                  <a:lnTo>
                    <a:pt x="13" y="6"/>
                  </a:lnTo>
                  <a:lnTo>
                    <a:pt x="13" y="6"/>
                  </a:lnTo>
                  <a:lnTo>
                    <a:pt x="13" y="3"/>
                  </a:lnTo>
                  <a:lnTo>
                    <a:pt x="11" y="1"/>
                  </a:lnTo>
                  <a:lnTo>
                    <a:pt x="8" y="0"/>
                  </a:lnTo>
                  <a:lnTo>
                    <a:pt x="7" y="0"/>
                  </a:lnTo>
                  <a:lnTo>
                    <a:pt x="4" y="0"/>
                  </a:lnTo>
                  <a:lnTo>
                    <a:pt x="3" y="1"/>
                  </a:lnTo>
                  <a:lnTo>
                    <a:pt x="2" y="3"/>
                  </a:lnTo>
                  <a:lnTo>
                    <a:pt x="0" y="6"/>
                  </a:lnTo>
                  <a:lnTo>
                    <a:pt x="0" y="6"/>
                  </a:lnTo>
                  <a:lnTo>
                    <a:pt x="2" y="20"/>
                  </a:lnTo>
                  <a:lnTo>
                    <a:pt x="6" y="34"/>
                  </a:lnTo>
                  <a:lnTo>
                    <a:pt x="11" y="48"/>
                  </a:lnTo>
                  <a:lnTo>
                    <a:pt x="21" y="58"/>
                  </a:lnTo>
                  <a:lnTo>
                    <a:pt x="21" y="58"/>
                  </a:lnTo>
                  <a:lnTo>
                    <a:pt x="23" y="60"/>
                  </a:lnTo>
                  <a:lnTo>
                    <a:pt x="25" y="61"/>
                  </a:lnTo>
                  <a:lnTo>
                    <a:pt x="27" y="60"/>
                  </a:lnTo>
                  <a:lnTo>
                    <a:pt x="29" y="58"/>
                  </a:lnTo>
                  <a:lnTo>
                    <a:pt x="30" y="57"/>
                  </a:lnTo>
                  <a:lnTo>
                    <a:pt x="32" y="54"/>
                  </a:lnTo>
                  <a:lnTo>
                    <a:pt x="32" y="53"/>
                  </a:lnTo>
                  <a:lnTo>
                    <a:pt x="30" y="50"/>
                  </a:lnTo>
                  <a:lnTo>
                    <a:pt x="30"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23" name="Freeform 970"/>
            <p:cNvSpPr/>
            <p:nvPr/>
          </p:nvSpPr>
          <p:spPr>
            <a:xfrm>
              <a:off x="5556252" y="3209926"/>
              <a:ext cx="15875" cy="53975"/>
            </a:xfrm>
            <a:custGeom>
              <a:avLst/>
              <a:gdLst/>
              <a:ahLst/>
              <a:cxnLst>
                <a:cxn ang="0">
                  <a:pos x="15875" y="3175"/>
                </a:cxn>
                <a:cxn ang="0">
                  <a:pos x="15875" y="3175"/>
                </a:cxn>
                <a:cxn ang="0">
                  <a:pos x="15363" y="1588"/>
                </a:cxn>
                <a:cxn ang="0">
                  <a:pos x="14851" y="1058"/>
                </a:cxn>
                <a:cxn ang="0">
                  <a:pos x="13827" y="0"/>
                </a:cxn>
                <a:cxn ang="0">
                  <a:pos x="12802" y="0"/>
                </a:cxn>
                <a:cxn ang="0">
                  <a:pos x="11778" y="0"/>
                </a:cxn>
                <a:cxn ang="0">
                  <a:pos x="10754" y="1058"/>
                </a:cxn>
                <a:cxn ang="0">
                  <a:pos x="9730" y="1588"/>
                </a:cxn>
                <a:cxn ang="0">
                  <a:pos x="9730" y="3175"/>
                </a:cxn>
                <a:cxn ang="0">
                  <a:pos x="9730" y="3175"/>
                </a:cxn>
                <a:cxn ang="0">
                  <a:pos x="9730" y="17992"/>
                </a:cxn>
                <a:cxn ang="0">
                  <a:pos x="9218" y="25400"/>
                </a:cxn>
                <a:cxn ang="0">
                  <a:pos x="7681" y="32279"/>
                </a:cxn>
                <a:cxn ang="0">
                  <a:pos x="7681" y="32279"/>
                </a:cxn>
                <a:cxn ang="0">
                  <a:pos x="6145" y="36513"/>
                </a:cxn>
                <a:cxn ang="0">
                  <a:pos x="4097" y="41804"/>
                </a:cxn>
                <a:cxn ang="0">
                  <a:pos x="0" y="50271"/>
                </a:cxn>
                <a:cxn ang="0">
                  <a:pos x="0" y="50271"/>
                </a:cxn>
                <a:cxn ang="0">
                  <a:pos x="0" y="51858"/>
                </a:cxn>
                <a:cxn ang="0">
                  <a:pos x="1024" y="52387"/>
                </a:cxn>
                <a:cxn ang="0">
                  <a:pos x="1536" y="53975"/>
                </a:cxn>
                <a:cxn ang="0">
                  <a:pos x="2048" y="53975"/>
                </a:cxn>
                <a:cxn ang="0">
                  <a:pos x="5121" y="53975"/>
                </a:cxn>
                <a:cxn ang="0">
                  <a:pos x="5633" y="53446"/>
                </a:cxn>
                <a:cxn ang="0">
                  <a:pos x="6145" y="51858"/>
                </a:cxn>
                <a:cxn ang="0">
                  <a:pos x="6145" y="51858"/>
                </a:cxn>
                <a:cxn ang="0">
                  <a:pos x="10754" y="41804"/>
                </a:cxn>
                <a:cxn ang="0">
                  <a:pos x="12802" y="36513"/>
                </a:cxn>
                <a:cxn ang="0">
                  <a:pos x="14851" y="31750"/>
                </a:cxn>
                <a:cxn ang="0">
                  <a:pos x="14851" y="31750"/>
                </a:cxn>
                <a:cxn ang="0">
                  <a:pos x="15875" y="24342"/>
                </a:cxn>
                <a:cxn ang="0">
                  <a:pos x="15875" y="17463"/>
                </a:cxn>
                <a:cxn ang="0">
                  <a:pos x="15875" y="3175"/>
                </a:cxn>
                <a:cxn ang="0">
                  <a:pos x="15875" y="3175"/>
                </a:cxn>
              </a:cxnLst>
              <a:rect l="0" t="0" r="0" b="0"/>
              <a:pathLst>
                <a:path w="31" h="102">
                  <a:moveTo>
                    <a:pt x="31" y="6"/>
                  </a:moveTo>
                  <a:lnTo>
                    <a:pt x="31" y="6"/>
                  </a:lnTo>
                  <a:lnTo>
                    <a:pt x="30" y="3"/>
                  </a:lnTo>
                  <a:lnTo>
                    <a:pt x="29" y="2"/>
                  </a:lnTo>
                  <a:lnTo>
                    <a:pt x="27" y="0"/>
                  </a:lnTo>
                  <a:lnTo>
                    <a:pt x="25" y="0"/>
                  </a:lnTo>
                  <a:lnTo>
                    <a:pt x="23" y="0"/>
                  </a:lnTo>
                  <a:lnTo>
                    <a:pt x="21" y="2"/>
                  </a:lnTo>
                  <a:lnTo>
                    <a:pt x="19" y="3"/>
                  </a:lnTo>
                  <a:lnTo>
                    <a:pt x="19" y="6"/>
                  </a:lnTo>
                  <a:lnTo>
                    <a:pt x="19" y="6"/>
                  </a:lnTo>
                  <a:lnTo>
                    <a:pt x="19" y="34"/>
                  </a:lnTo>
                  <a:lnTo>
                    <a:pt x="18" y="48"/>
                  </a:lnTo>
                  <a:lnTo>
                    <a:pt x="15" y="61"/>
                  </a:lnTo>
                  <a:lnTo>
                    <a:pt x="15" y="61"/>
                  </a:lnTo>
                  <a:lnTo>
                    <a:pt x="12" y="69"/>
                  </a:lnTo>
                  <a:lnTo>
                    <a:pt x="8" y="79"/>
                  </a:lnTo>
                  <a:lnTo>
                    <a:pt x="0" y="95"/>
                  </a:lnTo>
                  <a:lnTo>
                    <a:pt x="0" y="95"/>
                  </a:lnTo>
                  <a:lnTo>
                    <a:pt x="0" y="98"/>
                  </a:lnTo>
                  <a:lnTo>
                    <a:pt x="2" y="99"/>
                  </a:lnTo>
                  <a:lnTo>
                    <a:pt x="3" y="102"/>
                  </a:lnTo>
                  <a:lnTo>
                    <a:pt x="4" y="102"/>
                  </a:lnTo>
                  <a:lnTo>
                    <a:pt x="10" y="102"/>
                  </a:lnTo>
                  <a:lnTo>
                    <a:pt x="11" y="101"/>
                  </a:lnTo>
                  <a:lnTo>
                    <a:pt x="12" y="98"/>
                  </a:lnTo>
                  <a:lnTo>
                    <a:pt x="12" y="98"/>
                  </a:lnTo>
                  <a:lnTo>
                    <a:pt x="21" y="79"/>
                  </a:lnTo>
                  <a:lnTo>
                    <a:pt x="25" y="69"/>
                  </a:lnTo>
                  <a:lnTo>
                    <a:pt x="29" y="60"/>
                  </a:lnTo>
                  <a:lnTo>
                    <a:pt x="29" y="60"/>
                  </a:lnTo>
                  <a:lnTo>
                    <a:pt x="31" y="46"/>
                  </a:lnTo>
                  <a:lnTo>
                    <a:pt x="31" y="33"/>
                  </a:lnTo>
                  <a:lnTo>
                    <a:pt x="31" y="6"/>
                  </a:lnTo>
                  <a:lnTo>
                    <a:pt x="3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24" name="Freeform 971"/>
            <p:cNvSpPr/>
            <p:nvPr/>
          </p:nvSpPr>
          <p:spPr>
            <a:xfrm>
              <a:off x="5594352" y="3203576"/>
              <a:ext cx="14288" cy="44450"/>
            </a:xfrm>
            <a:custGeom>
              <a:avLst/>
              <a:gdLst/>
              <a:ahLst/>
              <a:cxnLst>
                <a:cxn ang="0">
                  <a:pos x="13716" y="2646"/>
                </a:cxn>
                <a:cxn ang="0">
                  <a:pos x="13716" y="2646"/>
                </a:cxn>
                <a:cxn ang="0">
                  <a:pos x="13716" y="1588"/>
                </a:cxn>
                <a:cxn ang="0">
                  <a:pos x="13145" y="529"/>
                </a:cxn>
                <a:cxn ang="0">
                  <a:pos x="11430" y="0"/>
                </a:cxn>
                <a:cxn ang="0">
                  <a:pos x="9716" y="0"/>
                </a:cxn>
                <a:cxn ang="0">
                  <a:pos x="9144" y="0"/>
                </a:cxn>
                <a:cxn ang="0">
                  <a:pos x="7430" y="529"/>
                </a:cxn>
                <a:cxn ang="0">
                  <a:pos x="6858" y="1588"/>
                </a:cxn>
                <a:cxn ang="0">
                  <a:pos x="6858" y="2646"/>
                </a:cxn>
                <a:cxn ang="0">
                  <a:pos x="6858" y="2646"/>
                </a:cxn>
                <a:cxn ang="0">
                  <a:pos x="7430" y="12171"/>
                </a:cxn>
                <a:cxn ang="0">
                  <a:pos x="7430" y="21696"/>
                </a:cxn>
                <a:cxn ang="0">
                  <a:pos x="6858" y="26458"/>
                </a:cxn>
                <a:cxn ang="0">
                  <a:pos x="5715" y="30692"/>
                </a:cxn>
                <a:cxn ang="0">
                  <a:pos x="3429" y="35454"/>
                </a:cxn>
                <a:cxn ang="0">
                  <a:pos x="572" y="39688"/>
                </a:cxn>
                <a:cxn ang="0">
                  <a:pos x="572" y="39688"/>
                </a:cxn>
                <a:cxn ang="0">
                  <a:pos x="0" y="40217"/>
                </a:cxn>
                <a:cxn ang="0">
                  <a:pos x="0" y="41804"/>
                </a:cxn>
                <a:cxn ang="0">
                  <a:pos x="1143" y="43921"/>
                </a:cxn>
                <a:cxn ang="0">
                  <a:pos x="2286" y="44450"/>
                </a:cxn>
                <a:cxn ang="0">
                  <a:pos x="3429" y="44450"/>
                </a:cxn>
                <a:cxn ang="0">
                  <a:pos x="4572" y="44450"/>
                </a:cxn>
                <a:cxn ang="0">
                  <a:pos x="5715" y="43921"/>
                </a:cxn>
                <a:cxn ang="0">
                  <a:pos x="5715" y="43921"/>
                </a:cxn>
                <a:cxn ang="0">
                  <a:pos x="9144" y="39688"/>
                </a:cxn>
                <a:cxn ang="0">
                  <a:pos x="11430" y="34396"/>
                </a:cxn>
                <a:cxn ang="0">
                  <a:pos x="13145" y="29633"/>
                </a:cxn>
                <a:cxn ang="0">
                  <a:pos x="13716" y="24342"/>
                </a:cxn>
                <a:cxn ang="0">
                  <a:pos x="14288" y="13758"/>
                </a:cxn>
                <a:cxn ang="0">
                  <a:pos x="13716" y="2646"/>
                </a:cxn>
                <a:cxn ang="0">
                  <a:pos x="13716" y="2646"/>
                </a:cxn>
              </a:cxnLst>
              <a:rect l="0" t="0" r="0" b="0"/>
              <a:pathLst>
                <a:path w="25" h="84">
                  <a:moveTo>
                    <a:pt x="24" y="5"/>
                  </a:moveTo>
                  <a:lnTo>
                    <a:pt x="24" y="5"/>
                  </a:lnTo>
                  <a:lnTo>
                    <a:pt x="24" y="3"/>
                  </a:lnTo>
                  <a:lnTo>
                    <a:pt x="23" y="1"/>
                  </a:lnTo>
                  <a:lnTo>
                    <a:pt x="20" y="0"/>
                  </a:lnTo>
                  <a:lnTo>
                    <a:pt x="17" y="0"/>
                  </a:lnTo>
                  <a:lnTo>
                    <a:pt x="16" y="0"/>
                  </a:lnTo>
                  <a:lnTo>
                    <a:pt x="13" y="1"/>
                  </a:lnTo>
                  <a:lnTo>
                    <a:pt x="12" y="3"/>
                  </a:lnTo>
                  <a:lnTo>
                    <a:pt x="12" y="5"/>
                  </a:lnTo>
                  <a:lnTo>
                    <a:pt x="12" y="5"/>
                  </a:lnTo>
                  <a:lnTo>
                    <a:pt x="13" y="23"/>
                  </a:lnTo>
                  <a:lnTo>
                    <a:pt x="13" y="41"/>
                  </a:lnTo>
                  <a:lnTo>
                    <a:pt x="12" y="50"/>
                  </a:lnTo>
                  <a:lnTo>
                    <a:pt x="10" y="58"/>
                  </a:lnTo>
                  <a:lnTo>
                    <a:pt x="6" y="67"/>
                  </a:lnTo>
                  <a:lnTo>
                    <a:pt x="1" y="75"/>
                  </a:lnTo>
                  <a:lnTo>
                    <a:pt x="1" y="75"/>
                  </a:lnTo>
                  <a:lnTo>
                    <a:pt x="0" y="76"/>
                  </a:lnTo>
                  <a:lnTo>
                    <a:pt x="0" y="79"/>
                  </a:lnTo>
                  <a:lnTo>
                    <a:pt x="2" y="83"/>
                  </a:lnTo>
                  <a:lnTo>
                    <a:pt x="4" y="84"/>
                  </a:lnTo>
                  <a:lnTo>
                    <a:pt x="6" y="84"/>
                  </a:lnTo>
                  <a:lnTo>
                    <a:pt x="8" y="84"/>
                  </a:lnTo>
                  <a:lnTo>
                    <a:pt x="10" y="83"/>
                  </a:lnTo>
                  <a:lnTo>
                    <a:pt x="10" y="83"/>
                  </a:lnTo>
                  <a:lnTo>
                    <a:pt x="16" y="75"/>
                  </a:lnTo>
                  <a:lnTo>
                    <a:pt x="20" y="65"/>
                  </a:lnTo>
                  <a:lnTo>
                    <a:pt x="23" y="56"/>
                  </a:lnTo>
                  <a:lnTo>
                    <a:pt x="24" y="46"/>
                  </a:lnTo>
                  <a:lnTo>
                    <a:pt x="25" y="26"/>
                  </a:lnTo>
                  <a:lnTo>
                    <a:pt x="24" y="5"/>
                  </a:lnTo>
                  <a:lnTo>
                    <a:pt x="2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25" name="Freeform 972"/>
            <p:cNvSpPr/>
            <p:nvPr/>
          </p:nvSpPr>
          <p:spPr>
            <a:xfrm>
              <a:off x="5629277" y="3194051"/>
              <a:ext cx="11113" cy="44450"/>
            </a:xfrm>
            <a:custGeom>
              <a:avLst/>
              <a:gdLst/>
              <a:ahLst/>
              <a:cxnLst>
                <a:cxn ang="0">
                  <a:pos x="4094" y="2584"/>
                </a:cxn>
                <a:cxn ang="0">
                  <a:pos x="4094" y="2584"/>
                </a:cxn>
                <a:cxn ang="0">
                  <a:pos x="2924" y="12405"/>
                </a:cxn>
                <a:cxn ang="0">
                  <a:pos x="2340" y="21708"/>
                </a:cxn>
                <a:cxn ang="0">
                  <a:pos x="585" y="31528"/>
                </a:cxn>
                <a:cxn ang="0">
                  <a:pos x="0" y="40832"/>
                </a:cxn>
                <a:cxn ang="0">
                  <a:pos x="0" y="40832"/>
                </a:cxn>
                <a:cxn ang="0">
                  <a:pos x="585" y="41866"/>
                </a:cxn>
                <a:cxn ang="0">
                  <a:pos x="1755" y="43416"/>
                </a:cxn>
                <a:cxn ang="0">
                  <a:pos x="2340" y="43416"/>
                </a:cxn>
                <a:cxn ang="0">
                  <a:pos x="4094" y="44450"/>
                </a:cxn>
                <a:cxn ang="0">
                  <a:pos x="5264" y="43416"/>
                </a:cxn>
                <a:cxn ang="0">
                  <a:pos x="6434" y="43416"/>
                </a:cxn>
                <a:cxn ang="0">
                  <a:pos x="7019" y="41866"/>
                </a:cxn>
                <a:cxn ang="0">
                  <a:pos x="7019" y="40832"/>
                </a:cxn>
                <a:cxn ang="0">
                  <a:pos x="7019" y="40832"/>
                </a:cxn>
                <a:cxn ang="0">
                  <a:pos x="8189" y="31528"/>
                </a:cxn>
                <a:cxn ang="0">
                  <a:pos x="9358" y="21708"/>
                </a:cxn>
                <a:cxn ang="0">
                  <a:pos x="10528" y="12405"/>
                </a:cxn>
                <a:cxn ang="0">
                  <a:pos x="11113" y="2584"/>
                </a:cxn>
                <a:cxn ang="0">
                  <a:pos x="11113" y="2584"/>
                </a:cxn>
                <a:cxn ang="0">
                  <a:pos x="11113" y="2067"/>
                </a:cxn>
                <a:cxn ang="0">
                  <a:pos x="10528" y="517"/>
                </a:cxn>
                <a:cxn ang="0">
                  <a:pos x="8773" y="0"/>
                </a:cxn>
                <a:cxn ang="0">
                  <a:pos x="8189" y="0"/>
                </a:cxn>
                <a:cxn ang="0">
                  <a:pos x="6434" y="0"/>
                </a:cxn>
                <a:cxn ang="0">
                  <a:pos x="4679" y="517"/>
                </a:cxn>
                <a:cxn ang="0">
                  <a:pos x="4094" y="2067"/>
                </a:cxn>
                <a:cxn ang="0">
                  <a:pos x="4094" y="2584"/>
                </a:cxn>
                <a:cxn ang="0">
                  <a:pos x="4094" y="2584"/>
                </a:cxn>
              </a:cxnLst>
              <a:rect l="0" t="0" r="0" b="0"/>
              <a:pathLst>
                <a:path w="19" h="86">
                  <a:moveTo>
                    <a:pt x="7" y="5"/>
                  </a:moveTo>
                  <a:lnTo>
                    <a:pt x="7" y="5"/>
                  </a:lnTo>
                  <a:lnTo>
                    <a:pt x="5" y="24"/>
                  </a:lnTo>
                  <a:lnTo>
                    <a:pt x="4" y="42"/>
                  </a:lnTo>
                  <a:lnTo>
                    <a:pt x="1" y="61"/>
                  </a:lnTo>
                  <a:lnTo>
                    <a:pt x="0" y="79"/>
                  </a:lnTo>
                  <a:lnTo>
                    <a:pt x="0" y="79"/>
                  </a:lnTo>
                  <a:lnTo>
                    <a:pt x="1" y="81"/>
                  </a:lnTo>
                  <a:lnTo>
                    <a:pt x="3" y="84"/>
                  </a:lnTo>
                  <a:lnTo>
                    <a:pt x="4" y="84"/>
                  </a:lnTo>
                  <a:lnTo>
                    <a:pt x="7" y="86"/>
                  </a:lnTo>
                  <a:lnTo>
                    <a:pt x="9" y="84"/>
                  </a:lnTo>
                  <a:lnTo>
                    <a:pt x="11" y="84"/>
                  </a:lnTo>
                  <a:lnTo>
                    <a:pt x="12" y="81"/>
                  </a:lnTo>
                  <a:lnTo>
                    <a:pt x="12" y="79"/>
                  </a:lnTo>
                  <a:lnTo>
                    <a:pt x="12" y="79"/>
                  </a:lnTo>
                  <a:lnTo>
                    <a:pt x="14" y="61"/>
                  </a:lnTo>
                  <a:lnTo>
                    <a:pt x="16" y="42"/>
                  </a:lnTo>
                  <a:lnTo>
                    <a:pt x="18" y="24"/>
                  </a:lnTo>
                  <a:lnTo>
                    <a:pt x="19" y="5"/>
                  </a:lnTo>
                  <a:lnTo>
                    <a:pt x="19" y="5"/>
                  </a:lnTo>
                  <a:lnTo>
                    <a:pt x="19" y="4"/>
                  </a:lnTo>
                  <a:lnTo>
                    <a:pt x="18" y="1"/>
                  </a:lnTo>
                  <a:lnTo>
                    <a:pt x="15" y="0"/>
                  </a:lnTo>
                  <a:lnTo>
                    <a:pt x="14" y="0"/>
                  </a:lnTo>
                  <a:lnTo>
                    <a:pt x="11" y="0"/>
                  </a:lnTo>
                  <a:lnTo>
                    <a:pt x="8" y="1"/>
                  </a:lnTo>
                  <a:lnTo>
                    <a:pt x="7" y="4"/>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26" name="Freeform 973"/>
            <p:cNvSpPr/>
            <p:nvPr/>
          </p:nvSpPr>
          <p:spPr>
            <a:xfrm>
              <a:off x="5662614" y="3187701"/>
              <a:ext cx="15875" cy="31750"/>
            </a:xfrm>
            <a:custGeom>
              <a:avLst/>
              <a:gdLst/>
              <a:ahLst/>
              <a:cxnLst>
                <a:cxn ang="0">
                  <a:pos x="9730" y="1561"/>
                </a:cxn>
                <a:cxn ang="0">
                  <a:pos x="9730" y="1561"/>
                </a:cxn>
                <a:cxn ang="0">
                  <a:pos x="7169" y="7807"/>
                </a:cxn>
                <a:cxn ang="0">
                  <a:pos x="3585" y="14574"/>
                </a:cxn>
                <a:cxn ang="0">
                  <a:pos x="1536" y="21340"/>
                </a:cxn>
                <a:cxn ang="0">
                  <a:pos x="0" y="28107"/>
                </a:cxn>
                <a:cxn ang="0">
                  <a:pos x="0" y="28107"/>
                </a:cxn>
                <a:cxn ang="0">
                  <a:pos x="512" y="29668"/>
                </a:cxn>
                <a:cxn ang="0">
                  <a:pos x="1536" y="31230"/>
                </a:cxn>
                <a:cxn ang="0">
                  <a:pos x="2048" y="31230"/>
                </a:cxn>
                <a:cxn ang="0">
                  <a:pos x="3585" y="31750"/>
                </a:cxn>
                <a:cxn ang="0">
                  <a:pos x="5633" y="31230"/>
                </a:cxn>
                <a:cxn ang="0">
                  <a:pos x="6145" y="29668"/>
                </a:cxn>
                <a:cxn ang="0">
                  <a:pos x="6145" y="28107"/>
                </a:cxn>
                <a:cxn ang="0">
                  <a:pos x="6145" y="28107"/>
                </a:cxn>
                <a:cxn ang="0">
                  <a:pos x="7681" y="21861"/>
                </a:cxn>
                <a:cxn ang="0">
                  <a:pos x="9730" y="16135"/>
                </a:cxn>
                <a:cxn ang="0">
                  <a:pos x="15363" y="4684"/>
                </a:cxn>
                <a:cxn ang="0">
                  <a:pos x="15363" y="4684"/>
                </a:cxn>
                <a:cxn ang="0">
                  <a:pos x="15875" y="3643"/>
                </a:cxn>
                <a:cxn ang="0">
                  <a:pos x="15363" y="2082"/>
                </a:cxn>
                <a:cxn ang="0">
                  <a:pos x="13827" y="520"/>
                </a:cxn>
                <a:cxn ang="0">
                  <a:pos x="13315" y="0"/>
                </a:cxn>
                <a:cxn ang="0">
                  <a:pos x="11778" y="0"/>
                </a:cxn>
                <a:cxn ang="0">
                  <a:pos x="11266" y="520"/>
                </a:cxn>
                <a:cxn ang="0">
                  <a:pos x="9730" y="1561"/>
                </a:cxn>
                <a:cxn ang="0">
                  <a:pos x="9730" y="1561"/>
                </a:cxn>
              </a:cxnLst>
              <a:rect l="0" t="0" r="0" b="0"/>
              <a:pathLst>
                <a:path w="31" h="61">
                  <a:moveTo>
                    <a:pt x="19" y="3"/>
                  </a:moveTo>
                  <a:lnTo>
                    <a:pt x="19" y="3"/>
                  </a:lnTo>
                  <a:lnTo>
                    <a:pt x="14" y="15"/>
                  </a:lnTo>
                  <a:lnTo>
                    <a:pt x="7" y="28"/>
                  </a:lnTo>
                  <a:lnTo>
                    <a:pt x="3" y="41"/>
                  </a:lnTo>
                  <a:lnTo>
                    <a:pt x="0" y="54"/>
                  </a:lnTo>
                  <a:lnTo>
                    <a:pt x="0" y="54"/>
                  </a:lnTo>
                  <a:lnTo>
                    <a:pt x="1" y="57"/>
                  </a:lnTo>
                  <a:lnTo>
                    <a:pt x="3" y="60"/>
                  </a:lnTo>
                  <a:lnTo>
                    <a:pt x="4" y="60"/>
                  </a:lnTo>
                  <a:lnTo>
                    <a:pt x="7" y="61"/>
                  </a:lnTo>
                  <a:lnTo>
                    <a:pt x="11" y="60"/>
                  </a:lnTo>
                  <a:lnTo>
                    <a:pt x="12" y="57"/>
                  </a:lnTo>
                  <a:lnTo>
                    <a:pt x="12" y="54"/>
                  </a:lnTo>
                  <a:lnTo>
                    <a:pt x="12" y="54"/>
                  </a:lnTo>
                  <a:lnTo>
                    <a:pt x="15" y="42"/>
                  </a:lnTo>
                  <a:lnTo>
                    <a:pt x="19" y="31"/>
                  </a:lnTo>
                  <a:lnTo>
                    <a:pt x="30" y="9"/>
                  </a:lnTo>
                  <a:lnTo>
                    <a:pt x="30" y="9"/>
                  </a:lnTo>
                  <a:lnTo>
                    <a:pt x="31" y="7"/>
                  </a:lnTo>
                  <a:lnTo>
                    <a:pt x="30" y="4"/>
                  </a:lnTo>
                  <a:lnTo>
                    <a:pt x="27" y="1"/>
                  </a:lnTo>
                  <a:lnTo>
                    <a:pt x="26" y="0"/>
                  </a:lnTo>
                  <a:lnTo>
                    <a:pt x="23" y="0"/>
                  </a:lnTo>
                  <a:lnTo>
                    <a:pt x="22" y="1"/>
                  </a:lnTo>
                  <a:lnTo>
                    <a:pt x="19" y="3"/>
                  </a:lnTo>
                  <a:lnTo>
                    <a:pt x="19"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27" name="Freeform 974"/>
            <p:cNvSpPr/>
            <p:nvPr/>
          </p:nvSpPr>
          <p:spPr>
            <a:xfrm>
              <a:off x="5681664" y="3182938"/>
              <a:ext cx="12700" cy="26988"/>
            </a:xfrm>
            <a:custGeom>
              <a:avLst/>
              <a:gdLst/>
              <a:ahLst/>
              <a:cxnLst>
                <a:cxn ang="0">
                  <a:pos x="6879" y="2203"/>
                </a:cxn>
                <a:cxn ang="0">
                  <a:pos x="6879" y="2203"/>
                </a:cxn>
                <a:cxn ang="0">
                  <a:pos x="4763" y="6609"/>
                </a:cxn>
                <a:cxn ang="0">
                  <a:pos x="3175" y="12117"/>
                </a:cxn>
                <a:cxn ang="0">
                  <a:pos x="2117" y="17074"/>
                </a:cxn>
                <a:cxn ang="0">
                  <a:pos x="529" y="22582"/>
                </a:cxn>
                <a:cxn ang="0">
                  <a:pos x="529" y="22582"/>
                </a:cxn>
                <a:cxn ang="0">
                  <a:pos x="0" y="23683"/>
                </a:cxn>
                <a:cxn ang="0">
                  <a:pos x="529" y="24785"/>
                </a:cxn>
                <a:cxn ang="0">
                  <a:pos x="2117" y="26988"/>
                </a:cxn>
                <a:cxn ang="0">
                  <a:pos x="2646" y="26988"/>
                </a:cxn>
                <a:cxn ang="0">
                  <a:pos x="4233" y="26988"/>
                </a:cxn>
                <a:cxn ang="0">
                  <a:pos x="4763" y="26988"/>
                </a:cxn>
                <a:cxn ang="0">
                  <a:pos x="6350" y="25336"/>
                </a:cxn>
                <a:cxn ang="0">
                  <a:pos x="6350" y="25336"/>
                </a:cxn>
                <a:cxn ang="0">
                  <a:pos x="7937" y="20929"/>
                </a:cxn>
                <a:cxn ang="0">
                  <a:pos x="8996" y="15972"/>
                </a:cxn>
                <a:cxn ang="0">
                  <a:pos x="10583" y="10465"/>
                </a:cxn>
                <a:cxn ang="0">
                  <a:pos x="12700" y="5508"/>
                </a:cxn>
                <a:cxn ang="0">
                  <a:pos x="12700" y="5508"/>
                </a:cxn>
                <a:cxn ang="0">
                  <a:pos x="12700" y="3855"/>
                </a:cxn>
                <a:cxn ang="0">
                  <a:pos x="12700" y="3305"/>
                </a:cxn>
                <a:cxn ang="0">
                  <a:pos x="11113" y="551"/>
                </a:cxn>
                <a:cxn ang="0">
                  <a:pos x="10054" y="0"/>
                </a:cxn>
                <a:cxn ang="0">
                  <a:pos x="8467" y="0"/>
                </a:cxn>
                <a:cxn ang="0">
                  <a:pos x="7937" y="551"/>
                </a:cxn>
                <a:cxn ang="0">
                  <a:pos x="6879" y="2203"/>
                </a:cxn>
                <a:cxn ang="0">
                  <a:pos x="6879" y="2203"/>
                </a:cxn>
              </a:cxnLst>
              <a:rect l="0" t="0" r="0" b="0"/>
              <a:pathLst>
                <a:path w="24" h="49">
                  <a:moveTo>
                    <a:pt x="13" y="4"/>
                  </a:moveTo>
                  <a:lnTo>
                    <a:pt x="13" y="4"/>
                  </a:lnTo>
                  <a:lnTo>
                    <a:pt x="9" y="12"/>
                  </a:lnTo>
                  <a:lnTo>
                    <a:pt x="6" y="22"/>
                  </a:lnTo>
                  <a:lnTo>
                    <a:pt x="4" y="31"/>
                  </a:lnTo>
                  <a:lnTo>
                    <a:pt x="1" y="41"/>
                  </a:lnTo>
                  <a:lnTo>
                    <a:pt x="1" y="41"/>
                  </a:lnTo>
                  <a:lnTo>
                    <a:pt x="0" y="43"/>
                  </a:lnTo>
                  <a:lnTo>
                    <a:pt x="1" y="45"/>
                  </a:lnTo>
                  <a:lnTo>
                    <a:pt x="4" y="49"/>
                  </a:lnTo>
                  <a:lnTo>
                    <a:pt x="5" y="49"/>
                  </a:lnTo>
                  <a:lnTo>
                    <a:pt x="8" y="49"/>
                  </a:lnTo>
                  <a:lnTo>
                    <a:pt x="9" y="49"/>
                  </a:lnTo>
                  <a:lnTo>
                    <a:pt x="12" y="46"/>
                  </a:lnTo>
                  <a:lnTo>
                    <a:pt x="12" y="46"/>
                  </a:lnTo>
                  <a:lnTo>
                    <a:pt x="15" y="38"/>
                  </a:lnTo>
                  <a:lnTo>
                    <a:pt x="17" y="29"/>
                  </a:lnTo>
                  <a:lnTo>
                    <a:pt x="20" y="19"/>
                  </a:lnTo>
                  <a:lnTo>
                    <a:pt x="24" y="10"/>
                  </a:lnTo>
                  <a:lnTo>
                    <a:pt x="24" y="10"/>
                  </a:lnTo>
                  <a:lnTo>
                    <a:pt x="24" y="7"/>
                  </a:lnTo>
                  <a:lnTo>
                    <a:pt x="24" y="6"/>
                  </a:lnTo>
                  <a:lnTo>
                    <a:pt x="21" y="1"/>
                  </a:lnTo>
                  <a:lnTo>
                    <a:pt x="19" y="0"/>
                  </a:lnTo>
                  <a:lnTo>
                    <a:pt x="16" y="0"/>
                  </a:lnTo>
                  <a:lnTo>
                    <a:pt x="15" y="1"/>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28" name="Freeform 975"/>
            <p:cNvSpPr/>
            <p:nvPr/>
          </p:nvSpPr>
          <p:spPr>
            <a:xfrm>
              <a:off x="5707064" y="3167063"/>
              <a:ext cx="19050" cy="39688"/>
            </a:xfrm>
            <a:custGeom>
              <a:avLst/>
              <a:gdLst/>
              <a:ahLst/>
              <a:cxnLst>
                <a:cxn ang="0">
                  <a:pos x="12700" y="3806"/>
                </a:cxn>
                <a:cxn ang="0">
                  <a:pos x="12700" y="3806"/>
                </a:cxn>
                <a:cxn ang="0">
                  <a:pos x="12171" y="11417"/>
                </a:cxn>
                <a:cxn ang="0">
                  <a:pos x="8996" y="20116"/>
                </a:cxn>
                <a:cxn ang="0">
                  <a:pos x="5292" y="27184"/>
                </a:cxn>
                <a:cxn ang="0">
                  <a:pos x="529" y="34251"/>
                </a:cxn>
                <a:cxn ang="0">
                  <a:pos x="529" y="34251"/>
                </a:cxn>
                <a:cxn ang="0">
                  <a:pos x="529" y="35339"/>
                </a:cxn>
                <a:cxn ang="0">
                  <a:pos x="0" y="36970"/>
                </a:cxn>
                <a:cxn ang="0">
                  <a:pos x="1058" y="39144"/>
                </a:cxn>
                <a:cxn ang="0">
                  <a:pos x="2117" y="39688"/>
                </a:cxn>
                <a:cxn ang="0">
                  <a:pos x="3175" y="39688"/>
                </a:cxn>
                <a:cxn ang="0">
                  <a:pos x="4233" y="39688"/>
                </a:cxn>
                <a:cxn ang="0">
                  <a:pos x="5292" y="39144"/>
                </a:cxn>
                <a:cxn ang="0">
                  <a:pos x="5292" y="39144"/>
                </a:cxn>
                <a:cxn ang="0">
                  <a:pos x="10583" y="30989"/>
                </a:cxn>
                <a:cxn ang="0">
                  <a:pos x="14817" y="22291"/>
                </a:cxn>
                <a:cxn ang="0">
                  <a:pos x="17463" y="12504"/>
                </a:cxn>
                <a:cxn ang="0">
                  <a:pos x="19050" y="8155"/>
                </a:cxn>
                <a:cxn ang="0">
                  <a:pos x="19050" y="3806"/>
                </a:cxn>
                <a:cxn ang="0">
                  <a:pos x="19050" y="3806"/>
                </a:cxn>
                <a:cxn ang="0">
                  <a:pos x="19050" y="2175"/>
                </a:cxn>
                <a:cxn ang="0">
                  <a:pos x="18521" y="1087"/>
                </a:cxn>
                <a:cxn ang="0">
                  <a:pos x="16933" y="0"/>
                </a:cxn>
                <a:cxn ang="0">
                  <a:pos x="16404" y="0"/>
                </a:cxn>
                <a:cxn ang="0">
                  <a:pos x="14287" y="1087"/>
                </a:cxn>
                <a:cxn ang="0">
                  <a:pos x="13229" y="2175"/>
                </a:cxn>
                <a:cxn ang="0">
                  <a:pos x="12700" y="3806"/>
                </a:cxn>
                <a:cxn ang="0">
                  <a:pos x="12700" y="3806"/>
                </a:cxn>
              </a:cxnLst>
              <a:rect l="0" t="0" r="0" b="0"/>
              <a:pathLst>
                <a:path w="36" h="73">
                  <a:moveTo>
                    <a:pt x="24" y="7"/>
                  </a:moveTo>
                  <a:lnTo>
                    <a:pt x="24" y="7"/>
                  </a:lnTo>
                  <a:lnTo>
                    <a:pt x="23" y="21"/>
                  </a:lnTo>
                  <a:lnTo>
                    <a:pt x="17" y="37"/>
                  </a:lnTo>
                  <a:lnTo>
                    <a:pt x="10" y="50"/>
                  </a:lnTo>
                  <a:lnTo>
                    <a:pt x="1" y="63"/>
                  </a:lnTo>
                  <a:lnTo>
                    <a:pt x="1" y="63"/>
                  </a:lnTo>
                  <a:lnTo>
                    <a:pt x="1" y="65"/>
                  </a:lnTo>
                  <a:lnTo>
                    <a:pt x="0" y="68"/>
                  </a:lnTo>
                  <a:lnTo>
                    <a:pt x="2" y="72"/>
                  </a:lnTo>
                  <a:lnTo>
                    <a:pt x="4" y="73"/>
                  </a:lnTo>
                  <a:lnTo>
                    <a:pt x="6" y="73"/>
                  </a:lnTo>
                  <a:lnTo>
                    <a:pt x="8" y="73"/>
                  </a:lnTo>
                  <a:lnTo>
                    <a:pt x="10" y="72"/>
                  </a:lnTo>
                  <a:lnTo>
                    <a:pt x="10" y="72"/>
                  </a:lnTo>
                  <a:lnTo>
                    <a:pt x="20" y="57"/>
                  </a:lnTo>
                  <a:lnTo>
                    <a:pt x="28" y="41"/>
                  </a:lnTo>
                  <a:lnTo>
                    <a:pt x="33" y="23"/>
                  </a:lnTo>
                  <a:lnTo>
                    <a:pt x="36" y="15"/>
                  </a:lnTo>
                  <a:lnTo>
                    <a:pt x="36" y="7"/>
                  </a:lnTo>
                  <a:lnTo>
                    <a:pt x="36" y="7"/>
                  </a:lnTo>
                  <a:lnTo>
                    <a:pt x="36" y="4"/>
                  </a:lnTo>
                  <a:lnTo>
                    <a:pt x="35" y="2"/>
                  </a:lnTo>
                  <a:lnTo>
                    <a:pt x="32" y="0"/>
                  </a:lnTo>
                  <a:lnTo>
                    <a:pt x="31" y="0"/>
                  </a:lnTo>
                  <a:lnTo>
                    <a:pt x="27" y="2"/>
                  </a:lnTo>
                  <a:lnTo>
                    <a:pt x="25" y="4"/>
                  </a:lnTo>
                  <a:lnTo>
                    <a:pt x="24" y="7"/>
                  </a:lnTo>
                  <a:lnTo>
                    <a:pt x="2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29" name="Freeform 976"/>
            <p:cNvSpPr/>
            <p:nvPr/>
          </p:nvSpPr>
          <p:spPr>
            <a:xfrm>
              <a:off x="4786314" y="3316288"/>
              <a:ext cx="44450" cy="63500"/>
            </a:xfrm>
            <a:custGeom>
              <a:avLst/>
              <a:gdLst/>
              <a:ahLst/>
              <a:cxnLst>
                <a:cxn ang="0">
                  <a:pos x="41835" y="0"/>
                </a:cxn>
                <a:cxn ang="0">
                  <a:pos x="38175" y="0"/>
                </a:cxn>
                <a:cxn ang="0">
                  <a:pos x="38175" y="0"/>
                </a:cxn>
                <a:cxn ang="0">
                  <a:pos x="36606" y="0"/>
                </a:cxn>
                <a:cxn ang="0">
                  <a:pos x="35037" y="2099"/>
                </a:cxn>
                <a:cxn ang="0">
                  <a:pos x="35037" y="2099"/>
                </a:cxn>
                <a:cxn ang="0">
                  <a:pos x="31899" y="9971"/>
                </a:cxn>
                <a:cxn ang="0">
                  <a:pos x="28239" y="17318"/>
                </a:cxn>
                <a:cxn ang="0">
                  <a:pos x="18826" y="30438"/>
                </a:cxn>
                <a:cxn ang="0">
                  <a:pos x="8890" y="44607"/>
                </a:cxn>
                <a:cxn ang="0">
                  <a:pos x="4706" y="51430"/>
                </a:cxn>
                <a:cxn ang="0">
                  <a:pos x="523" y="59302"/>
                </a:cxn>
                <a:cxn ang="0">
                  <a:pos x="523" y="59302"/>
                </a:cxn>
                <a:cxn ang="0">
                  <a:pos x="0" y="59826"/>
                </a:cxn>
                <a:cxn ang="0">
                  <a:pos x="523" y="61401"/>
                </a:cxn>
                <a:cxn ang="0">
                  <a:pos x="2092" y="63500"/>
                </a:cxn>
                <a:cxn ang="0">
                  <a:pos x="2615" y="63500"/>
                </a:cxn>
                <a:cxn ang="0">
                  <a:pos x="4184" y="63500"/>
                </a:cxn>
                <a:cxn ang="0">
                  <a:pos x="5229" y="63500"/>
                </a:cxn>
                <a:cxn ang="0">
                  <a:pos x="6275" y="61926"/>
                </a:cxn>
                <a:cxn ang="0">
                  <a:pos x="6275" y="61926"/>
                </a:cxn>
                <a:cxn ang="0">
                  <a:pos x="9413" y="54579"/>
                </a:cxn>
                <a:cxn ang="0">
                  <a:pos x="14642" y="47756"/>
                </a:cxn>
                <a:cxn ang="0">
                  <a:pos x="24055" y="34112"/>
                </a:cxn>
                <a:cxn ang="0">
                  <a:pos x="32945" y="20467"/>
                </a:cxn>
                <a:cxn ang="0">
                  <a:pos x="36606" y="13645"/>
                </a:cxn>
                <a:cxn ang="0">
                  <a:pos x="40266" y="5773"/>
                </a:cxn>
                <a:cxn ang="0">
                  <a:pos x="41835" y="5773"/>
                </a:cxn>
                <a:cxn ang="0">
                  <a:pos x="41835" y="5773"/>
                </a:cxn>
                <a:cxn ang="0">
                  <a:pos x="42881" y="5773"/>
                </a:cxn>
                <a:cxn ang="0">
                  <a:pos x="43927" y="5248"/>
                </a:cxn>
                <a:cxn ang="0">
                  <a:pos x="44450" y="4198"/>
                </a:cxn>
                <a:cxn ang="0">
                  <a:pos x="44450" y="2624"/>
                </a:cxn>
                <a:cxn ang="0">
                  <a:pos x="44450" y="1574"/>
                </a:cxn>
                <a:cxn ang="0">
                  <a:pos x="43927" y="525"/>
                </a:cxn>
                <a:cxn ang="0">
                  <a:pos x="42881" y="0"/>
                </a:cxn>
                <a:cxn ang="0">
                  <a:pos x="41835" y="0"/>
                </a:cxn>
                <a:cxn ang="0">
                  <a:pos x="41835" y="0"/>
                </a:cxn>
              </a:cxnLst>
              <a:rect l="0" t="0" r="0" b="0"/>
              <a:pathLst>
                <a:path w="85" h="121">
                  <a:moveTo>
                    <a:pt x="80" y="0"/>
                  </a:moveTo>
                  <a:lnTo>
                    <a:pt x="73" y="0"/>
                  </a:lnTo>
                  <a:lnTo>
                    <a:pt x="73" y="0"/>
                  </a:lnTo>
                  <a:lnTo>
                    <a:pt x="70" y="0"/>
                  </a:lnTo>
                  <a:lnTo>
                    <a:pt x="67" y="4"/>
                  </a:lnTo>
                  <a:lnTo>
                    <a:pt x="67" y="4"/>
                  </a:lnTo>
                  <a:lnTo>
                    <a:pt x="61" y="19"/>
                  </a:lnTo>
                  <a:lnTo>
                    <a:pt x="54" y="33"/>
                  </a:lnTo>
                  <a:lnTo>
                    <a:pt x="36" y="58"/>
                  </a:lnTo>
                  <a:lnTo>
                    <a:pt x="17" y="85"/>
                  </a:lnTo>
                  <a:lnTo>
                    <a:pt x="9" y="98"/>
                  </a:lnTo>
                  <a:lnTo>
                    <a:pt x="1" y="113"/>
                  </a:lnTo>
                  <a:lnTo>
                    <a:pt x="1" y="113"/>
                  </a:lnTo>
                  <a:lnTo>
                    <a:pt x="0" y="114"/>
                  </a:lnTo>
                  <a:lnTo>
                    <a:pt x="1" y="117"/>
                  </a:lnTo>
                  <a:lnTo>
                    <a:pt x="4" y="121"/>
                  </a:lnTo>
                  <a:lnTo>
                    <a:pt x="5" y="121"/>
                  </a:lnTo>
                  <a:lnTo>
                    <a:pt x="8" y="121"/>
                  </a:lnTo>
                  <a:lnTo>
                    <a:pt x="10" y="121"/>
                  </a:lnTo>
                  <a:lnTo>
                    <a:pt x="12" y="118"/>
                  </a:lnTo>
                  <a:lnTo>
                    <a:pt x="12" y="118"/>
                  </a:lnTo>
                  <a:lnTo>
                    <a:pt x="18" y="104"/>
                  </a:lnTo>
                  <a:lnTo>
                    <a:pt x="28" y="91"/>
                  </a:lnTo>
                  <a:lnTo>
                    <a:pt x="46" y="65"/>
                  </a:lnTo>
                  <a:lnTo>
                    <a:pt x="63" y="39"/>
                  </a:lnTo>
                  <a:lnTo>
                    <a:pt x="70" y="26"/>
                  </a:lnTo>
                  <a:lnTo>
                    <a:pt x="77" y="11"/>
                  </a:lnTo>
                  <a:lnTo>
                    <a:pt x="80" y="11"/>
                  </a:lnTo>
                  <a:lnTo>
                    <a:pt x="80" y="11"/>
                  </a:lnTo>
                  <a:lnTo>
                    <a:pt x="82" y="11"/>
                  </a:lnTo>
                  <a:lnTo>
                    <a:pt x="84" y="10"/>
                  </a:lnTo>
                  <a:lnTo>
                    <a:pt x="85" y="8"/>
                  </a:lnTo>
                  <a:lnTo>
                    <a:pt x="85" y="5"/>
                  </a:lnTo>
                  <a:lnTo>
                    <a:pt x="85" y="3"/>
                  </a:lnTo>
                  <a:lnTo>
                    <a:pt x="84" y="1"/>
                  </a:lnTo>
                  <a:lnTo>
                    <a:pt x="82" y="0"/>
                  </a:lnTo>
                  <a:lnTo>
                    <a:pt x="80" y="0"/>
                  </a:lnTo>
                  <a:lnTo>
                    <a:pt x="8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30" name="Freeform 977"/>
            <p:cNvSpPr/>
            <p:nvPr/>
          </p:nvSpPr>
          <p:spPr>
            <a:xfrm>
              <a:off x="4786314" y="3322638"/>
              <a:ext cx="66675" cy="84138"/>
            </a:xfrm>
            <a:custGeom>
              <a:avLst/>
              <a:gdLst/>
              <a:ahLst/>
              <a:cxnLst>
                <a:cxn ang="0">
                  <a:pos x="61425" y="1588"/>
                </a:cxn>
                <a:cxn ang="0">
                  <a:pos x="61425" y="1588"/>
                </a:cxn>
                <a:cxn ang="0">
                  <a:pos x="46200" y="16933"/>
                </a:cxn>
                <a:cxn ang="0">
                  <a:pos x="38850" y="25929"/>
                </a:cxn>
                <a:cxn ang="0">
                  <a:pos x="32550" y="34396"/>
                </a:cxn>
                <a:cxn ang="0">
                  <a:pos x="32550" y="34396"/>
                </a:cxn>
                <a:cxn ang="0">
                  <a:pos x="17850" y="55034"/>
                </a:cxn>
                <a:cxn ang="0">
                  <a:pos x="17850" y="55034"/>
                </a:cxn>
                <a:cxn ang="0">
                  <a:pos x="14175" y="61913"/>
                </a:cxn>
                <a:cxn ang="0">
                  <a:pos x="10500" y="67205"/>
                </a:cxn>
                <a:cxn ang="0">
                  <a:pos x="6300" y="73025"/>
                </a:cxn>
                <a:cxn ang="0">
                  <a:pos x="4200" y="76200"/>
                </a:cxn>
                <a:cxn ang="0">
                  <a:pos x="1575" y="78317"/>
                </a:cxn>
                <a:cxn ang="0">
                  <a:pos x="1575" y="78317"/>
                </a:cxn>
                <a:cxn ang="0">
                  <a:pos x="0" y="78846"/>
                </a:cxn>
                <a:cxn ang="0">
                  <a:pos x="0" y="80434"/>
                </a:cxn>
                <a:cxn ang="0">
                  <a:pos x="0" y="82550"/>
                </a:cxn>
                <a:cxn ang="0">
                  <a:pos x="525" y="83080"/>
                </a:cxn>
                <a:cxn ang="0">
                  <a:pos x="2100" y="84138"/>
                </a:cxn>
                <a:cxn ang="0">
                  <a:pos x="2625" y="84138"/>
                </a:cxn>
                <a:cxn ang="0">
                  <a:pos x="4200" y="84138"/>
                </a:cxn>
                <a:cxn ang="0">
                  <a:pos x="4200" y="84138"/>
                </a:cxn>
                <a:cxn ang="0">
                  <a:pos x="8400" y="80434"/>
                </a:cxn>
                <a:cxn ang="0">
                  <a:pos x="12075" y="76730"/>
                </a:cxn>
                <a:cxn ang="0">
                  <a:pos x="14700" y="72496"/>
                </a:cxn>
                <a:cxn ang="0">
                  <a:pos x="18375" y="68263"/>
                </a:cxn>
                <a:cxn ang="0">
                  <a:pos x="24150" y="58738"/>
                </a:cxn>
                <a:cxn ang="0">
                  <a:pos x="28875" y="50271"/>
                </a:cxn>
                <a:cxn ang="0">
                  <a:pos x="28875" y="50271"/>
                </a:cxn>
                <a:cxn ang="0">
                  <a:pos x="37800" y="38629"/>
                </a:cxn>
                <a:cxn ang="0">
                  <a:pos x="46725" y="26988"/>
                </a:cxn>
                <a:cxn ang="0">
                  <a:pos x="55650" y="16404"/>
                </a:cxn>
                <a:cxn ang="0">
                  <a:pos x="65625" y="5821"/>
                </a:cxn>
                <a:cxn ang="0">
                  <a:pos x="65625" y="5821"/>
                </a:cxn>
                <a:cxn ang="0">
                  <a:pos x="66150" y="4763"/>
                </a:cxn>
                <a:cxn ang="0">
                  <a:pos x="66675" y="3704"/>
                </a:cxn>
                <a:cxn ang="0">
                  <a:pos x="66150" y="2117"/>
                </a:cxn>
                <a:cxn ang="0">
                  <a:pos x="65625" y="1588"/>
                </a:cxn>
                <a:cxn ang="0">
                  <a:pos x="64575" y="529"/>
                </a:cxn>
                <a:cxn ang="0">
                  <a:pos x="63525" y="0"/>
                </a:cxn>
                <a:cxn ang="0">
                  <a:pos x="62475" y="529"/>
                </a:cxn>
                <a:cxn ang="0">
                  <a:pos x="61425" y="1588"/>
                </a:cxn>
                <a:cxn ang="0">
                  <a:pos x="61425" y="1588"/>
                </a:cxn>
              </a:cxnLst>
              <a:rect l="0" t="0" r="0" b="0"/>
              <a:pathLst>
                <a:path w="127" h="159">
                  <a:moveTo>
                    <a:pt x="117" y="3"/>
                  </a:moveTo>
                  <a:lnTo>
                    <a:pt x="117" y="3"/>
                  </a:lnTo>
                  <a:lnTo>
                    <a:pt x="88" y="32"/>
                  </a:lnTo>
                  <a:lnTo>
                    <a:pt x="74" y="49"/>
                  </a:lnTo>
                  <a:lnTo>
                    <a:pt x="62" y="65"/>
                  </a:lnTo>
                  <a:lnTo>
                    <a:pt x="62" y="65"/>
                  </a:lnTo>
                  <a:lnTo>
                    <a:pt x="34" y="104"/>
                  </a:lnTo>
                  <a:lnTo>
                    <a:pt x="34" y="104"/>
                  </a:lnTo>
                  <a:lnTo>
                    <a:pt x="27" y="117"/>
                  </a:lnTo>
                  <a:lnTo>
                    <a:pt x="20" y="127"/>
                  </a:lnTo>
                  <a:lnTo>
                    <a:pt x="12" y="138"/>
                  </a:lnTo>
                  <a:lnTo>
                    <a:pt x="8" y="144"/>
                  </a:lnTo>
                  <a:lnTo>
                    <a:pt x="3" y="148"/>
                  </a:lnTo>
                  <a:lnTo>
                    <a:pt x="3" y="148"/>
                  </a:lnTo>
                  <a:lnTo>
                    <a:pt x="0" y="149"/>
                  </a:lnTo>
                  <a:lnTo>
                    <a:pt x="0" y="152"/>
                  </a:lnTo>
                  <a:lnTo>
                    <a:pt x="0" y="156"/>
                  </a:lnTo>
                  <a:lnTo>
                    <a:pt x="1" y="157"/>
                  </a:lnTo>
                  <a:lnTo>
                    <a:pt x="4" y="159"/>
                  </a:lnTo>
                  <a:lnTo>
                    <a:pt x="5" y="159"/>
                  </a:lnTo>
                  <a:lnTo>
                    <a:pt x="8" y="159"/>
                  </a:lnTo>
                  <a:lnTo>
                    <a:pt x="8" y="159"/>
                  </a:lnTo>
                  <a:lnTo>
                    <a:pt x="16" y="152"/>
                  </a:lnTo>
                  <a:lnTo>
                    <a:pt x="23" y="145"/>
                  </a:lnTo>
                  <a:lnTo>
                    <a:pt x="28" y="137"/>
                  </a:lnTo>
                  <a:lnTo>
                    <a:pt x="35" y="129"/>
                  </a:lnTo>
                  <a:lnTo>
                    <a:pt x="46" y="111"/>
                  </a:lnTo>
                  <a:lnTo>
                    <a:pt x="55" y="95"/>
                  </a:lnTo>
                  <a:lnTo>
                    <a:pt x="55" y="95"/>
                  </a:lnTo>
                  <a:lnTo>
                    <a:pt x="72" y="73"/>
                  </a:lnTo>
                  <a:lnTo>
                    <a:pt x="89" y="51"/>
                  </a:lnTo>
                  <a:lnTo>
                    <a:pt x="106" y="31"/>
                  </a:lnTo>
                  <a:lnTo>
                    <a:pt x="125" y="11"/>
                  </a:lnTo>
                  <a:lnTo>
                    <a:pt x="125" y="11"/>
                  </a:lnTo>
                  <a:lnTo>
                    <a:pt x="126" y="9"/>
                  </a:lnTo>
                  <a:lnTo>
                    <a:pt x="127" y="7"/>
                  </a:lnTo>
                  <a:lnTo>
                    <a:pt x="126" y="4"/>
                  </a:lnTo>
                  <a:lnTo>
                    <a:pt x="125" y="3"/>
                  </a:lnTo>
                  <a:lnTo>
                    <a:pt x="123" y="1"/>
                  </a:lnTo>
                  <a:lnTo>
                    <a:pt x="121" y="0"/>
                  </a:lnTo>
                  <a:lnTo>
                    <a:pt x="119" y="1"/>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31" name="Freeform 978"/>
            <p:cNvSpPr/>
            <p:nvPr/>
          </p:nvSpPr>
          <p:spPr>
            <a:xfrm>
              <a:off x="4795839" y="3335338"/>
              <a:ext cx="66675" cy="80963"/>
            </a:xfrm>
            <a:custGeom>
              <a:avLst/>
              <a:gdLst/>
              <a:ahLst/>
              <a:cxnLst>
                <a:cxn ang="0">
                  <a:pos x="60945" y="1577"/>
                </a:cxn>
                <a:cxn ang="0">
                  <a:pos x="60945" y="1577"/>
                </a:cxn>
                <a:cxn ang="0">
                  <a:pos x="44797" y="18926"/>
                </a:cxn>
                <a:cxn ang="0">
                  <a:pos x="29170" y="36276"/>
                </a:cxn>
                <a:cxn ang="0">
                  <a:pos x="14585" y="55728"/>
                </a:cxn>
                <a:cxn ang="0">
                  <a:pos x="7293" y="65717"/>
                </a:cxn>
                <a:cxn ang="0">
                  <a:pos x="0" y="75706"/>
                </a:cxn>
                <a:cxn ang="0">
                  <a:pos x="0" y="75706"/>
                </a:cxn>
                <a:cxn ang="0">
                  <a:pos x="0" y="77283"/>
                </a:cxn>
                <a:cxn ang="0">
                  <a:pos x="0" y="77809"/>
                </a:cxn>
                <a:cxn ang="0">
                  <a:pos x="1563" y="79912"/>
                </a:cxn>
                <a:cxn ang="0">
                  <a:pos x="3646" y="80963"/>
                </a:cxn>
                <a:cxn ang="0">
                  <a:pos x="4688" y="79912"/>
                </a:cxn>
                <a:cxn ang="0">
                  <a:pos x="5730" y="79386"/>
                </a:cxn>
                <a:cxn ang="0">
                  <a:pos x="8855" y="76231"/>
                </a:cxn>
                <a:cxn ang="0">
                  <a:pos x="8855" y="76231"/>
                </a:cxn>
                <a:cxn ang="0">
                  <a:pos x="9376" y="75180"/>
                </a:cxn>
                <a:cxn ang="0">
                  <a:pos x="9376" y="73603"/>
                </a:cxn>
                <a:cxn ang="0">
                  <a:pos x="9376" y="73603"/>
                </a:cxn>
                <a:cxn ang="0">
                  <a:pos x="22399" y="55728"/>
                </a:cxn>
                <a:cxn ang="0">
                  <a:pos x="36463" y="37853"/>
                </a:cxn>
                <a:cxn ang="0">
                  <a:pos x="50527" y="21555"/>
                </a:cxn>
                <a:cxn ang="0">
                  <a:pos x="66154" y="5783"/>
                </a:cxn>
                <a:cxn ang="0">
                  <a:pos x="66154" y="5783"/>
                </a:cxn>
                <a:cxn ang="0">
                  <a:pos x="66675" y="4206"/>
                </a:cxn>
                <a:cxn ang="0">
                  <a:pos x="66675" y="3680"/>
                </a:cxn>
                <a:cxn ang="0">
                  <a:pos x="66675" y="2103"/>
                </a:cxn>
                <a:cxn ang="0">
                  <a:pos x="66154" y="1577"/>
                </a:cxn>
                <a:cxn ang="0">
                  <a:pos x="64591" y="1051"/>
                </a:cxn>
                <a:cxn ang="0">
                  <a:pos x="64071" y="0"/>
                </a:cxn>
                <a:cxn ang="0">
                  <a:pos x="62508" y="1051"/>
                </a:cxn>
                <a:cxn ang="0">
                  <a:pos x="60945" y="1577"/>
                </a:cxn>
                <a:cxn ang="0">
                  <a:pos x="60945" y="1577"/>
                </a:cxn>
              </a:cxnLst>
              <a:rect l="0" t="0" r="0" b="0"/>
              <a:pathLst>
                <a:path w="128" h="154">
                  <a:moveTo>
                    <a:pt x="117" y="3"/>
                  </a:moveTo>
                  <a:lnTo>
                    <a:pt x="117" y="3"/>
                  </a:lnTo>
                  <a:lnTo>
                    <a:pt x="86" y="36"/>
                  </a:lnTo>
                  <a:lnTo>
                    <a:pt x="56" y="69"/>
                  </a:lnTo>
                  <a:lnTo>
                    <a:pt x="28" y="106"/>
                  </a:lnTo>
                  <a:lnTo>
                    <a:pt x="14" y="125"/>
                  </a:lnTo>
                  <a:lnTo>
                    <a:pt x="0" y="144"/>
                  </a:lnTo>
                  <a:lnTo>
                    <a:pt x="0" y="144"/>
                  </a:lnTo>
                  <a:lnTo>
                    <a:pt x="0" y="147"/>
                  </a:lnTo>
                  <a:lnTo>
                    <a:pt x="0" y="148"/>
                  </a:lnTo>
                  <a:lnTo>
                    <a:pt x="3" y="152"/>
                  </a:lnTo>
                  <a:lnTo>
                    <a:pt x="7" y="154"/>
                  </a:lnTo>
                  <a:lnTo>
                    <a:pt x="9" y="152"/>
                  </a:lnTo>
                  <a:lnTo>
                    <a:pt x="11" y="151"/>
                  </a:lnTo>
                  <a:lnTo>
                    <a:pt x="17" y="145"/>
                  </a:lnTo>
                  <a:lnTo>
                    <a:pt x="17" y="145"/>
                  </a:lnTo>
                  <a:lnTo>
                    <a:pt x="18" y="143"/>
                  </a:lnTo>
                  <a:lnTo>
                    <a:pt x="18" y="140"/>
                  </a:lnTo>
                  <a:lnTo>
                    <a:pt x="18" y="140"/>
                  </a:lnTo>
                  <a:lnTo>
                    <a:pt x="43" y="106"/>
                  </a:lnTo>
                  <a:lnTo>
                    <a:pt x="70" y="72"/>
                  </a:lnTo>
                  <a:lnTo>
                    <a:pt x="97" y="41"/>
                  </a:lnTo>
                  <a:lnTo>
                    <a:pt x="127" y="11"/>
                  </a:lnTo>
                  <a:lnTo>
                    <a:pt x="127" y="11"/>
                  </a:lnTo>
                  <a:lnTo>
                    <a:pt x="128" y="8"/>
                  </a:lnTo>
                  <a:lnTo>
                    <a:pt x="128" y="7"/>
                  </a:lnTo>
                  <a:lnTo>
                    <a:pt x="128" y="4"/>
                  </a:lnTo>
                  <a:lnTo>
                    <a:pt x="127" y="3"/>
                  </a:lnTo>
                  <a:lnTo>
                    <a:pt x="124" y="2"/>
                  </a:lnTo>
                  <a:lnTo>
                    <a:pt x="123" y="0"/>
                  </a:lnTo>
                  <a:lnTo>
                    <a:pt x="120" y="2"/>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32" name="Freeform 979"/>
            <p:cNvSpPr/>
            <p:nvPr/>
          </p:nvSpPr>
          <p:spPr>
            <a:xfrm>
              <a:off x="4818064" y="3357563"/>
              <a:ext cx="49213" cy="55563"/>
            </a:xfrm>
            <a:custGeom>
              <a:avLst/>
              <a:gdLst/>
              <a:ahLst/>
              <a:cxnLst>
                <a:cxn ang="0">
                  <a:pos x="43329" y="539"/>
                </a:cxn>
                <a:cxn ang="0">
                  <a:pos x="43329" y="539"/>
                </a:cxn>
                <a:cxn ang="0">
                  <a:pos x="33165" y="9171"/>
                </a:cxn>
                <a:cxn ang="0">
                  <a:pos x="28886" y="13486"/>
                </a:cxn>
                <a:cxn ang="0">
                  <a:pos x="24607" y="18881"/>
                </a:cxn>
                <a:cxn ang="0">
                  <a:pos x="24607" y="18881"/>
                </a:cxn>
                <a:cxn ang="0">
                  <a:pos x="12838" y="35064"/>
                </a:cxn>
                <a:cxn ang="0">
                  <a:pos x="6954" y="43156"/>
                </a:cxn>
                <a:cxn ang="0">
                  <a:pos x="1070" y="50169"/>
                </a:cxn>
                <a:cxn ang="0">
                  <a:pos x="1070" y="50169"/>
                </a:cxn>
                <a:cxn ang="0">
                  <a:pos x="535" y="51247"/>
                </a:cxn>
                <a:cxn ang="0">
                  <a:pos x="0" y="52326"/>
                </a:cxn>
                <a:cxn ang="0">
                  <a:pos x="1070" y="54484"/>
                </a:cxn>
                <a:cxn ang="0">
                  <a:pos x="2140" y="55563"/>
                </a:cxn>
                <a:cxn ang="0">
                  <a:pos x="3210" y="55563"/>
                </a:cxn>
                <a:cxn ang="0">
                  <a:pos x="4279" y="55563"/>
                </a:cxn>
                <a:cxn ang="0">
                  <a:pos x="5349" y="54484"/>
                </a:cxn>
                <a:cxn ang="0">
                  <a:pos x="5349" y="54484"/>
                </a:cxn>
                <a:cxn ang="0">
                  <a:pos x="10698" y="48011"/>
                </a:cxn>
                <a:cxn ang="0">
                  <a:pos x="15513" y="41537"/>
                </a:cxn>
                <a:cxn ang="0">
                  <a:pos x="20862" y="33985"/>
                </a:cxn>
                <a:cxn ang="0">
                  <a:pos x="25676" y="27512"/>
                </a:cxn>
                <a:cxn ang="0">
                  <a:pos x="25676" y="27512"/>
                </a:cxn>
                <a:cxn ang="0">
                  <a:pos x="36910" y="16183"/>
                </a:cxn>
                <a:cxn ang="0">
                  <a:pos x="47608" y="5934"/>
                </a:cxn>
                <a:cxn ang="0">
                  <a:pos x="47608" y="5934"/>
                </a:cxn>
                <a:cxn ang="0">
                  <a:pos x="48143" y="4316"/>
                </a:cxn>
                <a:cxn ang="0">
                  <a:pos x="49213" y="2697"/>
                </a:cxn>
                <a:cxn ang="0">
                  <a:pos x="48143" y="2158"/>
                </a:cxn>
                <a:cxn ang="0">
                  <a:pos x="47608" y="539"/>
                </a:cxn>
                <a:cxn ang="0">
                  <a:pos x="47073" y="0"/>
                </a:cxn>
                <a:cxn ang="0">
                  <a:pos x="45469" y="0"/>
                </a:cxn>
                <a:cxn ang="0">
                  <a:pos x="44934" y="0"/>
                </a:cxn>
                <a:cxn ang="0">
                  <a:pos x="43329" y="539"/>
                </a:cxn>
                <a:cxn ang="0">
                  <a:pos x="43329" y="539"/>
                </a:cxn>
              </a:cxnLst>
              <a:rect l="0" t="0" r="0" b="0"/>
              <a:pathLst>
                <a:path w="92" h="103">
                  <a:moveTo>
                    <a:pt x="81" y="1"/>
                  </a:moveTo>
                  <a:lnTo>
                    <a:pt x="81" y="1"/>
                  </a:lnTo>
                  <a:lnTo>
                    <a:pt x="62" y="17"/>
                  </a:lnTo>
                  <a:lnTo>
                    <a:pt x="54" y="25"/>
                  </a:lnTo>
                  <a:lnTo>
                    <a:pt x="46" y="35"/>
                  </a:lnTo>
                  <a:lnTo>
                    <a:pt x="46" y="35"/>
                  </a:lnTo>
                  <a:lnTo>
                    <a:pt x="24" y="65"/>
                  </a:lnTo>
                  <a:lnTo>
                    <a:pt x="13" y="80"/>
                  </a:lnTo>
                  <a:lnTo>
                    <a:pt x="2" y="93"/>
                  </a:lnTo>
                  <a:lnTo>
                    <a:pt x="2" y="93"/>
                  </a:lnTo>
                  <a:lnTo>
                    <a:pt x="1" y="95"/>
                  </a:lnTo>
                  <a:lnTo>
                    <a:pt x="0" y="97"/>
                  </a:lnTo>
                  <a:lnTo>
                    <a:pt x="2" y="101"/>
                  </a:lnTo>
                  <a:lnTo>
                    <a:pt x="4" y="103"/>
                  </a:lnTo>
                  <a:lnTo>
                    <a:pt x="6" y="103"/>
                  </a:lnTo>
                  <a:lnTo>
                    <a:pt x="8" y="103"/>
                  </a:lnTo>
                  <a:lnTo>
                    <a:pt x="10" y="101"/>
                  </a:lnTo>
                  <a:lnTo>
                    <a:pt x="10" y="101"/>
                  </a:lnTo>
                  <a:lnTo>
                    <a:pt x="20" y="89"/>
                  </a:lnTo>
                  <a:lnTo>
                    <a:pt x="29" y="77"/>
                  </a:lnTo>
                  <a:lnTo>
                    <a:pt x="39" y="63"/>
                  </a:lnTo>
                  <a:lnTo>
                    <a:pt x="48" y="51"/>
                  </a:lnTo>
                  <a:lnTo>
                    <a:pt x="48" y="51"/>
                  </a:lnTo>
                  <a:lnTo>
                    <a:pt x="69" y="30"/>
                  </a:lnTo>
                  <a:lnTo>
                    <a:pt x="89" y="11"/>
                  </a:lnTo>
                  <a:lnTo>
                    <a:pt x="89" y="11"/>
                  </a:lnTo>
                  <a:lnTo>
                    <a:pt x="90" y="8"/>
                  </a:lnTo>
                  <a:lnTo>
                    <a:pt x="92" y="5"/>
                  </a:lnTo>
                  <a:lnTo>
                    <a:pt x="90" y="4"/>
                  </a:lnTo>
                  <a:lnTo>
                    <a:pt x="89" y="1"/>
                  </a:lnTo>
                  <a:lnTo>
                    <a:pt x="88" y="0"/>
                  </a:lnTo>
                  <a:lnTo>
                    <a:pt x="85" y="0"/>
                  </a:lnTo>
                  <a:lnTo>
                    <a:pt x="84" y="0"/>
                  </a:lnTo>
                  <a:lnTo>
                    <a:pt x="81" y="1"/>
                  </a:lnTo>
                  <a:lnTo>
                    <a:pt x="8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33" name="Freeform 980"/>
            <p:cNvSpPr/>
            <p:nvPr/>
          </p:nvSpPr>
          <p:spPr>
            <a:xfrm>
              <a:off x="4840289" y="3370263"/>
              <a:ext cx="26988" cy="39688"/>
            </a:xfrm>
            <a:custGeom>
              <a:avLst/>
              <a:gdLst/>
              <a:ahLst/>
              <a:cxnLst>
                <a:cxn ang="0">
                  <a:pos x="20379" y="2175"/>
                </a:cxn>
                <a:cxn ang="0">
                  <a:pos x="20379" y="2175"/>
                </a:cxn>
                <a:cxn ang="0">
                  <a:pos x="18176" y="6524"/>
                </a:cxn>
                <a:cxn ang="0">
                  <a:pos x="15422" y="10873"/>
                </a:cxn>
                <a:cxn ang="0">
                  <a:pos x="10465" y="18485"/>
                </a:cxn>
                <a:cxn ang="0">
                  <a:pos x="4957" y="26640"/>
                </a:cxn>
                <a:cxn ang="0">
                  <a:pos x="0" y="34795"/>
                </a:cxn>
                <a:cxn ang="0">
                  <a:pos x="0" y="34795"/>
                </a:cxn>
                <a:cxn ang="0">
                  <a:pos x="0" y="36426"/>
                </a:cxn>
                <a:cxn ang="0">
                  <a:pos x="0" y="37513"/>
                </a:cxn>
                <a:cxn ang="0">
                  <a:pos x="1652" y="39144"/>
                </a:cxn>
                <a:cxn ang="0">
                  <a:pos x="2754" y="39688"/>
                </a:cxn>
                <a:cxn ang="0">
                  <a:pos x="3855" y="39688"/>
                </a:cxn>
                <a:cxn ang="0">
                  <a:pos x="4957" y="39144"/>
                </a:cxn>
                <a:cxn ang="0">
                  <a:pos x="6059" y="37513"/>
                </a:cxn>
                <a:cxn ang="0">
                  <a:pos x="6059" y="37513"/>
                </a:cxn>
                <a:cxn ang="0">
                  <a:pos x="11016" y="29358"/>
                </a:cxn>
                <a:cxn ang="0">
                  <a:pos x="17074" y="21203"/>
                </a:cxn>
                <a:cxn ang="0">
                  <a:pos x="22582" y="13592"/>
                </a:cxn>
                <a:cxn ang="0">
                  <a:pos x="24785" y="8699"/>
                </a:cxn>
                <a:cxn ang="0">
                  <a:pos x="25886" y="4349"/>
                </a:cxn>
                <a:cxn ang="0">
                  <a:pos x="25886" y="4349"/>
                </a:cxn>
                <a:cxn ang="0">
                  <a:pos x="26988" y="3262"/>
                </a:cxn>
                <a:cxn ang="0">
                  <a:pos x="25886" y="1631"/>
                </a:cxn>
                <a:cxn ang="0">
                  <a:pos x="25336" y="544"/>
                </a:cxn>
                <a:cxn ang="0">
                  <a:pos x="24785" y="0"/>
                </a:cxn>
                <a:cxn ang="0">
                  <a:pos x="21480" y="0"/>
                </a:cxn>
                <a:cxn ang="0">
                  <a:pos x="20929" y="544"/>
                </a:cxn>
                <a:cxn ang="0">
                  <a:pos x="20379" y="2175"/>
                </a:cxn>
                <a:cxn ang="0">
                  <a:pos x="20379" y="2175"/>
                </a:cxn>
              </a:cxnLst>
              <a:rect l="0" t="0" r="0" b="0"/>
              <a:pathLst>
                <a:path w="49" h="73">
                  <a:moveTo>
                    <a:pt x="37" y="4"/>
                  </a:moveTo>
                  <a:lnTo>
                    <a:pt x="37" y="4"/>
                  </a:lnTo>
                  <a:lnTo>
                    <a:pt x="33" y="12"/>
                  </a:lnTo>
                  <a:lnTo>
                    <a:pt x="28" y="20"/>
                  </a:lnTo>
                  <a:lnTo>
                    <a:pt x="19" y="34"/>
                  </a:lnTo>
                  <a:lnTo>
                    <a:pt x="9" y="49"/>
                  </a:lnTo>
                  <a:lnTo>
                    <a:pt x="0" y="64"/>
                  </a:lnTo>
                  <a:lnTo>
                    <a:pt x="0" y="64"/>
                  </a:lnTo>
                  <a:lnTo>
                    <a:pt x="0" y="67"/>
                  </a:lnTo>
                  <a:lnTo>
                    <a:pt x="0" y="69"/>
                  </a:lnTo>
                  <a:lnTo>
                    <a:pt x="3" y="72"/>
                  </a:lnTo>
                  <a:lnTo>
                    <a:pt x="5" y="73"/>
                  </a:lnTo>
                  <a:lnTo>
                    <a:pt x="7" y="73"/>
                  </a:lnTo>
                  <a:lnTo>
                    <a:pt x="9" y="72"/>
                  </a:lnTo>
                  <a:lnTo>
                    <a:pt x="11" y="69"/>
                  </a:lnTo>
                  <a:lnTo>
                    <a:pt x="11" y="69"/>
                  </a:lnTo>
                  <a:lnTo>
                    <a:pt x="20" y="54"/>
                  </a:lnTo>
                  <a:lnTo>
                    <a:pt x="31" y="39"/>
                  </a:lnTo>
                  <a:lnTo>
                    <a:pt x="41" y="25"/>
                  </a:lnTo>
                  <a:lnTo>
                    <a:pt x="45" y="16"/>
                  </a:lnTo>
                  <a:lnTo>
                    <a:pt x="47" y="8"/>
                  </a:lnTo>
                  <a:lnTo>
                    <a:pt x="47" y="8"/>
                  </a:lnTo>
                  <a:lnTo>
                    <a:pt x="49" y="6"/>
                  </a:lnTo>
                  <a:lnTo>
                    <a:pt x="47" y="3"/>
                  </a:lnTo>
                  <a:lnTo>
                    <a:pt x="46" y="1"/>
                  </a:lnTo>
                  <a:lnTo>
                    <a:pt x="45" y="0"/>
                  </a:lnTo>
                  <a:lnTo>
                    <a:pt x="39" y="0"/>
                  </a:lnTo>
                  <a:lnTo>
                    <a:pt x="38" y="1"/>
                  </a:lnTo>
                  <a:lnTo>
                    <a:pt x="37" y="4"/>
                  </a:lnTo>
                  <a:lnTo>
                    <a:pt x="3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34" name="Freeform 981"/>
            <p:cNvSpPr/>
            <p:nvPr/>
          </p:nvSpPr>
          <p:spPr>
            <a:xfrm>
              <a:off x="5611814" y="3319463"/>
              <a:ext cx="38100" cy="57150"/>
            </a:xfrm>
            <a:custGeom>
              <a:avLst/>
              <a:gdLst/>
              <a:ahLst/>
              <a:cxnLst>
                <a:cxn ang="0">
                  <a:pos x="31221" y="3117"/>
                </a:cxn>
                <a:cxn ang="0">
                  <a:pos x="31221" y="3117"/>
                </a:cxn>
                <a:cxn ang="0">
                  <a:pos x="31221" y="7274"/>
                </a:cxn>
                <a:cxn ang="0">
                  <a:pos x="30162" y="10910"/>
                </a:cxn>
                <a:cxn ang="0">
                  <a:pos x="25929" y="17665"/>
                </a:cxn>
                <a:cxn ang="0">
                  <a:pos x="21167" y="24419"/>
                </a:cxn>
                <a:cxn ang="0">
                  <a:pos x="16404" y="30653"/>
                </a:cxn>
                <a:cxn ang="0">
                  <a:pos x="16404" y="30653"/>
                </a:cxn>
                <a:cxn ang="0">
                  <a:pos x="8467" y="41044"/>
                </a:cxn>
                <a:cxn ang="0">
                  <a:pos x="4763" y="46759"/>
                </a:cxn>
                <a:cxn ang="0">
                  <a:pos x="529" y="51435"/>
                </a:cxn>
                <a:cxn ang="0">
                  <a:pos x="529" y="51435"/>
                </a:cxn>
                <a:cxn ang="0">
                  <a:pos x="0" y="52994"/>
                </a:cxn>
                <a:cxn ang="0">
                  <a:pos x="0" y="54552"/>
                </a:cxn>
                <a:cxn ang="0">
                  <a:pos x="529" y="56111"/>
                </a:cxn>
                <a:cxn ang="0">
                  <a:pos x="1058" y="56630"/>
                </a:cxn>
                <a:cxn ang="0">
                  <a:pos x="2646" y="57150"/>
                </a:cxn>
                <a:cxn ang="0">
                  <a:pos x="4233" y="57150"/>
                </a:cxn>
                <a:cxn ang="0">
                  <a:pos x="4763" y="56111"/>
                </a:cxn>
                <a:cxn ang="0">
                  <a:pos x="4763" y="56111"/>
                </a:cxn>
                <a:cxn ang="0">
                  <a:pos x="10583" y="50396"/>
                </a:cxn>
                <a:cxn ang="0">
                  <a:pos x="15875" y="44161"/>
                </a:cxn>
                <a:cxn ang="0">
                  <a:pos x="24871" y="30653"/>
                </a:cxn>
                <a:cxn ang="0">
                  <a:pos x="24871" y="30653"/>
                </a:cxn>
                <a:cxn ang="0">
                  <a:pos x="29104" y="24419"/>
                </a:cxn>
                <a:cxn ang="0">
                  <a:pos x="33338" y="17665"/>
                </a:cxn>
                <a:cxn ang="0">
                  <a:pos x="36513" y="10910"/>
                </a:cxn>
                <a:cxn ang="0">
                  <a:pos x="38100" y="7274"/>
                </a:cxn>
                <a:cxn ang="0">
                  <a:pos x="38100" y="3117"/>
                </a:cxn>
                <a:cxn ang="0">
                  <a:pos x="38100" y="3117"/>
                </a:cxn>
                <a:cxn ang="0">
                  <a:pos x="38100" y="2598"/>
                </a:cxn>
                <a:cxn ang="0">
                  <a:pos x="37042" y="1039"/>
                </a:cxn>
                <a:cxn ang="0">
                  <a:pos x="36513" y="0"/>
                </a:cxn>
                <a:cxn ang="0">
                  <a:pos x="34925" y="0"/>
                </a:cxn>
                <a:cxn ang="0">
                  <a:pos x="32808" y="1039"/>
                </a:cxn>
                <a:cxn ang="0">
                  <a:pos x="32279" y="2598"/>
                </a:cxn>
                <a:cxn ang="0">
                  <a:pos x="31221" y="3117"/>
                </a:cxn>
                <a:cxn ang="0">
                  <a:pos x="31221" y="3117"/>
                </a:cxn>
              </a:cxnLst>
              <a:rect l="0" t="0" r="0" b="0"/>
              <a:pathLst>
                <a:path w="72" h="110">
                  <a:moveTo>
                    <a:pt x="59" y="6"/>
                  </a:moveTo>
                  <a:lnTo>
                    <a:pt x="59" y="6"/>
                  </a:lnTo>
                  <a:lnTo>
                    <a:pt x="59" y="14"/>
                  </a:lnTo>
                  <a:lnTo>
                    <a:pt x="57" y="21"/>
                  </a:lnTo>
                  <a:lnTo>
                    <a:pt x="49" y="34"/>
                  </a:lnTo>
                  <a:lnTo>
                    <a:pt x="40" y="47"/>
                  </a:lnTo>
                  <a:lnTo>
                    <a:pt x="31" y="59"/>
                  </a:lnTo>
                  <a:lnTo>
                    <a:pt x="31" y="59"/>
                  </a:lnTo>
                  <a:lnTo>
                    <a:pt x="16" y="79"/>
                  </a:lnTo>
                  <a:lnTo>
                    <a:pt x="9" y="90"/>
                  </a:lnTo>
                  <a:lnTo>
                    <a:pt x="1" y="99"/>
                  </a:lnTo>
                  <a:lnTo>
                    <a:pt x="1" y="99"/>
                  </a:lnTo>
                  <a:lnTo>
                    <a:pt x="0" y="102"/>
                  </a:lnTo>
                  <a:lnTo>
                    <a:pt x="0" y="105"/>
                  </a:lnTo>
                  <a:lnTo>
                    <a:pt x="1" y="108"/>
                  </a:lnTo>
                  <a:lnTo>
                    <a:pt x="2" y="109"/>
                  </a:lnTo>
                  <a:lnTo>
                    <a:pt x="5" y="110"/>
                  </a:lnTo>
                  <a:lnTo>
                    <a:pt x="8" y="110"/>
                  </a:lnTo>
                  <a:lnTo>
                    <a:pt x="9" y="108"/>
                  </a:lnTo>
                  <a:lnTo>
                    <a:pt x="9" y="108"/>
                  </a:lnTo>
                  <a:lnTo>
                    <a:pt x="20" y="97"/>
                  </a:lnTo>
                  <a:lnTo>
                    <a:pt x="30" y="85"/>
                  </a:lnTo>
                  <a:lnTo>
                    <a:pt x="47" y="59"/>
                  </a:lnTo>
                  <a:lnTo>
                    <a:pt x="47" y="59"/>
                  </a:lnTo>
                  <a:lnTo>
                    <a:pt x="55" y="47"/>
                  </a:lnTo>
                  <a:lnTo>
                    <a:pt x="63" y="34"/>
                  </a:lnTo>
                  <a:lnTo>
                    <a:pt x="69" y="21"/>
                  </a:lnTo>
                  <a:lnTo>
                    <a:pt x="72" y="14"/>
                  </a:lnTo>
                  <a:lnTo>
                    <a:pt x="72" y="6"/>
                  </a:lnTo>
                  <a:lnTo>
                    <a:pt x="72" y="6"/>
                  </a:lnTo>
                  <a:lnTo>
                    <a:pt x="72" y="5"/>
                  </a:lnTo>
                  <a:lnTo>
                    <a:pt x="70" y="2"/>
                  </a:lnTo>
                  <a:lnTo>
                    <a:pt x="69" y="0"/>
                  </a:lnTo>
                  <a:lnTo>
                    <a:pt x="66" y="0"/>
                  </a:lnTo>
                  <a:lnTo>
                    <a:pt x="62" y="2"/>
                  </a:lnTo>
                  <a:lnTo>
                    <a:pt x="61" y="5"/>
                  </a:lnTo>
                  <a:lnTo>
                    <a:pt x="59" y="6"/>
                  </a:lnTo>
                  <a:lnTo>
                    <a:pt x="5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35" name="Freeform 982"/>
            <p:cNvSpPr/>
            <p:nvPr/>
          </p:nvSpPr>
          <p:spPr>
            <a:xfrm>
              <a:off x="5627689" y="3325813"/>
              <a:ext cx="44450" cy="53975"/>
            </a:xfrm>
            <a:custGeom>
              <a:avLst/>
              <a:gdLst/>
              <a:ahLst/>
              <a:cxnLst>
                <a:cxn ang="0">
                  <a:pos x="40746" y="0"/>
                </a:cxn>
                <a:cxn ang="0">
                  <a:pos x="40746" y="0"/>
                </a:cxn>
                <a:cxn ang="0">
                  <a:pos x="34396" y="3144"/>
                </a:cxn>
                <a:cxn ang="0">
                  <a:pos x="28575" y="8384"/>
                </a:cxn>
                <a:cxn ang="0">
                  <a:pos x="23283" y="14149"/>
                </a:cxn>
                <a:cxn ang="0">
                  <a:pos x="20108" y="20437"/>
                </a:cxn>
                <a:cxn ang="0">
                  <a:pos x="20108" y="20437"/>
                </a:cxn>
                <a:cxn ang="0">
                  <a:pos x="16404" y="28298"/>
                </a:cxn>
                <a:cxn ang="0">
                  <a:pos x="12700" y="36158"/>
                </a:cxn>
                <a:cxn ang="0">
                  <a:pos x="10583" y="39826"/>
                </a:cxn>
                <a:cxn ang="0">
                  <a:pos x="7408" y="42970"/>
                </a:cxn>
                <a:cxn ang="0">
                  <a:pos x="4763" y="46115"/>
                </a:cxn>
                <a:cxn ang="0">
                  <a:pos x="1058" y="48211"/>
                </a:cxn>
                <a:cxn ang="0">
                  <a:pos x="1058" y="48211"/>
                </a:cxn>
                <a:cxn ang="0">
                  <a:pos x="529" y="48735"/>
                </a:cxn>
                <a:cxn ang="0">
                  <a:pos x="0" y="49783"/>
                </a:cxn>
                <a:cxn ang="0">
                  <a:pos x="0" y="51879"/>
                </a:cxn>
                <a:cxn ang="0">
                  <a:pos x="1058" y="52927"/>
                </a:cxn>
                <a:cxn ang="0">
                  <a:pos x="2646" y="53975"/>
                </a:cxn>
                <a:cxn ang="0">
                  <a:pos x="6350" y="53975"/>
                </a:cxn>
                <a:cxn ang="0">
                  <a:pos x="6350" y="53975"/>
                </a:cxn>
                <a:cxn ang="0">
                  <a:pos x="7408" y="53975"/>
                </a:cxn>
                <a:cxn ang="0">
                  <a:pos x="8467" y="52927"/>
                </a:cxn>
                <a:cxn ang="0">
                  <a:pos x="8996" y="51879"/>
                </a:cxn>
                <a:cxn ang="0">
                  <a:pos x="8996" y="50831"/>
                </a:cxn>
                <a:cxn ang="0">
                  <a:pos x="8996" y="50831"/>
                </a:cxn>
                <a:cxn ang="0">
                  <a:pos x="12171" y="48735"/>
                </a:cxn>
                <a:cxn ang="0">
                  <a:pos x="14287" y="46115"/>
                </a:cxn>
                <a:cxn ang="0">
                  <a:pos x="17463" y="40350"/>
                </a:cxn>
                <a:cxn ang="0">
                  <a:pos x="21167" y="34062"/>
                </a:cxn>
                <a:cxn ang="0">
                  <a:pos x="24342" y="27774"/>
                </a:cxn>
                <a:cxn ang="0">
                  <a:pos x="26987" y="20437"/>
                </a:cxn>
                <a:cxn ang="0">
                  <a:pos x="31221" y="14673"/>
                </a:cxn>
                <a:cxn ang="0">
                  <a:pos x="33338" y="12053"/>
                </a:cxn>
                <a:cxn ang="0">
                  <a:pos x="36513" y="9957"/>
                </a:cxn>
                <a:cxn ang="0">
                  <a:pos x="39158" y="7860"/>
                </a:cxn>
                <a:cxn ang="0">
                  <a:pos x="42863" y="6288"/>
                </a:cxn>
                <a:cxn ang="0">
                  <a:pos x="42863" y="6288"/>
                </a:cxn>
                <a:cxn ang="0">
                  <a:pos x="43392" y="5764"/>
                </a:cxn>
                <a:cxn ang="0">
                  <a:pos x="44450" y="4192"/>
                </a:cxn>
                <a:cxn ang="0">
                  <a:pos x="44450" y="2096"/>
                </a:cxn>
                <a:cxn ang="0">
                  <a:pos x="44450" y="524"/>
                </a:cxn>
                <a:cxn ang="0">
                  <a:pos x="43392" y="0"/>
                </a:cxn>
                <a:cxn ang="0">
                  <a:pos x="42333" y="0"/>
                </a:cxn>
                <a:cxn ang="0">
                  <a:pos x="40746" y="0"/>
                </a:cxn>
                <a:cxn ang="0">
                  <a:pos x="40746" y="0"/>
                </a:cxn>
              </a:cxnLst>
              <a:rect l="0" t="0" r="0" b="0"/>
              <a:pathLst>
                <a:path w="84" h="103">
                  <a:moveTo>
                    <a:pt x="77" y="0"/>
                  </a:moveTo>
                  <a:lnTo>
                    <a:pt x="77" y="0"/>
                  </a:lnTo>
                  <a:lnTo>
                    <a:pt x="65" y="6"/>
                  </a:lnTo>
                  <a:lnTo>
                    <a:pt x="54" y="16"/>
                  </a:lnTo>
                  <a:lnTo>
                    <a:pt x="44" y="27"/>
                  </a:lnTo>
                  <a:lnTo>
                    <a:pt x="38" y="39"/>
                  </a:lnTo>
                  <a:lnTo>
                    <a:pt x="38" y="39"/>
                  </a:lnTo>
                  <a:lnTo>
                    <a:pt x="31" y="54"/>
                  </a:lnTo>
                  <a:lnTo>
                    <a:pt x="24" y="69"/>
                  </a:lnTo>
                  <a:lnTo>
                    <a:pt x="20" y="76"/>
                  </a:lnTo>
                  <a:lnTo>
                    <a:pt x="14" y="82"/>
                  </a:lnTo>
                  <a:lnTo>
                    <a:pt x="9" y="88"/>
                  </a:lnTo>
                  <a:lnTo>
                    <a:pt x="2" y="92"/>
                  </a:lnTo>
                  <a:lnTo>
                    <a:pt x="2" y="92"/>
                  </a:lnTo>
                  <a:lnTo>
                    <a:pt x="1" y="93"/>
                  </a:lnTo>
                  <a:lnTo>
                    <a:pt x="0" y="95"/>
                  </a:lnTo>
                  <a:lnTo>
                    <a:pt x="0" y="99"/>
                  </a:lnTo>
                  <a:lnTo>
                    <a:pt x="2" y="101"/>
                  </a:lnTo>
                  <a:lnTo>
                    <a:pt x="5" y="103"/>
                  </a:lnTo>
                  <a:lnTo>
                    <a:pt x="12" y="103"/>
                  </a:lnTo>
                  <a:lnTo>
                    <a:pt x="12" y="103"/>
                  </a:lnTo>
                  <a:lnTo>
                    <a:pt x="14" y="103"/>
                  </a:lnTo>
                  <a:lnTo>
                    <a:pt x="16" y="101"/>
                  </a:lnTo>
                  <a:lnTo>
                    <a:pt x="17" y="99"/>
                  </a:lnTo>
                  <a:lnTo>
                    <a:pt x="17" y="97"/>
                  </a:lnTo>
                  <a:lnTo>
                    <a:pt x="17" y="97"/>
                  </a:lnTo>
                  <a:lnTo>
                    <a:pt x="23" y="93"/>
                  </a:lnTo>
                  <a:lnTo>
                    <a:pt x="27" y="88"/>
                  </a:lnTo>
                  <a:lnTo>
                    <a:pt x="33" y="77"/>
                  </a:lnTo>
                  <a:lnTo>
                    <a:pt x="40" y="65"/>
                  </a:lnTo>
                  <a:lnTo>
                    <a:pt x="46" y="53"/>
                  </a:lnTo>
                  <a:lnTo>
                    <a:pt x="51" y="39"/>
                  </a:lnTo>
                  <a:lnTo>
                    <a:pt x="59" y="28"/>
                  </a:lnTo>
                  <a:lnTo>
                    <a:pt x="63" y="23"/>
                  </a:lnTo>
                  <a:lnTo>
                    <a:pt x="69" y="19"/>
                  </a:lnTo>
                  <a:lnTo>
                    <a:pt x="74" y="15"/>
                  </a:lnTo>
                  <a:lnTo>
                    <a:pt x="81" y="12"/>
                  </a:lnTo>
                  <a:lnTo>
                    <a:pt x="81" y="12"/>
                  </a:lnTo>
                  <a:lnTo>
                    <a:pt x="82" y="11"/>
                  </a:lnTo>
                  <a:lnTo>
                    <a:pt x="84" y="8"/>
                  </a:lnTo>
                  <a:lnTo>
                    <a:pt x="84" y="4"/>
                  </a:lnTo>
                  <a:lnTo>
                    <a:pt x="84" y="1"/>
                  </a:lnTo>
                  <a:lnTo>
                    <a:pt x="82" y="0"/>
                  </a:lnTo>
                  <a:lnTo>
                    <a:pt x="80" y="0"/>
                  </a:lnTo>
                  <a:lnTo>
                    <a:pt x="77" y="0"/>
                  </a:lnTo>
                  <a:lnTo>
                    <a:pt x="7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36" name="Freeform 983"/>
            <p:cNvSpPr/>
            <p:nvPr/>
          </p:nvSpPr>
          <p:spPr>
            <a:xfrm>
              <a:off x="5635627" y="3325813"/>
              <a:ext cx="49213" cy="76200"/>
            </a:xfrm>
            <a:custGeom>
              <a:avLst/>
              <a:gdLst/>
              <a:ahLst/>
              <a:cxnLst>
                <a:cxn ang="0">
                  <a:pos x="43864" y="526"/>
                </a:cxn>
                <a:cxn ang="0">
                  <a:pos x="43864" y="526"/>
                </a:cxn>
                <a:cxn ang="0">
                  <a:pos x="36910" y="8408"/>
                </a:cxn>
                <a:cxn ang="0">
                  <a:pos x="31561" y="16817"/>
                </a:cxn>
                <a:cxn ang="0">
                  <a:pos x="25676" y="26276"/>
                </a:cxn>
                <a:cxn ang="0">
                  <a:pos x="21397" y="35210"/>
                </a:cxn>
                <a:cxn ang="0">
                  <a:pos x="11768" y="54128"/>
                </a:cxn>
                <a:cxn ang="0">
                  <a:pos x="6419" y="63062"/>
                </a:cxn>
                <a:cxn ang="0">
                  <a:pos x="1070" y="71996"/>
                </a:cxn>
                <a:cxn ang="0">
                  <a:pos x="1070" y="71996"/>
                </a:cxn>
                <a:cxn ang="0">
                  <a:pos x="0" y="73047"/>
                </a:cxn>
                <a:cxn ang="0">
                  <a:pos x="0" y="74098"/>
                </a:cxn>
                <a:cxn ang="0">
                  <a:pos x="1070" y="75149"/>
                </a:cxn>
                <a:cxn ang="0">
                  <a:pos x="1605" y="76200"/>
                </a:cxn>
                <a:cxn ang="0">
                  <a:pos x="4279" y="76200"/>
                </a:cxn>
                <a:cxn ang="0">
                  <a:pos x="5349" y="76200"/>
                </a:cxn>
                <a:cxn ang="0">
                  <a:pos x="6419" y="74623"/>
                </a:cxn>
                <a:cxn ang="0">
                  <a:pos x="6419" y="74623"/>
                </a:cxn>
                <a:cxn ang="0">
                  <a:pos x="11768" y="66741"/>
                </a:cxn>
                <a:cxn ang="0">
                  <a:pos x="16583" y="57807"/>
                </a:cxn>
                <a:cxn ang="0">
                  <a:pos x="26211" y="38888"/>
                </a:cxn>
                <a:cxn ang="0">
                  <a:pos x="30491" y="29954"/>
                </a:cxn>
                <a:cxn ang="0">
                  <a:pos x="35840" y="21021"/>
                </a:cxn>
                <a:cxn ang="0">
                  <a:pos x="41724" y="12612"/>
                </a:cxn>
                <a:cxn ang="0">
                  <a:pos x="48143" y="5781"/>
                </a:cxn>
                <a:cxn ang="0">
                  <a:pos x="48143" y="5781"/>
                </a:cxn>
                <a:cxn ang="0">
                  <a:pos x="48678" y="4204"/>
                </a:cxn>
                <a:cxn ang="0">
                  <a:pos x="49213" y="2628"/>
                </a:cxn>
                <a:cxn ang="0">
                  <a:pos x="48678" y="2102"/>
                </a:cxn>
                <a:cxn ang="0">
                  <a:pos x="48143" y="526"/>
                </a:cxn>
                <a:cxn ang="0">
                  <a:pos x="47073" y="0"/>
                </a:cxn>
                <a:cxn ang="0">
                  <a:pos x="46003" y="0"/>
                </a:cxn>
                <a:cxn ang="0">
                  <a:pos x="44934" y="0"/>
                </a:cxn>
                <a:cxn ang="0">
                  <a:pos x="43864" y="526"/>
                </a:cxn>
                <a:cxn ang="0">
                  <a:pos x="43864" y="526"/>
                </a:cxn>
              </a:cxnLst>
              <a:rect l="0" t="0" r="0" b="0"/>
              <a:pathLst>
                <a:path w="92" h="145">
                  <a:moveTo>
                    <a:pt x="82" y="1"/>
                  </a:moveTo>
                  <a:lnTo>
                    <a:pt x="82" y="1"/>
                  </a:lnTo>
                  <a:lnTo>
                    <a:pt x="69" y="16"/>
                  </a:lnTo>
                  <a:lnTo>
                    <a:pt x="59" y="32"/>
                  </a:lnTo>
                  <a:lnTo>
                    <a:pt x="48" y="50"/>
                  </a:lnTo>
                  <a:lnTo>
                    <a:pt x="40" y="67"/>
                  </a:lnTo>
                  <a:lnTo>
                    <a:pt x="22" y="103"/>
                  </a:lnTo>
                  <a:lnTo>
                    <a:pt x="12" y="120"/>
                  </a:lnTo>
                  <a:lnTo>
                    <a:pt x="2" y="137"/>
                  </a:lnTo>
                  <a:lnTo>
                    <a:pt x="2" y="137"/>
                  </a:lnTo>
                  <a:lnTo>
                    <a:pt x="0" y="139"/>
                  </a:lnTo>
                  <a:lnTo>
                    <a:pt x="0" y="141"/>
                  </a:lnTo>
                  <a:lnTo>
                    <a:pt x="2" y="143"/>
                  </a:lnTo>
                  <a:lnTo>
                    <a:pt x="3" y="145"/>
                  </a:lnTo>
                  <a:lnTo>
                    <a:pt x="8" y="145"/>
                  </a:lnTo>
                  <a:lnTo>
                    <a:pt x="10" y="145"/>
                  </a:lnTo>
                  <a:lnTo>
                    <a:pt x="12" y="142"/>
                  </a:lnTo>
                  <a:lnTo>
                    <a:pt x="12" y="142"/>
                  </a:lnTo>
                  <a:lnTo>
                    <a:pt x="22" y="127"/>
                  </a:lnTo>
                  <a:lnTo>
                    <a:pt x="31" y="110"/>
                  </a:lnTo>
                  <a:lnTo>
                    <a:pt x="49" y="74"/>
                  </a:lnTo>
                  <a:lnTo>
                    <a:pt x="57" y="57"/>
                  </a:lnTo>
                  <a:lnTo>
                    <a:pt x="67" y="40"/>
                  </a:lnTo>
                  <a:lnTo>
                    <a:pt x="78" y="24"/>
                  </a:lnTo>
                  <a:lnTo>
                    <a:pt x="90" y="11"/>
                  </a:lnTo>
                  <a:lnTo>
                    <a:pt x="90" y="11"/>
                  </a:lnTo>
                  <a:lnTo>
                    <a:pt x="91" y="8"/>
                  </a:lnTo>
                  <a:lnTo>
                    <a:pt x="92" y="5"/>
                  </a:lnTo>
                  <a:lnTo>
                    <a:pt x="91" y="4"/>
                  </a:lnTo>
                  <a:lnTo>
                    <a:pt x="90" y="1"/>
                  </a:lnTo>
                  <a:lnTo>
                    <a:pt x="88" y="0"/>
                  </a:lnTo>
                  <a:lnTo>
                    <a:pt x="86" y="0"/>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37" name="Freeform 984"/>
            <p:cNvSpPr/>
            <p:nvPr/>
          </p:nvSpPr>
          <p:spPr>
            <a:xfrm>
              <a:off x="5646739" y="3335338"/>
              <a:ext cx="53975" cy="74613"/>
            </a:xfrm>
            <a:custGeom>
              <a:avLst/>
              <a:gdLst/>
              <a:ahLst/>
              <a:cxnLst>
                <a:cxn ang="0">
                  <a:pos x="47687" y="2147"/>
                </a:cxn>
                <a:cxn ang="0">
                  <a:pos x="47687" y="2147"/>
                </a:cxn>
                <a:cxn ang="0">
                  <a:pos x="46115" y="4831"/>
                </a:cxn>
                <a:cxn ang="0">
                  <a:pos x="43494" y="9125"/>
                </a:cxn>
                <a:cxn ang="0">
                  <a:pos x="38254" y="17177"/>
                </a:cxn>
                <a:cxn ang="0">
                  <a:pos x="38254" y="17177"/>
                </a:cxn>
                <a:cxn ang="0">
                  <a:pos x="35634" y="21471"/>
                </a:cxn>
                <a:cxn ang="0">
                  <a:pos x="33014" y="25766"/>
                </a:cxn>
                <a:cxn ang="0">
                  <a:pos x="26201" y="33817"/>
                </a:cxn>
                <a:cxn ang="0">
                  <a:pos x="26201" y="33817"/>
                </a:cxn>
                <a:cxn ang="0">
                  <a:pos x="14149" y="52068"/>
                </a:cxn>
                <a:cxn ang="0">
                  <a:pos x="7860" y="61193"/>
                </a:cxn>
                <a:cxn ang="0">
                  <a:pos x="1048" y="69245"/>
                </a:cxn>
                <a:cxn ang="0">
                  <a:pos x="1048" y="69245"/>
                </a:cxn>
                <a:cxn ang="0">
                  <a:pos x="0" y="70319"/>
                </a:cxn>
                <a:cxn ang="0">
                  <a:pos x="0" y="71392"/>
                </a:cxn>
                <a:cxn ang="0">
                  <a:pos x="0" y="72466"/>
                </a:cxn>
                <a:cxn ang="0">
                  <a:pos x="1048" y="73539"/>
                </a:cxn>
                <a:cxn ang="0">
                  <a:pos x="3144" y="74613"/>
                </a:cxn>
                <a:cxn ang="0">
                  <a:pos x="4192" y="74076"/>
                </a:cxn>
                <a:cxn ang="0">
                  <a:pos x="5764" y="73539"/>
                </a:cxn>
                <a:cxn ang="0">
                  <a:pos x="5764" y="73539"/>
                </a:cxn>
                <a:cxn ang="0">
                  <a:pos x="9433" y="71392"/>
                </a:cxn>
                <a:cxn ang="0">
                  <a:pos x="9433" y="71392"/>
                </a:cxn>
                <a:cxn ang="0">
                  <a:pos x="11529" y="70319"/>
                </a:cxn>
                <a:cxn ang="0">
                  <a:pos x="12053" y="69245"/>
                </a:cxn>
                <a:cxn ang="0">
                  <a:pos x="13101" y="67635"/>
                </a:cxn>
                <a:cxn ang="0">
                  <a:pos x="12053" y="66024"/>
                </a:cxn>
                <a:cxn ang="0">
                  <a:pos x="12053" y="66024"/>
                </a:cxn>
                <a:cxn ang="0">
                  <a:pos x="22009" y="51531"/>
                </a:cxn>
                <a:cxn ang="0">
                  <a:pos x="31966" y="37038"/>
                </a:cxn>
                <a:cxn ang="0">
                  <a:pos x="31966" y="37038"/>
                </a:cxn>
                <a:cxn ang="0">
                  <a:pos x="37730" y="29523"/>
                </a:cxn>
                <a:cxn ang="0">
                  <a:pos x="44018" y="20935"/>
                </a:cxn>
                <a:cxn ang="0">
                  <a:pos x="49783" y="12883"/>
                </a:cxn>
                <a:cxn ang="0">
                  <a:pos x="52927" y="8052"/>
                </a:cxn>
                <a:cxn ang="0">
                  <a:pos x="53975" y="3221"/>
                </a:cxn>
                <a:cxn ang="0">
                  <a:pos x="53975" y="3221"/>
                </a:cxn>
                <a:cxn ang="0">
                  <a:pos x="53975" y="2147"/>
                </a:cxn>
                <a:cxn ang="0">
                  <a:pos x="53975" y="1074"/>
                </a:cxn>
                <a:cxn ang="0">
                  <a:pos x="52927" y="0"/>
                </a:cxn>
                <a:cxn ang="0">
                  <a:pos x="51879" y="0"/>
                </a:cxn>
                <a:cxn ang="0">
                  <a:pos x="50831" y="0"/>
                </a:cxn>
                <a:cxn ang="0">
                  <a:pos x="49783" y="0"/>
                </a:cxn>
                <a:cxn ang="0">
                  <a:pos x="48211" y="537"/>
                </a:cxn>
                <a:cxn ang="0">
                  <a:pos x="47687" y="2147"/>
                </a:cxn>
                <a:cxn ang="0">
                  <a:pos x="47687" y="2147"/>
                </a:cxn>
              </a:cxnLst>
              <a:rect l="0" t="0" r="0" b="0"/>
              <a:pathLst>
                <a:path w="103" h="139">
                  <a:moveTo>
                    <a:pt x="91" y="4"/>
                  </a:moveTo>
                  <a:lnTo>
                    <a:pt x="91" y="4"/>
                  </a:lnTo>
                  <a:lnTo>
                    <a:pt x="88" y="9"/>
                  </a:lnTo>
                  <a:lnTo>
                    <a:pt x="83" y="17"/>
                  </a:lnTo>
                  <a:lnTo>
                    <a:pt x="73" y="32"/>
                  </a:lnTo>
                  <a:lnTo>
                    <a:pt x="73" y="32"/>
                  </a:lnTo>
                  <a:lnTo>
                    <a:pt x="68" y="40"/>
                  </a:lnTo>
                  <a:lnTo>
                    <a:pt x="63" y="48"/>
                  </a:lnTo>
                  <a:lnTo>
                    <a:pt x="50" y="63"/>
                  </a:lnTo>
                  <a:lnTo>
                    <a:pt x="50" y="63"/>
                  </a:lnTo>
                  <a:lnTo>
                    <a:pt x="27" y="97"/>
                  </a:lnTo>
                  <a:lnTo>
                    <a:pt x="15" y="114"/>
                  </a:lnTo>
                  <a:lnTo>
                    <a:pt x="2" y="129"/>
                  </a:lnTo>
                  <a:lnTo>
                    <a:pt x="2" y="129"/>
                  </a:lnTo>
                  <a:lnTo>
                    <a:pt x="0" y="131"/>
                  </a:lnTo>
                  <a:lnTo>
                    <a:pt x="0" y="133"/>
                  </a:lnTo>
                  <a:lnTo>
                    <a:pt x="0" y="135"/>
                  </a:lnTo>
                  <a:lnTo>
                    <a:pt x="2" y="137"/>
                  </a:lnTo>
                  <a:lnTo>
                    <a:pt x="6" y="139"/>
                  </a:lnTo>
                  <a:lnTo>
                    <a:pt x="8" y="138"/>
                  </a:lnTo>
                  <a:lnTo>
                    <a:pt x="11" y="137"/>
                  </a:lnTo>
                  <a:lnTo>
                    <a:pt x="11" y="137"/>
                  </a:lnTo>
                  <a:lnTo>
                    <a:pt x="18" y="133"/>
                  </a:lnTo>
                  <a:lnTo>
                    <a:pt x="18" y="133"/>
                  </a:lnTo>
                  <a:lnTo>
                    <a:pt x="22" y="131"/>
                  </a:lnTo>
                  <a:lnTo>
                    <a:pt x="23" y="129"/>
                  </a:lnTo>
                  <a:lnTo>
                    <a:pt x="25" y="126"/>
                  </a:lnTo>
                  <a:lnTo>
                    <a:pt x="23" y="123"/>
                  </a:lnTo>
                  <a:lnTo>
                    <a:pt x="23" y="123"/>
                  </a:lnTo>
                  <a:lnTo>
                    <a:pt x="42" y="96"/>
                  </a:lnTo>
                  <a:lnTo>
                    <a:pt x="61" y="69"/>
                  </a:lnTo>
                  <a:lnTo>
                    <a:pt x="61" y="69"/>
                  </a:lnTo>
                  <a:lnTo>
                    <a:pt x="72" y="55"/>
                  </a:lnTo>
                  <a:lnTo>
                    <a:pt x="84" y="39"/>
                  </a:lnTo>
                  <a:lnTo>
                    <a:pt x="95" y="24"/>
                  </a:lnTo>
                  <a:lnTo>
                    <a:pt x="101" y="15"/>
                  </a:lnTo>
                  <a:lnTo>
                    <a:pt x="103" y="6"/>
                  </a:lnTo>
                  <a:lnTo>
                    <a:pt x="103" y="6"/>
                  </a:lnTo>
                  <a:lnTo>
                    <a:pt x="103" y="4"/>
                  </a:lnTo>
                  <a:lnTo>
                    <a:pt x="103" y="2"/>
                  </a:lnTo>
                  <a:lnTo>
                    <a:pt x="101" y="0"/>
                  </a:lnTo>
                  <a:lnTo>
                    <a:pt x="99" y="0"/>
                  </a:lnTo>
                  <a:lnTo>
                    <a:pt x="97" y="0"/>
                  </a:lnTo>
                  <a:lnTo>
                    <a:pt x="95" y="0"/>
                  </a:lnTo>
                  <a:lnTo>
                    <a:pt x="92" y="1"/>
                  </a:lnTo>
                  <a:lnTo>
                    <a:pt x="91" y="4"/>
                  </a:lnTo>
                  <a:lnTo>
                    <a:pt x="9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38" name="Freeform 985"/>
            <p:cNvSpPr/>
            <p:nvPr/>
          </p:nvSpPr>
          <p:spPr>
            <a:xfrm>
              <a:off x="5665789" y="3338513"/>
              <a:ext cx="50800" cy="77788"/>
            </a:xfrm>
            <a:custGeom>
              <a:avLst/>
              <a:gdLst/>
              <a:ahLst/>
              <a:cxnLst>
                <a:cxn ang="0">
                  <a:pos x="44515" y="1588"/>
                </a:cxn>
                <a:cxn ang="0">
                  <a:pos x="44515" y="1588"/>
                </a:cxn>
                <a:cxn ang="0">
                  <a:pos x="32470" y="18521"/>
                </a:cxn>
                <a:cxn ang="0">
                  <a:pos x="21472" y="35984"/>
                </a:cxn>
                <a:cxn ang="0">
                  <a:pos x="10474" y="53975"/>
                </a:cxn>
                <a:cxn ang="0">
                  <a:pos x="0" y="72496"/>
                </a:cxn>
                <a:cxn ang="0">
                  <a:pos x="0" y="72496"/>
                </a:cxn>
                <a:cxn ang="0">
                  <a:pos x="0" y="74084"/>
                </a:cxn>
                <a:cxn ang="0">
                  <a:pos x="0" y="74613"/>
                </a:cxn>
                <a:cxn ang="0">
                  <a:pos x="1571" y="76730"/>
                </a:cxn>
                <a:cxn ang="0">
                  <a:pos x="2619" y="77788"/>
                </a:cxn>
                <a:cxn ang="0">
                  <a:pos x="4190" y="76730"/>
                </a:cxn>
                <a:cxn ang="0">
                  <a:pos x="4713" y="76200"/>
                </a:cxn>
                <a:cxn ang="0">
                  <a:pos x="8379" y="73025"/>
                </a:cxn>
                <a:cxn ang="0">
                  <a:pos x="8379" y="73025"/>
                </a:cxn>
                <a:cxn ang="0">
                  <a:pos x="8903" y="70909"/>
                </a:cxn>
                <a:cxn ang="0">
                  <a:pos x="8903" y="69850"/>
                </a:cxn>
                <a:cxn ang="0">
                  <a:pos x="8903" y="69850"/>
                </a:cxn>
                <a:cxn ang="0">
                  <a:pos x="18330" y="52917"/>
                </a:cxn>
                <a:cxn ang="0">
                  <a:pos x="28280" y="36513"/>
                </a:cxn>
                <a:cxn ang="0">
                  <a:pos x="39802" y="20638"/>
                </a:cxn>
                <a:cxn ang="0">
                  <a:pos x="50276" y="5292"/>
                </a:cxn>
                <a:cxn ang="0">
                  <a:pos x="50276" y="5292"/>
                </a:cxn>
                <a:cxn ang="0">
                  <a:pos x="50800" y="3704"/>
                </a:cxn>
                <a:cxn ang="0">
                  <a:pos x="50800" y="2117"/>
                </a:cxn>
                <a:cxn ang="0">
                  <a:pos x="50276" y="1588"/>
                </a:cxn>
                <a:cxn ang="0">
                  <a:pos x="49753" y="529"/>
                </a:cxn>
                <a:cxn ang="0">
                  <a:pos x="46610" y="0"/>
                </a:cxn>
                <a:cxn ang="0">
                  <a:pos x="46087" y="529"/>
                </a:cxn>
                <a:cxn ang="0">
                  <a:pos x="44515" y="1588"/>
                </a:cxn>
                <a:cxn ang="0">
                  <a:pos x="44515" y="1588"/>
                </a:cxn>
              </a:cxnLst>
              <a:rect l="0" t="0" r="0" b="0"/>
              <a:pathLst>
                <a:path w="97" h="147">
                  <a:moveTo>
                    <a:pt x="85" y="3"/>
                  </a:moveTo>
                  <a:lnTo>
                    <a:pt x="85" y="3"/>
                  </a:lnTo>
                  <a:lnTo>
                    <a:pt x="62" y="35"/>
                  </a:lnTo>
                  <a:lnTo>
                    <a:pt x="41" y="68"/>
                  </a:lnTo>
                  <a:lnTo>
                    <a:pt x="20" y="102"/>
                  </a:lnTo>
                  <a:lnTo>
                    <a:pt x="0" y="137"/>
                  </a:lnTo>
                  <a:lnTo>
                    <a:pt x="0" y="137"/>
                  </a:lnTo>
                  <a:lnTo>
                    <a:pt x="0" y="140"/>
                  </a:lnTo>
                  <a:lnTo>
                    <a:pt x="0" y="141"/>
                  </a:lnTo>
                  <a:lnTo>
                    <a:pt x="3" y="145"/>
                  </a:lnTo>
                  <a:lnTo>
                    <a:pt x="5" y="147"/>
                  </a:lnTo>
                  <a:lnTo>
                    <a:pt x="8" y="145"/>
                  </a:lnTo>
                  <a:lnTo>
                    <a:pt x="9" y="144"/>
                  </a:lnTo>
                  <a:lnTo>
                    <a:pt x="16" y="138"/>
                  </a:lnTo>
                  <a:lnTo>
                    <a:pt x="16" y="138"/>
                  </a:lnTo>
                  <a:lnTo>
                    <a:pt x="17" y="134"/>
                  </a:lnTo>
                  <a:lnTo>
                    <a:pt x="17" y="132"/>
                  </a:lnTo>
                  <a:lnTo>
                    <a:pt x="17" y="132"/>
                  </a:lnTo>
                  <a:lnTo>
                    <a:pt x="35" y="100"/>
                  </a:lnTo>
                  <a:lnTo>
                    <a:pt x="54" y="69"/>
                  </a:lnTo>
                  <a:lnTo>
                    <a:pt x="76" y="39"/>
                  </a:lnTo>
                  <a:lnTo>
                    <a:pt x="96" y="10"/>
                  </a:lnTo>
                  <a:lnTo>
                    <a:pt x="96" y="10"/>
                  </a:lnTo>
                  <a:lnTo>
                    <a:pt x="97" y="7"/>
                  </a:lnTo>
                  <a:lnTo>
                    <a:pt x="97" y="4"/>
                  </a:lnTo>
                  <a:lnTo>
                    <a:pt x="96" y="3"/>
                  </a:lnTo>
                  <a:lnTo>
                    <a:pt x="95" y="1"/>
                  </a:lnTo>
                  <a:lnTo>
                    <a:pt x="89" y="0"/>
                  </a:lnTo>
                  <a:lnTo>
                    <a:pt x="88" y="1"/>
                  </a:lnTo>
                  <a:lnTo>
                    <a:pt x="85" y="3"/>
                  </a:lnTo>
                  <a:lnTo>
                    <a:pt x="8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39" name="Freeform 986"/>
            <p:cNvSpPr/>
            <p:nvPr/>
          </p:nvSpPr>
          <p:spPr>
            <a:xfrm>
              <a:off x="5700714" y="3354388"/>
              <a:ext cx="23813" cy="36513"/>
            </a:xfrm>
            <a:custGeom>
              <a:avLst/>
              <a:gdLst/>
              <a:ahLst/>
              <a:cxnLst>
                <a:cxn ang="0">
                  <a:pos x="16777" y="2180"/>
                </a:cxn>
                <a:cxn ang="0">
                  <a:pos x="16777" y="2180"/>
                </a:cxn>
                <a:cxn ang="0">
                  <a:pos x="13530" y="9809"/>
                </a:cxn>
                <a:cxn ang="0">
                  <a:pos x="9742" y="16894"/>
                </a:cxn>
                <a:cxn ang="0">
                  <a:pos x="1082" y="31063"/>
                </a:cxn>
                <a:cxn ang="0">
                  <a:pos x="1082" y="31063"/>
                </a:cxn>
                <a:cxn ang="0">
                  <a:pos x="0" y="32698"/>
                </a:cxn>
                <a:cxn ang="0">
                  <a:pos x="0" y="33243"/>
                </a:cxn>
                <a:cxn ang="0">
                  <a:pos x="1082" y="34878"/>
                </a:cxn>
                <a:cxn ang="0">
                  <a:pos x="1624" y="35423"/>
                </a:cxn>
                <a:cxn ang="0">
                  <a:pos x="4330" y="36513"/>
                </a:cxn>
                <a:cxn ang="0">
                  <a:pos x="5412" y="35423"/>
                </a:cxn>
                <a:cxn ang="0">
                  <a:pos x="7036" y="34878"/>
                </a:cxn>
                <a:cxn ang="0">
                  <a:pos x="7036" y="34878"/>
                </a:cxn>
                <a:cxn ang="0">
                  <a:pos x="15695" y="19619"/>
                </a:cxn>
                <a:cxn ang="0">
                  <a:pos x="20025" y="11989"/>
                </a:cxn>
                <a:cxn ang="0">
                  <a:pos x="22731" y="3815"/>
                </a:cxn>
                <a:cxn ang="0">
                  <a:pos x="22731" y="3815"/>
                </a:cxn>
                <a:cxn ang="0">
                  <a:pos x="23813" y="2180"/>
                </a:cxn>
                <a:cxn ang="0">
                  <a:pos x="22731" y="1635"/>
                </a:cxn>
                <a:cxn ang="0">
                  <a:pos x="22189" y="0"/>
                </a:cxn>
                <a:cxn ang="0">
                  <a:pos x="21648" y="0"/>
                </a:cxn>
                <a:cxn ang="0">
                  <a:pos x="18401" y="0"/>
                </a:cxn>
                <a:cxn ang="0">
                  <a:pos x="17860" y="1090"/>
                </a:cxn>
                <a:cxn ang="0">
                  <a:pos x="16777" y="2180"/>
                </a:cxn>
                <a:cxn ang="0">
                  <a:pos x="16777" y="2180"/>
                </a:cxn>
              </a:cxnLst>
              <a:rect l="0" t="0" r="0" b="0"/>
              <a:pathLst>
                <a:path w="44" h="67">
                  <a:moveTo>
                    <a:pt x="31" y="4"/>
                  </a:moveTo>
                  <a:lnTo>
                    <a:pt x="31" y="4"/>
                  </a:lnTo>
                  <a:lnTo>
                    <a:pt x="25" y="18"/>
                  </a:lnTo>
                  <a:lnTo>
                    <a:pt x="18" y="31"/>
                  </a:lnTo>
                  <a:lnTo>
                    <a:pt x="2" y="57"/>
                  </a:lnTo>
                  <a:lnTo>
                    <a:pt x="2" y="57"/>
                  </a:lnTo>
                  <a:lnTo>
                    <a:pt x="0" y="60"/>
                  </a:lnTo>
                  <a:lnTo>
                    <a:pt x="0" y="61"/>
                  </a:lnTo>
                  <a:lnTo>
                    <a:pt x="2" y="64"/>
                  </a:lnTo>
                  <a:lnTo>
                    <a:pt x="3" y="65"/>
                  </a:lnTo>
                  <a:lnTo>
                    <a:pt x="8" y="67"/>
                  </a:lnTo>
                  <a:lnTo>
                    <a:pt x="10" y="65"/>
                  </a:lnTo>
                  <a:lnTo>
                    <a:pt x="13" y="64"/>
                  </a:lnTo>
                  <a:lnTo>
                    <a:pt x="13" y="64"/>
                  </a:lnTo>
                  <a:lnTo>
                    <a:pt x="29" y="36"/>
                  </a:lnTo>
                  <a:lnTo>
                    <a:pt x="37" y="22"/>
                  </a:lnTo>
                  <a:lnTo>
                    <a:pt x="42" y="7"/>
                  </a:lnTo>
                  <a:lnTo>
                    <a:pt x="42" y="7"/>
                  </a:lnTo>
                  <a:lnTo>
                    <a:pt x="44" y="4"/>
                  </a:lnTo>
                  <a:lnTo>
                    <a:pt x="42" y="3"/>
                  </a:lnTo>
                  <a:lnTo>
                    <a:pt x="41" y="0"/>
                  </a:lnTo>
                  <a:lnTo>
                    <a:pt x="40" y="0"/>
                  </a:lnTo>
                  <a:lnTo>
                    <a:pt x="34" y="0"/>
                  </a:lnTo>
                  <a:lnTo>
                    <a:pt x="33" y="2"/>
                  </a:lnTo>
                  <a:lnTo>
                    <a:pt x="31" y="4"/>
                  </a:lnTo>
                  <a:lnTo>
                    <a:pt x="3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40" name="Freeform 987"/>
            <p:cNvSpPr/>
            <p:nvPr/>
          </p:nvSpPr>
          <p:spPr>
            <a:xfrm>
              <a:off x="4959352" y="3125788"/>
              <a:ext cx="38100" cy="93663"/>
            </a:xfrm>
            <a:custGeom>
              <a:avLst/>
              <a:gdLst/>
              <a:ahLst/>
              <a:cxnLst>
                <a:cxn ang="0">
                  <a:pos x="34396" y="0"/>
                </a:cxn>
                <a:cxn ang="0">
                  <a:pos x="34396" y="0"/>
                </a:cxn>
                <a:cxn ang="0">
                  <a:pos x="31221" y="2129"/>
                </a:cxn>
                <a:cxn ang="0">
                  <a:pos x="27517" y="4257"/>
                </a:cxn>
                <a:cxn ang="0">
                  <a:pos x="25400" y="6918"/>
                </a:cxn>
                <a:cxn ang="0">
                  <a:pos x="23283" y="10644"/>
                </a:cxn>
                <a:cxn ang="0">
                  <a:pos x="20108" y="17562"/>
                </a:cxn>
                <a:cxn ang="0">
                  <a:pos x="18521" y="25544"/>
                </a:cxn>
                <a:cxn ang="0">
                  <a:pos x="18521" y="25544"/>
                </a:cxn>
                <a:cxn ang="0">
                  <a:pos x="16404" y="33527"/>
                </a:cxn>
                <a:cxn ang="0">
                  <a:pos x="14287" y="41510"/>
                </a:cxn>
                <a:cxn ang="0">
                  <a:pos x="9525" y="57475"/>
                </a:cxn>
                <a:cxn ang="0">
                  <a:pos x="4233" y="73440"/>
                </a:cxn>
                <a:cxn ang="0">
                  <a:pos x="0" y="89406"/>
                </a:cxn>
                <a:cxn ang="0">
                  <a:pos x="0" y="89406"/>
                </a:cxn>
                <a:cxn ang="0">
                  <a:pos x="0" y="90470"/>
                </a:cxn>
                <a:cxn ang="0">
                  <a:pos x="1058" y="92066"/>
                </a:cxn>
                <a:cxn ang="0">
                  <a:pos x="2117" y="93663"/>
                </a:cxn>
                <a:cxn ang="0">
                  <a:pos x="3704" y="93663"/>
                </a:cxn>
                <a:cxn ang="0">
                  <a:pos x="5292" y="93131"/>
                </a:cxn>
                <a:cxn ang="0">
                  <a:pos x="5821" y="92066"/>
                </a:cxn>
                <a:cxn ang="0">
                  <a:pos x="6350" y="91534"/>
                </a:cxn>
                <a:cxn ang="0">
                  <a:pos x="6350" y="91534"/>
                </a:cxn>
                <a:cxn ang="0">
                  <a:pos x="9525" y="79294"/>
                </a:cxn>
                <a:cxn ang="0">
                  <a:pos x="13229" y="67586"/>
                </a:cxn>
                <a:cxn ang="0">
                  <a:pos x="20108" y="45235"/>
                </a:cxn>
                <a:cxn ang="0">
                  <a:pos x="20108" y="45235"/>
                </a:cxn>
                <a:cxn ang="0">
                  <a:pos x="21696" y="40445"/>
                </a:cxn>
                <a:cxn ang="0">
                  <a:pos x="23283" y="35124"/>
                </a:cxn>
                <a:cxn ang="0">
                  <a:pos x="25400" y="22884"/>
                </a:cxn>
                <a:cxn ang="0">
                  <a:pos x="26458" y="17562"/>
                </a:cxn>
                <a:cxn ang="0">
                  <a:pos x="28575" y="12772"/>
                </a:cxn>
                <a:cxn ang="0">
                  <a:pos x="32279" y="8515"/>
                </a:cxn>
                <a:cxn ang="0">
                  <a:pos x="33867" y="6918"/>
                </a:cxn>
                <a:cxn ang="0">
                  <a:pos x="35983" y="5322"/>
                </a:cxn>
                <a:cxn ang="0">
                  <a:pos x="35983" y="5322"/>
                </a:cxn>
                <a:cxn ang="0">
                  <a:pos x="37571" y="4790"/>
                </a:cxn>
                <a:cxn ang="0">
                  <a:pos x="38100" y="4257"/>
                </a:cxn>
                <a:cxn ang="0">
                  <a:pos x="38100" y="2129"/>
                </a:cxn>
                <a:cxn ang="0">
                  <a:pos x="37571" y="532"/>
                </a:cxn>
                <a:cxn ang="0">
                  <a:pos x="36513" y="0"/>
                </a:cxn>
                <a:cxn ang="0">
                  <a:pos x="35983" y="0"/>
                </a:cxn>
                <a:cxn ang="0">
                  <a:pos x="34396" y="0"/>
                </a:cxn>
                <a:cxn ang="0">
                  <a:pos x="34396" y="0"/>
                </a:cxn>
              </a:cxnLst>
              <a:rect l="0" t="0" r="0" b="0"/>
              <a:pathLst>
                <a:path w="72" h="176">
                  <a:moveTo>
                    <a:pt x="65" y="0"/>
                  </a:moveTo>
                  <a:lnTo>
                    <a:pt x="65" y="0"/>
                  </a:lnTo>
                  <a:lnTo>
                    <a:pt x="59" y="4"/>
                  </a:lnTo>
                  <a:lnTo>
                    <a:pt x="52" y="8"/>
                  </a:lnTo>
                  <a:lnTo>
                    <a:pt x="48" y="13"/>
                  </a:lnTo>
                  <a:lnTo>
                    <a:pt x="44" y="20"/>
                  </a:lnTo>
                  <a:lnTo>
                    <a:pt x="38" y="33"/>
                  </a:lnTo>
                  <a:lnTo>
                    <a:pt x="35" y="48"/>
                  </a:lnTo>
                  <a:lnTo>
                    <a:pt x="35" y="48"/>
                  </a:lnTo>
                  <a:lnTo>
                    <a:pt x="31" y="63"/>
                  </a:lnTo>
                  <a:lnTo>
                    <a:pt x="27" y="78"/>
                  </a:lnTo>
                  <a:lnTo>
                    <a:pt x="18" y="108"/>
                  </a:lnTo>
                  <a:lnTo>
                    <a:pt x="8" y="138"/>
                  </a:lnTo>
                  <a:lnTo>
                    <a:pt x="0" y="168"/>
                  </a:lnTo>
                  <a:lnTo>
                    <a:pt x="0" y="168"/>
                  </a:lnTo>
                  <a:lnTo>
                    <a:pt x="0" y="170"/>
                  </a:lnTo>
                  <a:lnTo>
                    <a:pt x="2" y="173"/>
                  </a:lnTo>
                  <a:lnTo>
                    <a:pt x="4" y="176"/>
                  </a:lnTo>
                  <a:lnTo>
                    <a:pt x="7" y="176"/>
                  </a:lnTo>
                  <a:lnTo>
                    <a:pt x="10" y="175"/>
                  </a:lnTo>
                  <a:lnTo>
                    <a:pt x="11" y="173"/>
                  </a:lnTo>
                  <a:lnTo>
                    <a:pt x="12" y="172"/>
                  </a:lnTo>
                  <a:lnTo>
                    <a:pt x="12" y="172"/>
                  </a:lnTo>
                  <a:lnTo>
                    <a:pt x="18" y="149"/>
                  </a:lnTo>
                  <a:lnTo>
                    <a:pt x="25" y="127"/>
                  </a:lnTo>
                  <a:lnTo>
                    <a:pt x="38" y="85"/>
                  </a:lnTo>
                  <a:lnTo>
                    <a:pt x="38" y="85"/>
                  </a:lnTo>
                  <a:lnTo>
                    <a:pt x="41" y="76"/>
                  </a:lnTo>
                  <a:lnTo>
                    <a:pt x="44" y="66"/>
                  </a:lnTo>
                  <a:lnTo>
                    <a:pt x="48" y="43"/>
                  </a:lnTo>
                  <a:lnTo>
                    <a:pt x="50" y="33"/>
                  </a:lnTo>
                  <a:lnTo>
                    <a:pt x="54" y="24"/>
                  </a:lnTo>
                  <a:lnTo>
                    <a:pt x="61" y="16"/>
                  </a:lnTo>
                  <a:lnTo>
                    <a:pt x="64" y="13"/>
                  </a:lnTo>
                  <a:lnTo>
                    <a:pt x="68" y="10"/>
                  </a:lnTo>
                  <a:lnTo>
                    <a:pt x="68" y="10"/>
                  </a:lnTo>
                  <a:lnTo>
                    <a:pt x="71" y="9"/>
                  </a:lnTo>
                  <a:lnTo>
                    <a:pt x="72" y="8"/>
                  </a:lnTo>
                  <a:lnTo>
                    <a:pt x="72" y="4"/>
                  </a:lnTo>
                  <a:lnTo>
                    <a:pt x="71" y="1"/>
                  </a:lnTo>
                  <a:lnTo>
                    <a:pt x="69" y="0"/>
                  </a:lnTo>
                  <a:lnTo>
                    <a:pt x="68" y="0"/>
                  </a:lnTo>
                  <a:lnTo>
                    <a:pt x="65" y="0"/>
                  </a:lnTo>
                  <a:lnTo>
                    <a:pt x="6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41" name="Freeform 988"/>
            <p:cNvSpPr/>
            <p:nvPr/>
          </p:nvSpPr>
          <p:spPr>
            <a:xfrm>
              <a:off x="4986339" y="3173413"/>
              <a:ext cx="44450" cy="115888"/>
            </a:xfrm>
            <a:custGeom>
              <a:avLst/>
              <a:gdLst/>
              <a:ahLst/>
              <a:cxnLst>
                <a:cxn ang="0">
                  <a:pos x="38629" y="2646"/>
                </a:cxn>
                <a:cxn ang="0">
                  <a:pos x="38629" y="2646"/>
                </a:cxn>
                <a:cxn ang="0">
                  <a:pos x="37571" y="5292"/>
                </a:cxn>
                <a:cxn ang="0">
                  <a:pos x="35983" y="8996"/>
                </a:cxn>
                <a:cxn ang="0">
                  <a:pos x="31750" y="15346"/>
                </a:cxn>
                <a:cxn ang="0">
                  <a:pos x="27517" y="21696"/>
                </a:cxn>
                <a:cxn ang="0">
                  <a:pos x="23813" y="27517"/>
                </a:cxn>
                <a:cxn ang="0">
                  <a:pos x="23813" y="27517"/>
                </a:cxn>
                <a:cxn ang="0">
                  <a:pos x="16404" y="39688"/>
                </a:cxn>
                <a:cxn ang="0">
                  <a:pos x="13758" y="46038"/>
                </a:cxn>
                <a:cxn ang="0">
                  <a:pos x="10583" y="52388"/>
                </a:cxn>
                <a:cxn ang="0">
                  <a:pos x="10583" y="52388"/>
                </a:cxn>
                <a:cxn ang="0">
                  <a:pos x="7937" y="59796"/>
                </a:cxn>
                <a:cxn ang="0">
                  <a:pos x="5821" y="67204"/>
                </a:cxn>
                <a:cxn ang="0">
                  <a:pos x="2117" y="82021"/>
                </a:cxn>
                <a:cxn ang="0">
                  <a:pos x="529" y="97896"/>
                </a:cxn>
                <a:cxn ang="0">
                  <a:pos x="0" y="112713"/>
                </a:cxn>
                <a:cxn ang="0">
                  <a:pos x="0" y="112713"/>
                </a:cxn>
                <a:cxn ang="0">
                  <a:pos x="0" y="114300"/>
                </a:cxn>
                <a:cxn ang="0">
                  <a:pos x="529" y="114830"/>
                </a:cxn>
                <a:cxn ang="0">
                  <a:pos x="1588" y="115888"/>
                </a:cxn>
                <a:cxn ang="0">
                  <a:pos x="2646" y="115888"/>
                </a:cxn>
                <a:cxn ang="0">
                  <a:pos x="4233" y="115888"/>
                </a:cxn>
                <a:cxn ang="0">
                  <a:pos x="5292" y="114830"/>
                </a:cxn>
                <a:cxn ang="0">
                  <a:pos x="5821" y="114300"/>
                </a:cxn>
                <a:cxn ang="0">
                  <a:pos x="6350" y="112713"/>
                </a:cxn>
                <a:cxn ang="0">
                  <a:pos x="6350" y="112713"/>
                </a:cxn>
                <a:cxn ang="0">
                  <a:pos x="7408" y="95780"/>
                </a:cxn>
                <a:cxn ang="0">
                  <a:pos x="7937" y="86255"/>
                </a:cxn>
                <a:cxn ang="0">
                  <a:pos x="9525" y="77788"/>
                </a:cxn>
                <a:cxn ang="0">
                  <a:pos x="11642" y="69850"/>
                </a:cxn>
                <a:cxn ang="0">
                  <a:pos x="14287" y="61384"/>
                </a:cxn>
                <a:cxn ang="0">
                  <a:pos x="17463" y="53446"/>
                </a:cxn>
                <a:cxn ang="0">
                  <a:pos x="21696" y="45509"/>
                </a:cxn>
                <a:cxn ang="0">
                  <a:pos x="21696" y="45509"/>
                </a:cxn>
                <a:cxn ang="0">
                  <a:pos x="28046" y="33338"/>
                </a:cxn>
                <a:cxn ang="0">
                  <a:pos x="34396" y="21167"/>
                </a:cxn>
                <a:cxn ang="0">
                  <a:pos x="34396" y="21167"/>
                </a:cxn>
                <a:cxn ang="0">
                  <a:pos x="40746" y="13229"/>
                </a:cxn>
                <a:cxn ang="0">
                  <a:pos x="42863" y="8996"/>
                </a:cxn>
                <a:cxn ang="0">
                  <a:pos x="44450" y="4763"/>
                </a:cxn>
                <a:cxn ang="0">
                  <a:pos x="44450" y="4763"/>
                </a:cxn>
                <a:cxn ang="0">
                  <a:pos x="44450" y="3175"/>
                </a:cxn>
                <a:cxn ang="0">
                  <a:pos x="44450" y="1588"/>
                </a:cxn>
                <a:cxn ang="0">
                  <a:pos x="42333" y="0"/>
                </a:cxn>
                <a:cxn ang="0">
                  <a:pos x="40746" y="0"/>
                </a:cxn>
                <a:cxn ang="0">
                  <a:pos x="40217" y="0"/>
                </a:cxn>
                <a:cxn ang="0">
                  <a:pos x="38629" y="1588"/>
                </a:cxn>
                <a:cxn ang="0">
                  <a:pos x="38629" y="2646"/>
                </a:cxn>
                <a:cxn ang="0">
                  <a:pos x="38629" y="2646"/>
                </a:cxn>
              </a:cxnLst>
              <a:rect l="0" t="0" r="0" b="0"/>
              <a:pathLst>
                <a:path w="84" h="219">
                  <a:moveTo>
                    <a:pt x="73" y="5"/>
                  </a:moveTo>
                  <a:lnTo>
                    <a:pt x="73" y="5"/>
                  </a:lnTo>
                  <a:lnTo>
                    <a:pt x="71" y="10"/>
                  </a:lnTo>
                  <a:lnTo>
                    <a:pt x="68" y="17"/>
                  </a:lnTo>
                  <a:lnTo>
                    <a:pt x="60" y="29"/>
                  </a:lnTo>
                  <a:lnTo>
                    <a:pt x="52" y="41"/>
                  </a:lnTo>
                  <a:lnTo>
                    <a:pt x="45" y="52"/>
                  </a:lnTo>
                  <a:lnTo>
                    <a:pt x="45" y="52"/>
                  </a:lnTo>
                  <a:lnTo>
                    <a:pt x="31" y="75"/>
                  </a:lnTo>
                  <a:lnTo>
                    <a:pt x="26" y="87"/>
                  </a:lnTo>
                  <a:lnTo>
                    <a:pt x="20" y="99"/>
                  </a:lnTo>
                  <a:lnTo>
                    <a:pt x="20" y="99"/>
                  </a:lnTo>
                  <a:lnTo>
                    <a:pt x="15" y="113"/>
                  </a:lnTo>
                  <a:lnTo>
                    <a:pt x="11" y="127"/>
                  </a:lnTo>
                  <a:lnTo>
                    <a:pt x="4" y="155"/>
                  </a:lnTo>
                  <a:lnTo>
                    <a:pt x="1" y="185"/>
                  </a:lnTo>
                  <a:lnTo>
                    <a:pt x="0" y="213"/>
                  </a:lnTo>
                  <a:lnTo>
                    <a:pt x="0" y="213"/>
                  </a:lnTo>
                  <a:lnTo>
                    <a:pt x="0" y="216"/>
                  </a:lnTo>
                  <a:lnTo>
                    <a:pt x="1" y="217"/>
                  </a:lnTo>
                  <a:lnTo>
                    <a:pt x="3" y="219"/>
                  </a:lnTo>
                  <a:lnTo>
                    <a:pt x="5" y="219"/>
                  </a:lnTo>
                  <a:lnTo>
                    <a:pt x="8" y="219"/>
                  </a:lnTo>
                  <a:lnTo>
                    <a:pt x="10" y="217"/>
                  </a:lnTo>
                  <a:lnTo>
                    <a:pt x="11" y="216"/>
                  </a:lnTo>
                  <a:lnTo>
                    <a:pt x="12" y="213"/>
                  </a:lnTo>
                  <a:lnTo>
                    <a:pt x="12" y="213"/>
                  </a:lnTo>
                  <a:lnTo>
                    <a:pt x="14" y="181"/>
                  </a:lnTo>
                  <a:lnTo>
                    <a:pt x="15" y="163"/>
                  </a:lnTo>
                  <a:lnTo>
                    <a:pt x="18" y="147"/>
                  </a:lnTo>
                  <a:lnTo>
                    <a:pt x="22" y="132"/>
                  </a:lnTo>
                  <a:lnTo>
                    <a:pt x="27" y="116"/>
                  </a:lnTo>
                  <a:lnTo>
                    <a:pt x="33" y="101"/>
                  </a:lnTo>
                  <a:lnTo>
                    <a:pt x="41" y="86"/>
                  </a:lnTo>
                  <a:lnTo>
                    <a:pt x="41" y="86"/>
                  </a:lnTo>
                  <a:lnTo>
                    <a:pt x="53" y="63"/>
                  </a:lnTo>
                  <a:lnTo>
                    <a:pt x="65" y="40"/>
                  </a:lnTo>
                  <a:lnTo>
                    <a:pt x="65" y="40"/>
                  </a:lnTo>
                  <a:lnTo>
                    <a:pt x="77" y="25"/>
                  </a:lnTo>
                  <a:lnTo>
                    <a:pt x="81" y="17"/>
                  </a:lnTo>
                  <a:lnTo>
                    <a:pt x="84" y="9"/>
                  </a:lnTo>
                  <a:lnTo>
                    <a:pt x="84" y="9"/>
                  </a:lnTo>
                  <a:lnTo>
                    <a:pt x="84" y="6"/>
                  </a:lnTo>
                  <a:lnTo>
                    <a:pt x="84" y="3"/>
                  </a:lnTo>
                  <a:lnTo>
                    <a:pt x="80" y="0"/>
                  </a:lnTo>
                  <a:lnTo>
                    <a:pt x="77" y="0"/>
                  </a:lnTo>
                  <a:lnTo>
                    <a:pt x="76" y="0"/>
                  </a:lnTo>
                  <a:lnTo>
                    <a:pt x="73" y="3"/>
                  </a:lnTo>
                  <a:lnTo>
                    <a:pt x="73" y="5"/>
                  </a:lnTo>
                  <a:lnTo>
                    <a:pt x="73"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42" name="Freeform 989"/>
            <p:cNvSpPr/>
            <p:nvPr/>
          </p:nvSpPr>
          <p:spPr>
            <a:xfrm>
              <a:off x="4992689" y="3219451"/>
              <a:ext cx="53975" cy="136525"/>
            </a:xfrm>
            <a:custGeom>
              <a:avLst/>
              <a:gdLst/>
              <a:ahLst/>
              <a:cxnLst>
                <a:cxn ang="0">
                  <a:pos x="48097" y="529"/>
                </a:cxn>
                <a:cxn ang="0">
                  <a:pos x="48097" y="529"/>
                </a:cxn>
                <a:cxn ang="0">
                  <a:pos x="42752" y="8467"/>
                </a:cxn>
                <a:cxn ang="0">
                  <a:pos x="37408" y="16404"/>
                </a:cxn>
                <a:cxn ang="0">
                  <a:pos x="33133" y="24342"/>
                </a:cxn>
                <a:cxn ang="0">
                  <a:pos x="28858" y="32808"/>
                </a:cxn>
                <a:cxn ang="0">
                  <a:pos x="20842" y="50271"/>
                </a:cxn>
                <a:cxn ang="0">
                  <a:pos x="13360" y="68263"/>
                </a:cxn>
                <a:cxn ang="0">
                  <a:pos x="13360" y="68263"/>
                </a:cxn>
                <a:cxn ang="0">
                  <a:pos x="8550" y="83079"/>
                </a:cxn>
                <a:cxn ang="0">
                  <a:pos x="4810" y="92075"/>
                </a:cxn>
                <a:cxn ang="0">
                  <a:pos x="2672" y="101071"/>
                </a:cxn>
                <a:cxn ang="0">
                  <a:pos x="534" y="110596"/>
                </a:cxn>
                <a:cxn ang="0">
                  <a:pos x="0" y="119592"/>
                </a:cxn>
                <a:cxn ang="0">
                  <a:pos x="0" y="124354"/>
                </a:cxn>
                <a:cxn ang="0">
                  <a:pos x="534" y="127529"/>
                </a:cxn>
                <a:cxn ang="0">
                  <a:pos x="2138" y="131233"/>
                </a:cxn>
                <a:cxn ang="0">
                  <a:pos x="3206" y="134938"/>
                </a:cxn>
                <a:cxn ang="0">
                  <a:pos x="3206" y="134938"/>
                </a:cxn>
                <a:cxn ang="0">
                  <a:pos x="4275" y="135467"/>
                </a:cxn>
                <a:cxn ang="0">
                  <a:pos x="5344" y="136525"/>
                </a:cxn>
                <a:cxn ang="0">
                  <a:pos x="8016" y="136525"/>
                </a:cxn>
                <a:cxn ang="0">
                  <a:pos x="8016" y="136525"/>
                </a:cxn>
                <a:cxn ang="0">
                  <a:pos x="10688" y="134408"/>
                </a:cxn>
                <a:cxn ang="0">
                  <a:pos x="10688" y="134408"/>
                </a:cxn>
                <a:cxn ang="0">
                  <a:pos x="11223" y="133350"/>
                </a:cxn>
                <a:cxn ang="0">
                  <a:pos x="12291" y="131763"/>
                </a:cxn>
                <a:cxn ang="0">
                  <a:pos x="11223" y="130704"/>
                </a:cxn>
                <a:cxn ang="0">
                  <a:pos x="10154" y="129117"/>
                </a:cxn>
                <a:cxn ang="0">
                  <a:pos x="8016" y="129117"/>
                </a:cxn>
                <a:cxn ang="0">
                  <a:pos x="8016" y="129117"/>
                </a:cxn>
                <a:cxn ang="0">
                  <a:pos x="6947" y="125412"/>
                </a:cxn>
                <a:cxn ang="0">
                  <a:pos x="6947" y="122237"/>
                </a:cxn>
                <a:cxn ang="0">
                  <a:pos x="8016" y="113242"/>
                </a:cxn>
                <a:cxn ang="0">
                  <a:pos x="9085" y="106362"/>
                </a:cxn>
                <a:cxn ang="0">
                  <a:pos x="11223" y="98954"/>
                </a:cxn>
                <a:cxn ang="0">
                  <a:pos x="11223" y="98954"/>
                </a:cxn>
                <a:cxn ang="0">
                  <a:pos x="14963" y="84667"/>
                </a:cxn>
                <a:cxn ang="0">
                  <a:pos x="20307" y="69321"/>
                </a:cxn>
                <a:cxn ang="0">
                  <a:pos x="20307" y="69321"/>
                </a:cxn>
                <a:cxn ang="0">
                  <a:pos x="26720" y="52917"/>
                </a:cxn>
                <a:cxn ang="0">
                  <a:pos x="33668" y="35983"/>
                </a:cxn>
                <a:cxn ang="0">
                  <a:pos x="37943" y="28046"/>
                </a:cxn>
                <a:cxn ang="0">
                  <a:pos x="42752" y="20108"/>
                </a:cxn>
                <a:cxn ang="0">
                  <a:pos x="47562" y="12700"/>
                </a:cxn>
                <a:cxn ang="0">
                  <a:pos x="53441" y="5821"/>
                </a:cxn>
                <a:cxn ang="0">
                  <a:pos x="53441" y="5821"/>
                </a:cxn>
                <a:cxn ang="0">
                  <a:pos x="53975" y="4233"/>
                </a:cxn>
                <a:cxn ang="0">
                  <a:pos x="53975" y="2646"/>
                </a:cxn>
                <a:cxn ang="0">
                  <a:pos x="52906" y="529"/>
                </a:cxn>
                <a:cxn ang="0">
                  <a:pos x="51837" y="0"/>
                </a:cxn>
                <a:cxn ang="0">
                  <a:pos x="50769" y="0"/>
                </a:cxn>
                <a:cxn ang="0">
                  <a:pos x="49700" y="0"/>
                </a:cxn>
                <a:cxn ang="0">
                  <a:pos x="48097" y="529"/>
                </a:cxn>
                <a:cxn ang="0">
                  <a:pos x="48097" y="529"/>
                </a:cxn>
              </a:cxnLst>
              <a:rect l="0" t="0" r="0" b="0"/>
              <a:pathLst>
                <a:path w="101" h="258">
                  <a:moveTo>
                    <a:pt x="90" y="1"/>
                  </a:moveTo>
                  <a:lnTo>
                    <a:pt x="90" y="1"/>
                  </a:lnTo>
                  <a:lnTo>
                    <a:pt x="80" y="16"/>
                  </a:lnTo>
                  <a:lnTo>
                    <a:pt x="70" y="31"/>
                  </a:lnTo>
                  <a:lnTo>
                    <a:pt x="62" y="46"/>
                  </a:lnTo>
                  <a:lnTo>
                    <a:pt x="54" y="62"/>
                  </a:lnTo>
                  <a:lnTo>
                    <a:pt x="39" y="95"/>
                  </a:lnTo>
                  <a:lnTo>
                    <a:pt x="25" y="129"/>
                  </a:lnTo>
                  <a:lnTo>
                    <a:pt x="25" y="129"/>
                  </a:lnTo>
                  <a:lnTo>
                    <a:pt x="16" y="157"/>
                  </a:lnTo>
                  <a:lnTo>
                    <a:pt x="9" y="174"/>
                  </a:lnTo>
                  <a:lnTo>
                    <a:pt x="5" y="191"/>
                  </a:lnTo>
                  <a:lnTo>
                    <a:pt x="1" y="209"/>
                  </a:lnTo>
                  <a:lnTo>
                    <a:pt x="0" y="226"/>
                  </a:lnTo>
                  <a:lnTo>
                    <a:pt x="0" y="235"/>
                  </a:lnTo>
                  <a:lnTo>
                    <a:pt x="1" y="241"/>
                  </a:lnTo>
                  <a:lnTo>
                    <a:pt x="4" y="248"/>
                  </a:lnTo>
                  <a:lnTo>
                    <a:pt x="6" y="255"/>
                  </a:lnTo>
                  <a:lnTo>
                    <a:pt x="6" y="255"/>
                  </a:lnTo>
                  <a:lnTo>
                    <a:pt x="8" y="256"/>
                  </a:lnTo>
                  <a:lnTo>
                    <a:pt x="10" y="258"/>
                  </a:lnTo>
                  <a:lnTo>
                    <a:pt x="15" y="258"/>
                  </a:lnTo>
                  <a:lnTo>
                    <a:pt x="15" y="258"/>
                  </a:lnTo>
                  <a:lnTo>
                    <a:pt x="20" y="254"/>
                  </a:lnTo>
                  <a:lnTo>
                    <a:pt x="20" y="254"/>
                  </a:lnTo>
                  <a:lnTo>
                    <a:pt x="21" y="252"/>
                  </a:lnTo>
                  <a:lnTo>
                    <a:pt x="23" y="249"/>
                  </a:lnTo>
                  <a:lnTo>
                    <a:pt x="21" y="247"/>
                  </a:lnTo>
                  <a:lnTo>
                    <a:pt x="19" y="244"/>
                  </a:lnTo>
                  <a:lnTo>
                    <a:pt x="15" y="244"/>
                  </a:lnTo>
                  <a:lnTo>
                    <a:pt x="15" y="244"/>
                  </a:lnTo>
                  <a:lnTo>
                    <a:pt x="13" y="237"/>
                  </a:lnTo>
                  <a:lnTo>
                    <a:pt x="13" y="231"/>
                  </a:lnTo>
                  <a:lnTo>
                    <a:pt x="15" y="214"/>
                  </a:lnTo>
                  <a:lnTo>
                    <a:pt x="17" y="201"/>
                  </a:lnTo>
                  <a:lnTo>
                    <a:pt x="21" y="187"/>
                  </a:lnTo>
                  <a:lnTo>
                    <a:pt x="21" y="187"/>
                  </a:lnTo>
                  <a:lnTo>
                    <a:pt x="28" y="160"/>
                  </a:lnTo>
                  <a:lnTo>
                    <a:pt x="38" y="131"/>
                  </a:lnTo>
                  <a:lnTo>
                    <a:pt x="38" y="131"/>
                  </a:lnTo>
                  <a:lnTo>
                    <a:pt x="50" y="100"/>
                  </a:lnTo>
                  <a:lnTo>
                    <a:pt x="63" y="68"/>
                  </a:lnTo>
                  <a:lnTo>
                    <a:pt x="71" y="53"/>
                  </a:lnTo>
                  <a:lnTo>
                    <a:pt x="80" y="38"/>
                  </a:lnTo>
                  <a:lnTo>
                    <a:pt x="89" y="24"/>
                  </a:lnTo>
                  <a:lnTo>
                    <a:pt x="100" y="11"/>
                  </a:lnTo>
                  <a:lnTo>
                    <a:pt x="100" y="11"/>
                  </a:lnTo>
                  <a:lnTo>
                    <a:pt x="101" y="8"/>
                  </a:lnTo>
                  <a:lnTo>
                    <a:pt x="101" y="5"/>
                  </a:lnTo>
                  <a:lnTo>
                    <a:pt x="99" y="1"/>
                  </a:lnTo>
                  <a:lnTo>
                    <a:pt x="97" y="0"/>
                  </a:lnTo>
                  <a:lnTo>
                    <a:pt x="95" y="0"/>
                  </a:lnTo>
                  <a:lnTo>
                    <a:pt x="93" y="0"/>
                  </a:lnTo>
                  <a:lnTo>
                    <a:pt x="90" y="1"/>
                  </a:lnTo>
                  <a:lnTo>
                    <a:pt x="9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43" name="Freeform 990"/>
            <p:cNvSpPr/>
            <p:nvPr/>
          </p:nvSpPr>
          <p:spPr>
            <a:xfrm>
              <a:off x="5033964" y="3271838"/>
              <a:ext cx="31750" cy="104775"/>
            </a:xfrm>
            <a:custGeom>
              <a:avLst/>
              <a:gdLst/>
              <a:ahLst/>
              <a:cxnLst>
                <a:cxn ang="0">
                  <a:pos x="25504" y="2619"/>
                </a:cxn>
                <a:cxn ang="0">
                  <a:pos x="25504" y="2619"/>
                </a:cxn>
                <a:cxn ang="0">
                  <a:pos x="24463" y="6287"/>
                </a:cxn>
                <a:cxn ang="0">
                  <a:pos x="23422" y="8906"/>
                </a:cxn>
                <a:cxn ang="0">
                  <a:pos x="19779" y="15192"/>
                </a:cxn>
                <a:cxn ang="0">
                  <a:pos x="16135" y="22003"/>
                </a:cxn>
                <a:cxn ang="0">
                  <a:pos x="13533" y="28289"/>
                </a:cxn>
                <a:cxn ang="0">
                  <a:pos x="13533" y="28289"/>
                </a:cxn>
                <a:cxn ang="0">
                  <a:pos x="8328" y="48197"/>
                </a:cxn>
                <a:cxn ang="0">
                  <a:pos x="4164" y="68104"/>
                </a:cxn>
                <a:cxn ang="0">
                  <a:pos x="4164" y="68104"/>
                </a:cxn>
                <a:cxn ang="0">
                  <a:pos x="1561" y="83820"/>
                </a:cxn>
                <a:cxn ang="0">
                  <a:pos x="520" y="90630"/>
                </a:cxn>
                <a:cxn ang="0">
                  <a:pos x="0" y="98489"/>
                </a:cxn>
                <a:cxn ang="0">
                  <a:pos x="0" y="98489"/>
                </a:cxn>
                <a:cxn ang="0">
                  <a:pos x="520" y="100584"/>
                </a:cxn>
                <a:cxn ang="0">
                  <a:pos x="1561" y="102680"/>
                </a:cxn>
                <a:cxn ang="0">
                  <a:pos x="3643" y="104251"/>
                </a:cxn>
                <a:cxn ang="0">
                  <a:pos x="5725" y="104775"/>
                </a:cxn>
                <a:cxn ang="0">
                  <a:pos x="5725" y="104775"/>
                </a:cxn>
                <a:cxn ang="0">
                  <a:pos x="6766" y="104775"/>
                </a:cxn>
                <a:cxn ang="0">
                  <a:pos x="7807" y="104251"/>
                </a:cxn>
                <a:cxn ang="0">
                  <a:pos x="9369" y="102156"/>
                </a:cxn>
                <a:cxn ang="0">
                  <a:pos x="9369" y="100584"/>
                </a:cxn>
                <a:cxn ang="0">
                  <a:pos x="9369" y="100060"/>
                </a:cxn>
                <a:cxn ang="0">
                  <a:pos x="8328" y="99012"/>
                </a:cxn>
                <a:cxn ang="0">
                  <a:pos x="6766" y="98489"/>
                </a:cxn>
                <a:cxn ang="0">
                  <a:pos x="6766" y="98489"/>
                </a:cxn>
                <a:cxn ang="0">
                  <a:pos x="6766" y="97965"/>
                </a:cxn>
                <a:cxn ang="0">
                  <a:pos x="6246" y="96393"/>
                </a:cxn>
                <a:cxn ang="0">
                  <a:pos x="6766" y="90630"/>
                </a:cxn>
                <a:cxn ang="0">
                  <a:pos x="10410" y="72819"/>
                </a:cxn>
                <a:cxn ang="0">
                  <a:pos x="16656" y="44006"/>
                </a:cxn>
                <a:cxn ang="0">
                  <a:pos x="16656" y="44006"/>
                </a:cxn>
                <a:cxn ang="0">
                  <a:pos x="18217" y="36671"/>
                </a:cxn>
                <a:cxn ang="0">
                  <a:pos x="19779" y="28813"/>
                </a:cxn>
                <a:cxn ang="0">
                  <a:pos x="21340" y="25146"/>
                </a:cxn>
                <a:cxn ang="0">
                  <a:pos x="22381" y="22003"/>
                </a:cxn>
                <a:cxn ang="0">
                  <a:pos x="23943" y="18336"/>
                </a:cxn>
                <a:cxn ang="0">
                  <a:pos x="26545" y="15192"/>
                </a:cxn>
                <a:cxn ang="0">
                  <a:pos x="26545" y="15192"/>
                </a:cxn>
                <a:cxn ang="0">
                  <a:pos x="29148" y="12573"/>
                </a:cxn>
                <a:cxn ang="0">
                  <a:pos x="30189" y="9954"/>
                </a:cxn>
                <a:cxn ang="0">
                  <a:pos x="31230" y="6287"/>
                </a:cxn>
                <a:cxn ang="0">
                  <a:pos x="31750" y="2619"/>
                </a:cxn>
                <a:cxn ang="0">
                  <a:pos x="31750" y="2619"/>
                </a:cxn>
                <a:cxn ang="0">
                  <a:pos x="31750" y="1048"/>
                </a:cxn>
                <a:cxn ang="0">
                  <a:pos x="31230" y="524"/>
                </a:cxn>
                <a:cxn ang="0">
                  <a:pos x="30189" y="0"/>
                </a:cxn>
                <a:cxn ang="0">
                  <a:pos x="29148" y="0"/>
                </a:cxn>
                <a:cxn ang="0">
                  <a:pos x="26545" y="524"/>
                </a:cxn>
                <a:cxn ang="0">
                  <a:pos x="26025" y="1048"/>
                </a:cxn>
                <a:cxn ang="0">
                  <a:pos x="25504" y="2619"/>
                </a:cxn>
                <a:cxn ang="0">
                  <a:pos x="25504" y="2619"/>
                </a:cxn>
              </a:cxnLst>
              <a:rect l="0" t="0" r="0" b="0"/>
              <a:pathLst>
                <a:path w="61" h="200">
                  <a:moveTo>
                    <a:pt x="49" y="5"/>
                  </a:moveTo>
                  <a:lnTo>
                    <a:pt x="49" y="5"/>
                  </a:lnTo>
                  <a:lnTo>
                    <a:pt x="47" y="12"/>
                  </a:lnTo>
                  <a:lnTo>
                    <a:pt x="45" y="17"/>
                  </a:lnTo>
                  <a:lnTo>
                    <a:pt x="38" y="29"/>
                  </a:lnTo>
                  <a:lnTo>
                    <a:pt x="31" y="42"/>
                  </a:lnTo>
                  <a:lnTo>
                    <a:pt x="26" y="54"/>
                  </a:lnTo>
                  <a:lnTo>
                    <a:pt x="26" y="54"/>
                  </a:lnTo>
                  <a:lnTo>
                    <a:pt x="16" y="92"/>
                  </a:lnTo>
                  <a:lnTo>
                    <a:pt x="8" y="130"/>
                  </a:lnTo>
                  <a:lnTo>
                    <a:pt x="8" y="130"/>
                  </a:lnTo>
                  <a:lnTo>
                    <a:pt x="3" y="160"/>
                  </a:lnTo>
                  <a:lnTo>
                    <a:pt x="1" y="173"/>
                  </a:lnTo>
                  <a:lnTo>
                    <a:pt x="0" y="188"/>
                  </a:lnTo>
                  <a:lnTo>
                    <a:pt x="0" y="188"/>
                  </a:lnTo>
                  <a:lnTo>
                    <a:pt x="1" y="192"/>
                  </a:lnTo>
                  <a:lnTo>
                    <a:pt x="3" y="196"/>
                  </a:lnTo>
                  <a:lnTo>
                    <a:pt x="7" y="199"/>
                  </a:lnTo>
                  <a:lnTo>
                    <a:pt x="11" y="200"/>
                  </a:lnTo>
                  <a:lnTo>
                    <a:pt x="11" y="200"/>
                  </a:lnTo>
                  <a:lnTo>
                    <a:pt x="13" y="200"/>
                  </a:lnTo>
                  <a:lnTo>
                    <a:pt x="15" y="199"/>
                  </a:lnTo>
                  <a:lnTo>
                    <a:pt x="18" y="195"/>
                  </a:lnTo>
                  <a:lnTo>
                    <a:pt x="18" y="192"/>
                  </a:lnTo>
                  <a:lnTo>
                    <a:pt x="18" y="191"/>
                  </a:lnTo>
                  <a:lnTo>
                    <a:pt x="16" y="189"/>
                  </a:lnTo>
                  <a:lnTo>
                    <a:pt x="13" y="188"/>
                  </a:lnTo>
                  <a:lnTo>
                    <a:pt x="13" y="188"/>
                  </a:lnTo>
                  <a:lnTo>
                    <a:pt x="13" y="187"/>
                  </a:lnTo>
                  <a:lnTo>
                    <a:pt x="12" y="184"/>
                  </a:lnTo>
                  <a:lnTo>
                    <a:pt x="13" y="173"/>
                  </a:lnTo>
                  <a:lnTo>
                    <a:pt x="20" y="139"/>
                  </a:lnTo>
                  <a:lnTo>
                    <a:pt x="32" y="84"/>
                  </a:lnTo>
                  <a:lnTo>
                    <a:pt x="32" y="84"/>
                  </a:lnTo>
                  <a:lnTo>
                    <a:pt x="35" y="70"/>
                  </a:lnTo>
                  <a:lnTo>
                    <a:pt x="38" y="55"/>
                  </a:lnTo>
                  <a:lnTo>
                    <a:pt x="41" y="48"/>
                  </a:lnTo>
                  <a:lnTo>
                    <a:pt x="43" y="42"/>
                  </a:lnTo>
                  <a:lnTo>
                    <a:pt x="46" y="35"/>
                  </a:lnTo>
                  <a:lnTo>
                    <a:pt x="51" y="29"/>
                  </a:lnTo>
                  <a:lnTo>
                    <a:pt x="51" y="29"/>
                  </a:lnTo>
                  <a:lnTo>
                    <a:pt x="56" y="24"/>
                  </a:lnTo>
                  <a:lnTo>
                    <a:pt x="58" y="19"/>
                  </a:lnTo>
                  <a:lnTo>
                    <a:pt x="60" y="12"/>
                  </a:lnTo>
                  <a:lnTo>
                    <a:pt x="61" y="5"/>
                  </a:lnTo>
                  <a:lnTo>
                    <a:pt x="61" y="5"/>
                  </a:lnTo>
                  <a:lnTo>
                    <a:pt x="61" y="2"/>
                  </a:lnTo>
                  <a:lnTo>
                    <a:pt x="60" y="1"/>
                  </a:lnTo>
                  <a:lnTo>
                    <a:pt x="58" y="0"/>
                  </a:lnTo>
                  <a:lnTo>
                    <a:pt x="56" y="0"/>
                  </a:lnTo>
                  <a:lnTo>
                    <a:pt x="51" y="1"/>
                  </a:lnTo>
                  <a:lnTo>
                    <a:pt x="50" y="2"/>
                  </a:lnTo>
                  <a:lnTo>
                    <a:pt x="49" y="5"/>
                  </a:lnTo>
                  <a:lnTo>
                    <a:pt x="49"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44" name="Freeform 991"/>
            <p:cNvSpPr/>
            <p:nvPr/>
          </p:nvSpPr>
          <p:spPr>
            <a:xfrm>
              <a:off x="5072064" y="3303588"/>
              <a:ext cx="20638" cy="95250"/>
            </a:xfrm>
            <a:custGeom>
              <a:avLst/>
              <a:gdLst/>
              <a:ahLst/>
              <a:cxnLst>
                <a:cxn ang="0">
                  <a:pos x="13945" y="2105"/>
                </a:cxn>
                <a:cxn ang="0">
                  <a:pos x="13945" y="2105"/>
                </a:cxn>
                <a:cxn ang="0">
                  <a:pos x="11713" y="11051"/>
                </a:cxn>
                <a:cxn ang="0">
                  <a:pos x="7809" y="21050"/>
                </a:cxn>
                <a:cxn ang="0">
                  <a:pos x="4462" y="31048"/>
                </a:cxn>
                <a:cxn ang="0">
                  <a:pos x="3904" y="36311"/>
                </a:cxn>
                <a:cxn ang="0">
                  <a:pos x="3347" y="41047"/>
                </a:cxn>
                <a:cxn ang="0">
                  <a:pos x="3347" y="41047"/>
                </a:cxn>
                <a:cxn ang="0">
                  <a:pos x="2231" y="54203"/>
                </a:cxn>
                <a:cxn ang="0">
                  <a:pos x="1673" y="66833"/>
                </a:cxn>
                <a:cxn ang="0">
                  <a:pos x="0" y="79989"/>
                </a:cxn>
                <a:cxn ang="0">
                  <a:pos x="0" y="92619"/>
                </a:cxn>
                <a:cxn ang="0">
                  <a:pos x="0" y="92619"/>
                </a:cxn>
                <a:cxn ang="0">
                  <a:pos x="0" y="94198"/>
                </a:cxn>
                <a:cxn ang="0">
                  <a:pos x="1116" y="94724"/>
                </a:cxn>
                <a:cxn ang="0">
                  <a:pos x="2231" y="95250"/>
                </a:cxn>
                <a:cxn ang="0">
                  <a:pos x="3347" y="95250"/>
                </a:cxn>
                <a:cxn ang="0">
                  <a:pos x="4462" y="95250"/>
                </a:cxn>
                <a:cxn ang="0">
                  <a:pos x="5578" y="94724"/>
                </a:cxn>
                <a:cxn ang="0">
                  <a:pos x="6136" y="94198"/>
                </a:cxn>
                <a:cxn ang="0">
                  <a:pos x="6693" y="92619"/>
                </a:cxn>
                <a:cxn ang="0">
                  <a:pos x="6693" y="92619"/>
                </a:cxn>
                <a:cxn ang="0">
                  <a:pos x="6693" y="81041"/>
                </a:cxn>
                <a:cxn ang="0">
                  <a:pos x="7809" y="69990"/>
                </a:cxn>
                <a:cxn ang="0">
                  <a:pos x="10040" y="46836"/>
                </a:cxn>
                <a:cxn ang="0">
                  <a:pos x="10040" y="46836"/>
                </a:cxn>
                <a:cxn ang="0">
                  <a:pos x="11713" y="35258"/>
                </a:cxn>
                <a:cxn ang="0">
                  <a:pos x="14502" y="24733"/>
                </a:cxn>
                <a:cxn ang="0">
                  <a:pos x="17291" y="14209"/>
                </a:cxn>
                <a:cxn ang="0">
                  <a:pos x="20638" y="3157"/>
                </a:cxn>
                <a:cxn ang="0">
                  <a:pos x="20638" y="3157"/>
                </a:cxn>
                <a:cxn ang="0">
                  <a:pos x="20638" y="2105"/>
                </a:cxn>
                <a:cxn ang="0">
                  <a:pos x="19522" y="1052"/>
                </a:cxn>
                <a:cxn ang="0">
                  <a:pos x="17291" y="0"/>
                </a:cxn>
                <a:cxn ang="0">
                  <a:pos x="16176" y="0"/>
                </a:cxn>
                <a:cxn ang="0">
                  <a:pos x="15060" y="0"/>
                </a:cxn>
                <a:cxn ang="0">
                  <a:pos x="14502" y="526"/>
                </a:cxn>
                <a:cxn ang="0">
                  <a:pos x="13945" y="2105"/>
                </a:cxn>
                <a:cxn ang="0">
                  <a:pos x="13945" y="2105"/>
                </a:cxn>
              </a:cxnLst>
              <a:rect l="0" t="0" r="0" b="0"/>
              <a:pathLst>
                <a:path w="37" h="181">
                  <a:moveTo>
                    <a:pt x="25" y="4"/>
                  </a:moveTo>
                  <a:lnTo>
                    <a:pt x="25" y="4"/>
                  </a:lnTo>
                  <a:lnTo>
                    <a:pt x="21" y="21"/>
                  </a:lnTo>
                  <a:lnTo>
                    <a:pt x="14" y="40"/>
                  </a:lnTo>
                  <a:lnTo>
                    <a:pt x="8" y="59"/>
                  </a:lnTo>
                  <a:lnTo>
                    <a:pt x="7" y="69"/>
                  </a:lnTo>
                  <a:lnTo>
                    <a:pt x="6" y="78"/>
                  </a:lnTo>
                  <a:lnTo>
                    <a:pt x="6" y="78"/>
                  </a:lnTo>
                  <a:lnTo>
                    <a:pt x="4" y="103"/>
                  </a:lnTo>
                  <a:lnTo>
                    <a:pt x="3" y="127"/>
                  </a:lnTo>
                  <a:lnTo>
                    <a:pt x="0" y="152"/>
                  </a:lnTo>
                  <a:lnTo>
                    <a:pt x="0" y="176"/>
                  </a:lnTo>
                  <a:lnTo>
                    <a:pt x="0" y="176"/>
                  </a:lnTo>
                  <a:lnTo>
                    <a:pt x="0" y="179"/>
                  </a:lnTo>
                  <a:lnTo>
                    <a:pt x="2" y="180"/>
                  </a:lnTo>
                  <a:lnTo>
                    <a:pt x="4" y="181"/>
                  </a:lnTo>
                  <a:lnTo>
                    <a:pt x="6" y="181"/>
                  </a:lnTo>
                  <a:lnTo>
                    <a:pt x="8" y="181"/>
                  </a:lnTo>
                  <a:lnTo>
                    <a:pt x="10" y="180"/>
                  </a:lnTo>
                  <a:lnTo>
                    <a:pt x="11" y="179"/>
                  </a:lnTo>
                  <a:lnTo>
                    <a:pt x="12" y="176"/>
                  </a:lnTo>
                  <a:lnTo>
                    <a:pt x="12" y="176"/>
                  </a:lnTo>
                  <a:lnTo>
                    <a:pt x="12" y="154"/>
                  </a:lnTo>
                  <a:lnTo>
                    <a:pt x="14" y="133"/>
                  </a:lnTo>
                  <a:lnTo>
                    <a:pt x="18" y="89"/>
                  </a:lnTo>
                  <a:lnTo>
                    <a:pt x="18" y="89"/>
                  </a:lnTo>
                  <a:lnTo>
                    <a:pt x="21" y="67"/>
                  </a:lnTo>
                  <a:lnTo>
                    <a:pt x="26" y="47"/>
                  </a:lnTo>
                  <a:lnTo>
                    <a:pt x="31" y="27"/>
                  </a:lnTo>
                  <a:lnTo>
                    <a:pt x="37" y="6"/>
                  </a:lnTo>
                  <a:lnTo>
                    <a:pt x="37" y="6"/>
                  </a:lnTo>
                  <a:lnTo>
                    <a:pt x="37" y="4"/>
                  </a:lnTo>
                  <a:lnTo>
                    <a:pt x="35" y="2"/>
                  </a:lnTo>
                  <a:lnTo>
                    <a:pt x="31" y="0"/>
                  </a:lnTo>
                  <a:lnTo>
                    <a:pt x="29" y="0"/>
                  </a:lnTo>
                  <a:lnTo>
                    <a:pt x="27" y="0"/>
                  </a:lnTo>
                  <a:lnTo>
                    <a:pt x="26" y="1"/>
                  </a:lnTo>
                  <a:lnTo>
                    <a:pt x="25" y="4"/>
                  </a:lnTo>
                  <a:lnTo>
                    <a:pt x="2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45" name="Freeform 992"/>
            <p:cNvSpPr/>
            <p:nvPr/>
          </p:nvSpPr>
          <p:spPr>
            <a:xfrm>
              <a:off x="5110164" y="3328988"/>
              <a:ext cx="14288" cy="84138"/>
            </a:xfrm>
            <a:custGeom>
              <a:avLst/>
              <a:gdLst/>
              <a:ahLst/>
              <a:cxnLst>
                <a:cxn ang="0">
                  <a:pos x="10991" y="77748"/>
                </a:cxn>
                <a:cxn ang="0">
                  <a:pos x="10991" y="77748"/>
                </a:cxn>
                <a:cxn ang="0">
                  <a:pos x="10441" y="77748"/>
                </a:cxn>
                <a:cxn ang="0">
                  <a:pos x="9342" y="76683"/>
                </a:cxn>
                <a:cxn ang="0">
                  <a:pos x="8243" y="72955"/>
                </a:cxn>
                <a:cxn ang="0">
                  <a:pos x="8243" y="68695"/>
                </a:cxn>
                <a:cxn ang="0">
                  <a:pos x="7144" y="62837"/>
                </a:cxn>
                <a:cxn ang="0">
                  <a:pos x="7144" y="51654"/>
                </a:cxn>
                <a:cxn ang="0">
                  <a:pos x="7144" y="45264"/>
                </a:cxn>
                <a:cxn ang="0">
                  <a:pos x="7144" y="45264"/>
                </a:cxn>
                <a:cxn ang="0">
                  <a:pos x="8793" y="23963"/>
                </a:cxn>
                <a:cxn ang="0">
                  <a:pos x="9342" y="13845"/>
                </a:cxn>
                <a:cxn ang="0">
                  <a:pos x="10991" y="3728"/>
                </a:cxn>
                <a:cxn ang="0">
                  <a:pos x="10991" y="3728"/>
                </a:cxn>
                <a:cxn ang="0">
                  <a:pos x="10991" y="2663"/>
                </a:cxn>
                <a:cxn ang="0">
                  <a:pos x="10441" y="1598"/>
                </a:cxn>
                <a:cxn ang="0">
                  <a:pos x="8243" y="0"/>
                </a:cxn>
                <a:cxn ang="0">
                  <a:pos x="7144" y="0"/>
                </a:cxn>
                <a:cxn ang="0">
                  <a:pos x="6045" y="0"/>
                </a:cxn>
                <a:cxn ang="0">
                  <a:pos x="4946" y="1065"/>
                </a:cxn>
                <a:cxn ang="0">
                  <a:pos x="4396" y="2663"/>
                </a:cxn>
                <a:cxn ang="0">
                  <a:pos x="4396" y="2663"/>
                </a:cxn>
                <a:cxn ang="0">
                  <a:pos x="2198" y="19171"/>
                </a:cxn>
                <a:cxn ang="0">
                  <a:pos x="550" y="32484"/>
                </a:cxn>
                <a:cxn ang="0">
                  <a:pos x="0" y="47394"/>
                </a:cxn>
                <a:cxn ang="0">
                  <a:pos x="0" y="61772"/>
                </a:cxn>
                <a:cxn ang="0">
                  <a:pos x="550" y="68162"/>
                </a:cxn>
                <a:cxn ang="0">
                  <a:pos x="1099" y="74020"/>
                </a:cxn>
                <a:cxn ang="0">
                  <a:pos x="2748" y="78280"/>
                </a:cxn>
                <a:cxn ang="0">
                  <a:pos x="4946" y="82008"/>
                </a:cxn>
                <a:cxn ang="0">
                  <a:pos x="8243" y="84138"/>
                </a:cxn>
                <a:cxn ang="0">
                  <a:pos x="9342" y="84138"/>
                </a:cxn>
                <a:cxn ang="0">
                  <a:pos x="10991" y="84138"/>
                </a:cxn>
                <a:cxn ang="0">
                  <a:pos x="10991" y="84138"/>
                </a:cxn>
                <a:cxn ang="0">
                  <a:pos x="12639" y="84138"/>
                </a:cxn>
                <a:cxn ang="0">
                  <a:pos x="13189" y="82540"/>
                </a:cxn>
                <a:cxn ang="0">
                  <a:pos x="14288" y="80410"/>
                </a:cxn>
                <a:cxn ang="0">
                  <a:pos x="14288" y="79878"/>
                </a:cxn>
                <a:cxn ang="0">
                  <a:pos x="13189" y="78280"/>
                </a:cxn>
                <a:cxn ang="0">
                  <a:pos x="12639" y="77748"/>
                </a:cxn>
                <a:cxn ang="0">
                  <a:pos x="10991" y="77748"/>
                </a:cxn>
                <a:cxn ang="0">
                  <a:pos x="10991" y="77748"/>
                </a:cxn>
              </a:cxnLst>
              <a:rect l="0" t="0" r="0" b="0"/>
              <a:pathLst>
                <a:path w="26" h="158">
                  <a:moveTo>
                    <a:pt x="20" y="146"/>
                  </a:moveTo>
                  <a:lnTo>
                    <a:pt x="20" y="146"/>
                  </a:lnTo>
                  <a:lnTo>
                    <a:pt x="19" y="146"/>
                  </a:lnTo>
                  <a:lnTo>
                    <a:pt x="17" y="144"/>
                  </a:lnTo>
                  <a:lnTo>
                    <a:pt x="15" y="137"/>
                  </a:lnTo>
                  <a:lnTo>
                    <a:pt x="15" y="129"/>
                  </a:lnTo>
                  <a:lnTo>
                    <a:pt x="13" y="118"/>
                  </a:lnTo>
                  <a:lnTo>
                    <a:pt x="13" y="97"/>
                  </a:lnTo>
                  <a:lnTo>
                    <a:pt x="13" y="85"/>
                  </a:lnTo>
                  <a:lnTo>
                    <a:pt x="13" y="85"/>
                  </a:lnTo>
                  <a:lnTo>
                    <a:pt x="16" y="45"/>
                  </a:lnTo>
                  <a:lnTo>
                    <a:pt x="17" y="26"/>
                  </a:lnTo>
                  <a:lnTo>
                    <a:pt x="20" y="7"/>
                  </a:lnTo>
                  <a:lnTo>
                    <a:pt x="20" y="7"/>
                  </a:lnTo>
                  <a:lnTo>
                    <a:pt x="20" y="5"/>
                  </a:lnTo>
                  <a:lnTo>
                    <a:pt x="19" y="3"/>
                  </a:lnTo>
                  <a:lnTo>
                    <a:pt x="15" y="0"/>
                  </a:lnTo>
                  <a:lnTo>
                    <a:pt x="13" y="0"/>
                  </a:lnTo>
                  <a:lnTo>
                    <a:pt x="11" y="0"/>
                  </a:lnTo>
                  <a:lnTo>
                    <a:pt x="9" y="2"/>
                  </a:lnTo>
                  <a:lnTo>
                    <a:pt x="8" y="5"/>
                  </a:lnTo>
                  <a:lnTo>
                    <a:pt x="8" y="5"/>
                  </a:lnTo>
                  <a:lnTo>
                    <a:pt x="4" y="36"/>
                  </a:lnTo>
                  <a:lnTo>
                    <a:pt x="1" y="61"/>
                  </a:lnTo>
                  <a:lnTo>
                    <a:pt x="0" y="89"/>
                  </a:lnTo>
                  <a:lnTo>
                    <a:pt x="0" y="116"/>
                  </a:lnTo>
                  <a:lnTo>
                    <a:pt x="1" y="128"/>
                  </a:lnTo>
                  <a:lnTo>
                    <a:pt x="2" y="139"/>
                  </a:lnTo>
                  <a:lnTo>
                    <a:pt x="5" y="147"/>
                  </a:lnTo>
                  <a:lnTo>
                    <a:pt x="9" y="154"/>
                  </a:lnTo>
                  <a:lnTo>
                    <a:pt x="15" y="158"/>
                  </a:lnTo>
                  <a:lnTo>
                    <a:pt x="17" y="158"/>
                  </a:lnTo>
                  <a:lnTo>
                    <a:pt x="20" y="158"/>
                  </a:lnTo>
                  <a:lnTo>
                    <a:pt x="20" y="158"/>
                  </a:lnTo>
                  <a:lnTo>
                    <a:pt x="23" y="158"/>
                  </a:lnTo>
                  <a:lnTo>
                    <a:pt x="24" y="155"/>
                  </a:lnTo>
                  <a:lnTo>
                    <a:pt x="26" y="151"/>
                  </a:lnTo>
                  <a:lnTo>
                    <a:pt x="26" y="150"/>
                  </a:lnTo>
                  <a:lnTo>
                    <a:pt x="24" y="147"/>
                  </a:lnTo>
                  <a:lnTo>
                    <a:pt x="23" y="146"/>
                  </a:lnTo>
                  <a:lnTo>
                    <a:pt x="20" y="146"/>
                  </a:lnTo>
                  <a:lnTo>
                    <a:pt x="20" y="1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46" name="Freeform 993"/>
            <p:cNvSpPr/>
            <p:nvPr/>
          </p:nvSpPr>
          <p:spPr>
            <a:xfrm>
              <a:off x="5143502" y="3351213"/>
              <a:ext cx="15875" cy="77788"/>
            </a:xfrm>
            <a:custGeom>
              <a:avLst/>
              <a:gdLst/>
              <a:ahLst/>
              <a:cxnLst>
                <a:cxn ang="0">
                  <a:pos x="15875" y="73555"/>
                </a:cxn>
                <a:cxn ang="0">
                  <a:pos x="15875" y="73555"/>
                </a:cxn>
                <a:cxn ang="0">
                  <a:pos x="7408" y="42863"/>
                </a:cxn>
                <a:cxn ang="0">
                  <a:pos x="7408" y="42863"/>
                </a:cxn>
                <a:cxn ang="0">
                  <a:pos x="6879" y="38100"/>
                </a:cxn>
                <a:cxn ang="0">
                  <a:pos x="6879" y="33338"/>
                </a:cxn>
                <a:cxn ang="0">
                  <a:pos x="7408" y="23283"/>
                </a:cxn>
                <a:cxn ang="0">
                  <a:pos x="8996" y="13229"/>
                </a:cxn>
                <a:cxn ang="0">
                  <a:pos x="9525" y="3175"/>
                </a:cxn>
                <a:cxn ang="0">
                  <a:pos x="9525" y="3175"/>
                </a:cxn>
                <a:cxn ang="0">
                  <a:pos x="9525" y="1588"/>
                </a:cxn>
                <a:cxn ang="0">
                  <a:pos x="8996" y="1058"/>
                </a:cxn>
                <a:cxn ang="0">
                  <a:pos x="7408" y="0"/>
                </a:cxn>
                <a:cxn ang="0">
                  <a:pos x="6879" y="0"/>
                </a:cxn>
                <a:cxn ang="0">
                  <a:pos x="4763" y="1058"/>
                </a:cxn>
                <a:cxn ang="0">
                  <a:pos x="3704" y="1588"/>
                </a:cxn>
                <a:cxn ang="0">
                  <a:pos x="3175" y="3175"/>
                </a:cxn>
                <a:cxn ang="0">
                  <a:pos x="3175" y="3175"/>
                </a:cxn>
                <a:cxn ang="0">
                  <a:pos x="2646" y="12700"/>
                </a:cxn>
                <a:cxn ang="0">
                  <a:pos x="1588" y="21167"/>
                </a:cxn>
                <a:cxn ang="0">
                  <a:pos x="0" y="29634"/>
                </a:cxn>
                <a:cxn ang="0">
                  <a:pos x="0" y="39159"/>
                </a:cxn>
                <a:cxn ang="0">
                  <a:pos x="0" y="39159"/>
                </a:cxn>
                <a:cxn ang="0">
                  <a:pos x="0" y="43392"/>
                </a:cxn>
                <a:cxn ang="0">
                  <a:pos x="1058" y="47625"/>
                </a:cxn>
                <a:cxn ang="0">
                  <a:pos x="3704" y="57150"/>
                </a:cxn>
                <a:cxn ang="0">
                  <a:pos x="6879" y="66146"/>
                </a:cxn>
                <a:cxn ang="0">
                  <a:pos x="9525" y="75142"/>
                </a:cxn>
                <a:cxn ang="0">
                  <a:pos x="9525" y="75142"/>
                </a:cxn>
                <a:cxn ang="0">
                  <a:pos x="10054" y="76200"/>
                </a:cxn>
                <a:cxn ang="0">
                  <a:pos x="11113" y="77259"/>
                </a:cxn>
                <a:cxn ang="0">
                  <a:pos x="12700" y="77788"/>
                </a:cxn>
                <a:cxn ang="0">
                  <a:pos x="13758" y="77259"/>
                </a:cxn>
                <a:cxn ang="0">
                  <a:pos x="14817" y="77259"/>
                </a:cxn>
                <a:cxn ang="0">
                  <a:pos x="15346" y="75671"/>
                </a:cxn>
                <a:cxn ang="0">
                  <a:pos x="15875" y="75142"/>
                </a:cxn>
                <a:cxn ang="0">
                  <a:pos x="15875" y="73555"/>
                </a:cxn>
                <a:cxn ang="0">
                  <a:pos x="15875" y="73555"/>
                </a:cxn>
              </a:cxnLst>
              <a:rect l="0" t="0" r="0" b="0"/>
              <a:pathLst>
                <a:path w="30" h="147">
                  <a:moveTo>
                    <a:pt x="30" y="139"/>
                  </a:moveTo>
                  <a:lnTo>
                    <a:pt x="30" y="139"/>
                  </a:lnTo>
                  <a:lnTo>
                    <a:pt x="14" y="81"/>
                  </a:lnTo>
                  <a:lnTo>
                    <a:pt x="14" y="81"/>
                  </a:lnTo>
                  <a:lnTo>
                    <a:pt x="13" y="72"/>
                  </a:lnTo>
                  <a:lnTo>
                    <a:pt x="13" y="63"/>
                  </a:lnTo>
                  <a:lnTo>
                    <a:pt x="14" y="44"/>
                  </a:lnTo>
                  <a:lnTo>
                    <a:pt x="17" y="25"/>
                  </a:lnTo>
                  <a:lnTo>
                    <a:pt x="18" y="6"/>
                  </a:lnTo>
                  <a:lnTo>
                    <a:pt x="18" y="6"/>
                  </a:lnTo>
                  <a:lnTo>
                    <a:pt x="18" y="3"/>
                  </a:lnTo>
                  <a:lnTo>
                    <a:pt x="17" y="2"/>
                  </a:lnTo>
                  <a:lnTo>
                    <a:pt x="14" y="0"/>
                  </a:lnTo>
                  <a:lnTo>
                    <a:pt x="13" y="0"/>
                  </a:lnTo>
                  <a:lnTo>
                    <a:pt x="9" y="2"/>
                  </a:lnTo>
                  <a:lnTo>
                    <a:pt x="7" y="3"/>
                  </a:lnTo>
                  <a:lnTo>
                    <a:pt x="6" y="6"/>
                  </a:lnTo>
                  <a:lnTo>
                    <a:pt x="6" y="6"/>
                  </a:lnTo>
                  <a:lnTo>
                    <a:pt x="5" y="24"/>
                  </a:lnTo>
                  <a:lnTo>
                    <a:pt x="3" y="40"/>
                  </a:lnTo>
                  <a:lnTo>
                    <a:pt x="0" y="56"/>
                  </a:lnTo>
                  <a:lnTo>
                    <a:pt x="0" y="74"/>
                  </a:lnTo>
                  <a:lnTo>
                    <a:pt x="0" y="74"/>
                  </a:lnTo>
                  <a:lnTo>
                    <a:pt x="0" y="82"/>
                  </a:lnTo>
                  <a:lnTo>
                    <a:pt x="2" y="90"/>
                  </a:lnTo>
                  <a:lnTo>
                    <a:pt x="7" y="108"/>
                  </a:lnTo>
                  <a:lnTo>
                    <a:pt x="13" y="125"/>
                  </a:lnTo>
                  <a:lnTo>
                    <a:pt x="18" y="142"/>
                  </a:lnTo>
                  <a:lnTo>
                    <a:pt x="18" y="142"/>
                  </a:lnTo>
                  <a:lnTo>
                    <a:pt x="19" y="144"/>
                  </a:lnTo>
                  <a:lnTo>
                    <a:pt x="21" y="146"/>
                  </a:lnTo>
                  <a:lnTo>
                    <a:pt x="24" y="147"/>
                  </a:lnTo>
                  <a:lnTo>
                    <a:pt x="26" y="146"/>
                  </a:lnTo>
                  <a:lnTo>
                    <a:pt x="28" y="146"/>
                  </a:lnTo>
                  <a:lnTo>
                    <a:pt x="29" y="143"/>
                  </a:lnTo>
                  <a:lnTo>
                    <a:pt x="30" y="142"/>
                  </a:lnTo>
                  <a:lnTo>
                    <a:pt x="30" y="139"/>
                  </a:lnTo>
                  <a:lnTo>
                    <a:pt x="30" y="1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47" name="Freeform 994"/>
            <p:cNvSpPr/>
            <p:nvPr/>
          </p:nvSpPr>
          <p:spPr>
            <a:xfrm>
              <a:off x="5191127" y="3373438"/>
              <a:ext cx="15875" cy="65088"/>
            </a:xfrm>
            <a:custGeom>
              <a:avLst/>
              <a:gdLst/>
              <a:ahLst/>
              <a:cxnLst>
                <a:cxn ang="0">
                  <a:pos x="15875" y="60286"/>
                </a:cxn>
                <a:cxn ang="0">
                  <a:pos x="15875" y="60286"/>
                </a:cxn>
                <a:cxn ang="0">
                  <a:pos x="11778" y="47482"/>
                </a:cxn>
                <a:cxn ang="0">
                  <a:pos x="9730" y="41080"/>
                </a:cxn>
                <a:cxn ang="0">
                  <a:pos x="7681" y="34678"/>
                </a:cxn>
                <a:cxn ang="0">
                  <a:pos x="7681" y="34678"/>
                </a:cxn>
                <a:cxn ang="0">
                  <a:pos x="6145" y="26675"/>
                </a:cxn>
                <a:cxn ang="0">
                  <a:pos x="6145" y="18673"/>
                </a:cxn>
                <a:cxn ang="0">
                  <a:pos x="7169" y="3201"/>
                </a:cxn>
                <a:cxn ang="0">
                  <a:pos x="7169" y="3201"/>
                </a:cxn>
                <a:cxn ang="0">
                  <a:pos x="7169" y="2134"/>
                </a:cxn>
                <a:cxn ang="0">
                  <a:pos x="6145" y="1067"/>
                </a:cxn>
                <a:cxn ang="0">
                  <a:pos x="5121" y="534"/>
                </a:cxn>
                <a:cxn ang="0">
                  <a:pos x="3585" y="0"/>
                </a:cxn>
                <a:cxn ang="0">
                  <a:pos x="2560" y="534"/>
                </a:cxn>
                <a:cxn ang="0">
                  <a:pos x="1536" y="1067"/>
                </a:cxn>
                <a:cxn ang="0">
                  <a:pos x="512" y="2134"/>
                </a:cxn>
                <a:cxn ang="0">
                  <a:pos x="512" y="3201"/>
                </a:cxn>
                <a:cxn ang="0">
                  <a:pos x="512" y="3201"/>
                </a:cxn>
                <a:cxn ang="0">
                  <a:pos x="0" y="17606"/>
                </a:cxn>
                <a:cxn ang="0">
                  <a:pos x="0" y="25608"/>
                </a:cxn>
                <a:cxn ang="0">
                  <a:pos x="512" y="33078"/>
                </a:cxn>
                <a:cxn ang="0">
                  <a:pos x="512" y="33078"/>
                </a:cxn>
                <a:cxn ang="0">
                  <a:pos x="2560" y="40547"/>
                </a:cxn>
                <a:cxn ang="0">
                  <a:pos x="5121" y="47482"/>
                </a:cxn>
                <a:cxn ang="0">
                  <a:pos x="7681" y="55485"/>
                </a:cxn>
                <a:cxn ang="0">
                  <a:pos x="10242" y="62954"/>
                </a:cxn>
                <a:cxn ang="0">
                  <a:pos x="10242" y="62954"/>
                </a:cxn>
                <a:cxn ang="0">
                  <a:pos x="10242" y="64021"/>
                </a:cxn>
                <a:cxn ang="0">
                  <a:pos x="11778" y="65088"/>
                </a:cxn>
                <a:cxn ang="0">
                  <a:pos x="12290" y="65088"/>
                </a:cxn>
                <a:cxn ang="0">
                  <a:pos x="13827" y="65088"/>
                </a:cxn>
                <a:cxn ang="0">
                  <a:pos x="15363" y="64021"/>
                </a:cxn>
                <a:cxn ang="0">
                  <a:pos x="15875" y="63487"/>
                </a:cxn>
                <a:cxn ang="0">
                  <a:pos x="15875" y="61887"/>
                </a:cxn>
                <a:cxn ang="0">
                  <a:pos x="15875" y="60286"/>
                </a:cxn>
                <a:cxn ang="0">
                  <a:pos x="15875" y="60286"/>
                </a:cxn>
              </a:cxnLst>
              <a:rect l="0" t="0" r="0" b="0"/>
              <a:pathLst>
                <a:path w="31" h="122">
                  <a:moveTo>
                    <a:pt x="31" y="113"/>
                  </a:moveTo>
                  <a:lnTo>
                    <a:pt x="31" y="113"/>
                  </a:lnTo>
                  <a:lnTo>
                    <a:pt x="23" y="89"/>
                  </a:lnTo>
                  <a:lnTo>
                    <a:pt x="19" y="77"/>
                  </a:lnTo>
                  <a:lnTo>
                    <a:pt x="15" y="65"/>
                  </a:lnTo>
                  <a:lnTo>
                    <a:pt x="15" y="65"/>
                  </a:lnTo>
                  <a:lnTo>
                    <a:pt x="12" y="50"/>
                  </a:lnTo>
                  <a:lnTo>
                    <a:pt x="12" y="35"/>
                  </a:lnTo>
                  <a:lnTo>
                    <a:pt x="14" y="6"/>
                  </a:lnTo>
                  <a:lnTo>
                    <a:pt x="14" y="6"/>
                  </a:lnTo>
                  <a:lnTo>
                    <a:pt x="14" y="4"/>
                  </a:lnTo>
                  <a:lnTo>
                    <a:pt x="12" y="2"/>
                  </a:lnTo>
                  <a:lnTo>
                    <a:pt x="10" y="1"/>
                  </a:lnTo>
                  <a:lnTo>
                    <a:pt x="7" y="0"/>
                  </a:lnTo>
                  <a:lnTo>
                    <a:pt x="5" y="1"/>
                  </a:lnTo>
                  <a:lnTo>
                    <a:pt x="3" y="2"/>
                  </a:lnTo>
                  <a:lnTo>
                    <a:pt x="1" y="4"/>
                  </a:lnTo>
                  <a:lnTo>
                    <a:pt x="1" y="6"/>
                  </a:lnTo>
                  <a:lnTo>
                    <a:pt x="1" y="6"/>
                  </a:lnTo>
                  <a:lnTo>
                    <a:pt x="0" y="33"/>
                  </a:lnTo>
                  <a:lnTo>
                    <a:pt x="0" y="48"/>
                  </a:lnTo>
                  <a:lnTo>
                    <a:pt x="1" y="62"/>
                  </a:lnTo>
                  <a:lnTo>
                    <a:pt x="1" y="62"/>
                  </a:lnTo>
                  <a:lnTo>
                    <a:pt x="5" y="76"/>
                  </a:lnTo>
                  <a:lnTo>
                    <a:pt x="10" y="89"/>
                  </a:lnTo>
                  <a:lnTo>
                    <a:pt x="15" y="104"/>
                  </a:lnTo>
                  <a:lnTo>
                    <a:pt x="20" y="118"/>
                  </a:lnTo>
                  <a:lnTo>
                    <a:pt x="20" y="118"/>
                  </a:lnTo>
                  <a:lnTo>
                    <a:pt x="20" y="120"/>
                  </a:lnTo>
                  <a:lnTo>
                    <a:pt x="23" y="122"/>
                  </a:lnTo>
                  <a:lnTo>
                    <a:pt x="24" y="122"/>
                  </a:lnTo>
                  <a:lnTo>
                    <a:pt x="27" y="122"/>
                  </a:lnTo>
                  <a:lnTo>
                    <a:pt x="30" y="120"/>
                  </a:lnTo>
                  <a:lnTo>
                    <a:pt x="31" y="119"/>
                  </a:lnTo>
                  <a:lnTo>
                    <a:pt x="31" y="116"/>
                  </a:lnTo>
                  <a:lnTo>
                    <a:pt x="31" y="113"/>
                  </a:lnTo>
                  <a:lnTo>
                    <a:pt x="31" y="1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48" name="Freeform 995"/>
            <p:cNvSpPr/>
            <p:nvPr/>
          </p:nvSpPr>
          <p:spPr>
            <a:xfrm>
              <a:off x="5233989" y="3379788"/>
              <a:ext cx="12700" cy="52388"/>
            </a:xfrm>
            <a:custGeom>
              <a:avLst/>
              <a:gdLst/>
              <a:ahLst/>
              <a:cxnLst>
                <a:cxn ang="0">
                  <a:pos x="12700" y="47527"/>
                </a:cxn>
                <a:cxn ang="0">
                  <a:pos x="12700" y="47527"/>
                </a:cxn>
                <a:cxn ang="0">
                  <a:pos x="9652" y="42126"/>
                </a:cxn>
                <a:cxn ang="0">
                  <a:pos x="7620" y="37266"/>
                </a:cxn>
                <a:cxn ang="0">
                  <a:pos x="7112" y="31865"/>
                </a:cxn>
                <a:cxn ang="0">
                  <a:pos x="6096" y="26464"/>
                </a:cxn>
                <a:cxn ang="0">
                  <a:pos x="6096" y="14582"/>
                </a:cxn>
                <a:cxn ang="0">
                  <a:pos x="6096" y="3781"/>
                </a:cxn>
                <a:cxn ang="0">
                  <a:pos x="6096" y="3781"/>
                </a:cxn>
                <a:cxn ang="0">
                  <a:pos x="6096" y="2160"/>
                </a:cxn>
                <a:cxn ang="0">
                  <a:pos x="5588" y="1080"/>
                </a:cxn>
                <a:cxn ang="0">
                  <a:pos x="5080" y="540"/>
                </a:cxn>
                <a:cxn ang="0">
                  <a:pos x="3556" y="0"/>
                </a:cxn>
                <a:cxn ang="0">
                  <a:pos x="2032" y="540"/>
                </a:cxn>
                <a:cxn ang="0">
                  <a:pos x="1524" y="1080"/>
                </a:cxn>
                <a:cxn ang="0">
                  <a:pos x="508" y="2160"/>
                </a:cxn>
                <a:cxn ang="0">
                  <a:pos x="0" y="3781"/>
                </a:cxn>
                <a:cxn ang="0">
                  <a:pos x="0" y="3781"/>
                </a:cxn>
                <a:cxn ang="0">
                  <a:pos x="0" y="16202"/>
                </a:cxn>
                <a:cxn ang="0">
                  <a:pos x="0" y="27544"/>
                </a:cxn>
                <a:cxn ang="0">
                  <a:pos x="508" y="34565"/>
                </a:cxn>
                <a:cxn ang="0">
                  <a:pos x="2032" y="39966"/>
                </a:cxn>
                <a:cxn ang="0">
                  <a:pos x="4064" y="45367"/>
                </a:cxn>
                <a:cxn ang="0">
                  <a:pos x="7112" y="51308"/>
                </a:cxn>
                <a:cxn ang="0">
                  <a:pos x="7112" y="51308"/>
                </a:cxn>
                <a:cxn ang="0">
                  <a:pos x="7620" y="51848"/>
                </a:cxn>
                <a:cxn ang="0">
                  <a:pos x="9144" y="52388"/>
                </a:cxn>
                <a:cxn ang="0">
                  <a:pos x="11176" y="51848"/>
                </a:cxn>
                <a:cxn ang="0">
                  <a:pos x="11684" y="51308"/>
                </a:cxn>
                <a:cxn ang="0">
                  <a:pos x="12700" y="50228"/>
                </a:cxn>
                <a:cxn ang="0">
                  <a:pos x="12700" y="49148"/>
                </a:cxn>
                <a:cxn ang="0">
                  <a:pos x="12700" y="47527"/>
                </a:cxn>
                <a:cxn ang="0">
                  <a:pos x="12700" y="47527"/>
                </a:cxn>
              </a:cxnLst>
              <a:rect l="0" t="0" r="0" b="0"/>
              <a:pathLst>
                <a:path w="25" h="97">
                  <a:moveTo>
                    <a:pt x="25" y="88"/>
                  </a:moveTo>
                  <a:lnTo>
                    <a:pt x="25" y="88"/>
                  </a:lnTo>
                  <a:lnTo>
                    <a:pt x="19" y="78"/>
                  </a:lnTo>
                  <a:lnTo>
                    <a:pt x="15" y="69"/>
                  </a:lnTo>
                  <a:lnTo>
                    <a:pt x="14" y="59"/>
                  </a:lnTo>
                  <a:lnTo>
                    <a:pt x="12" y="49"/>
                  </a:lnTo>
                  <a:lnTo>
                    <a:pt x="12" y="27"/>
                  </a:lnTo>
                  <a:lnTo>
                    <a:pt x="12" y="7"/>
                  </a:lnTo>
                  <a:lnTo>
                    <a:pt x="12" y="7"/>
                  </a:lnTo>
                  <a:lnTo>
                    <a:pt x="12" y="4"/>
                  </a:lnTo>
                  <a:lnTo>
                    <a:pt x="11" y="2"/>
                  </a:lnTo>
                  <a:lnTo>
                    <a:pt x="10" y="1"/>
                  </a:lnTo>
                  <a:lnTo>
                    <a:pt x="7" y="0"/>
                  </a:lnTo>
                  <a:lnTo>
                    <a:pt x="4" y="1"/>
                  </a:lnTo>
                  <a:lnTo>
                    <a:pt x="3" y="2"/>
                  </a:lnTo>
                  <a:lnTo>
                    <a:pt x="1" y="4"/>
                  </a:lnTo>
                  <a:lnTo>
                    <a:pt x="0" y="7"/>
                  </a:lnTo>
                  <a:lnTo>
                    <a:pt x="0" y="7"/>
                  </a:lnTo>
                  <a:lnTo>
                    <a:pt x="0" y="30"/>
                  </a:lnTo>
                  <a:lnTo>
                    <a:pt x="0" y="51"/>
                  </a:lnTo>
                  <a:lnTo>
                    <a:pt x="1" y="64"/>
                  </a:lnTo>
                  <a:lnTo>
                    <a:pt x="4" y="74"/>
                  </a:lnTo>
                  <a:lnTo>
                    <a:pt x="8" y="84"/>
                  </a:lnTo>
                  <a:lnTo>
                    <a:pt x="14" y="95"/>
                  </a:lnTo>
                  <a:lnTo>
                    <a:pt x="14" y="95"/>
                  </a:lnTo>
                  <a:lnTo>
                    <a:pt x="15" y="96"/>
                  </a:lnTo>
                  <a:lnTo>
                    <a:pt x="18" y="97"/>
                  </a:lnTo>
                  <a:lnTo>
                    <a:pt x="22" y="96"/>
                  </a:lnTo>
                  <a:lnTo>
                    <a:pt x="23" y="95"/>
                  </a:lnTo>
                  <a:lnTo>
                    <a:pt x="25" y="93"/>
                  </a:lnTo>
                  <a:lnTo>
                    <a:pt x="25" y="91"/>
                  </a:lnTo>
                  <a:lnTo>
                    <a:pt x="25" y="88"/>
                  </a:lnTo>
                  <a:lnTo>
                    <a:pt x="25" y="8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49" name="Freeform 996"/>
            <p:cNvSpPr/>
            <p:nvPr/>
          </p:nvSpPr>
          <p:spPr>
            <a:xfrm>
              <a:off x="5275264" y="3379788"/>
              <a:ext cx="9525" cy="58738"/>
            </a:xfrm>
            <a:custGeom>
              <a:avLst/>
              <a:gdLst/>
              <a:ahLst/>
              <a:cxnLst>
                <a:cxn ang="0">
                  <a:pos x="6350" y="32573"/>
                </a:cxn>
                <a:cxn ang="0">
                  <a:pos x="6350" y="32573"/>
                </a:cxn>
                <a:cxn ang="0">
                  <a:pos x="5821" y="18155"/>
                </a:cxn>
                <a:cxn ang="0">
                  <a:pos x="6350" y="3738"/>
                </a:cxn>
                <a:cxn ang="0">
                  <a:pos x="6350" y="3738"/>
                </a:cxn>
                <a:cxn ang="0">
                  <a:pos x="5821" y="2136"/>
                </a:cxn>
                <a:cxn ang="0">
                  <a:pos x="5292" y="1068"/>
                </a:cxn>
                <a:cxn ang="0">
                  <a:pos x="4233" y="534"/>
                </a:cxn>
                <a:cxn ang="0">
                  <a:pos x="3175" y="0"/>
                </a:cxn>
                <a:cxn ang="0">
                  <a:pos x="2117" y="534"/>
                </a:cxn>
                <a:cxn ang="0">
                  <a:pos x="529" y="1068"/>
                </a:cxn>
                <a:cxn ang="0">
                  <a:pos x="0" y="2136"/>
                </a:cxn>
                <a:cxn ang="0">
                  <a:pos x="0" y="3738"/>
                </a:cxn>
                <a:cxn ang="0">
                  <a:pos x="0" y="32573"/>
                </a:cxn>
                <a:cxn ang="0">
                  <a:pos x="0" y="32573"/>
                </a:cxn>
                <a:cxn ang="0">
                  <a:pos x="0" y="38447"/>
                </a:cxn>
                <a:cxn ang="0">
                  <a:pos x="1588" y="44320"/>
                </a:cxn>
                <a:cxn ang="0">
                  <a:pos x="2117" y="49660"/>
                </a:cxn>
                <a:cxn ang="0">
                  <a:pos x="3175" y="55534"/>
                </a:cxn>
                <a:cxn ang="0">
                  <a:pos x="3175" y="55534"/>
                </a:cxn>
                <a:cxn ang="0">
                  <a:pos x="3704" y="56602"/>
                </a:cxn>
                <a:cxn ang="0">
                  <a:pos x="4233" y="57670"/>
                </a:cxn>
                <a:cxn ang="0">
                  <a:pos x="6350" y="58738"/>
                </a:cxn>
                <a:cxn ang="0">
                  <a:pos x="7408" y="58738"/>
                </a:cxn>
                <a:cxn ang="0">
                  <a:pos x="8467" y="57670"/>
                </a:cxn>
                <a:cxn ang="0">
                  <a:pos x="9525" y="56602"/>
                </a:cxn>
                <a:cxn ang="0">
                  <a:pos x="9525" y="55534"/>
                </a:cxn>
                <a:cxn ang="0">
                  <a:pos x="9525" y="55534"/>
                </a:cxn>
                <a:cxn ang="0">
                  <a:pos x="8467" y="49660"/>
                </a:cxn>
                <a:cxn ang="0">
                  <a:pos x="7937" y="44320"/>
                </a:cxn>
                <a:cxn ang="0">
                  <a:pos x="7408" y="38447"/>
                </a:cxn>
                <a:cxn ang="0">
                  <a:pos x="6350" y="32573"/>
                </a:cxn>
                <a:cxn ang="0">
                  <a:pos x="6350" y="32573"/>
                </a:cxn>
              </a:cxnLst>
              <a:rect l="0" t="0" r="0" b="0"/>
              <a:pathLst>
                <a:path w="18" h="110">
                  <a:moveTo>
                    <a:pt x="12" y="61"/>
                  </a:moveTo>
                  <a:lnTo>
                    <a:pt x="12" y="61"/>
                  </a:lnTo>
                  <a:lnTo>
                    <a:pt x="11" y="34"/>
                  </a:lnTo>
                  <a:lnTo>
                    <a:pt x="12" y="7"/>
                  </a:lnTo>
                  <a:lnTo>
                    <a:pt x="12" y="7"/>
                  </a:lnTo>
                  <a:lnTo>
                    <a:pt x="11" y="4"/>
                  </a:lnTo>
                  <a:lnTo>
                    <a:pt x="10" y="2"/>
                  </a:lnTo>
                  <a:lnTo>
                    <a:pt x="8" y="1"/>
                  </a:lnTo>
                  <a:lnTo>
                    <a:pt x="6" y="0"/>
                  </a:lnTo>
                  <a:lnTo>
                    <a:pt x="4" y="1"/>
                  </a:lnTo>
                  <a:lnTo>
                    <a:pt x="1" y="2"/>
                  </a:lnTo>
                  <a:lnTo>
                    <a:pt x="0" y="4"/>
                  </a:lnTo>
                  <a:lnTo>
                    <a:pt x="0" y="7"/>
                  </a:lnTo>
                  <a:lnTo>
                    <a:pt x="0" y="61"/>
                  </a:lnTo>
                  <a:lnTo>
                    <a:pt x="0" y="61"/>
                  </a:lnTo>
                  <a:lnTo>
                    <a:pt x="0" y="72"/>
                  </a:lnTo>
                  <a:lnTo>
                    <a:pt x="3" y="83"/>
                  </a:lnTo>
                  <a:lnTo>
                    <a:pt x="4" y="93"/>
                  </a:lnTo>
                  <a:lnTo>
                    <a:pt x="6" y="104"/>
                  </a:lnTo>
                  <a:lnTo>
                    <a:pt x="6" y="104"/>
                  </a:lnTo>
                  <a:lnTo>
                    <a:pt x="7" y="106"/>
                  </a:lnTo>
                  <a:lnTo>
                    <a:pt x="8" y="108"/>
                  </a:lnTo>
                  <a:lnTo>
                    <a:pt x="12" y="110"/>
                  </a:lnTo>
                  <a:lnTo>
                    <a:pt x="14" y="110"/>
                  </a:lnTo>
                  <a:lnTo>
                    <a:pt x="16" y="108"/>
                  </a:lnTo>
                  <a:lnTo>
                    <a:pt x="18" y="106"/>
                  </a:lnTo>
                  <a:lnTo>
                    <a:pt x="18" y="104"/>
                  </a:lnTo>
                  <a:lnTo>
                    <a:pt x="18" y="104"/>
                  </a:lnTo>
                  <a:lnTo>
                    <a:pt x="16" y="93"/>
                  </a:lnTo>
                  <a:lnTo>
                    <a:pt x="15" y="83"/>
                  </a:lnTo>
                  <a:lnTo>
                    <a:pt x="14" y="72"/>
                  </a:lnTo>
                  <a:lnTo>
                    <a:pt x="12" y="61"/>
                  </a:lnTo>
                  <a:lnTo>
                    <a:pt x="12"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50" name="Freeform 997"/>
            <p:cNvSpPr/>
            <p:nvPr/>
          </p:nvSpPr>
          <p:spPr>
            <a:xfrm>
              <a:off x="5313364" y="3384551"/>
              <a:ext cx="20638" cy="50800"/>
            </a:xfrm>
            <a:custGeom>
              <a:avLst/>
              <a:gdLst/>
              <a:ahLst/>
              <a:cxnLst>
                <a:cxn ang="0">
                  <a:pos x="18965" y="44979"/>
                </a:cxn>
                <a:cxn ang="0">
                  <a:pos x="18965" y="44979"/>
                </a:cxn>
                <a:cxn ang="0">
                  <a:pos x="16734" y="43392"/>
                </a:cxn>
                <a:cxn ang="0">
                  <a:pos x="14502" y="42333"/>
                </a:cxn>
                <a:cxn ang="0">
                  <a:pos x="12271" y="40217"/>
                </a:cxn>
                <a:cxn ang="0">
                  <a:pos x="10598" y="37571"/>
                </a:cxn>
                <a:cxn ang="0">
                  <a:pos x="8367" y="32279"/>
                </a:cxn>
                <a:cxn ang="0">
                  <a:pos x="6693" y="26458"/>
                </a:cxn>
                <a:cxn ang="0">
                  <a:pos x="6693" y="20638"/>
                </a:cxn>
                <a:cxn ang="0">
                  <a:pos x="6693" y="14287"/>
                </a:cxn>
                <a:cxn ang="0">
                  <a:pos x="7809" y="2646"/>
                </a:cxn>
                <a:cxn ang="0">
                  <a:pos x="7809" y="2646"/>
                </a:cxn>
                <a:cxn ang="0">
                  <a:pos x="6693" y="1058"/>
                </a:cxn>
                <a:cxn ang="0">
                  <a:pos x="6136" y="529"/>
                </a:cxn>
                <a:cxn ang="0">
                  <a:pos x="5578" y="0"/>
                </a:cxn>
                <a:cxn ang="0">
                  <a:pos x="3904" y="0"/>
                </a:cxn>
                <a:cxn ang="0">
                  <a:pos x="2231" y="0"/>
                </a:cxn>
                <a:cxn ang="0">
                  <a:pos x="1673" y="529"/>
                </a:cxn>
                <a:cxn ang="0">
                  <a:pos x="558" y="1058"/>
                </a:cxn>
                <a:cxn ang="0">
                  <a:pos x="558" y="2646"/>
                </a:cxn>
                <a:cxn ang="0">
                  <a:pos x="558" y="2646"/>
                </a:cxn>
                <a:cxn ang="0">
                  <a:pos x="0" y="15346"/>
                </a:cxn>
                <a:cxn ang="0">
                  <a:pos x="0" y="22754"/>
                </a:cxn>
                <a:cxn ang="0">
                  <a:pos x="558" y="30162"/>
                </a:cxn>
                <a:cxn ang="0">
                  <a:pos x="2231" y="36513"/>
                </a:cxn>
                <a:cxn ang="0">
                  <a:pos x="5578" y="42333"/>
                </a:cxn>
                <a:cxn ang="0">
                  <a:pos x="7809" y="44450"/>
                </a:cxn>
                <a:cxn ang="0">
                  <a:pos x="10040" y="47096"/>
                </a:cxn>
                <a:cxn ang="0">
                  <a:pos x="12271" y="49213"/>
                </a:cxn>
                <a:cxn ang="0">
                  <a:pos x="16176" y="50800"/>
                </a:cxn>
                <a:cxn ang="0">
                  <a:pos x="16176" y="50800"/>
                </a:cxn>
                <a:cxn ang="0">
                  <a:pos x="17291" y="50800"/>
                </a:cxn>
                <a:cxn ang="0">
                  <a:pos x="18407" y="50800"/>
                </a:cxn>
                <a:cxn ang="0">
                  <a:pos x="20638" y="49213"/>
                </a:cxn>
                <a:cxn ang="0">
                  <a:pos x="20638" y="47625"/>
                </a:cxn>
                <a:cxn ang="0">
                  <a:pos x="20638" y="47096"/>
                </a:cxn>
                <a:cxn ang="0">
                  <a:pos x="20638" y="45508"/>
                </a:cxn>
                <a:cxn ang="0">
                  <a:pos x="18965" y="44979"/>
                </a:cxn>
                <a:cxn ang="0">
                  <a:pos x="18965" y="44979"/>
                </a:cxn>
              </a:cxnLst>
              <a:rect l="0" t="0" r="0" b="0"/>
              <a:pathLst>
                <a:path w="37" h="96">
                  <a:moveTo>
                    <a:pt x="34" y="85"/>
                  </a:moveTo>
                  <a:lnTo>
                    <a:pt x="34" y="85"/>
                  </a:lnTo>
                  <a:lnTo>
                    <a:pt x="30" y="82"/>
                  </a:lnTo>
                  <a:lnTo>
                    <a:pt x="26" y="80"/>
                  </a:lnTo>
                  <a:lnTo>
                    <a:pt x="22" y="76"/>
                  </a:lnTo>
                  <a:lnTo>
                    <a:pt x="19" y="71"/>
                  </a:lnTo>
                  <a:lnTo>
                    <a:pt x="15" y="61"/>
                  </a:lnTo>
                  <a:lnTo>
                    <a:pt x="12" y="50"/>
                  </a:lnTo>
                  <a:lnTo>
                    <a:pt x="12" y="39"/>
                  </a:lnTo>
                  <a:lnTo>
                    <a:pt x="12" y="27"/>
                  </a:lnTo>
                  <a:lnTo>
                    <a:pt x="14" y="5"/>
                  </a:lnTo>
                  <a:lnTo>
                    <a:pt x="14" y="5"/>
                  </a:lnTo>
                  <a:lnTo>
                    <a:pt x="12" y="2"/>
                  </a:lnTo>
                  <a:lnTo>
                    <a:pt x="11" y="1"/>
                  </a:lnTo>
                  <a:lnTo>
                    <a:pt x="10" y="0"/>
                  </a:lnTo>
                  <a:lnTo>
                    <a:pt x="7" y="0"/>
                  </a:lnTo>
                  <a:lnTo>
                    <a:pt x="4" y="0"/>
                  </a:lnTo>
                  <a:lnTo>
                    <a:pt x="3" y="1"/>
                  </a:lnTo>
                  <a:lnTo>
                    <a:pt x="1" y="2"/>
                  </a:lnTo>
                  <a:lnTo>
                    <a:pt x="1" y="5"/>
                  </a:lnTo>
                  <a:lnTo>
                    <a:pt x="1" y="5"/>
                  </a:lnTo>
                  <a:lnTo>
                    <a:pt x="0" y="29"/>
                  </a:lnTo>
                  <a:lnTo>
                    <a:pt x="0" y="43"/>
                  </a:lnTo>
                  <a:lnTo>
                    <a:pt x="1" y="57"/>
                  </a:lnTo>
                  <a:lnTo>
                    <a:pt x="4" y="69"/>
                  </a:lnTo>
                  <a:lnTo>
                    <a:pt x="10" y="80"/>
                  </a:lnTo>
                  <a:lnTo>
                    <a:pt x="14" y="84"/>
                  </a:lnTo>
                  <a:lnTo>
                    <a:pt x="18" y="89"/>
                  </a:lnTo>
                  <a:lnTo>
                    <a:pt x="22" y="93"/>
                  </a:lnTo>
                  <a:lnTo>
                    <a:pt x="29" y="96"/>
                  </a:lnTo>
                  <a:lnTo>
                    <a:pt x="29" y="96"/>
                  </a:lnTo>
                  <a:lnTo>
                    <a:pt x="31" y="96"/>
                  </a:lnTo>
                  <a:lnTo>
                    <a:pt x="33" y="96"/>
                  </a:lnTo>
                  <a:lnTo>
                    <a:pt x="37" y="93"/>
                  </a:lnTo>
                  <a:lnTo>
                    <a:pt x="37" y="90"/>
                  </a:lnTo>
                  <a:lnTo>
                    <a:pt x="37" y="89"/>
                  </a:lnTo>
                  <a:lnTo>
                    <a:pt x="37" y="86"/>
                  </a:lnTo>
                  <a:lnTo>
                    <a:pt x="34" y="85"/>
                  </a:lnTo>
                  <a:lnTo>
                    <a:pt x="34" y="8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51" name="Freeform 998"/>
            <p:cNvSpPr/>
            <p:nvPr/>
          </p:nvSpPr>
          <p:spPr>
            <a:xfrm>
              <a:off x="5362577" y="3379788"/>
              <a:ext cx="19050" cy="39688"/>
            </a:xfrm>
            <a:custGeom>
              <a:avLst/>
              <a:gdLst/>
              <a:ahLst/>
              <a:cxnLst>
                <a:cxn ang="0">
                  <a:pos x="17505" y="33708"/>
                </a:cxn>
                <a:cxn ang="0">
                  <a:pos x="17505" y="33708"/>
                </a:cxn>
                <a:cxn ang="0">
                  <a:pos x="12872" y="27184"/>
                </a:cxn>
                <a:cxn ang="0">
                  <a:pos x="10812" y="23378"/>
                </a:cxn>
                <a:cxn ang="0">
                  <a:pos x="9268" y="19572"/>
                </a:cxn>
                <a:cxn ang="0">
                  <a:pos x="7208" y="12504"/>
                </a:cxn>
                <a:cxn ang="0">
                  <a:pos x="6178" y="3806"/>
                </a:cxn>
                <a:cxn ang="0">
                  <a:pos x="6178" y="3806"/>
                </a:cxn>
                <a:cxn ang="0">
                  <a:pos x="5664" y="2175"/>
                </a:cxn>
                <a:cxn ang="0">
                  <a:pos x="5149" y="1087"/>
                </a:cxn>
                <a:cxn ang="0">
                  <a:pos x="4119" y="544"/>
                </a:cxn>
                <a:cxn ang="0">
                  <a:pos x="3089" y="0"/>
                </a:cxn>
                <a:cxn ang="0">
                  <a:pos x="2059" y="544"/>
                </a:cxn>
                <a:cxn ang="0">
                  <a:pos x="1030" y="1087"/>
                </a:cxn>
                <a:cxn ang="0">
                  <a:pos x="0" y="2175"/>
                </a:cxn>
                <a:cxn ang="0">
                  <a:pos x="0" y="3806"/>
                </a:cxn>
                <a:cxn ang="0">
                  <a:pos x="0" y="3806"/>
                </a:cxn>
                <a:cxn ang="0">
                  <a:pos x="1030" y="14135"/>
                </a:cxn>
                <a:cxn ang="0">
                  <a:pos x="1545" y="18485"/>
                </a:cxn>
                <a:cxn ang="0">
                  <a:pos x="3089" y="22834"/>
                </a:cxn>
                <a:cxn ang="0">
                  <a:pos x="5149" y="27184"/>
                </a:cxn>
                <a:cxn ang="0">
                  <a:pos x="7208" y="30989"/>
                </a:cxn>
                <a:cxn ang="0">
                  <a:pos x="9782" y="35339"/>
                </a:cxn>
                <a:cxn ang="0">
                  <a:pos x="13386" y="39144"/>
                </a:cxn>
                <a:cxn ang="0">
                  <a:pos x="13386" y="39144"/>
                </a:cxn>
                <a:cxn ang="0">
                  <a:pos x="14931" y="39688"/>
                </a:cxn>
                <a:cxn ang="0">
                  <a:pos x="15446" y="39688"/>
                </a:cxn>
                <a:cxn ang="0">
                  <a:pos x="16991" y="39688"/>
                </a:cxn>
                <a:cxn ang="0">
                  <a:pos x="17505" y="39144"/>
                </a:cxn>
                <a:cxn ang="0">
                  <a:pos x="18535" y="37513"/>
                </a:cxn>
                <a:cxn ang="0">
                  <a:pos x="19050" y="36970"/>
                </a:cxn>
                <a:cxn ang="0">
                  <a:pos x="19050" y="35339"/>
                </a:cxn>
                <a:cxn ang="0">
                  <a:pos x="17505" y="33708"/>
                </a:cxn>
                <a:cxn ang="0">
                  <a:pos x="17505" y="33708"/>
                </a:cxn>
              </a:cxnLst>
              <a:rect l="0" t="0" r="0" b="0"/>
              <a:pathLst>
                <a:path w="37" h="73">
                  <a:moveTo>
                    <a:pt x="34" y="62"/>
                  </a:moveTo>
                  <a:lnTo>
                    <a:pt x="34" y="62"/>
                  </a:lnTo>
                  <a:lnTo>
                    <a:pt x="25" y="50"/>
                  </a:lnTo>
                  <a:lnTo>
                    <a:pt x="21" y="43"/>
                  </a:lnTo>
                  <a:lnTo>
                    <a:pt x="18" y="36"/>
                  </a:lnTo>
                  <a:lnTo>
                    <a:pt x="14" y="23"/>
                  </a:lnTo>
                  <a:lnTo>
                    <a:pt x="12" y="7"/>
                  </a:lnTo>
                  <a:lnTo>
                    <a:pt x="12" y="7"/>
                  </a:lnTo>
                  <a:lnTo>
                    <a:pt x="11" y="4"/>
                  </a:lnTo>
                  <a:lnTo>
                    <a:pt x="10" y="2"/>
                  </a:lnTo>
                  <a:lnTo>
                    <a:pt x="8" y="1"/>
                  </a:lnTo>
                  <a:lnTo>
                    <a:pt x="6" y="0"/>
                  </a:lnTo>
                  <a:lnTo>
                    <a:pt x="4" y="1"/>
                  </a:lnTo>
                  <a:lnTo>
                    <a:pt x="2" y="2"/>
                  </a:lnTo>
                  <a:lnTo>
                    <a:pt x="0" y="4"/>
                  </a:lnTo>
                  <a:lnTo>
                    <a:pt x="0" y="7"/>
                  </a:lnTo>
                  <a:lnTo>
                    <a:pt x="0" y="7"/>
                  </a:lnTo>
                  <a:lnTo>
                    <a:pt x="2" y="26"/>
                  </a:lnTo>
                  <a:lnTo>
                    <a:pt x="3" y="34"/>
                  </a:lnTo>
                  <a:lnTo>
                    <a:pt x="6" y="42"/>
                  </a:lnTo>
                  <a:lnTo>
                    <a:pt x="10" y="50"/>
                  </a:lnTo>
                  <a:lnTo>
                    <a:pt x="14" y="57"/>
                  </a:lnTo>
                  <a:lnTo>
                    <a:pt x="19" y="65"/>
                  </a:lnTo>
                  <a:lnTo>
                    <a:pt x="26" y="72"/>
                  </a:lnTo>
                  <a:lnTo>
                    <a:pt x="26" y="72"/>
                  </a:lnTo>
                  <a:lnTo>
                    <a:pt x="29" y="73"/>
                  </a:lnTo>
                  <a:lnTo>
                    <a:pt x="30" y="73"/>
                  </a:lnTo>
                  <a:lnTo>
                    <a:pt x="33" y="73"/>
                  </a:lnTo>
                  <a:lnTo>
                    <a:pt x="34" y="72"/>
                  </a:lnTo>
                  <a:lnTo>
                    <a:pt x="36" y="69"/>
                  </a:lnTo>
                  <a:lnTo>
                    <a:pt x="37" y="68"/>
                  </a:lnTo>
                  <a:lnTo>
                    <a:pt x="37" y="65"/>
                  </a:lnTo>
                  <a:lnTo>
                    <a:pt x="34" y="62"/>
                  </a:lnTo>
                  <a:lnTo>
                    <a:pt x="34" y="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52" name="Freeform 999"/>
            <p:cNvSpPr/>
            <p:nvPr/>
          </p:nvSpPr>
          <p:spPr>
            <a:xfrm>
              <a:off x="5397502" y="3373438"/>
              <a:ext cx="19050" cy="42863"/>
            </a:xfrm>
            <a:custGeom>
              <a:avLst/>
              <a:gdLst/>
              <a:ahLst/>
              <a:cxnLst>
                <a:cxn ang="0">
                  <a:pos x="18521" y="36969"/>
                </a:cxn>
                <a:cxn ang="0">
                  <a:pos x="18521" y="36969"/>
                </a:cxn>
                <a:cxn ang="0">
                  <a:pos x="15875" y="33219"/>
                </a:cxn>
                <a:cxn ang="0">
                  <a:pos x="12700" y="29468"/>
                </a:cxn>
                <a:cxn ang="0">
                  <a:pos x="10583" y="25182"/>
                </a:cxn>
                <a:cxn ang="0">
                  <a:pos x="8996" y="21432"/>
                </a:cxn>
                <a:cxn ang="0">
                  <a:pos x="6879" y="12859"/>
                </a:cxn>
                <a:cxn ang="0">
                  <a:pos x="6350" y="3215"/>
                </a:cxn>
                <a:cxn ang="0">
                  <a:pos x="6350" y="3215"/>
                </a:cxn>
                <a:cxn ang="0">
                  <a:pos x="6350" y="2143"/>
                </a:cxn>
                <a:cxn ang="0">
                  <a:pos x="5821" y="1072"/>
                </a:cxn>
                <a:cxn ang="0">
                  <a:pos x="4233" y="536"/>
                </a:cxn>
                <a:cxn ang="0">
                  <a:pos x="3704" y="0"/>
                </a:cxn>
                <a:cxn ang="0">
                  <a:pos x="2117" y="536"/>
                </a:cxn>
                <a:cxn ang="0">
                  <a:pos x="1058" y="1072"/>
                </a:cxn>
                <a:cxn ang="0">
                  <a:pos x="529" y="2143"/>
                </a:cxn>
                <a:cxn ang="0">
                  <a:pos x="0" y="3215"/>
                </a:cxn>
                <a:cxn ang="0">
                  <a:pos x="0" y="3215"/>
                </a:cxn>
                <a:cxn ang="0">
                  <a:pos x="529" y="13395"/>
                </a:cxn>
                <a:cxn ang="0">
                  <a:pos x="2117" y="18753"/>
                </a:cxn>
                <a:cxn ang="0">
                  <a:pos x="3704" y="23575"/>
                </a:cxn>
                <a:cxn ang="0">
                  <a:pos x="4763" y="28933"/>
                </a:cxn>
                <a:cxn ang="0">
                  <a:pos x="7937" y="33219"/>
                </a:cxn>
                <a:cxn ang="0">
                  <a:pos x="10583" y="37505"/>
                </a:cxn>
                <a:cxn ang="0">
                  <a:pos x="14287" y="41256"/>
                </a:cxn>
                <a:cxn ang="0">
                  <a:pos x="14287" y="41256"/>
                </a:cxn>
                <a:cxn ang="0">
                  <a:pos x="14817" y="41791"/>
                </a:cxn>
                <a:cxn ang="0">
                  <a:pos x="16404" y="42863"/>
                </a:cxn>
                <a:cxn ang="0">
                  <a:pos x="16933" y="41791"/>
                </a:cxn>
                <a:cxn ang="0">
                  <a:pos x="18521" y="41256"/>
                </a:cxn>
                <a:cxn ang="0">
                  <a:pos x="19050" y="39112"/>
                </a:cxn>
                <a:cxn ang="0">
                  <a:pos x="19050" y="38041"/>
                </a:cxn>
                <a:cxn ang="0">
                  <a:pos x="18521" y="36969"/>
                </a:cxn>
                <a:cxn ang="0">
                  <a:pos x="18521" y="36969"/>
                </a:cxn>
              </a:cxnLst>
              <a:rect l="0" t="0" r="0" b="0"/>
              <a:pathLst>
                <a:path w="36" h="80">
                  <a:moveTo>
                    <a:pt x="35" y="69"/>
                  </a:moveTo>
                  <a:lnTo>
                    <a:pt x="35" y="69"/>
                  </a:lnTo>
                  <a:lnTo>
                    <a:pt x="30" y="62"/>
                  </a:lnTo>
                  <a:lnTo>
                    <a:pt x="24" y="55"/>
                  </a:lnTo>
                  <a:lnTo>
                    <a:pt x="20" y="47"/>
                  </a:lnTo>
                  <a:lnTo>
                    <a:pt x="17" y="40"/>
                  </a:lnTo>
                  <a:lnTo>
                    <a:pt x="13" y="24"/>
                  </a:lnTo>
                  <a:lnTo>
                    <a:pt x="12" y="6"/>
                  </a:lnTo>
                  <a:lnTo>
                    <a:pt x="12" y="6"/>
                  </a:lnTo>
                  <a:lnTo>
                    <a:pt x="12" y="4"/>
                  </a:lnTo>
                  <a:lnTo>
                    <a:pt x="11" y="2"/>
                  </a:lnTo>
                  <a:lnTo>
                    <a:pt x="8" y="1"/>
                  </a:lnTo>
                  <a:lnTo>
                    <a:pt x="7" y="0"/>
                  </a:lnTo>
                  <a:lnTo>
                    <a:pt x="4" y="1"/>
                  </a:lnTo>
                  <a:lnTo>
                    <a:pt x="2" y="2"/>
                  </a:lnTo>
                  <a:lnTo>
                    <a:pt x="1" y="4"/>
                  </a:lnTo>
                  <a:lnTo>
                    <a:pt x="0" y="6"/>
                  </a:lnTo>
                  <a:lnTo>
                    <a:pt x="0" y="6"/>
                  </a:lnTo>
                  <a:lnTo>
                    <a:pt x="1" y="25"/>
                  </a:lnTo>
                  <a:lnTo>
                    <a:pt x="4" y="35"/>
                  </a:lnTo>
                  <a:lnTo>
                    <a:pt x="7" y="44"/>
                  </a:lnTo>
                  <a:lnTo>
                    <a:pt x="9" y="54"/>
                  </a:lnTo>
                  <a:lnTo>
                    <a:pt x="15" y="62"/>
                  </a:lnTo>
                  <a:lnTo>
                    <a:pt x="20" y="70"/>
                  </a:lnTo>
                  <a:lnTo>
                    <a:pt x="27" y="77"/>
                  </a:lnTo>
                  <a:lnTo>
                    <a:pt x="27" y="77"/>
                  </a:lnTo>
                  <a:lnTo>
                    <a:pt x="28" y="78"/>
                  </a:lnTo>
                  <a:lnTo>
                    <a:pt x="31" y="80"/>
                  </a:lnTo>
                  <a:lnTo>
                    <a:pt x="32" y="78"/>
                  </a:lnTo>
                  <a:lnTo>
                    <a:pt x="35" y="77"/>
                  </a:lnTo>
                  <a:lnTo>
                    <a:pt x="36" y="73"/>
                  </a:lnTo>
                  <a:lnTo>
                    <a:pt x="36" y="71"/>
                  </a:lnTo>
                  <a:lnTo>
                    <a:pt x="35" y="69"/>
                  </a:lnTo>
                  <a:lnTo>
                    <a:pt x="35" y="6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53" name="Freeform 1000"/>
            <p:cNvSpPr/>
            <p:nvPr/>
          </p:nvSpPr>
          <p:spPr>
            <a:xfrm>
              <a:off x="5430839" y="3370263"/>
              <a:ext cx="7938" cy="22225"/>
            </a:xfrm>
            <a:custGeom>
              <a:avLst/>
              <a:gdLst/>
              <a:ahLst/>
              <a:cxnLst>
                <a:cxn ang="0">
                  <a:pos x="7938" y="17463"/>
                </a:cxn>
                <a:cxn ang="0">
                  <a:pos x="7938" y="17463"/>
                </a:cxn>
                <a:cxn ang="0">
                  <a:pos x="7004" y="14287"/>
                </a:cxn>
                <a:cxn ang="0">
                  <a:pos x="6070" y="10583"/>
                </a:cxn>
                <a:cxn ang="0">
                  <a:pos x="5603" y="3175"/>
                </a:cxn>
                <a:cxn ang="0">
                  <a:pos x="5603" y="3175"/>
                </a:cxn>
                <a:cxn ang="0">
                  <a:pos x="5603" y="1588"/>
                </a:cxn>
                <a:cxn ang="0">
                  <a:pos x="5136" y="529"/>
                </a:cxn>
                <a:cxn ang="0">
                  <a:pos x="3736" y="0"/>
                </a:cxn>
                <a:cxn ang="0">
                  <a:pos x="3269" y="0"/>
                </a:cxn>
                <a:cxn ang="0">
                  <a:pos x="1868" y="0"/>
                </a:cxn>
                <a:cxn ang="0">
                  <a:pos x="1401" y="529"/>
                </a:cxn>
                <a:cxn ang="0">
                  <a:pos x="467" y="1588"/>
                </a:cxn>
                <a:cxn ang="0">
                  <a:pos x="0" y="3175"/>
                </a:cxn>
                <a:cxn ang="0">
                  <a:pos x="0" y="3175"/>
                </a:cxn>
                <a:cxn ang="0">
                  <a:pos x="0" y="7937"/>
                </a:cxn>
                <a:cxn ang="0">
                  <a:pos x="467" y="12171"/>
                </a:cxn>
                <a:cxn ang="0">
                  <a:pos x="1868" y="16404"/>
                </a:cxn>
                <a:cxn ang="0">
                  <a:pos x="3269" y="20638"/>
                </a:cxn>
                <a:cxn ang="0">
                  <a:pos x="3269" y="20638"/>
                </a:cxn>
                <a:cxn ang="0">
                  <a:pos x="3736" y="22225"/>
                </a:cxn>
                <a:cxn ang="0">
                  <a:pos x="5136" y="22225"/>
                </a:cxn>
                <a:cxn ang="0">
                  <a:pos x="5603" y="22225"/>
                </a:cxn>
                <a:cxn ang="0">
                  <a:pos x="7004" y="22225"/>
                </a:cxn>
                <a:cxn ang="0">
                  <a:pos x="7938" y="20108"/>
                </a:cxn>
                <a:cxn ang="0">
                  <a:pos x="7938" y="18521"/>
                </a:cxn>
                <a:cxn ang="0">
                  <a:pos x="7938" y="17463"/>
                </a:cxn>
                <a:cxn ang="0">
                  <a:pos x="7938" y="17463"/>
                </a:cxn>
              </a:cxnLst>
              <a:rect l="0" t="0" r="0" b="0"/>
              <a:pathLst>
                <a:path w="17" h="42">
                  <a:moveTo>
                    <a:pt x="17" y="33"/>
                  </a:moveTo>
                  <a:lnTo>
                    <a:pt x="17" y="33"/>
                  </a:lnTo>
                  <a:lnTo>
                    <a:pt x="15" y="27"/>
                  </a:lnTo>
                  <a:lnTo>
                    <a:pt x="13" y="20"/>
                  </a:lnTo>
                  <a:lnTo>
                    <a:pt x="12" y="6"/>
                  </a:lnTo>
                  <a:lnTo>
                    <a:pt x="12" y="6"/>
                  </a:lnTo>
                  <a:lnTo>
                    <a:pt x="12" y="3"/>
                  </a:lnTo>
                  <a:lnTo>
                    <a:pt x="11" y="1"/>
                  </a:lnTo>
                  <a:lnTo>
                    <a:pt x="8" y="0"/>
                  </a:lnTo>
                  <a:lnTo>
                    <a:pt x="7" y="0"/>
                  </a:lnTo>
                  <a:lnTo>
                    <a:pt x="4" y="0"/>
                  </a:lnTo>
                  <a:lnTo>
                    <a:pt x="3" y="1"/>
                  </a:lnTo>
                  <a:lnTo>
                    <a:pt x="1" y="3"/>
                  </a:lnTo>
                  <a:lnTo>
                    <a:pt x="0" y="6"/>
                  </a:lnTo>
                  <a:lnTo>
                    <a:pt x="0" y="6"/>
                  </a:lnTo>
                  <a:lnTo>
                    <a:pt x="0" y="15"/>
                  </a:lnTo>
                  <a:lnTo>
                    <a:pt x="1" y="23"/>
                  </a:lnTo>
                  <a:lnTo>
                    <a:pt x="4" y="31"/>
                  </a:lnTo>
                  <a:lnTo>
                    <a:pt x="7" y="39"/>
                  </a:lnTo>
                  <a:lnTo>
                    <a:pt x="7" y="39"/>
                  </a:lnTo>
                  <a:lnTo>
                    <a:pt x="8" y="42"/>
                  </a:lnTo>
                  <a:lnTo>
                    <a:pt x="11" y="42"/>
                  </a:lnTo>
                  <a:lnTo>
                    <a:pt x="12" y="42"/>
                  </a:lnTo>
                  <a:lnTo>
                    <a:pt x="15" y="42"/>
                  </a:lnTo>
                  <a:lnTo>
                    <a:pt x="17" y="38"/>
                  </a:lnTo>
                  <a:lnTo>
                    <a:pt x="17" y="35"/>
                  </a:lnTo>
                  <a:lnTo>
                    <a:pt x="17" y="33"/>
                  </a:lnTo>
                  <a:lnTo>
                    <a:pt x="17" y="3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54" name="Freeform 1001"/>
            <p:cNvSpPr/>
            <p:nvPr/>
          </p:nvSpPr>
          <p:spPr>
            <a:xfrm>
              <a:off x="4937127" y="2909888"/>
              <a:ext cx="6350" cy="34925"/>
            </a:xfrm>
            <a:custGeom>
              <a:avLst/>
              <a:gdLst/>
              <a:ahLst/>
              <a:cxnLst>
                <a:cxn ang="0">
                  <a:pos x="0" y="3128"/>
                </a:cxn>
                <a:cxn ang="0">
                  <a:pos x="0" y="31797"/>
                </a:cxn>
                <a:cxn ang="0">
                  <a:pos x="0" y="31797"/>
                </a:cxn>
                <a:cxn ang="0">
                  <a:pos x="529" y="33361"/>
                </a:cxn>
                <a:cxn ang="0">
                  <a:pos x="1058" y="33882"/>
                </a:cxn>
                <a:cxn ang="0">
                  <a:pos x="2117" y="34925"/>
                </a:cxn>
                <a:cxn ang="0">
                  <a:pos x="3704" y="34925"/>
                </a:cxn>
                <a:cxn ang="0">
                  <a:pos x="4233" y="34925"/>
                </a:cxn>
                <a:cxn ang="0">
                  <a:pos x="5821" y="33882"/>
                </a:cxn>
                <a:cxn ang="0">
                  <a:pos x="6350" y="33361"/>
                </a:cxn>
                <a:cxn ang="0">
                  <a:pos x="6350" y="31797"/>
                </a:cxn>
                <a:cxn ang="0">
                  <a:pos x="6350" y="3128"/>
                </a:cxn>
                <a:cxn ang="0">
                  <a:pos x="6350" y="3128"/>
                </a:cxn>
                <a:cxn ang="0">
                  <a:pos x="6350" y="2085"/>
                </a:cxn>
                <a:cxn ang="0">
                  <a:pos x="5821" y="1043"/>
                </a:cxn>
                <a:cxn ang="0">
                  <a:pos x="4233" y="0"/>
                </a:cxn>
                <a:cxn ang="0">
                  <a:pos x="3704" y="0"/>
                </a:cxn>
                <a:cxn ang="0">
                  <a:pos x="2117" y="0"/>
                </a:cxn>
                <a:cxn ang="0">
                  <a:pos x="1058" y="1043"/>
                </a:cxn>
                <a:cxn ang="0">
                  <a:pos x="529" y="2085"/>
                </a:cxn>
                <a:cxn ang="0">
                  <a:pos x="0" y="3128"/>
                </a:cxn>
                <a:cxn ang="0">
                  <a:pos x="0" y="3128"/>
                </a:cxn>
              </a:cxnLst>
              <a:rect l="0" t="0" r="0" b="0"/>
              <a:pathLst>
                <a:path w="12" h="67">
                  <a:moveTo>
                    <a:pt x="0" y="6"/>
                  </a:moveTo>
                  <a:lnTo>
                    <a:pt x="0" y="61"/>
                  </a:lnTo>
                  <a:lnTo>
                    <a:pt x="0" y="61"/>
                  </a:lnTo>
                  <a:lnTo>
                    <a:pt x="1" y="64"/>
                  </a:lnTo>
                  <a:lnTo>
                    <a:pt x="2" y="65"/>
                  </a:lnTo>
                  <a:lnTo>
                    <a:pt x="4" y="67"/>
                  </a:lnTo>
                  <a:lnTo>
                    <a:pt x="7" y="67"/>
                  </a:lnTo>
                  <a:lnTo>
                    <a:pt x="8" y="67"/>
                  </a:lnTo>
                  <a:lnTo>
                    <a:pt x="11" y="65"/>
                  </a:lnTo>
                  <a:lnTo>
                    <a:pt x="12" y="64"/>
                  </a:lnTo>
                  <a:lnTo>
                    <a:pt x="12" y="61"/>
                  </a:lnTo>
                  <a:lnTo>
                    <a:pt x="12" y="6"/>
                  </a:lnTo>
                  <a:lnTo>
                    <a:pt x="12" y="6"/>
                  </a:lnTo>
                  <a:lnTo>
                    <a:pt x="12" y="4"/>
                  </a:lnTo>
                  <a:lnTo>
                    <a:pt x="11" y="2"/>
                  </a:lnTo>
                  <a:lnTo>
                    <a:pt x="8" y="0"/>
                  </a:lnTo>
                  <a:lnTo>
                    <a:pt x="7" y="0"/>
                  </a:lnTo>
                  <a:lnTo>
                    <a:pt x="4" y="0"/>
                  </a:lnTo>
                  <a:lnTo>
                    <a:pt x="2" y="2"/>
                  </a:lnTo>
                  <a:lnTo>
                    <a:pt x="1" y="4"/>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55" name="Freeform 1002"/>
            <p:cNvSpPr/>
            <p:nvPr/>
          </p:nvSpPr>
          <p:spPr>
            <a:xfrm>
              <a:off x="4965702" y="2922588"/>
              <a:ext cx="9525" cy="28575"/>
            </a:xfrm>
            <a:custGeom>
              <a:avLst/>
              <a:gdLst/>
              <a:ahLst/>
              <a:cxnLst>
                <a:cxn ang="0">
                  <a:pos x="3175" y="2117"/>
                </a:cxn>
                <a:cxn ang="0">
                  <a:pos x="3175" y="2117"/>
                </a:cxn>
                <a:cxn ang="0">
                  <a:pos x="1588" y="7937"/>
                </a:cxn>
                <a:cxn ang="0">
                  <a:pos x="1058" y="13229"/>
                </a:cxn>
                <a:cxn ang="0">
                  <a:pos x="0" y="25929"/>
                </a:cxn>
                <a:cxn ang="0">
                  <a:pos x="0" y="25929"/>
                </a:cxn>
                <a:cxn ang="0">
                  <a:pos x="0" y="26987"/>
                </a:cxn>
                <a:cxn ang="0">
                  <a:pos x="1058" y="28046"/>
                </a:cxn>
                <a:cxn ang="0">
                  <a:pos x="2117" y="28575"/>
                </a:cxn>
                <a:cxn ang="0">
                  <a:pos x="3175" y="28575"/>
                </a:cxn>
                <a:cxn ang="0">
                  <a:pos x="4763" y="28575"/>
                </a:cxn>
                <a:cxn ang="0">
                  <a:pos x="5292" y="28046"/>
                </a:cxn>
                <a:cxn ang="0">
                  <a:pos x="5821" y="26987"/>
                </a:cxn>
                <a:cxn ang="0">
                  <a:pos x="6879" y="25929"/>
                </a:cxn>
                <a:cxn ang="0">
                  <a:pos x="6879" y="25929"/>
                </a:cxn>
                <a:cxn ang="0">
                  <a:pos x="7408" y="14817"/>
                </a:cxn>
                <a:cxn ang="0">
                  <a:pos x="7937" y="8996"/>
                </a:cxn>
                <a:cxn ang="0">
                  <a:pos x="9525" y="4233"/>
                </a:cxn>
                <a:cxn ang="0">
                  <a:pos x="9525" y="4233"/>
                </a:cxn>
                <a:cxn ang="0">
                  <a:pos x="9525" y="2646"/>
                </a:cxn>
                <a:cxn ang="0">
                  <a:pos x="9525" y="1058"/>
                </a:cxn>
                <a:cxn ang="0">
                  <a:pos x="8996" y="529"/>
                </a:cxn>
                <a:cxn ang="0">
                  <a:pos x="7408" y="0"/>
                </a:cxn>
                <a:cxn ang="0">
                  <a:pos x="5292" y="0"/>
                </a:cxn>
                <a:cxn ang="0">
                  <a:pos x="3704" y="529"/>
                </a:cxn>
                <a:cxn ang="0">
                  <a:pos x="3175" y="2117"/>
                </a:cxn>
                <a:cxn ang="0">
                  <a:pos x="3175" y="2117"/>
                </a:cxn>
              </a:cxnLst>
              <a:rect l="0" t="0" r="0" b="0"/>
              <a:pathLst>
                <a:path w="18" h="54">
                  <a:moveTo>
                    <a:pt x="6" y="4"/>
                  </a:moveTo>
                  <a:lnTo>
                    <a:pt x="6" y="4"/>
                  </a:lnTo>
                  <a:lnTo>
                    <a:pt x="3" y="15"/>
                  </a:lnTo>
                  <a:lnTo>
                    <a:pt x="2" y="25"/>
                  </a:lnTo>
                  <a:lnTo>
                    <a:pt x="0" y="49"/>
                  </a:lnTo>
                  <a:lnTo>
                    <a:pt x="0" y="49"/>
                  </a:lnTo>
                  <a:lnTo>
                    <a:pt x="0" y="51"/>
                  </a:lnTo>
                  <a:lnTo>
                    <a:pt x="2" y="53"/>
                  </a:lnTo>
                  <a:lnTo>
                    <a:pt x="4" y="54"/>
                  </a:lnTo>
                  <a:lnTo>
                    <a:pt x="6" y="54"/>
                  </a:lnTo>
                  <a:lnTo>
                    <a:pt x="9" y="54"/>
                  </a:lnTo>
                  <a:lnTo>
                    <a:pt x="10" y="53"/>
                  </a:lnTo>
                  <a:lnTo>
                    <a:pt x="11" y="51"/>
                  </a:lnTo>
                  <a:lnTo>
                    <a:pt x="13" y="49"/>
                  </a:lnTo>
                  <a:lnTo>
                    <a:pt x="13" y="49"/>
                  </a:lnTo>
                  <a:lnTo>
                    <a:pt x="14" y="28"/>
                  </a:lnTo>
                  <a:lnTo>
                    <a:pt x="15" y="17"/>
                  </a:lnTo>
                  <a:lnTo>
                    <a:pt x="18" y="8"/>
                  </a:lnTo>
                  <a:lnTo>
                    <a:pt x="18" y="8"/>
                  </a:lnTo>
                  <a:lnTo>
                    <a:pt x="18" y="5"/>
                  </a:lnTo>
                  <a:lnTo>
                    <a:pt x="18" y="2"/>
                  </a:lnTo>
                  <a:lnTo>
                    <a:pt x="17" y="1"/>
                  </a:lnTo>
                  <a:lnTo>
                    <a:pt x="14" y="0"/>
                  </a:lnTo>
                  <a:lnTo>
                    <a:pt x="10" y="0"/>
                  </a:lnTo>
                  <a:lnTo>
                    <a:pt x="7" y="1"/>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56" name="Freeform 1003"/>
            <p:cNvSpPr/>
            <p:nvPr/>
          </p:nvSpPr>
          <p:spPr>
            <a:xfrm>
              <a:off x="4992689" y="2919413"/>
              <a:ext cx="9525" cy="38100"/>
            </a:xfrm>
            <a:custGeom>
              <a:avLst/>
              <a:gdLst/>
              <a:ahLst/>
              <a:cxnLst>
                <a:cxn ang="0">
                  <a:pos x="3175" y="2117"/>
                </a:cxn>
                <a:cxn ang="0">
                  <a:pos x="3175" y="2117"/>
                </a:cxn>
                <a:cxn ang="0">
                  <a:pos x="1588" y="10054"/>
                </a:cxn>
                <a:cxn ang="0">
                  <a:pos x="0" y="19050"/>
                </a:cxn>
                <a:cxn ang="0">
                  <a:pos x="0" y="35454"/>
                </a:cxn>
                <a:cxn ang="0">
                  <a:pos x="0" y="35454"/>
                </a:cxn>
                <a:cxn ang="0">
                  <a:pos x="0" y="36513"/>
                </a:cxn>
                <a:cxn ang="0">
                  <a:pos x="1058" y="37571"/>
                </a:cxn>
                <a:cxn ang="0">
                  <a:pos x="2117" y="38100"/>
                </a:cxn>
                <a:cxn ang="0">
                  <a:pos x="3175" y="38100"/>
                </a:cxn>
                <a:cxn ang="0">
                  <a:pos x="4233" y="38100"/>
                </a:cxn>
                <a:cxn ang="0">
                  <a:pos x="5292" y="37571"/>
                </a:cxn>
                <a:cxn ang="0">
                  <a:pos x="5821" y="36513"/>
                </a:cxn>
                <a:cxn ang="0">
                  <a:pos x="6350" y="35454"/>
                </a:cxn>
                <a:cxn ang="0">
                  <a:pos x="6350" y="35454"/>
                </a:cxn>
                <a:cxn ang="0">
                  <a:pos x="6350" y="19579"/>
                </a:cxn>
                <a:cxn ang="0">
                  <a:pos x="7408" y="11642"/>
                </a:cxn>
                <a:cxn ang="0">
                  <a:pos x="9525" y="3704"/>
                </a:cxn>
                <a:cxn ang="0">
                  <a:pos x="9525" y="3704"/>
                </a:cxn>
                <a:cxn ang="0">
                  <a:pos x="9525" y="2117"/>
                </a:cxn>
                <a:cxn ang="0">
                  <a:pos x="9525" y="1588"/>
                </a:cxn>
                <a:cxn ang="0">
                  <a:pos x="7937" y="0"/>
                </a:cxn>
                <a:cxn ang="0">
                  <a:pos x="7408" y="0"/>
                </a:cxn>
                <a:cxn ang="0">
                  <a:pos x="5292" y="0"/>
                </a:cxn>
                <a:cxn ang="0">
                  <a:pos x="3704" y="1058"/>
                </a:cxn>
                <a:cxn ang="0">
                  <a:pos x="3175" y="2117"/>
                </a:cxn>
                <a:cxn ang="0">
                  <a:pos x="3175" y="2117"/>
                </a:cxn>
              </a:cxnLst>
              <a:rect l="0" t="0" r="0" b="0"/>
              <a:pathLst>
                <a:path w="18" h="72">
                  <a:moveTo>
                    <a:pt x="6" y="4"/>
                  </a:moveTo>
                  <a:lnTo>
                    <a:pt x="6" y="4"/>
                  </a:lnTo>
                  <a:lnTo>
                    <a:pt x="3" y="19"/>
                  </a:lnTo>
                  <a:lnTo>
                    <a:pt x="0" y="36"/>
                  </a:lnTo>
                  <a:lnTo>
                    <a:pt x="0" y="67"/>
                  </a:lnTo>
                  <a:lnTo>
                    <a:pt x="0" y="67"/>
                  </a:lnTo>
                  <a:lnTo>
                    <a:pt x="0" y="69"/>
                  </a:lnTo>
                  <a:lnTo>
                    <a:pt x="2" y="71"/>
                  </a:lnTo>
                  <a:lnTo>
                    <a:pt x="4" y="72"/>
                  </a:lnTo>
                  <a:lnTo>
                    <a:pt x="6" y="72"/>
                  </a:lnTo>
                  <a:lnTo>
                    <a:pt x="8" y="72"/>
                  </a:lnTo>
                  <a:lnTo>
                    <a:pt x="10" y="71"/>
                  </a:lnTo>
                  <a:lnTo>
                    <a:pt x="11" y="69"/>
                  </a:lnTo>
                  <a:lnTo>
                    <a:pt x="12" y="67"/>
                  </a:lnTo>
                  <a:lnTo>
                    <a:pt x="12" y="67"/>
                  </a:lnTo>
                  <a:lnTo>
                    <a:pt x="12" y="37"/>
                  </a:lnTo>
                  <a:lnTo>
                    <a:pt x="14" y="22"/>
                  </a:lnTo>
                  <a:lnTo>
                    <a:pt x="18" y="7"/>
                  </a:lnTo>
                  <a:lnTo>
                    <a:pt x="18" y="7"/>
                  </a:lnTo>
                  <a:lnTo>
                    <a:pt x="18" y="4"/>
                  </a:lnTo>
                  <a:lnTo>
                    <a:pt x="18" y="3"/>
                  </a:lnTo>
                  <a:lnTo>
                    <a:pt x="15" y="0"/>
                  </a:lnTo>
                  <a:lnTo>
                    <a:pt x="14" y="0"/>
                  </a:lnTo>
                  <a:lnTo>
                    <a:pt x="10" y="0"/>
                  </a:lnTo>
                  <a:lnTo>
                    <a:pt x="7" y="2"/>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57" name="Freeform 1004"/>
            <p:cNvSpPr/>
            <p:nvPr/>
          </p:nvSpPr>
          <p:spPr>
            <a:xfrm>
              <a:off x="5516564" y="2928938"/>
              <a:ext cx="11113" cy="33338"/>
            </a:xfrm>
            <a:custGeom>
              <a:avLst/>
              <a:gdLst/>
              <a:ahLst/>
              <a:cxnLst>
                <a:cxn ang="0">
                  <a:pos x="4094" y="2733"/>
                </a:cxn>
                <a:cxn ang="0">
                  <a:pos x="4094" y="2733"/>
                </a:cxn>
                <a:cxn ang="0">
                  <a:pos x="2924" y="6012"/>
                </a:cxn>
                <a:cxn ang="0">
                  <a:pos x="1755" y="7105"/>
                </a:cxn>
                <a:cxn ang="0">
                  <a:pos x="1755" y="7105"/>
                </a:cxn>
                <a:cxn ang="0">
                  <a:pos x="0" y="9837"/>
                </a:cxn>
                <a:cxn ang="0">
                  <a:pos x="0" y="12024"/>
                </a:cxn>
                <a:cxn ang="0">
                  <a:pos x="0" y="29512"/>
                </a:cxn>
                <a:cxn ang="0">
                  <a:pos x="0" y="29512"/>
                </a:cxn>
                <a:cxn ang="0">
                  <a:pos x="585" y="31152"/>
                </a:cxn>
                <a:cxn ang="0">
                  <a:pos x="1755" y="32791"/>
                </a:cxn>
                <a:cxn ang="0">
                  <a:pos x="2340" y="32791"/>
                </a:cxn>
                <a:cxn ang="0">
                  <a:pos x="4094" y="33338"/>
                </a:cxn>
                <a:cxn ang="0">
                  <a:pos x="4679" y="32791"/>
                </a:cxn>
                <a:cxn ang="0">
                  <a:pos x="6434" y="32791"/>
                </a:cxn>
                <a:cxn ang="0">
                  <a:pos x="7019" y="31152"/>
                </a:cxn>
                <a:cxn ang="0">
                  <a:pos x="7019" y="29512"/>
                </a:cxn>
                <a:cxn ang="0">
                  <a:pos x="7019" y="12024"/>
                </a:cxn>
                <a:cxn ang="0">
                  <a:pos x="7019" y="12024"/>
                </a:cxn>
                <a:cxn ang="0">
                  <a:pos x="8189" y="10930"/>
                </a:cxn>
                <a:cxn ang="0">
                  <a:pos x="8773" y="9837"/>
                </a:cxn>
                <a:cxn ang="0">
                  <a:pos x="10528" y="8198"/>
                </a:cxn>
                <a:cxn ang="0">
                  <a:pos x="10528" y="8198"/>
                </a:cxn>
                <a:cxn ang="0">
                  <a:pos x="11113" y="6012"/>
                </a:cxn>
                <a:cxn ang="0">
                  <a:pos x="11113" y="2733"/>
                </a:cxn>
                <a:cxn ang="0">
                  <a:pos x="11113" y="2733"/>
                </a:cxn>
                <a:cxn ang="0">
                  <a:pos x="10528" y="1640"/>
                </a:cxn>
                <a:cxn ang="0">
                  <a:pos x="9358" y="547"/>
                </a:cxn>
                <a:cxn ang="0">
                  <a:pos x="8773" y="0"/>
                </a:cxn>
                <a:cxn ang="0">
                  <a:pos x="7019" y="0"/>
                </a:cxn>
                <a:cxn ang="0">
                  <a:pos x="6434" y="0"/>
                </a:cxn>
                <a:cxn ang="0">
                  <a:pos x="4679" y="547"/>
                </a:cxn>
                <a:cxn ang="0">
                  <a:pos x="4094" y="1640"/>
                </a:cxn>
                <a:cxn ang="0">
                  <a:pos x="4094" y="2733"/>
                </a:cxn>
                <a:cxn ang="0">
                  <a:pos x="4094" y="2733"/>
                </a:cxn>
              </a:cxnLst>
              <a:rect l="0" t="0" r="0" b="0"/>
              <a:pathLst>
                <a:path w="19" h="61">
                  <a:moveTo>
                    <a:pt x="7" y="5"/>
                  </a:moveTo>
                  <a:lnTo>
                    <a:pt x="7" y="5"/>
                  </a:lnTo>
                  <a:lnTo>
                    <a:pt x="5" y="11"/>
                  </a:lnTo>
                  <a:lnTo>
                    <a:pt x="3" y="13"/>
                  </a:lnTo>
                  <a:lnTo>
                    <a:pt x="3" y="13"/>
                  </a:lnTo>
                  <a:lnTo>
                    <a:pt x="0" y="18"/>
                  </a:lnTo>
                  <a:lnTo>
                    <a:pt x="0" y="22"/>
                  </a:lnTo>
                  <a:lnTo>
                    <a:pt x="0" y="54"/>
                  </a:lnTo>
                  <a:lnTo>
                    <a:pt x="0" y="54"/>
                  </a:lnTo>
                  <a:lnTo>
                    <a:pt x="1" y="57"/>
                  </a:lnTo>
                  <a:lnTo>
                    <a:pt x="3" y="60"/>
                  </a:lnTo>
                  <a:lnTo>
                    <a:pt x="4" y="60"/>
                  </a:lnTo>
                  <a:lnTo>
                    <a:pt x="7" y="61"/>
                  </a:lnTo>
                  <a:lnTo>
                    <a:pt x="8" y="60"/>
                  </a:lnTo>
                  <a:lnTo>
                    <a:pt x="11" y="60"/>
                  </a:lnTo>
                  <a:lnTo>
                    <a:pt x="12" y="57"/>
                  </a:lnTo>
                  <a:lnTo>
                    <a:pt x="12" y="54"/>
                  </a:lnTo>
                  <a:lnTo>
                    <a:pt x="12" y="22"/>
                  </a:lnTo>
                  <a:lnTo>
                    <a:pt x="12" y="22"/>
                  </a:lnTo>
                  <a:lnTo>
                    <a:pt x="14" y="20"/>
                  </a:lnTo>
                  <a:lnTo>
                    <a:pt x="15" y="18"/>
                  </a:lnTo>
                  <a:lnTo>
                    <a:pt x="18" y="15"/>
                  </a:lnTo>
                  <a:lnTo>
                    <a:pt x="18" y="15"/>
                  </a:lnTo>
                  <a:lnTo>
                    <a:pt x="19" y="11"/>
                  </a:lnTo>
                  <a:lnTo>
                    <a:pt x="19" y="5"/>
                  </a:lnTo>
                  <a:lnTo>
                    <a:pt x="19" y="5"/>
                  </a:lnTo>
                  <a:lnTo>
                    <a:pt x="18" y="3"/>
                  </a:lnTo>
                  <a:lnTo>
                    <a:pt x="16" y="1"/>
                  </a:lnTo>
                  <a:lnTo>
                    <a:pt x="15" y="0"/>
                  </a:lnTo>
                  <a:lnTo>
                    <a:pt x="12" y="0"/>
                  </a:lnTo>
                  <a:lnTo>
                    <a:pt x="11" y="0"/>
                  </a:lnTo>
                  <a:lnTo>
                    <a:pt x="8" y="1"/>
                  </a:lnTo>
                  <a:lnTo>
                    <a:pt x="7" y="3"/>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58" name="Freeform 1005"/>
            <p:cNvSpPr/>
            <p:nvPr/>
          </p:nvSpPr>
          <p:spPr>
            <a:xfrm>
              <a:off x="5540377" y="2925763"/>
              <a:ext cx="9525" cy="23813"/>
            </a:xfrm>
            <a:custGeom>
              <a:avLst/>
              <a:gdLst/>
              <a:ahLst/>
              <a:cxnLst>
                <a:cxn ang="0">
                  <a:pos x="3704" y="2165"/>
                </a:cxn>
                <a:cxn ang="0">
                  <a:pos x="3704" y="2165"/>
                </a:cxn>
                <a:cxn ang="0">
                  <a:pos x="1588" y="6494"/>
                </a:cxn>
                <a:cxn ang="0">
                  <a:pos x="1058" y="10824"/>
                </a:cxn>
                <a:cxn ang="0">
                  <a:pos x="0" y="15695"/>
                </a:cxn>
                <a:cxn ang="0">
                  <a:pos x="0" y="20025"/>
                </a:cxn>
                <a:cxn ang="0">
                  <a:pos x="0" y="20025"/>
                </a:cxn>
                <a:cxn ang="0">
                  <a:pos x="0" y="21107"/>
                </a:cxn>
                <a:cxn ang="0">
                  <a:pos x="1058" y="22731"/>
                </a:cxn>
                <a:cxn ang="0">
                  <a:pos x="2117" y="22731"/>
                </a:cxn>
                <a:cxn ang="0">
                  <a:pos x="3175" y="23813"/>
                </a:cxn>
                <a:cxn ang="0">
                  <a:pos x="4763" y="22731"/>
                </a:cxn>
                <a:cxn ang="0">
                  <a:pos x="5292" y="22731"/>
                </a:cxn>
                <a:cxn ang="0">
                  <a:pos x="5821" y="21107"/>
                </a:cxn>
                <a:cxn ang="0">
                  <a:pos x="6879" y="20025"/>
                </a:cxn>
                <a:cxn ang="0">
                  <a:pos x="6879" y="20025"/>
                </a:cxn>
                <a:cxn ang="0">
                  <a:pos x="6879" y="12448"/>
                </a:cxn>
                <a:cxn ang="0">
                  <a:pos x="7937" y="8659"/>
                </a:cxn>
                <a:cxn ang="0">
                  <a:pos x="9525" y="5412"/>
                </a:cxn>
                <a:cxn ang="0">
                  <a:pos x="9525" y="5412"/>
                </a:cxn>
                <a:cxn ang="0">
                  <a:pos x="9525" y="3788"/>
                </a:cxn>
                <a:cxn ang="0">
                  <a:pos x="9525" y="2165"/>
                </a:cxn>
                <a:cxn ang="0">
                  <a:pos x="7937" y="541"/>
                </a:cxn>
                <a:cxn ang="0">
                  <a:pos x="6879" y="0"/>
                </a:cxn>
                <a:cxn ang="0">
                  <a:pos x="5292" y="0"/>
                </a:cxn>
                <a:cxn ang="0">
                  <a:pos x="4763" y="541"/>
                </a:cxn>
                <a:cxn ang="0">
                  <a:pos x="3704" y="2165"/>
                </a:cxn>
                <a:cxn ang="0">
                  <a:pos x="3704" y="2165"/>
                </a:cxn>
              </a:cxnLst>
              <a:rect l="0" t="0" r="0" b="0"/>
              <a:pathLst>
                <a:path w="18" h="44">
                  <a:moveTo>
                    <a:pt x="7" y="4"/>
                  </a:moveTo>
                  <a:lnTo>
                    <a:pt x="7" y="4"/>
                  </a:lnTo>
                  <a:lnTo>
                    <a:pt x="3" y="12"/>
                  </a:lnTo>
                  <a:lnTo>
                    <a:pt x="2" y="20"/>
                  </a:lnTo>
                  <a:lnTo>
                    <a:pt x="0" y="29"/>
                  </a:lnTo>
                  <a:lnTo>
                    <a:pt x="0" y="37"/>
                  </a:lnTo>
                  <a:lnTo>
                    <a:pt x="0" y="37"/>
                  </a:lnTo>
                  <a:lnTo>
                    <a:pt x="0" y="39"/>
                  </a:lnTo>
                  <a:lnTo>
                    <a:pt x="2" y="42"/>
                  </a:lnTo>
                  <a:lnTo>
                    <a:pt x="4" y="42"/>
                  </a:lnTo>
                  <a:lnTo>
                    <a:pt x="6" y="44"/>
                  </a:lnTo>
                  <a:lnTo>
                    <a:pt x="9" y="42"/>
                  </a:lnTo>
                  <a:lnTo>
                    <a:pt x="10" y="42"/>
                  </a:lnTo>
                  <a:lnTo>
                    <a:pt x="11" y="39"/>
                  </a:lnTo>
                  <a:lnTo>
                    <a:pt x="13" y="37"/>
                  </a:lnTo>
                  <a:lnTo>
                    <a:pt x="13" y="37"/>
                  </a:lnTo>
                  <a:lnTo>
                    <a:pt x="13" y="23"/>
                  </a:lnTo>
                  <a:lnTo>
                    <a:pt x="15" y="16"/>
                  </a:lnTo>
                  <a:lnTo>
                    <a:pt x="18" y="10"/>
                  </a:lnTo>
                  <a:lnTo>
                    <a:pt x="18" y="10"/>
                  </a:lnTo>
                  <a:lnTo>
                    <a:pt x="18" y="7"/>
                  </a:lnTo>
                  <a:lnTo>
                    <a:pt x="18" y="4"/>
                  </a:lnTo>
                  <a:lnTo>
                    <a:pt x="15" y="1"/>
                  </a:lnTo>
                  <a:lnTo>
                    <a:pt x="13" y="0"/>
                  </a:lnTo>
                  <a:lnTo>
                    <a:pt x="10" y="0"/>
                  </a:lnTo>
                  <a:lnTo>
                    <a:pt x="9" y="1"/>
                  </a:lnTo>
                  <a:lnTo>
                    <a:pt x="7" y="4"/>
                  </a:lnTo>
                  <a:lnTo>
                    <a:pt x="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59" name="Freeform 1006"/>
            <p:cNvSpPr/>
            <p:nvPr/>
          </p:nvSpPr>
          <p:spPr>
            <a:xfrm>
              <a:off x="5568952" y="2919413"/>
              <a:ext cx="6350" cy="30163"/>
            </a:xfrm>
            <a:custGeom>
              <a:avLst/>
              <a:gdLst/>
              <a:ahLst/>
              <a:cxnLst>
                <a:cxn ang="0">
                  <a:pos x="0" y="3291"/>
                </a:cxn>
                <a:cxn ang="0">
                  <a:pos x="0" y="26324"/>
                </a:cxn>
                <a:cxn ang="0">
                  <a:pos x="0" y="26324"/>
                </a:cxn>
                <a:cxn ang="0">
                  <a:pos x="529" y="27421"/>
                </a:cxn>
                <a:cxn ang="0">
                  <a:pos x="1058" y="29066"/>
                </a:cxn>
                <a:cxn ang="0">
                  <a:pos x="2117" y="29066"/>
                </a:cxn>
                <a:cxn ang="0">
                  <a:pos x="3175" y="30163"/>
                </a:cxn>
                <a:cxn ang="0">
                  <a:pos x="4233" y="29066"/>
                </a:cxn>
                <a:cxn ang="0">
                  <a:pos x="5821" y="29066"/>
                </a:cxn>
                <a:cxn ang="0">
                  <a:pos x="6350" y="27421"/>
                </a:cxn>
                <a:cxn ang="0">
                  <a:pos x="6350" y="26324"/>
                </a:cxn>
                <a:cxn ang="0">
                  <a:pos x="6350" y="3291"/>
                </a:cxn>
                <a:cxn ang="0">
                  <a:pos x="6350" y="3291"/>
                </a:cxn>
                <a:cxn ang="0">
                  <a:pos x="6350" y="1645"/>
                </a:cxn>
                <a:cxn ang="0">
                  <a:pos x="5821" y="1097"/>
                </a:cxn>
                <a:cxn ang="0">
                  <a:pos x="4233" y="0"/>
                </a:cxn>
                <a:cxn ang="0">
                  <a:pos x="3175" y="0"/>
                </a:cxn>
                <a:cxn ang="0">
                  <a:pos x="2117" y="0"/>
                </a:cxn>
                <a:cxn ang="0">
                  <a:pos x="1058" y="1097"/>
                </a:cxn>
                <a:cxn ang="0">
                  <a:pos x="529" y="1645"/>
                </a:cxn>
                <a:cxn ang="0">
                  <a:pos x="0" y="3291"/>
                </a:cxn>
                <a:cxn ang="0">
                  <a:pos x="0" y="3291"/>
                </a:cxn>
              </a:cxnLst>
              <a:rect l="0" t="0" r="0" b="0"/>
              <a:pathLst>
                <a:path w="12" h="55">
                  <a:moveTo>
                    <a:pt x="0" y="6"/>
                  </a:moveTo>
                  <a:lnTo>
                    <a:pt x="0" y="48"/>
                  </a:lnTo>
                  <a:lnTo>
                    <a:pt x="0" y="48"/>
                  </a:lnTo>
                  <a:lnTo>
                    <a:pt x="1" y="50"/>
                  </a:lnTo>
                  <a:lnTo>
                    <a:pt x="2" y="53"/>
                  </a:lnTo>
                  <a:lnTo>
                    <a:pt x="4" y="53"/>
                  </a:lnTo>
                  <a:lnTo>
                    <a:pt x="6" y="55"/>
                  </a:lnTo>
                  <a:lnTo>
                    <a:pt x="8" y="53"/>
                  </a:lnTo>
                  <a:lnTo>
                    <a:pt x="11" y="53"/>
                  </a:lnTo>
                  <a:lnTo>
                    <a:pt x="12" y="50"/>
                  </a:lnTo>
                  <a:lnTo>
                    <a:pt x="12" y="48"/>
                  </a:lnTo>
                  <a:lnTo>
                    <a:pt x="12" y="6"/>
                  </a:lnTo>
                  <a:lnTo>
                    <a:pt x="12" y="6"/>
                  </a:lnTo>
                  <a:lnTo>
                    <a:pt x="12" y="3"/>
                  </a:lnTo>
                  <a:lnTo>
                    <a:pt x="11" y="2"/>
                  </a:lnTo>
                  <a:lnTo>
                    <a:pt x="8" y="0"/>
                  </a:lnTo>
                  <a:lnTo>
                    <a:pt x="6" y="0"/>
                  </a:lnTo>
                  <a:lnTo>
                    <a:pt x="4" y="0"/>
                  </a:lnTo>
                  <a:lnTo>
                    <a:pt x="2" y="2"/>
                  </a:lnTo>
                  <a:lnTo>
                    <a:pt x="1" y="3"/>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60" name="Freeform 1007"/>
            <p:cNvSpPr/>
            <p:nvPr/>
          </p:nvSpPr>
          <p:spPr>
            <a:xfrm>
              <a:off x="5213352" y="2674938"/>
              <a:ext cx="42863" cy="47625"/>
            </a:xfrm>
            <a:custGeom>
              <a:avLst/>
              <a:gdLst/>
              <a:ahLst/>
              <a:cxnLst>
                <a:cxn ang="0">
                  <a:pos x="40693" y="0"/>
                </a:cxn>
                <a:cxn ang="0">
                  <a:pos x="40693" y="0"/>
                </a:cxn>
                <a:cxn ang="0">
                  <a:pos x="38522" y="0"/>
                </a:cxn>
                <a:cxn ang="0">
                  <a:pos x="35810" y="0"/>
                </a:cxn>
                <a:cxn ang="0">
                  <a:pos x="33639" y="1570"/>
                </a:cxn>
                <a:cxn ang="0">
                  <a:pos x="30926" y="3140"/>
                </a:cxn>
                <a:cxn ang="0">
                  <a:pos x="27671" y="7850"/>
                </a:cxn>
                <a:cxn ang="0">
                  <a:pos x="24416" y="12037"/>
                </a:cxn>
                <a:cxn ang="0">
                  <a:pos x="24416" y="12037"/>
                </a:cxn>
                <a:cxn ang="0">
                  <a:pos x="19533" y="19887"/>
                </a:cxn>
                <a:cxn ang="0">
                  <a:pos x="13022" y="27738"/>
                </a:cxn>
                <a:cxn ang="0">
                  <a:pos x="7053" y="35588"/>
                </a:cxn>
                <a:cxn ang="0">
                  <a:pos x="1085" y="43438"/>
                </a:cxn>
                <a:cxn ang="0">
                  <a:pos x="1085" y="43438"/>
                </a:cxn>
                <a:cxn ang="0">
                  <a:pos x="0" y="45008"/>
                </a:cxn>
                <a:cxn ang="0">
                  <a:pos x="0" y="45532"/>
                </a:cxn>
                <a:cxn ang="0">
                  <a:pos x="1085" y="47102"/>
                </a:cxn>
                <a:cxn ang="0">
                  <a:pos x="1628" y="47625"/>
                </a:cxn>
                <a:cxn ang="0">
                  <a:pos x="4883" y="47625"/>
                </a:cxn>
                <a:cxn ang="0">
                  <a:pos x="5426" y="47625"/>
                </a:cxn>
                <a:cxn ang="0">
                  <a:pos x="7053" y="46055"/>
                </a:cxn>
                <a:cxn ang="0">
                  <a:pos x="7053" y="46055"/>
                </a:cxn>
                <a:cxn ang="0">
                  <a:pos x="16277" y="33495"/>
                </a:cxn>
                <a:cxn ang="0">
                  <a:pos x="26586" y="20934"/>
                </a:cxn>
                <a:cxn ang="0">
                  <a:pos x="26586" y="20934"/>
                </a:cxn>
                <a:cxn ang="0">
                  <a:pos x="28756" y="17271"/>
                </a:cxn>
                <a:cxn ang="0">
                  <a:pos x="32012" y="12037"/>
                </a:cxn>
                <a:cxn ang="0">
                  <a:pos x="35810" y="7850"/>
                </a:cxn>
                <a:cxn ang="0">
                  <a:pos x="37980" y="6804"/>
                </a:cxn>
                <a:cxn ang="0">
                  <a:pos x="39065" y="6804"/>
                </a:cxn>
                <a:cxn ang="0">
                  <a:pos x="39065" y="6804"/>
                </a:cxn>
                <a:cxn ang="0">
                  <a:pos x="40693" y="6804"/>
                </a:cxn>
                <a:cxn ang="0">
                  <a:pos x="42320" y="6804"/>
                </a:cxn>
                <a:cxn ang="0">
                  <a:pos x="42863" y="5757"/>
                </a:cxn>
                <a:cxn ang="0">
                  <a:pos x="42863" y="4187"/>
                </a:cxn>
                <a:cxn ang="0">
                  <a:pos x="42863" y="2093"/>
                </a:cxn>
                <a:cxn ang="0">
                  <a:pos x="42320" y="1047"/>
                </a:cxn>
                <a:cxn ang="0">
                  <a:pos x="40693" y="0"/>
                </a:cxn>
                <a:cxn ang="0">
                  <a:pos x="40693" y="0"/>
                </a:cxn>
              </a:cxnLst>
              <a:rect l="0" t="0" r="0" b="0"/>
              <a:pathLst>
                <a:path w="79" h="91">
                  <a:moveTo>
                    <a:pt x="75" y="0"/>
                  </a:moveTo>
                  <a:lnTo>
                    <a:pt x="75" y="0"/>
                  </a:lnTo>
                  <a:lnTo>
                    <a:pt x="71" y="0"/>
                  </a:lnTo>
                  <a:lnTo>
                    <a:pt x="66" y="0"/>
                  </a:lnTo>
                  <a:lnTo>
                    <a:pt x="62" y="3"/>
                  </a:lnTo>
                  <a:lnTo>
                    <a:pt x="57" y="6"/>
                  </a:lnTo>
                  <a:lnTo>
                    <a:pt x="51" y="15"/>
                  </a:lnTo>
                  <a:lnTo>
                    <a:pt x="45" y="23"/>
                  </a:lnTo>
                  <a:lnTo>
                    <a:pt x="45" y="23"/>
                  </a:lnTo>
                  <a:lnTo>
                    <a:pt x="36" y="38"/>
                  </a:lnTo>
                  <a:lnTo>
                    <a:pt x="24" y="53"/>
                  </a:lnTo>
                  <a:lnTo>
                    <a:pt x="13" y="68"/>
                  </a:lnTo>
                  <a:lnTo>
                    <a:pt x="2" y="83"/>
                  </a:lnTo>
                  <a:lnTo>
                    <a:pt x="2" y="83"/>
                  </a:lnTo>
                  <a:lnTo>
                    <a:pt x="0" y="86"/>
                  </a:lnTo>
                  <a:lnTo>
                    <a:pt x="0" y="87"/>
                  </a:lnTo>
                  <a:lnTo>
                    <a:pt x="2" y="90"/>
                  </a:lnTo>
                  <a:lnTo>
                    <a:pt x="3" y="91"/>
                  </a:lnTo>
                  <a:lnTo>
                    <a:pt x="9" y="91"/>
                  </a:lnTo>
                  <a:lnTo>
                    <a:pt x="10" y="91"/>
                  </a:lnTo>
                  <a:lnTo>
                    <a:pt x="13" y="88"/>
                  </a:lnTo>
                  <a:lnTo>
                    <a:pt x="13" y="88"/>
                  </a:lnTo>
                  <a:lnTo>
                    <a:pt x="30" y="64"/>
                  </a:lnTo>
                  <a:lnTo>
                    <a:pt x="49" y="40"/>
                  </a:lnTo>
                  <a:lnTo>
                    <a:pt x="49" y="40"/>
                  </a:lnTo>
                  <a:lnTo>
                    <a:pt x="53" y="33"/>
                  </a:lnTo>
                  <a:lnTo>
                    <a:pt x="59" y="23"/>
                  </a:lnTo>
                  <a:lnTo>
                    <a:pt x="66" y="15"/>
                  </a:lnTo>
                  <a:lnTo>
                    <a:pt x="70" y="13"/>
                  </a:lnTo>
                  <a:lnTo>
                    <a:pt x="72" y="13"/>
                  </a:lnTo>
                  <a:lnTo>
                    <a:pt x="72" y="13"/>
                  </a:lnTo>
                  <a:lnTo>
                    <a:pt x="75" y="13"/>
                  </a:lnTo>
                  <a:lnTo>
                    <a:pt x="78" y="13"/>
                  </a:lnTo>
                  <a:lnTo>
                    <a:pt x="79" y="11"/>
                  </a:lnTo>
                  <a:lnTo>
                    <a:pt x="79" y="8"/>
                  </a:lnTo>
                  <a:lnTo>
                    <a:pt x="79" y="4"/>
                  </a:lnTo>
                  <a:lnTo>
                    <a:pt x="78" y="2"/>
                  </a:lnTo>
                  <a:lnTo>
                    <a:pt x="75" y="0"/>
                  </a:lnTo>
                  <a:lnTo>
                    <a:pt x="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61" name="Freeform 1008"/>
            <p:cNvSpPr/>
            <p:nvPr/>
          </p:nvSpPr>
          <p:spPr>
            <a:xfrm>
              <a:off x="5213352" y="2709863"/>
              <a:ext cx="42863" cy="55563"/>
            </a:xfrm>
            <a:custGeom>
              <a:avLst/>
              <a:gdLst/>
              <a:ahLst/>
              <a:cxnLst>
                <a:cxn ang="0">
                  <a:pos x="36434" y="1618"/>
                </a:cxn>
                <a:cxn ang="0">
                  <a:pos x="36434" y="1618"/>
                </a:cxn>
                <a:cxn ang="0">
                  <a:pos x="32147" y="7552"/>
                </a:cxn>
                <a:cxn ang="0">
                  <a:pos x="27325" y="13486"/>
                </a:cxn>
                <a:cxn ang="0">
                  <a:pos x="21967" y="18341"/>
                </a:cxn>
                <a:cxn ang="0">
                  <a:pos x="17145" y="24275"/>
                </a:cxn>
                <a:cxn ang="0">
                  <a:pos x="17145" y="24275"/>
                </a:cxn>
                <a:cxn ang="0">
                  <a:pos x="1072" y="50708"/>
                </a:cxn>
                <a:cxn ang="0">
                  <a:pos x="1072" y="50708"/>
                </a:cxn>
                <a:cxn ang="0">
                  <a:pos x="0" y="51787"/>
                </a:cxn>
                <a:cxn ang="0">
                  <a:pos x="0" y="53405"/>
                </a:cxn>
                <a:cxn ang="0">
                  <a:pos x="1072" y="54484"/>
                </a:cxn>
                <a:cxn ang="0">
                  <a:pos x="2679" y="55024"/>
                </a:cxn>
                <a:cxn ang="0">
                  <a:pos x="4822" y="55563"/>
                </a:cxn>
                <a:cxn ang="0">
                  <a:pos x="5358" y="55024"/>
                </a:cxn>
                <a:cxn ang="0">
                  <a:pos x="6965" y="54484"/>
                </a:cxn>
                <a:cxn ang="0">
                  <a:pos x="6965" y="54484"/>
                </a:cxn>
                <a:cxn ang="0">
                  <a:pos x="15002" y="39380"/>
                </a:cxn>
                <a:cxn ang="0">
                  <a:pos x="19288" y="32906"/>
                </a:cxn>
                <a:cxn ang="0">
                  <a:pos x="24110" y="26433"/>
                </a:cxn>
                <a:cxn ang="0">
                  <a:pos x="24110" y="26433"/>
                </a:cxn>
                <a:cxn ang="0">
                  <a:pos x="33755" y="16183"/>
                </a:cxn>
                <a:cxn ang="0">
                  <a:pos x="42327" y="4316"/>
                </a:cxn>
                <a:cxn ang="0">
                  <a:pos x="42327" y="4316"/>
                </a:cxn>
                <a:cxn ang="0">
                  <a:pos x="42863" y="3776"/>
                </a:cxn>
                <a:cxn ang="0">
                  <a:pos x="42863" y="2158"/>
                </a:cxn>
                <a:cxn ang="0">
                  <a:pos x="42327" y="1618"/>
                </a:cxn>
                <a:cxn ang="0">
                  <a:pos x="41791" y="1079"/>
                </a:cxn>
                <a:cxn ang="0">
                  <a:pos x="38577" y="0"/>
                </a:cxn>
                <a:cxn ang="0">
                  <a:pos x="38041" y="0"/>
                </a:cxn>
                <a:cxn ang="0">
                  <a:pos x="36434" y="1618"/>
                </a:cxn>
                <a:cxn ang="0">
                  <a:pos x="36434" y="1618"/>
                </a:cxn>
              </a:cxnLst>
              <a:rect l="0" t="0" r="0" b="0"/>
              <a:pathLst>
                <a:path w="80" h="103">
                  <a:moveTo>
                    <a:pt x="68" y="3"/>
                  </a:moveTo>
                  <a:lnTo>
                    <a:pt x="68" y="3"/>
                  </a:lnTo>
                  <a:lnTo>
                    <a:pt x="60" y="14"/>
                  </a:lnTo>
                  <a:lnTo>
                    <a:pt x="51" y="25"/>
                  </a:lnTo>
                  <a:lnTo>
                    <a:pt x="41" y="34"/>
                  </a:lnTo>
                  <a:lnTo>
                    <a:pt x="32" y="45"/>
                  </a:lnTo>
                  <a:lnTo>
                    <a:pt x="32" y="45"/>
                  </a:lnTo>
                  <a:lnTo>
                    <a:pt x="2" y="94"/>
                  </a:lnTo>
                  <a:lnTo>
                    <a:pt x="2" y="94"/>
                  </a:lnTo>
                  <a:lnTo>
                    <a:pt x="0" y="96"/>
                  </a:lnTo>
                  <a:lnTo>
                    <a:pt x="0" y="99"/>
                  </a:lnTo>
                  <a:lnTo>
                    <a:pt x="2" y="101"/>
                  </a:lnTo>
                  <a:lnTo>
                    <a:pt x="5" y="102"/>
                  </a:lnTo>
                  <a:lnTo>
                    <a:pt x="9" y="103"/>
                  </a:lnTo>
                  <a:lnTo>
                    <a:pt x="10" y="102"/>
                  </a:lnTo>
                  <a:lnTo>
                    <a:pt x="13" y="101"/>
                  </a:lnTo>
                  <a:lnTo>
                    <a:pt x="13" y="101"/>
                  </a:lnTo>
                  <a:lnTo>
                    <a:pt x="28" y="73"/>
                  </a:lnTo>
                  <a:lnTo>
                    <a:pt x="36" y="61"/>
                  </a:lnTo>
                  <a:lnTo>
                    <a:pt x="45" y="49"/>
                  </a:lnTo>
                  <a:lnTo>
                    <a:pt x="45" y="49"/>
                  </a:lnTo>
                  <a:lnTo>
                    <a:pt x="63" y="30"/>
                  </a:lnTo>
                  <a:lnTo>
                    <a:pt x="79" y="8"/>
                  </a:lnTo>
                  <a:lnTo>
                    <a:pt x="79" y="8"/>
                  </a:lnTo>
                  <a:lnTo>
                    <a:pt x="80" y="7"/>
                  </a:lnTo>
                  <a:lnTo>
                    <a:pt x="80" y="4"/>
                  </a:lnTo>
                  <a:lnTo>
                    <a:pt x="79" y="3"/>
                  </a:lnTo>
                  <a:lnTo>
                    <a:pt x="78" y="2"/>
                  </a:lnTo>
                  <a:lnTo>
                    <a:pt x="72" y="0"/>
                  </a:lnTo>
                  <a:lnTo>
                    <a:pt x="71" y="0"/>
                  </a:lnTo>
                  <a:lnTo>
                    <a:pt x="68" y="3"/>
                  </a:lnTo>
                  <a:lnTo>
                    <a:pt x="6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pic>
        <p:nvPicPr>
          <p:cNvPr id="7810" name="图片 7809">
            <a:extLst>
              <a:ext uri="{FF2B5EF4-FFF2-40B4-BE49-F238E27FC236}">
                <a16:creationId xmlns:a16="http://schemas.microsoft.com/office/drawing/2014/main" id="{7A34E93F-F795-44F8-916B-91AA32EC3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288" y="480050"/>
            <a:ext cx="7918049" cy="3748730"/>
          </a:xfrm>
          <a:prstGeom prst="rect">
            <a:avLst/>
          </a:prstGeom>
        </p:spPr>
      </p:pic>
      <p:sp>
        <p:nvSpPr>
          <p:cNvPr id="7813" name="文本框 7812">
            <a:extLst>
              <a:ext uri="{FF2B5EF4-FFF2-40B4-BE49-F238E27FC236}">
                <a16:creationId xmlns:a16="http://schemas.microsoft.com/office/drawing/2014/main" id="{AAE6136E-0330-495C-88A6-44E92017C5E3}"/>
              </a:ext>
            </a:extLst>
          </p:cNvPr>
          <p:cNvSpPr txBox="1"/>
          <p:nvPr/>
        </p:nvSpPr>
        <p:spPr>
          <a:xfrm>
            <a:off x="7700630" y="4825885"/>
            <a:ext cx="1185963" cy="338554"/>
          </a:xfrm>
          <a:prstGeom prst="rect">
            <a:avLst/>
          </a:prstGeom>
          <a:noFill/>
        </p:spPr>
        <p:txBody>
          <a:bodyPr wrap="square" rtlCol="0">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团队成员</a:t>
            </a:r>
            <a:r>
              <a:rPr lang="zh-CN" altLang="en-US" sz="1600" dirty="0">
                <a:solidFill>
                  <a:schemeClr val="bg1"/>
                </a:solidFill>
              </a:rPr>
              <a:t>：</a:t>
            </a:r>
            <a:endParaRPr lang="en-US" altLang="zh-CN" sz="1600" dirty="0">
              <a:solidFill>
                <a:schemeClr val="bg1"/>
              </a:solidFill>
              <a:ea typeface="微软雅黑" pitchFamily="34" charset="-122"/>
            </a:endParaRPr>
          </a:p>
        </p:txBody>
      </p:sp>
      <p:sp>
        <p:nvSpPr>
          <p:cNvPr id="7814" name="文本框 7813">
            <a:extLst>
              <a:ext uri="{FF2B5EF4-FFF2-40B4-BE49-F238E27FC236}">
                <a16:creationId xmlns:a16="http://schemas.microsoft.com/office/drawing/2014/main" id="{497ED31E-5024-4759-8567-4867C39AB356}"/>
              </a:ext>
            </a:extLst>
          </p:cNvPr>
          <p:cNvSpPr txBox="1"/>
          <p:nvPr/>
        </p:nvSpPr>
        <p:spPr>
          <a:xfrm>
            <a:off x="8793240" y="5152015"/>
            <a:ext cx="828421" cy="338554"/>
          </a:xfrm>
          <a:prstGeom prst="rect">
            <a:avLst/>
          </a:prstGeom>
          <a:noFill/>
        </p:spPr>
        <p:txBody>
          <a:bodyPr wrap="square" rtlCol="0">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靳朋朝</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815" name="文本框 7814">
            <a:extLst>
              <a:ext uri="{FF2B5EF4-FFF2-40B4-BE49-F238E27FC236}">
                <a16:creationId xmlns:a16="http://schemas.microsoft.com/office/drawing/2014/main" id="{66740403-7AFB-4B95-90E7-76628F0D58A8}"/>
              </a:ext>
            </a:extLst>
          </p:cNvPr>
          <p:cNvSpPr txBox="1"/>
          <p:nvPr/>
        </p:nvSpPr>
        <p:spPr>
          <a:xfrm>
            <a:off x="9664198" y="5570134"/>
            <a:ext cx="828421" cy="338554"/>
          </a:xfrm>
          <a:prstGeom prst="rect">
            <a:avLst/>
          </a:prstGeom>
          <a:noFill/>
        </p:spPr>
        <p:txBody>
          <a:bodyPr wrap="square" rtlCol="0">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王   谋</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816" name="文本框 7815">
            <a:extLst>
              <a:ext uri="{FF2B5EF4-FFF2-40B4-BE49-F238E27FC236}">
                <a16:creationId xmlns:a16="http://schemas.microsoft.com/office/drawing/2014/main" id="{7F6FE0C2-0D96-445C-A3DA-730A99925DF2}"/>
              </a:ext>
            </a:extLst>
          </p:cNvPr>
          <p:cNvSpPr txBox="1"/>
          <p:nvPr/>
        </p:nvSpPr>
        <p:spPr>
          <a:xfrm>
            <a:off x="8774658" y="5567457"/>
            <a:ext cx="828421" cy="338554"/>
          </a:xfrm>
          <a:prstGeom prst="rect">
            <a:avLst/>
          </a:prstGeom>
          <a:noFill/>
        </p:spPr>
        <p:txBody>
          <a:bodyPr wrap="square" rtlCol="0">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王子威</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817" name="文本框 7816">
            <a:extLst>
              <a:ext uri="{FF2B5EF4-FFF2-40B4-BE49-F238E27FC236}">
                <a16:creationId xmlns:a16="http://schemas.microsoft.com/office/drawing/2014/main" id="{93E17856-5D10-4576-9047-99C59B59C241}"/>
              </a:ext>
            </a:extLst>
          </p:cNvPr>
          <p:cNvSpPr txBox="1"/>
          <p:nvPr/>
        </p:nvSpPr>
        <p:spPr>
          <a:xfrm>
            <a:off x="8774658" y="6008810"/>
            <a:ext cx="828421" cy="338554"/>
          </a:xfrm>
          <a:prstGeom prst="rect">
            <a:avLst/>
          </a:prstGeom>
          <a:noFill/>
        </p:spPr>
        <p:txBody>
          <a:bodyPr wrap="square" rtlCol="0">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章   鹏</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818" name="文本框 7817">
            <a:extLst>
              <a:ext uri="{FF2B5EF4-FFF2-40B4-BE49-F238E27FC236}">
                <a16:creationId xmlns:a16="http://schemas.microsoft.com/office/drawing/2014/main" id="{DC590C72-BD47-4E8B-B498-6F6A79ABB32D}"/>
              </a:ext>
            </a:extLst>
          </p:cNvPr>
          <p:cNvSpPr txBox="1"/>
          <p:nvPr/>
        </p:nvSpPr>
        <p:spPr>
          <a:xfrm>
            <a:off x="9664198" y="5164439"/>
            <a:ext cx="828421" cy="338554"/>
          </a:xfrm>
          <a:prstGeom prst="rect">
            <a:avLst/>
          </a:prstGeom>
          <a:noFill/>
        </p:spPr>
        <p:txBody>
          <a:bodyPr wrap="square" rtlCol="0">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姬文斌</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819" name="文本框 7818">
            <a:extLst>
              <a:ext uri="{FF2B5EF4-FFF2-40B4-BE49-F238E27FC236}">
                <a16:creationId xmlns:a16="http://schemas.microsoft.com/office/drawing/2014/main" id="{E46BA19D-6078-4134-95D3-E3F737C9CF66}"/>
              </a:ext>
            </a:extLst>
          </p:cNvPr>
          <p:cNvSpPr txBox="1"/>
          <p:nvPr/>
        </p:nvSpPr>
        <p:spPr>
          <a:xfrm>
            <a:off x="9664197" y="6008810"/>
            <a:ext cx="828421" cy="338554"/>
          </a:xfrm>
          <a:prstGeom prst="rect">
            <a:avLst/>
          </a:prstGeom>
          <a:noFill/>
        </p:spPr>
        <p:txBody>
          <a:bodyPr wrap="square" rtlCol="0">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赵铭哲</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7810"/>
                                        </p:tgtEl>
                                        <p:attrNameLst>
                                          <p:attrName>style.visibility</p:attrName>
                                        </p:attrNameLst>
                                      </p:cBhvr>
                                      <p:to>
                                        <p:strVal val="visible"/>
                                      </p:to>
                                    </p:set>
                                    <p:animEffect transition="in" filter="wipe(right)">
                                      <p:cBhvr>
                                        <p:cTn id="7" dur="500"/>
                                        <p:tgtEl>
                                          <p:spTgt spid="7810"/>
                                        </p:tgtEl>
                                      </p:cBhvr>
                                    </p:animEffect>
                                  </p:childTnLst>
                                </p:cTn>
                              </p:par>
                            </p:childTnLst>
                          </p:cTn>
                        </p:par>
                        <p:par>
                          <p:cTn id="8" fill="hold">
                            <p:stCondLst>
                              <p:cond delay="500"/>
                            </p:stCondLst>
                            <p:childTnLst>
                              <p:par>
                                <p:cTn id="9" presetID="53" presetClass="entr" presetSubtype="16" fill="hold" grpId="0" nodeType="afterEffect">
                                  <p:stCondLst>
                                    <p:cond delay="250"/>
                                  </p:stCondLst>
                                  <p:iterate type="lt">
                                    <p:tmPct val="10000"/>
                                  </p:iterate>
                                  <p:childTnLst>
                                    <p:set>
                                      <p:cBhvr>
                                        <p:cTn id="10" dur="1" fill="hold">
                                          <p:stCondLst>
                                            <p:cond delay="0"/>
                                          </p:stCondLst>
                                        </p:cTn>
                                        <p:tgtEl>
                                          <p:spTgt spid="7813"/>
                                        </p:tgtEl>
                                        <p:attrNameLst>
                                          <p:attrName>style.visibility</p:attrName>
                                        </p:attrNameLst>
                                      </p:cBhvr>
                                      <p:to>
                                        <p:strVal val="visible"/>
                                      </p:to>
                                    </p:set>
                                    <p:anim calcmode="lin" valueType="num">
                                      <p:cBhvr>
                                        <p:cTn id="11" dur="500" fill="hold"/>
                                        <p:tgtEl>
                                          <p:spTgt spid="7813"/>
                                        </p:tgtEl>
                                        <p:attrNameLst>
                                          <p:attrName>ppt_w</p:attrName>
                                        </p:attrNameLst>
                                      </p:cBhvr>
                                      <p:tavLst>
                                        <p:tav tm="0">
                                          <p:val>
                                            <p:fltVal val="0"/>
                                          </p:val>
                                        </p:tav>
                                        <p:tav tm="100000">
                                          <p:val>
                                            <p:strVal val="#ppt_w"/>
                                          </p:val>
                                        </p:tav>
                                      </p:tavLst>
                                    </p:anim>
                                    <p:anim calcmode="lin" valueType="num">
                                      <p:cBhvr>
                                        <p:cTn id="12" dur="500" fill="hold"/>
                                        <p:tgtEl>
                                          <p:spTgt spid="7813"/>
                                        </p:tgtEl>
                                        <p:attrNameLst>
                                          <p:attrName>ppt_h</p:attrName>
                                        </p:attrNameLst>
                                      </p:cBhvr>
                                      <p:tavLst>
                                        <p:tav tm="0">
                                          <p:val>
                                            <p:fltVal val="0"/>
                                          </p:val>
                                        </p:tav>
                                        <p:tav tm="100000">
                                          <p:val>
                                            <p:strVal val="#ppt_h"/>
                                          </p:val>
                                        </p:tav>
                                      </p:tavLst>
                                    </p:anim>
                                    <p:animEffect transition="in" filter="fade">
                                      <p:cBhvr>
                                        <p:cTn id="13" dur="500"/>
                                        <p:tgtEl>
                                          <p:spTgt spid="7813"/>
                                        </p:tgtEl>
                                      </p:cBhvr>
                                    </p:animEffect>
                                  </p:childTnLst>
                                </p:cTn>
                              </p:par>
                              <p:par>
                                <p:cTn id="14" presetID="53" presetClass="entr" presetSubtype="16" fill="hold" grpId="0" nodeType="withEffect">
                                  <p:stCondLst>
                                    <p:cond delay="750"/>
                                  </p:stCondLst>
                                  <p:iterate type="lt">
                                    <p:tmPct val="10000"/>
                                  </p:iterate>
                                  <p:childTnLst>
                                    <p:set>
                                      <p:cBhvr>
                                        <p:cTn id="15" dur="1" fill="hold">
                                          <p:stCondLst>
                                            <p:cond delay="0"/>
                                          </p:stCondLst>
                                        </p:cTn>
                                        <p:tgtEl>
                                          <p:spTgt spid="7814"/>
                                        </p:tgtEl>
                                        <p:attrNameLst>
                                          <p:attrName>style.visibility</p:attrName>
                                        </p:attrNameLst>
                                      </p:cBhvr>
                                      <p:to>
                                        <p:strVal val="visible"/>
                                      </p:to>
                                    </p:set>
                                    <p:anim calcmode="lin" valueType="num">
                                      <p:cBhvr>
                                        <p:cTn id="16" dur="500" fill="hold"/>
                                        <p:tgtEl>
                                          <p:spTgt spid="7814"/>
                                        </p:tgtEl>
                                        <p:attrNameLst>
                                          <p:attrName>ppt_w</p:attrName>
                                        </p:attrNameLst>
                                      </p:cBhvr>
                                      <p:tavLst>
                                        <p:tav tm="0">
                                          <p:val>
                                            <p:fltVal val="0"/>
                                          </p:val>
                                        </p:tav>
                                        <p:tav tm="100000">
                                          <p:val>
                                            <p:strVal val="#ppt_w"/>
                                          </p:val>
                                        </p:tav>
                                      </p:tavLst>
                                    </p:anim>
                                    <p:anim calcmode="lin" valueType="num">
                                      <p:cBhvr>
                                        <p:cTn id="17" dur="500" fill="hold"/>
                                        <p:tgtEl>
                                          <p:spTgt spid="7814"/>
                                        </p:tgtEl>
                                        <p:attrNameLst>
                                          <p:attrName>ppt_h</p:attrName>
                                        </p:attrNameLst>
                                      </p:cBhvr>
                                      <p:tavLst>
                                        <p:tav tm="0">
                                          <p:val>
                                            <p:fltVal val="0"/>
                                          </p:val>
                                        </p:tav>
                                        <p:tav tm="100000">
                                          <p:val>
                                            <p:strVal val="#ppt_h"/>
                                          </p:val>
                                        </p:tav>
                                      </p:tavLst>
                                    </p:anim>
                                    <p:animEffect transition="in" filter="fade">
                                      <p:cBhvr>
                                        <p:cTn id="18" dur="500"/>
                                        <p:tgtEl>
                                          <p:spTgt spid="7814"/>
                                        </p:tgtEl>
                                      </p:cBhvr>
                                    </p:animEffect>
                                  </p:childTnLst>
                                </p:cTn>
                              </p:par>
                              <p:par>
                                <p:cTn id="19" presetID="53" presetClass="entr" presetSubtype="16" fill="hold" grpId="0" nodeType="withEffect">
                                  <p:stCondLst>
                                    <p:cond delay="750"/>
                                  </p:stCondLst>
                                  <p:iterate type="lt">
                                    <p:tmPct val="10000"/>
                                  </p:iterate>
                                  <p:childTnLst>
                                    <p:set>
                                      <p:cBhvr>
                                        <p:cTn id="20" dur="1" fill="hold">
                                          <p:stCondLst>
                                            <p:cond delay="0"/>
                                          </p:stCondLst>
                                        </p:cTn>
                                        <p:tgtEl>
                                          <p:spTgt spid="7817"/>
                                        </p:tgtEl>
                                        <p:attrNameLst>
                                          <p:attrName>style.visibility</p:attrName>
                                        </p:attrNameLst>
                                      </p:cBhvr>
                                      <p:to>
                                        <p:strVal val="visible"/>
                                      </p:to>
                                    </p:set>
                                    <p:anim calcmode="lin" valueType="num">
                                      <p:cBhvr>
                                        <p:cTn id="21" dur="500" fill="hold"/>
                                        <p:tgtEl>
                                          <p:spTgt spid="7817"/>
                                        </p:tgtEl>
                                        <p:attrNameLst>
                                          <p:attrName>ppt_w</p:attrName>
                                        </p:attrNameLst>
                                      </p:cBhvr>
                                      <p:tavLst>
                                        <p:tav tm="0">
                                          <p:val>
                                            <p:fltVal val="0"/>
                                          </p:val>
                                        </p:tav>
                                        <p:tav tm="100000">
                                          <p:val>
                                            <p:strVal val="#ppt_w"/>
                                          </p:val>
                                        </p:tav>
                                      </p:tavLst>
                                    </p:anim>
                                    <p:anim calcmode="lin" valueType="num">
                                      <p:cBhvr>
                                        <p:cTn id="22" dur="500" fill="hold"/>
                                        <p:tgtEl>
                                          <p:spTgt spid="7817"/>
                                        </p:tgtEl>
                                        <p:attrNameLst>
                                          <p:attrName>ppt_h</p:attrName>
                                        </p:attrNameLst>
                                      </p:cBhvr>
                                      <p:tavLst>
                                        <p:tav tm="0">
                                          <p:val>
                                            <p:fltVal val="0"/>
                                          </p:val>
                                        </p:tav>
                                        <p:tav tm="100000">
                                          <p:val>
                                            <p:strVal val="#ppt_h"/>
                                          </p:val>
                                        </p:tav>
                                      </p:tavLst>
                                    </p:anim>
                                    <p:animEffect transition="in" filter="fade">
                                      <p:cBhvr>
                                        <p:cTn id="23" dur="500"/>
                                        <p:tgtEl>
                                          <p:spTgt spid="7817"/>
                                        </p:tgtEl>
                                      </p:cBhvr>
                                    </p:animEffect>
                                  </p:childTnLst>
                                </p:cTn>
                              </p:par>
                              <p:par>
                                <p:cTn id="24" presetID="53" presetClass="entr" presetSubtype="16" fill="hold" grpId="0" nodeType="withEffect">
                                  <p:stCondLst>
                                    <p:cond delay="750"/>
                                  </p:stCondLst>
                                  <p:iterate type="lt">
                                    <p:tmPct val="10000"/>
                                  </p:iterate>
                                  <p:childTnLst>
                                    <p:set>
                                      <p:cBhvr>
                                        <p:cTn id="25" dur="1" fill="hold">
                                          <p:stCondLst>
                                            <p:cond delay="0"/>
                                          </p:stCondLst>
                                        </p:cTn>
                                        <p:tgtEl>
                                          <p:spTgt spid="7815"/>
                                        </p:tgtEl>
                                        <p:attrNameLst>
                                          <p:attrName>style.visibility</p:attrName>
                                        </p:attrNameLst>
                                      </p:cBhvr>
                                      <p:to>
                                        <p:strVal val="visible"/>
                                      </p:to>
                                    </p:set>
                                    <p:anim calcmode="lin" valueType="num">
                                      <p:cBhvr>
                                        <p:cTn id="26" dur="500" fill="hold"/>
                                        <p:tgtEl>
                                          <p:spTgt spid="7815"/>
                                        </p:tgtEl>
                                        <p:attrNameLst>
                                          <p:attrName>ppt_w</p:attrName>
                                        </p:attrNameLst>
                                      </p:cBhvr>
                                      <p:tavLst>
                                        <p:tav tm="0">
                                          <p:val>
                                            <p:fltVal val="0"/>
                                          </p:val>
                                        </p:tav>
                                        <p:tav tm="100000">
                                          <p:val>
                                            <p:strVal val="#ppt_w"/>
                                          </p:val>
                                        </p:tav>
                                      </p:tavLst>
                                    </p:anim>
                                    <p:anim calcmode="lin" valueType="num">
                                      <p:cBhvr>
                                        <p:cTn id="27" dur="500" fill="hold"/>
                                        <p:tgtEl>
                                          <p:spTgt spid="7815"/>
                                        </p:tgtEl>
                                        <p:attrNameLst>
                                          <p:attrName>ppt_h</p:attrName>
                                        </p:attrNameLst>
                                      </p:cBhvr>
                                      <p:tavLst>
                                        <p:tav tm="0">
                                          <p:val>
                                            <p:fltVal val="0"/>
                                          </p:val>
                                        </p:tav>
                                        <p:tav tm="100000">
                                          <p:val>
                                            <p:strVal val="#ppt_h"/>
                                          </p:val>
                                        </p:tav>
                                      </p:tavLst>
                                    </p:anim>
                                    <p:animEffect transition="in" filter="fade">
                                      <p:cBhvr>
                                        <p:cTn id="28" dur="500"/>
                                        <p:tgtEl>
                                          <p:spTgt spid="7815"/>
                                        </p:tgtEl>
                                      </p:cBhvr>
                                    </p:animEffect>
                                  </p:childTnLst>
                                </p:cTn>
                              </p:par>
                              <p:par>
                                <p:cTn id="29" presetID="53" presetClass="entr" presetSubtype="16" fill="hold" grpId="0" nodeType="withEffect">
                                  <p:stCondLst>
                                    <p:cond delay="750"/>
                                  </p:stCondLst>
                                  <p:iterate type="lt">
                                    <p:tmPct val="10000"/>
                                  </p:iterate>
                                  <p:childTnLst>
                                    <p:set>
                                      <p:cBhvr>
                                        <p:cTn id="30" dur="1" fill="hold">
                                          <p:stCondLst>
                                            <p:cond delay="0"/>
                                          </p:stCondLst>
                                        </p:cTn>
                                        <p:tgtEl>
                                          <p:spTgt spid="7816"/>
                                        </p:tgtEl>
                                        <p:attrNameLst>
                                          <p:attrName>style.visibility</p:attrName>
                                        </p:attrNameLst>
                                      </p:cBhvr>
                                      <p:to>
                                        <p:strVal val="visible"/>
                                      </p:to>
                                    </p:set>
                                    <p:anim calcmode="lin" valueType="num">
                                      <p:cBhvr>
                                        <p:cTn id="31" dur="500" fill="hold"/>
                                        <p:tgtEl>
                                          <p:spTgt spid="7816"/>
                                        </p:tgtEl>
                                        <p:attrNameLst>
                                          <p:attrName>ppt_w</p:attrName>
                                        </p:attrNameLst>
                                      </p:cBhvr>
                                      <p:tavLst>
                                        <p:tav tm="0">
                                          <p:val>
                                            <p:fltVal val="0"/>
                                          </p:val>
                                        </p:tav>
                                        <p:tav tm="100000">
                                          <p:val>
                                            <p:strVal val="#ppt_w"/>
                                          </p:val>
                                        </p:tav>
                                      </p:tavLst>
                                    </p:anim>
                                    <p:anim calcmode="lin" valueType="num">
                                      <p:cBhvr>
                                        <p:cTn id="32" dur="500" fill="hold"/>
                                        <p:tgtEl>
                                          <p:spTgt spid="7816"/>
                                        </p:tgtEl>
                                        <p:attrNameLst>
                                          <p:attrName>ppt_h</p:attrName>
                                        </p:attrNameLst>
                                      </p:cBhvr>
                                      <p:tavLst>
                                        <p:tav tm="0">
                                          <p:val>
                                            <p:fltVal val="0"/>
                                          </p:val>
                                        </p:tav>
                                        <p:tav tm="100000">
                                          <p:val>
                                            <p:strVal val="#ppt_h"/>
                                          </p:val>
                                        </p:tav>
                                      </p:tavLst>
                                    </p:anim>
                                    <p:animEffect transition="in" filter="fade">
                                      <p:cBhvr>
                                        <p:cTn id="33" dur="500"/>
                                        <p:tgtEl>
                                          <p:spTgt spid="7816"/>
                                        </p:tgtEl>
                                      </p:cBhvr>
                                    </p:animEffect>
                                  </p:childTnLst>
                                </p:cTn>
                              </p:par>
                              <p:par>
                                <p:cTn id="34" presetID="53" presetClass="entr" presetSubtype="16" fill="hold" grpId="0" nodeType="withEffect">
                                  <p:stCondLst>
                                    <p:cond delay="750"/>
                                  </p:stCondLst>
                                  <p:iterate type="lt">
                                    <p:tmPct val="10000"/>
                                  </p:iterate>
                                  <p:childTnLst>
                                    <p:set>
                                      <p:cBhvr>
                                        <p:cTn id="35" dur="1" fill="hold">
                                          <p:stCondLst>
                                            <p:cond delay="0"/>
                                          </p:stCondLst>
                                        </p:cTn>
                                        <p:tgtEl>
                                          <p:spTgt spid="7818"/>
                                        </p:tgtEl>
                                        <p:attrNameLst>
                                          <p:attrName>style.visibility</p:attrName>
                                        </p:attrNameLst>
                                      </p:cBhvr>
                                      <p:to>
                                        <p:strVal val="visible"/>
                                      </p:to>
                                    </p:set>
                                    <p:anim calcmode="lin" valueType="num">
                                      <p:cBhvr>
                                        <p:cTn id="36" dur="500" fill="hold"/>
                                        <p:tgtEl>
                                          <p:spTgt spid="7818"/>
                                        </p:tgtEl>
                                        <p:attrNameLst>
                                          <p:attrName>ppt_w</p:attrName>
                                        </p:attrNameLst>
                                      </p:cBhvr>
                                      <p:tavLst>
                                        <p:tav tm="0">
                                          <p:val>
                                            <p:fltVal val="0"/>
                                          </p:val>
                                        </p:tav>
                                        <p:tav tm="100000">
                                          <p:val>
                                            <p:strVal val="#ppt_w"/>
                                          </p:val>
                                        </p:tav>
                                      </p:tavLst>
                                    </p:anim>
                                    <p:anim calcmode="lin" valueType="num">
                                      <p:cBhvr>
                                        <p:cTn id="37" dur="500" fill="hold"/>
                                        <p:tgtEl>
                                          <p:spTgt spid="7818"/>
                                        </p:tgtEl>
                                        <p:attrNameLst>
                                          <p:attrName>ppt_h</p:attrName>
                                        </p:attrNameLst>
                                      </p:cBhvr>
                                      <p:tavLst>
                                        <p:tav tm="0">
                                          <p:val>
                                            <p:fltVal val="0"/>
                                          </p:val>
                                        </p:tav>
                                        <p:tav tm="100000">
                                          <p:val>
                                            <p:strVal val="#ppt_h"/>
                                          </p:val>
                                        </p:tav>
                                      </p:tavLst>
                                    </p:anim>
                                    <p:animEffect transition="in" filter="fade">
                                      <p:cBhvr>
                                        <p:cTn id="38" dur="500"/>
                                        <p:tgtEl>
                                          <p:spTgt spid="7818"/>
                                        </p:tgtEl>
                                      </p:cBhvr>
                                    </p:animEffect>
                                  </p:childTnLst>
                                </p:cTn>
                              </p:par>
                              <p:par>
                                <p:cTn id="39" presetID="53" presetClass="entr" presetSubtype="16" fill="hold" grpId="0" nodeType="withEffect">
                                  <p:stCondLst>
                                    <p:cond delay="750"/>
                                  </p:stCondLst>
                                  <p:iterate type="lt">
                                    <p:tmPct val="10000"/>
                                  </p:iterate>
                                  <p:childTnLst>
                                    <p:set>
                                      <p:cBhvr>
                                        <p:cTn id="40" dur="1" fill="hold">
                                          <p:stCondLst>
                                            <p:cond delay="0"/>
                                          </p:stCondLst>
                                        </p:cTn>
                                        <p:tgtEl>
                                          <p:spTgt spid="7819"/>
                                        </p:tgtEl>
                                        <p:attrNameLst>
                                          <p:attrName>style.visibility</p:attrName>
                                        </p:attrNameLst>
                                      </p:cBhvr>
                                      <p:to>
                                        <p:strVal val="visible"/>
                                      </p:to>
                                    </p:set>
                                    <p:anim calcmode="lin" valueType="num">
                                      <p:cBhvr>
                                        <p:cTn id="41" dur="500" fill="hold"/>
                                        <p:tgtEl>
                                          <p:spTgt spid="7819"/>
                                        </p:tgtEl>
                                        <p:attrNameLst>
                                          <p:attrName>ppt_w</p:attrName>
                                        </p:attrNameLst>
                                      </p:cBhvr>
                                      <p:tavLst>
                                        <p:tav tm="0">
                                          <p:val>
                                            <p:fltVal val="0"/>
                                          </p:val>
                                        </p:tav>
                                        <p:tav tm="100000">
                                          <p:val>
                                            <p:strVal val="#ppt_w"/>
                                          </p:val>
                                        </p:tav>
                                      </p:tavLst>
                                    </p:anim>
                                    <p:anim calcmode="lin" valueType="num">
                                      <p:cBhvr>
                                        <p:cTn id="42" dur="500" fill="hold"/>
                                        <p:tgtEl>
                                          <p:spTgt spid="7819"/>
                                        </p:tgtEl>
                                        <p:attrNameLst>
                                          <p:attrName>ppt_h</p:attrName>
                                        </p:attrNameLst>
                                      </p:cBhvr>
                                      <p:tavLst>
                                        <p:tav tm="0">
                                          <p:val>
                                            <p:fltVal val="0"/>
                                          </p:val>
                                        </p:tav>
                                        <p:tav tm="100000">
                                          <p:val>
                                            <p:strVal val="#ppt_h"/>
                                          </p:val>
                                        </p:tav>
                                      </p:tavLst>
                                    </p:anim>
                                    <p:animEffect transition="in" filter="fade">
                                      <p:cBhvr>
                                        <p:cTn id="43" dur="500"/>
                                        <p:tgtEl>
                                          <p:spTgt spid="7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 grpId="0"/>
      <p:bldP spid="7814" grpId="0"/>
      <p:bldP spid="7815" grpId="0"/>
      <p:bldP spid="7816" grpId="0"/>
      <p:bldP spid="7817" grpId="0"/>
      <p:bldP spid="7818" grpId="0"/>
      <p:bldP spid="78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8DFC7-CF11-4564-9C1D-DD921AC9EA32}"/>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1CB4F00-1A7F-41D1-B8FF-AE25BB872920}"/>
              </a:ext>
            </a:extLst>
          </p:cNvPr>
          <p:cNvSpPr>
            <a:spLocks noGrp="1"/>
          </p:cNvSpPr>
          <p:nvPr>
            <p:ph idx="1"/>
          </p:nvPr>
        </p:nvSpPr>
        <p:spPr>
          <a:xfrm>
            <a:off x="11246176" y="6061435"/>
            <a:ext cx="107623" cy="115528"/>
          </a:xfrm>
        </p:spPr>
        <p:txBody>
          <a:bodyPr/>
          <a:lstStyle/>
          <a:p>
            <a:r>
              <a:rPr lang="en-US" altLang="zh-CN" dirty="0"/>
              <a:t> </a:t>
            </a:r>
            <a:endParaRPr lang="zh-CN" altLang="en-US" dirty="0"/>
          </a:p>
        </p:txBody>
      </p:sp>
      <p:sp>
        <p:nvSpPr>
          <p:cNvPr id="4" name="标题 1">
            <a:extLst>
              <a:ext uri="{FF2B5EF4-FFF2-40B4-BE49-F238E27FC236}">
                <a16:creationId xmlns:a16="http://schemas.microsoft.com/office/drawing/2014/main" id="{8E9196B3-A8F0-4498-B742-73D5F7889B1F}"/>
              </a:ext>
            </a:extLst>
          </p:cNvPr>
          <p:cNvSpPr txBox="1">
            <a:spLocks/>
          </p:cNvSpPr>
          <p:nvPr/>
        </p:nvSpPr>
        <p:spPr>
          <a:xfrm flipH="1" flipV="1">
            <a:off x="11353800" y="1690688"/>
            <a:ext cx="156328" cy="96673"/>
          </a:xfrm>
          <a:prstGeom prst="rect">
            <a:avLst/>
          </a:prstGeom>
          <a:noFill/>
          <a:ln w="9525">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a:t> </a:t>
            </a:r>
            <a:endParaRPr lang="zh-CN" altLang="en-US" dirty="0"/>
          </a:p>
        </p:txBody>
      </p:sp>
      <p:sp>
        <p:nvSpPr>
          <p:cNvPr id="5" name="内容占位符 2">
            <a:extLst>
              <a:ext uri="{FF2B5EF4-FFF2-40B4-BE49-F238E27FC236}">
                <a16:creationId xmlns:a16="http://schemas.microsoft.com/office/drawing/2014/main" id="{8FB09B92-3287-49D0-9926-BD9B1E84FCDF}"/>
              </a:ext>
            </a:extLst>
          </p:cNvPr>
          <p:cNvSpPr txBox="1">
            <a:spLocks/>
          </p:cNvSpPr>
          <p:nvPr/>
        </p:nvSpPr>
        <p:spPr>
          <a:xfrm flipH="1">
            <a:off x="11353799" y="6080289"/>
            <a:ext cx="401425" cy="96673"/>
          </a:xfrm>
          <a:prstGeom prst="rect">
            <a:avLst/>
          </a:prstGeom>
          <a:noFill/>
          <a:ln w="9525">
            <a:noFill/>
          </a:ln>
        </p:spPr>
        <p:txBody>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fontAlgn="auto">
              <a:spcAft>
                <a:spcPts val="0"/>
              </a:spcAft>
            </a:pPr>
            <a:r>
              <a:rPr lang="en-US" altLang="zh-CN"/>
              <a:t> </a:t>
            </a:r>
            <a:endParaRPr lang="zh-CN" altLang="en-US" dirty="0"/>
          </a:p>
        </p:txBody>
      </p:sp>
      <p:grpSp>
        <p:nvGrpSpPr>
          <p:cNvPr id="6" name="组合 18">
            <a:extLst>
              <a:ext uri="{FF2B5EF4-FFF2-40B4-BE49-F238E27FC236}">
                <a16:creationId xmlns:a16="http://schemas.microsoft.com/office/drawing/2014/main" id="{7BA051FC-58B3-4838-812C-8D5D59F80048}"/>
              </a:ext>
            </a:extLst>
          </p:cNvPr>
          <p:cNvGrpSpPr/>
          <p:nvPr/>
        </p:nvGrpSpPr>
        <p:grpSpPr>
          <a:xfrm>
            <a:off x="130175" y="76200"/>
            <a:ext cx="4273550" cy="958850"/>
            <a:chOff x="130440" y="76422"/>
            <a:chExt cx="4273696" cy="958850"/>
          </a:xfrm>
        </p:grpSpPr>
        <p:grpSp>
          <p:nvGrpSpPr>
            <p:cNvPr id="7" name="组合 19">
              <a:extLst>
                <a:ext uri="{FF2B5EF4-FFF2-40B4-BE49-F238E27FC236}">
                  <a16:creationId xmlns:a16="http://schemas.microsoft.com/office/drawing/2014/main" id="{8F32E630-3730-4713-B0C6-6FD7CBAEA2B8}"/>
                </a:ext>
              </a:extLst>
            </p:cNvPr>
            <p:cNvGrpSpPr/>
            <p:nvPr/>
          </p:nvGrpSpPr>
          <p:grpSpPr>
            <a:xfrm>
              <a:off x="130440" y="76422"/>
              <a:ext cx="1109663" cy="958850"/>
              <a:chOff x="4687889" y="2624138"/>
              <a:chExt cx="1109663" cy="958850"/>
            </a:xfrm>
          </p:grpSpPr>
          <p:sp>
            <p:nvSpPr>
              <p:cNvPr id="9" name="Freeform 927">
                <a:extLst>
                  <a:ext uri="{FF2B5EF4-FFF2-40B4-BE49-F238E27FC236}">
                    <a16:creationId xmlns:a16="http://schemas.microsoft.com/office/drawing/2014/main" id="{16F03742-E489-4E7F-B76D-0212892F5AB7}"/>
                  </a:ext>
                </a:extLst>
              </p:cNvPr>
              <p:cNvSpPr>
                <a:spLocks noEditPoints="1"/>
              </p:cNvSpPr>
              <p:nvPr/>
            </p:nvSpPr>
            <p:spPr>
              <a:xfrm>
                <a:off x="4945064" y="2820988"/>
                <a:ext cx="611188" cy="638175"/>
              </a:xfrm>
              <a:custGeom>
                <a:avLst/>
                <a:gdLst/>
                <a:ahLst/>
                <a:cxnLst>
                  <a:cxn ang="0">
                    <a:pos x="595299" y="209550"/>
                  </a:cxn>
                  <a:cxn ang="0">
                    <a:pos x="562992" y="133350"/>
                  </a:cxn>
                  <a:cxn ang="0">
                    <a:pos x="548692" y="97896"/>
                  </a:cxn>
                  <a:cxn ang="0">
                    <a:pos x="509500" y="60854"/>
                  </a:cxn>
                  <a:cxn ang="0">
                    <a:pos x="459185" y="34396"/>
                  </a:cxn>
                  <a:cxn ang="0">
                    <a:pos x="400927" y="7937"/>
                  </a:cxn>
                  <a:cxn ang="0">
                    <a:pos x="351671" y="0"/>
                  </a:cxn>
                  <a:cxn ang="0">
                    <a:pos x="295001" y="2117"/>
                  </a:cxn>
                  <a:cxn ang="0">
                    <a:pos x="255809" y="6350"/>
                  </a:cxn>
                  <a:cxn ang="0">
                    <a:pos x="195432" y="17992"/>
                  </a:cxn>
                  <a:cxn ang="0">
                    <a:pos x="123932" y="47625"/>
                  </a:cxn>
                  <a:cxn ang="0">
                    <a:pos x="81562" y="86254"/>
                  </a:cxn>
                  <a:cxn ang="0">
                    <a:pos x="37074" y="142875"/>
                  </a:cxn>
                  <a:cxn ang="0">
                    <a:pos x="14300" y="195792"/>
                  </a:cxn>
                  <a:cxn ang="0">
                    <a:pos x="2648" y="253471"/>
                  </a:cxn>
                  <a:cxn ang="0">
                    <a:pos x="1059" y="350838"/>
                  </a:cxn>
                  <a:cxn ang="0">
                    <a:pos x="7944" y="424392"/>
                  </a:cxn>
                  <a:cxn ang="0">
                    <a:pos x="27011" y="487892"/>
                  </a:cxn>
                  <a:cxn ang="0">
                    <a:pos x="55081" y="537104"/>
                  </a:cxn>
                  <a:cxn ang="0">
                    <a:pos x="102747" y="583142"/>
                  </a:cxn>
                  <a:cxn ang="0">
                    <a:pos x="163125" y="613833"/>
                  </a:cxn>
                  <a:cxn ang="0">
                    <a:pos x="253691" y="632354"/>
                  </a:cxn>
                  <a:cxn ang="0">
                    <a:pos x="350612" y="637646"/>
                  </a:cxn>
                  <a:cxn ang="0">
                    <a:pos x="430056" y="627592"/>
                  </a:cxn>
                  <a:cxn ang="0">
                    <a:pos x="485667" y="609600"/>
                  </a:cxn>
                  <a:cxn ang="0">
                    <a:pos x="538100" y="572029"/>
                  </a:cxn>
                  <a:cxn ang="0">
                    <a:pos x="574644" y="518054"/>
                  </a:cxn>
                  <a:cxn ang="0">
                    <a:pos x="596888" y="451379"/>
                  </a:cxn>
                  <a:cxn ang="0">
                    <a:pos x="610658" y="306388"/>
                  </a:cxn>
                  <a:cxn ang="0">
                    <a:pos x="584177" y="398463"/>
                  </a:cxn>
                  <a:cxn ang="0">
                    <a:pos x="565111" y="491067"/>
                  </a:cxn>
                  <a:cxn ang="0">
                    <a:pos x="544455" y="534988"/>
                  </a:cxn>
                  <a:cxn ang="0">
                    <a:pos x="501555" y="578379"/>
                  </a:cxn>
                  <a:cxn ang="0">
                    <a:pos x="429526" y="608013"/>
                  </a:cxn>
                  <a:cxn ang="0">
                    <a:pos x="351142" y="617538"/>
                  </a:cxn>
                  <a:cxn ang="0">
                    <a:pos x="255809" y="613833"/>
                  </a:cxn>
                  <a:cxn ang="0">
                    <a:pos x="177425" y="597429"/>
                  </a:cxn>
                  <a:cxn ang="0">
                    <a:pos x="105925" y="563033"/>
                  </a:cxn>
                  <a:cxn ang="0">
                    <a:pos x="64614" y="521758"/>
                  </a:cxn>
                  <a:cxn ang="0">
                    <a:pos x="34955" y="457200"/>
                  </a:cxn>
                  <a:cxn ang="0">
                    <a:pos x="22774" y="385233"/>
                  </a:cxn>
                  <a:cxn ang="0">
                    <a:pos x="22244" y="278342"/>
                  </a:cxn>
                  <a:cxn ang="0">
                    <a:pos x="30718" y="205846"/>
                  </a:cxn>
                  <a:cxn ang="0">
                    <a:pos x="52433" y="155046"/>
                  </a:cxn>
                  <a:cxn ang="0">
                    <a:pos x="93214" y="104775"/>
                  </a:cxn>
                  <a:cxn ang="0">
                    <a:pos x="139821" y="60325"/>
                  </a:cxn>
                  <a:cxn ang="0">
                    <a:pos x="196491" y="39688"/>
                  </a:cxn>
                  <a:cxn ang="0">
                    <a:pos x="256868" y="25400"/>
                  </a:cxn>
                  <a:cxn ang="0">
                    <a:pos x="318835" y="27517"/>
                  </a:cxn>
                  <a:cxn ang="0">
                    <a:pos x="330486" y="20108"/>
                  </a:cxn>
                  <a:cxn ang="0">
                    <a:pos x="378682" y="22754"/>
                  </a:cxn>
                  <a:cxn ang="0">
                    <a:pos x="417345" y="38100"/>
                  </a:cxn>
                  <a:cxn ang="0">
                    <a:pos x="499437" y="78317"/>
                  </a:cxn>
                  <a:cxn ang="0">
                    <a:pos x="525918" y="100013"/>
                  </a:cxn>
                  <a:cxn ang="0">
                    <a:pos x="542866" y="128058"/>
                  </a:cxn>
                  <a:cxn ang="0">
                    <a:pos x="558225" y="174625"/>
                  </a:cxn>
                  <a:cxn ang="0">
                    <a:pos x="578351" y="227542"/>
                  </a:cxn>
                  <a:cxn ang="0">
                    <a:pos x="592121" y="296333"/>
                  </a:cxn>
                  <a:cxn ang="0">
                    <a:pos x="588414" y="370417"/>
                  </a:cxn>
                </a:cxnLst>
                <a:rect l="0" t="0" r="0" b="0"/>
                <a:pathLst>
                  <a:path w="1154" h="1206">
                    <a:moveTo>
                      <a:pt x="1145" y="472"/>
                    </a:moveTo>
                    <a:lnTo>
                      <a:pt x="1145" y="472"/>
                    </a:lnTo>
                    <a:lnTo>
                      <a:pt x="1139" y="446"/>
                    </a:lnTo>
                    <a:lnTo>
                      <a:pt x="1133" y="422"/>
                    </a:lnTo>
                    <a:lnTo>
                      <a:pt x="1124" y="396"/>
                    </a:lnTo>
                    <a:lnTo>
                      <a:pt x="1115" y="372"/>
                    </a:lnTo>
                    <a:lnTo>
                      <a:pt x="1095" y="323"/>
                    </a:lnTo>
                    <a:lnTo>
                      <a:pt x="1073" y="277"/>
                    </a:lnTo>
                    <a:lnTo>
                      <a:pt x="1073" y="277"/>
                    </a:lnTo>
                    <a:lnTo>
                      <a:pt x="1063" y="252"/>
                    </a:lnTo>
                    <a:lnTo>
                      <a:pt x="1057" y="229"/>
                    </a:lnTo>
                    <a:lnTo>
                      <a:pt x="1048" y="208"/>
                    </a:lnTo>
                    <a:lnTo>
                      <a:pt x="1043" y="197"/>
                    </a:lnTo>
                    <a:lnTo>
                      <a:pt x="1036" y="185"/>
                    </a:lnTo>
                    <a:lnTo>
                      <a:pt x="1036" y="185"/>
                    </a:lnTo>
                    <a:lnTo>
                      <a:pt x="1028" y="175"/>
                    </a:lnTo>
                    <a:lnTo>
                      <a:pt x="1020" y="164"/>
                    </a:lnTo>
                    <a:lnTo>
                      <a:pt x="1001" y="147"/>
                    </a:lnTo>
                    <a:lnTo>
                      <a:pt x="982" y="130"/>
                    </a:lnTo>
                    <a:lnTo>
                      <a:pt x="962" y="115"/>
                    </a:lnTo>
                    <a:lnTo>
                      <a:pt x="962" y="115"/>
                    </a:lnTo>
                    <a:lnTo>
                      <a:pt x="939" y="102"/>
                    </a:lnTo>
                    <a:lnTo>
                      <a:pt x="915" y="88"/>
                    </a:lnTo>
                    <a:lnTo>
                      <a:pt x="891" y="76"/>
                    </a:lnTo>
                    <a:lnTo>
                      <a:pt x="867" y="65"/>
                    </a:lnTo>
                    <a:lnTo>
                      <a:pt x="816" y="43"/>
                    </a:lnTo>
                    <a:lnTo>
                      <a:pt x="792" y="33"/>
                    </a:lnTo>
                    <a:lnTo>
                      <a:pt x="768" y="20"/>
                    </a:lnTo>
                    <a:lnTo>
                      <a:pt x="768" y="20"/>
                    </a:lnTo>
                    <a:lnTo>
                      <a:pt x="757" y="15"/>
                    </a:lnTo>
                    <a:lnTo>
                      <a:pt x="745" y="10"/>
                    </a:lnTo>
                    <a:lnTo>
                      <a:pt x="731" y="7"/>
                    </a:lnTo>
                    <a:lnTo>
                      <a:pt x="719" y="4"/>
                    </a:lnTo>
                    <a:lnTo>
                      <a:pt x="692" y="1"/>
                    </a:lnTo>
                    <a:lnTo>
                      <a:pt x="664" y="0"/>
                    </a:lnTo>
                    <a:lnTo>
                      <a:pt x="637" y="0"/>
                    </a:lnTo>
                    <a:lnTo>
                      <a:pt x="610" y="1"/>
                    </a:lnTo>
                    <a:lnTo>
                      <a:pt x="583" y="3"/>
                    </a:lnTo>
                    <a:lnTo>
                      <a:pt x="557" y="4"/>
                    </a:lnTo>
                    <a:lnTo>
                      <a:pt x="557" y="4"/>
                    </a:lnTo>
                    <a:lnTo>
                      <a:pt x="551" y="5"/>
                    </a:lnTo>
                    <a:lnTo>
                      <a:pt x="545" y="10"/>
                    </a:lnTo>
                    <a:lnTo>
                      <a:pt x="545" y="10"/>
                    </a:lnTo>
                    <a:lnTo>
                      <a:pt x="514" y="10"/>
                    </a:lnTo>
                    <a:lnTo>
                      <a:pt x="483" y="12"/>
                    </a:lnTo>
                    <a:lnTo>
                      <a:pt x="451" y="16"/>
                    </a:lnTo>
                    <a:lnTo>
                      <a:pt x="422" y="22"/>
                    </a:lnTo>
                    <a:lnTo>
                      <a:pt x="422" y="22"/>
                    </a:lnTo>
                    <a:lnTo>
                      <a:pt x="396" y="27"/>
                    </a:lnTo>
                    <a:lnTo>
                      <a:pt x="369" y="34"/>
                    </a:lnTo>
                    <a:lnTo>
                      <a:pt x="340" y="42"/>
                    </a:lnTo>
                    <a:lnTo>
                      <a:pt x="312" y="52"/>
                    </a:lnTo>
                    <a:lnTo>
                      <a:pt x="285" y="62"/>
                    </a:lnTo>
                    <a:lnTo>
                      <a:pt x="259" y="75"/>
                    </a:lnTo>
                    <a:lnTo>
                      <a:pt x="234" y="90"/>
                    </a:lnTo>
                    <a:lnTo>
                      <a:pt x="224" y="98"/>
                    </a:lnTo>
                    <a:lnTo>
                      <a:pt x="213" y="106"/>
                    </a:lnTo>
                    <a:lnTo>
                      <a:pt x="213" y="106"/>
                    </a:lnTo>
                    <a:lnTo>
                      <a:pt x="173" y="142"/>
                    </a:lnTo>
                    <a:lnTo>
                      <a:pt x="154" y="163"/>
                    </a:lnTo>
                    <a:lnTo>
                      <a:pt x="137" y="183"/>
                    </a:lnTo>
                    <a:lnTo>
                      <a:pt x="118" y="204"/>
                    </a:lnTo>
                    <a:lnTo>
                      <a:pt x="101" y="225"/>
                    </a:lnTo>
                    <a:lnTo>
                      <a:pt x="85" y="247"/>
                    </a:lnTo>
                    <a:lnTo>
                      <a:pt x="70" y="270"/>
                    </a:lnTo>
                    <a:lnTo>
                      <a:pt x="70" y="270"/>
                    </a:lnTo>
                    <a:lnTo>
                      <a:pt x="57" y="294"/>
                    </a:lnTo>
                    <a:lnTo>
                      <a:pt x="44" y="319"/>
                    </a:lnTo>
                    <a:lnTo>
                      <a:pt x="35" y="345"/>
                    </a:lnTo>
                    <a:lnTo>
                      <a:pt x="27" y="370"/>
                    </a:lnTo>
                    <a:lnTo>
                      <a:pt x="19" y="397"/>
                    </a:lnTo>
                    <a:lnTo>
                      <a:pt x="13" y="423"/>
                    </a:lnTo>
                    <a:lnTo>
                      <a:pt x="9" y="452"/>
                    </a:lnTo>
                    <a:lnTo>
                      <a:pt x="5" y="479"/>
                    </a:lnTo>
                    <a:lnTo>
                      <a:pt x="5" y="479"/>
                    </a:lnTo>
                    <a:lnTo>
                      <a:pt x="2" y="509"/>
                    </a:lnTo>
                    <a:lnTo>
                      <a:pt x="1" y="540"/>
                    </a:lnTo>
                    <a:lnTo>
                      <a:pt x="0" y="571"/>
                    </a:lnTo>
                    <a:lnTo>
                      <a:pt x="1" y="601"/>
                    </a:lnTo>
                    <a:lnTo>
                      <a:pt x="2" y="663"/>
                    </a:lnTo>
                    <a:lnTo>
                      <a:pt x="5" y="724"/>
                    </a:lnTo>
                    <a:lnTo>
                      <a:pt x="5" y="724"/>
                    </a:lnTo>
                    <a:lnTo>
                      <a:pt x="8" y="750"/>
                    </a:lnTo>
                    <a:lnTo>
                      <a:pt x="11" y="776"/>
                    </a:lnTo>
                    <a:lnTo>
                      <a:pt x="15" y="802"/>
                    </a:lnTo>
                    <a:lnTo>
                      <a:pt x="19" y="826"/>
                    </a:lnTo>
                    <a:lnTo>
                      <a:pt x="25" y="849"/>
                    </a:lnTo>
                    <a:lnTo>
                      <a:pt x="32" y="874"/>
                    </a:lnTo>
                    <a:lnTo>
                      <a:pt x="42" y="898"/>
                    </a:lnTo>
                    <a:lnTo>
                      <a:pt x="51" y="922"/>
                    </a:lnTo>
                    <a:lnTo>
                      <a:pt x="51" y="922"/>
                    </a:lnTo>
                    <a:lnTo>
                      <a:pt x="62" y="947"/>
                    </a:lnTo>
                    <a:lnTo>
                      <a:pt x="76" y="971"/>
                    </a:lnTo>
                    <a:lnTo>
                      <a:pt x="89" y="993"/>
                    </a:lnTo>
                    <a:lnTo>
                      <a:pt x="104" y="1015"/>
                    </a:lnTo>
                    <a:lnTo>
                      <a:pt x="120" y="1034"/>
                    </a:lnTo>
                    <a:lnTo>
                      <a:pt x="137" y="1053"/>
                    </a:lnTo>
                    <a:lnTo>
                      <a:pt x="154" y="1070"/>
                    </a:lnTo>
                    <a:lnTo>
                      <a:pt x="173" y="1087"/>
                    </a:lnTo>
                    <a:lnTo>
                      <a:pt x="194" y="1102"/>
                    </a:lnTo>
                    <a:lnTo>
                      <a:pt x="215" y="1115"/>
                    </a:lnTo>
                    <a:lnTo>
                      <a:pt x="237" y="1129"/>
                    </a:lnTo>
                    <a:lnTo>
                      <a:pt x="260" y="1140"/>
                    </a:lnTo>
                    <a:lnTo>
                      <a:pt x="283" y="1150"/>
                    </a:lnTo>
                    <a:lnTo>
                      <a:pt x="308" y="1160"/>
                    </a:lnTo>
                    <a:lnTo>
                      <a:pt x="333" y="1167"/>
                    </a:lnTo>
                    <a:lnTo>
                      <a:pt x="359" y="1173"/>
                    </a:lnTo>
                    <a:lnTo>
                      <a:pt x="359" y="1173"/>
                    </a:lnTo>
                    <a:lnTo>
                      <a:pt x="419" y="1186"/>
                    </a:lnTo>
                    <a:lnTo>
                      <a:pt x="479" y="1195"/>
                    </a:lnTo>
                    <a:lnTo>
                      <a:pt x="540" y="1202"/>
                    </a:lnTo>
                    <a:lnTo>
                      <a:pt x="571" y="1205"/>
                    </a:lnTo>
                    <a:lnTo>
                      <a:pt x="601" y="1206"/>
                    </a:lnTo>
                    <a:lnTo>
                      <a:pt x="632" y="1206"/>
                    </a:lnTo>
                    <a:lnTo>
                      <a:pt x="662" y="1205"/>
                    </a:lnTo>
                    <a:lnTo>
                      <a:pt x="693" y="1203"/>
                    </a:lnTo>
                    <a:lnTo>
                      <a:pt x="723" y="1201"/>
                    </a:lnTo>
                    <a:lnTo>
                      <a:pt x="753" y="1196"/>
                    </a:lnTo>
                    <a:lnTo>
                      <a:pt x="783" y="1192"/>
                    </a:lnTo>
                    <a:lnTo>
                      <a:pt x="812" y="1186"/>
                    </a:lnTo>
                    <a:lnTo>
                      <a:pt x="842" y="1179"/>
                    </a:lnTo>
                    <a:lnTo>
                      <a:pt x="842" y="1179"/>
                    </a:lnTo>
                    <a:lnTo>
                      <a:pt x="868" y="1171"/>
                    </a:lnTo>
                    <a:lnTo>
                      <a:pt x="894" y="1161"/>
                    </a:lnTo>
                    <a:lnTo>
                      <a:pt x="917" y="1152"/>
                    </a:lnTo>
                    <a:lnTo>
                      <a:pt x="939" y="1140"/>
                    </a:lnTo>
                    <a:lnTo>
                      <a:pt x="960" y="1126"/>
                    </a:lnTo>
                    <a:lnTo>
                      <a:pt x="979" y="1112"/>
                    </a:lnTo>
                    <a:lnTo>
                      <a:pt x="998" y="1097"/>
                    </a:lnTo>
                    <a:lnTo>
                      <a:pt x="1016" y="1081"/>
                    </a:lnTo>
                    <a:lnTo>
                      <a:pt x="1032" y="1064"/>
                    </a:lnTo>
                    <a:lnTo>
                      <a:pt x="1047" y="1045"/>
                    </a:lnTo>
                    <a:lnTo>
                      <a:pt x="1061" y="1024"/>
                    </a:lnTo>
                    <a:lnTo>
                      <a:pt x="1073" y="1002"/>
                    </a:lnTo>
                    <a:lnTo>
                      <a:pt x="1085" y="979"/>
                    </a:lnTo>
                    <a:lnTo>
                      <a:pt x="1096" y="956"/>
                    </a:lnTo>
                    <a:lnTo>
                      <a:pt x="1104" y="932"/>
                    </a:lnTo>
                    <a:lnTo>
                      <a:pt x="1114" y="906"/>
                    </a:lnTo>
                    <a:lnTo>
                      <a:pt x="1114" y="906"/>
                    </a:lnTo>
                    <a:lnTo>
                      <a:pt x="1127" y="853"/>
                    </a:lnTo>
                    <a:lnTo>
                      <a:pt x="1138" y="800"/>
                    </a:lnTo>
                    <a:lnTo>
                      <a:pt x="1146" y="745"/>
                    </a:lnTo>
                    <a:lnTo>
                      <a:pt x="1152" y="691"/>
                    </a:lnTo>
                    <a:lnTo>
                      <a:pt x="1154" y="635"/>
                    </a:lnTo>
                    <a:lnTo>
                      <a:pt x="1153" y="579"/>
                    </a:lnTo>
                    <a:lnTo>
                      <a:pt x="1150" y="525"/>
                    </a:lnTo>
                    <a:lnTo>
                      <a:pt x="1145" y="472"/>
                    </a:lnTo>
                    <a:lnTo>
                      <a:pt x="1145" y="472"/>
                    </a:lnTo>
                    <a:close/>
                    <a:moveTo>
                      <a:pt x="1103" y="753"/>
                    </a:moveTo>
                    <a:lnTo>
                      <a:pt x="1103" y="753"/>
                    </a:lnTo>
                    <a:lnTo>
                      <a:pt x="1093" y="813"/>
                    </a:lnTo>
                    <a:lnTo>
                      <a:pt x="1088" y="841"/>
                    </a:lnTo>
                    <a:lnTo>
                      <a:pt x="1082" y="871"/>
                    </a:lnTo>
                    <a:lnTo>
                      <a:pt x="1076" y="899"/>
                    </a:lnTo>
                    <a:lnTo>
                      <a:pt x="1067" y="928"/>
                    </a:lnTo>
                    <a:lnTo>
                      <a:pt x="1057" y="955"/>
                    </a:lnTo>
                    <a:lnTo>
                      <a:pt x="1044" y="984"/>
                    </a:lnTo>
                    <a:lnTo>
                      <a:pt x="1044" y="984"/>
                    </a:lnTo>
                    <a:lnTo>
                      <a:pt x="1036" y="997"/>
                    </a:lnTo>
                    <a:lnTo>
                      <a:pt x="1028" y="1011"/>
                    </a:lnTo>
                    <a:lnTo>
                      <a:pt x="1020" y="1023"/>
                    </a:lnTo>
                    <a:lnTo>
                      <a:pt x="1010" y="1035"/>
                    </a:lnTo>
                    <a:lnTo>
                      <a:pt x="991" y="1057"/>
                    </a:lnTo>
                    <a:lnTo>
                      <a:pt x="970" y="1076"/>
                    </a:lnTo>
                    <a:lnTo>
                      <a:pt x="947" y="1093"/>
                    </a:lnTo>
                    <a:lnTo>
                      <a:pt x="922" y="1108"/>
                    </a:lnTo>
                    <a:lnTo>
                      <a:pt x="895" y="1122"/>
                    </a:lnTo>
                    <a:lnTo>
                      <a:pt x="868" y="1133"/>
                    </a:lnTo>
                    <a:lnTo>
                      <a:pt x="841" y="1141"/>
                    </a:lnTo>
                    <a:lnTo>
                      <a:pt x="811" y="1149"/>
                    </a:lnTo>
                    <a:lnTo>
                      <a:pt x="783" y="1156"/>
                    </a:lnTo>
                    <a:lnTo>
                      <a:pt x="753" y="1160"/>
                    </a:lnTo>
                    <a:lnTo>
                      <a:pt x="723" y="1163"/>
                    </a:lnTo>
                    <a:lnTo>
                      <a:pt x="693" y="1165"/>
                    </a:lnTo>
                    <a:lnTo>
                      <a:pt x="663" y="1167"/>
                    </a:lnTo>
                    <a:lnTo>
                      <a:pt x="633" y="1167"/>
                    </a:lnTo>
                    <a:lnTo>
                      <a:pt x="633" y="1167"/>
                    </a:lnTo>
                    <a:lnTo>
                      <a:pt x="574" y="1167"/>
                    </a:lnTo>
                    <a:lnTo>
                      <a:pt x="513" y="1163"/>
                    </a:lnTo>
                    <a:lnTo>
                      <a:pt x="483" y="1160"/>
                    </a:lnTo>
                    <a:lnTo>
                      <a:pt x="453" y="1156"/>
                    </a:lnTo>
                    <a:lnTo>
                      <a:pt x="423" y="1150"/>
                    </a:lnTo>
                    <a:lnTo>
                      <a:pt x="393" y="1145"/>
                    </a:lnTo>
                    <a:lnTo>
                      <a:pt x="365" y="1137"/>
                    </a:lnTo>
                    <a:lnTo>
                      <a:pt x="335" y="1129"/>
                    </a:lnTo>
                    <a:lnTo>
                      <a:pt x="308" y="1119"/>
                    </a:lnTo>
                    <a:lnTo>
                      <a:pt x="279" y="1107"/>
                    </a:lnTo>
                    <a:lnTo>
                      <a:pt x="252" y="1095"/>
                    </a:lnTo>
                    <a:lnTo>
                      <a:pt x="226" y="1080"/>
                    </a:lnTo>
                    <a:lnTo>
                      <a:pt x="200" y="1064"/>
                    </a:lnTo>
                    <a:lnTo>
                      <a:pt x="176" y="1045"/>
                    </a:lnTo>
                    <a:lnTo>
                      <a:pt x="176" y="1045"/>
                    </a:lnTo>
                    <a:lnTo>
                      <a:pt x="156" y="1027"/>
                    </a:lnTo>
                    <a:lnTo>
                      <a:pt x="138" y="1008"/>
                    </a:lnTo>
                    <a:lnTo>
                      <a:pt x="122" y="986"/>
                    </a:lnTo>
                    <a:lnTo>
                      <a:pt x="107" y="963"/>
                    </a:lnTo>
                    <a:lnTo>
                      <a:pt x="95" y="940"/>
                    </a:lnTo>
                    <a:lnTo>
                      <a:pt x="84" y="916"/>
                    </a:lnTo>
                    <a:lnTo>
                      <a:pt x="73" y="890"/>
                    </a:lnTo>
                    <a:lnTo>
                      <a:pt x="66" y="864"/>
                    </a:lnTo>
                    <a:lnTo>
                      <a:pt x="59" y="837"/>
                    </a:lnTo>
                    <a:lnTo>
                      <a:pt x="53" y="810"/>
                    </a:lnTo>
                    <a:lnTo>
                      <a:pt x="49" y="783"/>
                    </a:lnTo>
                    <a:lnTo>
                      <a:pt x="46" y="756"/>
                    </a:lnTo>
                    <a:lnTo>
                      <a:pt x="43" y="728"/>
                    </a:lnTo>
                    <a:lnTo>
                      <a:pt x="42" y="701"/>
                    </a:lnTo>
                    <a:lnTo>
                      <a:pt x="40" y="650"/>
                    </a:lnTo>
                    <a:lnTo>
                      <a:pt x="40" y="650"/>
                    </a:lnTo>
                    <a:lnTo>
                      <a:pt x="40" y="587"/>
                    </a:lnTo>
                    <a:lnTo>
                      <a:pt x="42" y="526"/>
                    </a:lnTo>
                    <a:lnTo>
                      <a:pt x="47" y="467"/>
                    </a:lnTo>
                    <a:lnTo>
                      <a:pt x="50" y="435"/>
                    </a:lnTo>
                    <a:lnTo>
                      <a:pt x="55" y="404"/>
                    </a:lnTo>
                    <a:lnTo>
                      <a:pt x="55" y="404"/>
                    </a:lnTo>
                    <a:lnTo>
                      <a:pt x="58" y="389"/>
                    </a:lnTo>
                    <a:lnTo>
                      <a:pt x="62" y="374"/>
                    </a:lnTo>
                    <a:lnTo>
                      <a:pt x="66" y="361"/>
                    </a:lnTo>
                    <a:lnTo>
                      <a:pt x="72" y="346"/>
                    </a:lnTo>
                    <a:lnTo>
                      <a:pt x="84" y="319"/>
                    </a:lnTo>
                    <a:lnTo>
                      <a:pt x="99" y="293"/>
                    </a:lnTo>
                    <a:lnTo>
                      <a:pt x="116" y="267"/>
                    </a:lnTo>
                    <a:lnTo>
                      <a:pt x="135" y="244"/>
                    </a:lnTo>
                    <a:lnTo>
                      <a:pt x="154" y="221"/>
                    </a:lnTo>
                    <a:lnTo>
                      <a:pt x="176" y="198"/>
                    </a:lnTo>
                    <a:lnTo>
                      <a:pt x="176" y="198"/>
                    </a:lnTo>
                    <a:lnTo>
                      <a:pt x="211" y="159"/>
                    </a:lnTo>
                    <a:lnTo>
                      <a:pt x="230" y="141"/>
                    </a:lnTo>
                    <a:lnTo>
                      <a:pt x="251" y="123"/>
                    </a:lnTo>
                    <a:lnTo>
                      <a:pt x="251" y="123"/>
                    </a:lnTo>
                    <a:lnTo>
                      <a:pt x="264" y="114"/>
                    </a:lnTo>
                    <a:lnTo>
                      <a:pt x="278" y="107"/>
                    </a:lnTo>
                    <a:lnTo>
                      <a:pt x="293" y="100"/>
                    </a:lnTo>
                    <a:lnTo>
                      <a:pt x="309" y="95"/>
                    </a:lnTo>
                    <a:lnTo>
                      <a:pt x="340" y="86"/>
                    </a:lnTo>
                    <a:lnTo>
                      <a:pt x="371" y="75"/>
                    </a:lnTo>
                    <a:lnTo>
                      <a:pt x="371" y="75"/>
                    </a:lnTo>
                    <a:lnTo>
                      <a:pt x="399" y="67"/>
                    </a:lnTo>
                    <a:lnTo>
                      <a:pt x="426" y="60"/>
                    </a:lnTo>
                    <a:lnTo>
                      <a:pt x="456" y="53"/>
                    </a:lnTo>
                    <a:lnTo>
                      <a:pt x="485" y="48"/>
                    </a:lnTo>
                    <a:lnTo>
                      <a:pt x="514" y="45"/>
                    </a:lnTo>
                    <a:lnTo>
                      <a:pt x="544" y="45"/>
                    </a:lnTo>
                    <a:lnTo>
                      <a:pt x="574" y="48"/>
                    </a:lnTo>
                    <a:lnTo>
                      <a:pt x="602" y="52"/>
                    </a:lnTo>
                    <a:lnTo>
                      <a:pt x="602" y="52"/>
                    </a:lnTo>
                    <a:lnTo>
                      <a:pt x="606" y="53"/>
                    </a:lnTo>
                    <a:lnTo>
                      <a:pt x="610" y="53"/>
                    </a:lnTo>
                    <a:lnTo>
                      <a:pt x="616" y="50"/>
                    </a:lnTo>
                    <a:lnTo>
                      <a:pt x="621" y="45"/>
                    </a:lnTo>
                    <a:lnTo>
                      <a:pt x="624" y="38"/>
                    </a:lnTo>
                    <a:lnTo>
                      <a:pt x="624" y="38"/>
                    </a:lnTo>
                    <a:lnTo>
                      <a:pt x="660" y="38"/>
                    </a:lnTo>
                    <a:lnTo>
                      <a:pt x="679" y="38"/>
                    </a:lnTo>
                    <a:lnTo>
                      <a:pt x="697" y="41"/>
                    </a:lnTo>
                    <a:lnTo>
                      <a:pt x="715" y="43"/>
                    </a:lnTo>
                    <a:lnTo>
                      <a:pt x="732" y="48"/>
                    </a:lnTo>
                    <a:lnTo>
                      <a:pt x="750" y="53"/>
                    </a:lnTo>
                    <a:lnTo>
                      <a:pt x="766" y="61"/>
                    </a:lnTo>
                    <a:lnTo>
                      <a:pt x="766" y="61"/>
                    </a:lnTo>
                    <a:lnTo>
                      <a:pt x="788" y="72"/>
                    </a:lnTo>
                    <a:lnTo>
                      <a:pt x="810" y="83"/>
                    </a:lnTo>
                    <a:lnTo>
                      <a:pt x="854" y="103"/>
                    </a:lnTo>
                    <a:lnTo>
                      <a:pt x="899" y="123"/>
                    </a:lnTo>
                    <a:lnTo>
                      <a:pt x="921" y="134"/>
                    </a:lnTo>
                    <a:lnTo>
                      <a:pt x="943" y="148"/>
                    </a:lnTo>
                    <a:lnTo>
                      <a:pt x="943" y="148"/>
                    </a:lnTo>
                    <a:lnTo>
                      <a:pt x="955" y="156"/>
                    </a:lnTo>
                    <a:lnTo>
                      <a:pt x="968" y="166"/>
                    </a:lnTo>
                    <a:lnTo>
                      <a:pt x="981" y="176"/>
                    </a:lnTo>
                    <a:lnTo>
                      <a:pt x="993" y="189"/>
                    </a:lnTo>
                    <a:lnTo>
                      <a:pt x="1002" y="201"/>
                    </a:lnTo>
                    <a:lnTo>
                      <a:pt x="1012" y="214"/>
                    </a:lnTo>
                    <a:lnTo>
                      <a:pt x="1020" y="228"/>
                    </a:lnTo>
                    <a:lnTo>
                      <a:pt x="1025" y="242"/>
                    </a:lnTo>
                    <a:lnTo>
                      <a:pt x="1025" y="242"/>
                    </a:lnTo>
                    <a:lnTo>
                      <a:pt x="1032" y="265"/>
                    </a:lnTo>
                    <a:lnTo>
                      <a:pt x="1038" y="286"/>
                    </a:lnTo>
                    <a:lnTo>
                      <a:pt x="1044" y="308"/>
                    </a:lnTo>
                    <a:lnTo>
                      <a:pt x="1048" y="319"/>
                    </a:lnTo>
                    <a:lnTo>
                      <a:pt x="1054" y="330"/>
                    </a:lnTo>
                    <a:lnTo>
                      <a:pt x="1054" y="330"/>
                    </a:lnTo>
                    <a:lnTo>
                      <a:pt x="1066" y="355"/>
                    </a:lnTo>
                    <a:lnTo>
                      <a:pt x="1076" y="380"/>
                    </a:lnTo>
                    <a:lnTo>
                      <a:pt x="1085" y="406"/>
                    </a:lnTo>
                    <a:lnTo>
                      <a:pt x="1092" y="430"/>
                    </a:lnTo>
                    <a:lnTo>
                      <a:pt x="1099" y="454"/>
                    </a:lnTo>
                    <a:lnTo>
                      <a:pt x="1104" y="480"/>
                    </a:lnTo>
                    <a:lnTo>
                      <a:pt x="1114" y="535"/>
                    </a:lnTo>
                    <a:lnTo>
                      <a:pt x="1114" y="535"/>
                    </a:lnTo>
                    <a:lnTo>
                      <a:pt x="1118" y="560"/>
                    </a:lnTo>
                    <a:lnTo>
                      <a:pt x="1119" y="587"/>
                    </a:lnTo>
                    <a:lnTo>
                      <a:pt x="1119" y="616"/>
                    </a:lnTo>
                    <a:lnTo>
                      <a:pt x="1118" y="643"/>
                    </a:lnTo>
                    <a:lnTo>
                      <a:pt x="1115" y="672"/>
                    </a:lnTo>
                    <a:lnTo>
                      <a:pt x="1111" y="700"/>
                    </a:lnTo>
                    <a:lnTo>
                      <a:pt x="1103" y="753"/>
                    </a:lnTo>
                    <a:lnTo>
                      <a:pt x="1103" y="7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0" name="Freeform 928">
                <a:extLst>
                  <a:ext uri="{FF2B5EF4-FFF2-40B4-BE49-F238E27FC236}">
                    <a16:creationId xmlns:a16="http://schemas.microsoft.com/office/drawing/2014/main" id="{FB097D04-94BC-4010-9855-48F0500B0230}"/>
                  </a:ext>
                </a:extLst>
              </p:cNvPr>
              <p:cNvSpPr/>
              <p:nvPr/>
            </p:nvSpPr>
            <p:spPr>
              <a:xfrm>
                <a:off x="4881564" y="2892426"/>
                <a:ext cx="165100" cy="73025"/>
              </a:xfrm>
              <a:custGeom>
                <a:avLst/>
                <a:gdLst/>
                <a:ahLst/>
                <a:cxnLst>
                  <a:cxn ang="0">
                    <a:pos x="52387" y="1066"/>
                  </a:cxn>
                  <a:cxn ang="0">
                    <a:pos x="39158" y="533"/>
                  </a:cxn>
                  <a:cxn ang="0">
                    <a:pos x="25400" y="533"/>
                  </a:cxn>
                  <a:cxn ang="0">
                    <a:pos x="13229" y="3198"/>
                  </a:cxn>
                  <a:cxn ang="0">
                    <a:pos x="7937" y="7995"/>
                  </a:cxn>
                  <a:cxn ang="0">
                    <a:pos x="3175" y="13326"/>
                  </a:cxn>
                  <a:cxn ang="0">
                    <a:pos x="1588" y="17057"/>
                  </a:cxn>
                  <a:cxn ang="0">
                    <a:pos x="0" y="23453"/>
                  </a:cxn>
                  <a:cxn ang="0">
                    <a:pos x="1058" y="30383"/>
                  </a:cxn>
                  <a:cxn ang="0">
                    <a:pos x="3704" y="36246"/>
                  </a:cxn>
                  <a:cxn ang="0">
                    <a:pos x="11113" y="43708"/>
                  </a:cxn>
                  <a:cxn ang="0">
                    <a:pos x="25929" y="52770"/>
                  </a:cxn>
                  <a:cxn ang="0">
                    <a:pos x="43921" y="59699"/>
                  </a:cxn>
                  <a:cxn ang="0">
                    <a:pos x="71438" y="67695"/>
                  </a:cxn>
                  <a:cxn ang="0">
                    <a:pos x="97896" y="71959"/>
                  </a:cxn>
                  <a:cxn ang="0">
                    <a:pos x="100013" y="73025"/>
                  </a:cxn>
                  <a:cxn ang="0">
                    <a:pos x="103717" y="71426"/>
                  </a:cxn>
                  <a:cxn ang="0">
                    <a:pos x="106362" y="67162"/>
                  </a:cxn>
                  <a:cxn ang="0">
                    <a:pos x="106362" y="59699"/>
                  </a:cxn>
                  <a:cxn ang="0">
                    <a:pos x="101600" y="53836"/>
                  </a:cxn>
                  <a:cxn ang="0">
                    <a:pos x="97896" y="53303"/>
                  </a:cxn>
                  <a:cxn ang="0">
                    <a:pos x="91546" y="51704"/>
                  </a:cxn>
                  <a:cxn ang="0">
                    <a:pos x="71438" y="46907"/>
                  </a:cxn>
                  <a:cxn ang="0">
                    <a:pos x="45508" y="38378"/>
                  </a:cxn>
                  <a:cxn ang="0">
                    <a:pos x="23813" y="28784"/>
                  </a:cxn>
                  <a:cxn ang="0">
                    <a:pos x="35983" y="19189"/>
                  </a:cxn>
                  <a:cxn ang="0">
                    <a:pos x="52387" y="20788"/>
                  </a:cxn>
                  <a:cxn ang="0">
                    <a:pos x="78317" y="21321"/>
                  </a:cxn>
                  <a:cxn ang="0">
                    <a:pos x="156104" y="20788"/>
                  </a:cxn>
                  <a:cxn ang="0">
                    <a:pos x="158221" y="20255"/>
                  </a:cxn>
                  <a:cxn ang="0">
                    <a:pos x="162454" y="17057"/>
                  </a:cxn>
                  <a:cxn ang="0">
                    <a:pos x="165100" y="10661"/>
                  </a:cxn>
                  <a:cxn ang="0">
                    <a:pos x="162454" y="4264"/>
                  </a:cxn>
                  <a:cxn ang="0">
                    <a:pos x="158221" y="1066"/>
                  </a:cxn>
                  <a:cxn ang="0">
                    <a:pos x="156104" y="1066"/>
                  </a:cxn>
                </a:cxnLst>
                <a:rect l="0" t="0" r="0" b="0"/>
                <a:pathLst>
                  <a:path w="312" h="137">
                    <a:moveTo>
                      <a:pt x="295" y="2"/>
                    </a:moveTo>
                    <a:lnTo>
                      <a:pt x="99" y="2"/>
                    </a:lnTo>
                    <a:lnTo>
                      <a:pt x="99" y="2"/>
                    </a:lnTo>
                    <a:lnTo>
                      <a:pt x="74" y="1"/>
                    </a:lnTo>
                    <a:lnTo>
                      <a:pt x="61" y="0"/>
                    </a:lnTo>
                    <a:lnTo>
                      <a:pt x="48" y="1"/>
                    </a:lnTo>
                    <a:lnTo>
                      <a:pt x="36" y="2"/>
                    </a:lnTo>
                    <a:lnTo>
                      <a:pt x="25" y="6"/>
                    </a:lnTo>
                    <a:lnTo>
                      <a:pt x="19" y="11"/>
                    </a:lnTo>
                    <a:lnTo>
                      <a:pt x="15" y="15"/>
                    </a:lnTo>
                    <a:lnTo>
                      <a:pt x="10" y="19"/>
                    </a:lnTo>
                    <a:lnTo>
                      <a:pt x="6" y="25"/>
                    </a:lnTo>
                    <a:lnTo>
                      <a:pt x="6" y="25"/>
                    </a:lnTo>
                    <a:lnTo>
                      <a:pt x="3" y="32"/>
                    </a:lnTo>
                    <a:lnTo>
                      <a:pt x="0" y="39"/>
                    </a:lnTo>
                    <a:lnTo>
                      <a:pt x="0" y="44"/>
                    </a:lnTo>
                    <a:lnTo>
                      <a:pt x="0" y="51"/>
                    </a:lnTo>
                    <a:lnTo>
                      <a:pt x="2" y="57"/>
                    </a:lnTo>
                    <a:lnTo>
                      <a:pt x="3" y="62"/>
                    </a:lnTo>
                    <a:lnTo>
                      <a:pt x="7" y="68"/>
                    </a:lnTo>
                    <a:lnTo>
                      <a:pt x="11" y="73"/>
                    </a:lnTo>
                    <a:lnTo>
                      <a:pt x="21" y="82"/>
                    </a:lnTo>
                    <a:lnTo>
                      <a:pt x="34" y="92"/>
                    </a:lnTo>
                    <a:lnTo>
                      <a:pt x="49" y="99"/>
                    </a:lnTo>
                    <a:lnTo>
                      <a:pt x="65" y="107"/>
                    </a:lnTo>
                    <a:lnTo>
                      <a:pt x="83" y="112"/>
                    </a:lnTo>
                    <a:lnTo>
                      <a:pt x="101" y="119"/>
                    </a:lnTo>
                    <a:lnTo>
                      <a:pt x="135" y="127"/>
                    </a:lnTo>
                    <a:lnTo>
                      <a:pt x="164" y="133"/>
                    </a:lnTo>
                    <a:lnTo>
                      <a:pt x="185" y="135"/>
                    </a:lnTo>
                    <a:lnTo>
                      <a:pt x="185" y="135"/>
                    </a:lnTo>
                    <a:lnTo>
                      <a:pt x="189" y="137"/>
                    </a:lnTo>
                    <a:lnTo>
                      <a:pt x="192" y="135"/>
                    </a:lnTo>
                    <a:lnTo>
                      <a:pt x="196" y="134"/>
                    </a:lnTo>
                    <a:lnTo>
                      <a:pt x="197" y="131"/>
                    </a:lnTo>
                    <a:lnTo>
                      <a:pt x="201" y="126"/>
                    </a:lnTo>
                    <a:lnTo>
                      <a:pt x="202" y="119"/>
                    </a:lnTo>
                    <a:lnTo>
                      <a:pt x="201" y="112"/>
                    </a:lnTo>
                    <a:lnTo>
                      <a:pt x="197" y="107"/>
                    </a:lnTo>
                    <a:lnTo>
                      <a:pt x="192" y="101"/>
                    </a:lnTo>
                    <a:lnTo>
                      <a:pt x="189" y="100"/>
                    </a:lnTo>
                    <a:lnTo>
                      <a:pt x="185" y="100"/>
                    </a:lnTo>
                    <a:lnTo>
                      <a:pt x="185" y="100"/>
                    </a:lnTo>
                    <a:lnTo>
                      <a:pt x="173" y="97"/>
                    </a:lnTo>
                    <a:lnTo>
                      <a:pt x="159" y="95"/>
                    </a:lnTo>
                    <a:lnTo>
                      <a:pt x="135" y="88"/>
                    </a:lnTo>
                    <a:lnTo>
                      <a:pt x="86" y="72"/>
                    </a:lnTo>
                    <a:lnTo>
                      <a:pt x="86" y="72"/>
                    </a:lnTo>
                    <a:lnTo>
                      <a:pt x="64" y="65"/>
                    </a:lnTo>
                    <a:lnTo>
                      <a:pt x="45" y="54"/>
                    </a:lnTo>
                    <a:lnTo>
                      <a:pt x="45" y="54"/>
                    </a:lnTo>
                    <a:lnTo>
                      <a:pt x="68" y="36"/>
                    </a:lnTo>
                    <a:lnTo>
                      <a:pt x="68" y="36"/>
                    </a:lnTo>
                    <a:lnTo>
                      <a:pt x="99" y="39"/>
                    </a:lnTo>
                    <a:lnTo>
                      <a:pt x="99" y="39"/>
                    </a:lnTo>
                    <a:lnTo>
                      <a:pt x="148" y="40"/>
                    </a:lnTo>
                    <a:lnTo>
                      <a:pt x="197" y="40"/>
                    </a:lnTo>
                    <a:lnTo>
                      <a:pt x="295" y="39"/>
                    </a:lnTo>
                    <a:lnTo>
                      <a:pt x="295" y="39"/>
                    </a:lnTo>
                    <a:lnTo>
                      <a:pt x="299" y="38"/>
                    </a:lnTo>
                    <a:lnTo>
                      <a:pt x="301" y="36"/>
                    </a:lnTo>
                    <a:lnTo>
                      <a:pt x="307" y="32"/>
                    </a:lnTo>
                    <a:lnTo>
                      <a:pt x="311" y="27"/>
                    </a:lnTo>
                    <a:lnTo>
                      <a:pt x="312" y="20"/>
                    </a:lnTo>
                    <a:lnTo>
                      <a:pt x="311" y="13"/>
                    </a:lnTo>
                    <a:lnTo>
                      <a:pt x="307" y="8"/>
                    </a:lnTo>
                    <a:lnTo>
                      <a:pt x="301" y="4"/>
                    </a:lnTo>
                    <a:lnTo>
                      <a:pt x="299" y="2"/>
                    </a:lnTo>
                    <a:lnTo>
                      <a:pt x="295" y="2"/>
                    </a:lnTo>
                    <a:lnTo>
                      <a:pt x="29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1" name="Freeform 929">
                <a:extLst>
                  <a:ext uri="{FF2B5EF4-FFF2-40B4-BE49-F238E27FC236}">
                    <a16:creationId xmlns:a16="http://schemas.microsoft.com/office/drawing/2014/main" id="{FB866CE5-28D2-4196-BAE4-862DCBD495C9}"/>
                  </a:ext>
                </a:extLst>
              </p:cNvPr>
              <p:cNvSpPr/>
              <p:nvPr/>
            </p:nvSpPr>
            <p:spPr>
              <a:xfrm>
                <a:off x="5472114" y="2897188"/>
                <a:ext cx="168275" cy="74613"/>
              </a:xfrm>
              <a:custGeom>
                <a:avLst/>
                <a:gdLst/>
                <a:ahLst/>
                <a:cxnLst>
                  <a:cxn ang="0">
                    <a:pos x="9053" y="0"/>
                  </a:cxn>
                  <a:cxn ang="0">
                    <a:pos x="6923" y="533"/>
                  </a:cxn>
                  <a:cxn ang="0">
                    <a:pos x="2130" y="2665"/>
                  </a:cxn>
                  <a:cxn ang="0">
                    <a:pos x="0" y="10126"/>
                  </a:cxn>
                  <a:cxn ang="0">
                    <a:pos x="2130" y="16521"/>
                  </a:cxn>
                  <a:cxn ang="0">
                    <a:pos x="6923" y="19186"/>
                  </a:cxn>
                  <a:cxn ang="0">
                    <a:pos x="9053" y="19186"/>
                  </a:cxn>
                  <a:cxn ang="0">
                    <a:pos x="128336" y="20252"/>
                  </a:cxn>
                  <a:cxn ang="0">
                    <a:pos x="147507" y="20785"/>
                  </a:cxn>
                  <a:cxn ang="0">
                    <a:pos x="148572" y="20785"/>
                  </a:cxn>
                  <a:cxn ang="0">
                    <a:pos x="146442" y="25049"/>
                  </a:cxn>
                  <a:cxn ang="0">
                    <a:pos x="141649" y="28246"/>
                  </a:cxn>
                  <a:cxn ang="0">
                    <a:pos x="125141" y="33043"/>
                  </a:cxn>
                  <a:cxn ang="0">
                    <a:pos x="95853" y="38372"/>
                  </a:cxn>
                  <a:cxn ang="0">
                    <a:pos x="64434" y="47433"/>
                  </a:cxn>
                  <a:cxn ang="0">
                    <a:pos x="32483" y="55427"/>
                  </a:cxn>
                  <a:cxn ang="0">
                    <a:pos x="28756" y="57026"/>
                  </a:cxn>
                  <a:cxn ang="0">
                    <a:pos x="26093" y="63421"/>
                  </a:cxn>
                  <a:cxn ang="0">
                    <a:pos x="27158" y="69816"/>
                  </a:cxn>
                  <a:cxn ang="0">
                    <a:pos x="34081" y="74613"/>
                  </a:cxn>
                  <a:cxn ang="0">
                    <a:pos x="37276" y="74613"/>
                  </a:cxn>
                  <a:cxn ang="0">
                    <a:pos x="62837" y="68751"/>
                  </a:cxn>
                  <a:cxn ang="0">
                    <a:pos x="113426" y="54894"/>
                  </a:cxn>
                  <a:cxn ang="0">
                    <a:pos x="138454" y="48498"/>
                  </a:cxn>
                  <a:cxn ang="0">
                    <a:pos x="155495" y="43169"/>
                  </a:cxn>
                  <a:cxn ang="0">
                    <a:pos x="162417" y="37307"/>
                  </a:cxn>
                  <a:cxn ang="0">
                    <a:pos x="166677" y="28246"/>
                  </a:cxn>
                  <a:cxn ang="0">
                    <a:pos x="168275" y="20785"/>
                  </a:cxn>
                  <a:cxn ang="0">
                    <a:pos x="167742" y="14390"/>
                  </a:cxn>
                  <a:cxn ang="0">
                    <a:pos x="165612" y="9060"/>
                  </a:cxn>
                  <a:cxn ang="0">
                    <a:pos x="160820" y="5862"/>
                  </a:cxn>
                  <a:cxn ang="0">
                    <a:pos x="149637" y="1599"/>
                  </a:cxn>
                  <a:cxn ang="0">
                    <a:pos x="130466" y="0"/>
                  </a:cxn>
                </a:cxnLst>
                <a:rect l="0" t="0" r="0" b="0"/>
                <a:pathLst>
                  <a:path w="316" h="140">
                    <a:moveTo>
                      <a:pt x="245" y="0"/>
                    </a:moveTo>
                    <a:lnTo>
                      <a:pt x="17" y="0"/>
                    </a:lnTo>
                    <a:lnTo>
                      <a:pt x="17" y="0"/>
                    </a:lnTo>
                    <a:lnTo>
                      <a:pt x="13" y="1"/>
                    </a:lnTo>
                    <a:lnTo>
                      <a:pt x="9" y="1"/>
                    </a:lnTo>
                    <a:lnTo>
                      <a:pt x="4" y="5"/>
                    </a:lnTo>
                    <a:lnTo>
                      <a:pt x="1" y="12"/>
                    </a:lnTo>
                    <a:lnTo>
                      <a:pt x="0" y="19"/>
                    </a:lnTo>
                    <a:lnTo>
                      <a:pt x="1" y="26"/>
                    </a:lnTo>
                    <a:lnTo>
                      <a:pt x="4" y="31"/>
                    </a:lnTo>
                    <a:lnTo>
                      <a:pt x="9" y="35"/>
                    </a:lnTo>
                    <a:lnTo>
                      <a:pt x="13" y="36"/>
                    </a:lnTo>
                    <a:lnTo>
                      <a:pt x="17" y="36"/>
                    </a:lnTo>
                    <a:lnTo>
                      <a:pt x="17" y="36"/>
                    </a:lnTo>
                    <a:lnTo>
                      <a:pt x="157" y="36"/>
                    </a:lnTo>
                    <a:lnTo>
                      <a:pt x="241" y="38"/>
                    </a:lnTo>
                    <a:lnTo>
                      <a:pt x="268" y="38"/>
                    </a:lnTo>
                    <a:lnTo>
                      <a:pt x="277" y="39"/>
                    </a:lnTo>
                    <a:lnTo>
                      <a:pt x="279" y="39"/>
                    </a:lnTo>
                    <a:lnTo>
                      <a:pt x="279" y="39"/>
                    </a:lnTo>
                    <a:lnTo>
                      <a:pt x="278" y="43"/>
                    </a:lnTo>
                    <a:lnTo>
                      <a:pt x="275" y="47"/>
                    </a:lnTo>
                    <a:lnTo>
                      <a:pt x="271" y="50"/>
                    </a:lnTo>
                    <a:lnTo>
                      <a:pt x="266" y="53"/>
                    </a:lnTo>
                    <a:lnTo>
                      <a:pt x="251" y="58"/>
                    </a:lnTo>
                    <a:lnTo>
                      <a:pt x="235" y="62"/>
                    </a:lnTo>
                    <a:lnTo>
                      <a:pt x="202" y="68"/>
                    </a:lnTo>
                    <a:lnTo>
                      <a:pt x="180" y="72"/>
                    </a:lnTo>
                    <a:lnTo>
                      <a:pt x="180" y="72"/>
                    </a:lnTo>
                    <a:lnTo>
                      <a:pt x="121" y="89"/>
                    </a:lnTo>
                    <a:lnTo>
                      <a:pt x="61" y="104"/>
                    </a:lnTo>
                    <a:lnTo>
                      <a:pt x="61" y="104"/>
                    </a:lnTo>
                    <a:lnTo>
                      <a:pt x="57" y="106"/>
                    </a:lnTo>
                    <a:lnTo>
                      <a:pt x="54" y="107"/>
                    </a:lnTo>
                    <a:lnTo>
                      <a:pt x="50" y="112"/>
                    </a:lnTo>
                    <a:lnTo>
                      <a:pt x="49" y="119"/>
                    </a:lnTo>
                    <a:lnTo>
                      <a:pt x="49" y="126"/>
                    </a:lnTo>
                    <a:lnTo>
                      <a:pt x="51" y="131"/>
                    </a:lnTo>
                    <a:lnTo>
                      <a:pt x="57" y="137"/>
                    </a:lnTo>
                    <a:lnTo>
                      <a:pt x="64" y="140"/>
                    </a:lnTo>
                    <a:lnTo>
                      <a:pt x="66" y="140"/>
                    </a:lnTo>
                    <a:lnTo>
                      <a:pt x="70" y="140"/>
                    </a:lnTo>
                    <a:lnTo>
                      <a:pt x="70" y="140"/>
                    </a:lnTo>
                    <a:lnTo>
                      <a:pt x="118" y="129"/>
                    </a:lnTo>
                    <a:lnTo>
                      <a:pt x="165" y="116"/>
                    </a:lnTo>
                    <a:lnTo>
                      <a:pt x="213" y="103"/>
                    </a:lnTo>
                    <a:lnTo>
                      <a:pt x="260" y="91"/>
                    </a:lnTo>
                    <a:lnTo>
                      <a:pt x="260" y="91"/>
                    </a:lnTo>
                    <a:lnTo>
                      <a:pt x="282" y="84"/>
                    </a:lnTo>
                    <a:lnTo>
                      <a:pt x="292" y="81"/>
                    </a:lnTo>
                    <a:lnTo>
                      <a:pt x="298" y="76"/>
                    </a:lnTo>
                    <a:lnTo>
                      <a:pt x="305" y="70"/>
                    </a:lnTo>
                    <a:lnTo>
                      <a:pt x="309" y="62"/>
                    </a:lnTo>
                    <a:lnTo>
                      <a:pt x="313" y="53"/>
                    </a:lnTo>
                    <a:lnTo>
                      <a:pt x="316" y="39"/>
                    </a:lnTo>
                    <a:lnTo>
                      <a:pt x="316" y="39"/>
                    </a:lnTo>
                    <a:lnTo>
                      <a:pt x="316" y="34"/>
                    </a:lnTo>
                    <a:lnTo>
                      <a:pt x="315" y="27"/>
                    </a:lnTo>
                    <a:lnTo>
                      <a:pt x="313" y="22"/>
                    </a:lnTo>
                    <a:lnTo>
                      <a:pt x="311" y="17"/>
                    </a:lnTo>
                    <a:lnTo>
                      <a:pt x="306" y="13"/>
                    </a:lnTo>
                    <a:lnTo>
                      <a:pt x="302" y="11"/>
                    </a:lnTo>
                    <a:lnTo>
                      <a:pt x="293" y="5"/>
                    </a:lnTo>
                    <a:lnTo>
                      <a:pt x="281" y="3"/>
                    </a:lnTo>
                    <a:lnTo>
                      <a:pt x="268" y="1"/>
                    </a:lnTo>
                    <a:lnTo>
                      <a:pt x="245" y="0"/>
                    </a:lnTo>
                    <a:lnTo>
                      <a:pt x="24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2" name="Freeform 930">
                <a:extLst>
                  <a:ext uri="{FF2B5EF4-FFF2-40B4-BE49-F238E27FC236}">
                    <a16:creationId xmlns:a16="http://schemas.microsoft.com/office/drawing/2014/main" id="{D1012828-D34D-4830-8F6D-6E69369A901F}"/>
                  </a:ext>
                </a:extLst>
              </p:cNvPr>
              <p:cNvSpPr/>
              <p:nvPr/>
            </p:nvSpPr>
            <p:spPr>
              <a:xfrm>
                <a:off x="5199064" y="2624138"/>
                <a:ext cx="120650" cy="217488"/>
              </a:xfrm>
              <a:custGeom>
                <a:avLst/>
                <a:gdLst/>
                <a:ahLst/>
                <a:cxnLst>
                  <a:cxn ang="0">
                    <a:pos x="120125" y="191094"/>
                  </a:cxn>
                  <a:cxn ang="0">
                    <a:pos x="116453" y="178953"/>
                  </a:cxn>
                  <a:cxn ang="0">
                    <a:pos x="114880" y="148863"/>
                  </a:cxn>
                  <a:cxn ang="0">
                    <a:pos x="113831" y="136194"/>
                  </a:cxn>
                  <a:cxn ang="0">
                    <a:pos x="112257" y="126692"/>
                  </a:cxn>
                  <a:cxn ang="0">
                    <a:pos x="108585" y="98714"/>
                  </a:cxn>
                  <a:cxn ang="0">
                    <a:pos x="104913" y="61762"/>
                  </a:cxn>
                  <a:cxn ang="0">
                    <a:pos x="100192" y="34312"/>
                  </a:cxn>
                  <a:cxn ang="0">
                    <a:pos x="95995" y="18476"/>
                  </a:cxn>
                  <a:cxn ang="0">
                    <a:pos x="90750" y="10558"/>
                  </a:cxn>
                  <a:cxn ang="0">
                    <a:pos x="84455" y="5279"/>
                  </a:cxn>
                  <a:cxn ang="0">
                    <a:pos x="74488" y="1584"/>
                  </a:cxn>
                  <a:cxn ang="0">
                    <a:pos x="60850" y="0"/>
                  </a:cxn>
                  <a:cxn ang="0">
                    <a:pos x="52981" y="528"/>
                  </a:cxn>
                  <a:cxn ang="0">
                    <a:pos x="42490" y="2639"/>
                  </a:cxn>
                  <a:cxn ang="0">
                    <a:pos x="34621" y="7390"/>
                  </a:cxn>
                  <a:cxn ang="0">
                    <a:pos x="28327" y="13725"/>
                  </a:cxn>
                  <a:cxn ang="0">
                    <a:pos x="24130" y="21643"/>
                  </a:cxn>
                  <a:cxn ang="0">
                    <a:pos x="17835" y="39591"/>
                  </a:cxn>
                  <a:cxn ang="0">
                    <a:pos x="12590" y="58067"/>
                  </a:cxn>
                  <a:cxn ang="0">
                    <a:pos x="12065" y="67569"/>
                  </a:cxn>
                  <a:cxn ang="0">
                    <a:pos x="12590" y="96075"/>
                  </a:cxn>
                  <a:cxn ang="0">
                    <a:pos x="12065" y="104521"/>
                  </a:cxn>
                  <a:cxn ang="0">
                    <a:pos x="7868" y="122469"/>
                  </a:cxn>
                  <a:cxn ang="0">
                    <a:pos x="6295" y="131971"/>
                  </a:cxn>
                  <a:cxn ang="0">
                    <a:pos x="525" y="189510"/>
                  </a:cxn>
                  <a:cxn ang="0">
                    <a:pos x="0" y="208514"/>
                  </a:cxn>
                  <a:cxn ang="0">
                    <a:pos x="525" y="212737"/>
                  </a:cxn>
                  <a:cxn ang="0">
                    <a:pos x="6295" y="217488"/>
                  </a:cxn>
                  <a:cxn ang="0">
                    <a:pos x="12590" y="217488"/>
                  </a:cxn>
                  <a:cxn ang="0">
                    <a:pos x="18360" y="212737"/>
                  </a:cxn>
                  <a:cxn ang="0">
                    <a:pos x="18884" y="208514"/>
                  </a:cxn>
                  <a:cxn ang="0">
                    <a:pos x="18884" y="195317"/>
                  </a:cxn>
                  <a:cxn ang="0">
                    <a:pos x="23081" y="156781"/>
                  </a:cxn>
                  <a:cxn ang="0">
                    <a:pos x="30425" y="105049"/>
                  </a:cxn>
                  <a:cxn ang="0">
                    <a:pos x="31998" y="92907"/>
                  </a:cxn>
                  <a:cxn ang="0">
                    <a:pos x="33048" y="64930"/>
                  </a:cxn>
                  <a:cxn ang="0">
                    <a:pos x="36195" y="51733"/>
                  </a:cxn>
                  <a:cxn ang="0">
                    <a:pos x="39867" y="38535"/>
                  </a:cxn>
                  <a:cxn ang="0">
                    <a:pos x="46686" y="28506"/>
                  </a:cxn>
                  <a:cxn ang="0">
                    <a:pos x="56653" y="21643"/>
                  </a:cxn>
                  <a:cxn ang="0">
                    <a:pos x="70292" y="19532"/>
                  </a:cxn>
                  <a:cxn ang="0">
                    <a:pos x="71865" y="19532"/>
                  </a:cxn>
                  <a:cxn ang="0">
                    <a:pos x="76587" y="22171"/>
                  </a:cxn>
                  <a:cxn ang="0">
                    <a:pos x="80783" y="31673"/>
                  </a:cxn>
                  <a:cxn ang="0">
                    <a:pos x="83930" y="44342"/>
                  </a:cxn>
                  <a:cxn ang="0">
                    <a:pos x="86553" y="76015"/>
                  </a:cxn>
                  <a:cxn ang="0">
                    <a:pos x="88127" y="102409"/>
                  </a:cxn>
                  <a:cxn ang="0">
                    <a:pos x="88127" y="109800"/>
                  </a:cxn>
                  <a:cxn ang="0">
                    <a:pos x="93897" y="136194"/>
                  </a:cxn>
                  <a:cxn ang="0">
                    <a:pos x="99667" y="163116"/>
                  </a:cxn>
                  <a:cxn ang="0">
                    <a:pos x="99667" y="168395"/>
                  </a:cxn>
                  <a:cxn ang="0">
                    <a:pos x="100192" y="182120"/>
                  </a:cxn>
                  <a:cxn ang="0">
                    <a:pos x="100192" y="191094"/>
                  </a:cxn>
                  <a:cxn ang="0">
                    <a:pos x="102815" y="200596"/>
                  </a:cxn>
                  <a:cxn ang="0">
                    <a:pos x="104388" y="202707"/>
                  </a:cxn>
                  <a:cxn ang="0">
                    <a:pos x="107011" y="204819"/>
                  </a:cxn>
                  <a:cxn ang="0">
                    <a:pos x="112257" y="205347"/>
                  </a:cxn>
                  <a:cxn ang="0">
                    <a:pos x="118552" y="202179"/>
                  </a:cxn>
                  <a:cxn ang="0">
                    <a:pos x="120650" y="194789"/>
                  </a:cxn>
                  <a:cxn ang="0">
                    <a:pos x="120125" y="191094"/>
                  </a:cxn>
                </a:cxnLst>
                <a:rect l="0" t="0" r="0" b="0"/>
                <a:pathLst>
                  <a:path w="230" h="412">
                    <a:moveTo>
                      <a:pt x="229" y="362"/>
                    </a:moveTo>
                    <a:lnTo>
                      <a:pt x="229" y="362"/>
                    </a:lnTo>
                    <a:lnTo>
                      <a:pt x="225" y="351"/>
                    </a:lnTo>
                    <a:lnTo>
                      <a:pt x="222" y="339"/>
                    </a:lnTo>
                    <a:lnTo>
                      <a:pt x="221" y="311"/>
                    </a:lnTo>
                    <a:lnTo>
                      <a:pt x="219" y="282"/>
                    </a:lnTo>
                    <a:lnTo>
                      <a:pt x="218" y="270"/>
                    </a:lnTo>
                    <a:lnTo>
                      <a:pt x="217" y="258"/>
                    </a:lnTo>
                    <a:lnTo>
                      <a:pt x="217" y="258"/>
                    </a:lnTo>
                    <a:lnTo>
                      <a:pt x="214" y="240"/>
                    </a:lnTo>
                    <a:lnTo>
                      <a:pt x="211" y="222"/>
                    </a:lnTo>
                    <a:lnTo>
                      <a:pt x="207" y="187"/>
                    </a:lnTo>
                    <a:lnTo>
                      <a:pt x="204" y="152"/>
                    </a:lnTo>
                    <a:lnTo>
                      <a:pt x="200" y="117"/>
                    </a:lnTo>
                    <a:lnTo>
                      <a:pt x="200" y="117"/>
                    </a:lnTo>
                    <a:lnTo>
                      <a:pt x="191" y="65"/>
                    </a:lnTo>
                    <a:lnTo>
                      <a:pt x="187" y="45"/>
                    </a:lnTo>
                    <a:lnTo>
                      <a:pt x="183" y="35"/>
                    </a:lnTo>
                    <a:lnTo>
                      <a:pt x="179" y="27"/>
                    </a:lnTo>
                    <a:lnTo>
                      <a:pt x="173" y="20"/>
                    </a:lnTo>
                    <a:lnTo>
                      <a:pt x="168" y="15"/>
                    </a:lnTo>
                    <a:lnTo>
                      <a:pt x="161" y="10"/>
                    </a:lnTo>
                    <a:lnTo>
                      <a:pt x="152" y="5"/>
                    </a:lnTo>
                    <a:lnTo>
                      <a:pt x="142" y="3"/>
                    </a:lnTo>
                    <a:lnTo>
                      <a:pt x="130" y="1"/>
                    </a:lnTo>
                    <a:lnTo>
                      <a:pt x="116" y="0"/>
                    </a:lnTo>
                    <a:lnTo>
                      <a:pt x="101" y="1"/>
                    </a:lnTo>
                    <a:lnTo>
                      <a:pt x="101" y="1"/>
                    </a:lnTo>
                    <a:lnTo>
                      <a:pt x="91" y="3"/>
                    </a:lnTo>
                    <a:lnTo>
                      <a:pt x="81" y="5"/>
                    </a:lnTo>
                    <a:lnTo>
                      <a:pt x="73" y="10"/>
                    </a:lnTo>
                    <a:lnTo>
                      <a:pt x="66" y="14"/>
                    </a:lnTo>
                    <a:lnTo>
                      <a:pt x="59" y="19"/>
                    </a:lnTo>
                    <a:lnTo>
                      <a:pt x="54" y="26"/>
                    </a:lnTo>
                    <a:lnTo>
                      <a:pt x="50" y="33"/>
                    </a:lnTo>
                    <a:lnTo>
                      <a:pt x="46" y="41"/>
                    </a:lnTo>
                    <a:lnTo>
                      <a:pt x="39" y="57"/>
                    </a:lnTo>
                    <a:lnTo>
                      <a:pt x="34" y="75"/>
                    </a:lnTo>
                    <a:lnTo>
                      <a:pt x="24" y="110"/>
                    </a:lnTo>
                    <a:lnTo>
                      <a:pt x="24" y="110"/>
                    </a:lnTo>
                    <a:lnTo>
                      <a:pt x="23" y="118"/>
                    </a:lnTo>
                    <a:lnTo>
                      <a:pt x="23" y="128"/>
                    </a:lnTo>
                    <a:lnTo>
                      <a:pt x="23" y="147"/>
                    </a:lnTo>
                    <a:lnTo>
                      <a:pt x="24" y="182"/>
                    </a:lnTo>
                    <a:lnTo>
                      <a:pt x="24" y="182"/>
                    </a:lnTo>
                    <a:lnTo>
                      <a:pt x="23" y="198"/>
                    </a:lnTo>
                    <a:lnTo>
                      <a:pt x="19" y="216"/>
                    </a:lnTo>
                    <a:lnTo>
                      <a:pt x="15" y="232"/>
                    </a:lnTo>
                    <a:lnTo>
                      <a:pt x="12" y="250"/>
                    </a:lnTo>
                    <a:lnTo>
                      <a:pt x="12" y="250"/>
                    </a:lnTo>
                    <a:lnTo>
                      <a:pt x="4" y="323"/>
                    </a:lnTo>
                    <a:lnTo>
                      <a:pt x="1" y="359"/>
                    </a:lnTo>
                    <a:lnTo>
                      <a:pt x="0" y="395"/>
                    </a:lnTo>
                    <a:lnTo>
                      <a:pt x="0" y="395"/>
                    </a:lnTo>
                    <a:lnTo>
                      <a:pt x="0" y="399"/>
                    </a:lnTo>
                    <a:lnTo>
                      <a:pt x="1" y="403"/>
                    </a:lnTo>
                    <a:lnTo>
                      <a:pt x="5" y="408"/>
                    </a:lnTo>
                    <a:lnTo>
                      <a:pt x="12" y="412"/>
                    </a:lnTo>
                    <a:lnTo>
                      <a:pt x="17" y="412"/>
                    </a:lnTo>
                    <a:lnTo>
                      <a:pt x="24" y="412"/>
                    </a:lnTo>
                    <a:lnTo>
                      <a:pt x="31" y="408"/>
                    </a:lnTo>
                    <a:lnTo>
                      <a:pt x="35" y="403"/>
                    </a:lnTo>
                    <a:lnTo>
                      <a:pt x="36" y="399"/>
                    </a:lnTo>
                    <a:lnTo>
                      <a:pt x="36" y="395"/>
                    </a:lnTo>
                    <a:lnTo>
                      <a:pt x="36" y="395"/>
                    </a:lnTo>
                    <a:lnTo>
                      <a:pt x="36" y="370"/>
                    </a:lnTo>
                    <a:lnTo>
                      <a:pt x="39" y="346"/>
                    </a:lnTo>
                    <a:lnTo>
                      <a:pt x="44" y="297"/>
                    </a:lnTo>
                    <a:lnTo>
                      <a:pt x="53" y="248"/>
                    </a:lnTo>
                    <a:lnTo>
                      <a:pt x="58" y="199"/>
                    </a:lnTo>
                    <a:lnTo>
                      <a:pt x="58" y="199"/>
                    </a:lnTo>
                    <a:lnTo>
                      <a:pt x="61" y="176"/>
                    </a:lnTo>
                    <a:lnTo>
                      <a:pt x="62" y="151"/>
                    </a:lnTo>
                    <a:lnTo>
                      <a:pt x="63" y="123"/>
                    </a:lnTo>
                    <a:lnTo>
                      <a:pt x="66" y="110"/>
                    </a:lnTo>
                    <a:lnTo>
                      <a:pt x="69" y="98"/>
                    </a:lnTo>
                    <a:lnTo>
                      <a:pt x="72" y="85"/>
                    </a:lnTo>
                    <a:lnTo>
                      <a:pt x="76" y="73"/>
                    </a:lnTo>
                    <a:lnTo>
                      <a:pt x="82" y="64"/>
                    </a:lnTo>
                    <a:lnTo>
                      <a:pt x="89" y="54"/>
                    </a:lnTo>
                    <a:lnTo>
                      <a:pt x="97" y="46"/>
                    </a:lnTo>
                    <a:lnTo>
                      <a:pt x="108" y="41"/>
                    </a:lnTo>
                    <a:lnTo>
                      <a:pt x="119" y="38"/>
                    </a:lnTo>
                    <a:lnTo>
                      <a:pt x="134" y="37"/>
                    </a:lnTo>
                    <a:lnTo>
                      <a:pt x="134" y="37"/>
                    </a:lnTo>
                    <a:lnTo>
                      <a:pt x="137" y="37"/>
                    </a:lnTo>
                    <a:lnTo>
                      <a:pt x="141" y="38"/>
                    </a:lnTo>
                    <a:lnTo>
                      <a:pt x="146" y="42"/>
                    </a:lnTo>
                    <a:lnTo>
                      <a:pt x="150" y="50"/>
                    </a:lnTo>
                    <a:lnTo>
                      <a:pt x="154" y="60"/>
                    </a:lnTo>
                    <a:lnTo>
                      <a:pt x="157" y="72"/>
                    </a:lnTo>
                    <a:lnTo>
                      <a:pt x="160" y="84"/>
                    </a:lnTo>
                    <a:lnTo>
                      <a:pt x="164" y="114"/>
                    </a:lnTo>
                    <a:lnTo>
                      <a:pt x="165" y="144"/>
                    </a:lnTo>
                    <a:lnTo>
                      <a:pt x="166" y="172"/>
                    </a:lnTo>
                    <a:lnTo>
                      <a:pt x="168" y="194"/>
                    </a:lnTo>
                    <a:lnTo>
                      <a:pt x="168" y="208"/>
                    </a:lnTo>
                    <a:lnTo>
                      <a:pt x="168" y="208"/>
                    </a:lnTo>
                    <a:lnTo>
                      <a:pt x="173" y="233"/>
                    </a:lnTo>
                    <a:lnTo>
                      <a:pt x="179" y="258"/>
                    </a:lnTo>
                    <a:lnTo>
                      <a:pt x="184" y="284"/>
                    </a:lnTo>
                    <a:lnTo>
                      <a:pt x="190" y="309"/>
                    </a:lnTo>
                    <a:lnTo>
                      <a:pt x="190" y="309"/>
                    </a:lnTo>
                    <a:lnTo>
                      <a:pt x="190" y="319"/>
                    </a:lnTo>
                    <a:lnTo>
                      <a:pt x="191" y="327"/>
                    </a:lnTo>
                    <a:lnTo>
                      <a:pt x="191" y="345"/>
                    </a:lnTo>
                    <a:lnTo>
                      <a:pt x="191" y="354"/>
                    </a:lnTo>
                    <a:lnTo>
                      <a:pt x="191" y="362"/>
                    </a:lnTo>
                    <a:lnTo>
                      <a:pt x="194" y="372"/>
                    </a:lnTo>
                    <a:lnTo>
                      <a:pt x="196" y="380"/>
                    </a:lnTo>
                    <a:lnTo>
                      <a:pt x="196" y="380"/>
                    </a:lnTo>
                    <a:lnTo>
                      <a:pt x="199" y="384"/>
                    </a:lnTo>
                    <a:lnTo>
                      <a:pt x="202" y="387"/>
                    </a:lnTo>
                    <a:lnTo>
                      <a:pt x="204" y="388"/>
                    </a:lnTo>
                    <a:lnTo>
                      <a:pt x="207" y="389"/>
                    </a:lnTo>
                    <a:lnTo>
                      <a:pt x="214" y="389"/>
                    </a:lnTo>
                    <a:lnTo>
                      <a:pt x="221" y="387"/>
                    </a:lnTo>
                    <a:lnTo>
                      <a:pt x="226" y="383"/>
                    </a:lnTo>
                    <a:lnTo>
                      <a:pt x="229" y="377"/>
                    </a:lnTo>
                    <a:lnTo>
                      <a:pt x="230" y="369"/>
                    </a:lnTo>
                    <a:lnTo>
                      <a:pt x="230" y="366"/>
                    </a:lnTo>
                    <a:lnTo>
                      <a:pt x="229" y="362"/>
                    </a:lnTo>
                    <a:lnTo>
                      <a:pt x="229" y="3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3" name="Freeform 931">
                <a:extLst>
                  <a:ext uri="{FF2B5EF4-FFF2-40B4-BE49-F238E27FC236}">
                    <a16:creationId xmlns:a16="http://schemas.microsoft.com/office/drawing/2014/main" id="{E63869DC-243C-4FC1-8B0D-A93417F2D0B5}"/>
                  </a:ext>
                </a:extLst>
              </p:cNvPr>
              <p:cNvSpPr>
                <a:spLocks noEditPoints="1"/>
              </p:cNvSpPr>
              <p:nvPr/>
            </p:nvSpPr>
            <p:spPr>
              <a:xfrm>
                <a:off x="4710114" y="3254376"/>
                <a:ext cx="233363" cy="223838"/>
              </a:xfrm>
              <a:custGeom>
                <a:avLst/>
                <a:gdLst/>
                <a:ahLst/>
                <a:cxnLst>
                  <a:cxn ang="0">
                    <a:pos x="120650" y="3183"/>
                  </a:cxn>
                  <a:cxn ang="0">
                    <a:pos x="114300" y="0"/>
                  </a:cxn>
                  <a:cxn ang="0">
                    <a:pos x="92075" y="2122"/>
                  </a:cxn>
                  <a:cxn ang="0">
                    <a:pos x="61913" y="11669"/>
                  </a:cxn>
                  <a:cxn ang="0">
                    <a:pos x="35983" y="28112"/>
                  </a:cxn>
                  <a:cxn ang="0">
                    <a:pos x="15875" y="51451"/>
                  </a:cxn>
                  <a:cxn ang="0">
                    <a:pos x="4233" y="80624"/>
                  </a:cxn>
                  <a:cxn ang="0">
                    <a:pos x="1588" y="102902"/>
                  </a:cxn>
                  <a:cxn ang="0">
                    <a:pos x="0" y="146396"/>
                  </a:cxn>
                  <a:cxn ang="0">
                    <a:pos x="4233" y="165492"/>
                  </a:cxn>
                  <a:cxn ang="0">
                    <a:pos x="12700" y="179813"/>
                  </a:cxn>
                  <a:cxn ang="0">
                    <a:pos x="27517" y="195195"/>
                  </a:cxn>
                  <a:cxn ang="0">
                    <a:pos x="60325" y="215882"/>
                  </a:cxn>
                  <a:cxn ang="0">
                    <a:pos x="97896" y="223838"/>
                  </a:cxn>
                  <a:cxn ang="0">
                    <a:pos x="134938" y="221716"/>
                  </a:cxn>
                  <a:cxn ang="0">
                    <a:pos x="167217" y="215351"/>
                  </a:cxn>
                  <a:cxn ang="0">
                    <a:pos x="196850" y="197847"/>
                  </a:cxn>
                  <a:cxn ang="0">
                    <a:pos x="211667" y="182465"/>
                  </a:cxn>
                  <a:cxn ang="0">
                    <a:pos x="225425" y="154353"/>
                  </a:cxn>
                  <a:cxn ang="0">
                    <a:pos x="231775" y="123058"/>
                  </a:cxn>
                  <a:cxn ang="0">
                    <a:pos x="232834" y="98128"/>
                  </a:cxn>
                  <a:cxn ang="0">
                    <a:pos x="223309" y="65772"/>
                  </a:cxn>
                  <a:cxn ang="0">
                    <a:pos x="204788" y="39782"/>
                  </a:cxn>
                  <a:cxn ang="0">
                    <a:pos x="177271" y="20156"/>
                  </a:cxn>
                  <a:cxn ang="0">
                    <a:pos x="144992" y="7956"/>
                  </a:cxn>
                  <a:cxn ang="0">
                    <a:pos x="122238" y="4774"/>
                  </a:cxn>
                  <a:cxn ang="0">
                    <a:pos x="104246" y="203682"/>
                  </a:cxn>
                  <a:cxn ang="0">
                    <a:pos x="76729" y="201030"/>
                  </a:cxn>
                  <a:cxn ang="0">
                    <a:pos x="49742" y="188830"/>
                  </a:cxn>
                  <a:cxn ang="0">
                    <a:pos x="40217" y="181404"/>
                  </a:cxn>
                  <a:cxn ang="0">
                    <a:pos x="29633" y="168674"/>
                  </a:cxn>
                  <a:cxn ang="0">
                    <a:pos x="22754" y="154883"/>
                  </a:cxn>
                  <a:cxn ang="0">
                    <a:pos x="19579" y="123058"/>
                  </a:cxn>
                  <a:cxn ang="0">
                    <a:pos x="22225" y="90172"/>
                  </a:cxn>
                  <a:cxn ang="0">
                    <a:pos x="30163" y="63651"/>
                  </a:cxn>
                  <a:cxn ang="0">
                    <a:pos x="50800" y="40312"/>
                  </a:cxn>
                  <a:cxn ang="0">
                    <a:pos x="62971" y="32356"/>
                  </a:cxn>
                  <a:cxn ang="0">
                    <a:pos x="82550" y="24399"/>
                  </a:cxn>
                  <a:cxn ang="0">
                    <a:pos x="103188" y="20156"/>
                  </a:cxn>
                  <a:cxn ang="0">
                    <a:pos x="110067" y="23339"/>
                  </a:cxn>
                  <a:cxn ang="0">
                    <a:pos x="129117" y="24399"/>
                  </a:cxn>
                  <a:cxn ang="0">
                    <a:pos x="158221" y="31825"/>
                  </a:cxn>
                  <a:cxn ang="0">
                    <a:pos x="182563" y="45616"/>
                  </a:cxn>
                  <a:cxn ang="0">
                    <a:pos x="201613" y="65772"/>
                  </a:cxn>
                  <a:cxn ang="0">
                    <a:pos x="212725" y="91763"/>
                  </a:cxn>
                  <a:cxn ang="0">
                    <a:pos x="213784" y="112449"/>
                  </a:cxn>
                  <a:cxn ang="0">
                    <a:pos x="209550" y="140031"/>
                  </a:cxn>
                  <a:cxn ang="0">
                    <a:pos x="198967" y="163370"/>
                  </a:cxn>
                  <a:cxn ang="0">
                    <a:pos x="181505" y="182996"/>
                  </a:cxn>
                  <a:cxn ang="0">
                    <a:pos x="160338" y="196786"/>
                  </a:cxn>
                  <a:cxn ang="0">
                    <a:pos x="133350" y="203152"/>
                  </a:cxn>
                </a:cxnLst>
                <a:rect l="0" t="0" r="0" b="0"/>
                <a:pathLst>
                  <a:path w="441" h="422">
                    <a:moveTo>
                      <a:pt x="231" y="9"/>
                    </a:moveTo>
                    <a:lnTo>
                      <a:pt x="231" y="9"/>
                    </a:lnTo>
                    <a:lnTo>
                      <a:pt x="228" y="6"/>
                    </a:lnTo>
                    <a:lnTo>
                      <a:pt x="225" y="3"/>
                    </a:lnTo>
                    <a:lnTo>
                      <a:pt x="221" y="2"/>
                    </a:lnTo>
                    <a:lnTo>
                      <a:pt x="216" y="0"/>
                    </a:lnTo>
                    <a:lnTo>
                      <a:pt x="216" y="0"/>
                    </a:lnTo>
                    <a:lnTo>
                      <a:pt x="195" y="2"/>
                    </a:lnTo>
                    <a:lnTo>
                      <a:pt x="174" y="4"/>
                    </a:lnTo>
                    <a:lnTo>
                      <a:pt x="155" y="9"/>
                    </a:lnTo>
                    <a:lnTo>
                      <a:pt x="134" y="15"/>
                    </a:lnTo>
                    <a:lnTo>
                      <a:pt x="117" y="22"/>
                    </a:lnTo>
                    <a:lnTo>
                      <a:pt x="99" y="32"/>
                    </a:lnTo>
                    <a:lnTo>
                      <a:pt x="83" y="41"/>
                    </a:lnTo>
                    <a:lnTo>
                      <a:pt x="68" y="53"/>
                    </a:lnTo>
                    <a:lnTo>
                      <a:pt x="53" y="67"/>
                    </a:lnTo>
                    <a:lnTo>
                      <a:pt x="41" y="82"/>
                    </a:lnTo>
                    <a:lnTo>
                      <a:pt x="30" y="97"/>
                    </a:lnTo>
                    <a:lnTo>
                      <a:pt x="20" y="114"/>
                    </a:lnTo>
                    <a:lnTo>
                      <a:pt x="14" y="132"/>
                    </a:lnTo>
                    <a:lnTo>
                      <a:pt x="8" y="152"/>
                    </a:lnTo>
                    <a:lnTo>
                      <a:pt x="4" y="173"/>
                    </a:lnTo>
                    <a:lnTo>
                      <a:pt x="3" y="194"/>
                    </a:lnTo>
                    <a:lnTo>
                      <a:pt x="3" y="194"/>
                    </a:lnTo>
                    <a:lnTo>
                      <a:pt x="0" y="236"/>
                    </a:lnTo>
                    <a:lnTo>
                      <a:pt x="0" y="255"/>
                    </a:lnTo>
                    <a:lnTo>
                      <a:pt x="0" y="276"/>
                    </a:lnTo>
                    <a:lnTo>
                      <a:pt x="3" y="293"/>
                    </a:lnTo>
                    <a:lnTo>
                      <a:pt x="5" y="303"/>
                    </a:lnTo>
                    <a:lnTo>
                      <a:pt x="8" y="312"/>
                    </a:lnTo>
                    <a:lnTo>
                      <a:pt x="12" y="321"/>
                    </a:lnTo>
                    <a:lnTo>
                      <a:pt x="18" y="330"/>
                    </a:lnTo>
                    <a:lnTo>
                      <a:pt x="24" y="339"/>
                    </a:lnTo>
                    <a:lnTo>
                      <a:pt x="33" y="349"/>
                    </a:lnTo>
                    <a:lnTo>
                      <a:pt x="33" y="349"/>
                    </a:lnTo>
                    <a:lnTo>
                      <a:pt x="52" y="368"/>
                    </a:lnTo>
                    <a:lnTo>
                      <a:pt x="71" y="384"/>
                    </a:lnTo>
                    <a:lnTo>
                      <a:pt x="92" y="396"/>
                    </a:lnTo>
                    <a:lnTo>
                      <a:pt x="114" y="407"/>
                    </a:lnTo>
                    <a:lnTo>
                      <a:pt x="136" y="415"/>
                    </a:lnTo>
                    <a:lnTo>
                      <a:pt x="160" y="420"/>
                    </a:lnTo>
                    <a:lnTo>
                      <a:pt x="185" y="422"/>
                    </a:lnTo>
                    <a:lnTo>
                      <a:pt x="212" y="422"/>
                    </a:lnTo>
                    <a:lnTo>
                      <a:pt x="212" y="422"/>
                    </a:lnTo>
                    <a:lnTo>
                      <a:pt x="255" y="418"/>
                    </a:lnTo>
                    <a:lnTo>
                      <a:pt x="275" y="415"/>
                    </a:lnTo>
                    <a:lnTo>
                      <a:pt x="296" y="411"/>
                    </a:lnTo>
                    <a:lnTo>
                      <a:pt x="316" y="406"/>
                    </a:lnTo>
                    <a:lnTo>
                      <a:pt x="335" y="398"/>
                    </a:lnTo>
                    <a:lnTo>
                      <a:pt x="354" y="387"/>
                    </a:lnTo>
                    <a:lnTo>
                      <a:pt x="372" y="373"/>
                    </a:lnTo>
                    <a:lnTo>
                      <a:pt x="372" y="373"/>
                    </a:lnTo>
                    <a:lnTo>
                      <a:pt x="388" y="358"/>
                    </a:lnTo>
                    <a:lnTo>
                      <a:pt x="400" y="344"/>
                    </a:lnTo>
                    <a:lnTo>
                      <a:pt x="411" y="327"/>
                    </a:lnTo>
                    <a:lnTo>
                      <a:pt x="421" y="310"/>
                    </a:lnTo>
                    <a:lnTo>
                      <a:pt x="426" y="291"/>
                    </a:lnTo>
                    <a:lnTo>
                      <a:pt x="431" y="272"/>
                    </a:lnTo>
                    <a:lnTo>
                      <a:pt x="436" y="253"/>
                    </a:lnTo>
                    <a:lnTo>
                      <a:pt x="438" y="232"/>
                    </a:lnTo>
                    <a:lnTo>
                      <a:pt x="438" y="232"/>
                    </a:lnTo>
                    <a:lnTo>
                      <a:pt x="441" y="208"/>
                    </a:lnTo>
                    <a:lnTo>
                      <a:pt x="440" y="185"/>
                    </a:lnTo>
                    <a:lnTo>
                      <a:pt x="437" y="163"/>
                    </a:lnTo>
                    <a:lnTo>
                      <a:pt x="430" y="143"/>
                    </a:lnTo>
                    <a:lnTo>
                      <a:pt x="422" y="124"/>
                    </a:lnTo>
                    <a:lnTo>
                      <a:pt x="412" y="106"/>
                    </a:lnTo>
                    <a:lnTo>
                      <a:pt x="400" y="90"/>
                    </a:lnTo>
                    <a:lnTo>
                      <a:pt x="387" y="75"/>
                    </a:lnTo>
                    <a:lnTo>
                      <a:pt x="370" y="60"/>
                    </a:lnTo>
                    <a:lnTo>
                      <a:pt x="354" y="48"/>
                    </a:lnTo>
                    <a:lnTo>
                      <a:pt x="335" y="38"/>
                    </a:lnTo>
                    <a:lnTo>
                      <a:pt x="316" y="29"/>
                    </a:lnTo>
                    <a:lnTo>
                      <a:pt x="296" y="21"/>
                    </a:lnTo>
                    <a:lnTo>
                      <a:pt x="274" y="15"/>
                    </a:lnTo>
                    <a:lnTo>
                      <a:pt x="252" y="11"/>
                    </a:lnTo>
                    <a:lnTo>
                      <a:pt x="231" y="9"/>
                    </a:lnTo>
                    <a:lnTo>
                      <a:pt x="231" y="9"/>
                    </a:lnTo>
                    <a:close/>
                    <a:moveTo>
                      <a:pt x="235" y="384"/>
                    </a:moveTo>
                    <a:lnTo>
                      <a:pt x="235" y="384"/>
                    </a:lnTo>
                    <a:lnTo>
                      <a:pt x="197" y="384"/>
                    </a:lnTo>
                    <a:lnTo>
                      <a:pt x="179" y="384"/>
                    </a:lnTo>
                    <a:lnTo>
                      <a:pt x="161" y="382"/>
                    </a:lnTo>
                    <a:lnTo>
                      <a:pt x="145" y="379"/>
                    </a:lnTo>
                    <a:lnTo>
                      <a:pt x="129" y="373"/>
                    </a:lnTo>
                    <a:lnTo>
                      <a:pt x="111" y="365"/>
                    </a:lnTo>
                    <a:lnTo>
                      <a:pt x="94" y="356"/>
                    </a:lnTo>
                    <a:lnTo>
                      <a:pt x="94" y="356"/>
                    </a:lnTo>
                    <a:lnTo>
                      <a:pt x="84" y="349"/>
                    </a:lnTo>
                    <a:lnTo>
                      <a:pt x="76" y="342"/>
                    </a:lnTo>
                    <a:lnTo>
                      <a:pt x="68" y="334"/>
                    </a:lnTo>
                    <a:lnTo>
                      <a:pt x="61" y="326"/>
                    </a:lnTo>
                    <a:lnTo>
                      <a:pt x="56" y="318"/>
                    </a:lnTo>
                    <a:lnTo>
                      <a:pt x="50" y="310"/>
                    </a:lnTo>
                    <a:lnTo>
                      <a:pt x="46" y="302"/>
                    </a:lnTo>
                    <a:lnTo>
                      <a:pt x="43" y="292"/>
                    </a:lnTo>
                    <a:lnTo>
                      <a:pt x="38" y="273"/>
                    </a:lnTo>
                    <a:lnTo>
                      <a:pt x="37" y="253"/>
                    </a:lnTo>
                    <a:lnTo>
                      <a:pt x="37" y="232"/>
                    </a:lnTo>
                    <a:lnTo>
                      <a:pt x="38" y="209"/>
                    </a:lnTo>
                    <a:lnTo>
                      <a:pt x="38" y="209"/>
                    </a:lnTo>
                    <a:lnTo>
                      <a:pt x="42" y="170"/>
                    </a:lnTo>
                    <a:lnTo>
                      <a:pt x="46" y="152"/>
                    </a:lnTo>
                    <a:lnTo>
                      <a:pt x="50" y="136"/>
                    </a:lnTo>
                    <a:lnTo>
                      <a:pt x="57" y="120"/>
                    </a:lnTo>
                    <a:lnTo>
                      <a:pt x="67" y="105"/>
                    </a:lnTo>
                    <a:lnTo>
                      <a:pt x="80" y="90"/>
                    </a:lnTo>
                    <a:lnTo>
                      <a:pt x="96" y="76"/>
                    </a:lnTo>
                    <a:lnTo>
                      <a:pt x="96" y="76"/>
                    </a:lnTo>
                    <a:lnTo>
                      <a:pt x="107" y="68"/>
                    </a:lnTo>
                    <a:lnTo>
                      <a:pt x="119" y="61"/>
                    </a:lnTo>
                    <a:lnTo>
                      <a:pt x="132" y="56"/>
                    </a:lnTo>
                    <a:lnTo>
                      <a:pt x="144" y="51"/>
                    </a:lnTo>
                    <a:lnTo>
                      <a:pt x="156" y="46"/>
                    </a:lnTo>
                    <a:lnTo>
                      <a:pt x="168" y="42"/>
                    </a:lnTo>
                    <a:lnTo>
                      <a:pt x="182" y="40"/>
                    </a:lnTo>
                    <a:lnTo>
                      <a:pt x="195" y="38"/>
                    </a:lnTo>
                    <a:lnTo>
                      <a:pt x="195" y="38"/>
                    </a:lnTo>
                    <a:lnTo>
                      <a:pt x="201" y="42"/>
                    </a:lnTo>
                    <a:lnTo>
                      <a:pt x="208" y="44"/>
                    </a:lnTo>
                    <a:lnTo>
                      <a:pt x="208" y="44"/>
                    </a:lnTo>
                    <a:lnTo>
                      <a:pt x="227" y="44"/>
                    </a:lnTo>
                    <a:lnTo>
                      <a:pt x="244" y="46"/>
                    </a:lnTo>
                    <a:lnTo>
                      <a:pt x="263" y="49"/>
                    </a:lnTo>
                    <a:lnTo>
                      <a:pt x="281" y="55"/>
                    </a:lnTo>
                    <a:lnTo>
                      <a:pt x="299" y="60"/>
                    </a:lnTo>
                    <a:lnTo>
                      <a:pt x="315" y="68"/>
                    </a:lnTo>
                    <a:lnTo>
                      <a:pt x="331" y="76"/>
                    </a:lnTo>
                    <a:lnTo>
                      <a:pt x="345" y="86"/>
                    </a:lnTo>
                    <a:lnTo>
                      <a:pt x="358" y="98"/>
                    </a:lnTo>
                    <a:lnTo>
                      <a:pt x="370" y="110"/>
                    </a:lnTo>
                    <a:lnTo>
                      <a:pt x="381" y="124"/>
                    </a:lnTo>
                    <a:lnTo>
                      <a:pt x="389" y="139"/>
                    </a:lnTo>
                    <a:lnTo>
                      <a:pt x="398" y="155"/>
                    </a:lnTo>
                    <a:lnTo>
                      <a:pt x="402" y="173"/>
                    </a:lnTo>
                    <a:lnTo>
                      <a:pt x="404" y="192"/>
                    </a:lnTo>
                    <a:lnTo>
                      <a:pt x="404" y="212"/>
                    </a:lnTo>
                    <a:lnTo>
                      <a:pt x="404" y="212"/>
                    </a:lnTo>
                    <a:lnTo>
                      <a:pt x="403" y="230"/>
                    </a:lnTo>
                    <a:lnTo>
                      <a:pt x="400" y="247"/>
                    </a:lnTo>
                    <a:lnTo>
                      <a:pt x="396" y="264"/>
                    </a:lnTo>
                    <a:lnTo>
                      <a:pt x="391" y="278"/>
                    </a:lnTo>
                    <a:lnTo>
                      <a:pt x="384" y="293"/>
                    </a:lnTo>
                    <a:lnTo>
                      <a:pt x="376" y="308"/>
                    </a:lnTo>
                    <a:lnTo>
                      <a:pt x="366" y="322"/>
                    </a:lnTo>
                    <a:lnTo>
                      <a:pt x="356" y="334"/>
                    </a:lnTo>
                    <a:lnTo>
                      <a:pt x="343" y="345"/>
                    </a:lnTo>
                    <a:lnTo>
                      <a:pt x="331" y="354"/>
                    </a:lnTo>
                    <a:lnTo>
                      <a:pt x="318" y="363"/>
                    </a:lnTo>
                    <a:lnTo>
                      <a:pt x="303" y="371"/>
                    </a:lnTo>
                    <a:lnTo>
                      <a:pt x="286" y="376"/>
                    </a:lnTo>
                    <a:lnTo>
                      <a:pt x="270" y="380"/>
                    </a:lnTo>
                    <a:lnTo>
                      <a:pt x="252" y="383"/>
                    </a:lnTo>
                    <a:lnTo>
                      <a:pt x="235" y="384"/>
                    </a:lnTo>
                    <a:lnTo>
                      <a:pt x="235" y="3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4" name="Freeform 932">
                <a:extLst>
                  <a:ext uri="{FF2B5EF4-FFF2-40B4-BE49-F238E27FC236}">
                    <a16:creationId xmlns:a16="http://schemas.microsoft.com/office/drawing/2014/main" id="{4F316EFF-C86F-47CC-BD89-AA350E3D029A}"/>
                  </a:ext>
                </a:extLst>
              </p:cNvPr>
              <p:cNvSpPr>
                <a:spLocks noEditPoints="1"/>
              </p:cNvSpPr>
              <p:nvPr/>
            </p:nvSpPr>
            <p:spPr>
              <a:xfrm>
                <a:off x="4756152" y="3297238"/>
                <a:ext cx="139700" cy="141288"/>
              </a:xfrm>
              <a:custGeom>
                <a:avLst/>
                <a:gdLst/>
                <a:ahLst/>
                <a:cxnLst>
                  <a:cxn ang="0">
                    <a:pos x="122637" y="22060"/>
                  </a:cxn>
                  <a:cxn ang="0">
                    <a:pos x="110907" y="11555"/>
                  </a:cxn>
                  <a:cxn ang="0">
                    <a:pos x="96510" y="3677"/>
                  </a:cxn>
                  <a:cxn ang="0">
                    <a:pos x="88512" y="1050"/>
                  </a:cxn>
                  <a:cxn ang="0">
                    <a:pos x="78915" y="0"/>
                  </a:cxn>
                  <a:cxn ang="0">
                    <a:pos x="78381" y="0"/>
                  </a:cxn>
                  <a:cxn ang="0">
                    <a:pos x="60252" y="1576"/>
                  </a:cxn>
                  <a:cxn ang="0">
                    <a:pos x="36791" y="5252"/>
                  </a:cxn>
                  <a:cxn ang="0">
                    <a:pos x="21328" y="15232"/>
                  </a:cxn>
                  <a:cxn ang="0">
                    <a:pos x="13863" y="25736"/>
                  </a:cxn>
                  <a:cxn ang="0">
                    <a:pos x="3199" y="53574"/>
                  </a:cxn>
                  <a:cxn ang="0">
                    <a:pos x="1066" y="66705"/>
                  </a:cxn>
                  <a:cxn ang="0">
                    <a:pos x="0" y="93492"/>
                  </a:cxn>
                  <a:cxn ang="0">
                    <a:pos x="5865" y="113451"/>
                  </a:cxn>
                  <a:cxn ang="0">
                    <a:pos x="14397" y="123955"/>
                  </a:cxn>
                  <a:cxn ang="0">
                    <a:pos x="34658" y="135510"/>
                  </a:cxn>
                  <a:cxn ang="0">
                    <a:pos x="65051" y="140763"/>
                  </a:cxn>
                  <a:cxn ang="0">
                    <a:pos x="86379" y="141288"/>
                  </a:cxn>
                  <a:cxn ang="0">
                    <a:pos x="105042" y="137086"/>
                  </a:cxn>
                  <a:cxn ang="0">
                    <a:pos x="117305" y="129208"/>
                  </a:cxn>
                  <a:cxn ang="0">
                    <a:pos x="129036" y="113976"/>
                  </a:cxn>
                  <a:cxn ang="0">
                    <a:pos x="134901" y="95593"/>
                  </a:cxn>
                  <a:cxn ang="0">
                    <a:pos x="137034" y="83512"/>
                  </a:cxn>
                  <a:cxn ang="0">
                    <a:pos x="139167" y="61452"/>
                  </a:cxn>
                  <a:cxn ang="0">
                    <a:pos x="139167" y="50948"/>
                  </a:cxn>
                  <a:cxn ang="0">
                    <a:pos x="129569" y="33615"/>
                  </a:cxn>
                  <a:cxn ang="0">
                    <a:pos x="117305" y="67230"/>
                  </a:cxn>
                  <a:cxn ang="0">
                    <a:pos x="115173" y="89290"/>
                  </a:cxn>
                  <a:cxn ang="0">
                    <a:pos x="108774" y="107673"/>
                  </a:cxn>
                  <a:cxn ang="0">
                    <a:pos x="98643" y="117127"/>
                  </a:cxn>
                  <a:cxn ang="0">
                    <a:pos x="84247" y="121854"/>
                  </a:cxn>
                  <a:cxn ang="0">
                    <a:pos x="70916" y="121854"/>
                  </a:cxn>
                  <a:cxn ang="0">
                    <a:pos x="42123" y="117127"/>
                  </a:cxn>
                  <a:cxn ang="0">
                    <a:pos x="26660" y="109249"/>
                  </a:cxn>
                  <a:cxn ang="0">
                    <a:pos x="23461" y="105572"/>
                  </a:cxn>
                  <a:cxn ang="0">
                    <a:pos x="19195" y="87189"/>
                  </a:cxn>
                  <a:cxn ang="0">
                    <a:pos x="20262" y="67755"/>
                  </a:cxn>
                  <a:cxn ang="0">
                    <a:pos x="26660" y="47796"/>
                  </a:cxn>
                  <a:cxn ang="0">
                    <a:pos x="31992" y="33090"/>
                  </a:cxn>
                  <a:cxn ang="0">
                    <a:pos x="38924" y="25736"/>
                  </a:cxn>
                  <a:cxn ang="0">
                    <a:pos x="58653" y="21009"/>
                  </a:cxn>
                  <a:cxn ang="0">
                    <a:pos x="78915" y="19434"/>
                  </a:cxn>
                  <a:cxn ang="0">
                    <a:pos x="96510" y="25211"/>
                  </a:cxn>
                  <a:cxn ang="0">
                    <a:pos x="108774" y="37817"/>
                  </a:cxn>
                  <a:cxn ang="0">
                    <a:pos x="117839" y="53574"/>
                  </a:cxn>
                  <a:cxn ang="0">
                    <a:pos x="117305" y="61452"/>
                  </a:cxn>
                </a:cxnLst>
                <a:rect l="0" t="0" r="0" b="0"/>
                <a:pathLst>
                  <a:path w="262" h="269">
                    <a:moveTo>
                      <a:pt x="235" y="52"/>
                    </a:moveTo>
                    <a:lnTo>
                      <a:pt x="235" y="52"/>
                    </a:lnTo>
                    <a:lnTo>
                      <a:pt x="230" y="42"/>
                    </a:lnTo>
                    <a:lnTo>
                      <a:pt x="223" y="36"/>
                    </a:lnTo>
                    <a:lnTo>
                      <a:pt x="216" y="28"/>
                    </a:lnTo>
                    <a:lnTo>
                      <a:pt x="208" y="22"/>
                    </a:lnTo>
                    <a:lnTo>
                      <a:pt x="200" y="17"/>
                    </a:lnTo>
                    <a:lnTo>
                      <a:pt x="190" y="11"/>
                    </a:lnTo>
                    <a:lnTo>
                      <a:pt x="181" y="7"/>
                    </a:lnTo>
                    <a:lnTo>
                      <a:pt x="171" y="4"/>
                    </a:lnTo>
                    <a:lnTo>
                      <a:pt x="171" y="4"/>
                    </a:lnTo>
                    <a:lnTo>
                      <a:pt x="166" y="2"/>
                    </a:lnTo>
                    <a:lnTo>
                      <a:pt x="159" y="0"/>
                    </a:lnTo>
                    <a:lnTo>
                      <a:pt x="159" y="0"/>
                    </a:lnTo>
                    <a:lnTo>
                      <a:pt x="148" y="0"/>
                    </a:lnTo>
                    <a:lnTo>
                      <a:pt x="148" y="0"/>
                    </a:lnTo>
                    <a:lnTo>
                      <a:pt x="147" y="0"/>
                    </a:lnTo>
                    <a:lnTo>
                      <a:pt x="147" y="0"/>
                    </a:lnTo>
                    <a:lnTo>
                      <a:pt x="140" y="0"/>
                    </a:lnTo>
                    <a:lnTo>
                      <a:pt x="140" y="0"/>
                    </a:lnTo>
                    <a:lnTo>
                      <a:pt x="113" y="3"/>
                    </a:lnTo>
                    <a:lnTo>
                      <a:pt x="98" y="4"/>
                    </a:lnTo>
                    <a:lnTo>
                      <a:pt x="83" y="7"/>
                    </a:lnTo>
                    <a:lnTo>
                      <a:pt x="69" y="10"/>
                    </a:lnTo>
                    <a:lnTo>
                      <a:pt x="57" y="15"/>
                    </a:lnTo>
                    <a:lnTo>
                      <a:pt x="48" y="21"/>
                    </a:lnTo>
                    <a:lnTo>
                      <a:pt x="40" y="29"/>
                    </a:lnTo>
                    <a:lnTo>
                      <a:pt x="40" y="29"/>
                    </a:lnTo>
                    <a:lnTo>
                      <a:pt x="33" y="38"/>
                    </a:lnTo>
                    <a:lnTo>
                      <a:pt x="26" y="49"/>
                    </a:lnTo>
                    <a:lnTo>
                      <a:pt x="21" y="63"/>
                    </a:lnTo>
                    <a:lnTo>
                      <a:pt x="15" y="75"/>
                    </a:lnTo>
                    <a:lnTo>
                      <a:pt x="6" y="102"/>
                    </a:lnTo>
                    <a:lnTo>
                      <a:pt x="3" y="116"/>
                    </a:lnTo>
                    <a:lnTo>
                      <a:pt x="2" y="127"/>
                    </a:lnTo>
                    <a:lnTo>
                      <a:pt x="2" y="127"/>
                    </a:lnTo>
                    <a:lnTo>
                      <a:pt x="0" y="152"/>
                    </a:lnTo>
                    <a:lnTo>
                      <a:pt x="0" y="166"/>
                    </a:lnTo>
                    <a:lnTo>
                      <a:pt x="0" y="178"/>
                    </a:lnTo>
                    <a:lnTo>
                      <a:pt x="3" y="192"/>
                    </a:lnTo>
                    <a:lnTo>
                      <a:pt x="7" y="204"/>
                    </a:lnTo>
                    <a:lnTo>
                      <a:pt x="11" y="216"/>
                    </a:lnTo>
                    <a:lnTo>
                      <a:pt x="18" y="227"/>
                    </a:lnTo>
                    <a:lnTo>
                      <a:pt x="18" y="227"/>
                    </a:lnTo>
                    <a:lnTo>
                      <a:pt x="27" y="236"/>
                    </a:lnTo>
                    <a:lnTo>
                      <a:pt x="40" y="246"/>
                    </a:lnTo>
                    <a:lnTo>
                      <a:pt x="52" y="253"/>
                    </a:lnTo>
                    <a:lnTo>
                      <a:pt x="65" y="258"/>
                    </a:lnTo>
                    <a:lnTo>
                      <a:pt x="79" y="262"/>
                    </a:lnTo>
                    <a:lnTo>
                      <a:pt x="94" y="265"/>
                    </a:lnTo>
                    <a:lnTo>
                      <a:pt x="122" y="268"/>
                    </a:lnTo>
                    <a:lnTo>
                      <a:pt x="122" y="268"/>
                    </a:lnTo>
                    <a:lnTo>
                      <a:pt x="149" y="269"/>
                    </a:lnTo>
                    <a:lnTo>
                      <a:pt x="162" y="269"/>
                    </a:lnTo>
                    <a:lnTo>
                      <a:pt x="174" y="268"/>
                    </a:lnTo>
                    <a:lnTo>
                      <a:pt x="185" y="265"/>
                    </a:lnTo>
                    <a:lnTo>
                      <a:pt x="197" y="261"/>
                    </a:lnTo>
                    <a:lnTo>
                      <a:pt x="208" y="254"/>
                    </a:lnTo>
                    <a:lnTo>
                      <a:pt x="220" y="246"/>
                    </a:lnTo>
                    <a:lnTo>
                      <a:pt x="220" y="246"/>
                    </a:lnTo>
                    <a:lnTo>
                      <a:pt x="228" y="238"/>
                    </a:lnTo>
                    <a:lnTo>
                      <a:pt x="235" y="228"/>
                    </a:lnTo>
                    <a:lnTo>
                      <a:pt x="242" y="217"/>
                    </a:lnTo>
                    <a:lnTo>
                      <a:pt x="246" y="207"/>
                    </a:lnTo>
                    <a:lnTo>
                      <a:pt x="250" y="194"/>
                    </a:lnTo>
                    <a:lnTo>
                      <a:pt x="253" y="182"/>
                    </a:lnTo>
                    <a:lnTo>
                      <a:pt x="255" y="170"/>
                    </a:lnTo>
                    <a:lnTo>
                      <a:pt x="257" y="159"/>
                    </a:lnTo>
                    <a:lnTo>
                      <a:pt x="257" y="159"/>
                    </a:lnTo>
                    <a:lnTo>
                      <a:pt x="258" y="144"/>
                    </a:lnTo>
                    <a:lnTo>
                      <a:pt x="259" y="131"/>
                    </a:lnTo>
                    <a:lnTo>
                      <a:pt x="261" y="117"/>
                    </a:lnTo>
                    <a:lnTo>
                      <a:pt x="262" y="103"/>
                    </a:lnTo>
                    <a:lnTo>
                      <a:pt x="262" y="103"/>
                    </a:lnTo>
                    <a:lnTo>
                      <a:pt x="261" y="97"/>
                    </a:lnTo>
                    <a:lnTo>
                      <a:pt x="259" y="90"/>
                    </a:lnTo>
                    <a:lnTo>
                      <a:pt x="251" y="76"/>
                    </a:lnTo>
                    <a:lnTo>
                      <a:pt x="243" y="64"/>
                    </a:lnTo>
                    <a:lnTo>
                      <a:pt x="235" y="52"/>
                    </a:lnTo>
                    <a:lnTo>
                      <a:pt x="235" y="52"/>
                    </a:lnTo>
                    <a:close/>
                    <a:moveTo>
                      <a:pt x="220" y="128"/>
                    </a:moveTo>
                    <a:lnTo>
                      <a:pt x="220" y="128"/>
                    </a:lnTo>
                    <a:lnTo>
                      <a:pt x="219" y="150"/>
                    </a:lnTo>
                    <a:lnTo>
                      <a:pt x="216" y="170"/>
                    </a:lnTo>
                    <a:lnTo>
                      <a:pt x="211" y="189"/>
                    </a:lnTo>
                    <a:lnTo>
                      <a:pt x="208" y="197"/>
                    </a:lnTo>
                    <a:lnTo>
                      <a:pt x="204" y="205"/>
                    </a:lnTo>
                    <a:lnTo>
                      <a:pt x="198" y="212"/>
                    </a:lnTo>
                    <a:lnTo>
                      <a:pt x="192" y="217"/>
                    </a:lnTo>
                    <a:lnTo>
                      <a:pt x="185" y="223"/>
                    </a:lnTo>
                    <a:lnTo>
                      <a:pt x="177" y="227"/>
                    </a:lnTo>
                    <a:lnTo>
                      <a:pt x="167" y="230"/>
                    </a:lnTo>
                    <a:lnTo>
                      <a:pt x="158" y="232"/>
                    </a:lnTo>
                    <a:lnTo>
                      <a:pt x="147" y="232"/>
                    </a:lnTo>
                    <a:lnTo>
                      <a:pt x="133" y="232"/>
                    </a:lnTo>
                    <a:lnTo>
                      <a:pt x="133" y="232"/>
                    </a:lnTo>
                    <a:lnTo>
                      <a:pt x="113" y="230"/>
                    </a:lnTo>
                    <a:lnTo>
                      <a:pt x="90" y="227"/>
                    </a:lnTo>
                    <a:lnTo>
                      <a:pt x="79" y="223"/>
                    </a:lnTo>
                    <a:lnTo>
                      <a:pt x="68" y="220"/>
                    </a:lnTo>
                    <a:lnTo>
                      <a:pt x="59" y="215"/>
                    </a:lnTo>
                    <a:lnTo>
                      <a:pt x="50" y="208"/>
                    </a:lnTo>
                    <a:lnTo>
                      <a:pt x="50" y="208"/>
                    </a:lnTo>
                    <a:lnTo>
                      <a:pt x="46" y="205"/>
                    </a:lnTo>
                    <a:lnTo>
                      <a:pt x="44" y="201"/>
                    </a:lnTo>
                    <a:lnTo>
                      <a:pt x="40" y="190"/>
                    </a:lnTo>
                    <a:lnTo>
                      <a:pt x="37" y="179"/>
                    </a:lnTo>
                    <a:lnTo>
                      <a:pt x="36" y="166"/>
                    </a:lnTo>
                    <a:lnTo>
                      <a:pt x="36" y="154"/>
                    </a:lnTo>
                    <a:lnTo>
                      <a:pt x="37" y="140"/>
                    </a:lnTo>
                    <a:lnTo>
                      <a:pt x="38" y="129"/>
                    </a:lnTo>
                    <a:lnTo>
                      <a:pt x="41" y="120"/>
                    </a:lnTo>
                    <a:lnTo>
                      <a:pt x="41" y="120"/>
                    </a:lnTo>
                    <a:lnTo>
                      <a:pt x="50" y="91"/>
                    </a:lnTo>
                    <a:lnTo>
                      <a:pt x="56" y="78"/>
                    </a:lnTo>
                    <a:lnTo>
                      <a:pt x="60" y="63"/>
                    </a:lnTo>
                    <a:lnTo>
                      <a:pt x="60" y="63"/>
                    </a:lnTo>
                    <a:lnTo>
                      <a:pt x="63" y="59"/>
                    </a:lnTo>
                    <a:lnTo>
                      <a:pt x="65" y="56"/>
                    </a:lnTo>
                    <a:lnTo>
                      <a:pt x="73" y="49"/>
                    </a:lnTo>
                    <a:lnTo>
                      <a:pt x="84" y="45"/>
                    </a:lnTo>
                    <a:lnTo>
                      <a:pt x="97" y="42"/>
                    </a:lnTo>
                    <a:lnTo>
                      <a:pt x="110" y="40"/>
                    </a:lnTo>
                    <a:lnTo>
                      <a:pt x="124" y="38"/>
                    </a:lnTo>
                    <a:lnTo>
                      <a:pt x="148" y="37"/>
                    </a:lnTo>
                    <a:lnTo>
                      <a:pt x="148" y="37"/>
                    </a:lnTo>
                    <a:lnTo>
                      <a:pt x="160" y="40"/>
                    </a:lnTo>
                    <a:lnTo>
                      <a:pt x="171" y="44"/>
                    </a:lnTo>
                    <a:lnTo>
                      <a:pt x="181" y="48"/>
                    </a:lnTo>
                    <a:lnTo>
                      <a:pt x="189" y="55"/>
                    </a:lnTo>
                    <a:lnTo>
                      <a:pt x="197" y="63"/>
                    </a:lnTo>
                    <a:lnTo>
                      <a:pt x="204" y="72"/>
                    </a:lnTo>
                    <a:lnTo>
                      <a:pt x="216" y="91"/>
                    </a:lnTo>
                    <a:lnTo>
                      <a:pt x="216" y="91"/>
                    </a:lnTo>
                    <a:lnTo>
                      <a:pt x="221" y="102"/>
                    </a:lnTo>
                    <a:lnTo>
                      <a:pt x="221" y="106"/>
                    </a:lnTo>
                    <a:lnTo>
                      <a:pt x="221" y="110"/>
                    </a:lnTo>
                    <a:lnTo>
                      <a:pt x="220" y="117"/>
                    </a:lnTo>
                    <a:lnTo>
                      <a:pt x="220" y="128"/>
                    </a:lnTo>
                    <a:lnTo>
                      <a:pt x="220" y="1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5" name="Freeform 933">
                <a:extLst>
                  <a:ext uri="{FF2B5EF4-FFF2-40B4-BE49-F238E27FC236}">
                    <a16:creationId xmlns:a16="http://schemas.microsoft.com/office/drawing/2014/main" id="{BF78B3A8-8E83-4CDC-BA0C-7FC7DE431447}"/>
                  </a:ext>
                </a:extLst>
              </p:cNvPr>
              <p:cNvSpPr>
                <a:spLocks noEditPoints="1"/>
              </p:cNvSpPr>
              <p:nvPr/>
            </p:nvSpPr>
            <p:spPr>
              <a:xfrm>
                <a:off x="5554664" y="3262313"/>
                <a:ext cx="242888" cy="219075"/>
              </a:xfrm>
              <a:custGeom>
                <a:avLst/>
                <a:gdLst/>
                <a:ahLst/>
                <a:cxnLst>
                  <a:cxn ang="0">
                    <a:pos x="137884" y="2122"/>
                  </a:cxn>
                  <a:cxn ang="0">
                    <a:pos x="117732" y="0"/>
                  </a:cxn>
                  <a:cxn ang="0">
                    <a:pos x="86443" y="3183"/>
                  </a:cxn>
                  <a:cxn ang="0">
                    <a:pos x="56745" y="13792"/>
                  </a:cxn>
                  <a:cxn ang="0">
                    <a:pos x="30759" y="30236"/>
                  </a:cxn>
                  <a:cxn ang="0">
                    <a:pos x="11667" y="53575"/>
                  </a:cxn>
                  <a:cxn ang="0">
                    <a:pos x="3712" y="72671"/>
                  </a:cxn>
                  <a:cxn ang="0">
                    <a:pos x="0" y="110333"/>
                  </a:cxn>
                  <a:cxn ang="0">
                    <a:pos x="10076" y="145343"/>
                  </a:cxn>
                  <a:cxn ang="0">
                    <a:pos x="30228" y="176639"/>
                  </a:cxn>
                  <a:cxn ang="0">
                    <a:pos x="58866" y="199979"/>
                  </a:cxn>
                  <a:cxn ang="0">
                    <a:pos x="93337" y="215362"/>
                  </a:cxn>
                  <a:cxn ang="0">
                    <a:pos x="117732" y="218014"/>
                  </a:cxn>
                  <a:cxn ang="0">
                    <a:pos x="153794" y="215362"/>
                  </a:cxn>
                  <a:cxn ang="0">
                    <a:pos x="187734" y="203692"/>
                  </a:cxn>
                  <a:cxn ang="0">
                    <a:pos x="215842" y="183535"/>
                  </a:cxn>
                  <a:cxn ang="0">
                    <a:pos x="235463" y="154891"/>
                  </a:cxn>
                  <a:cxn ang="0">
                    <a:pos x="242888" y="118820"/>
                  </a:cxn>
                  <a:cxn ang="0">
                    <a:pos x="241827" y="98133"/>
                  </a:cxn>
                  <a:cxn ang="0">
                    <a:pos x="231751" y="66836"/>
                  </a:cxn>
                  <a:cxn ang="0">
                    <a:pos x="214251" y="39784"/>
                  </a:cxn>
                  <a:cxn ang="0">
                    <a:pos x="190386" y="18035"/>
                  </a:cxn>
                  <a:cxn ang="0">
                    <a:pos x="161218" y="5304"/>
                  </a:cxn>
                  <a:cxn ang="0">
                    <a:pos x="139475" y="2122"/>
                  </a:cxn>
                  <a:cxn ang="0">
                    <a:pos x="112959" y="197857"/>
                  </a:cxn>
                  <a:cxn ang="0">
                    <a:pos x="79548" y="188839"/>
                  </a:cxn>
                  <a:cxn ang="0">
                    <a:pos x="50911" y="169743"/>
                  </a:cxn>
                  <a:cxn ang="0">
                    <a:pos x="30228" y="144282"/>
                  </a:cxn>
                  <a:cxn ang="0">
                    <a:pos x="19622" y="112455"/>
                  </a:cxn>
                  <a:cxn ang="0">
                    <a:pos x="20683" y="83811"/>
                  </a:cxn>
                  <a:cxn ang="0">
                    <a:pos x="25986" y="69489"/>
                  </a:cxn>
                  <a:cxn ang="0">
                    <a:pos x="41896" y="47740"/>
                  </a:cxn>
                  <a:cxn ang="0">
                    <a:pos x="64699" y="31827"/>
                  </a:cxn>
                  <a:cxn ang="0">
                    <a:pos x="91216" y="22279"/>
                  </a:cxn>
                  <a:cxn ang="0">
                    <a:pos x="119853" y="19627"/>
                  </a:cxn>
                  <a:cxn ang="0">
                    <a:pos x="146900" y="24401"/>
                  </a:cxn>
                  <a:cxn ang="0">
                    <a:pos x="151142" y="25462"/>
                  </a:cxn>
                  <a:cxn ang="0">
                    <a:pos x="154854" y="23870"/>
                  </a:cxn>
                  <a:cxn ang="0">
                    <a:pos x="173416" y="31296"/>
                  </a:cxn>
                  <a:cxn ang="0">
                    <a:pos x="190386" y="44027"/>
                  </a:cxn>
                  <a:cxn ang="0">
                    <a:pos x="205235" y="59941"/>
                  </a:cxn>
                  <a:cxn ang="0">
                    <a:pos x="216372" y="77976"/>
                  </a:cxn>
                  <a:cxn ang="0">
                    <a:pos x="222736" y="96542"/>
                  </a:cxn>
                  <a:cxn ang="0">
                    <a:pos x="224327" y="114046"/>
                  </a:cxn>
                  <a:cxn ang="0">
                    <a:pos x="219554" y="143221"/>
                  </a:cxn>
                  <a:cxn ang="0">
                    <a:pos x="203644" y="167091"/>
                  </a:cxn>
                  <a:cxn ang="0">
                    <a:pos x="181371" y="185126"/>
                  </a:cxn>
                  <a:cxn ang="0">
                    <a:pos x="153794" y="195735"/>
                  </a:cxn>
                  <a:cxn ang="0">
                    <a:pos x="123565" y="199448"/>
                  </a:cxn>
                </a:cxnLst>
                <a:rect l="0" t="0" r="0" b="0"/>
                <a:pathLst>
                  <a:path w="458" h="413">
                    <a:moveTo>
                      <a:pt x="263" y="4"/>
                    </a:moveTo>
                    <a:lnTo>
                      <a:pt x="263" y="4"/>
                    </a:lnTo>
                    <a:lnTo>
                      <a:pt x="260" y="4"/>
                    </a:lnTo>
                    <a:lnTo>
                      <a:pt x="260" y="4"/>
                    </a:lnTo>
                    <a:lnTo>
                      <a:pt x="241" y="2"/>
                    </a:lnTo>
                    <a:lnTo>
                      <a:pt x="222" y="0"/>
                    </a:lnTo>
                    <a:lnTo>
                      <a:pt x="202" y="0"/>
                    </a:lnTo>
                    <a:lnTo>
                      <a:pt x="183" y="3"/>
                    </a:lnTo>
                    <a:lnTo>
                      <a:pt x="163" y="6"/>
                    </a:lnTo>
                    <a:lnTo>
                      <a:pt x="144" y="11"/>
                    </a:lnTo>
                    <a:lnTo>
                      <a:pt x="125" y="18"/>
                    </a:lnTo>
                    <a:lnTo>
                      <a:pt x="107" y="26"/>
                    </a:lnTo>
                    <a:lnTo>
                      <a:pt x="89" y="34"/>
                    </a:lnTo>
                    <a:lnTo>
                      <a:pt x="73" y="45"/>
                    </a:lnTo>
                    <a:lnTo>
                      <a:pt x="58" y="57"/>
                    </a:lnTo>
                    <a:lnTo>
                      <a:pt x="45" y="71"/>
                    </a:lnTo>
                    <a:lnTo>
                      <a:pt x="32" y="86"/>
                    </a:lnTo>
                    <a:lnTo>
                      <a:pt x="22" y="101"/>
                    </a:lnTo>
                    <a:lnTo>
                      <a:pt x="13" y="118"/>
                    </a:lnTo>
                    <a:lnTo>
                      <a:pt x="7" y="137"/>
                    </a:lnTo>
                    <a:lnTo>
                      <a:pt x="7" y="137"/>
                    </a:lnTo>
                    <a:lnTo>
                      <a:pt x="1" y="160"/>
                    </a:lnTo>
                    <a:lnTo>
                      <a:pt x="0" y="185"/>
                    </a:lnTo>
                    <a:lnTo>
                      <a:pt x="0" y="208"/>
                    </a:lnTo>
                    <a:lnTo>
                      <a:pt x="4" y="231"/>
                    </a:lnTo>
                    <a:lnTo>
                      <a:pt x="9" y="253"/>
                    </a:lnTo>
                    <a:lnTo>
                      <a:pt x="19" y="274"/>
                    </a:lnTo>
                    <a:lnTo>
                      <a:pt x="30" y="295"/>
                    </a:lnTo>
                    <a:lnTo>
                      <a:pt x="42" y="315"/>
                    </a:lnTo>
                    <a:lnTo>
                      <a:pt x="57" y="333"/>
                    </a:lnTo>
                    <a:lnTo>
                      <a:pt x="73" y="350"/>
                    </a:lnTo>
                    <a:lnTo>
                      <a:pt x="92" y="365"/>
                    </a:lnTo>
                    <a:lnTo>
                      <a:pt x="111" y="377"/>
                    </a:lnTo>
                    <a:lnTo>
                      <a:pt x="131" y="390"/>
                    </a:lnTo>
                    <a:lnTo>
                      <a:pt x="153" y="399"/>
                    </a:lnTo>
                    <a:lnTo>
                      <a:pt x="176" y="406"/>
                    </a:lnTo>
                    <a:lnTo>
                      <a:pt x="199" y="410"/>
                    </a:lnTo>
                    <a:lnTo>
                      <a:pt x="199" y="410"/>
                    </a:lnTo>
                    <a:lnTo>
                      <a:pt x="222" y="411"/>
                    </a:lnTo>
                    <a:lnTo>
                      <a:pt x="244" y="413"/>
                    </a:lnTo>
                    <a:lnTo>
                      <a:pt x="267" y="410"/>
                    </a:lnTo>
                    <a:lnTo>
                      <a:pt x="290" y="406"/>
                    </a:lnTo>
                    <a:lnTo>
                      <a:pt x="312" y="400"/>
                    </a:lnTo>
                    <a:lnTo>
                      <a:pt x="334" y="394"/>
                    </a:lnTo>
                    <a:lnTo>
                      <a:pt x="354" y="384"/>
                    </a:lnTo>
                    <a:lnTo>
                      <a:pt x="373" y="373"/>
                    </a:lnTo>
                    <a:lnTo>
                      <a:pt x="391" y="360"/>
                    </a:lnTo>
                    <a:lnTo>
                      <a:pt x="407" y="346"/>
                    </a:lnTo>
                    <a:lnTo>
                      <a:pt x="422" y="330"/>
                    </a:lnTo>
                    <a:lnTo>
                      <a:pt x="434" y="312"/>
                    </a:lnTo>
                    <a:lnTo>
                      <a:pt x="444" y="292"/>
                    </a:lnTo>
                    <a:lnTo>
                      <a:pt x="452" y="272"/>
                    </a:lnTo>
                    <a:lnTo>
                      <a:pt x="457" y="249"/>
                    </a:lnTo>
                    <a:lnTo>
                      <a:pt x="458" y="224"/>
                    </a:lnTo>
                    <a:lnTo>
                      <a:pt x="458" y="224"/>
                    </a:lnTo>
                    <a:lnTo>
                      <a:pt x="458" y="205"/>
                    </a:lnTo>
                    <a:lnTo>
                      <a:pt x="456" y="185"/>
                    </a:lnTo>
                    <a:lnTo>
                      <a:pt x="452" y="164"/>
                    </a:lnTo>
                    <a:lnTo>
                      <a:pt x="445" y="145"/>
                    </a:lnTo>
                    <a:lnTo>
                      <a:pt x="437" y="126"/>
                    </a:lnTo>
                    <a:lnTo>
                      <a:pt x="427" y="109"/>
                    </a:lnTo>
                    <a:lnTo>
                      <a:pt x="416" y="91"/>
                    </a:lnTo>
                    <a:lnTo>
                      <a:pt x="404" y="75"/>
                    </a:lnTo>
                    <a:lnTo>
                      <a:pt x="391" y="60"/>
                    </a:lnTo>
                    <a:lnTo>
                      <a:pt x="376" y="46"/>
                    </a:lnTo>
                    <a:lnTo>
                      <a:pt x="359" y="34"/>
                    </a:lnTo>
                    <a:lnTo>
                      <a:pt x="342" y="23"/>
                    </a:lnTo>
                    <a:lnTo>
                      <a:pt x="323" y="15"/>
                    </a:lnTo>
                    <a:lnTo>
                      <a:pt x="304" y="10"/>
                    </a:lnTo>
                    <a:lnTo>
                      <a:pt x="285" y="6"/>
                    </a:lnTo>
                    <a:lnTo>
                      <a:pt x="263" y="4"/>
                    </a:lnTo>
                    <a:lnTo>
                      <a:pt x="263" y="4"/>
                    </a:lnTo>
                    <a:close/>
                    <a:moveTo>
                      <a:pt x="233" y="376"/>
                    </a:moveTo>
                    <a:lnTo>
                      <a:pt x="233" y="376"/>
                    </a:lnTo>
                    <a:lnTo>
                      <a:pt x="213" y="373"/>
                    </a:lnTo>
                    <a:lnTo>
                      <a:pt x="191" y="371"/>
                    </a:lnTo>
                    <a:lnTo>
                      <a:pt x="171" y="364"/>
                    </a:lnTo>
                    <a:lnTo>
                      <a:pt x="150" y="356"/>
                    </a:lnTo>
                    <a:lnTo>
                      <a:pt x="131" y="346"/>
                    </a:lnTo>
                    <a:lnTo>
                      <a:pt x="114" y="334"/>
                    </a:lnTo>
                    <a:lnTo>
                      <a:pt x="96" y="320"/>
                    </a:lnTo>
                    <a:lnTo>
                      <a:pt x="81" y="306"/>
                    </a:lnTo>
                    <a:lnTo>
                      <a:pt x="68" y="289"/>
                    </a:lnTo>
                    <a:lnTo>
                      <a:pt x="57" y="272"/>
                    </a:lnTo>
                    <a:lnTo>
                      <a:pt x="47" y="253"/>
                    </a:lnTo>
                    <a:lnTo>
                      <a:pt x="41" y="234"/>
                    </a:lnTo>
                    <a:lnTo>
                      <a:pt x="37" y="212"/>
                    </a:lnTo>
                    <a:lnTo>
                      <a:pt x="35" y="192"/>
                    </a:lnTo>
                    <a:lnTo>
                      <a:pt x="37" y="168"/>
                    </a:lnTo>
                    <a:lnTo>
                      <a:pt x="39" y="158"/>
                    </a:lnTo>
                    <a:lnTo>
                      <a:pt x="42" y="147"/>
                    </a:lnTo>
                    <a:lnTo>
                      <a:pt x="42" y="147"/>
                    </a:lnTo>
                    <a:lnTo>
                      <a:pt x="49" y="131"/>
                    </a:lnTo>
                    <a:lnTo>
                      <a:pt x="57" y="116"/>
                    </a:lnTo>
                    <a:lnTo>
                      <a:pt x="66" y="102"/>
                    </a:lnTo>
                    <a:lnTo>
                      <a:pt x="79" y="90"/>
                    </a:lnTo>
                    <a:lnTo>
                      <a:pt x="92" y="78"/>
                    </a:lnTo>
                    <a:lnTo>
                      <a:pt x="106" y="68"/>
                    </a:lnTo>
                    <a:lnTo>
                      <a:pt x="122" y="60"/>
                    </a:lnTo>
                    <a:lnTo>
                      <a:pt x="138" y="52"/>
                    </a:lnTo>
                    <a:lnTo>
                      <a:pt x="155" y="46"/>
                    </a:lnTo>
                    <a:lnTo>
                      <a:pt x="172" y="42"/>
                    </a:lnTo>
                    <a:lnTo>
                      <a:pt x="190" y="40"/>
                    </a:lnTo>
                    <a:lnTo>
                      <a:pt x="207" y="37"/>
                    </a:lnTo>
                    <a:lnTo>
                      <a:pt x="226" y="37"/>
                    </a:lnTo>
                    <a:lnTo>
                      <a:pt x="244" y="38"/>
                    </a:lnTo>
                    <a:lnTo>
                      <a:pt x="260" y="42"/>
                    </a:lnTo>
                    <a:lnTo>
                      <a:pt x="277" y="46"/>
                    </a:lnTo>
                    <a:lnTo>
                      <a:pt x="277" y="46"/>
                    </a:lnTo>
                    <a:lnTo>
                      <a:pt x="281" y="48"/>
                    </a:lnTo>
                    <a:lnTo>
                      <a:pt x="285" y="48"/>
                    </a:lnTo>
                    <a:lnTo>
                      <a:pt x="289" y="46"/>
                    </a:lnTo>
                    <a:lnTo>
                      <a:pt x="292" y="45"/>
                    </a:lnTo>
                    <a:lnTo>
                      <a:pt x="292" y="45"/>
                    </a:lnTo>
                    <a:lnTo>
                      <a:pt x="304" y="48"/>
                    </a:lnTo>
                    <a:lnTo>
                      <a:pt x="315" y="53"/>
                    </a:lnTo>
                    <a:lnTo>
                      <a:pt x="327" y="59"/>
                    </a:lnTo>
                    <a:lnTo>
                      <a:pt x="338" y="67"/>
                    </a:lnTo>
                    <a:lnTo>
                      <a:pt x="349" y="74"/>
                    </a:lnTo>
                    <a:lnTo>
                      <a:pt x="359" y="83"/>
                    </a:lnTo>
                    <a:lnTo>
                      <a:pt x="369" y="93"/>
                    </a:lnTo>
                    <a:lnTo>
                      <a:pt x="378" y="102"/>
                    </a:lnTo>
                    <a:lnTo>
                      <a:pt x="387" y="113"/>
                    </a:lnTo>
                    <a:lnTo>
                      <a:pt x="395" y="124"/>
                    </a:lnTo>
                    <a:lnTo>
                      <a:pt x="401" y="135"/>
                    </a:lnTo>
                    <a:lnTo>
                      <a:pt x="408" y="147"/>
                    </a:lnTo>
                    <a:lnTo>
                      <a:pt x="414" y="158"/>
                    </a:lnTo>
                    <a:lnTo>
                      <a:pt x="418" y="170"/>
                    </a:lnTo>
                    <a:lnTo>
                      <a:pt x="420" y="182"/>
                    </a:lnTo>
                    <a:lnTo>
                      <a:pt x="423" y="194"/>
                    </a:lnTo>
                    <a:lnTo>
                      <a:pt x="423" y="194"/>
                    </a:lnTo>
                    <a:lnTo>
                      <a:pt x="423" y="215"/>
                    </a:lnTo>
                    <a:lnTo>
                      <a:pt x="422" y="234"/>
                    </a:lnTo>
                    <a:lnTo>
                      <a:pt x="419" y="253"/>
                    </a:lnTo>
                    <a:lnTo>
                      <a:pt x="414" y="270"/>
                    </a:lnTo>
                    <a:lnTo>
                      <a:pt x="406" y="287"/>
                    </a:lnTo>
                    <a:lnTo>
                      <a:pt x="396" y="301"/>
                    </a:lnTo>
                    <a:lnTo>
                      <a:pt x="384" y="315"/>
                    </a:lnTo>
                    <a:lnTo>
                      <a:pt x="372" y="327"/>
                    </a:lnTo>
                    <a:lnTo>
                      <a:pt x="358" y="338"/>
                    </a:lnTo>
                    <a:lnTo>
                      <a:pt x="342" y="349"/>
                    </a:lnTo>
                    <a:lnTo>
                      <a:pt x="325" y="357"/>
                    </a:lnTo>
                    <a:lnTo>
                      <a:pt x="308" y="364"/>
                    </a:lnTo>
                    <a:lnTo>
                      <a:pt x="290" y="369"/>
                    </a:lnTo>
                    <a:lnTo>
                      <a:pt x="271" y="373"/>
                    </a:lnTo>
                    <a:lnTo>
                      <a:pt x="252" y="375"/>
                    </a:lnTo>
                    <a:lnTo>
                      <a:pt x="233" y="376"/>
                    </a:lnTo>
                    <a:lnTo>
                      <a:pt x="233" y="3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6" name="Freeform 934">
                <a:extLst>
                  <a:ext uri="{FF2B5EF4-FFF2-40B4-BE49-F238E27FC236}">
                    <a16:creationId xmlns:a16="http://schemas.microsoft.com/office/drawing/2014/main" id="{22B57C66-A2AF-4FD9-8A52-8F1A789A4939}"/>
                  </a:ext>
                </a:extLst>
              </p:cNvPr>
              <p:cNvSpPr>
                <a:spLocks noEditPoints="1"/>
              </p:cNvSpPr>
              <p:nvPr/>
            </p:nvSpPr>
            <p:spPr>
              <a:xfrm>
                <a:off x="5600702" y="3303588"/>
                <a:ext cx="147638" cy="128588"/>
              </a:xfrm>
              <a:custGeom>
                <a:avLst/>
                <a:gdLst/>
                <a:ahLst/>
                <a:cxnLst>
                  <a:cxn ang="0">
                    <a:pos x="130705" y="16864"/>
                  </a:cxn>
                  <a:cxn ang="0">
                    <a:pos x="122767" y="8432"/>
                  </a:cxn>
                  <a:cxn ang="0">
                    <a:pos x="111125" y="3162"/>
                  </a:cxn>
                  <a:cxn ang="0">
                    <a:pos x="98955" y="1054"/>
                  </a:cxn>
                  <a:cxn ang="0">
                    <a:pos x="86784" y="0"/>
                  </a:cxn>
                  <a:cxn ang="0">
                    <a:pos x="83079" y="0"/>
                  </a:cxn>
                  <a:cxn ang="0">
                    <a:pos x="79375" y="2108"/>
                  </a:cxn>
                  <a:cxn ang="0">
                    <a:pos x="66675" y="1054"/>
                  </a:cxn>
                  <a:cxn ang="0">
                    <a:pos x="46567" y="2635"/>
                  </a:cxn>
                  <a:cxn ang="0">
                    <a:pos x="34925" y="5270"/>
                  </a:cxn>
                  <a:cxn ang="0">
                    <a:pos x="30163" y="8432"/>
                  </a:cxn>
                  <a:cxn ang="0">
                    <a:pos x="14817" y="20026"/>
                  </a:cxn>
                  <a:cxn ang="0">
                    <a:pos x="6350" y="30566"/>
                  </a:cxn>
                  <a:cxn ang="0">
                    <a:pos x="529" y="42160"/>
                  </a:cxn>
                  <a:cxn ang="0">
                    <a:pos x="0" y="47430"/>
                  </a:cxn>
                  <a:cxn ang="0">
                    <a:pos x="1058" y="69037"/>
                  </a:cxn>
                  <a:cxn ang="0">
                    <a:pos x="5821" y="81158"/>
                  </a:cxn>
                  <a:cxn ang="0">
                    <a:pos x="12700" y="92752"/>
                  </a:cxn>
                  <a:cxn ang="0">
                    <a:pos x="17992" y="98549"/>
                  </a:cxn>
                  <a:cxn ang="0">
                    <a:pos x="34396" y="114359"/>
                  </a:cxn>
                  <a:cxn ang="0">
                    <a:pos x="46038" y="122264"/>
                  </a:cxn>
                  <a:cxn ang="0">
                    <a:pos x="60325" y="126480"/>
                  </a:cxn>
                  <a:cxn ang="0">
                    <a:pos x="68263" y="127534"/>
                  </a:cxn>
                  <a:cxn ang="0">
                    <a:pos x="89429" y="128588"/>
                  </a:cxn>
                  <a:cxn ang="0">
                    <a:pos x="102659" y="127534"/>
                  </a:cxn>
                  <a:cxn ang="0">
                    <a:pos x="115359" y="122791"/>
                  </a:cxn>
                  <a:cxn ang="0">
                    <a:pos x="121180" y="118575"/>
                  </a:cxn>
                  <a:cxn ang="0">
                    <a:pos x="125942" y="113305"/>
                  </a:cxn>
                  <a:cxn ang="0">
                    <a:pos x="137055" y="94860"/>
                  </a:cxn>
                  <a:cxn ang="0">
                    <a:pos x="139700" y="90644"/>
                  </a:cxn>
                  <a:cxn ang="0">
                    <a:pos x="142875" y="78523"/>
                  </a:cxn>
                  <a:cxn ang="0">
                    <a:pos x="144992" y="65348"/>
                  </a:cxn>
                  <a:cxn ang="0">
                    <a:pos x="146050" y="60605"/>
                  </a:cxn>
                  <a:cxn ang="0">
                    <a:pos x="147638" y="47430"/>
                  </a:cxn>
                  <a:cxn ang="0">
                    <a:pos x="143934" y="36890"/>
                  </a:cxn>
                  <a:cxn ang="0">
                    <a:pos x="137584" y="27931"/>
                  </a:cxn>
                  <a:cxn ang="0">
                    <a:pos x="130705" y="16864"/>
                  </a:cxn>
                  <a:cxn ang="0">
                    <a:pos x="127530" y="55335"/>
                  </a:cxn>
                  <a:cxn ang="0">
                    <a:pos x="121180" y="82739"/>
                  </a:cxn>
                  <a:cxn ang="0">
                    <a:pos x="115359" y="95387"/>
                  </a:cxn>
                  <a:cxn ang="0">
                    <a:pos x="110596" y="102238"/>
                  </a:cxn>
                  <a:cxn ang="0">
                    <a:pos x="103188" y="106981"/>
                  </a:cxn>
                  <a:cxn ang="0">
                    <a:pos x="93663" y="110143"/>
                  </a:cxn>
                  <a:cxn ang="0">
                    <a:pos x="88900" y="110143"/>
                  </a:cxn>
                  <a:cxn ang="0">
                    <a:pos x="67204" y="106981"/>
                  </a:cxn>
                  <a:cxn ang="0">
                    <a:pos x="47096" y="99076"/>
                  </a:cxn>
                  <a:cxn ang="0">
                    <a:pos x="34925" y="90117"/>
                  </a:cxn>
                  <a:cxn ang="0">
                    <a:pos x="28046" y="82212"/>
                  </a:cxn>
                  <a:cxn ang="0">
                    <a:pos x="22225" y="72726"/>
                  </a:cxn>
                  <a:cxn ang="0">
                    <a:pos x="20108" y="67456"/>
                  </a:cxn>
                  <a:cxn ang="0">
                    <a:pos x="16933" y="52173"/>
                  </a:cxn>
                  <a:cxn ang="0">
                    <a:pos x="18521" y="45322"/>
                  </a:cxn>
                  <a:cxn ang="0">
                    <a:pos x="24871" y="36363"/>
                  </a:cxn>
                  <a:cxn ang="0">
                    <a:pos x="35983" y="28985"/>
                  </a:cxn>
                  <a:cxn ang="0">
                    <a:pos x="48683" y="25296"/>
                  </a:cxn>
                  <a:cxn ang="0">
                    <a:pos x="71438" y="22661"/>
                  </a:cxn>
                  <a:cxn ang="0">
                    <a:pos x="96838" y="22134"/>
                  </a:cxn>
                  <a:cxn ang="0">
                    <a:pos x="99484" y="22134"/>
                  </a:cxn>
                  <a:cxn ang="0">
                    <a:pos x="105305" y="24242"/>
                  </a:cxn>
                  <a:cxn ang="0">
                    <a:pos x="115888" y="30039"/>
                  </a:cxn>
                  <a:cxn ang="0">
                    <a:pos x="124884" y="38471"/>
                  </a:cxn>
                  <a:cxn ang="0">
                    <a:pos x="128588" y="49011"/>
                  </a:cxn>
                  <a:cxn ang="0">
                    <a:pos x="127530" y="55335"/>
                  </a:cxn>
                </a:cxnLst>
                <a:rect l="0" t="0" r="0" b="0"/>
                <a:pathLst>
                  <a:path w="279" h="244">
                    <a:moveTo>
                      <a:pt x="247" y="32"/>
                    </a:moveTo>
                    <a:lnTo>
                      <a:pt x="247" y="32"/>
                    </a:lnTo>
                    <a:lnTo>
                      <a:pt x="240" y="24"/>
                    </a:lnTo>
                    <a:lnTo>
                      <a:pt x="232" y="16"/>
                    </a:lnTo>
                    <a:lnTo>
                      <a:pt x="221" y="10"/>
                    </a:lnTo>
                    <a:lnTo>
                      <a:pt x="210" y="6"/>
                    </a:lnTo>
                    <a:lnTo>
                      <a:pt x="199" y="4"/>
                    </a:lnTo>
                    <a:lnTo>
                      <a:pt x="187" y="2"/>
                    </a:lnTo>
                    <a:lnTo>
                      <a:pt x="164" y="0"/>
                    </a:lnTo>
                    <a:lnTo>
                      <a:pt x="164" y="0"/>
                    </a:lnTo>
                    <a:lnTo>
                      <a:pt x="160" y="0"/>
                    </a:lnTo>
                    <a:lnTo>
                      <a:pt x="157" y="0"/>
                    </a:lnTo>
                    <a:lnTo>
                      <a:pt x="153" y="2"/>
                    </a:lnTo>
                    <a:lnTo>
                      <a:pt x="150" y="4"/>
                    </a:lnTo>
                    <a:lnTo>
                      <a:pt x="150" y="4"/>
                    </a:lnTo>
                    <a:lnTo>
                      <a:pt x="126" y="2"/>
                    </a:lnTo>
                    <a:lnTo>
                      <a:pt x="100" y="4"/>
                    </a:lnTo>
                    <a:lnTo>
                      <a:pt x="88" y="5"/>
                    </a:lnTo>
                    <a:lnTo>
                      <a:pt x="77" y="6"/>
                    </a:lnTo>
                    <a:lnTo>
                      <a:pt x="66" y="10"/>
                    </a:lnTo>
                    <a:lnTo>
                      <a:pt x="57" y="16"/>
                    </a:lnTo>
                    <a:lnTo>
                      <a:pt x="57" y="16"/>
                    </a:lnTo>
                    <a:lnTo>
                      <a:pt x="38" y="29"/>
                    </a:lnTo>
                    <a:lnTo>
                      <a:pt x="28" y="38"/>
                    </a:lnTo>
                    <a:lnTo>
                      <a:pt x="20" y="47"/>
                    </a:lnTo>
                    <a:lnTo>
                      <a:pt x="12" y="58"/>
                    </a:lnTo>
                    <a:lnTo>
                      <a:pt x="5" y="69"/>
                    </a:lnTo>
                    <a:lnTo>
                      <a:pt x="1" y="80"/>
                    </a:lnTo>
                    <a:lnTo>
                      <a:pt x="0" y="90"/>
                    </a:lnTo>
                    <a:lnTo>
                      <a:pt x="0" y="90"/>
                    </a:lnTo>
                    <a:lnTo>
                      <a:pt x="1" y="119"/>
                    </a:lnTo>
                    <a:lnTo>
                      <a:pt x="2" y="131"/>
                    </a:lnTo>
                    <a:lnTo>
                      <a:pt x="6" y="143"/>
                    </a:lnTo>
                    <a:lnTo>
                      <a:pt x="11" y="154"/>
                    </a:lnTo>
                    <a:lnTo>
                      <a:pt x="16" y="165"/>
                    </a:lnTo>
                    <a:lnTo>
                      <a:pt x="24" y="176"/>
                    </a:lnTo>
                    <a:lnTo>
                      <a:pt x="34" y="187"/>
                    </a:lnTo>
                    <a:lnTo>
                      <a:pt x="34" y="187"/>
                    </a:lnTo>
                    <a:lnTo>
                      <a:pt x="54" y="207"/>
                    </a:lnTo>
                    <a:lnTo>
                      <a:pt x="65" y="217"/>
                    </a:lnTo>
                    <a:lnTo>
                      <a:pt x="76" y="225"/>
                    </a:lnTo>
                    <a:lnTo>
                      <a:pt x="87" y="232"/>
                    </a:lnTo>
                    <a:lnTo>
                      <a:pt x="100" y="237"/>
                    </a:lnTo>
                    <a:lnTo>
                      <a:pt x="114" y="240"/>
                    </a:lnTo>
                    <a:lnTo>
                      <a:pt x="129" y="242"/>
                    </a:lnTo>
                    <a:lnTo>
                      <a:pt x="129" y="242"/>
                    </a:lnTo>
                    <a:lnTo>
                      <a:pt x="156" y="244"/>
                    </a:lnTo>
                    <a:lnTo>
                      <a:pt x="169" y="244"/>
                    </a:lnTo>
                    <a:lnTo>
                      <a:pt x="182" y="244"/>
                    </a:lnTo>
                    <a:lnTo>
                      <a:pt x="194" y="242"/>
                    </a:lnTo>
                    <a:lnTo>
                      <a:pt x="206" y="238"/>
                    </a:lnTo>
                    <a:lnTo>
                      <a:pt x="218" y="233"/>
                    </a:lnTo>
                    <a:lnTo>
                      <a:pt x="229" y="225"/>
                    </a:lnTo>
                    <a:lnTo>
                      <a:pt x="229" y="225"/>
                    </a:lnTo>
                    <a:lnTo>
                      <a:pt x="234" y="221"/>
                    </a:lnTo>
                    <a:lnTo>
                      <a:pt x="238" y="215"/>
                    </a:lnTo>
                    <a:lnTo>
                      <a:pt x="247" y="204"/>
                    </a:lnTo>
                    <a:lnTo>
                      <a:pt x="259" y="180"/>
                    </a:lnTo>
                    <a:lnTo>
                      <a:pt x="259" y="180"/>
                    </a:lnTo>
                    <a:lnTo>
                      <a:pt x="264" y="172"/>
                    </a:lnTo>
                    <a:lnTo>
                      <a:pt x="267" y="164"/>
                    </a:lnTo>
                    <a:lnTo>
                      <a:pt x="270" y="149"/>
                    </a:lnTo>
                    <a:lnTo>
                      <a:pt x="272" y="134"/>
                    </a:lnTo>
                    <a:lnTo>
                      <a:pt x="274" y="124"/>
                    </a:lnTo>
                    <a:lnTo>
                      <a:pt x="276" y="115"/>
                    </a:lnTo>
                    <a:lnTo>
                      <a:pt x="276" y="115"/>
                    </a:lnTo>
                    <a:lnTo>
                      <a:pt x="279" y="103"/>
                    </a:lnTo>
                    <a:lnTo>
                      <a:pt x="279" y="90"/>
                    </a:lnTo>
                    <a:lnTo>
                      <a:pt x="276" y="81"/>
                    </a:lnTo>
                    <a:lnTo>
                      <a:pt x="272" y="70"/>
                    </a:lnTo>
                    <a:lnTo>
                      <a:pt x="267" y="62"/>
                    </a:lnTo>
                    <a:lnTo>
                      <a:pt x="260" y="53"/>
                    </a:lnTo>
                    <a:lnTo>
                      <a:pt x="247" y="32"/>
                    </a:lnTo>
                    <a:lnTo>
                      <a:pt x="247" y="32"/>
                    </a:lnTo>
                    <a:close/>
                    <a:moveTo>
                      <a:pt x="241" y="105"/>
                    </a:moveTo>
                    <a:lnTo>
                      <a:pt x="241" y="105"/>
                    </a:lnTo>
                    <a:lnTo>
                      <a:pt x="234" y="139"/>
                    </a:lnTo>
                    <a:lnTo>
                      <a:pt x="229" y="157"/>
                    </a:lnTo>
                    <a:lnTo>
                      <a:pt x="222" y="173"/>
                    </a:lnTo>
                    <a:lnTo>
                      <a:pt x="218" y="181"/>
                    </a:lnTo>
                    <a:lnTo>
                      <a:pt x="214" y="188"/>
                    </a:lnTo>
                    <a:lnTo>
                      <a:pt x="209" y="194"/>
                    </a:lnTo>
                    <a:lnTo>
                      <a:pt x="202" y="199"/>
                    </a:lnTo>
                    <a:lnTo>
                      <a:pt x="195" y="203"/>
                    </a:lnTo>
                    <a:lnTo>
                      <a:pt x="187" y="206"/>
                    </a:lnTo>
                    <a:lnTo>
                      <a:pt x="177" y="209"/>
                    </a:lnTo>
                    <a:lnTo>
                      <a:pt x="168" y="209"/>
                    </a:lnTo>
                    <a:lnTo>
                      <a:pt x="168" y="209"/>
                    </a:lnTo>
                    <a:lnTo>
                      <a:pt x="148" y="207"/>
                    </a:lnTo>
                    <a:lnTo>
                      <a:pt x="127" y="203"/>
                    </a:lnTo>
                    <a:lnTo>
                      <a:pt x="108" y="198"/>
                    </a:lnTo>
                    <a:lnTo>
                      <a:pt x="89" y="188"/>
                    </a:lnTo>
                    <a:lnTo>
                      <a:pt x="73" y="177"/>
                    </a:lnTo>
                    <a:lnTo>
                      <a:pt x="66" y="171"/>
                    </a:lnTo>
                    <a:lnTo>
                      <a:pt x="58" y="164"/>
                    </a:lnTo>
                    <a:lnTo>
                      <a:pt x="53" y="156"/>
                    </a:lnTo>
                    <a:lnTo>
                      <a:pt x="47" y="147"/>
                    </a:lnTo>
                    <a:lnTo>
                      <a:pt x="42" y="138"/>
                    </a:lnTo>
                    <a:lnTo>
                      <a:pt x="38" y="128"/>
                    </a:lnTo>
                    <a:lnTo>
                      <a:pt x="38" y="128"/>
                    </a:lnTo>
                    <a:lnTo>
                      <a:pt x="34" y="112"/>
                    </a:lnTo>
                    <a:lnTo>
                      <a:pt x="32" y="99"/>
                    </a:lnTo>
                    <a:lnTo>
                      <a:pt x="32" y="93"/>
                    </a:lnTo>
                    <a:lnTo>
                      <a:pt x="35" y="86"/>
                    </a:lnTo>
                    <a:lnTo>
                      <a:pt x="39" y="77"/>
                    </a:lnTo>
                    <a:lnTo>
                      <a:pt x="47" y="69"/>
                    </a:lnTo>
                    <a:lnTo>
                      <a:pt x="55" y="62"/>
                    </a:lnTo>
                    <a:lnTo>
                      <a:pt x="68" y="55"/>
                    </a:lnTo>
                    <a:lnTo>
                      <a:pt x="80" y="51"/>
                    </a:lnTo>
                    <a:lnTo>
                      <a:pt x="92" y="48"/>
                    </a:lnTo>
                    <a:lnTo>
                      <a:pt x="107" y="46"/>
                    </a:lnTo>
                    <a:lnTo>
                      <a:pt x="135" y="43"/>
                    </a:lnTo>
                    <a:lnTo>
                      <a:pt x="161" y="42"/>
                    </a:lnTo>
                    <a:lnTo>
                      <a:pt x="183" y="42"/>
                    </a:lnTo>
                    <a:lnTo>
                      <a:pt x="183" y="42"/>
                    </a:lnTo>
                    <a:lnTo>
                      <a:pt x="188" y="42"/>
                    </a:lnTo>
                    <a:lnTo>
                      <a:pt x="188" y="42"/>
                    </a:lnTo>
                    <a:lnTo>
                      <a:pt x="199" y="46"/>
                    </a:lnTo>
                    <a:lnTo>
                      <a:pt x="210" y="50"/>
                    </a:lnTo>
                    <a:lnTo>
                      <a:pt x="219" y="57"/>
                    </a:lnTo>
                    <a:lnTo>
                      <a:pt x="228" y="65"/>
                    </a:lnTo>
                    <a:lnTo>
                      <a:pt x="236" y="73"/>
                    </a:lnTo>
                    <a:lnTo>
                      <a:pt x="240" y="82"/>
                    </a:lnTo>
                    <a:lnTo>
                      <a:pt x="243" y="93"/>
                    </a:lnTo>
                    <a:lnTo>
                      <a:pt x="243" y="99"/>
                    </a:lnTo>
                    <a:lnTo>
                      <a:pt x="241" y="105"/>
                    </a:lnTo>
                    <a:lnTo>
                      <a:pt x="241" y="10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7" name="Freeform 935">
                <a:extLst>
                  <a:ext uri="{FF2B5EF4-FFF2-40B4-BE49-F238E27FC236}">
                    <a16:creationId xmlns:a16="http://schemas.microsoft.com/office/drawing/2014/main" id="{869E314E-2804-4410-AA67-1C24B136AB6D}"/>
                  </a:ext>
                </a:extLst>
              </p:cNvPr>
              <p:cNvSpPr/>
              <p:nvPr/>
            </p:nvSpPr>
            <p:spPr>
              <a:xfrm>
                <a:off x="5635627" y="3241676"/>
                <a:ext cx="22225" cy="36513"/>
              </a:xfrm>
              <a:custGeom>
                <a:avLst/>
                <a:gdLst/>
                <a:ahLst/>
                <a:cxnLst>
                  <a:cxn ang="0">
                    <a:pos x="19579" y="18529"/>
                  </a:cxn>
                  <a:cxn ang="0">
                    <a:pos x="19579" y="9809"/>
                  </a:cxn>
                  <a:cxn ang="0">
                    <a:pos x="19579" y="9809"/>
                  </a:cxn>
                  <a:cxn ang="0">
                    <a:pos x="19579" y="7630"/>
                  </a:cxn>
                  <a:cxn ang="0">
                    <a:pos x="18521" y="5450"/>
                  </a:cxn>
                  <a:cxn ang="0">
                    <a:pos x="16404" y="2180"/>
                  </a:cxn>
                  <a:cxn ang="0">
                    <a:pos x="13758" y="1090"/>
                  </a:cxn>
                  <a:cxn ang="0">
                    <a:pos x="10054" y="0"/>
                  </a:cxn>
                  <a:cxn ang="0">
                    <a:pos x="6350" y="1090"/>
                  </a:cxn>
                  <a:cxn ang="0">
                    <a:pos x="3704" y="2180"/>
                  </a:cxn>
                  <a:cxn ang="0">
                    <a:pos x="1588" y="5450"/>
                  </a:cxn>
                  <a:cxn ang="0">
                    <a:pos x="1058" y="7630"/>
                  </a:cxn>
                  <a:cxn ang="0">
                    <a:pos x="0" y="9809"/>
                  </a:cxn>
                  <a:cxn ang="0">
                    <a:pos x="0" y="26159"/>
                  </a:cxn>
                  <a:cxn ang="0">
                    <a:pos x="0" y="26159"/>
                  </a:cxn>
                  <a:cxn ang="0">
                    <a:pos x="1588" y="30518"/>
                  </a:cxn>
                  <a:cxn ang="0">
                    <a:pos x="3175" y="33243"/>
                  </a:cxn>
                  <a:cxn ang="0">
                    <a:pos x="6350" y="35423"/>
                  </a:cxn>
                  <a:cxn ang="0">
                    <a:pos x="10054" y="36513"/>
                  </a:cxn>
                  <a:cxn ang="0">
                    <a:pos x="13229" y="36513"/>
                  </a:cxn>
                  <a:cxn ang="0">
                    <a:pos x="13229" y="36513"/>
                  </a:cxn>
                  <a:cxn ang="0">
                    <a:pos x="16404" y="35423"/>
                  </a:cxn>
                  <a:cxn ang="0">
                    <a:pos x="19579" y="34333"/>
                  </a:cxn>
                  <a:cxn ang="0">
                    <a:pos x="21167" y="32153"/>
                  </a:cxn>
                  <a:cxn ang="0">
                    <a:pos x="22225" y="29973"/>
                  </a:cxn>
                  <a:cxn ang="0">
                    <a:pos x="22225" y="26704"/>
                  </a:cxn>
                  <a:cxn ang="0">
                    <a:pos x="22225" y="23979"/>
                  </a:cxn>
                  <a:cxn ang="0">
                    <a:pos x="21696" y="21799"/>
                  </a:cxn>
                  <a:cxn ang="0">
                    <a:pos x="19579" y="18529"/>
                  </a:cxn>
                  <a:cxn ang="0">
                    <a:pos x="19579" y="18529"/>
                  </a:cxn>
                </a:cxnLst>
                <a:rect l="0" t="0" r="0" b="0"/>
                <a:pathLst>
                  <a:path w="42" h="67">
                    <a:moveTo>
                      <a:pt x="37" y="34"/>
                    </a:moveTo>
                    <a:lnTo>
                      <a:pt x="37" y="18"/>
                    </a:lnTo>
                    <a:lnTo>
                      <a:pt x="37" y="18"/>
                    </a:lnTo>
                    <a:lnTo>
                      <a:pt x="37" y="14"/>
                    </a:lnTo>
                    <a:lnTo>
                      <a:pt x="35" y="10"/>
                    </a:lnTo>
                    <a:lnTo>
                      <a:pt x="31" y="4"/>
                    </a:lnTo>
                    <a:lnTo>
                      <a:pt x="26" y="2"/>
                    </a:lnTo>
                    <a:lnTo>
                      <a:pt x="19" y="0"/>
                    </a:lnTo>
                    <a:lnTo>
                      <a:pt x="12" y="2"/>
                    </a:lnTo>
                    <a:lnTo>
                      <a:pt x="7" y="4"/>
                    </a:lnTo>
                    <a:lnTo>
                      <a:pt x="3" y="10"/>
                    </a:lnTo>
                    <a:lnTo>
                      <a:pt x="2" y="14"/>
                    </a:lnTo>
                    <a:lnTo>
                      <a:pt x="0" y="18"/>
                    </a:lnTo>
                    <a:lnTo>
                      <a:pt x="0" y="48"/>
                    </a:lnTo>
                    <a:lnTo>
                      <a:pt x="0" y="48"/>
                    </a:lnTo>
                    <a:lnTo>
                      <a:pt x="3" y="56"/>
                    </a:lnTo>
                    <a:lnTo>
                      <a:pt x="6" y="61"/>
                    </a:lnTo>
                    <a:lnTo>
                      <a:pt x="12" y="65"/>
                    </a:lnTo>
                    <a:lnTo>
                      <a:pt x="19" y="67"/>
                    </a:lnTo>
                    <a:lnTo>
                      <a:pt x="25" y="67"/>
                    </a:lnTo>
                    <a:lnTo>
                      <a:pt x="25" y="67"/>
                    </a:lnTo>
                    <a:lnTo>
                      <a:pt x="31" y="65"/>
                    </a:lnTo>
                    <a:lnTo>
                      <a:pt x="37" y="63"/>
                    </a:lnTo>
                    <a:lnTo>
                      <a:pt x="40" y="59"/>
                    </a:lnTo>
                    <a:lnTo>
                      <a:pt x="42" y="55"/>
                    </a:lnTo>
                    <a:lnTo>
                      <a:pt x="42" y="49"/>
                    </a:lnTo>
                    <a:lnTo>
                      <a:pt x="42" y="44"/>
                    </a:lnTo>
                    <a:lnTo>
                      <a:pt x="41" y="40"/>
                    </a:lnTo>
                    <a:lnTo>
                      <a:pt x="37" y="34"/>
                    </a:lnTo>
                    <a:lnTo>
                      <a:pt x="37"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8" name="Freeform 936">
                <a:extLst>
                  <a:ext uri="{FF2B5EF4-FFF2-40B4-BE49-F238E27FC236}">
                    <a16:creationId xmlns:a16="http://schemas.microsoft.com/office/drawing/2014/main" id="{E4AB1026-C733-4395-AD38-072924177158}"/>
                  </a:ext>
                </a:extLst>
              </p:cNvPr>
              <p:cNvSpPr/>
              <p:nvPr/>
            </p:nvSpPr>
            <p:spPr>
              <a:xfrm>
                <a:off x="5694364" y="3228976"/>
                <a:ext cx="19050" cy="50800"/>
              </a:xfrm>
              <a:custGeom>
                <a:avLst/>
                <a:gdLst/>
                <a:ahLst/>
                <a:cxnLst>
                  <a:cxn ang="0">
                    <a:pos x="0" y="9525"/>
                  </a:cxn>
                  <a:cxn ang="0">
                    <a:pos x="0" y="41804"/>
                  </a:cxn>
                  <a:cxn ang="0">
                    <a:pos x="0" y="41804"/>
                  </a:cxn>
                  <a:cxn ang="0">
                    <a:pos x="515" y="43921"/>
                  </a:cxn>
                  <a:cxn ang="0">
                    <a:pos x="515" y="46038"/>
                  </a:cxn>
                  <a:cxn ang="0">
                    <a:pos x="3089" y="48683"/>
                  </a:cxn>
                  <a:cxn ang="0">
                    <a:pos x="6178" y="50271"/>
                  </a:cxn>
                  <a:cxn ang="0">
                    <a:pos x="9782" y="50800"/>
                  </a:cxn>
                  <a:cxn ang="0">
                    <a:pos x="13386" y="50271"/>
                  </a:cxn>
                  <a:cxn ang="0">
                    <a:pos x="15961" y="48683"/>
                  </a:cxn>
                  <a:cxn ang="0">
                    <a:pos x="18020" y="46038"/>
                  </a:cxn>
                  <a:cxn ang="0">
                    <a:pos x="19050" y="43921"/>
                  </a:cxn>
                  <a:cxn ang="0">
                    <a:pos x="19050" y="41804"/>
                  </a:cxn>
                  <a:cxn ang="0">
                    <a:pos x="19050" y="9525"/>
                  </a:cxn>
                  <a:cxn ang="0">
                    <a:pos x="19050" y="9525"/>
                  </a:cxn>
                  <a:cxn ang="0">
                    <a:pos x="19050" y="6879"/>
                  </a:cxn>
                  <a:cxn ang="0">
                    <a:pos x="18020" y="4763"/>
                  </a:cxn>
                  <a:cxn ang="0">
                    <a:pos x="15961" y="2117"/>
                  </a:cxn>
                  <a:cxn ang="0">
                    <a:pos x="13386" y="529"/>
                  </a:cxn>
                  <a:cxn ang="0">
                    <a:pos x="9782" y="0"/>
                  </a:cxn>
                  <a:cxn ang="0">
                    <a:pos x="6178" y="529"/>
                  </a:cxn>
                  <a:cxn ang="0">
                    <a:pos x="3089" y="2117"/>
                  </a:cxn>
                  <a:cxn ang="0">
                    <a:pos x="515" y="4763"/>
                  </a:cxn>
                  <a:cxn ang="0">
                    <a:pos x="515" y="6879"/>
                  </a:cxn>
                  <a:cxn ang="0">
                    <a:pos x="0" y="9525"/>
                  </a:cxn>
                  <a:cxn ang="0">
                    <a:pos x="0" y="9525"/>
                  </a:cxn>
                </a:cxnLst>
                <a:rect l="0" t="0" r="0" b="0"/>
                <a:pathLst>
                  <a:path w="37" h="96">
                    <a:moveTo>
                      <a:pt x="0" y="18"/>
                    </a:moveTo>
                    <a:lnTo>
                      <a:pt x="0" y="79"/>
                    </a:lnTo>
                    <a:lnTo>
                      <a:pt x="0" y="79"/>
                    </a:lnTo>
                    <a:lnTo>
                      <a:pt x="1" y="83"/>
                    </a:lnTo>
                    <a:lnTo>
                      <a:pt x="1" y="87"/>
                    </a:lnTo>
                    <a:lnTo>
                      <a:pt x="6" y="92"/>
                    </a:lnTo>
                    <a:lnTo>
                      <a:pt x="12" y="95"/>
                    </a:lnTo>
                    <a:lnTo>
                      <a:pt x="19" y="96"/>
                    </a:lnTo>
                    <a:lnTo>
                      <a:pt x="26" y="95"/>
                    </a:lnTo>
                    <a:lnTo>
                      <a:pt x="31" y="92"/>
                    </a:lnTo>
                    <a:lnTo>
                      <a:pt x="35" y="87"/>
                    </a:lnTo>
                    <a:lnTo>
                      <a:pt x="37" y="83"/>
                    </a:lnTo>
                    <a:lnTo>
                      <a:pt x="37" y="79"/>
                    </a:lnTo>
                    <a:lnTo>
                      <a:pt x="37" y="18"/>
                    </a:lnTo>
                    <a:lnTo>
                      <a:pt x="37" y="18"/>
                    </a:lnTo>
                    <a:lnTo>
                      <a:pt x="37" y="13"/>
                    </a:lnTo>
                    <a:lnTo>
                      <a:pt x="35" y="9"/>
                    </a:lnTo>
                    <a:lnTo>
                      <a:pt x="31" y="4"/>
                    </a:lnTo>
                    <a:lnTo>
                      <a:pt x="26" y="1"/>
                    </a:lnTo>
                    <a:lnTo>
                      <a:pt x="19" y="0"/>
                    </a:lnTo>
                    <a:lnTo>
                      <a:pt x="12" y="1"/>
                    </a:lnTo>
                    <a:lnTo>
                      <a:pt x="6" y="4"/>
                    </a:lnTo>
                    <a:lnTo>
                      <a:pt x="1" y="9"/>
                    </a:lnTo>
                    <a:lnTo>
                      <a:pt x="1"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 name="Freeform 937">
                <a:extLst>
                  <a:ext uri="{FF2B5EF4-FFF2-40B4-BE49-F238E27FC236}">
                    <a16:creationId xmlns:a16="http://schemas.microsoft.com/office/drawing/2014/main" id="{1AD02313-4F9B-4F40-9423-4EBD6948403B}"/>
                  </a:ext>
                </a:extLst>
              </p:cNvPr>
              <p:cNvSpPr/>
              <p:nvPr/>
            </p:nvSpPr>
            <p:spPr>
              <a:xfrm>
                <a:off x="4786314" y="3225801"/>
                <a:ext cx="25400" cy="38100"/>
              </a:xfrm>
              <a:custGeom>
                <a:avLst/>
                <a:gdLst/>
                <a:ahLst/>
                <a:cxnLst>
                  <a:cxn ang="0">
                    <a:pos x="23283" y="15346"/>
                  </a:cxn>
                  <a:cxn ang="0">
                    <a:pos x="23283" y="15346"/>
                  </a:cxn>
                  <a:cxn ang="0">
                    <a:pos x="22225" y="10054"/>
                  </a:cxn>
                  <a:cxn ang="0">
                    <a:pos x="19579" y="5821"/>
                  </a:cxn>
                  <a:cxn ang="0">
                    <a:pos x="18521" y="4233"/>
                  </a:cxn>
                  <a:cxn ang="0">
                    <a:pos x="16404" y="2117"/>
                  </a:cxn>
                  <a:cxn ang="0">
                    <a:pos x="14817" y="529"/>
                  </a:cxn>
                  <a:cxn ang="0">
                    <a:pos x="12171" y="529"/>
                  </a:cxn>
                  <a:cxn ang="0">
                    <a:pos x="12171" y="529"/>
                  </a:cxn>
                  <a:cxn ang="0">
                    <a:pos x="8467" y="0"/>
                  </a:cxn>
                  <a:cxn ang="0">
                    <a:pos x="4763" y="1588"/>
                  </a:cxn>
                  <a:cxn ang="0">
                    <a:pos x="2117" y="3704"/>
                  </a:cxn>
                  <a:cxn ang="0">
                    <a:pos x="529" y="7408"/>
                  </a:cxn>
                  <a:cxn ang="0">
                    <a:pos x="529" y="7408"/>
                  </a:cxn>
                  <a:cxn ang="0">
                    <a:pos x="0" y="10054"/>
                  </a:cxn>
                  <a:cxn ang="0">
                    <a:pos x="529" y="13229"/>
                  </a:cxn>
                  <a:cxn ang="0">
                    <a:pos x="2117" y="15346"/>
                  </a:cxn>
                  <a:cxn ang="0">
                    <a:pos x="4233" y="17463"/>
                  </a:cxn>
                  <a:cxn ang="0">
                    <a:pos x="4233" y="17463"/>
                  </a:cxn>
                  <a:cxn ang="0">
                    <a:pos x="4763" y="21696"/>
                  </a:cxn>
                  <a:cxn ang="0">
                    <a:pos x="4763" y="21696"/>
                  </a:cxn>
                  <a:cxn ang="0">
                    <a:pos x="6350" y="27517"/>
                  </a:cxn>
                  <a:cxn ang="0">
                    <a:pos x="6350" y="27517"/>
                  </a:cxn>
                  <a:cxn ang="0">
                    <a:pos x="6350" y="28046"/>
                  </a:cxn>
                  <a:cxn ang="0">
                    <a:pos x="6350" y="28046"/>
                  </a:cxn>
                  <a:cxn ang="0">
                    <a:pos x="6350" y="28575"/>
                  </a:cxn>
                  <a:cxn ang="0">
                    <a:pos x="6350" y="28575"/>
                  </a:cxn>
                  <a:cxn ang="0">
                    <a:pos x="6879" y="31750"/>
                  </a:cxn>
                  <a:cxn ang="0">
                    <a:pos x="7408" y="33338"/>
                  </a:cxn>
                  <a:cxn ang="0">
                    <a:pos x="9525" y="35983"/>
                  </a:cxn>
                  <a:cxn ang="0">
                    <a:pos x="12700" y="38100"/>
                  </a:cxn>
                  <a:cxn ang="0">
                    <a:pos x="16404" y="38100"/>
                  </a:cxn>
                  <a:cxn ang="0">
                    <a:pos x="19579" y="38100"/>
                  </a:cxn>
                  <a:cxn ang="0">
                    <a:pos x="22754" y="35983"/>
                  </a:cxn>
                  <a:cxn ang="0">
                    <a:pos x="24871" y="33338"/>
                  </a:cxn>
                  <a:cxn ang="0">
                    <a:pos x="25400" y="31750"/>
                  </a:cxn>
                  <a:cxn ang="0">
                    <a:pos x="25400" y="28575"/>
                  </a:cxn>
                  <a:cxn ang="0">
                    <a:pos x="25400" y="28575"/>
                  </a:cxn>
                  <a:cxn ang="0">
                    <a:pos x="24871" y="21696"/>
                  </a:cxn>
                  <a:cxn ang="0">
                    <a:pos x="23283" y="15346"/>
                  </a:cxn>
                  <a:cxn ang="0">
                    <a:pos x="23283" y="15346"/>
                  </a:cxn>
                </a:cxnLst>
                <a:rect l="0" t="0" r="0" b="0"/>
                <a:pathLst>
                  <a:path w="48" h="72">
                    <a:moveTo>
                      <a:pt x="44" y="29"/>
                    </a:moveTo>
                    <a:lnTo>
                      <a:pt x="44" y="29"/>
                    </a:lnTo>
                    <a:lnTo>
                      <a:pt x="42" y="19"/>
                    </a:lnTo>
                    <a:lnTo>
                      <a:pt x="37" y="11"/>
                    </a:lnTo>
                    <a:lnTo>
                      <a:pt x="35" y="8"/>
                    </a:lnTo>
                    <a:lnTo>
                      <a:pt x="31" y="4"/>
                    </a:lnTo>
                    <a:lnTo>
                      <a:pt x="28" y="1"/>
                    </a:lnTo>
                    <a:lnTo>
                      <a:pt x="23" y="1"/>
                    </a:lnTo>
                    <a:lnTo>
                      <a:pt x="23" y="1"/>
                    </a:lnTo>
                    <a:lnTo>
                      <a:pt x="16" y="0"/>
                    </a:lnTo>
                    <a:lnTo>
                      <a:pt x="9" y="3"/>
                    </a:lnTo>
                    <a:lnTo>
                      <a:pt x="4" y="7"/>
                    </a:lnTo>
                    <a:lnTo>
                      <a:pt x="1" y="14"/>
                    </a:lnTo>
                    <a:lnTo>
                      <a:pt x="1" y="14"/>
                    </a:lnTo>
                    <a:lnTo>
                      <a:pt x="0" y="19"/>
                    </a:lnTo>
                    <a:lnTo>
                      <a:pt x="1" y="25"/>
                    </a:lnTo>
                    <a:lnTo>
                      <a:pt x="4" y="29"/>
                    </a:lnTo>
                    <a:lnTo>
                      <a:pt x="8" y="33"/>
                    </a:lnTo>
                    <a:lnTo>
                      <a:pt x="8" y="33"/>
                    </a:lnTo>
                    <a:lnTo>
                      <a:pt x="9" y="41"/>
                    </a:lnTo>
                    <a:lnTo>
                      <a:pt x="9" y="41"/>
                    </a:lnTo>
                    <a:lnTo>
                      <a:pt x="12" y="52"/>
                    </a:lnTo>
                    <a:lnTo>
                      <a:pt x="12" y="52"/>
                    </a:lnTo>
                    <a:lnTo>
                      <a:pt x="12" y="53"/>
                    </a:lnTo>
                    <a:lnTo>
                      <a:pt x="12" y="53"/>
                    </a:lnTo>
                    <a:lnTo>
                      <a:pt x="12" y="54"/>
                    </a:lnTo>
                    <a:lnTo>
                      <a:pt x="12" y="54"/>
                    </a:lnTo>
                    <a:lnTo>
                      <a:pt x="13" y="60"/>
                    </a:lnTo>
                    <a:lnTo>
                      <a:pt x="14" y="63"/>
                    </a:lnTo>
                    <a:lnTo>
                      <a:pt x="18" y="68"/>
                    </a:lnTo>
                    <a:lnTo>
                      <a:pt x="24" y="72"/>
                    </a:lnTo>
                    <a:lnTo>
                      <a:pt x="31" y="72"/>
                    </a:lnTo>
                    <a:lnTo>
                      <a:pt x="37" y="72"/>
                    </a:lnTo>
                    <a:lnTo>
                      <a:pt x="43" y="68"/>
                    </a:lnTo>
                    <a:lnTo>
                      <a:pt x="47" y="63"/>
                    </a:lnTo>
                    <a:lnTo>
                      <a:pt x="48" y="60"/>
                    </a:lnTo>
                    <a:lnTo>
                      <a:pt x="48" y="54"/>
                    </a:lnTo>
                    <a:lnTo>
                      <a:pt x="48" y="54"/>
                    </a:lnTo>
                    <a:lnTo>
                      <a:pt x="47" y="41"/>
                    </a:lnTo>
                    <a:lnTo>
                      <a:pt x="44" y="29"/>
                    </a:lnTo>
                    <a:lnTo>
                      <a:pt x="44" y="2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 name="Freeform 938">
                <a:extLst>
                  <a:ext uri="{FF2B5EF4-FFF2-40B4-BE49-F238E27FC236}">
                    <a16:creationId xmlns:a16="http://schemas.microsoft.com/office/drawing/2014/main" id="{B1FBA8B9-5578-4DC2-A0BD-A1236E812B65}"/>
                  </a:ext>
                </a:extLst>
              </p:cNvPr>
              <p:cNvSpPr/>
              <p:nvPr/>
            </p:nvSpPr>
            <p:spPr>
              <a:xfrm>
                <a:off x="4852989" y="3238501"/>
                <a:ext cx="20638" cy="38100"/>
              </a:xfrm>
              <a:custGeom>
                <a:avLst/>
                <a:gdLst/>
                <a:ahLst/>
                <a:cxnLst>
                  <a:cxn ang="0">
                    <a:pos x="0" y="9123"/>
                  </a:cxn>
                  <a:cxn ang="0">
                    <a:pos x="0" y="28977"/>
                  </a:cxn>
                  <a:cxn ang="0">
                    <a:pos x="0" y="28977"/>
                  </a:cxn>
                  <a:cxn ang="0">
                    <a:pos x="0" y="31124"/>
                  </a:cxn>
                  <a:cxn ang="0">
                    <a:pos x="1116" y="33270"/>
                  </a:cxn>
                  <a:cxn ang="0">
                    <a:pos x="3347" y="35954"/>
                  </a:cxn>
                  <a:cxn ang="0">
                    <a:pos x="6136" y="38100"/>
                  </a:cxn>
                  <a:cxn ang="0">
                    <a:pos x="10040" y="38100"/>
                  </a:cxn>
                  <a:cxn ang="0">
                    <a:pos x="13945" y="38100"/>
                  </a:cxn>
                  <a:cxn ang="0">
                    <a:pos x="16734" y="35954"/>
                  </a:cxn>
                  <a:cxn ang="0">
                    <a:pos x="18965" y="33270"/>
                  </a:cxn>
                  <a:cxn ang="0">
                    <a:pos x="20080" y="31124"/>
                  </a:cxn>
                  <a:cxn ang="0">
                    <a:pos x="20638" y="28977"/>
                  </a:cxn>
                  <a:cxn ang="0">
                    <a:pos x="20638" y="9123"/>
                  </a:cxn>
                  <a:cxn ang="0">
                    <a:pos x="20638" y="9123"/>
                  </a:cxn>
                  <a:cxn ang="0">
                    <a:pos x="20080" y="6976"/>
                  </a:cxn>
                  <a:cxn ang="0">
                    <a:pos x="18965" y="5366"/>
                  </a:cxn>
                  <a:cxn ang="0">
                    <a:pos x="16734" y="2683"/>
                  </a:cxn>
                  <a:cxn ang="0">
                    <a:pos x="13945" y="537"/>
                  </a:cxn>
                  <a:cxn ang="0">
                    <a:pos x="10040" y="0"/>
                  </a:cxn>
                  <a:cxn ang="0">
                    <a:pos x="6136" y="537"/>
                  </a:cxn>
                  <a:cxn ang="0">
                    <a:pos x="3347" y="2683"/>
                  </a:cxn>
                  <a:cxn ang="0">
                    <a:pos x="1116" y="5366"/>
                  </a:cxn>
                  <a:cxn ang="0">
                    <a:pos x="0" y="6976"/>
                  </a:cxn>
                  <a:cxn ang="0">
                    <a:pos x="0" y="9123"/>
                  </a:cxn>
                  <a:cxn ang="0">
                    <a:pos x="0" y="9123"/>
                  </a:cxn>
                </a:cxnLst>
                <a:rect l="0" t="0" r="0" b="0"/>
                <a:pathLst>
                  <a:path w="37" h="71">
                    <a:moveTo>
                      <a:pt x="0" y="17"/>
                    </a:moveTo>
                    <a:lnTo>
                      <a:pt x="0" y="54"/>
                    </a:lnTo>
                    <a:lnTo>
                      <a:pt x="0" y="54"/>
                    </a:lnTo>
                    <a:lnTo>
                      <a:pt x="0" y="58"/>
                    </a:lnTo>
                    <a:lnTo>
                      <a:pt x="2" y="62"/>
                    </a:lnTo>
                    <a:lnTo>
                      <a:pt x="6" y="67"/>
                    </a:lnTo>
                    <a:lnTo>
                      <a:pt x="11" y="71"/>
                    </a:lnTo>
                    <a:lnTo>
                      <a:pt x="18" y="71"/>
                    </a:lnTo>
                    <a:lnTo>
                      <a:pt x="25" y="71"/>
                    </a:lnTo>
                    <a:lnTo>
                      <a:pt x="30" y="67"/>
                    </a:lnTo>
                    <a:lnTo>
                      <a:pt x="34" y="62"/>
                    </a:lnTo>
                    <a:lnTo>
                      <a:pt x="36" y="58"/>
                    </a:lnTo>
                    <a:lnTo>
                      <a:pt x="37" y="54"/>
                    </a:lnTo>
                    <a:lnTo>
                      <a:pt x="37" y="17"/>
                    </a:lnTo>
                    <a:lnTo>
                      <a:pt x="37" y="17"/>
                    </a:lnTo>
                    <a:lnTo>
                      <a:pt x="36" y="13"/>
                    </a:lnTo>
                    <a:lnTo>
                      <a:pt x="34" y="10"/>
                    </a:lnTo>
                    <a:lnTo>
                      <a:pt x="30" y="5"/>
                    </a:lnTo>
                    <a:lnTo>
                      <a:pt x="25" y="1"/>
                    </a:lnTo>
                    <a:lnTo>
                      <a:pt x="18" y="0"/>
                    </a:lnTo>
                    <a:lnTo>
                      <a:pt x="11" y="1"/>
                    </a:lnTo>
                    <a:lnTo>
                      <a:pt x="6" y="5"/>
                    </a:lnTo>
                    <a:lnTo>
                      <a:pt x="2" y="10"/>
                    </a:lnTo>
                    <a:lnTo>
                      <a:pt x="0" y="13"/>
                    </a:lnTo>
                    <a:lnTo>
                      <a:pt x="0" y="17"/>
                    </a:lnTo>
                    <a:lnTo>
                      <a:pt x="0" y="1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 name="Freeform 939">
                <a:extLst>
                  <a:ext uri="{FF2B5EF4-FFF2-40B4-BE49-F238E27FC236}">
                    <a16:creationId xmlns:a16="http://schemas.microsoft.com/office/drawing/2014/main" id="{D696337E-0CA6-4CB2-9F76-15B8E8E1D029}"/>
                  </a:ext>
                </a:extLst>
              </p:cNvPr>
              <p:cNvSpPr/>
              <p:nvPr/>
            </p:nvSpPr>
            <p:spPr>
              <a:xfrm>
                <a:off x="5222877" y="3444876"/>
                <a:ext cx="74613" cy="111125"/>
              </a:xfrm>
              <a:custGeom>
                <a:avLst/>
                <a:gdLst/>
                <a:ahLst/>
                <a:cxnLst>
                  <a:cxn ang="0">
                    <a:pos x="74613" y="9617"/>
                  </a:cxn>
                  <a:cxn ang="0">
                    <a:pos x="74084" y="5343"/>
                  </a:cxn>
                  <a:cxn ang="0">
                    <a:pos x="68792" y="1069"/>
                  </a:cxn>
                  <a:cxn ang="0">
                    <a:pos x="61913" y="1069"/>
                  </a:cxn>
                  <a:cxn ang="0">
                    <a:pos x="56621" y="5343"/>
                  </a:cxn>
                  <a:cxn ang="0">
                    <a:pos x="55563" y="9617"/>
                  </a:cxn>
                  <a:cxn ang="0">
                    <a:pos x="52917" y="34727"/>
                  </a:cxn>
                  <a:cxn ang="0">
                    <a:pos x="50271" y="59302"/>
                  </a:cxn>
                  <a:cxn ang="0">
                    <a:pos x="49742" y="78535"/>
                  </a:cxn>
                  <a:cxn ang="0">
                    <a:pos x="50271" y="84412"/>
                  </a:cxn>
                  <a:cxn ang="0">
                    <a:pos x="49742" y="89755"/>
                  </a:cxn>
                  <a:cxn ang="0">
                    <a:pos x="46038" y="90823"/>
                  </a:cxn>
                  <a:cxn ang="0">
                    <a:pos x="42334" y="90823"/>
                  </a:cxn>
                  <a:cxn ang="0">
                    <a:pos x="29634" y="91358"/>
                  </a:cxn>
                  <a:cxn ang="0">
                    <a:pos x="25400" y="91358"/>
                  </a:cxn>
                  <a:cxn ang="0">
                    <a:pos x="20638" y="88686"/>
                  </a:cxn>
                  <a:cxn ang="0">
                    <a:pos x="19579" y="82809"/>
                  </a:cxn>
                  <a:cxn ang="0">
                    <a:pos x="20108" y="71590"/>
                  </a:cxn>
                  <a:cxn ang="0">
                    <a:pos x="20108" y="12288"/>
                  </a:cxn>
                  <a:cxn ang="0">
                    <a:pos x="19579" y="8548"/>
                  </a:cxn>
                  <a:cxn ang="0">
                    <a:pos x="13758" y="3740"/>
                  </a:cxn>
                  <a:cxn ang="0">
                    <a:pos x="6350" y="3740"/>
                  </a:cxn>
                  <a:cxn ang="0">
                    <a:pos x="1588" y="8548"/>
                  </a:cxn>
                  <a:cxn ang="0">
                    <a:pos x="529" y="12288"/>
                  </a:cxn>
                  <a:cxn ang="0">
                    <a:pos x="529" y="61974"/>
                  </a:cxn>
                  <a:cxn ang="0">
                    <a:pos x="0" y="89755"/>
                  </a:cxn>
                  <a:cxn ang="0">
                    <a:pos x="529" y="99906"/>
                  </a:cxn>
                  <a:cxn ang="0">
                    <a:pos x="3175" y="104714"/>
                  </a:cxn>
                  <a:cxn ang="0">
                    <a:pos x="7408" y="107919"/>
                  </a:cxn>
                  <a:cxn ang="0">
                    <a:pos x="17992" y="111125"/>
                  </a:cxn>
                  <a:cxn ang="0">
                    <a:pos x="30163" y="111125"/>
                  </a:cxn>
                  <a:cxn ang="0">
                    <a:pos x="40217" y="110056"/>
                  </a:cxn>
                  <a:cxn ang="0">
                    <a:pos x="51859" y="111125"/>
                  </a:cxn>
                  <a:cxn ang="0">
                    <a:pos x="57680" y="110056"/>
                  </a:cxn>
                  <a:cxn ang="0">
                    <a:pos x="62442" y="107385"/>
                  </a:cxn>
                  <a:cxn ang="0">
                    <a:pos x="66146" y="103111"/>
                  </a:cxn>
                  <a:cxn ang="0">
                    <a:pos x="69850" y="92960"/>
                  </a:cxn>
                  <a:cxn ang="0">
                    <a:pos x="69850" y="87084"/>
                  </a:cxn>
                  <a:cxn ang="0">
                    <a:pos x="69850" y="67316"/>
                  </a:cxn>
                  <a:cxn ang="0">
                    <a:pos x="73025" y="28850"/>
                  </a:cxn>
                  <a:cxn ang="0">
                    <a:pos x="74613" y="9617"/>
                  </a:cxn>
                </a:cxnLst>
                <a:rect l="0" t="0" r="0" b="0"/>
                <a:pathLst>
                  <a:path w="141" h="208">
                    <a:moveTo>
                      <a:pt x="141" y="18"/>
                    </a:moveTo>
                    <a:lnTo>
                      <a:pt x="141" y="18"/>
                    </a:lnTo>
                    <a:lnTo>
                      <a:pt x="141" y="14"/>
                    </a:lnTo>
                    <a:lnTo>
                      <a:pt x="140" y="10"/>
                    </a:lnTo>
                    <a:lnTo>
                      <a:pt x="136" y="4"/>
                    </a:lnTo>
                    <a:lnTo>
                      <a:pt x="130" y="2"/>
                    </a:lnTo>
                    <a:lnTo>
                      <a:pt x="124" y="0"/>
                    </a:lnTo>
                    <a:lnTo>
                      <a:pt x="117" y="2"/>
                    </a:lnTo>
                    <a:lnTo>
                      <a:pt x="111" y="4"/>
                    </a:lnTo>
                    <a:lnTo>
                      <a:pt x="107" y="10"/>
                    </a:lnTo>
                    <a:lnTo>
                      <a:pt x="106" y="14"/>
                    </a:lnTo>
                    <a:lnTo>
                      <a:pt x="105" y="18"/>
                    </a:lnTo>
                    <a:lnTo>
                      <a:pt x="105" y="18"/>
                    </a:lnTo>
                    <a:lnTo>
                      <a:pt x="100" y="65"/>
                    </a:lnTo>
                    <a:lnTo>
                      <a:pt x="95" y="111"/>
                    </a:lnTo>
                    <a:lnTo>
                      <a:pt x="95" y="111"/>
                    </a:lnTo>
                    <a:lnTo>
                      <a:pt x="94" y="129"/>
                    </a:lnTo>
                    <a:lnTo>
                      <a:pt x="94" y="147"/>
                    </a:lnTo>
                    <a:lnTo>
                      <a:pt x="94" y="147"/>
                    </a:lnTo>
                    <a:lnTo>
                      <a:pt x="95" y="158"/>
                    </a:lnTo>
                    <a:lnTo>
                      <a:pt x="95" y="166"/>
                    </a:lnTo>
                    <a:lnTo>
                      <a:pt x="94" y="168"/>
                    </a:lnTo>
                    <a:lnTo>
                      <a:pt x="91" y="170"/>
                    </a:lnTo>
                    <a:lnTo>
                      <a:pt x="87" y="170"/>
                    </a:lnTo>
                    <a:lnTo>
                      <a:pt x="80" y="170"/>
                    </a:lnTo>
                    <a:lnTo>
                      <a:pt x="80" y="170"/>
                    </a:lnTo>
                    <a:lnTo>
                      <a:pt x="68" y="170"/>
                    </a:lnTo>
                    <a:lnTo>
                      <a:pt x="56" y="171"/>
                    </a:lnTo>
                    <a:lnTo>
                      <a:pt x="56" y="171"/>
                    </a:lnTo>
                    <a:lnTo>
                      <a:pt x="48" y="171"/>
                    </a:lnTo>
                    <a:lnTo>
                      <a:pt x="42" y="168"/>
                    </a:lnTo>
                    <a:lnTo>
                      <a:pt x="39" y="166"/>
                    </a:lnTo>
                    <a:lnTo>
                      <a:pt x="37" y="160"/>
                    </a:lnTo>
                    <a:lnTo>
                      <a:pt x="37" y="155"/>
                    </a:lnTo>
                    <a:lnTo>
                      <a:pt x="37" y="149"/>
                    </a:lnTo>
                    <a:lnTo>
                      <a:pt x="38" y="134"/>
                    </a:lnTo>
                    <a:lnTo>
                      <a:pt x="38" y="23"/>
                    </a:lnTo>
                    <a:lnTo>
                      <a:pt x="38" y="23"/>
                    </a:lnTo>
                    <a:lnTo>
                      <a:pt x="38" y="19"/>
                    </a:lnTo>
                    <a:lnTo>
                      <a:pt x="37" y="16"/>
                    </a:lnTo>
                    <a:lnTo>
                      <a:pt x="33" y="10"/>
                    </a:lnTo>
                    <a:lnTo>
                      <a:pt x="26" y="7"/>
                    </a:lnTo>
                    <a:lnTo>
                      <a:pt x="19" y="6"/>
                    </a:lnTo>
                    <a:lnTo>
                      <a:pt x="12" y="7"/>
                    </a:lnTo>
                    <a:lnTo>
                      <a:pt x="7" y="10"/>
                    </a:lnTo>
                    <a:lnTo>
                      <a:pt x="3" y="16"/>
                    </a:lnTo>
                    <a:lnTo>
                      <a:pt x="1" y="19"/>
                    </a:lnTo>
                    <a:lnTo>
                      <a:pt x="1" y="23"/>
                    </a:lnTo>
                    <a:lnTo>
                      <a:pt x="1" y="116"/>
                    </a:lnTo>
                    <a:lnTo>
                      <a:pt x="1" y="116"/>
                    </a:lnTo>
                    <a:lnTo>
                      <a:pt x="0" y="151"/>
                    </a:lnTo>
                    <a:lnTo>
                      <a:pt x="0" y="168"/>
                    </a:lnTo>
                    <a:lnTo>
                      <a:pt x="1" y="187"/>
                    </a:lnTo>
                    <a:lnTo>
                      <a:pt x="1" y="187"/>
                    </a:lnTo>
                    <a:lnTo>
                      <a:pt x="4" y="191"/>
                    </a:lnTo>
                    <a:lnTo>
                      <a:pt x="6" y="196"/>
                    </a:lnTo>
                    <a:lnTo>
                      <a:pt x="10" y="200"/>
                    </a:lnTo>
                    <a:lnTo>
                      <a:pt x="14" y="202"/>
                    </a:lnTo>
                    <a:lnTo>
                      <a:pt x="23" y="205"/>
                    </a:lnTo>
                    <a:lnTo>
                      <a:pt x="34" y="208"/>
                    </a:lnTo>
                    <a:lnTo>
                      <a:pt x="46" y="208"/>
                    </a:lnTo>
                    <a:lnTo>
                      <a:pt x="57" y="208"/>
                    </a:lnTo>
                    <a:lnTo>
                      <a:pt x="76" y="206"/>
                    </a:lnTo>
                    <a:lnTo>
                      <a:pt x="76" y="206"/>
                    </a:lnTo>
                    <a:lnTo>
                      <a:pt x="87" y="206"/>
                    </a:lnTo>
                    <a:lnTo>
                      <a:pt x="98" y="208"/>
                    </a:lnTo>
                    <a:lnTo>
                      <a:pt x="103" y="208"/>
                    </a:lnTo>
                    <a:lnTo>
                      <a:pt x="109" y="206"/>
                    </a:lnTo>
                    <a:lnTo>
                      <a:pt x="114" y="205"/>
                    </a:lnTo>
                    <a:lnTo>
                      <a:pt x="118" y="201"/>
                    </a:lnTo>
                    <a:lnTo>
                      <a:pt x="118" y="201"/>
                    </a:lnTo>
                    <a:lnTo>
                      <a:pt x="125" y="193"/>
                    </a:lnTo>
                    <a:lnTo>
                      <a:pt x="129" y="183"/>
                    </a:lnTo>
                    <a:lnTo>
                      <a:pt x="132" y="174"/>
                    </a:lnTo>
                    <a:lnTo>
                      <a:pt x="132" y="163"/>
                    </a:lnTo>
                    <a:lnTo>
                      <a:pt x="132" y="163"/>
                    </a:lnTo>
                    <a:lnTo>
                      <a:pt x="132" y="144"/>
                    </a:lnTo>
                    <a:lnTo>
                      <a:pt x="132" y="126"/>
                    </a:lnTo>
                    <a:lnTo>
                      <a:pt x="134" y="90"/>
                    </a:lnTo>
                    <a:lnTo>
                      <a:pt x="138" y="54"/>
                    </a:lnTo>
                    <a:lnTo>
                      <a:pt x="141" y="18"/>
                    </a:lnTo>
                    <a:lnTo>
                      <a:pt x="141"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 name="Freeform 940">
                <a:extLst>
                  <a:ext uri="{FF2B5EF4-FFF2-40B4-BE49-F238E27FC236}">
                    <a16:creationId xmlns:a16="http://schemas.microsoft.com/office/drawing/2014/main" id="{10D67F4F-82B5-4B98-8E49-A9144B33920F}"/>
                  </a:ext>
                </a:extLst>
              </p:cNvPr>
              <p:cNvSpPr/>
              <p:nvPr/>
            </p:nvSpPr>
            <p:spPr>
              <a:xfrm>
                <a:off x="5302252" y="3487738"/>
                <a:ext cx="53975" cy="95250"/>
              </a:xfrm>
              <a:custGeom>
                <a:avLst/>
                <a:gdLst/>
                <a:ahLst/>
                <a:cxnLst>
                  <a:cxn ang="0">
                    <a:pos x="51879" y="18521"/>
                  </a:cxn>
                  <a:cxn ang="0">
                    <a:pos x="51879" y="18521"/>
                  </a:cxn>
                  <a:cxn ang="0">
                    <a:pos x="51355" y="14817"/>
                  </a:cxn>
                  <a:cxn ang="0">
                    <a:pos x="50831" y="12171"/>
                  </a:cxn>
                  <a:cxn ang="0">
                    <a:pos x="49259" y="9525"/>
                  </a:cxn>
                  <a:cxn ang="0">
                    <a:pos x="47163" y="6879"/>
                  </a:cxn>
                  <a:cxn ang="0">
                    <a:pos x="45591" y="4763"/>
                  </a:cxn>
                  <a:cxn ang="0">
                    <a:pos x="42970" y="3704"/>
                  </a:cxn>
                  <a:cxn ang="0">
                    <a:pos x="37206" y="1588"/>
                  </a:cxn>
                  <a:cxn ang="0">
                    <a:pos x="31442" y="0"/>
                  </a:cxn>
                  <a:cxn ang="0">
                    <a:pos x="25153" y="0"/>
                  </a:cxn>
                  <a:cxn ang="0">
                    <a:pos x="12053" y="0"/>
                  </a:cxn>
                  <a:cxn ang="0">
                    <a:pos x="12053" y="0"/>
                  </a:cxn>
                  <a:cxn ang="0">
                    <a:pos x="9433" y="0"/>
                  </a:cxn>
                  <a:cxn ang="0">
                    <a:pos x="7860" y="529"/>
                  </a:cxn>
                  <a:cxn ang="0">
                    <a:pos x="5764" y="2117"/>
                  </a:cxn>
                  <a:cxn ang="0">
                    <a:pos x="4192" y="2646"/>
                  </a:cxn>
                  <a:cxn ang="0">
                    <a:pos x="3144" y="6350"/>
                  </a:cxn>
                  <a:cxn ang="0">
                    <a:pos x="3144" y="10583"/>
                  </a:cxn>
                  <a:cxn ang="0">
                    <a:pos x="3144" y="10583"/>
                  </a:cxn>
                  <a:cxn ang="0">
                    <a:pos x="2096" y="12700"/>
                  </a:cxn>
                  <a:cxn ang="0">
                    <a:pos x="2096" y="12700"/>
                  </a:cxn>
                  <a:cxn ang="0">
                    <a:pos x="1048" y="30162"/>
                  </a:cxn>
                  <a:cxn ang="0">
                    <a:pos x="1048" y="48154"/>
                  </a:cxn>
                  <a:cxn ang="0">
                    <a:pos x="1048" y="48154"/>
                  </a:cxn>
                  <a:cxn ang="0">
                    <a:pos x="0" y="68263"/>
                  </a:cxn>
                  <a:cxn ang="0">
                    <a:pos x="0" y="73025"/>
                  </a:cxn>
                  <a:cxn ang="0">
                    <a:pos x="1048" y="78317"/>
                  </a:cxn>
                  <a:cxn ang="0">
                    <a:pos x="1572" y="82550"/>
                  </a:cxn>
                  <a:cxn ang="0">
                    <a:pos x="3668" y="86783"/>
                  </a:cxn>
                  <a:cxn ang="0">
                    <a:pos x="3668" y="86783"/>
                  </a:cxn>
                  <a:cxn ang="0">
                    <a:pos x="5764" y="89429"/>
                  </a:cxn>
                  <a:cxn ang="0">
                    <a:pos x="8908" y="92075"/>
                  </a:cxn>
                  <a:cxn ang="0">
                    <a:pos x="11529" y="93133"/>
                  </a:cxn>
                  <a:cxn ang="0">
                    <a:pos x="14149" y="94192"/>
                  </a:cxn>
                  <a:cxn ang="0">
                    <a:pos x="20961" y="94721"/>
                  </a:cxn>
                  <a:cxn ang="0">
                    <a:pos x="27250" y="95250"/>
                  </a:cxn>
                  <a:cxn ang="0">
                    <a:pos x="27250" y="95250"/>
                  </a:cxn>
                  <a:cxn ang="0">
                    <a:pos x="34062" y="95250"/>
                  </a:cxn>
                  <a:cxn ang="0">
                    <a:pos x="37730" y="95250"/>
                  </a:cxn>
                  <a:cxn ang="0">
                    <a:pos x="40874" y="94721"/>
                  </a:cxn>
                  <a:cxn ang="0">
                    <a:pos x="43494" y="93133"/>
                  </a:cxn>
                  <a:cxn ang="0">
                    <a:pos x="46639" y="91017"/>
                  </a:cxn>
                  <a:cxn ang="0">
                    <a:pos x="48735" y="88900"/>
                  </a:cxn>
                  <a:cxn ang="0">
                    <a:pos x="49783" y="85196"/>
                  </a:cxn>
                  <a:cxn ang="0">
                    <a:pos x="49783" y="85196"/>
                  </a:cxn>
                  <a:cxn ang="0">
                    <a:pos x="51879" y="77258"/>
                  </a:cxn>
                  <a:cxn ang="0">
                    <a:pos x="52927" y="68792"/>
                  </a:cxn>
                  <a:cxn ang="0">
                    <a:pos x="53451" y="60854"/>
                  </a:cxn>
                  <a:cxn ang="0">
                    <a:pos x="53975" y="52387"/>
                  </a:cxn>
                  <a:cxn ang="0">
                    <a:pos x="53451" y="34925"/>
                  </a:cxn>
                  <a:cxn ang="0">
                    <a:pos x="51879" y="18521"/>
                  </a:cxn>
                  <a:cxn ang="0">
                    <a:pos x="51879" y="18521"/>
                  </a:cxn>
                </a:cxnLst>
                <a:rect l="0" t="0" r="0" b="0"/>
                <a:pathLst>
                  <a:path w="103" h="180">
                    <a:moveTo>
                      <a:pt x="99" y="35"/>
                    </a:moveTo>
                    <a:lnTo>
                      <a:pt x="99" y="35"/>
                    </a:lnTo>
                    <a:lnTo>
                      <a:pt x="98" y="28"/>
                    </a:lnTo>
                    <a:lnTo>
                      <a:pt x="97" y="23"/>
                    </a:lnTo>
                    <a:lnTo>
                      <a:pt x="94" y="18"/>
                    </a:lnTo>
                    <a:lnTo>
                      <a:pt x="90" y="13"/>
                    </a:lnTo>
                    <a:lnTo>
                      <a:pt x="87" y="9"/>
                    </a:lnTo>
                    <a:lnTo>
                      <a:pt x="82" y="7"/>
                    </a:lnTo>
                    <a:lnTo>
                      <a:pt x="71" y="3"/>
                    </a:lnTo>
                    <a:lnTo>
                      <a:pt x="60" y="0"/>
                    </a:lnTo>
                    <a:lnTo>
                      <a:pt x="48" y="0"/>
                    </a:lnTo>
                    <a:lnTo>
                      <a:pt x="23" y="0"/>
                    </a:lnTo>
                    <a:lnTo>
                      <a:pt x="23" y="0"/>
                    </a:lnTo>
                    <a:lnTo>
                      <a:pt x="18" y="0"/>
                    </a:lnTo>
                    <a:lnTo>
                      <a:pt x="15" y="1"/>
                    </a:lnTo>
                    <a:lnTo>
                      <a:pt x="11" y="4"/>
                    </a:lnTo>
                    <a:lnTo>
                      <a:pt x="8" y="5"/>
                    </a:lnTo>
                    <a:lnTo>
                      <a:pt x="6" y="12"/>
                    </a:lnTo>
                    <a:lnTo>
                      <a:pt x="6" y="20"/>
                    </a:lnTo>
                    <a:lnTo>
                      <a:pt x="6" y="20"/>
                    </a:lnTo>
                    <a:lnTo>
                      <a:pt x="4" y="24"/>
                    </a:lnTo>
                    <a:lnTo>
                      <a:pt x="4" y="24"/>
                    </a:lnTo>
                    <a:lnTo>
                      <a:pt x="2" y="57"/>
                    </a:lnTo>
                    <a:lnTo>
                      <a:pt x="2" y="91"/>
                    </a:lnTo>
                    <a:lnTo>
                      <a:pt x="2" y="91"/>
                    </a:lnTo>
                    <a:lnTo>
                      <a:pt x="0" y="129"/>
                    </a:lnTo>
                    <a:lnTo>
                      <a:pt x="0" y="138"/>
                    </a:lnTo>
                    <a:lnTo>
                      <a:pt x="2" y="148"/>
                    </a:lnTo>
                    <a:lnTo>
                      <a:pt x="3" y="156"/>
                    </a:lnTo>
                    <a:lnTo>
                      <a:pt x="7" y="164"/>
                    </a:lnTo>
                    <a:lnTo>
                      <a:pt x="7" y="164"/>
                    </a:lnTo>
                    <a:lnTo>
                      <a:pt x="11" y="169"/>
                    </a:lnTo>
                    <a:lnTo>
                      <a:pt x="17" y="174"/>
                    </a:lnTo>
                    <a:lnTo>
                      <a:pt x="22" y="176"/>
                    </a:lnTo>
                    <a:lnTo>
                      <a:pt x="27" y="178"/>
                    </a:lnTo>
                    <a:lnTo>
                      <a:pt x="40" y="179"/>
                    </a:lnTo>
                    <a:lnTo>
                      <a:pt x="52" y="180"/>
                    </a:lnTo>
                    <a:lnTo>
                      <a:pt x="52" y="180"/>
                    </a:lnTo>
                    <a:lnTo>
                      <a:pt x="65" y="180"/>
                    </a:lnTo>
                    <a:lnTo>
                      <a:pt x="72" y="180"/>
                    </a:lnTo>
                    <a:lnTo>
                      <a:pt x="78" y="179"/>
                    </a:lnTo>
                    <a:lnTo>
                      <a:pt x="83" y="176"/>
                    </a:lnTo>
                    <a:lnTo>
                      <a:pt x="89" y="172"/>
                    </a:lnTo>
                    <a:lnTo>
                      <a:pt x="93" y="168"/>
                    </a:lnTo>
                    <a:lnTo>
                      <a:pt x="95" y="161"/>
                    </a:lnTo>
                    <a:lnTo>
                      <a:pt x="95" y="161"/>
                    </a:lnTo>
                    <a:lnTo>
                      <a:pt x="99" y="146"/>
                    </a:lnTo>
                    <a:lnTo>
                      <a:pt x="101" y="130"/>
                    </a:lnTo>
                    <a:lnTo>
                      <a:pt x="102" y="115"/>
                    </a:lnTo>
                    <a:lnTo>
                      <a:pt x="103" y="99"/>
                    </a:lnTo>
                    <a:lnTo>
                      <a:pt x="102" y="66"/>
                    </a:lnTo>
                    <a:lnTo>
                      <a:pt x="99" y="35"/>
                    </a:lnTo>
                    <a:lnTo>
                      <a:pt x="99" y="3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 name="Freeform 941">
                <a:extLst>
                  <a:ext uri="{FF2B5EF4-FFF2-40B4-BE49-F238E27FC236}">
                    <a16:creationId xmlns:a16="http://schemas.microsoft.com/office/drawing/2014/main" id="{1AEFB8EE-E400-4A46-81FC-2FE9E92CA20D}"/>
                  </a:ext>
                </a:extLst>
              </p:cNvPr>
              <p:cNvSpPr/>
              <p:nvPr/>
            </p:nvSpPr>
            <p:spPr>
              <a:xfrm>
                <a:off x="5159377" y="3486151"/>
                <a:ext cx="55563" cy="93663"/>
              </a:xfrm>
              <a:custGeom>
                <a:avLst/>
                <a:gdLst/>
                <a:ahLst/>
                <a:cxnLst>
                  <a:cxn ang="0">
                    <a:pos x="51330" y="28575"/>
                  </a:cxn>
                  <a:cxn ang="0">
                    <a:pos x="51330" y="28575"/>
                  </a:cxn>
                  <a:cxn ang="0">
                    <a:pos x="51859" y="21167"/>
                  </a:cxn>
                  <a:cxn ang="0">
                    <a:pos x="51859" y="21167"/>
                  </a:cxn>
                  <a:cxn ang="0">
                    <a:pos x="51859" y="15346"/>
                  </a:cxn>
                  <a:cxn ang="0">
                    <a:pos x="50271" y="11642"/>
                  </a:cxn>
                  <a:cxn ang="0">
                    <a:pos x="50271" y="11642"/>
                  </a:cxn>
                  <a:cxn ang="0">
                    <a:pos x="50271" y="9525"/>
                  </a:cxn>
                  <a:cxn ang="0">
                    <a:pos x="50271" y="9525"/>
                  </a:cxn>
                  <a:cxn ang="0">
                    <a:pos x="49742" y="6350"/>
                  </a:cxn>
                  <a:cxn ang="0">
                    <a:pos x="49213" y="3704"/>
                  </a:cxn>
                  <a:cxn ang="0">
                    <a:pos x="47096" y="2117"/>
                  </a:cxn>
                  <a:cxn ang="0">
                    <a:pos x="44450" y="1058"/>
                  </a:cxn>
                  <a:cxn ang="0">
                    <a:pos x="42334" y="0"/>
                  </a:cxn>
                  <a:cxn ang="0">
                    <a:pos x="39688" y="0"/>
                  </a:cxn>
                  <a:cxn ang="0">
                    <a:pos x="37571" y="0"/>
                  </a:cxn>
                  <a:cxn ang="0">
                    <a:pos x="35454" y="1588"/>
                  </a:cxn>
                  <a:cxn ang="0">
                    <a:pos x="35454" y="1588"/>
                  </a:cxn>
                  <a:cxn ang="0">
                    <a:pos x="32279" y="1058"/>
                  </a:cxn>
                  <a:cxn ang="0">
                    <a:pos x="30163" y="0"/>
                  </a:cxn>
                  <a:cxn ang="0">
                    <a:pos x="23813" y="0"/>
                  </a:cxn>
                  <a:cxn ang="0">
                    <a:pos x="17992" y="1588"/>
                  </a:cxn>
                  <a:cxn ang="0">
                    <a:pos x="12171" y="3175"/>
                  </a:cxn>
                  <a:cxn ang="0">
                    <a:pos x="12171" y="3175"/>
                  </a:cxn>
                  <a:cxn ang="0">
                    <a:pos x="9525" y="4233"/>
                  </a:cxn>
                  <a:cxn ang="0">
                    <a:pos x="7408" y="6350"/>
                  </a:cxn>
                  <a:cxn ang="0">
                    <a:pos x="7408" y="6350"/>
                  </a:cxn>
                  <a:cxn ang="0">
                    <a:pos x="4233" y="9525"/>
                  </a:cxn>
                  <a:cxn ang="0">
                    <a:pos x="2117" y="12171"/>
                  </a:cxn>
                  <a:cxn ang="0">
                    <a:pos x="1058" y="15875"/>
                  </a:cxn>
                  <a:cxn ang="0">
                    <a:pos x="0" y="21167"/>
                  </a:cxn>
                  <a:cxn ang="0">
                    <a:pos x="0" y="21167"/>
                  </a:cxn>
                  <a:cxn ang="0">
                    <a:pos x="0" y="33867"/>
                  </a:cxn>
                  <a:cxn ang="0">
                    <a:pos x="1058" y="47625"/>
                  </a:cxn>
                  <a:cxn ang="0">
                    <a:pos x="2117" y="60325"/>
                  </a:cxn>
                  <a:cxn ang="0">
                    <a:pos x="3704" y="74084"/>
                  </a:cxn>
                  <a:cxn ang="0">
                    <a:pos x="3704" y="74084"/>
                  </a:cxn>
                  <a:cxn ang="0">
                    <a:pos x="3704" y="74613"/>
                  </a:cxn>
                  <a:cxn ang="0">
                    <a:pos x="3704" y="74613"/>
                  </a:cxn>
                  <a:cxn ang="0">
                    <a:pos x="4233" y="79905"/>
                  </a:cxn>
                  <a:cxn ang="0">
                    <a:pos x="5292" y="83609"/>
                  </a:cxn>
                  <a:cxn ang="0">
                    <a:pos x="7408" y="86784"/>
                  </a:cxn>
                  <a:cxn ang="0">
                    <a:pos x="9525" y="88900"/>
                  </a:cxn>
                  <a:cxn ang="0">
                    <a:pos x="12171" y="90488"/>
                  </a:cxn>
                  <a:cxn ang="0">
                    <a:pos x="15875" y="92075"/>
                  </a:cxn>
                  <a:cxn ang="0">
                    <a:pos x="21167" y="92605"/>
                  </a:cxn>
                  <a:cxn ang="0">
                    <a:pos x="25929" y="93663"/>
                  </a:cxn>
                  <a:cxn ang="0">
                    <a:pos x="25929" y="93663"/>
                  </a:cxn>
                  <a:cxn ang="0">
                    <a:pos x="31750" y="93663"/>
                  </a:cxn>
                  <a:cxn ang="0">
                    <a:pos x="37571" y="93663"/>
                  </a:cxn>
                  <a:cxn ang="0">
                    <a:pos x="42334" y="92075"/>
                  </a:cxn>
                  <a:cxn ang="0">
                    <a:pos x="47096" y="90488"/>
                  </a:cxn>
                  <a:cxn ang="0">
                    <a:pos x="50271" y="87842"/>
                  </a:cxn>
                  <a:cxn ang="0">
                    <a:pos x="53446" y="84138"/>
                  </a:cxn>
                  <a:cxn ang="0">
                    <a:pos x="54505" y="79905"/>
                  </a:cxn>
                  <a:cxn ang="0">
                    <a:pos x="55563" y="73555"/>
                  </a:cxn>
                  <a:cxn ang="0">
                    <a:pos x="55563" y="73555"/>
                  </a:cxn>
                  <a:cxn ang="0">
                    <a:pos x="54505" y="62442"/>
                  </a:cxn>
                  <a:cxn ang="0">
                    <a:pos x="53975" y="50800"/>
                  </a:cxn>
                  <a:cxn ang="0">
                    <a:pos x="51330" y="28575"/>
                  </a:cxn>
                  <a:cxn ang="0">
                    <a:pos x="51330" y="28575"/>
                  </a:cxn>
                </a:cxnLst>
                <a:rect l="0" t="0" r="0" b="0"/>
                <a:pathLst>
                  <a:path w="105" h="177">
                    <a:moveTo>
                      <a:pt x="97" y="54"/>
                    </a:moveTo>
                    <a:lnTo>
                      <a:pt x="97" y="54"/>
                    </a:lnTo>
                    <a:lnTo>
                      <a:pt x="98" y="40"/>
                    </a:lnTo>
                    <a:lnTo>
                      <a:pt x="98" y="40"/>
                    </a:lnTo>
                    <a:lnTo>
                      <a:pt x="98" y="29"/>
                    </a:lnTo>
                    <a:lnTo>
                      <a:pt x="95" y="22"/>
                    </a:lnTo>
                    <a:lnTo>
                      <a:pt x="95" y="22"/>
                    </a:lnTo>
                    <a:lnTo>
                      <a:pt x="95" y="18"/>
                    </a:lnTo>
                    <a:lnTo>
                      <a:pt x="95" y="18"/>
                    </a:lnTo>
                    <a:lnTo>
                      <a:pt x="94" y="12"/>
                    </a:lnTo>
                    <a:lnTo>
                      <a:pt x="93" y="7"/>
                    </a:lnTo>
                    <a:lnTo>
                      <a:pt x="89" y="4"/>
                    </a:lnTo>
                    <a:lnTo>
                      <a:pt x="84" y="2"/>
                    </a:lnTo>
                    <a:lnTo>
                      <a:pt x="80" y="0"/>
                    </a:lnTo>
                    <a:lnTo>
                      <a:pt x="75" y="0"/>
                    </a:lnTo>
                    <a:lnTo>
                      <a:pt x="71" y="0"/>
                    </a:lnTo>
                    <a:lnTo>
                      <a:pt x="67" y="3"/>
                    </a:lnTo>
                    <a:lnTo>
                      <a:pt x="67" y="3"/>
                    </a:lnTo>
                    <a:lnTo>
                      <a:pt x="61" y="2"/>
                    </a:lnTo>
                    <a:lnTo>
                      <a:pt x="57" y="0"/>
                    </a:lnTo>
                    <a:lnTo>
                      <a:pt x="45" y="0"/>
                    </a:lnTo>
                    <a:lnTo>
                      <a:pt x="34" y="3"/>
                    </a:lnTo>
                    <a:lnTo>
                      <a:pt x="23" y="6"/>
                    </a:lnTo>
                    <a:lnTo>
                      <a:pt x="23" y="6"/>
                    </a:lnTo>
                    <a:lnTo>
                      <a:pt x="18" y="8"/>
                    </a:lnTo>
                    <a:lnTo>
                      <a:pt x="14" y="12"/>
                    </a:lnTo>
                    <a:lnTo>
                      <a:pt x="14" y="12"/>
                    </a:lnTo>
                    <a:lnTo>
                      <a:pt x="8" y="18"/>
                    </a:lnTo>
                    <a:lnTo>
                      <a:pt x="4" y="23"/>
                    </a:lnTo>
                    <a:lnTo>
                      <a:pt x="2" y="30"/>
                    </a:lnTo>
                    <a:lnTo>
                      <a:pt x="0" y="40"/>
                    </a:lnTo>
                    <a:lnTo>
                      <a:pt x="0" y="40"/>
                    </a:lnTo>
                    <a:lnTo>
                      <a:pt x="0" y="64"/>
                    </a:lnTo>
                    <a:lnTo>
                      <a:pt x="2" y="90"/>
                    </a:lnTo>
                    <a:lnTo>
                      <a:pt x="4" y="114"/>
                    </a:lnTo>
                    <a:lnTo>
                      <a:pt x="7" y="140"/>
                    </a:lnTo>
                    <a:lnTo>
                      <a:pt x="7" y="140"/>
                    </a:lnTo>
                    <a:lnTo>
                      <a:pt x="7" y="141"/>
                    </a:lnTo>
                    <a:lnTo>
                      <a:pt x="7" y="141"/>
                    </a:lnTo>
                    <a:lnTo>
                      <a:pt x="8" y="151"/>
                    </a:lnTo>
                    <a:lnTo>
                      <a:pt x="10" y="158"/>
                    </a:lnTo>
                    <a:lnTo>
                      <a:pt x="14" y="164"/>
                    </a:lnTo>
                    <a:lnTo>
                      <a:pt x="18" y="168"/>
                    </a:lnTo>
                    <a:lnTo>
                      <a:pt x="23" y="171"/>
                    </a:lnTo>
                    <a:lnTo>
                      <a:pt x="30" y="174"/>
                    </a:lnTo>
                    <a:lnTo>
                      <a:pt x="40" y="175"/>
                    </a:lnTo>
                    <a:lnTo>
                      <a:pt x="49" y="177"/>
                    </a:lnTo>
                    <a:lnTo>
                      <a:pt x="49" y="177"/>
                    </a:lnTo>
                    <a:lnTo>
                      <a:pt x="60" y="177"/>
                    </a:lnTo>
                    <a:lnTo>
                      <a:pt x="71" y="177"/>
                    </a:lnTo>
                    <a:lnTo>
                      <a:pt x="80" y="174"/>
                    </a:lnTo>
                    <a:lnTo>
                      <a:pt x="89" y="171"/>
                    </a:lnTo>
                    <a:lnTo>
                      <a:pt x="95" y="166"/>
                    </a:lnTo>
                    <a:lnTo>
                      <a:pt x="101" y="159"/>
                    </a:lnTo>
                    <a:lnTo>
                      <a:pt x="103" y="151"/>
                    </a:lnTo>
                    <a:lnTo>
                      <a:pt x="105" y="139"/>
                    </a:lnTo>
                    <a:lnTo>
                      <a:pt x="105" y="139"/>
                    </a:lnTo>
                    <a:lnTo>
                      <a:pt x="103" y="118"/>
                    </a:lnTo>
                    <a:lnTo>
                      <a:pt x="102" y="96"/>
                    </a:lnTo>
                    <a:lnTo>
                      <a:pt x="97" y="54"/>
                    </a:lnTo>
                    <a:lnTo>
                      <a:pt x="97"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 name="Freeform 942">
                <a:extLst>
                  <a:ext uri="{FF2B5EF4-FFF2-40B4-BE49-F238E27FC236}">
                    <a16:creationId xmlns:a16="http://schemas.microsoft.com/office/drawing/2014/main" id="{F3257CE0-7181-4FD0-9073-0AFD01A0AE93}"/>
                  </a:ext>
                </a:extLst>
              </p:cNvPr>
              <p:cNvSpPr/>
              <p:nvPr/>
            </p:nvSpPr>
            <p:spPr>
              <a:xfrm>
                <a:off x="5041902" y="3236913"/>
                <a:ext cx="22225" cy="55563"/>
              </a:xfrm>
              <a:custGeom>
                <a:avLst/>
                <a:gdLst/>
                <a:ahLst/>
                <a:cxnLst>
                  <a:cxn ang="0">
                    <a:pos x="21708" y="40217"/>
                  </a:cxn>
                  <a:cxn ang="0">
                    <a:pos x="21708" y="40217"/>
                  </a:cxn>
                  <a:cxn ang="0">
                    <a:pos x="21191" y="33867"/>
                  </a:cxn>
                  <a:cxn ang="0">
                    <a:pos x="20158" y="27517"/>
                  </a:cxn>
                  <a:cxn ang="0">
                    <a:pos x="20158" y="27517"/>
                  </a:cxn>
                  <a:cxn ang="0">
                    <a:pos x="20158" y="22754"/>
                  </a:cxn>
                  <a:cxn ang="0">
                    <a:pos x="18090" y="17992"/>
                  </a:cxn>
                  <a:cxn ang="0">
                    <a:pos x="18090" y="9525"/>
                  </a:cxn>
                  <a:cxn ang="0">
                    <a:pos x="18090" y="9525"/>
                  </a:cxn>
                  <a:cxn ang="0">
                    <a:pos x="18090" y="7408"/>
                  </a:cxn>
                  <a:cxn ang="0">
                    <a:pos x="17573" y="5821"/>
                  </a:cxn>
                  <a:cxn ang="0">
                    <a:pos x="15506" y="3175"/>
                  </a:cxn>
                  <a:cxn ang="0">
                    <a:pos x="12405" y="1058"/>
                  </a:cxn>
                  <a:cxn ang="0">
                    <a:pos x="8787" y="0"/>
                  </a:cxn>
                  <a:cxn ang="0">
                    <a:pos x="5685" y="1058"/>
                  </a:cxn>
                  <a:cxn ang="0">
                    <a:pos x="2584" y="3175"/>
                  </a:cxn>
                  <a:cxn ang="0">
                    <a:pos x="517" y="5821"/>
                  </a:cxn>
                  <a:cxn ang="0">
                    <a:pos x="0" y="7408"/>
                  </a:cxn>
                  <a:cxn ang="0">
                    <a:pos x="0" y="9525"/>
                  </a:cxn>
                  <a:cxn ang="0">
                    <a:pos x="0" y="17992"/>
                  </a:cxn>
                  <a:cxn ang="0">
                    <a:pos x="0" y="17992"/>
                  </a:cxn>
                  <a:cxn ang="0">
                    <a:pos x="0" y="23284"/>
                  </a:cxn>
                  <a:cxn ang="0">
                    <a:pos x="0" y="23284"/>
                  </a:cxn>
                  <a:cxn ang="0">
                    <a:pos x="1551" y="25929"/>
                  </a:cxn>
                  <a:cxn ang="0">
                    <a:pos x="2067" y="27517"/>
                  </a:cxn>
                  <a:cxn ang="0">
                    <a:pos x="2067" y="26988"/>
                  </a:cxn>
                  <a:cxn ang="0">
                    <a:pos x="2067" y="26988"/>
                  </a:cxn>
                  <a:cxn ang="0">
                    <a:pos x="1551" y="25929"/>
                  </a:cxn>
                  <a:cxn ang="0">
                    <a:pos x="2067" y="27517"/>
                  </a:cxn>
                  <a:cxn ang="0">
                    <a:pos x="2067" y="33338"/>
                  </a:cxn>
                  <a:cxn ang="0">
                    <a:pos x="2067" y="33338"/>
                  </a:cxn>
                  <a:cxn ang="0">
                    <a:pos x="2067" y="37042"/>
                  </a:cxn>
                  <a:cxn ang="0">
                    <a:pos x="2584" y="39688"/>
                  </a:cxn>
                  <a:cxn ang="0">
                    <a:pos x="4135" y="46038"/>
                  </a:cxn>
                  <a:cxn ang="0">
                    <a:pos x="4135" y="46038"/>
                  </a:cxn>
                  <a:cxn ang="0">
                    <a:pos x="4652" y="50271"/>
                  </a:cxn>
                  <a:cxn ang="0">
                    <a:pos x="6719" y="53446"/>
                  </a:cxn>
                  <a:cxn ang="0">
                    <a:pos x="10337" y="55034"/>
                  </a:cxn>
                  <a:cxn ang="0">
                    <a:pos x="13955" y="55563"/>
                  </a:cxn>
                  <a:cxn ang="0">
                    <a:pos x="16540" y="55563"/>
                  </a:cxn>
                  <a:cxn ang="0">
                    <a:pos x="19641" y="53446"/>
                  </a:cxn>
                  <a:cxn ang="0">
                    <a:pos x="21708" y="50271"/>
                  </a:cxn>
                  <a:cxn ang="0">
                    <a:pos x="22225" y="48155"/>
                  </a:cxn>
                  <a:cxn ang="0">
                    <a:pos x="22225" y="46038"/>
                  </a:cxn>
                  <a:cxn ang="0">
                    <a:pos x="22225" y="43921"/>
                  </a:cxn>
                  <a:cxn ang="0">
                    <a:pos x="22225" y="43921"/>
                  </a:cxn>
                  <a:cxn ang="0">
                    <a:pos x="22225" y="41805"/>
                  </a:cxn>
                  <a:cxn ang="0">
                    <a:pos x="21708" y="40217"/>
                  </a:cxn>
                  <a:cxn ang="0">
                    <a:pos x="21708" y="40217"/>
                  </a:cxn>
                </a:cxnLst>
                <a:rect l="0" t="0" r="0" b="0"/>
                <a:pathLst>
                  <a:path w="43" h="105">
                    <a:moveTo>
                      <a:pt x="42" y="76"/>
                    </a:moveTo>
                    <a:lnTo>
                      <a:pt x="42" y="76"/>
                    </a:lnTo>
                    <a:lnTo>
                      <a:pt x="41" y="64"/>
                    </a:lnTo>
                    <a:lnTo>
                      <a:pt x="39" y="52"/>
                    </a:lnTo>
                    <a:lnTo>
                      <a:pt x="39" y="52"/>
                    </a:lnTo>
                    <a:lnTo>
                      <a:pt x="39" y="43"/>
                    </a:lnTo>
                    <a:lnTo>
                      <a:pt x="35" y="34"/>
                    </a:lnTo>
                    <a:lnTo>
                      <a:pt x="35" y="18"/>
                    </a:lnTo>
                    <a:lnTo>
                      <a:pt x="35" y="18"/>
                    </a:lnTo>
                    <a:lnTo>
                      <a:pt x="35" y="14"/>
                    </a:lnTo>
                    <a:lnTo>
                      <a:pt x="34" y="11"/>
                    </a:lnTo>
                    <a:lnTo>
                      <a:pt x="30" y="6"/>
                    </a:lnTo>
                    <a:lnTo>
                      <a:pt x="24" y="2"/>
                    </a:lnTo>
                    <a:lnTo>
                      <a:pt x="17" y="0"/>
                    </a:lnTo>
                    <a:lnTo>
                      <a:pt x="11" y="2"/>
                    </a:lnTo>
                    <a:lnTo>
                      <a:pt x="5" y="6"/>
                    </a:lnTo>
                    <a:lnTo>
                      <a:pt x="1" y="11"/>
                    </a:lnTo>
                    <a:lnTo>
                      <a:pt x="0" y="14"/>
                    </a:lnTo>
                    <a:lnTo>
                      <a:pt x="0" y="18"/>
                    </a:lnTo>
                    <a:lnTo>
                      <a:pt x="0" y="34"/>
                    </a:lnTo>
                    <a:lnTo>
                      <a:pt x="0" y="34"/>
                    </a:lnTo>
                    <a:lnTo>
                      <a:pt x="0" y="44"/>
                    </a:lnTo>
                    <a:lnTo>
                      <a:pt x="0" y="44"/>
                    </a:lnTo>
                    <a:lnTo>
                      <a:pt x="3" y="49"/>
                    </a:lnTo>
                    <a:lnTo>
                      <a:pt x="4" y="52"/>
                    </a:lnTo>
                    <a:lnTo>
                      <a:pt x="4" y="51"/>
                    </a:lnTo>
                    <a:lnTo>
                      <a:pt x="4" y="51"/>
                    </a:lnTo>
                    <a:lnTo>
                      <a:pt x="3" y="49"/>
                    </a:lnTo>
                    <a:lnTo>
                      <a:pt x="4" y="52"/>
                    </a:lnTo>
                    <a:lnTo>
                      <a:pt x="4" y="63"/>
                    </a:lnTo>
                    <a:lnTo>
                      <a:pt x="4" y="63"/>
                    </a:lnTo>
                    <a:lnTo>
                      <a:pt x="4" y="70"/>
                    </a:lnTo>
                    <a:lnTo>
                      <a:pt x="5" y="75"/>
                    </a:lnTo>
                    <a:lnTo>
                      <a:pt x="8" y="87"/>
                    </a:lnTo>
                    <a:lnTo>
                      <a:pt x="8" y="87"/>
                    </a:lnTo>
                    <a:lnTo>
                      <a:pt x="9" y="95"/>
                    </a:lnTo>
                    <a:lnTo>
                      <a:pt x="13" y="101"/>
                    </a:lnTo>
                    <a:lnTo>
                      <a:pt x="20" y="104"/>
                    </a:lnTo>
                    <a:lnTo>
                      <a:pt x="27" y="105"/>
                    </a:lnTo>
                    <a:lnTo>
                      <a:pt x="32" y="105"/>
                    </a:lnTo>
                    <a:lnTo>
                      <a:pt x="38" y="101"/>
                    </a:lnTo>
                    <a:lnTo>
                      <a:pt x="42" y="95"/>
                    </a:lnTo>
                    <a:lnTo>
                      <a:pt x="43" y="91"/>
                    </a:lnTo>
                    <a:lnTo>
                      <a:pt x="43" y="87"/>
                    </a:lnTo>
                    <a:lnTo>
                      <a:pt x="43" y="83"/>
                    </a:lnTo>
                    <a:lnTo>
                      <a:pt x="43" y="83"/>
                    </a:lnTo>
                    <a:lnTo>
                      <a:pt x="43" y="79"/>
                    </a:lnTo>
                    <a:lnTo>
                      <a:pt x="42" y="76"/>
                    </a:lnTo>
                    <a:lnTo>
                      <a:pt x="42" y="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 name="Freeform 943">
                <a:extLst>
                  <a:ext uri="{FF2B5EF4-FFF2-40B4-BE49-F238E27FC236}">
                    <a16:creationId xmlns:a16="http://schemas.microsoft.com/office/drawing/2014/main" id="{11906A85-73A9-4A28-A0C7-BA0FFF07D7B1}"/>
                  </a:ext>
                </a:extLst>
              </p:cNvPr>
              <p:cNvSpPr/>
              <p:nvPr/>
            </p:nvSpPr>
            <p:spPr>
              <a:xfrm>
                <a:off x="5003802" y="3224213"/>
                <a:ext cx="22225" cy="58738"/>
              </a:xfrm>
              <a:custGeom>
                <a:avLst/>
                <a:gdLst/>
                <a:ahLst/>
                <a:cxnLst>
                  <a:cxn ang="0">
                    <a:pos x="3175" y="6818"/>
                  </a:cxn>
                  <a:cxn ang="0">
                    <a:pos x="3175" y="6818"/>
                  </a:cxn>
                  <a:cxn ang="0">
                    <a:pos x="1588" y="11538"/>
                  </a:cxn>
                  <a:cxn ang="0">
                    <a:pos x="1058" y="17307"/>
                  </a:cxn>
                  <a:cxn ang="0">
                    <a:pos x="0" y="27796"/>
                  </a:cxn>
                  <a:cxn ang="0">
                    <a:pos x="1058" y="49298"/>
                  </a:cxn>
                  <a:cxn ang="0">
                    <a:pos x="1058" y="49298"/>
                  </a:cxn>
                  <a:cxn ang="0">
                    <a:pos x="1058" y="51396"/>
                  </a:cxn>
                  <a:cxn ang="0">
                    <a:pos x="1588" y="53494"/>
                  </a:cxn>
                  <a:cxn ang="0">
                    <a:pos x="3704" y="56640"/>
                  </a:cxn>
                  <a:cxn ang="0">
                    <a:pos x="6879" y="58738"/>
                  </a:cxn>
                  <a:cxn ang="0">
                    <a:pos x="10054" y="58738"/>
                  </a:cxn>
                  <a:cxn ang="0">
                    <a:pos x="13758" y="58738"/>
                  </a:cxn>
                  <a:cxn ang="0">
                    <a:pos x="16933" y="56640"/>
                  </a:cxn>
                  <a:cxn ang="0">
                    <a:pos x="19050" y="53494"/>
                  </a:cxn>
                  <a:cxn ang="0">
                    <a:pos x="19579" y="51396"/>
                  </a:cxn>
                  <a:cxn ang="0">
                    <a:pos x="20108" y="49298"/>
                  </a:cxn>
                  <a:cxn ang="0">
                    <a:pos x="20108" y="49298"/>
                  </a:cxn>
                  <a:cxn ang="0">
                    <a:pos x="19579" y="30942"/>
                  </a:cxn>
                  <a:cxn ang="0">
                    <a:pos x="19579" y="20978"/>
                  </a:cxn>
                  <a:cxn ang="0">
                    <a:pos x="20108" y="16782"/>
                  </a:cxn>
                  <a:cxn ang="0">
                    <a:pos x="21696" y="11538"/>
                  </a:cxn>
                  <a:cxn ang="0">
                    <a:pos x="21696" y="11538"/>
                  </a:cxn>
                  <a:cxn ang="0">
                    <a:pos x="22225" y="9440"/>
                  </a:cxn>
                  <a:cxn ang="0">
                    <a:pos x="22225" y="7342"/>
                  </a:cxn>
                  <a:cxn ang="0">
                    <a:pos x="21696" y="5769"/>
                  </a:cxn>
                  <a:cxn ang="0">
                    <a:pos x="21167" y="4720"/>
                  </a:cxn>
                  <a:cxn ang="0">
                    <a:pos x="19050" y="1573"/>
                  </a:cxn>
                  <a:cxn ang="0">
                    <a:pos x="15346" y="0"/>
                  </a:cxn>
                  <a:cxn ang="0">
                    <a:pos x="11642" y="0"/>
                  </a:cxn>
                  <a:cxn ang="0">
                    <a:pos x="7937" y="1049"/>
                  </a:cxn>
                  <a:cxn ang="0">
                    <a:pos x="5292" y="3147"/>
                  </a:cxn>
                  <a:cxn ang="0">
                    <a:pos x="3704" y="4720"/>
                  </a:cxn>
                  <a:cxn ang="0">
                    <a:pos x="3175" y="6818"/>
                  </a:cxn>
                  <a:cxn ang="0">
                    <a:pos x="3175" y="6818"/>
                  </a:cxn>
                </a:cxnLst>
                <a:rect l="0" t="0" r="0" b="0"/>
                <a:pathLst>
                  <a:path w="42" h="112">
                    <a:moveTo>
                      <a:pt x="6" y="13"/>
                    </a:moveTo>
                    <a:lnTo>
                      <a:pt x="6" y="13"/>
                    </a:lnTo>
                    <a:lnTo>
                      <a:pt x="3" y="22"/>
                    </a:lnTo>
                    <a:lnTo>
                      <a:pt x="2" y="33"/>
                    </a:lnTo>
                    <a:lnTo>
                      <a:pt x="0" y="53"/>
                    </a:lnTo>
                    <a:lnTo>
                      <a:pt x="2" y="94"/>
                    </a:lnTo>
                    <a:lnTo>
                      <a:pt x="2" y="94"/>
                    </a:lnTo>
                    <a:lnTo>
                      <a:pt x="2" y="98"/>
                    </a:lnTo>
                    <a:lnTo>
                      <a:pt x="3" y="102"/>
                    </a:lnTo>
                    <a:lnTo>
                      <a:pt x="7" y="108"/>
                    </a:lnTo>
                    <a:lnTo>
                      <a:pt x="13" y="112"/>
                    </a:lnTo>
                    <a:lnTo>
                      <a:pt x="19" y="112"/>
                    </a:lnTo>
                    <a:lnTo>
                      <a:pt x="26" y="112"/>
                    </a:lnTo>
                    <a:lnTo>
                      <a:pt x="32" y="108"/>
                    </a:lnTo>
                    <a:lnTo>
                      <a:pt x="36" y="102"/>
                    </a:lnTo>
                    <a:lnTo>
                      <a:pt x="37" y="98"/>
                    </a:lnTo>
                    <a:lnTo>
                      <a:pt x="38" y="94"/>
                    </a:lnTo>
                    <a:lnTo>
                      <a:pt x="38" y="94"/>
                    </a:lnTo>
                    <a:lnTo>
                      <a:pt x="37" y="59"/>
                    </a:lnTo>
                    <a:lnTo>
                      <a:pt x="37" y="40"/>
                    </a:lnTo>
                    <a:lnTo>
                      <a:pt x="38" y="32"/>
                    </a:lnTo>
                    <a:lnTo>
                      <a:pt x="41" y="22"/>
                    </a:lnTo>
                    <a:lnTo>
                      <a:pt x="41" y="22"/>
                    </a:lnTo>
                    <a:lnTo>
                      <a:pt x="42" y="18"/>
                    </a:lnTo>
                    <a:lnTo>
                      <a:pt x="42" y="14"/>
                    </a:lnTo>
                    <a:lnTo>
                      <a:pt x="41" y="11"/>
                    </a:lnTo>
                    <a:lnTo>
                      <a:pt x="40" y="9"/>
                    </a:lnTo>
                    <a:lnTo>
                      <a:pt x="36" y="3"/>
                    </a:lnTo>
                    <a:lnTo>
                      <a:pt x="29" y="0"/>
                    </a:lnTo>
                    <a:lnTo>
                      <a:pt x="22" y="0"/>
                    </a:lnTo>
                    <a:lnTo>
                      <a:pt x="15" y="2"/>
                    </a:lnTo>
                    <a:lnTo>
                      <a:pt x="10" y="6"/>
                    </a:lnTo>
                    <a:lnTo>
                      <a:pt x="7" y="9"/>
                    </a:lnTo>
                    <a:lnTo>
                      <a:pt x="6" y="13"/>
                    </a:lnTo>
                    <a:lnTo>
                      <a:pt x="6" y="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 name="Freeform 944">
                <a:extLst>
                  <a:ext uri="{FF2B5EF4-FFF2-40B4-BE49-F238E27FC236}">
                    <a16:creationId xmlns:a16="http://schemas.microsoft.com/office/drawing/2014/main" id="{AC27070E-D047-4A08-9864-8A380C1D994D}"/>
                  </a:ext>
                </a:extLst>
              </p:cNvPr>
              <p:cNvSpPr/>
              <p:nvPr/>
            </p:nvSpPr>
            <p:spPr>
              <a:xfrm>
                <a:off x="4976814" y="3209926"/>
                <a:ext cx="19050" cy="46038"/>
              </a:xfrm>
              <a:custGeom>
                <a:avLst/>
                <a:gdLst/>
                <a:ahLst/>
                <a:cxnLst>
                  <a:cxn ang="0">
                    <a:pos x="0" y="9417"/>
                  </a:cxn>
                  <a:cxn ang="0">
                    <a:pos x="0" y="36098"/>
                  </a:cxn>
                  <a:cxn ang="0">
                    <a:pos x="0" y="36098"/>
                  </a:cxn>
                  <a:cxn ang="0">
                    <a:pos x="0" y="39237"/>
                  </a:cxn>
                  <a:cxn ang="0">
                    <a:pos x="529" y="40283"/>
                  </a:cxn>
                  <a:cxn ang="0">
                    <a:pos x="2646" y="43422"/>
                  </a:cxn>
                  <a:cxn ang="0">
                    <a:pos x="5821" y="45515"/>
                  </a:cxn>
                  <a:cxn ang="0">
                    <a:pos x="8996" y="46038"/>
                  </a:cxn>
                  <a:cxn ang="0">
                    <a:pos x="12700" y="45515"/>
                  </a:cxn>
                  <a:cxn ang="0">
                    <a:pos x="15875" y="43422"/>
                  </a:cxn>
                  <a:cxn ang="0">
                    <a:pos x="18521" y="40283"/>
                  </a:cxn>
                  <a:cxn ang="0">
                    <a:pos x="18521" y="39237"/>
                  </a:cxn>
                  <a:cxn ang="0">
                    <a:pos x="19050" y="36098"/>
                  </a:cxn>
                  <a:cxn ang="0">
                    <a:pos x="19050" y="9417"/>
                  </a:cxn>
                  <a:cxn ang="0">
                    <a:pos x="19050" y="9417"/>
                  </a:cxn>
                  <a:cxn ang="0">
                    <a:pos x="18521" y="6801"/>
                  </a:cxn>
                  <a:cxn ang="0">
                    <a:pos x="18521" y="4708"/>
                  </a:cxn>
                  <a:cxn ang="0">
                    <a:pos x="15875" y="2093"/>
                  </a:cxn>
                  <a:cxn ang="0">
                    <a:pos x="12700" y="0"/>
                  </a:cxn>
                  <a:cxn ang="0">
                    <a:pos x="8996" y="0"/>
                  </a:cxn>
                  <a:cxn ang="0">
                    <a:pos x="5821" y="0"/>
                  </a:cxn>
                  <a:cxn ang="0">
                    <a:pos x="2646" y="2093"/>
                  </a:cxn>
                  <a:cxn ang="0">
                    <a:pos x="529" y="4708"/>
                  </a:cxn>
                  <a:cxn ang="0">
                    <a:pos x="0" y="6801"/>
                  </a:cxn>
                  <a:cxn ang="0">
                    <a:pos x="0" y="9417"/>
                  </a:cxn>
                  <a:cxn ang="0">
                    <a:pos x="0" y="9417"/>
                  </a:cxn>
                </a:cxnLst>
                <a:rect l="0" t="0" r="0" b="0"/>
                <a:pathLst>
                  <a:path w="36" h="88">
                    <a:moveTo>
                      <a:pt x="0" y="18"/>
                    </a:moveTo>
                    <a:lnTo>
                      <a:pt x="0" y="69"/>
                    </a:lnTo>
                    <a:lnTo>
                      <a:pt x="0" y="69"/>
                    </a:lnTo>
                    <a:lnTo>
                      <a:pt x="0" y="75"/>
                    </a:lnTo>
                    <a:lnTo>
                      <a:pt x="1" y="77"/>
                    </a:lnTo>
                    <a:lnTo>
                      <a:pt x="5" y="83"/>
                    </a:lnTo>
                    <a:lnTo>
                      <a:pt x="11" y="87"/>
                    </a:lnTo>
                    <a:lnTo>
                      <a:pt x="17" y="88"/>
                    </a:lnTo>
                    <a:lnTo>
                      <a:pt x="24" y="87"/>
                    </a:lnTo>
                    <a:lnTo>
                      <a:pt x="30" y="83"/>
                    </a:lnTo>
                    <a:lnTo>
                      <a:pt x="35" y="77"/>
                    </a:lnTo>
                    <a:lnTo>
                      <a:pt x="35" y="75"/>
                    </a:lnTo>
                    <a:lnTo>
                      <a:pt x="36" y="69"/>
                    </a:lnTo>
                    <a:lnTo>
                      <a:pt x="36" y="18"/>
                    </a:lnTo>
                    <a:lnTo>
                      <a:pt x="36" y="18"/>
                    </a:lnTo>
                    <a:lnTo>
                      <a:pt x="35" y="13"/>
                    </a:lnTo>
                    <a:lnTo>
                      <a:pt x="35" y="9"/>
                    </a:lnTo>
                    <a:lnTo>
                      <a:pt x="30" y="4"/>
                    </a:lnTo>
                    <a:lnTo>
                      <a:pt x="24" y="0"/>
                    </a:lnTo>
                    <a:lnTo>
                      <a:pt x="17" y="0"/>
                    </a:lnTo>
                    <a:lnTo>
                      <a:pt x="11" y="0"/>
                    </a:lnTo>
                    <a:lnTo>
                      <a:pt x="5" y="4"/>
                    </a:lnTo>
                    <a:lnTo>
                      <a:pt x="1" y="9"/>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 name="Freeform 945">
                <a:extLst>
                  <a:ext uri="{FF2B5EF4-FFF2-40B4-BE49-F238E27FC236}">
                    <a16:creationId xmlns:a16="http://schemas.microsoft.com/office/drawing/2014/main" id="{491EE694-7E1D-414D-8320-65B0B968135A}"/>
                  </a:ext>
                </a:extLst>
              </p:cNvPr>
              <p:cNvSpPr/>
              <p:nvPr/>
            </p:nvSpPr>
            <p:spPr>
              <a:xfrm>
                <a:off x="5446714" y="3238501"/>
                <a:ext cx="22225" cy="57150"/>
              </a:xfrm>
              <a:custGeom>
                <a:avLst/>
                <a:gdLst/>
                <a:ahLst/>
                <a:cxnLst>
                  <a:cxn ang="0">
                    <a:pos x="20057" y="31221"/>
                  </a:cxn>
                  <a:cxn ang="0">
                    <a:pos x="20057" y="8996"/>
                  </a:cxn>
                  <a:cxn ang="0">
                    <a:pos x="20057" y="8996"/>
                  </a:cxn>
                  <a:cxn ang="0">
                    <a:pos x="20057" y="6879"/>
                  </a:cxn>
                  <a:cxn ang="0">
                    <a:pos x="19515" y="5292"/>
                  </a:cxn>
                  <a:cxn ang="0">
                    <a:pos x="17346" y="2646"/>
                  </a:cxn>
                  <a:cxn ang="0">
                    <a:pos x="14094" y="529"/>
                  </a:cxn>
                  <a:cxn ang="0">
                    <a:pos x="10299" y="0"/>
                  </a:cxn>
                  <a:cxn ang="0">
                    <a:pos x="7047" y="529"/>
                  </a:cxn>
                  <a:cxn ang="0">
                    <a:pos x="3252" y="2646"/>
                  </a:cxn>
                  <a:cxn ang="0">
                    <a:pos x="1084" y="5292"/>
                  </a:cxn>
                  <a:cxn ang="0">
                    <a:pos x="0" y="6879"/>
                  </a:cxn>
                  <a:cxn ang="0">
                    <a:pos x="0" y="8996"/>
                  </a:cxn>
                  <a:cxn ang="0">
                    <a:pos x="0" y="37042"/>
                  </a:cxn>
                  <a:cxn ang="0">
                    <a:pos x="0" y="37042"/>
                  </a:cxn>
                  <a:cxn ang="0">
                    <a:pos x="1084" y="39688"/>
                  </a:cxn>
                  <a:cxn ang="0">
                    <a:pos x="1084" y="42863"/>
                  </a:cxn>
                  <a:cxn ang="0">
                    <a:pos x="2168" y="47625"/>
                  </a:cxn>
                  <a:cxn ang="0">
                    <a:pos x="2168" y="47625"/>
                  </a:cxn>
                  <a:cxn ang="0">
                    <a:pos x="3252" y="49742"/>
                  </a:cxn>
                  <a:cxn ang="0">
                    <a:pos x="3795" y="52387"/>
                  </a:cxn>
                  <a:cxn ang="0">
                    <a:pos x="5963" y="55033"/>
                  </a:cxn>
                  <a:cxn ang="0">
                    <a:pos x="9757" y="56621"/>
                  </a:cxn>
                  <a:cxn ang="0">
                    <a:pos x="13552" y="57150"/>
                  </a:cxn>
                  <a:cxn ang="0">
                    <a:pos x="17346" y="56621"/>
                  </a:cxn>
                  <a:cxn ang="0">
                    <a:pos x="20057" y="55033"/>
                  </a:cxn>
                  <a:cxn ang="0">
                    <a:pos x="20599" y="53446"/>
                  </a:cxn>
                  <a:cxn ang="0">
                    <a:pos x="21683" y="52387"/>
                  </a:cxn>
                  <a:cxn ang="0">
                    <a:pos x="22225" y="49742"/>
                  </a:cxn>
                  <a:cxn ang="0">
                    <a:pos x="22225" y="47625"/>
                  </a:cxn>
                  <a:cxn ang="0">
                    <a:pos x="22225" y="47625"/>
                  </a:cxn>
                  <a:cxn ang="0">
                    <a:pos x="20599" y="39688"/>
                  </a:cxn>
                  <a:cxn ang="0">
                    <a:pos x="20057" y="35454"/>
                  </a:cxn>
                  <a:cxn ang="0">
                    <a:pos x="20057" y="31221"/>
                  </a:cxn>
                  <a:cxn ang="0">
                    <a:pos x="20057" y="31221"/>
                  </a:cxn>
                </a:cxnLst>
                <a:rect l="0" t="0" r="0" b="0"/>
                <a:pathLst>
                  <a:path w="41" h="108">
                    <a:moveTo>
                      <a:pt x="37" y="59"/>
                    </a:moveTo>
                    <a:lnTo>
                      <a:pt x="37" y="17"/>
                    </a:lnTo>
                    <a:lnTo>
                      <a:pt x="37" y="17"/>
                    </a:lnTo>
                    <a:lnTo>
                      <a:pt x="37" y="13"/>
                    </a:lnTo>
                    <a:lnTo>
                      <a:pt x="36" y="10"/>
                    </a:lnTo>
                    <a:lnTo>
                      <a:pt x="32" y="5"/>
                    </a:lnTo>
                    <a:lnTo>
                      <a:pt x="26" y="1"/>
                    </a:lnTo>
                    <a:lnTo>
                      <a:pt x="19" y="0"/>
                    </a:lnTo>
                    <a:lnTo>
                      <a:pt x="13" y="1"/>
                    </a:lnTo>
                    <a:lnTo>
                      <a:pt x="6" y="5"/>
                    </a:lnTo>
                    <a:lnTo>
                      <a:pt x="2" y="10"/>
                    </a:lnTo>
                    <a:lnTo>
                      <a:pt x="0" y="13"/>
                    </a:lnTo>
                    <a:lnTo>
                      <a:pt x="0" y="17"/>
                    </a:lnTo>
                    <a:lnTo>
                      <a:pt x="0" y="70"/>
                    </a:lnTo>
                    <a:lnTo>
                      <a:pt x="0" y="70"/>
                    </a:lnTo>
                    <a:lnTo>
                      <a:pt x="2" y="75"/>
                    </a:lnTo>
                    <a:lnTo>
                      <a:pt x="2" y="81"/>
                    </a:lnTo>
                    <a:lnTo>
                      <a:pt x="4" y="90"/>
                    </a:lnTo>
                    <a:lnTo>
                      <a:pt x="4" y="90"/>
                    </a:lnTo>
                    <a:lnTo>
                      <a:pt x="6" y="94"/>
                    </a:lnTo>
                    <a:lnTo>
                      <a:pt x="7" y="99"/>
                    </a:lnTo>
                    <a:lnTo>
                      <a:pt x="11" y="104"/>
                    </a:lnTo>
                    <a:lnTo>
                      <a:pt x="18" y="107"/>
                    </a:lnTo>
                    <a:lnTo>
                      <a:pt x="25" y="108"/>
                    </a:lnTo>
                    <a:lnTo>
                      <a:pt x="32" y="107"/>
                    </a:lnTo>
                    <a:lnTo>
                      <a:pt x="37" y="104"/>
                    </a:lnTo>
                    <a:lnTo>
                      <a:pt x="38" y="101"/>
                    </a:lnTo>
                    <a:lnTo>
                      <a:pt x="40" y="99"/>
                    </a:lnTo>
                    <a:lnTo>
                      <a:pt x="41" y="94"/>
                    </a:lnTo>
                    <a:lnTo>
                      <a:pt x="41" y="90"/>
                    </a:lnTo>
                    <a:lnTo>
                      <a:pt x="41" y="90"/>
                    </a:lnTo>
                    <a:lnTo>
                      <a:pt x="38" y="75"/>
                    </a:lnTo>
                    <a:lnTo>
                      <a:pt x="37" y="67"/>
                    </a:lnTo>
                    <a:lnTo>
                      <a:pt x="37" y="59"/>
                    </a:lnTo>
                    <a:lnTo>
                      <a:pt x="37"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8" name="Freeform 946">
                <a:extLst>
                  <a:ext uri="{FF2B5EF4-FFF2-40B4-BE49-F238E27FC236}">
                    <a16:creationId xmlns:a16="http://schemas.microsoft.com/office/drawing/2014/main" id="{D4FF30D1-CDF7-45C7-8349-A51DC8ED68E8}"/>
                  </a:ext>
                </a:extLst>
              </p:cNvPr>
              <p:cNvSpPr/>
              <p:nvPr/>
            </p:nvSpPr>
            <p:spPr>
              <a:xfrm>
                <a:off x="5480052" y="3225801"/>
                <a:ext cx="19050" cy="39688"/>
              </a:xfrm>
              <a:custGeom>
                <a:avLst/>
                <a:gdLst/>
                <a:ahLst/>
                <a:cxnLst>
                  <a:cxn ang="0">
                    <a:pos x="0" y="9525"/>
                  </a:cxn>
                  <a:cxn ang="0">
                    <a:pos x="0" y="30163"/>
                  </a:cxn>
                  <a:cxn ang="0">
                    <a:pos x="0" y="30163"/>
                  </a:cxn>
                  <a:cxn ang="0">
                    <a:pos x="0" y="33338"/>
                  </a:cxn>
                  <a:cxn ang="0">
                    <a:pos x="1030" y="34925"/>
                  </a:cxn>
                  <a:cxn ang="0">
                    <a:pos x="3089" y="37571"/>
                  </a:cxn>
                  <a:cxn ang="0">
                    <a:pos x="6693" y="39688"/>
                  </a:cxn>
                  <a:cxn ang="0">
                    <a:pos x="9268" y="39688"/>
                  </a:cxn>
                  <a:cxn ang="0">
                    <a:pos x="12872" y="39688"/>
                  </a:cxn>
                  <a:cxn ang="0">
                    <a:pos x="16476" y="37571"/>
                  </a:cxn>
                  <a:cxn ang="0">
                    <a:pos x="18535" y="34925"/>
                  </a:cxn>
                  <a:cxn ang="0">
                    <a:pos x="19050" y="33338"/>
                  </a:cxn>
                  <a:cxn ang="0">
                    <a:pos x="19050" y="30163"/>
                  </a:cxn>
                  <a:cxn ang="0">
                    <a:pos x="19050" y="9525"/>
                  </a:cxn>
                  <a:cxn ang="0">
                    <a:pos x="19050" y="9525"/>
                  </a:cxn>
                  <a:cxn ang="0">
                    <a:pos x="19050" y="6879"/>
                  </a:cxn>
                  <a:cxn ang="0">
                    <a:pos x="18535" y="5292"/>
                  </a:cxn>
                  <a:cxn ang="0">
                    <a:pos x="16476" y="2646"/>
                  </a:cxn>
                  <a:cxn ang="0">
                    <a:pos x="12872" y="0"/>
                  </a:cxn>
                  <a:cxn ang="0">
                    <a:pos x="9268" y="0"/>
                  </a:cxn>
                  <a:cxn ang="0">
                    <a:pos x="6693" y="0"/>
                  </a:cxn>
                  <a:cxn ang="0">
                    <a:pos x="3089" y="2646"/>
                  </a:cxn>
                  <a:cxn ang="0">
                    <a:pos x="1030" y="5292"/>
                  </a:cxn>
                  <a:cxn ang="0">
                    <a:pos x="0" y="6879"/>
                  </a:cxn>
                  <a:cxn ang="0">
                    <a:pos x="0" y="9525"/>
                  </a:cxn>
                  <a:cxn ang="0">
                    <a:pos x="0" y="9525"/>
                  </a:cxn>
                </a:cxnLst>
                <a:rect l="0" t="0" r="0" b="0"/>
                <a:pathLst>
                  <a:path w="37" h="75">
                    <a:moveTo>
                      <a:pt x="0" y="18"/>
                    </a:moveTo>
                    <a:lnTo>
                      <a:pt x="0" y="57"/>
                    </a:lnTo>
                    <a:lnTo>
                      <a:pt x="0" y="57"/>
                    </a:lnTo>
                    <a:lnTo>
                      <a:pt x="0" y="63"/>
                    </a:lnTo>
                    <a:lnTo>
                      <a:pt x="2" y="66"/>
                    </a:lnTo>
                    <a:lnTo>
                      <a:pt x="6" y="71"/>
                    </a:lnTo>
                    <a:lnTo>
                      <a:pt x="13" y="75"/>
                    </a:lnTo>
                    <a:lnTo>
                      <a:pt x="18" y="75"/>
                    </a:lnTo>
                    <a:lnTo>
                      <a:pt x="25" y="75"/>
                    </a:lnTo>
                    <a:lnTo>
                      <a:pt x="32" y="71"/>
                    </a:lnTo>
                    <a:lnTo>
                      <a:pt x="36" y="66"/>
                    </a:lnTo>
                    <a:lnTo>
                      <a:pt x="37" y="63"/>
                    </a:lnTo>
                    <a:lnTo>
                      <a:pt x="37" y="57"/>
                    </a:lnTo>
                    <a:lnTo>
                      <a:pt x="37" y="18"/>
                    </a:lnTo>
                    <a:lnTo>
                      <a:pt x="37" y="18"/>
                    </a:lnTo>
                    <a:lnTo>
                      <a:pt x="37" y="13"/>
                    </a:lnTo>
                    <a:lnTo>
                      <a:pt x="36" y="10"/>
                    </a:lnTo>
                    <a:lnTo>
                      <a:pt x="32" y="5"/>
                    </a:lnTo>
                    <a:lnTo>
                      <a:pt x="25" y="0"/>
                    </a:lnTo>
                    <a:lnTo>
                      <a:pt x="18" y="0"/>
                    </a:lnTo>
                    <a:lnTo>
                      <a:pt x="13" y="0"/>
                    </a:lnTo>
                    <a:lnTo>
                      <a:pt x="6" y="5"/>
                    </a:lnTo>
                    <a:lnTo>
                      <a:pt x="2" y="10"/>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9" name="Freeform 947">
                <a:extLst>
                  <a:ext uri="{FF2B5EF4-FFF2-40B4-BE49-F238E27FC236}">
                    <a16:creationId xmlns:a16="http://schemas.microsoft.com/office/drawing/2014/main" id="{D048F274-A5CD-42C2-A24A-E5EE18DEABD3}"/>
                  </a:ext>
                </a:extLst>
              </p:cNvPr>
              <p:cNvSpPr/>
              <p:nvPr/>
            </p:nvSpPr>
            <p:spPr>
              <a:xfrm>
                <a:off x="5500689" y="3216276"/>
                <a:ext cx="20638" cy="33338"/>
              </a:xfrm>
              <a:custGeom>
                <a:avLst/>
                <a:gdLst/>
                <a:ahLst/>
                <a:cxnLst>
                  <a:cxn ang="0">
                    <a:pos x="0" y="9376"/>
                  </a:cxn>
                  <a:cxn ang="0">
                    <a:pos x="0" y="23962"/>
                  </a:cxn>
                  <a:cxn ang="0">
                    <a:pos x="0" y="23962"/>
                  </a:cxn>
                  <a:cxn ang="0">
                    <a:pos x="0" y="26045"/>
                  </a:cxn>
                  <a:cxn ang="0">
                    <a:pos x="558" y="27608"/>
                  </a:cxn>
                  <a:cxn ang="0">
                    <a:pos x="3347" y="30213"/>
                  </a:cxn>
                  <a:cxn ang="0">
                    <a:pos x="6136" y="32817"/>
                  </a:cxn>
                  <a:cxn ang="0">
                    <a:pos x="10040" y="33338"/>
                  </a:cxn>
                  <a:cxn ang="0">
                    <a:pos x="13945" y="32817"/>
                  </a:cxn>
                  <a:cxn ang="0">
                    <a:pos x="17291" y="30213"/>
                  </a:cxn>
                  <a:cxn ang="0">
                    <a:pos x="19522" y="27608"/>
                  </a:cxn>
                  <a:cxn ang="0">
                    <a:pos x="20638" y="26045"/>
                  </a:cxn>
                  <a:cxn ang="0">
                    <a:pos x="20638" y="23962"/>
                  </a:cxn>
                  <a:cxn ang="0">
                    <a:pos x="20638" y="9376"/>
                  </a:cxn>
                  <a:cxn ang="0">
                    <a:pos x="20638" y="9376"/>
                  </a:cxn>
                  <a:cxn ang="0">
                    <a:pos x="20638" y="7293"/>
                  </a:cxn>
                  <a:cxn ang="0">
                    <a:pos x="19522" y="5209"/>
                  </a:cxn>
                  <a:cxn ang="0">
                    <a:pos x="17291" y="2084"/>
                  </a:cxn>
                  <a:cxn ang="0">
                    <a:pos x="13945" y="0"/>
                  </a:cxn>
                  <a:cxn ang="0">
                    <a:pos x="10040" y="0"/>
                  </a:cxn>
                  <a:cxn ang="0">
                    <a:pos x="6136" y="0"/>
                  </a:cxn>
                  <a:cxn ang="0">
                    <a:pos x="3347" y="2084"/>
                  </a:cxn>
                  <a:cxn ang="0">
                    <a:pos x="558" y="5209"/>
                  </a:cxn>
                  <a:cxn ang="0">
                    <a:pos x="0" y="7293"/>
                  </a:cxn>
                  <a:cxn ang="0">
                    <a:pos x="0" y="9376"/>
                  </a:cxn>
                  <a:cxn ang="0">
                    <a:pos x="0" y="9376"/>
                  </a:cxn>
                </a:cxnLst>
                <a:rect l="0" t="0" r="0" b="0"/>
                <a:pathLst>
                  <a:path w="37" h="64">
                    <a:moveTo>
                      <a:pt x="0" y="18"/>
                    </a:moveTo>
                    <a:lnTo>
                      <a:pt x="0" y="46"/>
                    </a:lnTo>
                    <a:lnTo>
                      <a:pt x="0" y="46"/>
                    </a:lnTo>
                    <a:lnTo>
                      <a:pt x="0" y="50"/>
                    </a:lnTo>
                    <a:lnTo>
                      <a:pt x="1" y="53"/>
                    </a:lnTo>
                    <a:lnTo>
                      <a:pt x="6" y="58"/>
                    </a:lnTo>
                    <a:lnTo>
                      <a:pt x="11" y="63"/>
                    </a:lnTo>
                    <a:lnTo>
                      <a:pt x="18" y="64"/>
                    </a:lnTo>
                    <a:lnTo>
                      <a:pt x="25" y="63"/>
                    </a:lnTo>
                    <a:lnTo>
                      <a:pt x="31" y="58"/>
                    </a:lnTo>
                    <a:lnTo>
                      <a:pt x="35" y="53"/>
                    </a:lnTo>
                    <a:lnTo>
                      <a:pt x="37" y="50"/>
                    </a:lnTo>
                    <a:lnTo>
                      <a:pt x="37" y="46"/>
                    </a:lnTo>
                    <a:lnTo>
                      <a:pt x="37" y="18"/>
                    </a:lnTo>
                    <a:lnTo>
                      <a:pt x="37" y="18"/>
                    </a:lnTo>
                    <a:lnTo>
                      <a:pt x="37" y="14"/>
                    </a:lnTo>
                    <a:lnTo>
                      <a:pt x="35" y="10"/>
                    </a:lnTo>
                    <a:lnTo>
                      <a:pt x="31" y="4"/>
                    </a:lnTo>
                    <a:lnTo>
                      <a:pt x="25" y="0"/>
                    </a:lnTo>
                    <a:lnTo>
                      <a:pt x="18" y="0"/>
                    </a:lnTo>
                    <a:lnTo>
                      <a:pt x="11" y="0"/>
                    </a:lnTo>
                    <a:lnTo>
                      <a:pt x="6" y="4"/>
                    </a:lnTo>
                    <a:lnTo>
                      <a:pt x="1" y="10"/>
                    </a:lnTo>
                    <a:lnTo>
                      <a:pt x="0" y="14"/>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 name="Freeform 948">
                <a:extLst>
                  <a:ext uri="{FF2B5EF4-FFF2-40B4-BE49-F238E27FC236}">
                    <a16:creationId xmlns:a16="http://schemas.microsoft.com/office/drawing/2014/main" id="{701DC243-C2A7-436F-95A6-8D48F402D277}"/>
                  </a:ext>
                </a:extLst>
              </p:cNvPr>
              <p:cNvSpPr>
                <a:spLocks noEditPoints="1"/>
              </p:cNvSpPr>
              <p:nvPr/>
            </p:nvSpPr>
            <p:spPr>
              <a:xfrm>
                <a:off x="5146677" y="3181351"/>
                <a:ext cx="212725" cy="182563"/>
              </a:xfrm>
              <a:custGeom>
                <a:avLst/>
                <a:gdLst/>
                <a:ahLst/>
                <a:cxnLst>
                  <a:cxn ang="0">
                    <a:pos x="203729" y="53138"/>
                  </a:cxn>
                  <a:cxn ang="0">
                    <a:pos x="195792" y="36828"/>
                  </a:cxn>
                  <a:cxn ang="0">
                    <a:pos x="189442" y="29989"/>
                  </a:cxn>
                  <a:cxn ang="0">
                    <a:pos x="169333" y="17888"/>
                  </a:cxn>
                  <a:cxn ang="0">
                    <a:pos x="139700" y="6840"/>
                  </a:cxn>
                  <a:cxn ang="0">
                    <a:pos x="110596" y="2104"/>
                  </a:cxn>
                  <a:cxn ang="0">
                    <a:pos x="109008" y="2631"/>
                  </a:cxn>
                  <a:cxn ang="0">
                    <a:pos x="106892" y="526"/>
                  </a:cxn>
                  <a:cxn ang="0">
                    <a:pos x="104246" y="0"/>
                  </a:cxn>
                  <a:cxn ang="0">
                    <a:pos x="101071" y="2104"/>
                  </a:cxn>
                  <a:cxn ang="0">
                    <a:pos x="62442" y="6840"/>
                  </a:cxn>
                  <a:cxn ang="0">
                    <a:pos x="35983" y="17888"/>
                  </a:cxn>
                  <a:cxn ang="0">
                    <a:pos x="20638" y="29989"/>
                  </a:cxn>
                  <a:cxn ang="0">
                    <a:pos x="6879" y="52612"/>
                  </a:cxn>
                  <a:cxn ang="0">
                    <a:pos x="529" y="87862"/>
                  </a:cxn>
                  <a:cxn ang="0">
                    <a:pos x="0" y="106802"/>
                  </a:cxn>
                  <a:cxn ang="0">
                    <a:pos x="2646" y="125216"/>
                  </a:cxn>
                  <a:cxn ang="0">
                    <a:pos x="9525" y="138369"/>
                  </a:cxn>
                  <a:cxn ang="0">
                    <a:pos x="25929" y="154153"/>
                  </a:cxn>
                  <a:cxn ang="0">
                    <a:pos x="33867" y="160466"/>
                  </a:cxn>
                  <a:cxn ang="0">
                    <a:pos x="60854" y="172567"/>
                  </a:cxn>
                  <a:cxn ang="0">
                    <a:pos x="91017" y="182037"/>
                  </a:cxn>
                  <a:cxn ang="0">
                    <a:pos x="122237" y="182037"/>
                  </a:cxn>
                  <a:cxn ang="0">
                    <a:pos x="151342" y="176250"/>
                  </a:cxn>
                  <a:cxn ang="0">
                    <a:pos x="177800" y="162571"/>
                  </a:cxn>
                  <a:cxn ang="0">
                    <a:pos x="191029" y="150470"/>
                  </a:cxn>
                  <a:cxn ang="0">
                    <a:pos x="205317" y="127321"/>
                  </a:cxn>
                  <a:cxn ang="0">
                    <a:pos x="210079" y="101015"/>
                  </a:cxn>
                  <a:cxn ang="0">
                    <a:pos x="212725" y="84179"/>
                  </a:cxn>
                  <a:cxn ang="0">
                    <a:pos x="211137" y="73130"/>
                  </a:cxn>
                  <a:cxn ang="0">
                    <a:pos x="204787" y="96806"/>
                  </a:cxn>
                  <a:cxn ang="0">
                    <a:pos x="201613" y="114168"/>
                  </a:cxn>
                  <a:cxn ang="0">
                    <a:pos x="193146" y="136265"/>
                  </a:cxn>
                  <a:cxn ang="0">
                    <a:pos x="177271" y="155205"/>
                  </a:cxn>
                  <a:cxn ang="0">
                    <a:pos x="159808" y="166253"/>
                  </a:cxn>
                  <a:cxn ang="0">
                    <a:pos x="132292" y="174145"/>
                  </a:cxn>
                  <a:cxn ang="0">
                    <a:pos x="102129" y="176250"/>
                  </a:cxn>
                  <a:cxn ang="0">
                    <a:pos x="82550" y="174145"/>
                  </a:cxn>
                  <a:cxn ang="0">
                    <a:pos x="64558" y="166779"/>
                  </a:cxn>
                  <a:cxn ang="0">
                    <a:pos x="37042" y="154679"/>
                  </a:cxn>
                  <a:cxn ang="0">
                    <a:pos x="22754" y="144156"/>
                  </a:cxn>
                  <a:cxn ang="0">
                    <a:pos x="12171" y="130477"/>
                  </a:cxn>
                  <a:cxn ang="0">
                    <a:pos x="6879" y="116798"/>
                  </a:cxn>
                  <a:cxn ang="0">
                    <a:pos x="6350" y="92597"/>
                  </a:cxn>
                  <a:cxn ang="0">
                    <a:pos x="8467" y="74709"/>
                  </a:cxn>
                  <a:cxn ang="0">
                    <a:pos x="16933" y="47877"/>
                  </a:cxn>
                  <a:cxn ang="0">
                    <a:pos x="34396" y="26306"/>
                  </a:cxn>
                  <a:cxn ang="0">
                    <a:pos x="50271" y="17888"/>
                  </a:cxn>
                  <a:cxn ang="0">
                    <a:pos x="76729" y="10522"/>
                  </a:cxn>
                  <a:cxn ang="0">
                    <a:pos x="104246" y="8418"/>
                  </a:cxn>
                  <a:cxn ang="0">
                    <a:pos x="106362" y="8418"/>
                  </a:cxn>
                  <a:cxn ang="0">
                    <a:pos x="124883" y="9996"/>
                  </a:cxn>
                  <a:cxn ang="0">
                    <a:pos x="152400" y="17888"/>
                  </a:cxn>
                  <a:cxn ang="0">
                    <a:pos x="177800" y="29989"/>
                  </a:cxn>
                  <a:cxn ang="0">
                    <a:pos x="185738" y="35250"/>
                  </a:cxn>
                  <a:cxn ang="0">
                    <a:pos x="193675" y="46298"/>
                  </a:cxn>
                  <a:cxn ang="0">
                    <a:pos x="199496" y="59977"/>
                  </a:cxn>
                  <a:cxn ang="0">
                    <a:pos x="205846" y="80496"/>
                  </a:cxn>
                  <a:cxn ang="0">
                    <a:pos x="204787" y="96806"/>
                  </a:cxn>
                </a:cxnLst>
                <a:rect l="0" t="0" r="0" b="0"/>
                <a:pathLst>
                  <a:path w="402" h="347">
                    <a:moveTo>
                      <a:pt x="392" y="119"/>
                    </a:moveTo>
                    <a:lnTo>
                      <a:pt x="392" y="119"/>
                    </a:lnTo>
                    <a:lnTo>
                      <a:pt x="385" y="101"/>
                    </a:lnTo>
                    <a:lnTo>
                      <a:pt x="378" y="85"/>
                    </a:lnTo>
                    <a:lnTo>
                      <a:pt x="376" y="78"/>
                    </a:lnTo>
                    <a:lnTo>
                      <a:pt x="370" y="70"/>
                    </a:lnTo>
                    <a:lnTo>
                      <a:pt x="365" y="63"/>
                    </a:lnTo>
                    <a:lnTo>
                      <a:pt x="358" y="57"/>
                    </a:lnTo>
                    <a:lnTo>
                      <a:pt x="358" y="57"/>
                    </a:lnTo>
                    <a:lnTo>
                      <a:pt x="349" y="50"/>
                    </a:lnTo>
                    <a:lnTo>
                      <a:pt x="340" y="43"/>
                    </a:lnTo>
                    <a:lnTo>
                      <a:pt x="320" y="34"/>
                    </a:lnTo>
                    <a:lnTo>
                      <a:pt x="278" y="17"/>
                    </a:lnTo>
                    <a:lnTo>
                      <a:pt x="278" y="17"/>
                    </a:lnTo>
                    <a:lnTo>
                      <a:pt x="264" y="13"/>
                    </a:lnTo>
                    <a:lnTo>
                      <a:pt x="240" y="8"/>
                    </a:lnTo>
                    <a:lnTo>
                      <a:pt x="217" y="4"/>
                    </a:lnTo>
                    <a:lnTo>
                      <a:pt x="209" y="4"/>
                    </a:lnTo>
                    <a:lnTo>
                      <a:pt x="207" y="4"/>
                    </a:lnTo>
                    <a:lnTo>
                      <a:pt x="206" y="5"/>
                    </a:lnTo>
                    <a:lnTo>
                      <a:pt x="206" y="5"/>
                    </a:lnTo>
                    <a:lnTo>
                      <a:pt x="205" y="2"/>
                    </a:lnTo>
                    <a:lnTo>
                      <a:pt x="202" y="1"/>
                    </a:lnTo>
                    <a:lnTo>
                      <a:pt x="202" y="1"/>
                    </a:lnTo>
                    <a:lnTo>
                      <a:pt x="199" y="0"/>
                    </a:lnTo>
                    <a:lnTo>
                      <a:pt x="199" y="0"/>
                    </a:lnTo>
                    <a:lnTo>
                      <a:pt x="197" y="0"/>
                    </a:lnTo>
                    <a:lnTo>
                      <a:pt x="194" y="1"/>
                    </a:lnTo>
                    <a:lnTo>
                      <a:pt x="191" y="4"/>
                    </a:lnTo>
                    <a:lnTo>
                      <a:pt x="191" y="4"/>
                    </a:lnTo>
                    <a:lnTo>
                      <a:pt x="155" y="6"/>
                    </a:lnTo>
                    <a:lnTo>
                      <a:pt x="137" y="9"/>
                    </a:lnTo>
                    <a:lnTo>
                      <a:pt x="118" y="13"/>
                    </a:lnTo>
                    <a:lnTo>
                      <a:pt x="102" y="19"/>
                    </a:lnTo>
                    <a:lnTo>
                      <a:pt x="84" y="25"/>
                    </a:lnTo>
                    <a:lnTo>
                      <a:pt x="68" y="34"/>
                    </a:lnTo>
                    <a:lnTo>
                      <a:pt x="53" y="44"/>
                    </a:lnTo>
                    <a:lnTo>
                      <a:pt x="53" y="44"/>
                    </a:lnTo>
                    <a:lnTo>
                      <a:pt x="39" y="57"/>
                    </a:lnTo>
                    <a:lnTo>
                      <a:pt x="28" y="69"/>
                    </a:lnTo>
                    <a:lnTo>
                      <a:pt x="20" y="84"/>
                    </a:lnTo>
                    <a:lnTo>
                      <a:pt x="13" y="100"/>
                    </a:lnTo>
                    <a:lnTo>
                      <a:pt x="9" y="116"/>
                    </a:lnTo>
                    <a:lnTo>
                      <a:pt x="5" y="133"/>
                    </a:lnTo>
                    <a:lnTo>
                      <a:pt x="1" y="167"/>
                    </a:lnTo>
                    <a:lnTo>
                      <a:pt x="1" y="167"/>
                    </a:lnTo>
                    <a:lnTo>
                      <a:pt x="0" y="184"/>
                    </a:lnTo>
                    <a:lnTo>
                      <a:pt x="0" y="203"/>
                    </a:lnTo>
                    <a:lnTo>
                      <a:pt x="1" y="221"/>
                    </a:lnTo>
                    <a:lnTo>
                      <a:pt x="5" y="238"/>
                    </a:lnTo>
                    <a:lnTo>
                      <a:pt x="5" y="238"/>
                    </a:lnTo>
                    <a:lnTo>
                      <a:pt x="8" y="248"/>
                    </a:lnTo>
                    <a:lnTo>
                      <a:pt x="12" y="255"/>
                    </a:lnTo>
                    <a:lnTo>
                      <a:pt x="18" y="263"/>
                    </a:lnTo>
                    <a:lnTo>
                      <a:pt x="23" y="268"/>
                    </a:lnTo>
                    <a:lnTo>
                      <a:pt x="35" y="280"/>
                    </a:lnTo>
                    <a:lnTo>
                      <a:pt x="49" y="293"/>
                    </a:lnTo>
                    <a:lnTo>
                      <a:pt x="49" y="293"/>
                    </a:lnTo>
                    <a:lnTo>
                      <a:pt x="56" y="299"/>
                    </a:lnTo>
                    <a:lnTo>
                      <a:pt x="64" y="305"/>
                    </a:lnTo>
                    <a:lnTo>
                      <a:pt x="80" y="313"/>
                    </a:lnTo>
                    <a:lnTo>
                      <a:pt x="115" y="328"/>
                    </a:lnTo>
                    <a:lnTo>
                      <a:pt x="115" y="328"/>
                    </a:lnTo>
                    <a:lnTo>
                      <a:pt x="134" y="335"/>
                    </a:lnTo>
                    <a:lnTo>
                      <a:pt x="153" y="341"/>
                    </a:lnTo>
                    <a:lnTo>
                      <a:pt x="172" y="346"/>
                    </a:lnTo>
                    <a:lnTo>
                      <a:pt x="193" y="347"/>
                    </a:lnTo>
                    <a:lnTo>
                      <a:pt x="193" y="347"/>
                    </a:lnTo>
                    <a:lnTo>
                      <a:pt x="231" y="346"/>
                    </a:lnTo>
                    <a:lnTo>
                      <a:pt x="250" y="343"/>
                    </a:lnTo>
                    <a:lnTo>
                      <a:pt x="269" y="340"/>
                    </a:lnTo>
                    <a:lnTo>
                      <a:pt x="286" y="335"/>
                    </a:lnTo>
                    <a:lnTo>
                      <a:pt x="304" y="329"/>
                    </a:lnTo>
                    <a:lnTo>
                      <a:pt x="320" y="320"/>
                    </a:lnTo>
                    <a:lnTo>
                      <a:pt x="336" y="309"/>
                    </a:lnTo>
                    <a:lnTo>
                      <a:pt x="336" y="309"/>
                    </a:lnTo>
                    <a:lnTo>
                      <a:pt x="350" y="298"/>
                    </a:lnTo>
                    <a:lnTo>
                      <a:pt x="361" y="286"/>
                    </a:lnTo>
                    <a:lnTo>
                      <a:pt x="372" y="272"/>
                    </a:lnTo>
                    <a:lnTo>
                      <a:pt x="380" y="257"/>
                    </a:lnTo>
                    <a:lnTo>
                      <a:pt x="388" y="242"/>
                    </a:lnTo>
                    <a:lnTo>
                      <a:pt x="393" y="226"/>
                    </a:lnTo>
                    <a:lnTo>
                      <a:pt x="396" y="210"/>
                    </a:lnTo>
                    <a:lnTo>
                      <a:pt x="397" y="192"/>
                    </a:lnTo>
                    <a:lnTo>
                      <a:pt x="397" y="192"/>
                    </a:lnTo>
                    <a:lnTo>
                      <a:pt x="400" y="176"/>
                    </a:lnTo>
                    <a:lnTo>
                      <a:pt x="402" y="160"/>
                    </a:lnTo>
                    <a:lnTo>
                      <a:pt x="402" y="160"/>
                    </a:lnTo>
                    <a:lnTo>
                      <a:pt x="402" y="150"/>
                    </a:lnTo>
                    <a:lnTo>
                      <a:pt x="399" y="139"/>
                    </a:lnTo>
                    <a:lnTo>
                      <a:pt x="392" y="119"/>
                    </a:lnTo>
                    <a:lnTo>
                      <a:pt x="392" y="119"/>
                    </a:lnTo>
                    <a:close/>
                    <a:moveTo>
                      <a:pt x="387" y="184"/>
                    </a:moveTo>
                    <a:lnTo>
                      <a:pt x="387" y="184"/>
                    </a:lnTo>
                    <a:lnTo>
                      <a:pt x="385" y="200"/>
                    </a:lnTo>
                    <a:lnTo>
                      <a:pt x="381" y="217"/>
                    </a:lnTo>
                    <a:lnTo>
                      <a:pt x="377" y="230"/>
                    </a:lnTo>
                    <a:lnTo>
                      <a:pt x="372" y="245"/>
                    </a:lnTo>
                    <a:lnTo>
                      <a:pt x="365" y="259"/>
                    </a:lnTo>
                    <a:lnTo>
                      <a:pt x="357" y="271"/>
                    </a:lnTo>
                    <a:lnTo>
                      <a:pt x="346" y="283"/>
                    </a:lnTo>
                    <a:lnTo>
                      <a:pt x="335" y="295"/>
                    </a:lnTo>
                    <a:lnTo>
                      <a:pt x="335" y="295"/>
                    </a:lnTo>
                    <a:lnTo>
                      <a:pt x="319" y="308"/>
                    </a:lnTo>
                    <a:lnTo>
                      <a:pt x="302" y="316"/>
                    </a:lnTo>
                    <a:lnTo>
                      <a:pt x="286" y="322"/>
                    </a:lnTo>
                    <a:lnTo>
                      <a:pt x="267" y="328"/>
                    </a:lnTo>
                    <a:lnTo>
                      <a:pt x="250" y="331"/>
                    </a:lnTo>
                    <a:lnTo>
                      <a:pt x="231" y="332"/>
                    </a:lnTo>
                    <a:lnTo>
                      <a:pt x="193" y="335"/>
                    </a:lnTo>
                    <a:lnTo>
                      <a:pt x="193" y="335"/>
                    </a:lnTo>
                    <a:lnTo>
                      <a:pt x="183" y="335"/>
                    </a:lnTo>
                    <a:lnTo>
                      <a:pt x="174" y="333"/>
                    </a:lnTo>
                    <a:lnTo>
                      <a:pt x="156" y="331"/>
                    </a:lnTo>
                    <a:lnTo>
                      <a:pt x="140" y="324"/>
                    </a:lnTo>
                    <a:lnTo>
                      <a:pt x="122" y="317"/>
                    </a:lnTo>
                    <a:lnTo>
                      <a:pt x="122" y="317"/>
                    </a:lnTo>
                    <a:lnTo>
                      <a:pt x="96" y="306"/>
                    </a:lnTo>
                    <a:lnTo>
                      <a:pt x="83" y="301"/>
                    </a:lnTo>
                    <a:lnTo>
                      <a:pt x="70" y="294"/>
                    </a:lnTo>
                    <a:lnTo>
                      <a:pt x="70" y="294"/>
                    </a:lnTo>
                    <a:lnTo>
                      <a:pt x="57" y="285"/>
                    </a:lnTo>
                    <a:lnTo>
                      <a:pt x="43" y="274"/>
                    </a:lnTo>
                    <a:lnTo>
                      <a:pt x="31" y="260"/>
                    </a:lnTo>
                    <a:lnTo>
                      <a:pt x="23" y="248"/>
                    </a:lnTo>
                    <a:lnTo>
                      <a:pt x="23" y="248"/>
                    </a:lnTo>
                    <a:lnTo>
                      <a:pt x="18" y="240"/>
                    </a:lnTo>
                    <a:lnTo>
                      <a:pt x="15" y="230"/>
                    </a:lnTo>
                    <a:lnTo>
                      <a:pt x="13" y="222"/>
                    </a:lnTo>
                    <a:lnTo>
                      <a:pt x="12" y="213"/>
                    </a:lnTo>
                    <a:lnTo>
                      <a:pt x="12" y="195"/>
                    </a:lnTo>
                    <a:lnTo>
                      <a:pt x="12" y="176"/>
                    </a:lnTo>
                    <a:lnTo>
                      <a:pt x="12" y="176"/>
                    </a:lnTo>
                    <a:lnTo>
                      <a:pt x="13" y="158"/>
                    </a:lnTo>
                    <a:lnTo>
                      <a:pt x="16" y="142"/>
                    </a:lnTo>
                    <a:lnTo>
                      <a:pt x="20" y="124"/>
                    </a:lnTo>
                    <a:lnTo>
                      <a:pt x="26" y="107"/>
                    </a:lnTo>
                    <a:lnTo>
                      <a:pt x="32" y="91"/>
                    </a:lnTo>
                    <a:lnTo>
                      <a:pt x="42" y="76"/>
                    </a:lnTo>
                    <a:lnTo>
                      <a:pt x="53" y="62"/>
                    </a:lnTo>
                    <a:lnTo>
                      <a:pt x="65" y="50"/>
                    </a:lnTo>
                    <a:lnTo>
                      <a:pt x="65" y="50"/>
                    </a:lnTo>
                    <a:lnTo>
                      <a:pt x="80" y="40"/>
                    </a:lnTo>
                    <a:lnTo>
                      <a:pt x="95" y="34"/>
                    </a:lnTo>
                    <a:lnTo>
                      <a:pt x="111" y="27"/>
                    </a:lnTo>
                    <a:lnTo>
                      <a:pt x="129" y="23"/>
                    </a:lnTo>
                    <a:lnTo>
                      <a:pt x="145" y="20"/>
                    </a:lnTo>
                    <a:lnTo>
                      <a:pt x="163" y="19"/>
                    </a:lnTo>
                    <a:lnTo>
                      <a:pt x="197" y="16"/>
                    </a:lnTo>
                    <a:lnTo>
                      <a:pt x="197" y="16"/>
                    </a:lnTo>
                    <a:lnTo>
                      <a:pt x="199" y="16"/>
                    </a:lnTo>
                    <a:lnTo>
                      <a:pt x="199" y="16"/>
                    </a:lnTo>
                    <a:lnTo>
                      <a:pt x="201" y="16"/>
                    </a:lnTo>
                    <a:lnTo>
                      <a:pt x="201" y="16"/>
                    </a:lnTo>
                    <a:lnTo>
                      <a:pt x="220" y="17"/>
                    </a:lnTo>
                    <a:lnTo>
                      <a:pt x="236" y="19"/>
                    </a:lnTo>
                    <a:lnTo>
                      <a:pt x="254" y="23"/>
                    </a:lnTo>
                    <a:lnTo>
                      <a:pt x="271" y="27"/>
                    </a:lnTo>
                    <a:lnTo>
                      <a:pt x="288" y="34"/>
                    </a:lnTo>
                    <a:lnTo>
                      <a:pt x="304" y="40"/>
                    </a:lnTo>
                    <a:lnTo>
                      <a:pt x="320" y="47"/>
                    </a:lnTo>
                    <a:lnTo>
                      <a:pt x="336" y="57"/>
                    </a:lnTo>
                    <a:lnTo>
                      <a:pt x="336" y="57"/>
                    </a:lnTo>
                    <a:lnTo>
                      <a:pt x="345" y="61"/>
                    </a:lnTo>
                    <a:lnTo>
                      <a:pt x="351" y="67"/>
                    </a:lnTo>
                    <a:lnTo>
                      <a:pt x="358" y="73"/>
                    </a:lnTo>
                    <a:lnTo>
                      <a:pt x="362" y="81"/>
                    </a:lnTo>
                    <a:lnTo>
                      <a:pt x="366" y="88"/>
                    </a:lnTo>
                    <a:lnTo>
                      <a:pt x="370" y="96"/>
                    </a:lnTo>
                    <a:lnTo>
                      <a:pt x="377" y="114"/>
                    </a:lnTo>
                    <a:lnTo>
                      <a:pt x="377" y="114"/>
                    </a:lnTo>
                    <a:lnTo>
                      <a:pt x="387" y="142"/>
                    </a:lnTo>
                    <a:lnTo>
                      <a:pt x="387" y="142"/>
                    </a:lnTo>
                    <a:lnTo>
                      <a:pt x="389" y="153"/>
                    </a:lnTo>
                    <a:lnTo>
                      <a:pt x="389" y="164"/>
                    </a:lnTo>
                    <a:lnTo>
                      <a:pt x="387" y="184"/>
                    </a:lnTo>
                    <a:lnTo>
                      <a:pt x="387" y="1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 name="Freeform 949">
                <a:extLst>
                  <a:ext uri="{FF2B5EF4-FFF2-40B4-BE49-F238E27FC236}">
                    <a16:creationId xmlns:a16="http://schemas.microsoft.com/office/drawing/2014/main" id="{343FAF0D-AFEA-41C4-A39A-39F6635C3CF3}"/>
                  </a:ext>
                </a:extLst>
              </p:cNvPr>
              <p:cNvSpPr>
                <a:spLocks noEditPoints="1"/>
              </p:cNvSpPr>
              <p:nvPr/>
            </p:nvSpPr>
            <p:spPr>
              <a:xfrm>
                <a:off x="5026027" y="2940051"/>
                <a:ext cx="434975" cy="100013"/>
              </a:xfrm>
              <a:custGeom>
                <a:avLst/>
                <a:gdLst/>
                <a:ahLst/>
                <a:cxnLst>
                  <a:cxn ang="0">
                    <a:pos x="429154" y="78958"/>
                  </a:cxn>
                  <a:cxn ang="0">
                    <a:pos x="415925" y="54744"/>
                  </a:cxn>
                  <a:cxn ang="0">
                    <a:pos x="404813" y="32109"/>
                  </a:cxn>
                  <a:cxn ang="0">
                    <a:pos x="398463" y="24214"/>
                  </a:cxn>
                  <a:cxn ang="0">
                    <a:pos x="398463" y="18950"/>
                  </a:cxn>
                  <a:cxn ang="0">
                    <a:pos x="394229" y="14739"/>
                  </a:cxn>
                  <a:cxn ang="0">
                    <a:pos x="390525" y="10528"/>
                  </a:cxn>
                  <a:cxn ang="0">
                    <a:pos x="386292" y="10528"/>
                  </a:cxn>
                  <a:cxn ang="0">
                    <a:pos x="381000" y="12633"/>
                  </a:cxn>
                  <a:cxn ang="0">
                    <a:pos x="319617" y="2106"/>
                  </a:cxn>
                  <a:cxn ang="0">
                    <a:pos x="273579" y="0"/>
                  </a:cxn>
                  <a:cxn ang="0">
                    <a:pos x="206904" y="0"/>
                  </a:cxn>
                  <a:cxn ang="0">
                    <a:pos x="102129" y="4737"/>
                  </a:cxn>
                  <a:cxn ang="0">
                    <a:pos x="58208" y="4211"/>
                  </a:cxn>
                  <a:cxn ang="0">
                    <a:pos x="52387" y="4211"/>
                  </a:cxn>
                  <a:cxn ang="0">
                    <a:pos x="44450" y="8422"/>
                  </a:cxn>
                  <a:cxn ang="0">
                    <a:pos x="27517" y="31583"/>
                  </a:cxn>
                  <a:cxn ang="0">
                    <a:pos x="14817" y="51586"/>
                  </a:cxn>
                  <a:cxn ang="0">
                    <a:pos x="4233" y="83695"/>
                  </a:cxn>
                  <a:cxn ang="0">
                    <a:pos x="529" y="86327"/>
                  </a:cxn>
                  <a:cxn ang="0">
                    <a:pos x="0" y="92644"/>
                  </a:cxn>
                  <a:cxn ang="0">
                    <a:pos x="5821" y="95802"/>
                  </a:cxn>
                  <a:cxn ang="0">
                    <a:pos x="8467" y="95802"/>
                  </a:cxn>
                  <a:cxn ang="0">
                    <a:pos x="58737" y="88959"/>
                  </a:cxn>
                  <a:cxn ang="0">
                    <a:pos x="175154" y="77905"/>
                  </a:cxn>
                  <a:cxn ang="0">
                    <a:pos x="229129" y="75799"/>
                  </a:cxn>
                  <a:cxn ang="0">
                    <a:pos x="305329" y="78431"/>
                  </a:cxn>
                  <a:cxn ang="0">
                    <a:pos x="345546" y="83695"/>
                  </a:cxn>
                  <a:cxn ang="0">
                    <a:pos x="398992" y="91064"/>
                  </a:cxn>
                  <a:cxn ang="0">
                    <a:pos x="423333" y="98960"/>
                  </a:cxn>
                  <a:cxn ang="0">
                    <a:pos x="430212" y="98434"/>
                  </a:cxn>
                  <a:cxn ang="0">
                    <a:pos x="432329" y="96855"/>
                  </a:cxn>
                  <a:cxn ang="0">
                    <a:pos x="432329" y="96855"/>
                  </a:cxn>
                  <a:cxn ang="0">
                    <a:pos x="434975" y="88959"/>
                  </a:cxn>
                  <a:cxn ang="0">
                    <a:pos x="222779" y="63692"/>
                  </a:cxn>
                  <a:cxn ang="0">
                    <a:pos x="167746" y="65798"/>
                  </a:cxn>
                  <a:cxn ang="0">
                    <a:pos x="113242" y="67904"/>
                  </a:cxn>
                  <a:cxn ang="0">
                    <a:pos x="65087" y="72641"/>
                  </a:cxn>
                  <a:cxn ang="0">
                    <a:pos x="17992" y="81590"/>
                  </a:cxn>
                  <a:cxn ang="0">
                    <a:pos x="29633" y="54744"/>
                  </a:cxn>
                  <a:cxn ang="0">
                    <a:pos x="34925" y="43690"/>
                  </a:cxn>
                  <a:cxn ang="0">
                    <a:pos x="46038" y="26319"/>
                  </a:cxn>
                  <a:cxn ang="0">
                    <a:pos x="52917" y="18423"/>
                  </a:cxn>
                  <a:cxn ang="0">
                    <a:pos x="96308" y="17897"/>
                  </a:cxn>
                  <a:cxn ang="0">
                    <a:pos x="205846" y="12633"/>
                  </a:cxn>
                  <a:cxn ang="0">
                    <a:pos x="247650" y="12633"/>
                  </a:cxn>
                  <a:cxn ang="0">
                    <a:pos x="306388" y="16844"/>
                  </a:cxn>
                  <a:cxn ang="0">
                    <a:pos x="384175" y="26319"/>
                  </a:cxn>
                  <a:cxn ang="0">
                    <a:pos x="388408" y="30530"/>
                  </a:cxn>
                  <a:cxn ang="0">
                    <a:pos x="398463" y="48954"/>
                  </a:cxn>
                  <a:cxn ang="0">
                    <a:pos x="409046" y="70009"/>
                  </a:cxn>
                  <a:cxn ang="0">
                    <a:pos x="407987" y="80537"/>
                  </a:cxn>
                  <a:cxn ang="0">
                    <a:pos x="360363" y="73694"/>
                  </a:cxn>
                  <a:cxn ang="0">
                    <a:pos x="327554" y="68430"/>
                  </a:cxn>
                  <a:cxn ang="0">
                    <a:pos x="251883" y="64219"/>
                  </a:cxn>
                </a:cxnLst>
                <a:rect l="0" t="0" r="0" b="0"/>
                <a:pathLst>
                  <a:path w="822" h="190">
                    <a:moveTo>
                      <a:pt x="819" y="165"/>
                    </a:moveTo>
                    <a:lnTo>
                      <a:pt x="819" y="165"/>
                    </a:lnTo>
                    <a:lnTo>
                      <a:pt x="811" y="150"/>
                    </a:lnTo>
                    <a:lnTo>
                      <a:pt x="802" y="134"/>
                    </a:lnTo>
                    <a:lnTo>
                      <a:pt x="786" y="104"/>
                    </a:lnTo>
                    <a:lnTo>
                      <a:pt x="786" y="104"/>
                    </a:lnTo>
                    <a:lnTo>
                      <a:pt x="775" y="83"/>
                    </a:lnTo>
                    <a:lnTo>
                      <a:pt x="771" y="72"/>
                    </a:lnTo>
                    <a:lnTo>
                      <a:pt x="765" y="61"/>
                    </a:lnTo>
                    <a:lnTo>
                      <a:pt x="765" y="61"/>
                    </a:lnTo>
                    <a:lnTo>
                      <a:pt x="760" y="54"/>
                    </a:lnTo>
                    <a:lnTo>
                      <a:pt x="753" y="46"/>
                    </a:lnTo>
                    <a:lnTo>
                      <a:pt x="753" y="46"/>
                    </a:lnTo>
                    <a:lnTo>
                      <a:pt x="753" y="41"/>
                    </a:lnTo>
                    <a:lnTo>
                      <a:pt x="753" y="36"/>
                    </a:lnTo>
                    <a:lnTo>
                      <a:pt x="749" y="31"/>
                    </a:lnTo>
                    <a:lnTo>
                      <a:pt x="745" y="28"/>
                    </a:lnTo>
                    <a:lnTo>
                      <a:pt x="745" y="28"/>
                    </a:lnTo>
                    <a:lnTo>
                      <a:pt x="743" y="26"/>
                    </a:lnTo>
                    <a:lnTo>
                      <a:pt x="741" y="23"/>
                    </a:lnTo>
                    <a:lnTo>
                      <a:pt x="738" y="20"/>
                    </a:lnTo>
                    <a:lnTo>
                      <a:pt x="734" y="20"/>
                    </a:lnTo>
                    <a:lnTo>
                      <a:pt x="730" y="20"/>
                    </a:lnTo>
                    <a:lnTo>
                      <a:pt x="730" y="20"/>
                    </a:lnTo>
                    <a:lnTo>
                      <a:pt x="724" y="20"/>
                    </a:lnTo>
                    <a:lnTo>
                      <a:pt x="720" y="24"/>
                    </a:lnTo>
                    <a:lnTo>
                      <a:pt x="720" y="24"/>
                    </a:lnTo>
                    <a:lnTo>
                      <a:pt x="662" y="13"/>
                    </a:lnTo>
                    <a:lnTo>
                      <a:pt x="634" y="8"/>
                    </a:lnTo>
                    <a:lnTo>
                      <a:pt x="604" y="4"/>
                    </a:lnTo>
                    <a:lnTo>
                      <a:pt x="604" y="4"/>
                    </a:lnTo>
                    <a:lnTo>
                      <a:pt x="560" y="1"/>
                    </a:lnTo>
                    <a:lnTo>
                      <a:pt x="517" y="0"/>
                    </a:lnTo>
                    <a:lnTo>
                      <a:pt x="430" y="0"/>
                    </a:lnTo>
                    <a:lnTo>
                      <a:pt x="430" y="0"/>
                    </a:lnTo>
                    <a:lnTo>
                      <a:pt x="391" y="0"/>
                    </a:lnTo>
                    <a:lnTo>
                      <a:pt x="351" y="1"/>
                    </a:lnTo>
                    <a:lnTo>
                      <a:pt x="271" y="5"/>
                    </a:lnTo>
                    <a:lnTo>
                      <a:pt x="193" y="9"/>
                    </a:lnTo>
                    <a:lnTo>
                      <a:pt x="113" y="11"/>
                    </a:lnTo>
                    <a:lnTo>
                      <a:pt x="113" y="11"/>
                    </a:lnTo>
                    <a:lnTo>
                      <a:pt x="110" y="8"/>
                    </a:lnTo>
                    <a:lnTo>
                      <a:pt x="104" y="8"/>
                    </a:lnTo>
                    <a:lnTo>
                      <a:pt x="104" y="8"/>
                    </a:lnTo>
                    <a:lnTo>
                      <a:pt x="99" y="8"/>
                    </a:lnTo>
                    <a:lnTo>
                      <a:pt x="94" y="9"/>
                    </a:lnTo>
                    <a:lnTo>
                      <a:pt x="90" y="12"/>
                    </a:lnTo>
                    <a:lnTo>
                      <a:pt x="84" y="16"/>
                    </a:lnTo>
                    <a:lnTo>
                      <a:pt x="75" y="24"/>
                    </a:lnTo>
                    <a:lnTo>
                      <a:pt x="66" y="35"/>
                    </a:lnTo>
                    <a:lnTo>
                      <a:pt x="52" y="60"/>
                    </a:lnTo>
                    <a:lnTo>
                      <a:pt x="39" y="79"/>
                    </a:lnTo>
                    <a:lnTo>
                      <a:pt x="39" y="79"/>
                    </a:lnTo>
                    <a:lnTo>
                      <a:pt x="28" y="98"/>
                    </a:lnTo>
                    <a:lnTo>
                      <a:pt x="20" y="117"/>
                    </a:lnTo>
                    <a:lnTo>
                      <a:pt x="14" y="138"/>
                    </a:lnTo>
                    <a:lnTo>
                      <a:pt x="8" y="159"/>
                    </a:lnTo>
                    <a:lnTo>
                      <a:pt x="8" y="159"/>
                    </a:lnTo>
                    <a:lnTo>
                      <a:pt x="4" y="161"/>
                    </a:lnTo>
                    <a:lnTo>
                      <a:pt x="1" y="164"/>
                    </a:lnTo>
                    <a:lnTo>
                      <a:pt x="0" y="168"/>
                    </a:lnTo>
                    <a:lnTo>
                      <a:pt x="0" y="172"/>
                    </a:lnTo>
                    <a:lnTo>
                      <a:pt x="0" y="176"/>
                    </a:lnTo>
                    <a:lnTo>
                      <a:pt x="3" y="180"/>
                    </a:lnTo>
                    <a:lnTo>
                      <a:pt x="7" y="182"/>
                    </a:lnTo>
                    <a:lnTo>
                      <a:pt x="11" y="182"/>
                    </a:lnTo>
                    <a:lnTo>
                      <a:pt x="11" y="182"/>
                    </a:lnTo>
                    <a:lnTo>
                      <a:pt x="16" y="182"/>
                    </a:lnTo>
                    <a:lnTo>
                      <a:pt x="16" y="182"/>
                    </a:lnTo>
                    <a:lnTo>
                      <a:pt x="23" y="180"/>
                    </a:lnTo>
                    <a:lnTo>
                      <a:pt x="23" y="180"/>
                    </a:lnTo>
                    <a:lnTo>
                      <a:pt x="111" y="169"/>
                    </a:lnTo>
                    <a:lnTo>
                      <a:pt x="199" y="159"/>
                    </a:lnTo>
                    <a:lnTo>
                      <a:pt x="288" y="150"/>
                    </a:lnTo>
                    <a:lnTo>
                      <a:pt x="331" y="148"/>
                    </a:lnTo>
                    <a:lnTo>
                      <a:pt x="376" y="145"/>
                    </a:lnTo>
                    <a:lnTo>
                      <a:pt x="376" y="145"/>
                    </a:lnTo>
                    <a:lnTo>
                      <a:pt x="433" y="144"/>
                    </a:lnTo>
                    <a:lnTo>
                      <a:pt x="491" y="144"/>
                    </a:lnTo>
                    <a:lnTo>
                      <a:pt x="548" y="146"/>
                    </a:lnTo>
                    <a:lnTo>
                      <a:pt x="577" y="149"/>
                    </a:lnTo>
                    <a:lnTo>
                      <a:pt x="605" y="153"/>
                    </a:lnTo>
                    <a:lnTo>
                      <a:pt x="605" y="153"/>
                    </a:lnTo>
                    <a:lnTo>
                      <a:pt x="653" y="159"/>
                    </a:lnTo>
                    <a:lnTo>
                      <a:pt x="704" y="164"/>
                    </a:lnTo>
                    <a:lnTo>
                      <a:pt x="730" y="168"/>
                    </a:lnTo>
                    <a:lnTo>
                      <a:pt x="754" y="173"/>
                    </a:lnTo>
                    <a:lnTo>
                      <a:pt x="779" y="180"/>
                    </a:lnTo>
                    <a:lnTo>
                      <a:pt x="800" y="188"/>
                    </a:lnTo>
                    <a:lnTo>
                      <a:pt x="800" y="188"/>
                    </a:lnTo>
                    <a:lnTo>
                      <a:pt x="805" y="190"/>
                    </a:lnTo>
                    <a:lnTo>
                      <a:pt x="809" y="190"/>
                    </a:lnTo>
                    <a:lnTo>
                      <a:pt x="813" y="187"/>
                    </a:lnTo>
                    <a:lnTo>
                      <a:pt x="815" y="186"/>
                    </a:lnTo>
                    <a:lnTo>
                      <a:pt x="815" y="186"/>
                    </a:lnTo>
                    <a:lnTo>
                      <a:pt x="817" y="184"/>
                    </a:lnTo>
                    <a:lnTo>
                      <a:pt x="817" y="184"/>
                    </a:lnTo>
                    <a:lnTo>
                      <a:pt x="817" y="184"/>
                    </a:lnTo>
                    <a:lnTo>
                      <a:pt x="817" y="184"/>
                    </a:lnTo>
                    <a:lnTo>
                      <a:pt x="821" y="180"/>
                    </a:lnTo>
                    <a:lnTo>
                      <a:pt x="822" y="175"/>
                    </a:lnTo>
                    <a:lnTo>
                      <a:pt x="822" y="169"/>
                    </a:lnTo>
                    <a:lnTo>
                      <a:pt x="819" y="165"/>
                    </a:lnTo>
                    <a:lnTo>
                      <a:pt x="819" y="165"/>
                    </a:lnTo>
                    <a:close/>
                    <a:moveTo>
                      <a:pt x="421" y="121"/>
                    </a:moveTo>
                    <a:lnTo>
                      <a:pt x="421" y="121"/>
                    </a:lnTo>
                    <a:lnTo>
                      <a:pt x="369" y="122"/>
                    </a:lnTo>
                    <a:lnTo>
                      <a:pt x="317" y="125"/>
                    </a:lnTo>
                    <a:lnTo>
                      <a:pt x="266" y="127"/>
                    </a:lnTo>
                    <a:lnTo>
                      <a:pt x="214" y="129"/>
                    </a:lnTo>
                    <a:lnTo>
                      <a:pt x="214" y="129"/>
                    </a:lnTo>
                    <a:lnTo>
                      <a:pt x="191" y="130"/>
                    </a:lnTo>
                    <a:lnTo>
                      <a:pt x="168" y="131"/>
                    </a:lnTo>
                    <a:lnTo>
                      <a:pt x="123" y="138"/>
                    </a:lnTo>
                    <a:lnTo>
                      <a:pt x="79" y="146"/>
                    </a:lnTo>
                    <a:lnTo>
                      <a:pt x="34" y="155"/>
                    </a:lnTo>
                    <a:lnTo>
                      <a:pt x="34" y="155"/>
                    </a:lnTo>
                    <a:lnTo>
                      <a:pt x="39" y="141"/>
                    </a:lnTo>
                    <a:lnTo>
                      <a:pt x="45" y="129"/>
                    </a:lnTo>
                    <a:lnTo>
                      <a:pt x="56" y="104"/>
                    </a:lnTo>
                    <a:lnTo>
                      <a:pt x="56" y="104"/>
                    </a:lnTo>
                    <a:lnTo>
                      <a:pt x="60" y="93"/>
                    </a:lnTo>
                    <a:lnTo>
                      <a:pt x="66" y="83"/>
                    </a:lnTo>
                    <a:lnTo>
                      <a:pt x="79" y="62"/>
                    </a:lnTo>
                    <a:lnTo>
                      <a:pt x="79" y="62"/>
                    </a:lnTo>
                    <a:lnTo>
                      <a:pt x="87" y="50"/>
                    </a:lnTo>
                    <a:lnTo>
                      <a:pt x="99" y="35"/>
                    </a:lnTo>
                    <a:lnTo>
                      <a:pt x="99" y="35"/>
                    </a:lnTo>
                    <a:lnTo>
                      <a:pt x="100" y="35"/>
                    </a:lnTo>
                    <a:lnTo>
                      <a:pt x="100" y="35"/>
                    </a:lnTo>
                    <a:lnTo>
                      <a:pt x="141" y="35"/>
                    </a:lnTo>
                    <a:lnTo>
                      <a:pt x="182" y="34"/>
                    </a:lnTo>
                    <a:lnTo>
                      <a:pt x="265" y="30"/>
                    </a:lnTo>
                    <a:lnTo>
                      <a:pt x="347" y="26"/>
                    </a:lnTo>
                    <a:lnTo>
                      <a:pt x="389" y="24"/>
                    </a:lnTo>
                    <a:lnTo>
                      <a:pt x="430" y="24"/>
                    </a:lnTo>
                    <a:lnTo>
                      <a:pt x="430" y="24"/>
                    </a:lnTo>
                    <a:lnTo>
                      <a:pt x="468" y="24"/>
                    </a:lnTo>
                    <a:lnTo>
                      <a:pt x="506" y="26"/>
                    </a:lnTo>
                    <a:lnTo>
                      <a:pt x="543" y="28"/>
                    </a:lnTo>
                    <a:lnTo>
                      <a:pt x="579" y="32"/>
                    </a:lnTo>
                    <a:lnTo>
                      <a:pt x="653" y="41"/>
                    </a:lnTo>
                    <a:lnTo>
                      <a:pt x="726" y="50"/>
                    </a:lnTo>
                    <a:lnTo>
                      <a:pt x="726" y="50"/>
                    </a:lnTo>
                    <a:lnTo>
                      <a:pt x="729" y="53"/>
                    </a:lnTo>
                    <a:lnTo>
                      <a:pt x="729" y="53"/>
                    </a:lnTo>
                    <a:lnTo>
                      <a:pt x="734" y="58"/>
                    </a:lnTo>
                    <a:lnTo>
                      <a:pt x="739" y="64"/>
                    </a:lnTo>
                    <a:lnTo>
                      <a:pt x="746" y="79"/>
                    </a:lnTo>
                    <a:lnTo>
                      <a:pt x="753" y="93"/>
                    </a:lnTo>
                    <a:lnTo>
                      <a:pt x="760" y="108"/>
                    </a:lnTo>
                    <a:lnTo>
                      <a:pt x="760" y="108"/>
                    </a:lnTo>
                    <a:lnTo>
                      <a:pt x="773" y="133"/>
                    </a:lnTo>
                    <a:lnTo>
                      <a:pt x="788" y="157"/>
                    </a:lnTo>
                    <a:lnTo>
                      <a:pt x="788" y="157"/>
                    </a:lnTo>
                    <a:lnTo>
                      <a:pt x="771" y="153"/>
                    </a:lnTo>
                    <a:lnTo>
                      <a:pt x="753" y="149"/>
                    </a:lnTo>
                    <a:lnTo>
                      <a:pt x="718" y="144"/>
                    </a:lnTo>
                    <a:lnTo>
                      <a:pt x="681" y="140"/>
                    </a:lnTo>
                    <a:lnTo>
                      <a:pt x="647" y="134"/>
                    </a:lnTo>
                    <a:lnTo>
                      <a:pt x="647" y="134"/>
                    </a:lnTo>
                    <a:lnTo>
                      <a:pt x="619" y="130"/>
                    </a:lnTo>
                    <a:lnTo>
                      <a:pt x="590" y="127"/>
                    </a:lnTo>
                    <a:lnTo>
                      <a:pt x="533" y="123"/>
                    </a:lnTo>
                    <a:lnTo>
                      <a:pt x="476" y="122"/>
                    </a:lnTo>
                    <a:lnTo>
                      <a:pt x="421" y="121"/>
                    </a:lnTo>
                    <a:lnTo>
                      <a:pt x="421" y="1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2" name="Freeform 950">
                <a:extLst>
                  <a:ext uri="{FF2B5EF4-FFF2-40B4-BE49-F238E27FC236}">
                    <a16:creationId xmlns:a16="http://schemas.microsoft.com/office/drawing/2014/main" id="{557BCE84-B179-4BD1-AF5A-B2EF46D3C65E}"/>
                  </a:ext>
                </a:extLst>
              </p:cNvPr>
              <p:cNvSpPr/>
              <p:nvPr/>
            </p:nvSpPr>
            <p:spPr>
              <a:xfrm>
                <a:off x="5091114" y="2952751"/>
                <a:ext cx="20638" cy="69850"/>
              </a:xfrm>
              <a:custGeom>
                <a:avLst/>
                <a:gdLst/>
                <a:ahLst/>
                <a:cxnLst>
                  <a:cxn ang="0">
                    <a:pos x="14598" y="3224"/>
                  </a:cxn>
                  <a:cxn ang="0">
                    <a:pos x="14598" y="3224"/>
                  </a:cxn>
                  <a:cxn ang="0">
                    <a:pos x="13591" y="12895"/>
                  </a:cxn>
                  <a:cxn ang="0">
                    <a:pos x="11577" y="23104"/>
                  </a:cxn>
                  <a:cxn ang="0">
                    <a:pos x="11577" y="23104"/>
                  </a:cxn>
                  <a:cxn ang="0">
                    <a:pos x="10067" y="26865"/>
                  </a:cxn>
                  <a:cxn ang="0">
                    <a:pos x="8054" y="30627"/>
                  </a:cxn>
                  <a:cxn ang="0">
                    <a:pos x="6040" y="34925"/>
                  </a:cxn>
                  <a:cxn ang="0">
                    <a:pos x="5034" y="38686"/>
                  </a:cxn>
                  <a:cxn ang="0">
                    <a:pos x="5034" y="38686"/>
                  </a:cxn>
                  <a:cxn ang="0">
                    <a:pos x="2013" y="49432"/>
                  </a:cxn>
                  <a:cxn ang="0">
                    <a:pos x="503" y="60178"/>
                  </a:cxn>
                  <a:cxn ang="0">
                    <a:pos x="503" y="60178"/>
                  </a:cxn>
                  <a:cxn ang="0">
                    <a:pos x="0" y="61790"/>
                  </a:cxn>
                  <a:cxn ang="0">
                    <a:pos x="0" y="66089"/>
                  </a:cxn>
                  <a:cxn ang="0">
                    <a:pos x="0" y="66089"/>
                  </a:cxn>
                  <a:cxn ang="0">
                    <a:pos x="503" y="67701"/>
                  </a:cxn>
                  <a:cxn ang="0">
                    <a:pos x="1510" y="69313"/>
                  </a:cxn>
                  <a:cxn ang="0">
                    <a:pos x="2013" y="69313"/>
                  </a:cxn>
                  <a:cxn ang="0">
                    <a:pos x="3524" y="69850"/>
                  </a:cxn>
                  <a:cxn ang="0">
                    <a:pos x="5537" y="69313"/>
                  </a:cxn>
                  <a:cxn ang="0">
                    <a:pos x="6040" y="67701"/>
                  </a:cxn>
                  <a:cxn ang="0">
                    <a:pos x="6040" y="66089"/>
                  </a:cxn>
                  <a:cxn ang="0">
                    <a:pos x="6040" y="66089"/>
                  </a:cxn>
                  <a:cxn ang="0">
                    <a:pos x="7550" y="58029"/>
                  </a:cxn>
                  <a:cxn ang="0">
                    <a:pos x="9061" y="49432"/>
                  </a:cxn>
                  <a:cxn ang="0">
                    <a:pos x="11074" y="40835"/>
                  </a:cxn>
                  <a:cxn ang="0">
                    <a:pos x="14598" y="33313"/>
                  </a:cxn>
                  <a:cxn ang="0">
                    <a:pos x="14598" y="33313"/>
                  </a:cxn>
                  <a:cxn ang="0">
                    <a:pos x="17114" y="25791"/>
                  </a:cxn>
                  <a:cxn ang="0">
                    <a:pos x="19128" y="18806"/>
                  </a:cxn>
                  <a:cxn ang="0">
                    <a:pos x="20638" y="10746"/>
                  </a:cxn>
                  <a:cxn ang="0">
                    <a:pos x="20638" y="3224"/>
                  </a:cxn>
                  <a:cxn ang="0">
                    <a:pos x="20638" y="3224"/>
                  </a:cxn>
                  <a:cxn ang="0">
                    <a:pos x="20638" y="2149"/>
                  </a:cxn>
                  <a:cxn ang="0">
                    <a:pos x="19631" y="537"/>
                  </a:cxn>
                  <a:cxn ang="0">
                    <a:pos x="19128" y="0"/>
                  </a:cxn>
                  <a:cxn ang="0">
                    <a:pos x="17618" y="0"/>
                  </a:cxn>
                  <a:cxn ang="0">
                    <a:pos x="15604" y="537"/>
                  </a:cxn>
                  <a:cxn ang="0">
                    <a:pos x="15101" y="2149"/>
                  </a:cxn>
                  <a:cxn ang="0">
                    <a:pos x="14598" y="3224"/>
                  </a:cxn>
                  <a:cxn ang="0">
                    <a:pos x="14598" y="3224"/>
                  </a:cxn>
                </a:cxnLst>
                <a:rect l="0" t="0" r="0" b="0"/>
                <a:pathLst>
                  <a:path w="41" h="130">
                    <a:moveTo>
                      <a:pt x="29" y="6"/>
                    </a:moveTo>
                    <a:lnTo>
                      <a:pt x="29" y="6"/>
                    </a:lnTo>
                    <a:lnTo>
                      <a:pt x="27" y="24"/>
                    </a:lnTo>
                    <a:lnTo>
                      <a:pt x="23" y="43"/>
                    </a:lnTo>
                    <a:lnTo>
                      <a:pt x="23" y="43"/>
                    </a:lnTo>
                    <a:lnTo>
                      <a:pt x="20" y="50"/>
                    </a:lnTo>
                    <a:lnTo>
                      <a:pt x="16" y="57"/>
                    </a:lnTo>
                    <a:lnTo>
                      <a:pt x="12" y="65"/>
                    </a:lnTo>
                    <a:lnTo>
                      <a:pt x="10" y="72"/>
                    </a:lnTo>
                    <a:lnTo>
                      <a:pt x="10" y="72"/>
                    </a:lnTo>
                    <a:lnTo>
                      <a:pt x="4" y="92"/>
                    </a:lnTo>
                    <a:lnTo>
                      <a:pt x="1" y="112"/>
                    </a:lnTo>
                    <a:lnTo>
                      <a:pt x="1" y="112"/>
                    </a:lnTo>
                    <a:lnTo>
                      <a:pt x="0" y="115"/>
                    </a:lnTo>
                    <a:lnTo>
                      <a:pt x="0" y="123"/>
                    </a:lnTo>
                    <a:lnTo>
                      <a:pt x="0" y="123"/>
                    </a:lnTo>
                    <a:lnTo>
                      <a:pt x="1" y="126"/>
                    </a:lnTo>
                    <a:lnTo>
                      <a:pt x="3" y="129"/>
                    </a:lnTo>
                    <a:lnTo>
                      <a:pt x="4" y="129"/>
                    </a:lnTo>
                    <a:lnTo>
                      <a:pt x="7" y="130"/>
                    </a:lnTo>
                    <a:lnTo>
                      <a:pt x="11" y="129"/>
                    </a:lnTo>
                    <a:lnTo>
                      <a:pt x="12" y="126"/>
                    </a:lnTo>
                    <a:lnTo>
                      <a:pt x="12" y="123"/>
                    </a:lnTo>
                    <a:lnTo>
                      <a:pt x="12" y="123"/>
                    </a:lnTo>
                    <a:lnTo>
                      <a:pt x="15" y="108"/>
                    </a:lnTo>
                    <a:lnTo>
                      <a:pt x="18" y="92"/>
                    </a:lnTo>
                    <a:lnTo>
                      <a:pt x="22" y="76"/>
                    </a:lnTo>
                    <a:lnTo>
                      <a:pt x="29" y="62"/>
                    </a:lnTo>
                    <a:lnTo>
                      <a:pt x="29" y="62"/>
                    </a:lnTo>
                    <a:lnTo>
                      <a:pt x="34" y="48"/>
                    </a:lnTo>
                    <a:lnTo>
                      <a:pt x="38" y="35"/>
                    </a:lnTo>
                    <a:lnTo>
                      <a:pt x="41" y="20"/>
                    </a:lnTo>
                    <a:lnTo>
                      <a:pt x="41" y="6"/>
                    </a:lnTo>
                    <a:lnTo>
                      <a:pt x="41" y="6"/>
                    </a:lnTo>
                    <a:lnTo>
                      <a:pt x="41" y="4"/>
                    </a:lnTo>
                    <a:lnTo>
                      <a:pt x="39" y="1"/>
                    </a:lnTo>
                    <a:lnTo>
                      <a:pt x="38" y="0"/>
                    </a:lnTo>
                    <a:lnTo>
                      <a:pt x="35" y="0"/>
                    </a:lnTo>
                    <a:lnTo>
                      <a:pt x="31" y="1"/>
                    </a:lnTo>
                    <a:lnTo>
                      <a:pt x="30" y="4"/>
                    </a:lnTo>
                    <a:lnTo>
                      <a:pt x="29" y="6"/>
                    </a:lnTo>
                    <a:lnTo>
                      <a:pt x="2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3" name="Freeform 951">
                <a:extLst>
                  <a:ext uri="{FF2B5EF4-FFF2-40B4-BE49-F238E27FC236}">
                    <a16:creationId xmlns:a16="http://schemas.microsoft.com/office/drawing/2014/main" id="{5645CD83-B484-4AE8-B97C-EF3CD7C0EDC8}"/>
                  </a:ext>
                </a:extLst>
              </p:cNvPr>
              <p:cNvSpPr/>
              <p:nvPr/>
            </p:nvSpPr>
            <p:spPr>
              <a:xfrm>
                <a:off x="5146677" y="2951163"/>
                <a:ext cx="17463" cy="65088"/>
              </a:xfrm>
              <a:custGeom>
                <a:avLst/>
                <a:gdLst/>
                <a:ahLst/>
                <a:cxnLst>
                  <a:cxn ang="0">
                    <a:pos x="10914" y="3201"/>
                  </a:cxn>
                  <a:cxn ang="0">
                    <a:pos x="10914" y="3201"/>
                  </a:cxn>
                  <a:cxn ang="0">
                    <a:pos x="10369" y="11204"/>
                  </a:cxn>
                  <a:cxn ang="0">
                    <a:pos x="9823" y="20273"/>
                  </a:cxn>
                  <a:cxn ang="0">
                    <a:pos x="6003" y="36812"/>
                  </a:cxn>
                  <a:cxn ang="0">
                    <a:pos x="6003" y="36812"/>
                  </a:cxn>
                  <a:cxn ang="0">
                    <a:pos x="2183" y="49083"/>
                  </a:cxn>
                  <a:cxn ang="0">
                    <a:pos x="546" y="55485"/>
                  </a:cxn>
                  <a:cxn ang="0">
                    <a:pos x="0" y="61353"/>
                  </a:cxn>
                  <a:cxn ang="0">
                    <a:pos x="0" y="61353"/>
                  </a:cxn>
                  <a:cxn ang="0">
                    <a:pos x="546" y="62954"/>
                  </a:cxn>
                  <a:cxn ang="0">
                    <a:pos x="1637" y="64021"/>
                  </a:cxn>
                  <a:cxn ang="0">
                    <a:pos x="2183" y="64021"/>
                  </a:cxn>
                  <a:cxn ang="0">
                    <a:pos x="3820" y="65088"/>
                  </a:cxn>
                  <a:cxn ang="0">
                    <a:pos x="4366" y="64021"/>
                  </a:cxn>
                  <a:cxn ang="0">
                    <a:pos x="6003" y="64021"/>
                  </a:cxn>
                  <a:cxn ang="0">
                    <a:pos x="6549" y="62954"/>
                  </a:cxn>
                  <a:cxn ang="0">
                    <a:pos x="6549" y="61353"/>
                  </a:cxn>
                  <a:cxn ang="0">
                    <a:pos x="6549" y="61353"/>
                  </a:cxn>
                  <a:cxn ang="0">
                    <a:pos x="7094" y="53884"/>
                  </a:cxn>
                  <a:cxn ang="0">
                    <a:pos x="9823" y="45882"/>
                  </a:cxn>
                  <a:cxn ang="0">
                    <a:pos x="14189" y="30943"/>
                  </a:cxn>
                  <a:cxn ang="0">
                    <a:pos x="14189" y="30943"/>
                  </a:cxn>
                  <a:cxn ang="0">
                    <a:pos x="16372" y="17072"/>
                  </a:cxn>
                  <a:cxn ang="0">
                    <a:pos x="17463" y="10137"/>
                  </a:cxn>
                  <a:cxn ang="0">
                    <a:pos x="17463" y="3201"/>
                  </a:cxn>
                  <a:cxn ang="0">
                    <a:pos x="17463" y="3201"/>
                  </a:cxn>
                  <a:cxn ang="0">
                    <a:pos x="17463" y="2134"/>
                  </a:cxn>
                  <a:cxn ang="0">
                    <a:pos x="16917" y="534"/>
                  </a:cxn>
                  <a:cxn ang="0">
                    <a:pos x="15280" y="0"/>
                  </a:cxn>
                  <a:cxn ang="0">
                    <a:pos x="14734" y="0"/>
                  </a:cxn>
                  <a:cxn ang="0">
                    <a:pos x="13097" y="0"/>
                  </a:cxn>
                  <a:cxn ang="0">
                    <a:pos x="12552" y="534"/>
                  </a:cxn>
                  <a:cxn ang="0">
                    <a:pos x="12006" y="2134"/>
                  </a:cxn>
                  <a:cxn ang="0">
                    <a:pos x="10914" y="3201"/>
                  </a:cxn>
                  <a:cxn ang="0">
                    <a:pos x="10914" y="3201"/>
                  </a:cxn>
                </a:cxnLst>
                <a:rect l="0" t="0" r="0" b="0"/>
                <a:pathLst>
                  <a:path w="32" h="122">
                    <a:moveTo>
                      <a:pt x="20" y="6"/>
                    </a:moveTo>
                    <a:lnTo>
                      <a:pt x="20" y="6"/>
                    </a:lnTo>
                    <a:lnTo>
                      <a:pt x="19" y="21"/>
                    </a:lnTo>
                    <a:lnTo>
                      <a:pt x="18" y="38"/>
                    </a:lnTo>
                    <a:lnTo>
                      <a:pt x="11" y="69"/>
                    </a:lnTo>
                    <a:lnTo>
                      <a:pt x="11" y="69"/>
                    </a:lnTo>
                    <a:lnTo>
                      <a:pt x="4" y="92"/>
                    </a:lnTo>
                    <a:lnTo>
                      <a:pt x="1" y="104"/>
                    </a:lnTo>
                    <a:lnTo>
                      <a:pt x="0" y="115"/>
                    </a:lnTo>
                    <a:lnTo>
                      <a:pt x="0" y="115"/>
                    </a:lnTo>
                    <a:lnTo>
                      <a:pt x="1" y="118"/>
                    </a:lnTo>
                    <a:lnTo>
                      <a:pt x="3" y="120"/>
                    </a:lnTo>
                    <a:lnTo>
                      <a:pt x="4" y="120"/>
                    </a:lnTo>
                    <a:lnTo>
                      <a:pt x="7" y="122"/>
                    </a:lnTo>
                    <a:lnTo>
                      <a:pt x="8" y="120"/>
                    </a:lnTo>
                    <a:lnTo>
                      <a:pt x="11" y="120"/>
                    </a:lnTo>
                    <a:lnTo>
                      <a:pt x="12" y="118"/>
                    </a:lnTo>
                    <a:lnTo>
                      <a:pt x="12" y="115"/>
                    </a:lnTo>
                    <a:lnTo>
                      <a:pt x="12" y="115"/>
                    </a:lnTo>
                    <a:lnTo>
                      <a:pt x="13" y="101"/>
                    </a:lnTo>
                    <a:lnTo>
                      <a:pt x="18" y="86"/>
                    </a:lnTo>
                    <a:lnTo>
                      <a:pt x="26" y="58"/>
                    </a:lnTo>
                    <a:lnTo>
                      <a:pt x="26" y="58"/>
                    </a:lnTo>
                    <a:lnTo>
                      <a:pt x="30" y="32"/>
                    </a:lnTo>
                    <a:lnTo>
                      <a:pt x="32" y="19"/>
                    </a:lnTo>
                    <a:lnTo>
                      <a:pt x="32" y="6"/>
                    </a:lnTo>
                    <a:lnTo>
                      <a:pt x="32" y="6"/>
                    </a:lnTo>
                    <a:lnTo>
                      <a:pt x="32" y="4"/>
                    </a:lnTo>
                    <a:lnTo>
                      <a:pt x="31" y="1"/>
                    </a:lnTo>
                    <a:lnTo>
                      <a:pt x="28" y="0"/>
                    </a:lnTo>
                    <a:lnTo>
                      <a:pt x="27" y="0"/>
                    </a:lnTo>
                    <a:lnTo>
                      <a:pt x="24" y="0"/>
                    </a:lnTo>
                    <a:lnTo>
                      <a:pt x="23" y="1"/>
                    </a:lnTo>
                    <a:lnTo>
                      <a:pt x="22" y="4"/>
                    </a:lnTo>
                    <a:lnTo>
                      <a:pt x="20" y="6"/>
                    </a:lnTo>
                    <a:lnTo>
                      <a:pt x="2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4" name="Freeform 952">
                <a:extLst>
                  <a:ext uri="{FF2B5EF4-FFF2-40B4-BE49-F238E27FC236}">
                    <a16:creationId xmlns:a16="http://schemas.microsoft.com/office/drawing/2014/main" id="{304C9D23-81F4-4271-8979-B0B7B93CD0D6}"/>
                  </a:ext>
                </a:extLst>
              </p:cNvPr>
              <p:cNvSpPr/>
              <p:nvPr/>
            </p:nvSpPr>
            <p:spPr>
              <a:xfrm>
                <a:off x="5243514" y="2944813"/>
                <a:ext cx="7938" cy="63500"/>
              </a:xfrm>
              <a:custGeom>
                <a:avLst/>
                <a:gdLst/>
                <a:ahLst/>
                <a:cxnLst>
                  <a:cxn ang="0">
                    <a:pos x="1985" y="3643"/>
                  </a:cxn>
                  <a:cxn ang="0">
                    <a:pos x="1985" y="36955"/>
                  </a:cxn>
                  <a:cxn ang="0">
                    <a:pos x="1985" y="36955"/>
                  </a:cxn>
                  <a:cxn ang="0">
                    <a:pos x="1488" y="42680"/>
                  </a:cxn>
                  <a:cxn ang="0">
                    <a:pos x="496" y="48406"/>
                  </a:cxn>
                  <a:cxn ang="0">
                    <a:pos x="0" y="54652"/>
                  </a:cxn>
                  <a:cxn ang="0">
                    <a:pos x="0" y="60377"/>
                  </a:cxn>
                  <a:cxn ang="0">
                    <a:pos x="0" y="60377"/>
                  </a:cxn>
                  <a:cxn ang="0">
                    <a:pos x="0" y="61418"/>
                  </a:cxn>
                  <a:cxn ang="0">
                    <a:pos x="496" y="62980"/>
                  </a:cxn>
                  <a:cxn ang="0">
                    <a:pos x="1985" y="62980"/>
                  </a:cxn>
                  <a:cxn ang="0">
                    <a:pos x="2977" y="63500"/>
                  </a:cxn>
                  <a:cxn ang="0">
                    <a:pos x="3969" y="62980"/>
                  </a:cxn>
                  <a:cxn ang="0">
                    <a:pos x="4961" y="62980"/>
                  </a:cxn>
                  <a:cxn ang="0">
                    <a:pos x="5457" y="61418"/>
                  </a:cxn>
                  <a:cxn ang="0">
                    <a:pos x="5954" y="60377"/>
                  </a:cxn>
                  <a:cxn ang="0">
                    <a:pos x="5954" y="60377"/>
                  </a:cxn>
                  <a:cxn ang="0">
                    <a:pos x="5954" y="54652"/>
                  </a:cxn>
                  <a:cxn ang="0">
                    <a:pos x="6946" y="48406"/>
                  </a:cxn>
                  <a:cxn ang="0">
                    <a:pos x="7442" y="42680"/>
                  </a:cxn>
                  <a:cxn ang="0">
                    <a:pos x="7938" y="36955"/>
                  </a:cxn>
                  <a:cxn ang="0">
                    <a:pos x="7938" y="3643"/>
                  </a:cxn>
                  <a:cxn ang="0">
                    <a:pos x="7938" y="3643"/>
                  </a:cxn>
                  <a:cxn ang="0">
                    <a:pos x="7442" y="2082"/>
                  </a:cxn>
                  <a:cxn ang="0">
                    <a:pos x="6946" y="1041"/>
                  </a:cxn>
                  <a:cxn ang="0">
                    <a:pos x="5954" y="0"/>
                  </a:cxn>
                  <a:cxn ang="0">
                    <a:pos x="4961" y="0"/>
                  </a:cxn>
                  <a:cxn ang="0">
                    <a:pos x="3969" y="0"/>
                  </a:cxn>
                  <a:cxn ang="0">
                    <a:pos x="2977" y="1041"/>
                  </a:cxn>
                  <a:cxn ang="0">
                    <a:pos x="1985" y="2082"/>
                  </a:cxn>
                  <a:cxn ang="0">
                    <a:pos x="1985" y="3643"/>
                  </a:cxn>
                  <a:cxn ang="0">
                    <a:pos x="1985" y="3643"/>
                  </a:cxn>
                </a:cxnLst>
                <a:rect l="0" t="0" r="0" b="0"/>
                <a:pathLst>
                  <a:path w="16" h="122">
                    <a:moveTo>
                      <a:pt x="4" y="7"/>
                    </a:moveTo>
                    <a:lnTo>
                      <a:pt x="4" y="71"/>
                    </a:lnTo>
                    <a:lnTo>
                      <a:pt x="4" y="71"/>
                    </a:lnTo>
                    <a:lnTo>
                      <a:pt x="3" y="82"/>
                    </a:lnTo>
                    <a:lnTo>
                      <a:pt x="1" y="93"/>
                    </a:lnTo>
                    <a:lnTo>
                      <a:pt x="0" y="105"/>
                    </a:lnTo>
                    <a:lnTo>
                      <a:pt x="0" y="116"/>
                    </a:lnTo>
                    <a:lnTo>
                      <a:pt x="0" y="116"/>
                    </a:lnTo>
                    <a:lnTo>
                      <a:pt x="0" y="118"/>
                    </a:lnTo>
                    <a:lnTo>
                      <a:pt x="1" y="121"/>
                    </a:lnTo>
                    <a:lnTo>
                      <a:pt x="4" y="121"/>
                    </a:lnTo>
                    <a:lnTo>
                      <a:pt x="6" y="122"/>
                    </a:lnTo>
                    <a:lnTo>
                      <a:pt x="8" y="121"/>
                    </a:lnTo>
                    <a:lnTo>
                      <a:pt x="10" y="121"/>
                    </a:lnTo>
                    <a:lnTo>
                      <a:pt x="11" y="118"/>
                    </a:lnTo>
                    <a:lnTo>
                      <a:pt x="12" y="116"/>
                    </a:lnTo>
                    <a:lnTo>
                      <a:pt x="12" y="116"/>
                    </a:lnTo>
                    <a:lnTo>
                      <a:pt x="12" y="105"/>
                    </a:lnTo>
                    <a:lnTo>
                      <a:pt x="14" y="93"/>
                    </a:lnTo>
                    <a:lnTo>
                      <a:pt x="15" y="82"/>
                    </a:lnTo>
                    <a:lnTo>
                      <a:pt x="16" y="71"/>
                    </a:lnTo>
                    <a:lnTo>
                      <a:pt x="16" y="7"/>
                    </a:lnTo>
                    <a:lnTo>
                      <a:pt x="16" y="7"/>
                    </a:lnTo>
                    <a:lnTo>
                      <a:pt x="15" y="4"/>
                    </a:lnTo>
                    <a:lnTo>
                      <a:pt x="14" y="2"/>
                    </a:lnTo>
                    <a:lnTo>
                      <a:pt x="12" y="0"/>
                    </a:lnTo>
                    <a:lnTo>
                      <a:pt x="10" y="0"/>
                    </a:lnTo>
                    <a:lnTo>
                      <a:pt x="8" y="0"/>
                    </a:lnTo>
                    <a:lnTo>
                      <a:pt x="6" y="2"/>
                    </a:lnTo>
                    <a:lnTo>
                      <a:pt x="4" y="4"/>
                    </a:lnTo>
                    <a:lnTo>
                      <a:pt x="4" y="7"/>
                    </a:lnTo>
                    <a:lnTo>
                      <a:pt x="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5" name="Freeform 953">
                <a:extLst>
                  <a:ext uri="{FF2B5EF4-FFF2-40B4-BE49-F238E27FC236}">
                    <a16:creationId xmlns:a16="http://schemas.microsoft.com/office/drawing/2014/main" id="{25659777-515C-463B-B212-233B149778B4}"/>
                  </a:ext>
                </a:extLst>
              </p:cNvPr>
              <p:cNvSpPr/>
              <p:nvPr/>
            </p:nvSpPr>
            <p:spPr>
              <a:xfrm>
                <a:off x="5340352" y="2951163"/>
                <a:ext cx="14288" cy="66675"/>
              </a:xfrm>
              <a:custGeom>
                <a:avLst/>
                <a:gdLst/>
                <a:ahLst/>
                <a:cxnLst>
                  <a:cxn ang="0">
                    <a:pos x="5821" y="3175"/>
                  </a:cxn>
                  <a:cxn ang="0">
                    <a:pos x="5821" y="3175"/>
                  </a:cxn>
                  <a:cxn ang="0">
                    <a:pos x="5821" y="2117"/>
                  </a:cxn>
                  <a:cxn ang="0">
                    <a:pos x="5292" y="529"/>
                  </a:cxn>
                  <a:cxn ang="0">
                    <a:pos x="3175" y="0"/>
                  </a:cxn>
                  <a:cxn ang="0">
                    <a:pos x="1588" y="0"/>
                  </a:cxn>
                  <a:cxn ang="0">
                    <a:pos x="1058" y="529"/>
                  </a:cxn>
                  <a:cxn ang="0">
                    <a:pos x="0" y="2117"/>
                  </a:cxn>
                  <a:cxn ang="0">
                    <a:pos x="0" y="3175"/>
                  </a:cxn>
                  <a:cxn ang="0">
                    <a:pos x="0" y="3175"/>
                  </a:cxn>
                  <a:cxn ang="0">
                    <a:pos x="0" y="10583"/>
                  </a:cxn>
                  <a:cxn ang="0">
                    <a:pos x="1588" y="18521"/>
                  </a:cxn>
                  <a:cxn ang="0">
                    <a:pos x="3704" y="32808"/>
                  </a:cxn>
                  <a:cxn ang="0">
                    <a:pos x="6350" y="47625"/>
                  </a:cxn>
                  <a:cxn ang="0">
                    <a:pos x="7938" y="55562"/>
                  </a:cxn>
                  <a:cxn ang="0">
                    <a:pos x="7938" y="62971"/>
                  </a:cxn>
                  <a:cxn ang="0">
                    <a:pos x="7938" y="62971"/>
                  </a:cxn>
                  <a:cxn ang="0">
                    <a:pos x="8996" y="64558"/>
                  </a:cxn>
                  <a:cxn ang="0">
                    <a:pos x="9525" y="65617"/>
                  </a:cxn>
                  <a:cxn ang="0">
                    <a:pos x="11642" y="66675"/>
                  </a:cxn>
                  <a:cxn ang="0">
                    <a:pos x="13230" y="65617"/>
                  </a:cxn>
                  <a:cxn ang="0">
                    <a:pos x="13759" y="65617"/>
                  </a:cxn>
                  <a:cxn ang="0">
                    <a:pos x="14288" y="64558"/>
                  </a:cxn>
                  <a:cxn ang="0">
                    <a:pos x="14288" y="62971"/>
                  </a:cxn>
                  <a:cxn ang="0">
                    <a:pos x="14288" y="62971"/>
                  </a:cxn>
                  <a:cxn ang="0">
                    <a:pos x="14288" y="55562"/>
                  </a:cxn>
                  <a:cxn ang="0">
                    <a:pos x="13230" y="47625"/>
                  </a:cxn>
                  <a:cxn ang="0">
                    <a:pos x="10055" y="32808"/>
                  </a:cxn>
                  <a:cxn ang="0">
                    <a:pos x="7938" y="18521"/>
                  </a:cxn>
                  <a:cxn ang="0">
                    <a:pos x="6350" y="10583"/>
                  </a:cxn>
                  <a:cxn ang="0">
                    <a:pos x="5821" y="3175"/>
                  </a:cxn>
                  <a:cxn ang="0">
                    <a:pos x="5821" y="3175"/>
                  </a:cxn>
                </a:cxnLst>
                <a:rect l="0" t="0" r="0" b="0"/>
                <a:pathLst>
                  <a:path w="27" h="126">
                    <a:moveTo>
                      <a:pt x="11" y="6"/>
                    </a:moveTo>
                    <a:lnTo>
                      <a:pt x="11" y="6"/>
                    </a:lnTo>
                    <a:lnTo>
                      <a:pt x="11" y="4"/>
                    </a:lnTo>
                    <a:lnTo>
                      <a:pt x="10" y="1"/>
                    </a:lnTo>
                    <a:lnTo>
                      <a:pt x="6" y="0"/>
                    </a:lnTo>
                    <a:lnTo>
                      <a:pt x="3" y="0"/>
                    </a:lnTo>
                    <a:lnTo>
                      <a:pt x="2" y="1"/>
                    </a:lnTo>
                    <a:lnTo>
                      <a:pt x="0" y="4"/>
                    </a:lnTo>
                    <a:lnTo>
                      <a:pt x="0" y="6"/>
                    </a:lnTo>
                    <a:lnTo>
                      <a:pt x="0" y="6"/>
                    </a:lnTo>
                    <a:lnTo>
                      <a:pt x="0" y="20"/>
                    </a:lnTo>
                    <a:lnTo>
                      <a:pt x="3" y="35"/>
                    </a:lnTo>
                    <a:lnTo>
                      <a:pt x="7" y="62"/>
                    </a:lnTo>
                    <a:lnTo>
                      <a:pt x="12" y="90"/>
                    </a:lnTo>
                    <a:lnTo>
                      <a:pt x="15" y="105"/>
                    </a:lnTo>
                    <a:lnTo>
                      <a:pt x="15" y="119"/>
                    </a:lnTo>
                    <a:lnTo>
                      <a:pt x="15" y="119"/>
                    </a:lnTo>
                    <a:lnTo>
                      <a:pt x="17" y="122"/>
                    </a:lnTo>
                    <a:lnTo>
                      <a:pt x="18" y="124"/>
                    </a:lnTo>
                    <a:lnTo>
                      <a:pt x="22" y="126"/>
                    </a:lnTo>
                    <a:lnTo>
                      <a:pt x="25" y="124"/>
                    </a:lnTo>
                    <a:lnTo>
                      <a:pt x="26" y="124"/>
                    </a:lnTo>
                    <a:lnTo>
                      <a:pt x="27" y="122"/>
                    </a:lnTo>
                    <a:lnTo>
                      <a:pt x="27" y="119"/>
                    </a:lnTo>
                    <a:lnTo>
                      <a:pt x="27" y="119"/>
                    </a:lnTo>
                    <a:lnTo>
                      <a:pt x="27" y="105"/>
                    </a:lnTo>
                    <a:lnTo>
                      <a:pt x="25" y="90"/>
                    </a:lnTo>
                    <a:lnTo>
                      <a:pt x="19" y="62"/>
                    </a:lnTo>
                    <a:lnTo>
                      <a:pt x="15" y="35"/>
                    </a:lnTo>
                    <a:lnTo>
                      <a:pt x="12" y="20"/>
                    </a:lnTo>
                    <a:lnTo>
                      <a:pt x="11" y="6"/>
                    </a:lnTo>
                    <a:lnTo>
                      <a:pt x="1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6" name="Freeform 954">
                <a:extLst>
                  <a:ext uri="{FF2B5EF4-FFF2-40B4-BE49-F238E27FC236}">
                    <a16:creationId xmlns:a16="http://schemas.microsoft.com/office/drawing/2014/main" id="{5C45DD80-0AC1-4F5B-B15E-C401C0323B2A}"/>
                  </a:ext>
                </a:extLst>
              </p:cNvPr>
              <p:cNvSpPr/>
              <p:nvPr/>
            </p:nvSpPr>
            <p:spPr>
              <a:xfrm>
                <a:off x="5370514" y="2952751"/>
                <a:ext cx="36513" cy="71438"/>
              </a:xfrm>
              <a:custGeom>
                <a:avLst/>
                <a:gdLst/>
                <a:ahLst/>
                <a:cxnLst>
                  <a:cxn ang="0">
                    <a:pos x="36513" y="66107"/>
                  </a:cxn>
                  <a:cxn ang="0">
                    <a:pos x="36513" y="66107"/>
                  </a:cxn>
                  <a:cxn ang="0">
                    <a:pos x="34902" y="61842"/>
                  </a:cxn>
                  <a:cxn ang="0">
                    <a:pos x="33828" y="57577"/>
                  </a:cxn>
                  <a:cxn ang="0">
                    <a:pos x="32754" y="52779"/>
                  </a:cxn>
                  <a:cxn ang="0">
                    <a:pos x="31680" y="48514"/>
                  </a:cxn>
                  <a:cxn ang="0">
                    <a:pos x="31680" y="48514"/>
                  </a:cxn>
                  <a:cxn ang="0">
                    <a:pos x="28996" y="43183"/>
                  </a:cxn>
                  <a:cxn ang="0">
                    <a:pos x="26311" y="38385"/>
                  </a:cxn>
                  <a:cxn ang="0">
                    <a:pos x="23626" y="33053"/>
                  </a:cxn>
                  <a:cxn ang="0">
                    <a:pos x="21478" y="28255"/>
                  </a:cxn>
                  <a:cxn ang="0">
                    <a:pos x="21478" y="28255"/>
                  </a:cxn>
                  <a:cxn ang="0">
                    <a:pos x="18793" y="21325"/>
                  </a:cxn>
                  <a:cxn ang="0">
                    <a:pos x="16109" y="15460"/>
                  </a:cxn>
                  <a:cxn ang="0">
                    <a:pos x="16109" y="15460"/>
                  </a:cxn>
                  <a:cxn ang="0">
                    <a:pos x="13424" y="12262"/>
                  </a:cxn>
                  <a:cxn ang="0">
                    <a:pos x="10202" y="9063"/>
                  </a:cxn>
                  <a:cxn ang="0">
                    <a:pos x="7517" y="5331"/>
                  </a:cxn>
                  <a:cxn ang="0">
                    <a:pos x="5907" y="2132"/>
                  </a:cxn>
                  <a:cxn ang="0">
                    <a:pos x="5907" y="2132"/>
                  </a:cxn>
                  <a:cxn ang="0">
                    <a:pos x="5370" y="1066"/>
                  </a:cxn>
                  <a:cxn ang="0">
                    <a:pos x="4296" y="0"/>
                  </a:cxn>
                  <a:cxn ang="0">
                    <a:pos x="3759" y="0"/>
                  </a:cxn>
                  <a:cxn ang="0">
                    <a:pos x="2148" y="0"/>
                  </a:cxn>
                  <a:cxn ang="0">
                    <a:pos x="0" y="1066"/>
                  </a:cxn>
                  <a:cxn ang="0">
                    <a:pos x="0" y="2666"/>
                  </a:cxn>
                  <a:cxn ang="0">
                    <a:pos x="0" y="4265"/>
                  </a:cxn>
                  <a:cxn ang="0">
                    <a:pos x="0" y="4265"/>
                  </a:cxn>
                  <a:cxn ang="0">
                    <a:pos x="1074" y="6397"/>
                  </a:cxn>
                  <a:cxn ang="0">
                    <a:pos x="1611" y="8530"/>
                  </a:cxn>
                  <a:cxn ang="0">
                    <a:pos x="5370" y="12262"/>
                  </a:cxn>
                  <a:cxn ang="0">
                    <a:pos x="5370" y="12262"/>
                  </a:cxn>
                  <a:cxn ang="0">
                    <a:pos x="8054" y="15460"/>
                  </a:cxn>
                  <a:cxn ang="0">
                    <a:pos x="11813" y="21325"/>
                  </a:cxn>
                  <a:cxn ang="0">
                    <a:pos x="14498" y="28255"/>
                  </a:cxn>
                  <a:cxn ang="0">
                    <a:pos x="16109" y="33053"/>
                  </a:cxn>
                  <a:cxn ang="0">
                    <a:pos x="16109" y="33053"/>
                  </a:cxn>
                  <a:cxn ang="0">
                    <a:pos x="18257" y="38385"/>
                  </a:cxn>
                  <a:cxn ang="0">
                    <a:pos x="21478" y="43183"/>
                  </a:cxn>
                  <a:cxn ang="0">
                    <a:pos x="24163" y="48514"/>
                  </a:cxn>
                  <a:cxn ang="0">
                    <a:pos x="26848" y="53845"/>
                  </a:cxn>
                  <a:cxn ang="0">
                    <a:pos x="26848" y="53845"/>
                  </a:cxn>
                  <a:cxn ang="0">
                    <a:pos x="27922" y="57577"/>
                  </a:cxn>
                  <a:cxn ang="0">
                    <a:pos x="28459" y="61842"/>
                  </a:cxn>
                  <a:cxn ang="0">
                    <a:pos x="28996" y="65574"/>
                  </a:cxn>
                  <a:cxn ang="0">
                    <a:pos x="30606" y="69839"/>
                  </a:cxn>
                  <a:cxn ang="0">
                    <a:pos x="30606" y="69839"/>
                  </a:cxn>
                  <a:cxn ang="0">
                    <a:pos x="31680" y="70905"/>
                  </a:cxn>
                  <a:cxn ang="0">
                    <a:pos x="32754" y="71438"/>
                  </a:cxn>
                  <a:cxn ang="0">
                    <a:pos x="33828" y="71438"/>
                  </a:cxn>
                  <a:cxn ang="0">
                    <a:pos x="34902" y="70905"/>
                  </a:cxn>
                  <a:cxn ang="0">
                    <a:pos x="36513" y="69306"/>
                  </a:cxn>
                  <a:cxn ang="0">
                    <a:pos x="36513" y="67706"/>
                  </a:cxn>
                  <a:cxn ang="0">
                    <a:pos x="36513" y="66107"/>
                  </a:cxn>
                  <a:cxn ang="0">
                    <a:pos x="36513" y="66107"/>
                  </a:cxn>
                </a:cxnLst>
                <a:rect l="0" t="0" r="0" b="0"/>
                <a:pathLst>
                  <a:path w="68" h="134">
                    <a:moveTo>
                      <a:pt x="68" y="124"/>
                    </a:moveTo>
                    <a:lnTo>
                      <a:pt x="68" y="124"/>
                    </a:lnTo>
                    <a:lnTo>
                      <a:pt x="65" y="116"/>
                    </a:lnTo>
                    <a:lnTo>
                      <a:pt x="63" y="108"/>
                    </a:lnTo>
                    <a:lnTo>
                      <a:pt x="61" y="99"/>
                    </a:lnTo>
                    <a:lnTo>
                      <a:pt x="59" y="91"/>
                    </a:lnTo>
                    <a:lnTo>
                      <a:pt x="59" y="91"/>
                    </a:lnTo>
                    <a:lnTo>
                      <a:pt x="54" y="81"/>
                    </a:lnTo>
                    <a:lnTo>
                      <a:pt x="49" y="72"/>
                    </a:lnTo>
                    <a:lnTo>
                      <a:pt x="44" y="62"/>
                    </a:lnTo>
                    <a:lnTo>
                      <a:pt x="40" y="53"/>
                    </a:lnTo>
                    <a:lnTo>
                      <a:pt x="40" y="53"/>
                    </a:lnTo>
                    <a:lnTo>
                      <a:pt x="35" y="40"/>
                    </a:lnTo>
                    <a:lnTo>
                      <a:pt x="30" y="29"/>
                    </a:lnTo>
                    <a:lnTo>
                      <a:pt x="30" y="29"/>
                    </a:lnTo>
                    <a:lnTo>
                      <a:pt x="25" y="23"/>
                    </a:lnTo>
                    <a:lnTo>
                      <a:pt x="19" y="17"/>
                    </a:lnTo>
                    <a:lnTo>
                      <a:pt x="14" y="10"/>
                    </a:lnTo>
                    <a:lnTo>
                      <a:pt x="11" y="4"/>
                    </a:lnTo>
                    <a:lnTo>
                      <a:pt x="11" y="4"/>
                    </a:lnTo>
                    <a:lnTo>
                      <a:pt x="10" y="2"/>
                    </a:lnTo>
                    <a:lnTo>
                      <a:pt x="8" y="0"/>
                    </a:lnTo>
                    <a:lnTo>
                      <a:pt x="7" y="0"/>
                    </a:lnTo>
                    <a:lnTo>
                      <a:pt x="4" y="0"/>
                    </a:lnTo>
                    <a:lnTo>
                      <a:pt x="0" y="2"/>
                    </a:lnTo>
                    <a:lnTo>
                      <a:pt x="0" y="5"/>
                    </a:lnTo>
                    <a:lnTo>
                      <a:pt x="0" y="8"/>
                    </a:lnTo>
                    <a:lnTo>
                      <a:pt x="0" y="8"/>
                    </a:lnTo>
                    <a:lnTo>
                      <a:pt x="2" y="12"/>
                    </a:lnTo>
                    <a:lnTo>
                      <a:pt x="3" y="16"/>
                    </a:lnTo>
                    <a:lnTo>
                      <a:pt x="10" y="23"/>
                    </a:lnTo>
                    <a:lnTo>
                      <a:pt x="10" y="23"/>
                    </a:lnTo>
                    <a:lnTo>
                      <a:pt x="15" y="29"/>
                    </a:lnTo>
                    <a:lnTo>
                      <a:pt x="22" y="40"/>
                    </a:lnTo>
                    <a:lnTo>
                      <a:pt x="27" y="53"/>
                    </a:lnTo>
                    <a:lnTo>
                      <a:pt x="30" y="62"/>
                    </a:lnTo>
                    <a:lnTo>
                      <a:pt x="30" y="62"/>
                    </a:lnTo>
                    <a:lnTo>
                      <a:pt x="34" y="72"/>
                    </a:lnTo>
                    <a:lnTo>
                      <a:pt x="40" y="81"/>
                    </a:lnTo>
                    <a:lnTo>
                      <a:pt x="45" y="91"/>
                    </a:lnTo>
                    <a:lnTo>
                      <a:pt x="50" y="101"/>
                    </a:lnTo>
                    <a:lnTo>
                      <a:pt x="50" y="101"/>
                    </a:lnTo>
                    <a:lnTo>
                      <a:pt x="52" y="108"/>
                    </a:lnTo>
                    <a:lnTo>
                      <a:pt x="53" y="116"/>
                    </a:lnTo>
                    <a:lnTo>
                      <a:pt x="54" y="123"/>
                    </a:lnTo>
                    <a:lnTo>
                      <a:pt x="57" y="131"/>
                    </a:lnTo>
                    <a:lnTo>
                      <a:pt x="57" y="131"/>
                    </a:lnTo>
                    <a:lnTo>
                      <a:pt x="59" y="133"/>
                    </a:lnTo>
                    <a:lnTo>
                      <a:pt x="61" y="134"/>
                    </a:lnTo>
                    <a:lnTo>
                      <a:pt x="63" y="134"/>
                    </a:lnTo>
                    <a:lnTo>
                      <a:pt x="65" y="133"/>
                    </a:lnTo>
                    <a:lnTo>
                      <a:pt x="68" y="130"/>
                    </a:lnTo>
                    <a:lnTo>
                      <a:pt x="68" y="127"/>
                    </a:lnTo>
                    <a:lnTo>
                      <a:pt x="68" y="124"/>
                    </a:lnTo>
                    <a:lnTo>
                      <a:pt x="68" y="12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7" name="Freeform 955">
                <a:extLst>
                  <a:ext uri="{FF2B5EF4-FFF2-40B4-BE49-F238E27FC236}">
                    <a16:creationId xmlns:a16="http://schemas.microsoft.com/office/drawing/2014/main" id="{7A9AF333-607A-4F83-AC18-8A077FCA0C65}"/>
                  </a:ext>
                </a:extLst>
              </p:cNvPr>
              <p:cNvSpPr/>
              <p:nvPr/>
            </p:nvSpPr>
            <p:spPr>
              <a:xfrm>
                <a:off x="5521327" y="3122613"/>
                <a:ext cx="271463" cy="163513"/>
              </a:xfrm>
              <a:custGeom>
                <a:avLst/>
                <a:gdLst/>
                <a:ahLst/>
                <a:cxnLst>
                  <a:cxn ang="0">
                    <a:pos x="271463" y="60131"/>
                  </a:cxn>
                  <a:cxn ang="0">
                    <a:pos x="269346" y="46944"/>
                  </a:cxn>
                  <a:cxn ang="0">
                    <a:pos x="264584" y="36395"/>
                  </a:cxn>
                  <a:cxn ang="0">
                    <a:pos x="259821" y="27955"/>
                  </a:cxn>
                  <a:cxn ang="0">
                    <a:pos x="251884" y="20571"/>
                  </a:cxn>
                  <a:cxn ang="0">
                    <a:pos x="243417" y="14769"/>
                  </a:cxn>
                  <a:cxn ang="0">
                    <a:pos x="233363" y="10549"/>
                  </a:cxn>
                  <a:cxn ang="0">
                    <a:pos x="209550" y="6330"/>
                  </a:cxn>
                  <a:cxn ang="0">
                    <a:pos x="120650" y="2110"/>
                  </a:cxn>
                  <a:cxn ang="0">
                    <a:pos x="32279" y="0"/>
                  </a:cxn>
                  <a:cxn ang="0">
                    <a:pos x="30163" y="0"/>
                  </a:cxn>
                  <a:cxn ang="0">
                    <a:pos x="24871" y="2637"/>
                  </a:cxn>
                  <a:cxn ang="0">
                    <a:pos x="22754" y="10022"/>
                  </a:cxn>
                  <a:cxn ang="0">
                    <a:pos x="24871" y="16351"/>
                  </a:cxn>
                  <a:cxn ang="0">
                    <a:pos x="30163" y="18989"/>
                  </a:cxn>
                  <a:cxn ang="0">
                    <a:pos x="32279" y="18989"/>
                  </a:cxn>
                  <a:cxn ang="0">
                    <a:pos x="94721" y="21098"/>
                  </a:cxn>
                  <a:cxn ang="0">
                    <a:pos x="157692" y="22681"/>
                  </a:cxn>
                  <a:cxn ang="0">
                    <a:pos x="170921" y="22681"/>
                  </a:cxn>
                  <a:cxn ang="0">
                    <a:pos x="209550" y="25846"/>
                  </a:cxn>
                  <a:cxn ang="0">
                    <a:pos x="219075" y="26373"/>
                  </a:cxn>
                  <a:cxn ang="0">
                    <a:pos x="231775" y="30065"/>
                  </a:cxn>
                  <a:cxn ang="0">
                    <a:pos x="239713" y="34285"/>
                  </a:cxn>
                  <a:cxn ang="0">
                    <a:pos x="243946" y="37977"/>
                  </a:cxn>
                  <a:cxn ang="0">
                    <a:pos x="251355" y="45889"/>
                  </a:cxn>
                  <a:cxn ang="0">
                    <a:pos x="253471" y="52746"/>
                  </a:cxn>
                  <a:cxn ang="0">
                    <a:pos x="250296" y="58548"/>
                  </a:cxn>
                  <a:cxn ang="0">
                    <a:pos x="245534" y="63823"/>
                  </a:cxn>
                  <a:cxn ang="0">
                    <a:pos x="231246" y="70680"/>
                  </a:cxn>
                  <a:cxn ang="0">
                    <a:pos x="219075" y="74900"/>
                  </a:cxn>
                  <a:cxn ang="0">
                    <a:pos x="92604" y="116569"/>
                  </a:cxn>
                  <a:cxn ang="0">
                    <a:pos x="81492" y="119206"/>
                  </a:cxn>
                  <a:cxn ang="0">
                    <a:pos x="47096" y="128701"/>
                  </a:cxn>
                  <a:cxn ang="0">
                    <a:pos x="24342" y="136085"/>
                  </a:cxn>
                  <a:cxn ang="0">
                    <a:pos x="4763" y="146107"/>
                  </a:cxn>
                  <a:cxn ang="0">
                    <a:pos x="2646" y="147162"/>
                  </a:cxn>
                  <a:cxn ang="0">
                    <a:pos x="0" y="152436"/>
                  </a:cxn>
                  <a:cxn ang="0">
                    <a:pos x="1058" y="159293"/>
                  </a:cxn>
                  <a:cxn ang="0">
                    <a:pos x="6879" y="163513"/>
                  </a:cxn>
                  <a:cxn ang="0">
                    <a:pos x="12171" y="163513"/>
                  </a:cxn>
                  <a:cxn ang="0">
                    <a:pos x="14288" y="162458"/>
                  </a:cxn>
                  <a:cxn ang="0">
                    <a:pos x="31221" y="154546"/>
                  </a:cxn>
                  <a:cxn ang="0">
                    <a:pos x="50271" y="148744"/>
                  </a:cxn>
                  <a:cxn ang="0">
                    <a:pos x="78317" y="141360"/>
                  </a:cxn>
                  <a:cxn ang="0">
                    <a:pos x="86783" y="138722"/>
                  </a:cxn>
                  <a:cxn ang="0">
                    <a:pos x="129117" y="124481"/>
                  </a:cxn>
                  <a:cxn ang="0">
                    <a:pos x="171450" y="111294"/>
                  </a:cxn>
                  <a:cxn ang="0">
                    <a:pos x="207963" y="100218"/>
                  </a:cxn>
                  <a:cxn ang="0">
                    <a:pos x="243417" y="86504"/>
                  </a:cxn>
                  <a:cxn ang="0">
                    <a:pos x="252413" y="82284"/>
                  </a:cxn>
                  <a:cxn ang="0">
                    <a:pos x="261938" y="77009"/>
                  </a:cxn>
                  <a:cxn ang="0">
                    <a:pos x="269346" y="70152"/>
                  </a:cxn>
                  <a:cxn ang="0">
                    <a:pos x="271463" y="62768"/>
                  </a:cxn>
                  <a:cxn ang="0">
                    <a:pos x="271463" y="60131"/>
                  </a:cxn>
                </a:cxnLst>
                <a:rect l="0" t="0" r="0" b="0"/>
                <a:pathLst>
                  <a:path w="513" h="310">
                    <a:moveTo>
                      <a:pt x="513" y="114"/>
                    </a:moveTo>
                    <a:lnTo>
                      <a:pt x="513" y="114"/>
                    </a:lnTo>
                    <a:lnTo>
                      <a:pt x="511" y="102"/>
                    </a:lnTo>
                    <a:lnTo>
                      <a:pt x="509" y="89"/>
                    </a:lnTo>
                    <a:lnTo>
                      <a:pt x="506" y="80"/>
                    </a:lnTo>
                    <a:lnTo>
                      <a:pt x="500" y="69"/>
                    </a:lnTo>
                    <a:lnTo>
                      <a:pt x="496" y="61"/>
                    </a:lnTo>
                    <a:lnTo>
                      <a:pt x="491" y="53"/>
                    </a:lnTo>
                    <a:lnTo>
                      <a:pt x="484" y="45"/>
                    </a:lnTo>
                    <a:lnTo>
                      <a:pt x="476" y="39"/>
                    </a:lnTo>
                    <a:lnTo>
                      <a:pt x="468" y="32"/>
                    </a:lnTo>
                    <a:lnTo>
                      <a:pt x="460" y="28"/>
                    </a:lnTo>
                    <a:lnTo>
                      <a:pt x="450" y="23"/>
                    </a:lnTo>
                    <a:lnTo>
                      <a:pt x="441" y="20"/>
                    </a:lnTo>
                    <a:lnTo>
                      <a:pt x="419" y="15"/>
                    </a:lnTo>
                    <a:lnTo>
                      <a:pt x="396" y="12"/>
                    </a:lnTo>
                    <a:lnTo>
                      <a:pt x="396" y="12"/>
                    </a:lnTo>
                    <a:lnTo>
                      <a:pt x="228" y="4"/>
                    </a:lnTo>
                    <a:lnTo>
                      <a:pt x="145" y="1"/>
                    </a:lnTo>
                    <a:lnTo>
                      <a:pt x="61" y="0"/>
                    </a:lnTo>
                    <a:lnTo>
                      <a:pt x="61" y="0"/>
                    </a:lnTo>
                    <a:lnTo>
                      <a:pt x="57" y="0"/>
                    </a:lnTo>
                    <a:lnTo>
                      <a:pt x="53" y="1"/>
                    </a:lnTo>
                    <a:lnTo>
                      <a:pt x="47" y="5"/>
                    </a:lnTo>
                    <a:lnTo>
                      <a:pt x="45" y="12"/>
                    </a:lnTo>
                    <a:lnTo>
                      <a:pt x="43" y="19"/>
                    </a:lnTo>
                    <a:lnTo>
                      <a:pt x="45" y="26"/>
                    </a:lnTo>
                    <a:lnTo>
                      <a:pt x="47" y="31"/>
                    </a:lnTo>
                    <a:lnTo>
                      <a:pt x="53" y="35"/>
                    </a:lnTo>
                    <a:lnTo>
                      <a:pt x="57" y="36"/>
                    </a:lnTo>
                    <a:lnTo>
                      <a:pt x="61" y="36"/>
                    </a:lnTo>
                    <a:lnTo>
                      <a:pt x="61" y="36"/>
                    </a:lnTo>
                    <a:lnTo>
                      <a:pt x="119" y="38"/>
                    </a:lnTo>
                    <a:lnTo>
                      <a:pt x="179" y="40"/>
                    </a:lnTo>
                    <a:lnTo>
                      <a:pt x="239" y="42"/>
                    </a:lnTo>
                    <a:lnTo>
                      <a:pt x="298" y="43"/>
                    </a:lnTo>
                    <a:lnTo>
                      <a:pt x="298" y="43"/>
                    </a:lnTo>
                    <a:lnTo>
                      <a:pt x="323" y="43"/>
                    </a:lnTo>
                    <a:lnTo>
                      <a:pt x="347" y="45"/>
                    </a:lnTo>
                    <a:lnTo>
                      <a:pt x="396" y="49"/>
                    </a:lnTo>
                    <a:lnTo>
                      <a:pt x="396" y="49"/>
                    </a:lnTo>
                    <a:lnTo>
                      <a:pt x="414" y="50"/>
                    </a:lnTo>
                    <a:lnTo>
                      <a:pt x="430" y="54"/>
                    </a:lnTo>
                    <a:lnTo>
                      <a:pt x="438" y="57"/>
                    </a:lnTo>
                    <a:lnTo>
                      <a:pt x="446" y="61"/>
                    </a:lnTo>
                    <a:lnTo>
                      <a:pt x="453" y="65"/>
                    </a:lnTo>
                    <a:lnTo>
                      <a:pt x="461" y="72"/>
                    </a:lnTo>
                    <a:lnTo>
                      <a:pt x="461" y="72"/>
                    </a:lnTo>
                    <a:lnTo>
                      <a:pt x="469" y="80"/>
                    </a:lnTo>
                    <a:lnTo>
                      <a:pt x="475" y="87"/>
                    </a:lnTo>
                    <a:lnTo>
                      <a:pt x="477" y="93"/>
                    </a:lnTo>
                    <a:lnTo>
                      <a:pt x="479" y="100"/>
                    </a:lnTo>
                    <a:lnTo>
                      <a:pt x="476" y="106"/>
                    </a:lnTo>
                    <a:lnTo>
                      <a:pt x="473" y="111"/>
                    </a:lnTo>
                    <a:lnTo>
                      <a:pt x="469" y="116"/>
                    </a:lnTo>
                    <a:lnTo>
                      <a:pt x="464" y="121"/>
                    </a:lnTo>
                    <a:lnTo>
                      <a:pt x="450" y="129"/>
                    </a:lnTo>
                    <a:lnTo>
                      <a:pt x="437" y="134"/>
                    </a:lnTo>
                    <a:lnTo>
                      <a:pt x="414" y="142"/>
                    </a:lnTo>
                    <a:lnTo>
                      <a:pt x="414" y="142"/>
                    </a:lnTo>
                    <a:lnTo>
                      <a:pt x="294" y="182"/>
                    </a:lnTo>
                    <a:lnTo>
                      <a:pt x="175" y="221"/>
                    </a:lnTo>
                    <a:lnTo>
                      <a:pt x="175" y="221"/>
                    </a:lnTo>
                    <a:lnTo>
                      <a:pt x="154" y="226"/>
                    </a:lnTo>
                    <a:lnTo>
                      <a:pt x="133" y="233"/>
                    </a:lnTo>
                    <a:lnTo>
                      <a:pt x="89" y="244"/>
                    </a:lnTo>
                    <a:lnTo>
                      <a:pt x="68" y="251"/>
                    </a:lnTo>
                    <a:lnTo>
                      <a:pt x="46" y="258"/>
                    </a:lnTo>
                    <a:lnTo>
                      <a:pt x="27" y="267"/>
                    </a:lnTo>
                    <a:lnTo>
                      <a:pt x="9" y="277"/>
                    </a:lnTo>
                    <a:lnTo>
                      <a:pt x="9" y="277"/>
                    </a:lnTo>
                    <a:lnTo>
                      <a:pt x="5" y="279"/>
                    </a:lnTo>
                    <a:lnTo>
                      <a:pt x="2" y="282"/>
                    </a:lnTo>
                    <a:lnTo>
                      <a:pt x="0" y="289"/>
                    </a:lnTo>
                    <a:lnTo>
                      <a:pt x="1" y="295"/>
                    </a:lnTo>
                    <a:lnTo>
                      <a:pt x="2" y="302"/>
                    </a:lnTo>
                    <a:lnTo>
                      <a:pt x="8" y="308"/>
                    </a:lnTo>
                    <a:lnTo>
                      <a:pt x="13" y="310"/>
                    </a:lnTo>
                    <a:lnTo>
                      <a:pt x="20" y="310"/>
                    </a:lnTo>
                    <a:lnTo>
                      <a:pt x="23" y="310"/>
                    </a:lnTo>
                    <a:lnTo>
                      <a:pt x="27" y="308"/>
                    </a:lnTo>
                    <a:lnTo>
                      <a:pt x="27" y="308"/>
                    </a:lnTo>
                    <a:lnTo>
                      <a:pt x="42" y="300"/>
                    </a:lnTo>
                    <a:lnTo>
                      <a:pt x="59" y="293"/>
                    </a:lnTo>
                    <a:lnTo>
                      <a:pt x="76" y="287"/>
                    </a:lnTo>
                    <a:lnTo>
                      <a:pt x="95" y="282"/>
                    </a:lnTo>
                    <a:lnTo>
                      <a:pt x="130" y="274"/>
                    </a:lnTo>
                    <a:lnTo>
                      <a:pt x="148" y="268"/>
                    </a:lnTo>
                    <a:lnTo>
                      <a:pt x="164" y="263"/>
                    </a:lnTo>
                    <a:lnTo>
                      <a:pt x="164" y="263"/>
                    </a:lnTo>
                    <a:lnTo>
                      <a:pt x="203" y="248"/>
                    </a:lnTo>
                    <a:lnTo>
                      <a:pt x="244" y="236"/>
                    </a:lnTo>
                    <a:lnTo>
                      <a:pt x="324" y="211"/>
                    </a:lnTo>
                    <a:lnTo>
                      <a:pt x="324" y="211"/>
                    </a:lnTo>
                    <a:lnTo>
                      <a:pt x="358" y="202"/>
                    </a:lnTo>
                    <a:lnTo>
                      <a:pt x="393" y="190"/>
                    </a:lnTo>
                    <a:lnTo>
                      <a:pt x="427" y="177"/>
                    </a:lnTo>
                    <a:lnTo>
                      <a:pt x="460" y="164"/>
                    </a:lnTo>
                    <a:lnTo>
                      <a:pt x="460" y="164"/>
                    </a:lnTo>
                    <a:lnTo>
                      <a:pt x="477" y="156"/>
                    </a:lnTo>
                    <a:lnTo>
                      <a:pt x="485" y="152"/>
                    </a:lnTo>
                    <a:lnTo>
                      <a:pt x="495" y="146"/>
                    </a:lnTo>
                    <a:lnTo>
                      <a:pt x="502" y="139"/>
                    </a:lnTo>
                    <a:lnTo>
                      <a:pt x="509" y="133"/>
                    </a:lnTo>
                    <a:lnTo>
                      <a:pt x="511" y="123"/>
                    </a:lnTo>
                    <a:lnTo>
                      <a:pt x="513" y="119"/>
                    </a:lnTo>
                    <a:lnTo>
                      <a:pt x="513" y="114"/>
                    </a:lnTo>
                    <a:lnTo>
                      <a:pt x="513" y="11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8" name="Freeform 956">
                <a:extLst>
                  <a:ext uri="{FF2B5EF4-FFF2-40B4-BE49-F238E27FC236}">
                    <a16:creationId xmlns:a16="http://schemas.microsoft.com/office/drawing/2014/main" id="{22272984-739A-4F94-933D-E9C8F3B0F132}"/>
                  </a:ext>
                </a:extLst>
              </p:cNvPr>
              <p:cNvSpPr/>
              <p:nvPr/>
            </p:nvSpPr>
            <p:spPr>
              <a:xfrm>
                <a:off x="4687889" y="3109913"/>
                <a:ext cx="280988" cy="163513"/>
              </a:xfrm>
              <a:custGeom>
                <a:avLst/>
                <a:gdLst/>
                <a:ahLst/>
                <a:cxnLst>
                  <a:cxn ang="0">
                    <a:pos x="269346" y="144060"/>
                  </a:cxn>
                  <a:cxn ang="0">
                    <a:pos x="260880" y="141957"/>
                  </a:cxn>
                  <a:cxn ang="0">
                    <a:pos x="234950" y="137751"/>
                  </a:cxn>
                  <a:cxn ang="0">
                    <a:pos x="217488" y="134070"/>
                  </a:cxn>
                  <a:cxn ang="0">
                    <a:pos x="183092" y="124081"/>
                  </a:cxn>
                  <a:cxn ang="0">
                    <a:pos x="166159" y="119874"/>
                  </a:cxn>
                  <a:cxn ang="0">
                    <a:pos x="114829" y="107782"/>
                  </a:cxn>
                  <a:cxn ang="0">
                    <a:pos x="82021" y="97267"/>
                  </a:cxn>
                  <a:cxn ang="0">
                    <a:pos x="49742" y="83597"/>
                  </a:cxn>
                  <a:cxn ang="0">
                    <a:pos x="34396" y="75710"/>
                  </a:cxn>
                  <a:cxn ang="0">
                    <a:pos x="29633" y="72030"/>
                  </a:cxn>
                  <a:cxn ang="0">
                    <a:pos x="22225" y="59411"/>
                  </a:cxn>
                  <a:cxn ang="0">
                    <a:pos x="19050" y="43639"/>
                  </a:cxn>
                  <a:cxn ang="0">
                    <a:pos x="20108" y="35752"/>
                  </a:cxn>
                  <a:cxn ang="0">
                    <a:pos x="23283" y="29443"/>
                  </a:cxn>
                  <a:cxn ang="0">
                    <a:pos x="28046" y="23659"/>
                  </a:cxn>
                  <a:cxn ang="0">
                    <a:pos x="31221" y="22082"/>
                  </a:cxn>
                  <a:cxn ang="0">
                    <a:pos x="41804" y="19453"/>
                  </a:cxn>
                  <a:cxn ang="0">
                    <a:pos x="56092" y="18928"/>
                  </a:cxn>
                  <a:cxn ang="0">
                    <a:pos x="71438" y="18928"/>
                  </a:cxn>
                  <a:cxn ang="0">
                    <a:pos x="116417" y="19453"/>
                  </a:cxn>
                  <a:cxn ang="0">
                    <a:pos x="132292" y="19979"/>
                  </a:cxn>
                  <a:cxn ang="0">
                    <a:pos x="162454" y="23134"/>
                  </a:cxn>
                  <a:cxn ang="0">
                    <a:pos x="177271" y="24185"/>
                  </a:cxn>
                  <a:cxn ang="0">
                    <a:pos x="218546" y="23659"/>
                  </a:cxn>
                  <a:cxn ang="0">
                    <a:pos x="258763" y="23134"/>
                  </a:cxn>
                  <a:cxn ang="0">
                    <a:pos x="260880" y="22082"/>
                  </a:cxn>
                  <a:cxn ang="0">
                    <a:pos x="265642" y="19453"/>
                  </a:cxn>
                  <a:cxn ang="0">
                    <a:pos x="267759" y="13144"/>
                  </a:cxn>
                  <a:cxn ang="0">
                    <a:pos x="265642" y="6835"/>
                  </a:cxn>
                  <a:cxn ang="0">
                    <a:pos x="260880" y="3680"/>
                  </a:cxn>
                  <a:cxn ang="0">
                    <a:pos x="258763" y="3680"/>
                  </a:cxn>
                  <a:cxn ang="0">
                    <a:pos x="164042" y="2103"/>
                  </a:cxn>
                  <a:cxn ang="0">
                    <a:pos x="69850" y="0"/>
                  </a:cxn>
                  <a:cxn ang="0">
                    <a:pos x="41275" y="1577"/>
                  </a:cxn>
                  <a:cxn ang="0">
                    <a:pos x="29633" y="4206"/>
                  </a:cxn>
                  <a:cxn ang="0">
                    <a:pos x="19579" y="8938"/>
                  </a:cxn>
                  <a:cxn ang="0">
                    <a:pos x="11642" y="15773"/>
                  </a:cxn>
                  <a:cxn ang="0">
                    <a:pos x="5821" y="25237"/>
                  </a:cxn>
                  <a:cxn ang="0">
                    <a:pos x="1588" y="36804"/>
                  </a:cxn>
                  <a:cxn ang="0">
                    <a:pos x="0" y="51525"/>
                  </a:cxn>
                  <a:cxn ang="0">
                    <a:pos x="1058" y="59937"/>
                  </a:cxn>
                  <a:cxn ang="0">
                    <a:pos x="5821" y="75184"/>
                  </a:cxn>
                  <a:cxn ang="0">
                    <a:pos x="16933" y="87277"/>
                  </a:cxn>
                  <a:cxn ang="0">
                    <a:pos x="30163" y="97267"/>
                  </a:cxn>
                  <a:cxn ang="0">
                    <a:pos x="46038" y="105153"/>
                  </a:cxn>
                  <a:cxn ang="0">
                    <a:pos x="71967" y="114091"/>
                  </a:cxn>
                  <a:cxn ang="0">
                    <a:pos x="102659" y="123029"/>
                  </a:cxn>
                  <a:cxn ang="0">
                    <a:pos x="147109" y="134070"/>
                  </a:cxn>
                  <a:cxn ang="0">
                    <a:pos x="191030" y="145637"/>
                  </a:cxn>
                  <a:cxn ang="0">
                    <a:pos x="227013" y="153523"/>
                  </a:cxn>
                  <a:cxn ang="0">
                    <a:pos x="262996" y="162987"/>
                  </a:cxn>
                  <a:cxn ang="0">
                    <a:pos x="265113" y="163513"/>
                  </a:cxn>
                  <a:cxn ang="0">
                    <a:pos x="271463" y="163513"/>
                  </a:cxn>
                  <a:cxn ang="0">
                    <a:pos x="273580" y="163513"/>
                  </a:cxn>
                  <a:cxn ang="0">
                    <a:pos x="278871" y="160884"/>
                  </a:cxn>
                  <a:cxn ang="0">
                    <a:pos x="280988" y="154049"/>
                  </a:cxn>
                  <a:cxn ang="0">
                    <a:pos x="278871" y="147214"/>
                  </a:cxn>
                  <a:cxn ang="0">
                    <a:pos x="273580" y="145111"/>
                  </a:cxn>
                  <a:cxn ang="0">
                    <a:pos x="271463" y="144060"/>
                  </a:cxn>
                </a:cxnLst>
                <a:rect l="0" t="0" r="0" b="0"/>
                <a:pathLst>
                  <a:path w="531" h="311">
                    <a:moveTo>
                      <a:pt x="513" y="274"/>
                    </a:moveTo>
                    <a:lnTo>
                      <a:pt x="509" y="274"/>
                    </a:lnTo>
                    <a:lnTo>
                      <a:pt x="509" y="274"/>
                    </a:lnTo>
                    <a:lnTo>
                      <a:pt x="493" y="270"/>
                    </a:lnTo>
                    <a:lnTo>
                      <a:pt x="478" y="268"/>
                    </a:lnTo>
                    <a:lnTo>
                      <a:pt x="444" y="262"/>
                    </a:lnTo>
                    <a:lnTo>
                      <a:pt x="444" y="262"/>
                    </a:lnTo>
                    <a:lnTo>
                      <a:pt x="411" y="255"/>
                    </a:lnTo>
                    <a:lnTo>
                      <a:pt x="379" y="246"/>
                    </a:lnTo>
                    <a:lnTo>
                      <a:pt x="346" y="236"/>
                    </a:lnTo>
                    <a:lnTo>
                      <a:pt x="314" y="228"/>
                    </a:lnTo>
                    <a:lnTo>
                      <a:pt x="314" y="228"/>
                    </a:lnTo>
                    <a:lnTo>
                      <a:pt x="250" y="213"/>
                    </a:lnTo>
                    <a:lnTo>
                      <a:pt x="217" y="205"/>
                    </a:lnTo>
                    <a:lnTo>
                      <a:pt x="186" y="196"/>
                    </a:lnTo>
                    <a:lnTo>
                      <a:pt x="155" y="185"/>
                    </a:lnTo>
                    <a:lnTo>
                      <a:pt x="124" y="173"/>
                    </a:lnTo>
                    <a:lnTo>
                      <a:pt x="94" y="159"/>
                    </a:lnTo>
                    <a:lnTo>
                      <a:pt x="65" y="144"/>
                    </a:lnTo>
                    <a:lnTo>
                      <a:pt x="65" y="144"/>
                    </a:lnTo>
                    <a:lnTo>
                      <a:pt x="61" y="141"/>
                    </a:lnTo>
                    <a:lnTo>
                      <a:pt x="56" y="137"/>
                    </a:lnTo>
                    <a:lnTo>
                      <a:pt x="48" y="125"/>
                    </a:lnTo>
                    <a:lnTo>
                      <a:pt x="42" y="113"/>
                    </a:lnTo>
                    <a:lnTo>
                      <a:pt x="37" y="98"/>
                    </a:lnTo>
                    <a:lnTo>
                      <a:pt x="36" y="83"/>
                    </a:lnTo>
                    <a:lnTo>
                      <a:pt x="37" y="75"/>
                    </a:lnTo>
                    <a:lnTo>
                      <a:pt x="38" y="68"/>
                    </a:lnTo>
                    <a:lnTo>
                      <a:pt x="40" y="61"/>
                    </a:lnTo>
                    <a:lnTo>
                      <a:pt x="44" y="56"/>
                    </a:lnTo>
                    <a:lnTo>
                      <a:pt x="48" y="51"/>
                    </a:lnTo>
                    <a:lnTo>
                      <a:pt x="53" y="45"/>
                    </a:lnTo>
                    <a:lnTo>
                      <a:pt x="53" y="45"/>
                    </a:lnTo>
                    <a:lnTo>
                      <a:pt x="59" y="42"/>
                    </a:lnTo>
                    <a:lnTo>
                      <a:pt x="65" y="40"/>
                    </a:lnTo>
                    <a:lnTo>
                      <a:pt x="79" y="37"/>
                    </a:lnTo>
                    <a:lnTo>
                      <a:pt x="93" y="37"/>
                    </a:lnTo>
                    <a:lnTo>
                      <a:pt x="106" y="36"/>
                    </a:lnTo>
                    <a:lnTo>
                      <a:pt x="106" y="36"/>
                    </a:lnTo>
                    <a:lnTo>
                      <a:pt x="135" y="36"/>
                    </a:lnTo>
                    <a:lnTo>
                      <a:pt x="163" y="36"/>
                    </a:lnTo>
                    <a:lnTo>
                      <a:pt x="220" y="37"/>
                    </a:lnTo>
                    <a:lnTo>
                      <a:pt x="220" y="37"/>
                    </a:lnTo>
                    <a:lnTo>
                      <a:pt x="250" y="38"/>
                    </a:lnTo>
                    <a:lnTo>
                      <a:pt x="278" y="41"/>
                    </a:lnTo>
                    <a:lnTo>
                      <a:pt x="307" y="44"/>
                    </a:lnTo>
                    <a:lnTo>
                      <a:pt x="335" y="46"/>
                    </a:lnTo>
                    <a:lnTo>
                      <a:pt x="335" y="46"/>
                    </a:lnTo>
                    <a:lnTo>
                      <a:pt x="373" y="46"/>
                    </a:lnTo>
                    <a:lnTo>
                      <a:pt x="413" y="45"/>
                    </a:lnTo>
                    <a:lnTo>
                      <a:pt x="451" y="44"/>
                    </a:lnTo>
                    <a:lnTo>
                      <a:pt x="489" y="44"/>
                    </a:lnTo>
                    <a:lnTo>
                      <a:pt x="489" y="44"/>
                    </a:lnTo>
                    <a:lnTo>
                      <a:pt x="493" y="42"/>
                    </a:lnTo>
                    <a:lnTo>
                      <a:pt x="497" y="41"/>
                    </a:lnTo>
                    <a:lnTo>
                      <a:pt x="502" y="37"/>
                    </a:lnTo>
                    <a:lnTo>
                      <a:pt x="505" y="32"/>
                    </a:lnTo>
                    <a:lnTo>
                      <a:pt x="506" y="25"/>
                    </a:lnTo>
                    <a:lnTo>
                      <a:pt x="505" y="18"/>
                    </a:lnTo>
                    <a:lnTo>
                      <a:pt x="502" y="13"/>
                    </a:lnTo>
                    <a:lnTo>
                      <a:pt x="497" y="8"/>
                    </a:lnTo>
                    <a:lnTo>
                      <a:pt x="493" y="7"/>
                    </a:lnTo>
                    <a:lnTo>
                      <a:pt x="489" y="7"/>
                    </a:lnTo>
                    <a:lnTo>
                      <a:pt x="489" y="7"/>
                    </a:lnTo>
                    <a:lnTo>
                      <a:pt x="399" y="6"/>
                    </a:lnTo>
                    <a:lnTo>
                      <a:pt x="310" y="4"/>
                    </a:lnTo>
                    <a:lnTo>
                      <a:pt x="132" y="0"/>
                    </a:lnTo>
                    <a:lnTo>
                      <a:pt x="132" y="0"/>
                    </a:lnTo>
                    <a:lnTo>
                      <a:pt x="103" y="0"/>
                    </a:lnTo>
                    <a:lnTo>
                      <a:pt x="78" y="3"/>
                    </a:lnTo>
                    <a:lnTo>
                      <a:pt x="67" y="4"/>
                    </a:lnTo>
                    <a:lnTo>
                      <a:pt x="56" y="8"/>
                    </a:lnTo>
                    <a:lnTo>
                      <a:pt x="46" y="11"/>
                    </a:lnTo>
                    <a:lnTo>
                      <a:pt x="37" y="17"/>
                    </a:lnTo>
                    <a:lnTo>
                      <a:pt x="29" y="22"/>
                    </a:lnTo>
                    <a:lnTo>
                      <a:pt x="22" y="30"/>
                    </a:lnTo>
                    <a:lnTo>
                      <a:pt x="17" y="38"/>
                    </a:lnTo>
                    <a:lnTo>
                      <a:pt x="11" y="48"/>
                    </a:lnTo>
                    <a:lnTo>
                      <a:pt x="7" y="57"/>
                    </a:lnTo>
                    <a:lnTo>
                      <a:pt x="3" y="70"/>
                    </a:lnTo>
                    <a:lnTo>
                      <a:pt x="2" y="83"/>
                    </a:lnTo>
                    <a:lnTo>
                      <a:pt x="0" y="98"/>
                    </a:lnTo>
                    <a:lnTo>
                      <a:pt x="0" y="98"/>
                    </a:lnTo>
                    <a:lnTo>
                      <a:pt x="2" y="114"/>
                    </a:lnTo>
                    <a:lnTo>
                      <a:pt x="6" y="129"/>
                    </a:lnTo>
                    <a:lnTo>
                      <a:pt x="11" y="143"/>
                    </a:lnTo>
                    <a:lnTo>
                      <a:pt x="21" y="155"/>
                    </a:lnTo>
                    <a:lnTo>
                      <a:pt x="32" y="166"/>
                    </a:lnTo>
                    <a:lnTo>
                      <a:pt x="44" y="175"/>
                    </a:lnTo>
                    <a:lnTo>
                      <a:pt x="57" y="185"/>
                    </a:lnTo>
                    <a:lnTo>
                      <a:pt x="72" y="193"/>
                    </a:lnTo>
                    <a:lnTo>
                      <a:pt x="87" y="200"/>
                    </a:lnTo>
                    <a:lnTo>
                      <a:pt x="103" y="207"/>
                    </a:lnTo>
                    <a:lnTo>
                      <a:pt x="136" y="217"/>
                    </a:lnTo>
                    <a:lnTo>
                      <a:pt x="167" y="227"/>
                    </a:lnTo>
                    <a:lnTo>
                      <a:pt x="194" y="234"/>
                    </a:lnTo>
                    <a:lnTo>
                      <a:pt x="194" y="234"/>
                    </a:lnTo>
                    <a:lnTo>
                      <a:pt x="278" y="255"/>
                    </a:lnTo>
                    <a:lnTo>
                      <a:pt x="361" y="277"/>
                    </a:lnTo>
                    <a:lnTo>
                      <a:pt x="361" y="277"/>
                    </a:lnTo>
                    <a:lnTo>
                      <a:pt x="395" y="285"/>
                    </a:lnTo>
                    <a:lnTo>
                      <a:pt x="429" y="292"/>
                    </a:lnTo>
                    <a:lnTo>
                      <a:pt x="464" y="300"/>
                    </a:lnTo>
                    <a:lnTo>
                      <a:pt x="497" y="310"/>
                    </a:lnTo>
                    <a:lnTo>
                      <a:pt x="497" y="310"/>
                    </a:lnTo>
                    <a:lnTo>
                      <a:pt x="501" y="311"/>
                    </a:lnTo>
                    <a:lnTo>
                      <a:pt x="505" y="311"/>
                    </a:lnTo>
                    <a:lnTo>
                      <a:pt x="513" y="311"/>
                    </a:lnTo>
                    <a:lnTo>
                      <a:pt x="513" y="311"/>
                    </a:lnTo>
                    <a:lnTo>
                      <a:pt x="517" y="311"/>
                    </a:lnTo>
                    <a:lnTo>
                      <a:pt x="520" y="310"/>
                    </a:lnTo>
                    <a:lnTo>
                      <a:pt x="527" y="306"/>
                    </a:lnTo>
                    <a:lnTo>
                      <a:pt x="529" y="300"/>
                    </a:lnTo>
                    <a:lnTo>
                      <a:pt x="531" y="293"/>
                    </a:lnTo>
                    <a:lnTo>
                      <a:pt x="529" y="287"/>
                    </a:lnTo>
                    <a:lnTo>
                      <a:pt x="527" y="280"/>
                    </a:lnTo>
                    <a:lnTo>
                      <a:pt x="520" y="276"/>
                    </a:lnTo>
                    <a:lnTo>
                      <a:pt x="517" y="276"/>
                    </a:lnTo>
                    <a:lnTo>
                      <a:pt x="513" y="274"/>
                    </a:lnTo>
                    <a:lnTo>
                      <a:pt x="513" y="27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9" name="Freeform 957">
                <a:extLst>
                  <a:ext uri="{FF2B5EF4-FFF2-40B4-BE49-F238E27FC236}">
                    <a16:creationId xmlns:a16="http://schemas.microsoft.com/office/drawing/2014/main" id="{BB3C1062-5877-4098-A4F7-9D15D8167468}"/>
                  </a:ext>
                </a:extLst>
              </p:cNvPr>
              <p:cNvSpPr/>
              <p:nvPr/>
            </p:nvSpPr>
            <p:spPr>
              <a:xfrm>
                <a:off x="4972052" y="3432176"/>
                <a:ext cx="34925" cy="65088"/>
              </a:xfrm>
              <a:custGeom>
                <a:avLst/>
                <a:gdLst/>
                <a:ahLst/>
                <a:cxnLst>
                  <a:cxn ang="0">
                    <a:pos x="26865" y="1058"/>
                  </a:cxn>
                  <a:cxn ang="0">
                    <a:pos x="26865" y="1058"/>
                  </a:cxn>
                  <a:cxn ang="0">
                    <a:pos x="22567" y="529"/>
                  </a:cxn>
                  <a:cxn ang="0">
                    <a:pos x="16657" y="0"/>
                  </a:cxn>
                  <a:cxn ang="0">
                    <a:pos x="11283" y="529"/>
                  </a:cxn>
                  <a:cxn ang="0">
                    <a:pos x="6448" y="2646"/>
                  </a:cxn>
                  <a:cxn ang="0">
                    <a:pos x="6448" y="2646"/>
                  </a:cxn>
                  <a:cxn ang="0">
                    <a:pos x="3761" y="4233"/>
                  </a:cxn>
                  <a:cxn ang="0">
                    <a:pos x="2149" y="6350"/>
                  </a:cxn>
                  <a:cxn ang="0">
                    <a:pos x="1612" y="8996"/>
                  </a:cxn>
                  <a:cxn ang="0">
                    <a:pos x="1075" y="12171"/>
                  </a:cxn>
                  <a:cxn ang="0">
                    <a:pos x="0" y="17992"/>
                  </a:cxn>
                  <a:cxn ang="0">
                    <a:pos x="1075" y="23813"/>
                  </a:cxn>
                  <a:cxn ang="0">
                    <a:pos x="1075" y="23813"/>
                  </a:cxn>
                  <a:cxn ang="0">
                    <a:pos x="1075" y="26459"/>
                  </a:cxn>
                  <a:cxn ang="0">
                    <a:pos x="3224" y="29104"/>
                  </a:cxn>
                  <a:cxn ang="0">
                    <a:pos x="3224" y="29104"/>
                  </a:cxn>
                  <a:cxn ang="0">
                    <a:pos x="2149" y="38629"/>
                  </a:cxn>
                  <a:cxn ang="0">
                    <a:pos x="2149" y="38629"/>
                  </a:cxn>
                  <a:cxn ang="0">
                    <a:pos x="2149" y="49213"/>
                  </a:cxn>
                  <a:cxn ang="0">
                    <a:pos x="2149" y="55034"/>
                  </a:cxn>
                  <a:cxn ang="0">
                    <a:pos x="4298" y="60325"/>
                  </a:cxn>
                  <a:cxn ang="0">
                    <a:pos x="4298" y="60325"/>
                  </a:cxn>
                  <a:cxn ang="0">
                    <a:pos x="5910" y="61384"/>
                  </a:cxn>
                  <a:cxn ang="0">
                    <a:pos x="7522" y="62971"/>
                  </a:cxn>
                  <a:cxn ang="0">
                    <a:pos x="9672" y="64559"/>
                  </a:cxn>
                  <a:cxn ang="0">
                    <a:pos x="12358" y="65088"/>
                  </a:cxn>
                  <a:cxn ang="0">
                    <a:pos x="17731" y="65088"/>
                  </a:cxn>
                  <a:cxn ang="0">
                    <a:pos x="22030" y="65088"/>
                  </a:cxn>
                  <a:cxn ang="0">
                    <a:pos x="22030" y="65088"/>
                  </a:cxn>
                  <a:cxn ang="0">
                    <a:pos x="25791" y="65088"/>
                  </a:cxn>
                  <a:cxn ang="0">
                    <a:pos x="28477" y="64030"/>
                  </a:cxn>
                  <a:cxn ang="0">
                    <a:pos x="30627" y="62442"/>
                  </a:cxn>
                  <a:cxn ang="0">
                    <a:pos x="32238" y="60325"/>
                  </a:cxn>
                  <a:cxn ang="0">
                    <a:pos x="33850" y="57150"/>
                  </a:cxn>
                  <a:cxn ang="0">
                    <a:pos x="34388" y="54505"/>
                  </a:cxn>
                  <a:cxn ang="0">
                    <a:pos x="34925" y="48684"/>
                  </a:cxn>
                  <a:cxn ang="0">
                    <a:pos x="34925" y="21167"/>
                  </a:cxn>
                  <a:cxn ang="0">
                    <a:pos x="34925" y="21167"/>
                  </a:cxn>
                  <a:cxn ang="0">
                    <a:pos x="34925" y="15875"/>
                  </a:cxn>
                  <a:cxn ang="0">
                    <a:pos x="34388" y="10054"/>
                  </a:cxn>
                  <a:cxn ang="0">
                    <a:pos x="33850" y="7938"/>
                  </a:cxn>
                  <a:cxn ang="0">
                    <a:pos x="32238" y="5821"/>
                  </a:cxn>
                  <a:cxn ang="0">
                    <a:pos x="30089" y="3704"/>
                  </a:cxn>
                  <a:cxn ang="0">
                    <a:pos x="26865" y="1058"/>
                  </a:cxn>
                  <a:cxn ang="0">
                    <a:pos x="26865" y="1058"/>
                  </a:cxn>
                </a:cxnLst>
                <a:rect l="0" t="0" r="0" b="0"/>
                <a:pathLst>
                  <a:path w="65" h="123">
                    <a:moveTo>
                      <a:pt x="50" y="2"/>
                    </a:moveTo>
                    <a:lnTo>
                      <a:pt x="50" y="2"/>
                    </a:lnTo>
                    <a:lnTo>
                      <a:pt x="42" y="1"/>
                    </a:lnTo>
                    <a:lnTo>
                      <a:pt x="31" y="0"/>
                    </a:lnTo>
                    <a:lnTo>
                      <a:pt x="21" y="1"/>
                    </a:lnTo>
                    <a:lnTo>
                      <a:pt x="12" y="5"/>
                    </a:lnTo>
                    <a:lnTo>
                      <a:pt x="12" y="5"/>
                    </a:lnTo>
                    <a:lnTo>
                      <a:pt x="7" y="8"/>
                    </a:lnTo>
                    <a:lnTo>
                      <a:pt x="4" y="12"/>
                    </a:lnTo>
                    <a:lnTo>
                      <a:pt x="3" y="17"/>
                    </a:lnTo>
                    <a:lnTo>
                      <a:pt x="2" y="23"/>
                    </a:lnTo>
                    <a:lnTo>
                      <a:pt x="0" y="34"/>
                    </a:lnTo>
                    <a:lnTo>
                      <a:pt x="2" y="45"/>
                    </a:lnTo>
                    <a:lnTo>
                      <a:pt x="2" y="45"/>
                    </a:lnTo>
                    <a:lnTo>
                      <a:pt x="2" y="50"/>
                    </a:lnTo>
                    <a:lnTo>
                      <a:pt x="6" y="55"/>
                    </a:lnTo>
                    <a:lnTo>
                      <a:pt x="6" y="55"/>
                    </a:lnTo>
                    <a:lnTo>
                      <a:pt x="4" y="73"/>
                    </a:lnTo>
                    <a:lnTo>
                      <a:pt x="4" y="73"/>
                    </a:lnTo>
                    <a:lnTo>
                      <a:pt x="4" y="93"/>
                    </a:lnTo>
                    <a:lnTo>
                      <a:pt x="4" y="104"/>
                    </a:lnTo>
                    <a:lnTo>
                      <a:pt x="8" y="114"/>
                    </a:lnTo>
                    <a:lnTo>
                      <a:pt x="8" y="114"/>
                    </a:lnTo>
                    <a:lnTo>
                      <a:pt x="11" y="116"/>
                    </a:lnTo>
                    <a:lnTo>
                      <a:pt x="14" y="119"/>
                    </a:lnTo>
                    <a:lnTo>
                      <a:pt x="18" y="122"/>
                    </a:lnTo>
                    <a:lnTo>
                      <a:pt x="23" y="123"/>
                    </a:lnTo>
                    <a:lnTo>
                      <a:pt x="33" y="123"/>
                    </a:lnTo>
                    <a:lnTo>
                      <a:pt x="41" y="123"/>
                    </a:lnTo>
                    <a:lnTo>
                      <a:pt x="41" y="123"/>
                    </a:lnTo>
                    <a:lnTo>
                      <a:pt x="48" y="123"/>
                    </a:lnTo>
                    <a:lnTo>
                      <a:pt x="53" y="121"/>
                    </a:lnTo>
                    <a:lnTo>
                      <a:pt x="57" y="118"/>
                    </a:lnTo>
                    <a:lnTo>
                      <a:pt x="60" y="114"/>
                    </a:lnTo>
                    <a:lnTo>
                      <a:pt x="63" y="108"/>
                    </a:lnTo>
                    <a:lnTo>
                      <a:pt x="64" y="103"/>
                    </a:lnTo>
                    <a:lnTo>
                      <a:pt x="65" y="92"/>
                    </a:lnTo>
                    <a:lnTo>
                      <a:pt x="65" y="40"/>
                    </a:lnTo>
                    <a:lnTo>
                      <a:pt x="65" y="40"/>
                    </a:lnTo>
                    <a:lnTo>
                      <a:pt x="65" y="30"/>
                    </a:lnTo>
                    <a:lnTo>
                      <a:pt x="64" y="19"/>
                    </a:lnTo>
                    <a:lnTo>
                      <a:pt x="63" y="15"/>
                    </a:lnTo>
                    <a:lnTo>
                      <a:pt x="60" y="11"/>
                    </a:lnTo>
                    <a:lnTo>
                      <a:pt x="56" y="7"/>
                    </a:lnTo>
                    <a:lnTo>
                      <a:pt x="50" y="2"/>
                    </a:lnTo>
                    <a:lnTo>
                      <a:pt x="5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0" name="Freeform 958">
                <a:extLst>
                  <a:ext uri="{FF2B5EF4-FFF2-40B4-BE49-F238E27FC236}">
                    <a16:creationId xmlns:a16="http://schemas.microsoft.com/office/drawing/2014/main" id="{BD85845C-5169-411E-8DA2-F96A257956DD}"/>
                  </a:ext>
                </a:extLst>
              </p:cNvPr>
              <p:cNvSpPr/>
              <p:nvPr/>
            </p:nvSpPr>
            <p:spPr>
              <a:xfrm>
                <a:off x="5040314" y="3435351"/>
                <a:ext cx="34925" cy="63500"/>
              </a:xfrm>
              <a:custGeom>
                <a:avLst/>
                <a:gdLst/>
                <a:ahLst/>
                <a:cxnLst>
                  <a:cxn ang="0">
                    <a:pos x="34379" y="43033"/>
                  </a:cxn>
                  <a:cxn ang="0">
                    <a:pos x="34379" y="43033"/>
                  </a:cxn>
                  <a:cxn ang="0">
                    <a:pos x="34925" y="34112"/>
                  </a:cxn>
                  <a:cxn ang="0">
                    <a:pos x="34379" y="25190"/>
                  </a:cxn>
                  <a:cxn ang="0">
                    <a:pos x="32742" y="9446"/>
                  </a:cxn>
                  <a:cxn ang="0">
                    <a:pos x="32742" y="9446"/>
                  </a:cxn>
                  <a:cxn ang="0">
                    <a:pos x="31105" y="5773"/>
                  </a:cxn>
                  <a:cxn ang="0">
                    <a:pos x="28922" y="3149"/>
                  </a:cxn>
                  <a:cxn ang="0">
                    <a:pos x="26194" y="1050"/>
                  </a:cxn>
                  <a:cxn ang="0">
                    <a:pos x="22374" y="0"/>
                  </a:cxn>
                  <a:cxn ang="0">
                    <a:pos x="22374" y="0"/>
                  </a:cxn>
                  <a:cxn ang="0">
                    <a:pos x="19645" y="0"/>
                  </a:cxn>
                  <a:cxn ang="0">
                    <a:pos x="19645" y="0"/>
                  </a:cxn>
                  <a:cxn ang="0">
                    <a:pos x="13097" y="0"/>
                  </a:cxn>
                  <a:cxn ang="0">
                    <a:pos x="13097" y="0"/>
                  </a:cxn>
                  <a:cxn ang="0">
                    <a:pos x="9277" y="0"/>
                  </a:cxn>
                  <a:cxn ang="0">
                    <a:pos x="4911" y="2099"/>
                  </a:cxn>
                  <a:cxn ang="0">
                    <a:pos x="3274" y="3149"/>
                  </a:cxn>
                  <a:cxn ang="0">
                    <a:pos x="2729" y="5248"/>
                  </a:cxn>
                  <a:cxn ang="0">
                    <a:pos x="1637" y="7347"/>
                  </a:cxn>
                  <a:cxn ang="0">
                    <a:pos x="1091" y="9446"/>
                  </a:cxn>
                  <a:cxn ang="0">
                    <a:pos x="1091" y="9446"/>
                  </a:cxn>
                  <a:cxn ang="0">
                    <a:pos x="1091" y="15744"/>
                  </a:cxn>
                  <a:cxn ang="0">
                    <a:pos x="1091" y="15744"/>
                  </a:cxn>
                  <a:cxn ang="0">
                    <a:pos x="1091" y="25190"/>
                  </a:cxn>
                  <a:cxn ang="0">
                    <a:pos x="1091" y="25190"/>
                  </a:cxn>
                  <a:cxn ang="0">
                    <a:pos x="1091" y="43558"/>
                  </a:cxn>
                  <a:cxn ang="0">
                    <a:pos x="1091" y="43558"/>
                  </a:cxn>
                  <a:cxn ang="0">
                    <a:pos x="1637" y="46182"/>
                  </a:cxn>
                  <a:cxn ang="0">
                    <a:pos x="1637" y="46182"/>
                  </a:cxn>
                  <a:cxn ang="0">
                    <a:pos x="1091" y="47231"/>
                  </a:cxn>
                  <a:cxn ang="0">
                    <a:pos x="1091" y="47231"/>
                  </a:cxn>
                  <a:cxn ang="0">
                    <a:pos x="0" y="51430"/>
                  </a:cxn>
                  <a:cxn ang="0">
                    <a:pos x="1091" y="55103"/>
                  </a:cxn>
                  <a:cxn ang="0">
                    <a:pos x="1091" y="55103"/>
                  </a:cxn>
                  <a:cxn ang="0">
                    <a:pos x="2729" y="57727"/>
                  </a:cxn>
                  <a:cxn ang="0">
                    <a:pos x="3820" y="59302"/>
                  </a:cxn>
                  <a:cxn ang="0">
                    <a:pos x="5457" y="60876"/>
                  </a:cxn>
                  <a:cxn ang="0">
                    <a:pos x="7640" y="61926"/>
                  </a:cxn>
                  <a:cxn ang="0">
                    <a:pos x="12005" y="63500"/>
                  </a:cxn>
                  <a:cxn ang="0">
                    <a:pos x="16371" y="63500"/>
                  </a:cxn>
                  <a:cxn ang="0">
                    <a:pos x="16371" y="63500"/>
                  </a:cxn>
                  <a:cxn ang="0">
                    <a:pos x="20191" y="63500"/>
                  </a:cxn>
                  <a:cxn ang="0">
                    <a:pos x="24011" y="63500"/>
                  </a:cxn>
                  <a:cxn ang="0">
                    <a:pos x="27831" y="61926"/>
                  </a:cxn>
                  <a:cxn ang="0">
                    <a:pos x="30559" y="59826"/>
                  </a:cxn>
                  <a:cxn ang="0">
                    <a:pos x="30559" y="59826"/>
                  </a:cxn>
                  <a:cxn ang="0">
                    <a:pos x="32196" y="58252"/>
                  </a:cxn>
                  <a:cxn ang="0">
                    <a:pos x="33834" y="56153"/>
                  </a:cxn>
                  <a:cxn ang="0">
                    <a:pos x="34379" y="51955"/>
                  </a:cxn>
                  <a:cxn ang="0">
                    <a:pos x="34379" y="43033"/>
                  </a:cxn>
                  <a:cxn ang="0">
                    <a:pos x="34379" y="43033"/>
                  </a:cxn>
                  <a:cxn ang="0">
                    <a:pos x="34379" y="43033"/>
                  </a:cxn>
                  <a:cxn ang="0">
                    <a:pos x="34379" y="43033"/>
                  </a:cxn>
                </a:cxnLst>
                <a:rect l="0" t="0" r="0" b="0"/>
                <a:pathLst>
                  <a:path w="64" h="121">
                    <a:moveTo>
                      <a:pt x="63" y="82"/>
                    </a:moveTo>
                    <a:lnTo>
                      <a:pt x="63" y="82"/>
                    </a:lnTo>
                    <a:lnTo>
                      <a:pt x="64" y="65"/>
                    </a:lnTo>
                    <a:lnTo>
                      <a:pt x="63" y="48"/>
                    </a:lnTo>
                    <a:lnTo>
                      <a:pt x="60" y="18"/>
                    </a:lnTo>
                    <a:lnTo>
                      <a:pt x="60" y="18"/>
                    </a:lnTo>
                    <a:lnTo>
                      <a:pt x="57" y="11"/>
                    </a:lnTo>
                    <a:lnTo>
                      <a:pt x="53" y="6"/>
                    </a:lnTo>
                    <a:lnTo>
                      <a:pt x="48" y="2"/>
                    </a:lnTo>
                    <a:lnTo>
                      <a:pt x="41" y="0"/>
                    </a:lnTo>
                    <a:lnTo>
                      <a:pt x="41" y="0"/>
                    </a:lnTo>
                    <a:lnTo>
                      <a:pt x="36" y="0"/>
                    </a:lnTo>
                    <a:lnTo>
                      <a:pt x="36" y="0"/>
                    </a:lnTo>
                    <a:lnTo>
                      <a:pt x="24" y="0"/>
                    </a:lnTo>
                    <a:lnTo>
                      <a:pt x="24" y="0"/>
                    </a:lnTo>
                    <a:lnTo>
                      <a:pt x="17" y="0"/>
                    </a:lnTo>
                    <a:lnTo>
                      <a:pt x="9" y="4"/>
                    </a:lnTo>
                    <a:lnTo>
                      <a:pt x="6" y="6"/>
                    </a:lnTo>
                    <a:lnTo>
                      <a:pt x="5" y="10"/>
                    </a:lnTo>
                    <a:lnTo>
                      <a:pt x="3" y="14"/>
                    </a:lnTo>
                    <a:lnTo>
                      <a:pt x="2" y="18"/>
                    </a:lnTo>
                    <a:lnTo>
                      <a:pt x="2" y="18"/>
                    </a:lnTo>
                    <a:lnTo>
                      <a:pt x="2" y="30"/>
                    </a:lnTo>
                    <a:lnTo>
                      <a:pt x="2" y="30"/>
                    </a:lnTo>
                    <a:lnTo>
                      <a:pt x="2" y="48"/>
                    </a:lnTo>
                    <a:lnTo>
                      <a:pt x="2" y="48"/>
                    </a:lnTo>
                    <a:lnTo>
                      <a:pt x="2" y="83"/>
                    </a:lnTo>
                    <a:lnTo>
                      <a:pt x="2" y="83"/>
                    </a:lnTo>
                    <a:lnTo>
                      <a:pt x="3" y="88"/>
                    </a:lnTo>
                    <a:lnTo>
                      <a:pt x="3" y="88"/>
                    </a:lnTo>
                    <a:lnTo>
                      <a:pt x="2" y="90"/>
                    </a:lnTo>
                    <a:lnTo>
                      <a:pt x="2" y="90"/>
                    </a:lnTo>
                    <a:lnTo>
                      <a:pt x="0" y="98"/>
                    </a:lnTo>
                    <a:lnTo>
                      <a:pt x="2" y="105"/>
                    </a:lnTo>
                    <a:lnTo>
                      <a:pt x="2" y="105"/>
                    </a:lnTo>
                    <a:lnTo>
                      <a:pt x="5" y="110"/>
                    </a:lnTo>
                    <a:lnTo>
                      <a:pt x="7" y="113"/>
                    </a:lnTo>
                    <a:lnTo>
                      <a:pt x="10" y="116"/>
                    </a:lnTo>
                    <a:lnTo>
                      <a:pt x="14" y="118"/>
                    </a:lnTo>
                    <a:lnTo>
                      <a:pt x="22" y="121"/>
                    </a:lnTo>
                    <a:lnTo>
                      <a:pt x="30" y="121"/>
                    </a:lnTo>
                    <a:lnTo>
                      <a:pt x="30" y="121"/>
                    </a:lnTo>
                    <a:lnTo>
                      <a:pt x="37" y="121"/>
                    </a:lnTo>
                    <a:lnTo>
                      <a:pt x="44" y="121"/>
                    </a:lnTo>
                    <a:lnTo>
                      <a:pt x="51" y="118"/>
                    </a:lnTo>
                    <a:lnTo>
                      <a:pt x="56" y="114"/>
                    </a:lnTo>
                    <a:lnTo>
                      <a:pt x="56" y="114"/>
                    </a:lnTo>
                    <a:lnTo>
                      <a:pt x="59" y="111"/>
                    </a:lnTo>
                    <a:lnTo>
                      <a:pt x="62" y="107"/>
                    </a:lnTo>
                    <a:lnTo>
                      <a:pt x="63" y="99"/>
                    </a:lnTo>
                    <a:lnTo>
                      <a:pt x="63" y="82"/>
                    </a:lnTo>
                    <a:lnTo>
                      <a:pt x="63" y="82"/>
                    </a:lnTo>
                    <a:lnTo>
                      <a:pt x="63" y="82"/>
                    </a:lnTo>
                    <a:lnTo>
                      <a:pt x="63"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1" name="Freeform 959">
                <a:extLst>
                  <a:ext uri="{FF2B5EF4-FFF2-40B4-BE49-F238E27FC236}">
                    <a16:creationId xmlns:a16="http://schemas.microsoft.com/office/drawing/2014/main" id="{8EC5D4BF-47CB-4C16-A5DC-36AEB345F288}"/>
                  </a:ext>
                </a:extLst>
              </p:cNvPr>
              <p:cNvSpPr/>
              <p:nvPr/>
            </p:nvSpPr>
            <p:spPr>
              <a:xfrm>
                <a:off x="5011739" y="3373438"/>
                <a:ext cx="20638" cy="96838"/>
              </a:xfrm>
              <a:custGeom>
                <a:avLst/>
                <a:gdLst/>
                <a:ahLst/>
                <a:cxnLst>
                  <a:cxn ang="0">
                    <a:pos x="20638" y="85322"/>
                  </a:cxn>
                  <a:cxn ang="0">
                    <a:pos x="20638" y="85322"/>
                  </a:cxn>
                  <a:cxn ang="0">
                    <a:pos x="20109" y="47110"/>
                  </a:cxn>
                  <a:cxn ang="0">
                    <a:pos x="19050" y="9422"/>
                  </a:cxn>
                  <a:cxn ang="0">
                    <a:pos x="19050" y="9422"/>
                  </a:cxn>
                  <a:cxn ang="0">
                    <a:pos x="18521" y="6281"/>
                  </a:cxn>
                  <a:cxn ang="0">
                    <a:pos x="17992" y="5234"/>
                  </a:cxn>
                  <a:cxn ang="0">
                    <a:pos x="15875" y="2094"/>
                  </a:cxn>
                  <a:cxn ang="0">
                    <a:pos x="12700" y="0"/>
                  </a:cxn>
                  <a:cxn ang="0">
                    <a:pos x="9525" y="0"/>
                  </a:cxn>
                  <a:cxn ang="0">
                    <a:pos x="5821" y="0"/>
                  </a:cxn>
                  <a:cxn ang="0">
                    <a:pos x="2646" y="2094"/>
                  </a:cxn>
                  <a:cxn ang="0">
                    <a:pos x="529" y="5234"/>
                  </a:cxn>
                  <a:cxn ang="0">
                    <a:pos x="0" y="6281"/>
                  </a:cxn>
                  <a:cxn ang="0">
                    <a:pos x="0" y="9422"/>
                  </a:cxn>
                  <a:cxn ang="0">
                    <a:pos x="0" y="9422"/>
                  </a:cxn>
                  <a:cxn ang="0">
                    <a:pos x="529" y="47634"/>
                  </a:cxn>
                  <a:cxn ang="0">
                    <a:pos x="1588" y="87416"/>
                  </a:cxn>
                  <a:cxn ang="0">
                    <a:pos x="1588" y="87416"/>
                  </a:cxn>
                  <a:cxn ang="0">
                    <a:pos x="1588" y="89510"/>
                  </a:cxn>
                  <a:cxn ang="0">
                    <a:pos x="2117" y="91080"/>
                  </a:cxn>
                  <a:cxn ang="0">
                    <a:pos x="4233" y="93697"/>
                  </a:cxn>
                  <a:cxn ang="0">
                    <a:pos x="6879" y="95791"/>
                  </a:cxn>
                  <a:cxn ang="0">
                    <a:pos x="10584" y="96838"/>
                  </a:cxn>
                  <a:cxn ang="0">
                    <a:pos x="14288" y="95791"/>
                  </a:cxn>
                  <a:cxn ang="0">
                    <a:pos x="17992" y="93697"/>
                  </a:cxn>
                  <a:cxn ang="0">
                    <a:pos x="20109" y="91080"/>
                  </a:cxn>
                  <a:cxn ang="0">
                    <a:pos x="20109" y="89510"/>
                  </a:cxn>
                  <a:cxn ang="0">
                    <a:pos x="20638" y="87416"/>
                  </a:cxn>
                  <a:cxn ang="0">
                    <a:pos x="20638" y="85322"/>
                  </a:cxn>
                  <a:cxn ang="0">
                    <a:pos x="20638" y="85322"/>
                  </a:cxn>
                  <a:cxn ang="0">
                    <a:pos x="20638" y="85322"/>
                  </a:cxn>
                  <a:cxn ang="0">
                    <a:pos x="20638" y="85322"/>
                  </a:cxn>
                </a:cxnLst>
                <a:rect l="0" t="0" r="0" b="0"/>
                <a:pathLst>
                  <a:path w="39" h="185">
                    <a:moveTo>
                      <a:pt x="39" y="163"/>
                    </a:moveTo>
                    <a:lnTo>
                      <a:pt x="39" y="163"/>
                    </a:lnTo>
                    <a:lnTo>
                      <a:pt x="38" y="90"/>
                    </a:lnTo>
                    <a:lnTo>
                      <a:pt x="36" y="18"/>
                    </a:lnTo>
                    <a:lnTo>
                      <a:pt x="36" y="18"/>
                    </a:lnTo>
                    <a:lnTo>
                      <a:pt x="35" y="12"/>
                    </a:lnTo>
                    <a:lnTo>
                      <a:pt x="34" y="10"/>
                    </a:lnTo>
                    <a:lnTo>
                      <a:pt x="30" y="4"/>
                    </a:lnTo>
                    <a:lnTo>
                      <a:pt x="24" y="0"/>
                    </a:lnTo>
                    <a:lnTo>
                      <a:pt x="18" y="0"/>
                    </a:lnTo>
                    <a:lnTo>
                      <a:pt x="11" y="0"/>
                    </a:lnTo>
                    <a:lnTo>
                      <a:pt x="5" y="4"/>
                    </a:lnTo>
                    <a:lnTo>
                      <a:pt x="1" y="10"/>
                    </a:lnTo>
                    <a:lnTo>
                      <a:pt x="0" y="12"/>
                    </a:lnTo>
                    <a:lnTo>
                      <a:pt x="0" y="18"/>
                    </a:lnTo>
                    <a:lnTo>
                      <a:pt x="0" y="18"/>
                    </a:lnTo>
                    <a:lnTo>
                      <a:pt x="1" y="91"/>
                    </a:lnTo>
                    <a:lnTo>
                      <a:pt x="3" y="167"/>
                    </a:lnTo>
                    <a:lnTo>
                      <a:pt x="3" y="167"/>
                    </a:lnTo>
                    <a:lnTo>
                      <a:pt x="3" y="171"/>
                    </a:lnTo>
                    <a:lnTo>
                      <a:pt x="4" y="174"/>
                    </a:lnTo>
                    <a:lnTo>
                      <a:pt x="8" y="179"/>
                    </a:lnTo>
                    <a:lnTo>
                      <a:pt x="13" y="183"/>
                    </a:lnTo>
                    <a:lnTo>
                      <a:pt x="20" y="185"/>
                    </a:lnTo>
                    <a:lnTo>
                      <a:pt x="27" y="183"/>
                    </a:lnTo>
                    <a:lnTo>
                      <a:pt x="34" y="179"/>
                    </a:lnTo>
                    <a:lnTo>
                      <a:pt x="38" y="174"/>
                    </a:lnTo>
                    <a:lnTo>
                      <a:pt x="38" y="171"/>
                    </a:lnTo>
                    <a:lnTo>
                      <a:pt x="39" y="167"/>
                    </a:lnTo>
                    <a:lnTo>
                      <a:pt x="39" y="163"/>
                    </a:lnTo>
                    <a:lnTo>
                      <a:pt x="39" y="163"/>
                    </a:lnTo>
                    <a:lnTo>
                      <a:pt x="39" y="163"/>
                    </a:lnTo>
                    <a:lnTo>
                      <a:pt x="39"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2" name="Freeform 960">
                <a:extLst>
                  <a:ext uri="{FF2B5EF4-FFF2-40B4-BE49-F238E27FC236}">
                    <a16:creationId xmlns:a16="http://schemas.microsoft.com/office/drawing/2014/main" id="{C280B1FB-8D9B-4E80-97CC-6DDED66FDB59}"/>
                  </a:ext>
                </a:extLst>
              </p:cNvPr>
              <p:cNvSpPr/>
              <p:nvPr/>
            </p:nvSpPr>
            <p:spPr>
              <a:xfrm>
                <a:off x="5499102" y="3432176"/>
                <a:ext cx="34925" cy="65088"/>
              </a:xfrm>
              <a:custGeom>
                <a:avLst/>
                <a:gdLst/>
                <a:ahLst/>
                <a:cxnLst>
                  <a:cxn ang="0">
                    <a:pos x="7640" y="1058"/>
                  </a:cxn>
                  <a:cxn ang="0">
                    <a:pos x="7640" y="1058"/>
                  </a:cxn>
                  <a:cxn ang="0">
                    <a:pos x="12551" y="529"/>
                  </a:cxn>
                  <a:cxn ang="0">
                    <a:pos x="18008" y="0"/>
                  </a:cxn>
                  <a:cxn ang="0">
                    <a:pos x="24011" y="529"/>
                  </a:cxn>
                  <a:cxn ang="0">
                    <a:pos x="28922" y="2646"/>
                  </a:cxn>
                  <a:cxn ang="0">
                    <a:pos x="28922" y="2646"/>
                  </a:cxn>
                  <a:cxn ang="0">
                    <a:pos x="31105" y="4233"/>
                  </a:cxn>
                  <a:cxn ang="0">
                    <a:pos x="32742" y="6350"/>
                  </a:cxn>
                  <a:cxn ang="0">
                    <a:pos x="34379" y="8996"/>
                  </a:cxn>
                  <a:cxn ang="0">
                    <a:pos x="34925" y="12171"/>
                  </a:cxn>
                  <a:cxn ang="0">
                    <a:pos x="34925" y="17992"/>
                  </a:cxn>
                  <a:cxn ang="0">
                    <a:pos x="34925" y="23813"/>
                  </a:cxn>
                  <a:cxn ang="0">
                    <a:pos x="34925" y="23813"/>
                  </a:cxn>
                  <a:cxn ang="0">
                    <a:pos x="34379" y="26459"/>
                  </a:cxn>
                  <a:cxn ang="0">
                    <a:pos x="32742" y="29104"/>
                  </a:cxn>
                  <a:cxn ang="0">
                    <a:pos x="32742" y="29104"/>
                  </a:cxn>
                  <a:cxn ang="0">
                    <a:pos x="33288" y="38629"/>
                  </a:cxn>
                  <a:cxn ang="0">
                    <a:pos x="33288" y="38629"/>
                  </a:cxn>
                  <a:cxn ang="0">
                    <a:pos x="33288" y="49213"/>
                  </a:cxn>
                  <a:cxn ang="0">
                    <a:pos x="32742" y="55034"/>
                  </a:cxn>
                  <a:cxn ang="0">
                    <a:pos x="31105" y="60325"/>
                  </a:cxn>
                  <a:cxn ang="0">
                    <a:pos x="31105" y="60325"/>
                  </a:cxn>
                  <a:cxn ang="0">
                    <a:pos x="30014" y="61384"/>
                  </a:cxn>
                  <a:cxn ang="0">
                    <a:pos x="27831" y="62971"/>
                  </a:cxn>
                  <a:cxn ang="0">
                    <a:pos x="25648" y="64559"/>
                  </a:cxn>
                  <a:cxn ang="0">
                    <a:pos x="22920" y="65088"/>
                  </a:cxn>
                  <a:cxn ang="0">
                    <a:pos x="18008" y="65088"/>
                  </a:cxn>
                  <a:cxn ang="0">
                    <a:pos x="12551" y="65088"/>
                  </a:cxn>
                  <a:cxn ang="0">
                    <a:pos x="12551" y="65088"/>
                  </a:cxn>
                  <a:cxn ang="0">
                    <a:pos x="9823" y="65088"/>
                  </a:cxn>
                  <a:cxn ang="0">
                    <a:pos x="7094" y="64030"/>
                  </a:cxn>
                  <a:cxn ang="0">
                    <a:pos x="4911" y="62442"/>
                  </a:cxn>
                  <a:cxn ang="0">
                    <a:pos x="3274" y="60325"/>
                  </a:cxn>
                  <a:cxn ang="0">
                    <a:pos x="1637" y="57150"/>
                  </a:cxn>
                  <a:cxn ang="0">
                    <a:pos x="1091" y="54505"/>
                  </a:cxn>
                  <a:cxn ang="0">
                    <a:pos x="0" y="48684"/>
                  </a:cxn>
                  <a:cxn ang="0">
                    <a:pos x="0" y="21167"/>
                  </a:cxn>
                  <a:cxn ang="0">
                    <a:pos x="0" y="21167"/>
                  </a:cxn>
                  <a:cxn ang="0">
                    <a:pos x="0" y="15875"/>
                  </a:cxn>
                  <a:cxn ang="0">
                    <a:pos x="0" y="10054"/>
                  </a:cxn>
                  <a:cxn ang="0">
                    <a:pos x="1637" y="7938"/>
                  </a:cxn>
                  <a:cxn ang="0">
                    <a:pos x="2183" y="5821"/>
                  </a:cxn>
                  <a:cxn ang="0">
                    <a:pos x="4911" y="3704"/>
                  </a:cxn>
                  <a:cxn ang="0">
                    <a:pos x="7640" y="1058"/>
                  </a:cxn>
                  <a:cxn ang="0">
                    <a:pos x="7640" y="1058"/>
                  </a:cxn>
                </a:cxnLst>
                <a:rect l="0" t="0" r="0" b="0"/>
                <a:pathLst>
                  <a:path w="64" h="123">
                    <a:moveTo>
                      <a:pt x="14" y="2"/>
                    </a:moveTo>
                    <a:lnTo>
                      <a:pt x="14" y="2"/>
                    </a:lnTo>
                    <a:lnTo>
                      <a:pt x="23" y="1"/>
                    </a:lnTo>
                    <a:lnTo>
                      <a:pt x="33" y="0"/>
                    </a:lnTo>
                    <a:lnTo>
                      <a:pt x="44" y="1"/>
                    </a:lnTo>
                    <a:lnTo>
                      <a:pt x="53" y="5"/>
                    </a:lnTo>
                    <a:lnTo>
                      <a:pt x="53" y="5"/>
                    </a:lnTo>
                    <a:lnTo>
                      <a:pt x="57" y="8"/>
                    </a:lnTo>
                    <a:lnTo>
                      <a:pt x="60" y="12"/>
                    </a:lnTo>
                    <a:lnTo>
                      <a:pt x="63" y="17"/>
                    </a:lnTo>
                    <a:lnTo>
                      <a:pt x="64" y="23"/>
                    </a:lnTo>
                    <a:lnTo>
                      <a:pt x="64" y="34"/>
                    </a:lnTo>
                    <a:lnTo>
                      <a:pt x="64" y="45"/>
                    </a:lnTo>
                    <a:lnTo>
                      <a:pt x="64" y="45"/>
                    </a:lnTo>
                    <a:lnTo>
                      <a:pt x="63" y="50"/>
                    </a:lnTo>
                    <a:lnTo>
                      <a:pt x="60" y="55"/>
                    </a:lnTo>
                    <a:lnTo>
                      <a:pt x="60" y="55"/>
                    </a:lnTo>
                    <a:lnTo>
                      <a:pt x="61" y="73"/>
                    </a:lnTo>
                    <a:lnTo>
                      <a:pt x="61" y="73"/>
                    </a:lnTo>
                    <a:lnTo>
                      <a:pt x="61" y="93"/>
                    </a:lnTo>
                    <a:lnTo>
                      <a:pt x="60" y="104"/>
                    </a:lnTo>
                    <a:lnTo>
                      <a:pt x="57" y="114"/>
                    </a:lnTo>
                    <a:lnTo>
                      <a:pt x="57" y="114"/>
                    </a:lnTo>
                    <a:lnTo>
                      <a:pt x="55" y="116"/>
                    </a:lnTo>
                    <a:lnTo>
                      <a:pt x="51" y="119"/>
                    </a:lnTo>
                    <a:lnTo>
                      <a:pt x="47" y="122"/>
                    </a:lnTo>
                    <a:lnTo>
                      <a:pt x="42" y="123"/>
                    </a:lnTo>
                    <a:lnTo>
                      <a:pt x="33" y="123"/>
                    </a:lnTo>
                    <a:lnTo>
                      <a:pt x="23" y="123"/>
                    </a:lnTo>
                    <a:lnTo>
                      <a:pt x="23" y="123"/>
                    </a:lnTo>
                    <a:lnTo>
                      <a:pt x="18" y="123"/>
                    </a:lnTo>
                    <a:lnTo>
                      <a:pt x="13" y="121"/>
                    </a:lnTo>
                    <a:lnTo>
                      <a:pt x="9" y="118"/>
                    </a:lnTo>
                    <a:lnTo>
                      <a:pt x="6" y="114"/>
                    </a:lnTo>
                    <a:lnTo>
                      <a:pt x="3" y="108"/>
                    </a:lnTo>
                    <a:lnTo>
                      <a:pt x="2" y="103"/>
                    </a:lnTo>
                    <a:lnTo>
                      <a:pt x="0" y="92"/>
                    </a:lnTo>
                    <a:lnTo>
                      <a:pt x="0" y="40"/>
                    </a:lnTo>
                    <a:lnTo>
                      <a:pt x="0" y="40"/>
                    </a:lnTo>
                    <a:lnTo>
                      <a:pt x="0" y="30"/>
                    </a:lnTo>
                    <a:lnTo>
                      <a:pt x="0" y="19"/>
                    </a:lnTo>
                    <a:lnTo>
                      <a:pt x="3" y="15"/>
                    </a:lnTo>
                    <a:lnTo>
                      <a:pt x="4" y="11"/>
                    </a:lnTo>
                    <a:lnTo>
                      <a:pt x="9" y="7"/>
                    </a:lnTo>
                    <a:lnTo>
                      <a:pt x="14" y="2"/>
                    </a:lnTo>
                    <a:lnTo>
                      <a:pt x="1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3" name="Freeform 961">
                <a:extLst>
                  <a:ext uri="{FF2B5EF4-FFF2-40B4-BE49-F238E27FC236}">
                    <a16:creationId xmlns:a16="http://schemas.microsoft.com/office/drawing/2014/main" id="{1B86B603-39B3-4F62-8C11-33F7A845EC86}"/>
                  </a:ext>
                </a:extLst>
              </p:cNvPr>
              <p:cNvSpPr/>
              <p:nvPr/>
            </p:nvSpPr>
            <p:spPr>
              <a:xfrm>
                <a:off x="5432427" y="3435351"/>
                <a:ext cx="31750" cy="63500"/>
              </a:xfrm>
              <a:custGeom>
                <a:avLst/>
                <a:gdLst/>
                <a:ahLst/>
                <a:cxnLst>
                  <a:cxn ang="0">
                    <a:pos x="0" y="43033"/>
                  </a:cxn>
                  <a:cxn ang="0">
                    <a:pos x="0" y="43033"/>
                  </a:cxn>
                  <a:cxn ang="0">
                    <a:pos x="0" y="34112"/>
                  </a:cxn>
                  <a:cxn ang="0">
                    <a:pos x="0" y="25190"/>
                  </a:cxn>
                  <a:cxn ang="0">
                    <a:pos x="2048" y="9446"/>
                  </a:cxn>
                  <a:cxn ang="0">
                    <a:pos x="2048" y="9446"/>
                  </a:cxn>
                  <a:cxn ang="0">
                    <a:pos x="2560" y="5773"/>
                  </a:cxn>
                  <a:cxn ang="0">
                    <a:pos x="4609" y="3149"/>
                  </a:cxn>
                  <a:cxn ang="0">
                    <a:pos x="8194" y="1050"/>
                  </a:cxn>
                  <a:cxn ang="0">
                    <a:pos x="10754" y="0"/>
                  </a:cxn>
                  <a:cxn ang="0">
                    <a:pos x="10754" y="0"/>
                  </a:cxn>
                  <a:cxn ang="0">
                    <a:pos x="14339" y="0"/>
                  </a:cxn>
                  <a:cxn ang="0">
                    <a:pos x="14339" y="0"/>
                  </a:cxn>
                  <a:cxn ang="0">
                    <a:pos x="19972" y="0"/>
                  </a:cxn>
                  <a:cxn ang="0">
                    <a:pos x="19972" y="0"/>
                  </a:cxn>
                  <a:cxn ang="0">
                    <a:pos x="24069" y="0"/>
                  </a:cxn>
                  <a:cxn ang="0">
                    <a:pos x="27653" y="2099"/>
                  </a:cxn>
                  <a:cxn ang="0">
                    <a:pos x="29190" y="3149"/>
                  </a:cxn>
                  <a:cxn ang="0">
                    <a:pos x="30214" y="5248"/>
                  </a:cxn>
                  <a:cxn ang="0">
                    <a:pos x="31238" y="7347"/>
                  </a:cxn>
                  <a:cxn ang="0">
                    <a:pos x="31238" y="9446"/>
                  </a:cxn>
                  <a:cxn ang="0">
                    <a:pos x="31238" y="9446"/>
                  </a:cxn>
                  <a:cxn ang="0">
                    <a:pos x="31238" y="15744"/>
                  </a:cxn>
                  <a:cxn ang="0">
                    <a:pos x="31238" y="15744"/>
                  </a:cxn>
                  <a:cxn ang="0">
                    <a:pos x="31238" y="25190"/>
                  </a:cxn>
                  <a:cxn ang="0">
                    <a:pos x="31238" y="25190"/>
                  </a:cxn>
                  <a:cxn ang="0">
                    <a:pos x="31238" y="43558"/>
                  </a:cxn>
                  <a:cxn ang="0">
                    <a:pos x="31238" y="43558"/>
                  </a:cxn>
                  <a:cxn ang="0">
                    <a:pos x="31238" y="46182"/>
                  </a:cxn>
                  <a:cxn ang="0">
                    <a:pos x="31238" y="46182"/>
                  </a:cxn>
                  <a:cxn ang="0">
                    <a:pos x="31238" y="47231"/>
                  </a:cxn>
                  <a:cxn ang="0">
                    <a:pos x="31238" y="47231"/>
                  </a:cxn>
                  <a:cxn ang="0">
                    <a:pos x="31750" y="51430"/>
                  </a:cxn>
                  <a:cxn ang="0">
                    <a:pos x="31238" y="55103"/>
                  </a:cxn>
                  <a:cxn ang="0">
                    <a:pos x="31238" y="55103"/>
                  </a:cxn>
                  <a:cxn ang="0">
                    <a:pos x="30214" y="57727"/>
                  </a:cxn>
                  <a:cxn ang="0">
                    <a:pos x="29190" y="59302"/>
                  </a:cxn>
                  <a:cxn ang="0">
                    <a:pos x="27653" y="60876"/>
                  </a:cxn>
                  <a:cxn ang="0">
                    <a:pos x="25605" y="61926"/>
                  </a:cxn>
                  <a:cxn ang="0">
                    <a:pos x="21508" y="63500"/>
                  </a:cxn>
                  <a:cxn ang="0">
                    <a:pos x="16387" y="63500"/>
                  </a:cxn>
                  <a:cxn ang="0">
                    <a:pos x="16387" y="63500"/>
                  </a:cxn>
                  <a:cxn ang="0">
                    <a:pos x="12802" y="63500"/>
                  </a:cxn>
                  <a:cxn ang="0">
                    <a:pos x="9730" y="63500"/>
                  </a:cxn>
                  <a:cxn ang="0">
                    <a:pos x="6145" y="61926"/>
                  </a:cxn>
                  <a:cxn ang="0">
                    <a:pos x="3073" y="59826"/>
                  </a:cxn>
                  <a:cxn ang="0">
                    <a:pos x="3073" y="59826"/>
                  </a:cxn>
                  <a:cxn ang="0">
                    <a:pos x="2048" y="58252"/>
                  </a:cxn>
                  <a:cxn ang="0">
                    <a:pos x="1024" y="56153"/>
                  </a:cxn>
                  <a:cxn ang="0">
                    <a:pos x="0" y="51955"/>
                  </a:cxn>
                  <a:cxn ang="0">
                    <a:pos x="0" y="43033"/>
                  </a:cxn>
                  <a:cxn ang="0">
                    <a:pos x="0" y="43033"/>
                  </a:cxn>
                  <a:cxn ang="0">
                    <a:pos x="0" y="43033"/>
                  </a:cxn>
                  <a:cxn ang="0">
                    <a:pos x="0" y="43033"/>
                  </a:cxn>
                </a:cxnLst>
                <a:rect l="0" t="0" r="0" b="0"/>
                <a:pathLst>
                  <a:path w="62" h="121">
                    <a:moveTo>
                      <a:pt x="0" y="82"/>
                    </a:moveTo>
                    <a:lnTo>
                      <a:pt x="0" y="82"/>
                    </a:lnTo>
                    <a:lnTo>
                      <a:pt x="0" y="65"/>
                    </a:lnTo>
                    <a:lnTo>
                      <a:pt x="0" y="48"/>
                    </a:lnTo>
                    <a:lnTo>
                      <a:pt x="4" y="18"/>
                    </a:lnTo>
                    <a:lnTo>
                      <a:pt x="4" y="18"/>
                    </a:lnTo>
                    <a:lnTo>
                      <a:pt x="5" y="11"/>
                    </a:lnTo>
                    <a:lnTo>
                      <a:pt x="9" y="6"/>
                    </a:lnTo>
                    <a:lnTo>
                      <a:pt x="16" y="2"/>
                    </a:lnTo>
                    <a:lnTo>
                      <a:pt x="21" y="0"/>
                    </a:lnTo>
                    <a:lnTo>
                      <a:pt x="21" y="0"/>
                    </a:lnTo>
                    <a:lnTo>
                      <a:pt x="28" y="0"/>
                    </a:lnTo>
                    <a:lnTo>
                      <a:pt x="28" y="0"/>
                    </a:lnTo>
                    <a:lnTo>
                      <a:pt x="39" y="0"/>
                    </a:lnTo>
                    <a:lnTo>
                      <a:pt x="39" y="0"/>
                    </a:lnTo>
                    <a:lnTo>
                      <a:pt x="47" y="0"/>
                    </a:lnTo>
                    <a:lnTo>
                      <a:pt x="54" y="4"/>
                    </a:lnTo>
                    <a:lnTo>
                      <a:pt x="57" y="6"/>
                    </a:lnTo>
                    <a:lnTo>
                      <a:pt x="59" y="10"/>
                    </a:lnTo>
                    <a:lnTo>
                      <a:pt x="61" y="14"/>
                    </a:lnTo>
                    <a:lnTo>
                      <a:pt x="61" y="18"/>
                    </a:lnTo>
                    <a:lnTo>
                      <a:pt x="61" y="18"/>
                    </a:lnTo>
                    <a:lnTo>
                      <a:pt x="61" y="30"/>
                    </a:lnTo>
                    <a:lnTo>
                      <a:pt x="61" y="30"/>
                    </a:lnTo>
                    <a:lnTo>
                      <a:pt x="61" y="48"/>
                    </a:lnTo>
                    <a:lnTo>
                      <a:pt x="61" y="48"/>
                    </a:lnTo>
                    <a:lnTo>
                      <a:pt x="61" y="83"/>
                    </a:lnTo>
                    <a:lnTo>
                      <a:pt x="61" y="83"/>
                    </a:lnTo>
                    <a:lnTo>
                      <a:pt x="61" y="88"/>
                    </a:lnTo>
                    <a:lnTo>
                      <a:pt x="61" y="88"/>
                    </a:lnTo>
                    <a:lnTo>
                      <a:pt x="61" y="90"/>
                    </a:lnTo>
                    <a:lnTo>
                      <a:pt x="61" y="90"/>
                    </a:lnTo>
                    <a:lnTo>
                      <a:pt x="62" y="98"/>
                    </a:lnTo>
                    <a:lnTo>
                      <a:pt x="61" y="105"/>
                    </a:lnTo>
                    <a:lnTo>
                      <a:pt x="61" y="105"/>
                    </a:lnTo>
                    <a:lnTo>
                      <a:pt x="59" y="110"/>
                    </a:lnTo>
                    <a:lnTo>
                      <a:pt x="57" y="113"/>
                    </a:lnTo>
                    <a:lnTo>
                      <a:pt x="54" y="116"/>
                    </a:lnTo>
                    <a:lnTo>
                      <a:pt x="50" y="118"/>
                    </a:lnTo>
                    <a:lnTo>
                      <a:pt x="42" y="121"/>
                    </a:lnTo>
                    <a:lnTo>
                      <a:pt x="32" y="121"/>
                    </a:lnTo>
                    <a:lnTo>
                      <a:pt x="32" y="121"/>
                    </a:lnTo>
                    <a:lnTo>
                      <a:pt x="25" y="121"/>
                    </a:lnTo>
                    <a:lnTo>
                      <a:pt x="19" y="121"/>
                    </a:lnTo>
                    <a:lnTo>
                      <a:pt x="12" y="118"/>
                    </a:lnTo>
                    <a:lnTo>
                      <a:pt x="6" y="114"/>
                    </a:lnTo>
                    <a:lnTo>
                      <a:pt x="6" y="114"/>
                    </a:lnTo>
                    <a:lnTo>
                      <a:pt x="4" y="111"/>
                    </a:lnTo>
                    <a:lnTo>
                      <a:pt x="2" y="107"/>
                    </a:lnTo>
                    <a:lnTo>
                      <a:pt x="0" y="99"/>
                    </a:lnTo>
                    <a:lnTo>
                      <a:pt x="0" y="82"/>
                    </a:lnTo>
                    <a:lnTo>
                      <a:pt x="0" y="82"/>
                    </a:lnTo>
                    <a:lnTo>
                      <a:pt x="0" y="82"/>
                    </a:lnTo>
                    <a:lnTo>
                      <a:pt x="0"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4" name="Freeform 962">
                <a:extLst>
                  <a:ext uri="{FF2B5EF4-FFF2-40B4-BE49-F238E27FC236}">
                    <a16:creationId xmlns:a16="http://schemas.microsoft.com/office/drawing/2014/main" id="{0D048D1B-F57A-4516-8372-D5D34F076808}"/>
                  </a:ext>
                </a:extLst>
              </p:cNvPr>
              <p:cNvSpPr/>
              <p:nvPr/>
            </p:nvSpPr>
            <p:spPr>
              <a:xfrm>
                <a:off x="5473702" y="3373438"/>
                <a:ext cx="20638" cy="96838"/>
              </a:xfrm>
              <a:custGeom>
                <a:avLst/>
                <a:gdLst/>
                <a:ahLst/>
                <a:cxnLst>
                  <a:cxn ang="0">
                    <a:pos x="0" y="85322"/>
                  </a:cxn>
                  <a:cxn ang="0">
                    <a:pos x="0" y="85322"/>
                  </a:cxn>
                  <a:cxn ang="0">
                    <a:pos x="529" y="47110"/>
                  </a:cxn>
                  <a:cxn ang="0">
                    <a:pos x="1058" y="9422"/>
                  </a:cxn>
                  <a:cxn ang="0">
                    <a:pos x="1058" y="9422"/>
                  </a:cxn>
                  <a:cxn ang="0">
                    <a:pos x="1058" y="6281"/>
                  </a:cxn>
                  <a:cxn ang="0">
                    <a:pos x="2117" y="5234"/>
                  </a:cxn>
                  <a:cxn ang="0">
                    <a:pos x="4233" y="2094"/>
                  </a:cxn>
                  <a:cxn ang="0">
                    <a:pos x="7409" y="0"/>
                  </a:cxn>
                  <a:cxn ang="0">
                    <a:pos x="11113" y="0"/>
                  </a:cxn>
                  <a:cxn ang="0">
                    <a:pos x="14817" y="0"/>
                  </a:cxn>
                  <a:cxn ang="0">
                    <a:pos x="17463" y="2094"/>
                  </a:cxn>
                  <a:cxn ang="0">
                    <a:pos x="20109" y="5234"/>
                  </a:cxn>
                  <a:cxn ang="0">
                    <a:pos x="20638" y="6281"/>
                  </a:cxn>
                  <a:cxn ang="0">
                    <a:pos x="20638" y="9422"/>
                  </a:cxn>
                  <a:cxn ang="0">
                    <a:pos x="20638" y="9422"/>
                  </a:cxn>
                  <a:cxn ang="0">
                    <a:pos x="20109" y="47634"/>
                  </a:cxn>
                  <a:cxn ang="0">
                    <a:pos x="19050" y="87416"/>
                  </a:cxn>
                  <a:cxn ang="0">
                    <a:pos x="19050" y="87416"/>
                  </a:cxn>
                  <a:cxn ang="0">
                    <a:pos x="18521" y="89510"/>
                  </a:cxn>
                  <a:cxn ang="0">
                    <a:pos x="18521" y="91080"/>
                  </a:cxn>
                  <a:cxn ang="0">
                    <a:pos x="15346" y="93697"/>
                  </a:cxn>
                  <a:cxn ang="0">
                    <a:pos x="12700" y="95791"/>
                  </a:cxn>
                  <a:cxn ang="0">
                    <a:pos x="8996" y="96838"/>
                  </a:cxn>
                  <a:cxn ang="0">
                    <a:pos x="5292" y="95791"/>
                  </a:cxn>
                  <a:cxn ang="0">
                    <a:pos x="2646" y="93697"/>
                  </a:cxn>
                  <a:cxn ang="0">
                    <a:pos x="529" y="91080"/>
                  </a:cxn>
                  <a:cxn ang="0">
                    <a:pos x="0" y="89510"/>
                  </a:cxn>
                  <a:cxn ang="0">
                    <a:pos x="0" y="87416"/>
                  </a:cxn>
                  <a:cxn ang="0">
                    <a:pos x="0" y="85322"/>
                  </a:cxn>
                  <a:cxn ang="0">
                    <a:pos x="0" y="85322"/>
                  </a:cxn>
                  <a:cxn ang="0">
                    <a:pos x="0" y="85322"/>
                  </a:cxn>
                  <a:cxn ang="0">
                    <a:pos x="0" y="85322"/>
                  </a:cxn>
                </a:cxnLst>
                <a:rect l="0" t="0" r="0" b="0"/>
                <a:pathLst>
                  <a:path w="39" h="185">
                    <a:moveTo>
                      <a:pt x="0" y="163"/>
                    </a:moveTo>
                    <a:lnTo>
                      <a:pt x="0" y="163"/>
                    </a:lnTo>
                    <a:lnTo>
                      <a:pt x="1" y="90"/>
                    </a:lnTo>
                    <a:lnTo>
                      <a:pt x="2" y="18"/>
                    </a:lnTo>
                    <a:lnTo>
                      <a:pt x="2" y="18"/>
                    </a:lnTo>
                    <a:lnTo>
                      <a:pt x="2" y="12"/>
                    </a:lnTo>
                    <a:lnTo>
                      <a:pt x="4" y="10"/>
                    </a:lnTo>
                    <a:lnTo>
                      <a:pt x="8" y="4"/>
                    </a:lnTo>
                    <a:lnTo>
                      <a:pt x="14" y="0"/>
                    </a:lnTo>
                    <a:lnTo>
                      <a:pt x="21" y="0"/>
                    </a:lnTo>
                    <a:lnTo>
                      <a:pt x="28" y="0"/>
                    </a:lnTo>
                    <a:lnTo>
                      <a:pt x="33" y="4"/>
                    </a:lnTo>
                    <a:lnTo>
                      <a:pt x="38" y="10"/>
                    </a:lnTo>
                    <a:lnTo>
                      <a:pt x="39" y="12"/>
                    </a:lnTo>
                    <a:lnTo>
                      <a:pt x="39" y="18"/>
                    </a:lnTo>
                    <a:lnTo>
                      <a:pt x="39" y="18"/>
                    </a:lnTo>
                    <a:lnTo>
                      <a:pt x="38" y="91"/>
                    </a:lnTo>
                    <a:lnTo>
                      <a:pt x="36" y="167"/>
                    </a:lnTo>
                    <a:lnTo>
                      <a:pt x="36" y="167"/>
                    </a:lnTo>
                    <a:lnTo>
                      <a:pt x="35" y="171"/>
                    </a:lnTo>
                    <a:lnTo>
                      <a:pt x="35" y="174"/>
                    </a:lnTo>
                    <a:lnTo>
                      <a:pt x="29" y="179"/>
                    </a:lnTo>
                    <a:lnTo>
                      <a:pt x="24" y="183"/>
                    </a:lnTo>
                    <a:lnTo>
                      <a:pt x="17" y="185"/>
                    </a:lnTo>
                    <a:lnTo>
                      <a:pt x="10" y="183"/>
                    </a:lnTo>
                    <a:lnTo>
                      <a:pt x="5" y="179"/>
                    </a:lnTo>
                    <a:lnTo>
                      <a:pt x="1" y="174"/>
                    </a:lnTo>
                    <a:lnTo>
                      <a:pt x="0" y="171"/>
                    </a:lnTo>
                    <a:lnTo>
                      <a:pt x="0" y="167"/>
                    </a:lnTo>
                    <a:lnTo>
                      <a:pt x="0" y="163"/>
                    </a:lnTo>
                    <a:lnTo>
                      <a:pt x="0" y="163"/>
                    </a:lnTo>
                    <a:lnTo>
                      <a:pt x="0" y="163"/>
                    </a:lnTo>
                    <a:lnTo>
                      <a:pt x="0"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5" name="Freeform 963">
                <a:extLst>
                  <a:ext uri="{FF2B5EF4-FFF2-40B4-BE49-F238E27FC236}">
                    <a16:creationId xmlns:a16="http://schemas.microsoft.com/office/drawing/2014/main" id="{484C4B72-24BC-42E9-B9DC-DB27CA84956F}"/>
                  </a:ext>
                </a:extLst>
              </p:cNvPr>
              <p:cNvSpPr/>
              <p:nvPr/>
            </p:nvSpPr>
            <p:spPr>
              <a:xfrm>
                <a:off x="4740277" y="3151188"/>
                <a:ext cx="12700" cy="52388"/>
              </a:xfrm>
              <a:custGeom>
                <a:avLst/>
                <a:gdLst/>
                <a:ahLst/>
                <a:cxnLst>
                  <a:cxn ang="0">
                    <a:pos x="7178" y="2160"/>
                  </a:cxn>
                  <a:cxn ang="0">
                    <a:pos x="7178" y="2160"/>
                  </a:cxn>
                  <a:cxn ang="0">
                    <a:pos x="3865" y="12422"/>
                  </a:cxn>
                  <a:cxn ang="0">
                    <a:pos x="2209" y="23764"/>
                  </a:cxn>
                  <a:cxn ang="0">
                    <a:pos x="1104" y="34025"/>
                  </a:cxn>
                  <a:cxn ang="0">
                    <a:pos x="0" y="44827"/>
                  </a:cxn>
                  <a:cxn ang="0">
                    <a:pos x="0" y="44827"/>
                  </a:cxn>
                  <a:cxn ang="0">
                    <a:pos x="0" y="45367"/>
                  </a:cxn>
                  <a:cxn ang="0">
                    <a:pos x="0" y="49148"/>
                  </a:cxn>
                  <a:cxn ang="0">
                    <a:pos x="0" y="49148"/>
                  </a:cxn>
                  <a:cxn ang="0">
                    <a:pos x="0" y="50768"/>
                  </a:cxn>
                  <a:cxn ang="0">
                    <a:pos x="1104" y="51308"/>
                  </a:cxn>
                  <a:cxn ang="0">
                    <a:pos x="1657" y="52388"/>
                  </a:cxn>
                  <a:cxn ang="0">
                    <a:pos x="3313" y="52388"/>
                  </a:cxn>
                  <a:cxn ang="0">
                    <a:pos x="4970" y="52388"/>
                  </a:cxn>
                  <a:cxn ang="0">
                    <a:pos x="5522" y="51308"/>
                  </a:cxn>
                  <a:cxn ang="0">
                    <a:pos x="6074" y="50768"/>
                  </a:cxn>
                  <a:cxn ang="0">
                    <a:pos x="7178" y="49148"/>
                  </a:cxn>
                  <a:cxn ang="0">
                    <a:pos x="7178" y="49148"/>
                  </a:cxn>
                  <a:cxn ang="0">
                    <a:pos x="7178" y="37806"/>
                  </a:cxn>
                  <a:cxn ang="0">
                    <a:pos x="8283" y="26464"/>
                  </a:cxn>
                  <a:cxn ang="0">
                    <a:pos x="10491" y="15662"/>
                  </a:cxn>
                  <a:cxn ang="0">
                    <a:pos x="12700" y="3781"/>
                  </a:cxn>
                  <a:cxn ang="0">
                    <a:pos x="12700" y="3781"/>
                  </a:cxn>
                  <a:cxn ang="0">
                    <a:pos x="12700" y="2160"/>
                  </a:cxn>
                  <a:cxn ang="0">
                    <a:pos x="12700" y="1620"/>
                  </a:cxn>
                  <a:cxn ang="0">
                    <a:pos x="10491" y="0"/>
                  </a:cxn>
                  <a:cxn ang="0">
                    <a:pos x="9387" y="0"/>
                  </a:cxn>
                  <a:cxn ang="0">
                    <a:pos x="8283" y="0"/>
                  </a:cxn>
                  <a:cxn ang="0">
                    <a:pos x="7730" y="1080"/>
                  </a:cxn>
                  <a:cxn ang="0">
                    <a:pos x="7178" y="2160"/>
                  </a:cxn>
                  <a:cxn ang="0">
                    <a:pos x="7178" y="2160"/>
                  </a:cxn>
                </a:cxnLst>
                <a:rect l="0" t="0" r="0" b="0"/>
                <a:pathLst>
                  <a:path w="23" h="97">
                    <a:moveTo>
                      <a:pt x="13" y="4"/>
                    </a:moveTo>
                    <a:lnTo>
                      <a:pt x="13" y="4"/>
                    </a:lnTo>
                    <a:lnTo>
                      <a:pt x="7" y="23"/>
                    </a:lnTo>
                    <a:lnTo>
                      <a:pt x="4" y="44"/>
                    </a:lnTo>
                    <a:lnTo>
                      <a:pt x="2" y="63"/>
                    </a:lnTo>
                    <a:lnTo>
                      <a:pt x="0" y="83"/>
                    </a:lnTo>
                    <a:lnTo>
                      <a:pt x="0" y="83"/>
                    </a:lnTo>
                    <a:lnTo>
                      <a:pt x="0" y="84"/>
                    </a:lnTo>
                    <a:lnTo>
                      <a:pt x="0" y="91"/>
                    </a:lnTo>
                    <a:lnTo>
                      <a:pt x="0" y="91"/>
                    </a:lnTo>
                    <a:lnTo>
                      <a:pt x="0" y="94"/>
                    </a:lnTo>
                    <a:lnTo>
                      <a:pt x="2" y="95"/>
                    </a:lnTo>
                    <a:lnTo>
                      <a:pt x="3" y="97"/>
                    </a:lnTo>
                    <a:lnTo>
                      <a:pt x="6" y="97"/>
                    </a:lnTo>
                    <a:lnTo>
                      <a:pt x="9" y="97"/>
                    </a:lnTo>
                    <a:lnTo>
                      <a:pt x="10" y="95"/>
                    </a:lnTo>
                    <a:lnTo>
                      <a:pt x="11" y="94"/>
                    </a:lnTo>
                    <a:lnTo>
                      <a:pt x="13" y="91"/>
                    </a:lnTo>
                    <a:lnTo>
                      <a:pt x="13" y="91"/>
                    </a:lnTo>
                    <a:lnTo>
                      <a:pt x="13" y="70"/>
                    </a:lnTo>
                    <a:lnTo>
                      <a:pt x="15" y="49"/>
                    </a:lnTo>
                    <a:lnTo>
                      <a:pt x="19" y="29"/>
                    </a:lnTo>
                    <a:lnTo>
                      <a:pt x="23" y="7"/>
                    </a:lnTo>
                    <a:lnTo>
                      <a:pt x="23" y="7"/>
                    </a:lnTo>
                    <a:lnTo>
                      <a:pt x="23" y="4"/>
                    </a:lnTo>
                    <a:lnTo>
                      <a:pt x="23" y="3"/>
                    </a:lnTo>
                    <a:lnTo>
                      <a:pt x="19" y="0"/>
                    </a:lnTo>
                    <a:lnTo>
                      <a:pt x="17" y="0"/>
                    </a:lnTo>
                    <a:lnTo>
                      <a:pt x="15" y="0"/>
                    </a:lnTo>
                    <a:lnTo>
                      <a:pt x="14" y="2"/>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6" name="Freeform 964">
                <a:extLst>
                  <a:ext uri="{FF2B5EF4-FFF2-40B4-BE49-F238E27FC236}">
                    <a16:creationId xmlns:a16="http://schemas.microsoft.com/office/drawing/2014/main" id="{4FAAD4EB-72AD-4BD4-9E08-6DB4B3C08B6B}"/>
                  </a:ext>
                </a:extLst>
              </p:cNvPr>
              <p:cNvSpPr/>
              <p:nvPr/>
            </p:nvSpPr>
            <p:spPr>
              <a:xfrm>
                <a:off x="4775202" y="3160713"/>
                <a:ext cx="14288" cy="61913"/>
              </a:xfrm>
              <a:custGeom>
                <a:avLst/>
                <a:gdLst/>
                <a:ahLst/>
                <a:cxnLst>
                  <a:cxn ang="0">
                    <a:pos x="8467" y="1615"/>
                  </a:cxn>
                  <a:cxn ang="0">
                    <a:pos x="8467" y="1615"/>
                  </a:cxn>
                  <a:cxn ang="0">
                    <a:pos x="5292" y="8614"/>
                  </a:cxn>
                  <a:cxn ang="0">
                    <a:pos x="3175" y="15613"/>
                  </a:cxn>
                  <a:cxn ang="0">
                    <a:pos x="1058" y="22612"/>
                  </a:cxn>
                  <a:cxn ang="0">
                    <a:pos x="0" y="30687"/>
                  </a:cxn>
                  <a:cxn ang="0">
                    <a:pos x="0" y="38225"/>
                  </a:cxn>
                  <a:cxn ang="0">
                    <a:pos x="1058" y="45223"/>
                  </a:cxn>
                  <a:cxn ang="0">
                    <a:pos x="2117" y="52761"/>
                  </a:cxn>
                  <a:cxn ang="0">
                    <a:pos x="5292" y="59760"/>
                  </a:cxn>
                  <a:cxn ang="0">
                    <a:pos x="5292" y="59760"/>
                  </a:cxn>
                  <a:cxn ang="0">
                    <a:pos x="5821" y="61375"/>
                  </a:cxn>
                  <a:cxn ang="0">
                    <a:pos x="6350" y="61913"/>
                  </a:cxn>
                  <a:cxn ang="0">
                    <a:pos x="8467" y="61913"/>
                  </a:cxn>
                  <a:cxn ang="0">
                    <a:pos x="10055" y="61375"/>
                  </a:cxn>
                  <a:cxn ang="0">
                    <a:pos x="11113" y="60836"/>
                  </a:cxn>
                  <a:cxn ang="0">
                    <a:pos x="11642" y="59760"/>
                  </a:cxn>
                  <a:cxn ang="0">
                    <a:pos x="11113" y="58683"/>
                  </a:cxn>
                  <a:cxn ang="0">
                    <a:pos x="11113" y="58683"/>
                  </a:cxn>
                  <a:cxn ang="0">
                    <a:pos x="8467" y="51684"/>
                  </a:cxn>
                  <a:cxn ang="0">
                    <a:pos x="7409" y="44685"/>
                  </a:cxn>
                  <a:cxn ang="0">
                    <a:pos x="6350" y="38225"/>
                  </a:cxn>
                  <a:cxn ang="0">
                    <a:pos x="6350" y="31226"/>
                  </a:cxn>
                  <a:cxn ang="0">
                    <a:pos x="7409" y="24227"/>
                  </a:cxn>
                  <a:cxn ang="0">
                    <a:pos x="8467" y="17766"/>
                  </a:cxn>
                  <a:cxn ang="0">
                    <a:pos x="11113" y="10767"/>
                  </a:cxn>
                  <a:cxn ang="0">
                    <a:pos x="13759" y="5384"/>
                  </a:cxn>
                  <a:cxn ang="0">
                    <a:pos x="13759" y="5384"/>
                  </a:cxn>
                  <a:cxn ang="0">
                    <a:pos x="14288" y="3769"/>
                  </a:cxn>
                  <a:cxn ang="0">
                    <a:pos x="14288" y="2153"/>
                  </a:cxn>
                  <a:cxn ang="0">
                    <a:pos x="13759" y="1615"/>
                  </a:cxn>
                  <a:cxn ang="0">
                    <a:pos x="12171" y="538"/>
                  </a:cxn>
                  <a:cxn ang="0">
                    <a:pos x="11642" y="0"/>
                  </a:cxn>
                  <a:cxn ang="0">
                    <a:pos x="10055" y="0"/>
                  </a:cxn>
                  <a:cxn ang="0">
                    <a:pos x="9525" y="538"/>
                  </a:cxn>
                  <a:cxn ang="0">
                    <a:pos x="8467" y="1615"/>
                  </a:cxn>
                  <a:cxn ang="0">
                    <a:pos x="8467" y="1615"/>
                  </a:cxn>
                </a:cxnLst>
                <a:rect l="0" t="0" r="0" b="0"/>
                <a:pathLst>
                  <a:path w="27" h="115">
                    <a:moveTo>
                      <a:pt x="16" y="3"/>
                    </a:moveTo>
                    <a:lnTo>
                      <a:pt x="16" y="3"/>
                    </a:lnTo>
                    <a:lnTo>
                      <a:pt x="10" y="16"/>
                    </a:lnTo>
                    <a:lnTo>
                      <a:pt x="6" y="29"/>
                    </a:lnTo>
                    <a:lnTo>
                      <a:pt x="2" y="42"/>
                    </a:lnTo>
                    <a:lnTo>
                      <a:pt x="0" y="57"/>
                    </a:lnTo>
                    <a:lnTo>
                      <a:pt x="0" y="71"/>
                    </a:lnTo>
                    <a:lnTo>
                      <a:pt x="2" y="84"/>
                    </a:lnTo>
                    <a:lnTo>
                      <a:pt x="4" y="98"/>
                    </a:lnTo>
                    <a:lnTo>
                      <a:pt x="10" y="111"/>
                    </a:lnTo>
                    <a:lnTo>
                      <a:pt x="10" y="111"/>
                    </a:lnTo>
                    <a:lnTo>
                      <a:pt x="11" y="114"/>
                    </a:lnTo>
                    <a:lnTo>
                      <a:pt x="12" y="115"/>
                    </a:lnTo>
                    <a:lnTo>
                      <a:pt x="16" y="115"/>
                    </a:lnTo>
                    <a:lnTo>
                      <a:pt x="19" y="114"/>
                    </a:lnTo>
                    <a:lnTo>
                      <a:pt x="21" y="113"/>
                    </a:lnTo>
                    <a:lnTo>
                      <a:pt x="22" y="111"/>
                    </a:lnTo>
                    <a:lnTo>
                      <a:pt x="21" y="109"/>
                    </a:lnTo>
                    <a:lnTo>
                      <a:pt x="21" y="109"/>
                    </a:lnTo>
                    <a:lnTo>
                      <a:pt x="16" y="96"/>
                    </a:lnTo>
                    <a:lnTo>
                      <a:pt x="14" y="83"/>
                    </a:lnTo>
                    <a:lnTo>
                      <a:pt x="12" y="71"/>
                    </a:lnTo>
                    <a:lnTo>
                      <a:pt x="12" y="58"/>
                    </a:lnTo>
                    <a:lnTo>
                      <a:pt x="14" y="45"/>
                    </a:lnTo>
                    <a:lnTo>
                      <a:pt x="16" y="33"/>
                    </a:lnTo>
                    <a:lnTo>
                      <a:pt x="21" y="20"/>
                    </a:lnTo>
                    <a:lnTo>
                      <a:pt x="26" y="10"/>
                    </a:lnTo>
                    <a:lnTo>
                      <a:pt x="26" y="10"/>
                    </a:lnTo>
                    <a:lnTo>
                      <a:pt x="27" y="7"/>
                    </a:lnTo>
                    <a:lnTo>
                      <a:pt x="27" y="4"/>
                    </a:lnTo>
                    <a:lnTo>
                      <a:pt x="26" y="3"/>
                    </a:lnTo>
                    <a:lnTo>
                      <a:pt x="23" y="1"/>
                    </a:lnTo>
                    <a:lnTo>
                      <a:pt x="22" y="0"/>
                    </a:lnTo>
                    <a:lnTo>
                      <a:pt x="19" y="0"/>
                    </a:lnTo>
                    <a:lnTo>
                      <a:pt x="18"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7" name="Freeform 965">
                <a:extLst>
                  <a:ext uri="{FF2B5EF4-FFF2-40B4-BE49-F238E27FC236}">
                    <a16:creationId xmlns:a16="http://schemas.microsoft.com/office/drawing/2014/main" id="{4ACADC64-4587-4D46-9263-201585E14A9D}"/>
                  </a:ext>
                </a:extLst>
              </p:cNvPr>
              <p:cNvSpPr/>
              <p:nvPr/>
            </p:nvSpPr>
            <p:spPr>
              <a:xfrm>
                <a:off x="4821239" y="3176588"/>
                <a:ext cx="15875" cy="55563"/>
              </a:xfrm>
              <a:custGeom>
                <a:avLst/>
                <a:gdLst/>
                <a:ahLst/>
                <a:cxnLst>
                  <a:cxn ang="0">
                    <a:pos x="15363" y="5877"/>
                  </a:cxn>
                  <a:cxn ang="0">
                    <a:pos x="15363" y="5877"/>
                  </a:cxn>
                  <a:cxn ang="0">
                    <a:pos x="15875" y="4274"/>
                  </a:cxn>
                  <a:cxn ang="0">
                    <a:pos x="15875" y="3740"/>
                  </a:cxn>
                  <a:cxn ang="0">
                    <a:pos x="15363" y="1603"/>
                  </a:cxn>
                  <a:cxn ang="0">
                    <a:pos x="13827" y="534"/>
                  </a:cxn>
                  <a:cxn ang="0">
                    <a:pos x="13315" y="0"/>
                  </a:cxn>
                  <a:cxn ang="0">
                    <a:pos x="11778" y="534"/>
                  </a:cxn>
                  <a:cxn ang="0">
                    <a:pos x="11266" y="1603"/>
                  </a:cxn>
                  <a:cxn ang="0">
                    <a:pos x="11266" y="1603"/>
                  </a:cxn>
                  <a:cxn ang="0">
                    <a:pos x="8194" y="4808"/>
                  </a:cxn>
                  <a:cxn ang="0">
                    <a:pos x="6145" y="8014"/>
                  </a:cxn>
                  <a:cxn ang="0">
                    <a:pos x="2560" y="14959"/>
                  </a:cxn>
                  <a:cxn ang="0">
                    <a:pos x="1536" y="22973"/>
                  </a:cxn>
                  <a:cxn ang="0">
                    <a:pos x="512" y="32056"/>
                  </a:cxn>
                  <a:cxn ang="0">
                    <a:pos x="512" y="32056"/>
                  </a:cxn>
                  <a:cxn ang="0">
                    <a:pos x="0" y="37398"/>
                  </a:cxn>
                  <a:cxn ang="0">
                    <a:pos x="0" y="44344"/>
                  </a:cxn>
                  <a:cxn ang="0">
                    <a:pos x="512" y="47549"/>
                  </a:cxn>
                  <a:cxn ang="0">
                    <a:pos x="1536" y="50755"/>
                  </a:cxn>
                  <a:cxn ang="0">
                    <a:pos x="2560" y="52892"/>
                  </a:cxn>
                  <a:cxn ang="0">
                    <a:pos x="4609" y="55029"/>
                  </a:cxn>
                  <a:cxn ang="0">
                    <a:pos x="4609" y="55029"/>
                  </a:cxn>
                  <a:cxn ang="0">
                    <a:pos x="6145" y="55563"/>
                  </a:cxn>
                  <a:cxn ang="0">
                    <a:pos x="7681" y="55563"/>
                  </a:cxn>
                  <a:cxn ang="0">
                    <a:pos x="8194" y="55029"/>
                  </a:cxn>
                  <a:cxn ang="0">
                    <a:pos x="9218" y="54494"/>
                  </a:cxn>
                  <a:cxn ang="0">
                    <a:pos x="9730" y="52357"/>
                  </a:cxn>
                  <a:cxn ang="0">
                    <a:pos x="9218" y="50755"/>
                  </a:cxn>
                  <a:cxn ang="0">
                    <a:pos x="8194" y="49152"/>
                  </a:cxn>
                  <a:cxn ang="0">
                    <a:pos x="8194" y="49152"/>
                  </a:cxn>
                  <a:cxn ang="0">
                    <a:pos x="7169" y="47549"/>
                  </a:cxn>
                  <a:cxn ang="0">
                    <a:pos x="6145" y="46481"/>
                  </a:cxn>
                  <a:cxn ang="0">
                    <a:pos x="5633" y="41138"/>
                  </a:cxn>
                  <a:cxn ang="0">
                    <a:pos x="6145" y="36330"/>
                  </a:cxn>
                  <a:cxn ang="0">
                    <a:pos x="7169" y="32056"/>
                  </a:cxn>
                  <a:cxn ang="0">
                    <a:pos x="7169" y="32056"/>
                  </a:cxn>
                  <a:cxn ang="0">
                    <a:pos x="7681" y="24576"/>
                  </a:cxn>
                  <a:cxn ang="0">
                    <a:pos x="9218" y="18165"/>
                  </a:cxn>
                  <a:cxn ang="0">
                    <a:pos x="11266" y="11754"/>
                  </a:cxn>
                  <a:cxn ang="0">
                    <a:pos x="13315" y="8548"/>
                  </a:cxn>
                  <a:cxn ang="0">
                    <a:pos x="15363" y="5877"/>
                  </a:cxn>
                  <a:cxn ang="0">
                    <a:pos x="15363" y="5877"/>
                  </a:cxn>
                </a:cxnLst>
                <a:rect l="0" t="0" r="0" b="0"/>
                <a:pathLst>
                  <a:path w="31" h="104">
                    <a:moveTo>
                      <a:pt x="30" y="11"/>
                    </a:moveTo>
                    <a:lnTo>
                      <a:pt x="30" y="11"/>
                    </a:lnTo>
                    <a:lnTo>
                      <a:pt x="31" y="8"/>
                    </a:lnTo>
                    <a:lnTo>
                      <a:pt x="31" y="7"/>
                    </a:lnTo>
                    <a:lnTo>
                      <a:pt x="30" y="3"/>
                    </a:lnTo>
                    <a:lnTo>
                      <a:pt x="27" y="1"/>
                    </a:lnTo>
                    <a:lnTo>
                      <a:pt x="26" y="0"/>
                    </a:lnTo>
                    <a:lnTo>
                      <a:pt x="23" y="1"/>
                    </a:lnTo>
                    <a:lnTo>
                      <a:pt x="22" y="3"/>
                    </a:lnTo>
                    <a:lnTo>
                      <a:pt x="22" y="3"/>
                    </a:lnTo>
                    <a:lnTo>
                      <a:pt x="16" y="9"/>
                    </a:lnTo>
                    <a:lnTo>
                      <a:pt x="12" y="15"/>
                    </a:lnTo>
                    <a:lnTo>
                      <a:pt x="5" y="28"/>
                    </a:lnTo>
                    <a:lnTo>
                      <a:pt x="3" y="43"/>
                    </a:lnTo>
                    <a:lnTo>
                      <a:pt x="1" y="60"/>
                    </a:lnTo>
                    <a:lnTo>
                      <a:pt x="1" y="60"/>
                    </a:lnTo>
                    <a:lnTo>
                      <a:pt x="0" y="70"/>
                    </a:lnTo>
                    <a:lnTo>
                      <a:pt x="0" y="83"/>
                    </a:lnTo>
                    <a:lnTo>
                      <a:pt x="1" y="89"/>
                    </a:lnTo>
                    <a:lnTo>
                      <a:pt x="3" y="95"/>
                    </a:lnTo>
                    <a:lnTo>
                      <a:pt x="5" y="99"/>
                    </a:lnTo>
                    <a:lnTo>
                      <a:pt x="9" y="103"/>
                    </a:lnTo>
                    <a:lnTo>
                      <a:pt x="9" y="103"/>
                    </a:lnTo>
                    <a:lnTo>
                      <a:pt x="12" y="104"/>
                    </a:lnTo>
                    <a:lnTo>
                      <a:pt x="15" y="104"/>
                    </a:lnTo>
                    <a:lnTo>
                      <a:pt x="16" y="103"/>
                    </a:lnTo>
                    <a:lnTo>
                      <a:pt x="18" y="102"/>
                    </a:lnTo>
                    <a:lnTo>
                      <a:pt x="19" y="98"/>
                    </a:lnTo>
                    <a:lnTo>
                      <a:pt x="18" y="95"/>
                    </a:lnTo>
                    <a:lnTo>
                      <a:pt x="16" y="92"/>
                    </a:lnTo>
                    <a:lnTo>
                      <a:pt x="16" y="92"/>
                    </a:lnTo>
                    <a:lnTo>
                      <a:pt x="14" y="89"/>
                    </a:lnTo>
                    <a:lnTo>
                      <a:pt x="12" y="87"/>
                    </a:lnTo>
                    <a:lnTo>
                      <a:pt x="11" y="77"/>
                    </a:lnTo>
                    <a:lnTo>
                      <a:pt x="12" y="68"/>
                    </a:lnTo>
                    <a:lnTo>
                      <a:pt x="14" y="60"/>
                    </a:lnTo>
                    <a:lnTo>
                      <a:pt x="14" y="60"/>
                    </a:lnTo>
                    <a:lnTo>
                      <a:pt x="15" y="46"/>
                    </a:lnTo>
                    <a:lnTo>
                      <a:pt x="18" y="34"/>
                    </a:lnTo>
                    <a:lnTo>
                      <a:pt x="22" y="22"/>
                    </a:lnTo>
                    <a:lnTo>
                      <a:pt x="26" y="16"/>
                    </a:lnTo>
                    <a:lnTo>
                      <a:pt x="30" y="11"/>
                    </a:lnTo>
                    <a:lnTo>
                      <a:pt x="30" y="1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8" name="Freeform 966">
                <a:extLst>
                  <a:ext uri="{FF2B5EF4-FFF2-40B4-BE49-F238E27FC236}">
                    <a16:creationId xmlns:a16="http://schemas.microsoft.com/office/drawing/2014/main" id="{390A09FB-3A2F-40F6-9E20-8248ACC2855A}"/>
                  </a:ext>
                </a:extLst>
              </p:cNvPr>
              <p:cNvSpPr/>
              <p:nvPr/>
            </p:nvSpPr>
            <p:spPr>
              <a:xfrm>
                <a:off x="4852989" y="3184526"/>
                <a:ext cx="14288" cy="57150"/>
              </a:xfrm>
              <a:custGeom>
                <a:avLst/>
                <a:gdLst/>
                <a:ahLst/>
                <a:cxnLst>
                  <a:cxn ang="0">
                    <a:pos x="7694" y="2622"/>
                  </a:cxn>
                  <a:cxn ang="0">
                    <a:pos x="7694" y="2622"/>
                  </a:cxn>
                  <a:cxn ang="0">
                    <a:pos x="3847" y="15205"/>
                  </a:cxn>
                  <a:cxn ang="0">
                    <a:pos x="1649" y="21497"/>
                  </a:cxn>
                  <a:cxn ang="0">
                    <a:pos x="550" y="28837"/>
                  </a:cxn>
                  <a:cxn ang="0">
                    <a:pos x="0" y="35129"/>
                  </a:cxn>
                  <a:cxn ang="0">
                    <a:pos x="550" y="41945"/>
                  </a:cxn>
                  <a:cxn ang="0">
                    <a:pos x="1649" y="48761"/>
                  </a:cxn>
                  <a:cxn ang="0">
                    <a:pos x="3847" y="55053"/>
                  </a:cxn>
                  <a:cxn ang="0">
                    <a:pos x="3847" y="55053"/>
                  </a:cxn>
                  <a:cxn ang="0">
                    <a:pos x="4396" y="56626"/>
                  </a:cxn>
                  <a:cxn ang="0">
                    <a:pos x="6045" y="57150"/>
                  </a:cxn>
                  <a:cxn ang="0">
                    <a:pos x="8243" y="57150"/>
                  </a:cxn>
                  <a:cxn ang="0">
                    <a:pos x="9892" y="56626"/>
                  </a:cxn>
                  <a:cxn ang="0">
                    <a:pos x="10441" y="55577"/>
                  </a:cxn>
                  <a:cxn ang="0">
                    <a:pos x="10441" y="54528"/>
                  </a:cxn>
                  <a:cxn ang="0">
                    <a:pos x="10441" y="53480"/>
                  </a:cxn>
                  <a:cxn ang="0">
                    <a:pos x="10441" y="53480"/>
                  </a:cxn>
                  <a:cxn ang="0">
                    <a:pos x="8243" y="47188"/>
                  </a:cxn>
                  <a:cxn ang="0">
                    <a:pos x="7694" y="40896"/>
                  </a:cxn>
                  <a:cxn ang="0">
                    <a:pos x="6594" y="35129"/>
                  </a:cxn>
                  <a:cxn ang="0">
                    <a:pos x="7694" y="28837"/>
                  </a:cxn>
                  <a:cxn ang="0">
                    <a:pos x="8243" y="22021"/>
                  </a:cxn>
                  <a:cxn ang="0">
                    <a:pos x="9892" y="15729"/>
                  </a:cxn>
                  <a:cxn ang="0">
                    <a:pos x="13189" y="3670"/>
                  </a:cxn>
                  <a:cxn ang="0">
                    <a:pos x="13189" y="3670"/>
                  </a:cxn>
                  <a:cxn ang="0">
                    <a:pos x="14288" y="2622"/>
                  </a:cxn>
                  <a:cxn ang="0">
                    <a:pos x="13189" y="1573"/>
                  </a:cxn>
                  <a:cxn ang="0">
                    <a:pos x="12639" y="1049"/>
                  </a:cxn>
                  <a:cxn ang="0">
                    <a:pos x="10991" y="0"/>
                  </a:cxn>
                  <a:cxn ang="0">
                    <a:pos x="8793" y="0"/>
                  </a:cxn>
                  <a:cxn ang="0">
                    <a:pos x="8243" y="1049"/>
                  </a:cxn>
                  <a:cxn ang="0">
                    <a:pos x="7694" y="2622"/>
                  </a:cxn>
                  <a:cxn ang="0">
                    <a:pos x="7694" y="2622"/>
                  </a:cxn>
                </a:cxnLst>
                <a:rect l="0" t="0" r="0" b="0"/>
                <a:pathLst>
                  <a:path w="26" h="109">
                    <a:moveTo>
                      <a:pt x="14" y="5"/>
                    </a:moveTo>
                    <a:lnTo>
                      <a:pt x="14" y="5"/>
                    </a:lnTo>
                    <a:lnTo>
                      <a:pt x="7" y="29"/>
                    </a:lnTo>
                    <a:lnTo>
                      <a:pt x="3" y="41"/>
                    </a:lnTo>
                    <a:lnTo>
                      <a:pt x="1" y="55"/>
                    </a:lnTo>
                    <a:lnTo>
                      <a:pt x="0" y="67"/>
                    </a:lnTo>
                    <a:lnTo>
                      <a:pt x="1" y="80"/>
                    </a:lnTo>
                    <a:lnTo>
                      <a:pt x="3" y="93"/>
                    </a:lnTo>
                    <a:lnTo>
                      <a:pt x="7" y="105"/>
                    </a:lnTo>
                    <a:lnTo>
                      <a:pt x="7" y="105"/>
                    </a:lnTo>
                    <a:lnTo>
                      <a:pt x="8" y="108"/>
                    </a:lnTo>
                    <a:lnTo>
                      <a:pt x="11" y="109"/>
                    </a:lnTo>
                    <a:lnTo>
                      <a:pt x="15" y="109"/>
                    </a:lnTo>
                    <a:lnTo>
                      <a:pt x="18" y="108"/>
                    </a:lnTo>
                    <a:lnTo>
                      <a:pt x="19" y="106"/>
                    </a:lnTo>
                    <a:lnTo>
                      <a:pt x="19" y="104"/>
                    </a:lnTo>
                    <a:lnTo>
                      <a:pt x="19" y="102"/>
                    </a:lnTo>
                    <a:lnTo>
                      <a:pt x="19" y="102"/>
                    </a:lnTo>
                    <a:lnTo>
                      <a:pt x="15" y="90"/>
                    </a:lnTo>
                    <a:lnTo>
                      <a:pt x="14" y="78"/>
                    </a:lnTo>
                    <a:lnTo>
                      <a:pt x="12" y="67"/>
                    </a:lnTo>
                    <a:lnTo>
                      <a:pt x="14" y="55"/>
                    </a:lnTo>
                    <a:lnTo>
                      <a:pt x="15" y="42"/>
                    </a:lnTo>
                    <a:lnTo>
                      <a:pt x="18" y="30"/>
                    </a:lnTo>
                    <a:lnTo>
                      <a:pt x="24" y="7"/>
                    </a:lnTo>
                    <a:lnTo>
                      <a:pt x="24" y="7"/>
                    </a:lnTo>
                    <a:lnTo>
                      <a:pt x="26" y="5"/>
                    </a:lnTo>
                    <a:lnTo>
                      <a:pt x="24" y="3"/>
                    </a:lnTo>
                    <a:lnTo>
                      <a:pt x="23" y="2"/>
                    </a:lnTo>
                    <a:lnTo>
                      <a:pt x="20" y="0"/>
                    </a:lnTo>
                    <a:lnTo>
                      <a:pt x="16" y="0"/>
                    </a:lnTo>
                    <a:lnTo>
                      <a:pt x="15" y="2"/>
                    </a:lnTo>
                    <a:lnTo>
                      <a:pt x="14" y="5"/>
                    </a:lnTo>
                    <a:lnTo>
                      <a:pt x="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9" name="Freeform 967">
                <a:extLst>
                  <a:ext uri="{FF2B5EF4-FFF2-40B4-BE49-F238E27FC236}">
                    <a16:creationId xmlns:a16="http://schemas.microsoft.com/office/drawing/2014/main" id="{4962AEB4-1808-4EB3-B81D-58C738F0F8A1}"/>
                  </a:ext>
                </a:extLst>
              </p:cNvPr>
              <p:cNvSpPr/>
              <p:nvPr/>
            </p:nvSpPr>
            <p:spPr>
              <a:xfrm>
                <a:off x="4878389" y="3195638"/>
                <a:ext cx="11113" cy="52388"/>
              </a:xfrm>
              <a:custGeom>
                <a:avLst/>
                <a:gdLst/>
                <a:ahLst/>
                <a:cxnLst>
                  <a:cxn ang="0">
                    <a:pos x="4679" y="2673"/>
                  </a:cxn>
                  <a:cxn ang="0">
                    <a:pos x="4679" y="2673"/>
                  </a:cxn>
                  <a:cxn ang="0">
                    <a:pos x="2340" y="7484"/>
                  </a:cxn>
                  <a:cxn ang="0">
                    <a:pos x="585" y="13364"/>
                  </a:cxn>
                  <a:cxn ang="0">
                    <a:pos x="0" y="19779"/>
                  </a:cxn>
                  <a:cxn ang="0">
                    <a:pos x="0" y="25659"/>
                  </a:cxn>
                  <a:cxn ang="0">
                    <a:pos x="0" y="37420"/>
                  </a:cxn>
                  <a:cxn ang="0">
                    <a:pos x="585" y="49715"/>
                  </a:cxn>
                  <a:cxn ang="0">
                    <a:pos x="585" y="49715"/>
                  </a:cxn>
                  <a:cxn ang="0">
                    <a:pos x="585" y="50784"/>
                  </a:cxn>
                  <a:cxn ang="0">
                    <a:pos x="1755" y="51853"/>
                  </a:cxn>
                  <a:cxn ang="0">
                    <a:pos x="2340" y="52388"/>
                  </a:cxn>
                  <a:cxn ang="0">
                    <a:pos x="4094" y="52388"/>
                  </a:cxn>
                  <a:cxn ang="0">
                    <a:pos x="5264" y="52388"/>
                  </a:cxn>
                  <a:cxn ang="0">
                    <a:pos x="6434" y="51853"/>
                  </a:cxn>
                  <a:cxn ang="0">
                    <a:pos x="7019" y="50784"/>
                  </a:cxn>
                  <a:cxn ang="0">
                    <a:pos x="7604" y="49715"/>
                  </a:cxn>
                  <a:cxn ang="0">
                    <a:pos x="7604" y="49715"/>
                  </a:cxn>
                  <a:cxn ang="0">
                    <a:pos x="6434" y="27263"/>
                  </a:cxn>
                  <a:cxn ang="0">
                    <a:pos x="6434" y="21383"/>
                  </a:cxn>
                  <a:cxn ang="0">
                    <a:pos x="7019" y="16037"/>
                  </a:cxn>
                  <a:cxn ang="0">
                    <a:pos x="8773" y="10157"/>
                  </a:cxn>
                  <a:cxn ang="0">
                    <a:pos x="10528" y="5346"/>
                  </a:cxn>
                  <a:cxn ang="0">
                    <a:pos x="10528" y="5346"/>
                  </a:cxn>
                  <a:cxn ang="0">
                    <a:pos x="11113" y="3742"/>
                  </a:cxn>
                  <a:cxn ang="0">
                    <a:pos x="11113" y="3207"/>
                  </a:cxn>
                  <a:cxn ang="0">
                    <a:pos x="8773" y="1069"/>
                  </a:cxn>
                  <a:cxn ang="0">
                    <a:pos x="7604" y="0"/>
                  </a:cxn>
                  <a:cxn ang="0">
                    <a:pos x="6434" y="0"/>
                  </a:cxn>
                  <a:cxn ang="0">
                    <a:pos x="5264" y="1069"/>
                  </a:cxn>
                  <a:cxn ang="0">
                    <a:pos x="4679" y="2673"/>
                  </a:cxn>
                  <a:cxn ang="0">
                    <a:pos x="4679" y="2673"/>
                  </a:cxn>
                </a:cxnLst>
                <a:rect l="0" t="0" r="0" b="0"/>
                <a:pathLst>
                  <a:path w="19" h="98">
                    <a:moveTo>
                      <a:pt x="8" y="5"/>
                    </a:moveTo>
                    <a:lnTo>
                      <a:pt x="8" y="5"/>
                    </a:lnTo>
                    <a:lnTo>
                      <a:pt x="4" y="14"/>
                    </a:lnTo>
                    <a:lnTo>
                      <a:pt x="1" y="25"/>
                    </a:lnTo>
                    <a:lnTo>
                      <a:pt x="0" y="37"/>
                    </a:lnTo>
                    <a:lnTo>
                      <a:pt x="0" y="48"/>
                    </a:lnTo>
                    <a:lnTo>
                      <a:pt x="0" y="70"/>
                    </a:lnTo>
                    <a:lnTo>
                      <a:pt x="1" y="93"/>
                    </a:lnTo>
                    <a:lnTo>
                      <a:pt x="1" y="93"/>
                    </a:lnTo>
                    <a:lnTo>
                      <a:pt x="1" y="95"/>
                    </a:lnTo>
                    <a:lnTo>
                      <a:pt x="3" y="97"/>
                    </a:lnTo>
                    <a:lnTo>
                      <a:pt x="4" y="98"/>
                    </a:lnTo>
                    <a:lnTo>
                      <a:pt x="7" y="98"/>
                    </a:lnTo>
                    <a:lnTo>
                      <a:pt x="9" y="98"/>
                    </a:lnTo>
                    <a:lnTo>
                      <a:pt x="11" y="97"/>
                    </a:lnTo>
                    <a:lnTo>
                      <a:pt x="12" y="95"/>
                    </a:lnTo>
                    <a:lnTo>
                      <a:pt x="13" y="93"/>
                    </a:lnTo>
                    <a:lnTo>
                      <a:pt x="13" y="93"/>
                    </a:lnTo>
                    <a:lnTo>
                      <a:pt x="11" y="51"/>
                    </a:lnTo>
                    <a:lnTo>
                      <a:pt x="11" y="40"/>
                    </a:lnTo>
                    <a:lnTo>
                      <a:pt x="12" y="30"/>
                    </a:lnTo>
                    <a:lnTo>
                      <a:pt x="15" y="19"/>
                    </a:lnTo>
                    <a:lnTo>
                      <a:pt x="18" y="10"/>
                    </a:lnTo>
                    <a:lnTo>
                      <a:pt x="18" y="10"/>
                    </a:lnTo>
                    <a:lnTo>
                      <a:pt x="19" y="7"/>
                    </a:lnTo>
                    <a:lnTo>
                      <a:pt x="19" y="6"/>
                    </a:lnTo>
                    <a:lnTo>
                      <a:pt x="15" y="2"/>
                    </a:lnTo>
                    <a:lnTo>
                      <a:pt x="13" y="0"/>
                    </a:lnTo>
                    <a:lnTo>
                      <a:pt x="11" y="0"/>
                    </a:lnTo>
                    <a:lnTo>
                      <a:pt x="9" y="2"/>
                    </a:lnTo>
                    <a:lnTo>
                      <a:pt x="8" y="5"/>
                    </a:lnTo>
                    <a:lnTo>
                      <a:pt x="8"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0" name="Freeform 968">
                <a:extLst>
                  <a:ext uri="{FF2B5EF4-FFF2-40B4-BE49-F238E27FC236}">
                    <a16:creationId xmlns:a16="http://schemas.microsoft.com/office/drawing/2014/main" id="{F25551BC-E762-420E-8C79-33D6A4E028A6}"/>
                  </a:ext>
                </a:extLst>
              </p:cNvPr>
              <p:cNvSpPr/>
              <p:nvPr/>
            </p:nvSpPr>
            <p:spPr>
              <a:xfrm>
                <a:off x="4900614" y="3209926"/>
                <a:ext cx="14288" cy="50800"/>
              </a:xfrm>
              <a:custGeom>
                <a:avLst/>
                <a:gdLst/>
                <a:ahLst/>
                <a:cxnLst>
                  <a:cxn ang="0">
                    <a:pos x="8467" y="1555"/>
                  </a:cxn>
                  <a:cxn ang="0">
                    <a:pos x="8467" y="1555"/>
                  </a:cxn>
                  <a:cxn ang="0">
                    <a:pos x="4763" y="6220"/>
                  </a:cxn>
                  <a:cxn ang="0">
                    <a:pos x="2646" y="11922"/>
                  </a:cxn>
                  <a:cxn ang="0">
                    <a:pos x="529" y="18143"/>
                  </a:cxn>
                  <a:cxn ang="0">
                    <a:pos x="0" y="24363"/>
                  </a:cxn>
                  <a:cxn ang="0">
                    <a:pos x="0" y="31102"/>
                  </a:cxn>
                  <a:cxn ang="0">
                    <a:pos x="529" y="37841"/>
                  </a:cxn>
                  <a:cxn ang="0">
                    <a:pos x="2117" y="43543"/>
                  </a:cxn>
                  <a:cxn ang="0">
                    <a:pos x="4763" y="49245"/>
                  </a:cxn>
                  <a:cxn ang="0">
                    <a:pos x="4763" y="49245"/>
                  </a:cxn>
                  <a:cxn ang="0">
                    <a:pos x="5292" y="49763"/>
                  </a:cxn>
                  <a:cxn ang="0">
                    <a:pos x="6879" y="50800"/>
                  </a:cxn>
                  <a:cxn ang="0">
                    <a:pos x="8467" y="50800"/>
                  </a:cxn>
                  <a:cxn ang="0">
                    <a:pos x="8996" y="49763"/>
                  </a:cxn>
                  <a:cxn ang="0">
                    <a:pos x="10055" y="49245"/>
                  </a:cxn>
                  <a:cxn ang="0">
                    <a:pos x="10584" y="48727"/>
                  </a:cxn>
                  <a:cxn ang="0">
                    <a:pos x="10584" y="47171"/>
                  </a:cxn>
                  <a:cxn ang="0">
                    <a:pos x="10584" y="45616"/>
                  </a:cxn>
                  <a:cxn ang="0">
                    <a:pos x="10584" y="45616"/>
                  </a:cxn>
                  <a:cxn ang="0">
                    <a:pos x="8467" y="41469"/>
                  </a:cxn>
                  <a:cxn ang="0">
                    <a:pos x="6879" y="36286"/>
                  </a:cxn>
                  <a:cxn ang="0">
                    <a:pos x="6350" y="31102"/>
                  </a:cxn>
                  <a:cxn ang="0">
                    <a:pos x="6350" y="25400"/>
                  </a:cxn>
                  <a:cxn ang="0">
                    <a:pos x="6879" y="19698"/>
                  </a:cxn>
                  <a:cxn ang="0">
                    <a:pos x="8467" y="14514"/>
                  </a:cxn>
                  <a:cxn ang="0">
                    <a:pos x="10584" y="9849"/>
                  </a:cxn>
                  <a:cxn ang="0">
                    <a:pos x="13230" y="5702"/>
                  </a:cxn>
                  <a:cxn ang="0">
                    <a:pos x="13230" y="5702"/>
                  </a:cxn>
                  <a:cxn ang="0">
                    <a:pos x="14288" y="4147"/>
                  </a:cxn>
                  <a:cxn ang="0">
                    <a:pos x="14288" y="3629"/>
                  </a:cxn>
                  <a:cxn ang="0">
                    <a:pos x="12700" y="1555"/>
                  </a:cxn>
                  <a:cxn ang="0">
                    <a:pos x="12171" y="518"/>
                  </a:cxn>
                  <a:cxn ang="0">
                    <a:pos x="10584" y="0"/>
                  </a:cxn>
                  <a:cxn ang="0">
                    <a:pos x="10055" y="518"/>
                  </a:cxn>
                  <a:cxn ang="0">
                    <a:pos x="8467" y="1555"/>
                  </a:cxn>
                  <a:cxn ang="0">
                    <a:pos x="8467" y="1555"/>
                  </a:cxn>
                </a:cxnLst>
                <a:rect l="0" t="0" r="0" b="0"/>
                <a:pathLst>
                  <a:path w="27" h="98">
                    <a:moveTo>
                      <a:pt x="16" y="3"/>
                    </a:moveTo>
                    <a:lnTo>
                      <a:pt x="16" y="3"/>
                    </a:lnTo>
                    <a:lnTo>
                      <a:pt x="9" y="12"/>
                    </a:lnTo>
                    <a:lnTo>
                      <a:pt x="5" y="23"/>
                    </a:lnTo>
                    <a:lnTo>
                      <a:pt x="1" y="35"/>
                    </a:lnTo>
                    <a:lnTo>
                      <a:pt x="0" y="47"/>
                    </a:lnTo>
                    <a:lnTo>
                      <a:pt x="0" y="60"/>
                    </a:lnTo>
                    <a:lnTo>
                      <a:pt x="1" y="73"/>
                    </a:lnTo>
                    <a:lnTo>
                      <a:pt x="4" y="84"/>
                    </a:lnTo>
                    <a:lnTo>
                      <a:pt x="9" y="95"/>
                    </a:lnTo>
                    <a:lnTo>
                      <a:pt x="9" y="95"/>
                    </a:lnTo>
                    <a:lnTo>
                      <a:pt x="10" y="96"/>
                    </a:lnTo>
                    <a:lnTo>
                      <a:pt x="13" y="98"/>
                    </a:lnTo>
                    <a:lnTo>
                      <a:pt x="16" y="98"/>
                    </a:lnTo>
                    <a:lnTo>
                      <a:pt x="17" y="96"/>
                    </a:lnTo>
                    <a:lnTo>
                      <a:pt x="19" y="95"/>
                    </a:lnTo>
                    <a:lnTo>
                      <a:pt x="20" y="94"/>
                    </a:lnTo>
                    <a:lnTo>
                      <a:pt x="20" y="91"/>
                    </a:lnTo>
                    <a:lnTo>
                      <a:pt x="20" y="88"/>
                    </a:lnTo>
                    <a:lnTo>
                      <a:pt x="20" y="88"/>
                    </a:lnTo>
                    <a:lnTo>
                      <a:pt x="16" y="80"/>
                    </a:lnTo>
                    <a:lnTo>
                      <a:pt x="13" y="70"/>
                    </a:lnTo>
                    <a:lnTo>
                      <a:pt x="12" y="60"/>
                    </a:lnTo>
                    <a:lnTo>
                      <a:pt x="12" y="49"/>
                    </a:lnTo>
                    <a:lnTo>
                      <a:pt x="13" y="38"/>
                    </a:lnTo>
                    <a:lnTo>
                      <a:pt x="16" y="28"/>
                    </a:lnTo>
                    <a:lnTo>
                      <a:pt x="20" y="19"/>
                    </a:lnTo>
                    <a:lnTo>
                      <a:pt x="25" y="11"/>
                    </a:lnTo>
                    <a:lnTo>
                      <a:pt x="25" y="11"/>
                    </a:lnTo>
                    <a:lnTo>
                      <a:pt x="27" y="8"/>
                    </a:lnTo>
                    <a:lnTo>
                      <a:pt x="27" y="7"/>
                    </a:lnTo>
                    <a:lnTo>
                      <a:pt x="24" y="3"/>
                    </a:lnTo>
                    <a:lnTo>
                      <a:pt x="23" y="1"/>
                    </a:lnTo>
                    <a:lnTo>
                      <a:pt x="20" y="0"/>
                    </a:lnTo>
                    <a:lnTo>
                      <a:pt x="19"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1" name="Freeform 969">
                <a:extLst>
                  <a:ext uri="{FF2B5EF4-FFF2-40B4-BE49-F238E27FC236}">
                    <a16:creationId xmlns:a16="http://schemas.microsoft.com/office/drawing/2014/main" id="{3466413A-CA1D-48FD-BD23-CD07484F96C9}"/>
                  </a:ext>
                </a:extLst>
              </p:cNvPr>
              <p:cNvSpPr/>
              <p:nvPr/>
            </p:nvSpPr>
            <p:spPr>
              <a:xfrm>
                <a:off x="4924427" y="3225801"/>
                <a:ext cx="15875" cy="31750"/>
              </a:xfrm>
              <a:custGeom>
                <a:avLst/>
                <a:gdLst/>
                <a:ahLst/>
                <a:cxnLst>
                  <a:cxn ang="0">
                    <a:pos x="14883" y="26025"/>
                  </a:cxn>
                  <a:cxn ang="0">
                    <a:pos x="14883" y="26025"/>
                  </a:cxn>
                  <a:cxn ang="0">
                    <a:pos x="10914" y="21340"/>
                  </a:cxn>
                  <a:cxn ang="0">
                    <a:pos x="8434" y="15615"/>
                  </a:cxn>
                  <a:cxn ang="0">
                    <a:pos x="6945" y="9889"/>
                  </a:cxn>
                  <a:cxn ang="0">
                    <a:pos x="6449" y="3123"/>
                  </a:cxn>
                  <a:cxn ang="0">
                    <a:pos x="6449" y="3123"/>
                  </a:cxn>
                  <a:cxn ang="0">
                    <a:pos x="6449" y="1561"/>
                  </a:cxn>
                  <a:cxn ang="0">
                    <a:pos x="5457" y="520"/>
                  </a:cxn>
                  <a:cxn ang="0">
                    <a:pos x="3969" y="0"/>
                  </a:cxn>
                  <a:cxn ang="0">
                    <a:pos x="3473" y="0"/>
                  </a:cxn>
                  <a:cxn ang="0">
                    <a:pos x="1984" y="0"/>
                  </a:cxn>
                  <a:cxn ang="0">
                    <a:pos x="1488" y="520"/>
                  </a:cxn>
                  <a:cxn ang="0">
                    <a:pos x="992" y="1561"/>
                  </a:cxn>
                  <a:cxn ang="0">
                    <a:pos x="0" y="3123"/>
                  </a:cxn>
                  <a:cxn ang="0">
                    <a:pos x="0" y="3123"/>
                  </a:cxn>
                  <a:cxn ang="0">
                    <a:pos x="992" y="10410"/>
                  </a:cxn>
                  <a:cxn ang="0">
                    <a:pos x="2977" y="17697"/>
                  </a:cxn>
                  <a:cxn ang="0">
                    <a:pos x="5457" y="24984"/>
                  </a:cxn>
                  <a:cxn ang="0">
                    <a:pos x="10418" y="30189"/>
                  </a:cxn>
                  <a:cxn ang="0">
                    <a:pos x="10418" y="30189"/>
                  </a:cxn>
                  <a:cxn ang="0">
                    <a:pos x="11410" y="31230"/>
                  </a:cxn>
                  <a:cxn ang="0">
                    <a:pos x="12402" y="31750"/>
                  </a:cxn>
                  <a:cxn ang="0">
                    <a:pos x="13395" y="31230"/>
                  </a:cxn>
                  <a:cxn ang="0">
                    <a:pos x="14387" y="30189"/>
                  </a:cxn>
                  <a:cxn ang="0">
                    <a:pos x="14883" y="29668"/>
                  </a:cxn>
                  <a:cxn ang="0">
                    <a:pos x="15875" y="28107"/>
                  </a:cxn>
                  <a:cxn ang="0">
                    <a:pos x="15875" y="27586"/>
                  </a:cxn>
                  <a:cxn ang="0">
                    <a:pos x="14883" y="26025"/>
                  </a:cxn>
                  <a:cxn ang="0">
                    <a:pos x="14883" y="26025"/>
                  </a:cxn>
                </a:cxnLst>
                <a:rect l="0" t="0" r="0" b="0"/>
                <a:pathLst>
                  <a:path w="32" h="61">
                    <a:moveTo>
                      <a:pt x="30" y="50"/>
                    </a:moveTo>
                    <a:lnTo>
                      <a:pt x="30" y="50"/>
                    </a:lnTo>
                    <a:lnTo>
                      <a:pt x="22" y="41"/>
                    </a:lnTo>
                    <a:lnTo>
                      <a:pt x="17" y="30"/>
                    </a:lnTo>
                    <a:lnTo>
                      <a:pt x="14" y="19"/>
                    </a:lnTo>
                    <a:lnTo>
                      <a:pt x="13" y="6"/>
                    </a:lnTo>
                    <a:lnTo>
                      <a:pt x="13" y="6"/>
                    </a:lnTo>
                    <a:lnTo>
                      <a:pt x="13" y="3"/>
                    </a:lnTo>
                    <a:lnTo>
                      <a:pt x="11" y="1"/>
                    </a:lnTo>
                    <a:lnTo>
                      <a:pt x="8" y="0"/>
                    </a:lnTo>
                    <a:lnTo>
                      <a:pt x="7" y="0"/>
                    </a:lnTo>
                    <a:lnTo>
                      <a:pt x="4" y="0"/>
                    </a:lnTo>
                    <a:lnTo>
                      <a:pt x="3" y="1"/>
                    </a:lnTo>
                    <a:lnTo>
                      <a:pt x="2" y="3"/>
                    </a:lnTo>
                    <a:lnTo>
                      <a:pt x="0" y="6"/>
                    </a:lnTo>
                    <a:lnTo>
                      <a:pt x="0" y="6"/>
                    </a:lnTo>
                    <a:lnTo>
                      <a:pt x="2" y="20"/>
                    </a:lnTo>
                    <a:lnTo>
                      <a:pt x="6" y="34"/>
                    </a:lnTo>
                    <a:lnTo>
                      <a:pt x="11" y="48"/>
                    </a:lnTo>
                    <a:lnTo>
                      <a:pt x="21" y="58"/>
                    </a:lnTo>
                    <a:lnTo>
                      <a:pt x="21" y="58"/>
                    </a:lnTo>
                    <a:lnTo>
                      <a:pt x="23" y="60"/>
                    </a:lnTo>
                    <a:lnTo>
                      <a:pt x="25" y="61"/>
                    </a:lnTo>
                    <a:lnTo>
                      <a:pt x="27" y="60"/>
                    </a:lnTo>
                    <a:lnTo>
                      <a:pt x="29" y="58"/>
                    </a:lnTo>
                    <a:lnTo>
                      <a:pt x="30" y="57"/>
                    </a:lnTo>
                    <a:lnTo>
                      <a:pt x="32" y="54"/>
                    </a:lnTo>
                    <a:lnTo>
                      <a:pt x="32" y="53"/>
                    </a:lnTo>
                    <a:lnTo>
                      <a:pt x="30" y="50"/>
                    </a:lnTo>
                    <a:lnTo>
                      <a:pt x="30"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2" name="Freeform 970">
                <a:extLst>
                  <a:ext uri="{FF2B5EF4-FFF2-40B4-BE49-F238E27FC236}">
                    <a16:creationId xmlns:a16="http://schemas.microsoft.com/office/drawing/2014/main" id="{53B0BAA0-D6F9-4392-81D1-049A2131BD65}"/>
                  </a:ext>
                </a:extLst>
              </p:cNvPr>
              <p:cNvSpPr/>
              <p:nvPr/>
            </p:nvSpPr>
            <p:spPr>
              <a:xfrm>
                <a:off x="5556252" y="3209926"/>
                <a:ext cx="15875" cy="53975"/>
              </a:xfrm>
              <a:custGeom>
                <a:avLst/>
                <a:gdLst/>
                <a:ahLst/>
                <a:cxnLst>
                  <a:cxn ang="0">
                    <a:pos x="15875" y="3175"/>
                  </a:cxn>
                  <a:cxn ang="0">
                    <a:pos x="15875" y="3175"/>
                  </a:cxn>
                  <a:cxn ang="0">
                    <a:pos x="15363" y="1588"/>
                  </a:cxn>
                  <a:cxn ang="0">
                    <a:pos x="14851" y="1058"/>
                  </a:cxn>
                  <a:cxn ang="0">
                    <a:pos x="13827" y="0"/>
                  </a:cxn>
                  <a:cxn ang="0">
                    <a:pos x="12802" y="0"/>
                  </a:cxn>
                  <a:cxn ang="0">
                    <a:pos x="11778" y="0"/>
                  </a:cxn>
                  <a:cxn ang="0">
                    <a:pos x="10754" y="1058"/>
                  </a:cxn>
                  <a:cxn ang="0">
                    <a:pos x="9730" y="1588"/>
                  </a:cxn>
                  <a:cxn ang="0">
                    <a:pos x="9730" y="3175"/>
                  </a:cxn>
                  <a:cxn ang="0">
                    <a:pos x="9730" y="3175"/>
                  </a:cxn>
                  <a:cxn ang="0">
                    <a:pos x="9730" y="17992"/>
                  </a:cxn>
                  <a:cxn ang="0">
                    <a:pos x="9218" y="25400"/>
                  </a:cxn>
                  <a:cxn ang="0">
                    <a:pos x="7681" y="32279"/>
                  </a:cxn>
                  <a:cxn ang="0">
                    <a:pos x="7681" y="32279"/>
                  </a:cxn>
                  <a:cxn ang="0">
                    <a:pos x="6145" y="36513"/>
                  </a:cxn>
                  <a:cxn ang="0">
                    <a:pos x="4097" y="41804"/>
                  </a:cxn>
                  <a:cxn ang="0">
                    <a:pos x="0" y="50271"/>
                  </a:cxn>
                  <a:cxn ang="0">
                    <a:pos x="0" y="50271"/>
                  </a:cxn>
                  <a:cxn ang="0">
                    <a:pos x="0" y="51858"/>
                  </a:cxn>
                  <a:cxn ang="0">
                    <a:pos x="1024" y="52387"/>
                  </a:cxn>
                  <a:cxn ang="0">
                    <a:pos x="1536" y="53975"/>
                  </a:cxn>
                  <a:cxn ang="0">
                    <a:pos x="2048" y="53975"/>
                  </a:cxn>
                  <a:cxn ang="0">
                    <a:pos x="5121" y="53975"/>
                  </a:cxn>
                  <a:cxn ang="0">
                    <a:pos x="5633" y="53446"/>
                  </a:cxn>
                  <a:cxn ang="0">
                    <a:pos x="6145" y="51858"/>
                  </a:cxn>
                  <a:cxn ang="0">
                    <a:pos x="6145" y="51858"/>
                  </a:cxn>
                  <a:cxn ang="0">
                    <a:pos x="10754" y="41804"/>
                  </a:cxn>
                  <a:cxn ang="0">
                    <a:pos x="12802" y="36513"/>
                  </a:cxn>
                  <a:cxn ang="0">
                    <a:pos x="14851" y="31750"/>
                  </a:cxn>
                  <a:cxn ang="0">
                    <a:pos x="14851" y="31750"/>
                  </a:cxn>
                  <a:cxn ang="0">
                    <a:pos x="15875" y="24342"/>
                  </a:cxn>
                  <a:cxn ang="0">
                    <a:pos x="15875" y="17463"/>
                  </a:cxn>
                  <a:cxn ang="0">
                    <a:pos x="15875" y="3175"/>
                  </a:cxn>
                  <a:cxn ang="0">
                    <a:pos x="15875" y="3175"/>
                  </a:cxn>
                </a:cxnLst>
                <a:rect l="0" t="0" r="0" b="0"/>
                <a:pathLst>
                  <a:path w="31" h="102">
                    <a:moveTo>
                      <a:pt x="31" y="6"/>
                    </a:moveTo>
                    <a:lnTo>
                      <a:pt x="31" y="6"/>
                    </a:lnTo>
                    <a:lnTo>
                      <a:pt x="30" y="3"/>
                    </a:lnTo>
                    <a:lnTo>
                      <a:pt x="29" y="2"/>
                    </a:lnTo>
                    <a:lnTo>
                      <a:pt x="27" y="0"/>
                    </a:lnTo>
                    <a:lnTo>
                      <a:pt x="25" y="0"/>
                    </a:lnTo>
                    <a:lnTo>
                      <a:pt x="23" y="0"/>
                    </a:lnTo>
                    <a:lnTo>
                      <a:pt x="21" y="2"/>
                    </a:lnTo>
                    <a:lnTo>
                      <a:pt x="19" y="3"/>
                    </a:lnTo>
                    <a:lnTo>
                      <a:pt x="19" y="6"/>
                    </a:lnTo>
                    <a:lnTo>
                      <a:pt x="19" y="6"/>
                    </a:lnTo>
                    <a:lnTo>
                      <a:pt x="19" y="34"/>
                    </a:lnTo>
                    <a:lnTo>
                      <a:pt x="18" y="48"/>
                    </a:lnTo>
                    <a:lnTo>
                      <a:pt x="15" y="61"/>
                    </a:lnTo>
                    <a:lnTo>
                      <a:pt x="15" y="61"/>
                    </a:lnTo>
                    <a:lnTo>
                      <a:pt x="12" y="69"/>
                    </a:lnTo>
                    <a:lnTo>
                      <a:pt x="8" y="79"/>
                    </a:lnTo>
                    <a:lnTo>
                      <a:pt x="0" y="95"/>
                    </a:lnTo>
                    <a:lnTo>
                      <a:pt x="0" y="95"/>
                    </a:lnTo>
                    <a:lnTo>
                      <a:pt x="0" y="98"/>
                    </a:lnTo>
                    <a:lnTo>
                      <a:pt x="2" y="99"/>
                    </a:lnTo>
                    <a:lnTo>
                      <a:pt x="3" y="102"/>
                    </a:lnTo>
                    <a:lnTo>
                      <a:pt x="4" y="102"/>
                    </a:lnTo>
                    <a:lnTo>
                      <a:pt x="10" y="102"/>
                    </a:lnTo>
                    <a:lnTo>
                      <a:pt x="11" y="101"/>
                    </a:lnTo>
                    <a:lnTo>
                      <a:pt x="12" y="98"/>
                    </a:lnTo>
                    <a:lnTo>
                      <a:pt x="12" y="98"/>
                    </a:lnTo>
                    <a:lnTo>
                      <a:pt x="21" y="79"/>
                    </a:lnTo>
                    <a:lnTo>
                      <a:pt x="25" y="69"/>
                    </a:lnTo>
                    <a:lnTo>
                      <a:pt x="29" y="60"/>
                    </a:lnTo>
                    <a:lnTo>
                      <a:pt x="29" y="60"/>
                    </a:lnTo>
                    <a:lnTo>
                      <a:pt x="31" y="46"/>
                    </a:lnTo>
                    <a:lnTo>
                      <a:pt x="31" y="33"/>
                    </a:lnTo>
                    <a:lnTo>
                      <a:pt x="31" y="6"/>
                    </a:lnTo>
                    <a:lnTo>
                      <a:pt x="3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3" name="Freeform 971">
                <a:extLst>
                  <a:ext uri="{FF2B5EF4-FFF2-40B4-BE49-F238E27FC236}">
                    <a16:creationId xmlns:a16="http://schemas.microsoft.com/office/drawing/2014/main" id="{D53955BE-EEEF-42EF-8F8E-58EF34777024}"/>
                  </a:ext>
                </a:extLst>
              </p:cNvPr>
              <p:cNvSpPr/>
              <p:nvPr/>
            </p:nvSpPr>
            <p:spPr>
              <a:xfrm>
                <a:off x="5594352" y="3203576"/>
                <a:ext cx="14288" cy="44450"/>
              </a:xfrm>
              <a:custGeom>
                <a:avLst/>
                <a:gdLst/>
                <a:ahLst/>
                <a:cxnLst>
                  <a:cxn ang="0">
                    <a:pos x="13716" y="2646"/>
                  </a:cxn>
                  <a:cxn ang="0">
                    <a:pos x="13716" y="2646"/>
                  </a:cxn>
                  <a:cxn ang="0">
                    <a:pos x="13716" y="1588"/>
                  </a:cxn>
                  <a:cxn ang="0">
                    <a:pos x="13145" y="529"/>
                  </a:cxn>
                  <a:cxn ang="0">
                    <a:pos x="11430" y="0"/>
                  </a:cxn>
                  <a:cxn ang="0">
                    <a:pos x="9716" y="0"/>
                  </a:cxn>
                  <a:cxn ang="0">
                    <a:pos x="9144" y="0"/>
                  </a:cxn>
                  <a:cxn ang="0">
                    <a:pos x="7430" y="529"/>
                  </a:cxn>
                  <a:cxn ang="0">
                    <a:pos x="6858" y="1588"/>
                  </a:cxn>
                  <a:cxn ang="0">
                    <a:pos x="6858" y="2646"/>
                  </a:cxn>
                  <a:cxn ang="0">
                    <a:pos x="6858" y="2646"/>
                  </a:cxn>
                  <a:cxn ang="0">
                    <a:pos x="7430" y="12171"/>
                  </a:cxn>
                  <a:cxn ang="0">
                    <a:pos x="7430" y="21696"/>
                  </a:cxn>
                  <a:cxn ang="0">
                    <a:pos x="6858" y="26458"/>
                  </a:cxn>
                  <a:cxn ang="0">
                    <a:pos x="5715" y="30692"/>
                  </a:cxn>
                  <a:cxn ang="0">
                    <a:pos x="3429" y="35454"/>
                  </a:cxn>
                  <a:cxn ang="0">
                    <a:pos x="572" y="39688"/>
                  </a:cxn>
                  <a:cxn ang="0">
                    <a:pos x="572" y="39688"/>
                  </a:cxn>
                  <a:cxn ang="0">
                    <a:pos x="0" y="40217"/>
                  </a:cxn>
                  <a:cxn ang="0">
                    <a:pos x="0" y="41804"/>
                  </a:cxn>
                  <a:cxn ang="0">
                    <a:pos x="1143" y="43921"/>
                  </a:cxn>
                  <a:cxn ang="0">
                    <a:pos x="2286" y="44450"/>
                  </a:cxn>
                  <a:cxn ang="0">
                    <a:pos x="3429" y="44450"/>
                  </a:cxn>
                  <a:cxn ang="0">
                    <a:pos x="4572" y="44450"/>
                  </a:cxn>
                  <a:cxn ang="0">
                    <a:pos x="5715" y="43921"/>
                  </a:cxn>
                  <a:cxn ang="0">
                    <a:pos x="5715" y="43921"/>
                  </a:cxn>
                  <a:cxn ang="0">
                    <a:pos x="9144" y="39688"/>
                  </a:cxn>
                  <a:cxn ang="0">
                    <a:pos x="11430" y="34396"/>
                  </a:cxn>
                  <a:cxn ang="0">
                    <a:pos x="13145" y="29633"/>
                  </a:cxn>
                  <a:cxn ang="0">
                    <a:pos x="13716" y="24342"/>
                  </a:cxn>
                  <a:cxn ang="0">
                    <a:pos x="14288" y="13758"/>
                  </a:cxn>
                  <a:cxn ang="0">
                    <a:pos x="13716" y="2646"/>
                  </a:cxn>
                  <a:cxn ang="0">
                    <a:pos x="13716" y="2646"/>
                  </a:cxn>
                </a:cxnLst>
                <a:rect l="0" t="0" r="0" b="0"/>
                <a:pathLst>
                  <a:path w="25" h="84">
                    <a:moveTo>
                      <a:pt x="24" y="5"/>
                    </a:moveTo>
                    <a:lnTo>
                      <a:pt x="24" y="5"/>
                    </a:lnTo>
                    <a:lnTo>
                      <a:pt x="24" y="3"/>
                    </a:lnTo>
                    <a:lnTo>
                      <a:pt x="23" y="1"/>
                    </a:lnTo>
                    <a:lnTo>
                      <a:pt x="20" y="0"/>
                    </a:lnTo>
                    <a:lnTo>
                      <a:pt x="17" y="0"/>
                    </a:lnTo>
                    <a:lnTo>
                      <a:pt x="16" y="0"/>
                    </a:lnTo>
                    <a:lnTo>
                      <a:pt x="13" y="1"/>
                    </a:lnTo>
                    <a:lnTo>
                      <a:pt x="12" y="3"/>
                    </a:lnTo>
                    <a:lnTo>
                      <a:pt x="12" y="5"/>
                    </a:lnTo>
                    <a:lnTo>
                      <a:pt x="12" y="5"/>
                    </a:lnTo>
                    <a:lnTo>
                      <a:pt x="13" y="23"/>
                    </a:lnTo>
                    <a:lnTo>
                      <a:pt x="13" y="41"/>
                    </a:lnTo>
                    <a:lnTo>
                      <a:pt x="12" y="50"/>
                    </a:lnTo>
                    <a:lnTo>
                      <a:pt x="10" y="58"/>
                    </a:lnTo>
                    <a:lnTo>
                      <a:pt x="6" y="67"/>
                    </a:lnTo>
                    <a:lnTo>
                      <a:pt x="1" y="75"/>
                    </a:lnTo>
                    <a:lnTo>
                      <a:pt x="1" y="75"/>
                    </a:lnTo>
                    <a:lnTo>
                      <a:pt x="0" y="76"/>
                    </a:lnTo>
                    <a:lnTo>
                      <a:pt x="0" y="79"/>
                    </a:lnTo>
                    <a:lnTo>
                      <a:pt x="2" y="83"/>
                    </a:lnTo>
                    <a:lnTo>
                      <a:pt x="4" y="84"/>
                    </a:lnTo>
                    <a:lnTo>
                      <a:pt x="6" y="84"/>
                    </a:lnTo>
                    <a:lnTo>
                      <a:pt x="8" y="84"/>
                    </a:lnTo>
                    <a:lnTo>
                      <a:pt x="10" y="83"/>
                    </a:lnTo>
                    <a:lnTo>
                      <a:pt x="10" y="83"/>
                    </a:lnTo>
                    <a:lnTo>
                      <a:pt x="16" y="75"/>
                    </a:lnTo>
                    <a:lnTo>
                      <a:pt x="20" y="65"/>
                    </a:lnTo>
                    <a:lnTo>
                      <a:pt x="23" y="56"/>
                    </a:lnTo>
                    <a:lnTo>
                      <a:pt x="24" y="46"/>
                    </a:lnTo>
                    <a:lnTo>
                      <a:pt x="25" y="26"/>
                    </a:lnTo>
                    <a:lnTo>
                      <a:pt x="24" y="5"/>
                    </a:lnTo>
                    <a:lnTo>
                      <a:pt x="2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4" name="Freeform 972">
                <a:extLst>
                  <a:ext uri="{FF2B5EF4-FFF2-40B4-BE49-F238E27FC236}">
                    <a16:creationId xmlns:a16="http://schemas.microsoft.com/office/drawing/2014/main" id="{207A3B4F-38C8-4651-9C7B-81F39F79C347}"/>
                  </a:ext>
                </a:extLst>
              </p:cNvPr>
              <p:cNvSpPr/>
              <p:nvPr/>
            </p:nvSpPr>
            <p:spPr>
              <a:xfrm>
                <a:off x="5629277" y="3194051"/>
                <a:ext cx="11113" cy="44450"/>
              </a:xfrm>
              <a:custGeom>
                <a:avLst/>
                <a:gdLst/>
                <a:ahLst/>
                <a:cxnLst>
                  <a:cxn ang="0">
                    <a:pos x="4094" y="2584"/>
                  </a:cxn>
                  <a:cxn ang="0">
                    <a:pos x="4094" y="2584"/>
                  </a:cxn>
                  <a:cxn ang="0">
                    <a:pos x="2924" y="12405"/>
                  </a:cxn>
                  <a:cxn ang="0">
                    <a:pos x="2340" y="21708"/>
                  </a:cxn>
                  <a:cxn ang="0">
                    <a:pos x="585" y="31528"/>
                  </a:cxn>
                  <a:cxn ang="0">
                    <a:pos x="0" y="40832"/>
                  </a:cxn>
                  <a:cxn ang="0">
                    <a:pos x="0" y="40832"/>
                  </a:cxn>
                  <a:cxn ang="0">
                    <a:pos x="585" y="41866"/>
                  </a:cxn>
                  <a:cxn ang="0">
                    <a:pos x="1755" y="43416"/>
                  </a:cxn>
                  <a:cxn ang="0">
                    <a:pos x="2340" y="43416"/>
                  </a:cxn>
                  <a:cxn ang="0">
                    <a:pos x="4094" y="44450"/>
                  </a:cxn>
                  <a:cxn ang="0">
                    <a:pos x="5264" y="43416"/>
                  </a:cxn>
                  <a:cxn ang="0">
                    <a:pos x="6434" y="43416"/>
                  </a:cxn>
                  <a:cxn ang="0">
                    <a:pos x="7019" y="41866"/>
                  </a:cxn>
                  <a:cxn ang="0">
                    <a:pos x="7019" y="40832"/>
                  </a:cxn>
                  <a:cxn ang="0">
                    <a:pos x="7019" y="40832"/>
                  </a:cxn>
                  <a:cxn ang="0">
                    <a:pos x="8189" y="31528"/>
                  </a:cxn>
                  <a:cxn ang="0">
                    <a:pos x="9358" y="21708"/>
                  </a:cxn>
                  <a:cxn ang="0">
                    <a:pos x="10528" y="12405"/>
                  </a:cxn>
                  <a:cxn ang="0">
                    <a:pos x="11113" y="2584"/>
                  </a:cxn>
                  <a:cxn ang="0">
                    <a:pos x="11113" y="2584"/>
                  </a:cxn>
                  <a:cxn ang="0">
                    <a:pos x="11113" y="2067"/>
                  </a:cxn>
                  <a:cxn ang="0">
                    <a:pos x="10528" y="517"/>
                  </a:cxn>
                  <a:cxn ang="0">
                    <a:pos x="8773" y="0"/>
                  </a:cxn>
                  <a:cxn ang="0">
                    <a:pos x="8189" y="0"/>
                  </a:cxn>
                  <a:cxn ang="0">
                    <a:pos x="6434" y="0"/>
                  </a:cxn>
                  <a:cxn ang="0">
                    <a:pos x="4679" y="517"/>
                  </a:cxn>
                  <a:cxn ang="0">
                    <a:pos x="4094" y="2067"/>
                  </a:cxn>
                  <a:cxn ang="0">
                    <a:pos x="4094" y="2584"/>
                  </a:cxn>
                  <a:cxn ang="0">
                    <a:pos x="4094" y="2584"/>
                  </a:cxn>
                </a:cxnLst>
                <a:rect l="0" t="0" r="0" b="0"/>
                <a:pathLst>
                  <a:path w="19" h="86">
                    <a:moveTo>
                      <a:pt x="7" y="5"/>
                    </a:moveTo>
                    <a:lnTo>
                      <a:pt x="7" y="5"/>
                    </a:lnTo>
                    <a:lnTo>
                      <a:pt x="5" y="24"/>
                    </a:lnTo>
                    <a:lnTo>
                      <a:pt x="4" y="42"/>
                    </a:lnTo>
                    <a:lnTo>
                      <a:pt x="1" y="61"/>
                    </a:lnTo>
                    <a:lnTo>
                      <a:pt x="0" y="79"/>
                    </a:lnTo>
                    <a:lnTo>
                      <a:pt x="0" y="79"/>
                    </a:lnTo>
                    <a:lnTo>
                      <a:pt x="1" y="81"/>
                    </a:lnTo>
                    <a:lnTo>
                      <a:pt x="3" y="84"/>
                    </a:lnTo>
                    <a:lnTo>
                      <a:pt x="4" y="84"/>
                    </a:lnTo>
                    <a:lnTo>
                      <a:pt x="7" y="86"/>
                    </a:lnTo>
                    <a:lnTo>
                      <a:pt x="9" y="84"/>
                    </a:lnTo>
                    <a:lnTo>
                      <a:pt x="11" y="84"/>
                    </a:lnTo>
                    <a:lnTo>
                      <a:pt x="12" y="81"/>
                    </a:lnTo>
                    <a:lnTo>
                      <a:pt x="12" y="79"/>
                    </a:lnTo>
                    <a:lnTo>
                      <a:pt x="12" y="79"/>
                    </a:lnTo>
                    <a:lnTo>
                      <a:pt x="14" y="61"/>
                    </a:lnTo>
                    <a:lnTo>
                      <a:pt x="16" y="42"/>
                    </a:lnTo>
                    <a:lnTo>
                      <a:pt x="18" y="24"/>
                    </a:lnTo>
                    <a:lnTo>
                      <a:pt x="19" y="5"/>
                    </a:lnTo>
                    <a:lnTo>
                      <a:pt x="19" y="5"/>
                    </a:lnTo>
                    <a:lnTo>
                      <a:pt x="19" y="4"/>
                    </a:lnTo>
                    <a:lnTo>
                      <a:pt x="18" y="1"/>
                    </a:lnTo>
                    <a:lnTo>
                      <a:pt x="15" y="0"/>
                    </a:lnTo>
                    <a:lnTo>
                      <a:pt x="14" y="0"/>
                    </a:lnTo>
                    <a:lnTo>
                      <a:pt x="11" y="0"/>
                    </a:lnTo>
                    <a:lnTo>
                      <a:pt x="8" y="1"/>
                    </a:lnTo>
                    <a:lnTo>
                      <a:pt x="7" y="4"/>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5" name="Freeform 973">
                <a:extLst>
                  <a:ext uri="{FF2B5EF4-FFF2-40B4-BE49-F238E27FC236}">
                    <a16:creationId xmlns:a16="http://schemas.microsoft.com/office/drawing/2014/main" id="{1337D46F-43E8-47ED-8340-1FA89039E047}"/>
                  </a:ext>
                </a:extLst>
              </p:cNvPr>
              <p:cNvSpPr/>
              <p:nvPr/>
            </p:nvSpPr>
            <p:spPr>
              <a:xfrm>
                <a:off x="5662614" y="3187701"/>
                <a:ext cx="15875" cy="31750"/>
              </a:xfrm>
              <a:custGeom>
                <a:avLst/>
                <a:gdLst/>
                <a:ahLst/>
                <a:cxnLst>
                  <a:cxn ang="0">
                    <a:pos x="9730" y="1561"/>
                  </a:cxn>
                  <a:cxn ang="0">
                    <a:pos x="9730" y="1561"/>
                  </a:cxn>
                  <a:cxn ang="0">
                    <a:pos x="7169" y="7807"/>
                  </a:cxn>
                  <a:cxn ang="0">
                    <a:pos x="3585" y="14574"/>
                  </a:cxn>
                  <a:cxn ang="0">
                    <a:pos x="1536" y="21340"/>
                  </a:cxn>
                  <a:cxn ang="0">
                    <a:pos x="0" y="28107"/>
                  </a:cxn>
                  <a:cxn ang="0">
                    <a:pos x="0" y="28107"/>
                  </a:cxn>
                  <a:cxn ang="0">
                    <a:pos x="512" y="29668"/>
                  </a:cxn>
                  <a:cxn ang="0">
                    <a:pos x="1536" y="31230"/>
                  </a:cxn>
                  <a:cxn ang="0">
                    <a:pos x="2048" y="31230"/>
                  </a:cxn>
                  <a:cxn ang="0">
                    <a:pos x="3585" y="31750"/>
                  </a:cxn>
                  <a:cxn ang="0">
                    <a:pos x="5633" y="31230"/>
                  </a:cxn>
                  <a:cxn ang="0">
                    <a:pos x="6145" y="29668"/>
                  </a:cxn>
                  <a:cxn ang="0">
                    <a:pos x="6145" y="28107"/>
                  </a:cxn>
                  <a:cxn ang="0">
                    <a:pos x="6145" y="28107"/>
                  </a:cxn>
                  <a:cxn ang="0">
                    <a:pos x="7681" y="21861"/>
                  </a:cxn>
                  <a:cxn ang="0">
                    <a:pos x="9730" y="16135"/>
                  </a:cxn>
                  <a:cxn ang="0">
                    <a:pos x="15363" y="4684"/>
                  </a:cxn>
                  <a:cxn ang="0">
                    <a:pos x="15363" y="4684"/>
                  </a:cxn>
                  <a:cxn ang="0">
                    <a:pos x="15875" y="3643"/>
                  </a:cxn>
                  <a:cxn ang="0">
                    <a:pos x="15363" y="2082"/>
                  </a:cxn>
                  <a:cxn ang="0">
                    <a:pos x="13827" y="520"/>
                  </a:cxn>
                  <a:cxn ang="0">
                    <a:pos x="13315" y="0"/>
                  </a:cxn>
                  <a:cxn ang="0">
                    <a:pos x="11778" y="0"/>
                  </a:cxn>
                  <a:cxn ang="0">
                    <a:pos x="11266" y="520"/>
                  </a:cxn>
                  <a:cxn ang="0">
                    <a:pos x="9730" y="1561"/>
                  </a:cxn>
                  <a:cxn ang="0">
                    <a:pos x="9730" y="1561"/>
                  </a:cxn>
                </a:cxnLst>
                <a:rect l="0" t="0" r="0" b="0"/>
                <a:pathLst>
                  <a:path w="31" h="61">
                    <a:moveTo>
                      <a:pt x="19" y="3"/>
                    </a:moveTo>
                    <a:lnTo>
                      <a:pt x="19" y="3"/>
                    </a:lnTo>
                    <a:lnTo>
                      <a:pt x="14" y="15"/>
                    </a:lnTo>
                    <a:lnTo>
                      <a:pt x="7" y="28"/>
                    </a:lnTo>
                    <a:lnTo>
                      <a:pt x="3" y="41"/>
                    </a:lnTo>
                    <a:lnTo>
                      <a:pt x="0" y="54"/>
                    </a:lnTo>
                    <a:lnTo>
                      <a:pt x="0" y="54"/>
                    </a:lnTo>
                    <a:lnTo>
                      <a:pt x="1" y="57"/>
                    </a:lnTo>
                    <a:lnTo>
                      <a:pt x="3" y="60"/>
                    </a:lnTo>
                    <a:lnTo>
                      <a:pt x="4" y="60"/>
                    </a:lnTo>
                    <a:lnTo>
                      <a:pt x="7" y="61"/>
                    </a:lnTo>
                    <a:lnTo>
                      <a:pt x="11" y="60"/>
                    </a:lnTo>
                    <a:lnTo>
                      <a:pt x="12" y="57"/>
                    </a:lnTo>
                    <a:lnTo>
                      <a:pt x="12" y="54"/>
                    </a:lnTo>
                    <a:lnTo>
                      <a:pt x="12" y="54"/>
                    </a:lnTo>
                    <a:lnTo>
                      <a:pt x="15" y="42"/>
                    </a:lnTo>
                    <a:lnTo>
                      <a:pt x="19" y="31"/>
                    </a:lnTo>
                    <a:lnTo>
                      <a:pt x="30" y="9"/>
                    </a:lnTo>
                    <a:lnTo>
                      <a:pt x="30" y="9"/>
                    </a:lnTo>
                    <a:lnTo>
                      <a:pt x="31" y="7"/>
                    </a:lnTo>
                    <a:lnTo>
                      <a:pt x="30" y="4"/>
                    </a:lnTo>
                    <a:lnTo>
                      <a:pt x="27" y="1"/>
                    </a:lnTo>
                    <a:lnTo>
                      <a:pt x="26" y="0"/>
                    </a:lnTo>
                    <a:lnTo>
                      <a:pt x="23" y="0"/>
                    </a:lnTo>
                    <a:lnTo>
                      <a:pt x="22" y="1"/>
                    </a:lnTo>
                    <a:lnTo>
                      <a:pt x="19" y="3"/>
                    </a:lnTo>
                    <a:lnTo>
                      <a:pt x="19"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6" name="Freeform 974">
                <a:extLst>
                  <a:ext uri="{FF2B5EF4-FFF2-40B4-BE49-F238E27FC236}">
                    <a16:creationId xmlns:a16="http://schemas.microsoft.com/office/drawing/2014/main" id="{6E15ABE1-ACCF-4344-991E-AFBD0E702C04}"/>
                  </a:ext>
                </a:extLst>
              </p:cNvPr>
              <p:cNvSpPr/>
              <p:nvPr/>
            </p:nvSpPr>
            <p:spPr>
              <a:xfrm>
                <a:off x="5681664" y="3182938"/>
                <a:ext cx="12700" cy="26988"/>
              </a:xfrm>
              <a:custGeom>
                <a:avLst/>
                <a:gdLst/>
                <a:ahLst/>
                <a:cxnLst>
                  <a:cxn ang="0">
                    <a:pos x="6879" y="2203"/>
                  </a:cxn>
                  <a:cxn ang="0">
                    <a:pos x="6879" y="2203"/>
                  </a:cxn>
                  <a:cxn ang="0">
                    <a:pos x="4763" y="6609"/>
                  </a:cxn>
                  <a:cxn ang="0">
                    <a:pos x="3175" y="12117"/>
                  </a:cxn>
                  <a:cxn ang="0">
                    <a:pos x="2117" y="17074"/>
                  </a:cxn>
                  <a:cxn ang="0">
                    <a:pos x="529" y="22582"/>
                  </a:cxn>
                  <a:cxn ang="0">
                    <a:pos x="529" y="22582"/>
                  </a:cxn>
                  <a:cxn ang="0">
                    <a:pos x="0" y="23683"/>
                  </a:cxn>
                  <a:cxn ang="0">
                    <a:pos x="529" y="24785"/>
                  </a:cxn>
                  <a:cxn ang="0">
                    <a:pos x="2117" y="26988"/>
                  </a:cxn>
                  <a:cxn ang="0">
                    <a:pos x="2646" y="26988"/>
                  </a:cxn>
                  <a:cxn ang="0">
                    <a:pos x="4233" y="26988"/>
                  </a:cxn>
                  <a:cxn ang="0">
                    <a:pos x="4763" y="26988"/>
                  </a:cxn>
                  <a:cxn ang="0">
                    <a:pos x="6350" y="25336"/>
                  </a:cxn>
                  <a:cxn ang="0">
                    <a:pos x="6350" y="25336"/>
                  </a:cxn>
                  <a:cxn ang="0">
                    <a:pos x="7937" y="20929"/>
                  </a:cxn>
                  <a:cxn ang="0">
                    <a:pos x="8996" y="15972"/>
                  </a:cxn>
                  <a:cxn ang="0">
                    <a:pos x="10583" y="10465"/>
                  </a:cxn>
                  <a:cxn ang="0">
                    <a:pos x="12700" y="5508"/>
                  </a:cxn>
                  <a:cxn ang="0">
                    <a:pos x="12700" y="5508"/>
                  </a:cxn>
                  <a:cxn ang="0">
                    <a:pos x="12700" y="3855"/>
                  </a:cxn>
                  <a:cxn ang="0">
                    <a:pos x="12700" y="3305"/>
                  </a:cxn>
                  <a:cxn ang="0">
                    <a:pos x="11113" y="551"/>
                  </a:cxn>
                  <a:cxn ang="0">
                    <a:pos x="10054" y="0"/>
                  </a:cxn>
                  <a:cxn ang="0">
                    <a:pos x="8467" y="0"/>
                  </a:cxn>
                  <a:cxn ang="0">
                    <a:pos x="7937" y="551"/>
                  </a:cxn>
                  <a:cxn ang="0">
                    <a:pos x="6879" y="2203"/>
                  </a:cxn>
                  <a:cxn ang="0">
                    <a:pos x="6879" y="2203"/>
                  </a:cxn>
                </a:cxnLst>
                <a:rect l="0" t="0" r="0" b="0"/>
                <a:pathLst>
                  <a:path w="24" h="49">
                    <a:moveTo>
                      <a:pt x="13" y="4"/>
                    </a:moveTo>
                    <a:lnTo>
                      <a:pt x="13" y="4"/>
                    </a:lnTo>
                    <a:lnTo>
                      <a:pt x="9" y="12"/>
                    </a:lnTo>
                    <a:lnTo>
                      <a:pt x="6" y="22"/>
                    </a:lnTo>
                    <a:lnTo>
                      <a:pt x="4" y="31"/>
                    </a:lnTo>
                    <a:lnTo>
                      <a:pt x="1" y="41"/>
                    </a:lnTo>
                    <a:lnTo>
                      <a:pt x="1" y="41"/>
                    </a:lnTo>
                    <a:lnTo>
                      <a:pt x="0" y="43"/>
                    </a:lnTo>
                    <a:lnTo>
                      <a:pt x="1" y="45"/>
                    </a:lnTo>
                    <a:lnTo>
                      <a:pt x="4" y="49"/>
                    </a:lnTo>
                    <a:lnTo>
                      <a:pt x="5" y="49"/>
                    </a:lnTo>
                    <a:lnTo>
                      <a:pt x="8" y="49"/>
                    </a:lnTo>
                    <a:lnTo>
                      <a:pt x="9" y="49"/>
                    </a:lnTo>
                    <a:lnTo>
                      <a:pt x="12" y="46"/>
                    </a:lnTo>
                    <a:lnTo>
                      <a:pt x="12" y="46"/>
                    </a:lnTo>
                    <a:lnTo>
                      <a:pt x="15" y="38"/>
                    </a:lnTo>
                    <a:lnTo>
                      <a:pt x="17" y="29"/>
                    </a:lnTo>
                    <a:lnTo>
                      <a:pt x="20" y="19"/>
                    </a:lnTo>
                    <a:lnTo>
                      <a:pt x="24" y="10"/>
                    </a:lnTo>
                    <a:lnTo>
                      <a:pt x="24" y="10"/>
                    </a:lnTo>
                    <a:lnTo>
                      <a:pt x="24" y="7"/>
                    </a:lnTo>
                    <a:lnTo>
                      <a:pt x="24" y="6"/>
                    </a:lnTo>
                    <a:lnTo>
                      <a:pt x="21" y="1"/>
                    </a:lnTo>
                    <a:lnTo>
                      <a:pt x="19" y="0"/>
                    </a:lnTo>
                    <a:lnTo>
                      <a:pt x="16" y="0"/>
                    </a:lnTo>
                    <a:lnTo>
                      <a:pt x="15" y="1"/>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7" name="Freeform 975">
                <a:extLst>
                  <a:ext uri="{FF2B5EF4-FFF2-40B4-BE49-F238E27FC236}">
                    <a16:creationId xmlns:a16="http://schemas.microsoft.com/office/drawing/2014/main" id="{C93A24DE-DA46-45FC-9F7E-B6EA415874C0}"/>
                  </a:ext>
                </a:extLst>
              </p:cNvPr>
              <p:cNvSpPr/>
              <p:nvPr/>
            </p:nvSpPr>
            <p:spPr>
              <a:xfrm>
                <a:off x="5707064" y="3167063"/>
                <a:ext cx="19050" cy="39688"/>
              </a:xfrm>
              <a:custGeom>
                <a:avLst/>
                <a:gdLst/>
                <a:ahLst/>
                <a:cxnLst>
                  <a:cxn ang="0">
                    <a:pos x="12700" y="3806"/>
                  </a:cxn>
                  <a:cxn ang="0">
                    <a:pos x="12700" y="3806"/>
                  </a:cxn>
                  <a:cxn ang="0">
                    <a:pos x="12171" y="11417"/>
                  </a:cxn>
                  <a:cxn ang="0">
                    <a:pos x="8996" y="20116"/>
                  </a:cxn>
                  <a:cxn ang="0">
                    <a:pos x="5292" y="27184"/>
                  </a:cxn>
                  <a:cxn ang="0">
                    <a:pos x="529" y="34251"/>
                  </a:cxn>
                  <a:cxn ang="0">
                    <a:pos x="529" y="34251"/>
                  </a:cxn>
                  <a:cxn ang="0">
                    <a:pos x="529" y="35339"/>
                  </a:cxn>
                  <a:cxn ang="0">
                    <a:pos x="0" y="36970"/>
                  </a:cxn>
                  <a:cxn ang="0">
                    <a:pos x="1058" y="39144"/>
                  </a:cxn>
                  <a:cxn ang="0">
                    <a:pos x="2117" y="39688"/>
                  </a:cxn>
                  <a:cxn ang="0">
                    <a:pos x="3175" y="39688"/>
                  </a:cxn>
                  <a:cxn ang="0">
                    <a:pos x="4233" y="39688"/>
                  </a:cxn>
                  <a:cxn ang="0">
                    <a:pos x="5292" y="39144"/>
                  </a:cxn>
                  <a:cxn ang="0">
                    <a:pos x="5292" y="39144"/>
                  </a:cxn>
                  <a:cxn ang="0">
                    <a:pos x="10583" y="30989"/>
                  </a:cxn>
                  <a:cxn ang="0">
                    <a:pos x="14817" y="22291"/>
                  </a:cxn>
                  <a:cxn ang="0">
                    <a:pos x="17463" y="12504"/>
                  </a:cxn>
                  <a:cxn ang="0">
                    <a:pos x="19050" y="8155"/>
                  </a:cxn>
                  <a:cxn ang="0">
                    <a:pos x="19050" y="3806"/>
                  </a:cxn>
                  <a:cxn ang="0">
                    <a:pos x="19050" y="3806"/>
                  </a:cxn>
                  <a:cxn ang="0">
                    <a:pos x="19050" y="2175"/>
                  </a:cxn>
                  <a:cxn ang="0">
                    <a:pos x="18521" y="1087"/>
                  </a:cxn>
                  <a:cxn ang="0">
                    <a:pos x="16933" y="0"/>
                  </a:cxn>
                  <a:cxn ang="0">
                    <a:pos x="16404" y="0"/>
                  </a:cxn>
                  <a:cxn ang="0">
                    <a:pos x="14287" y="1087"/>
                  </a:cxn>
                  <a:cxn ang="0">
                    <a:pos x="13229" y="2175"/>
                  </a:cxn>
                  <a:cxn ang="0">
                    <a:pos x="12700" y="3806"/>
                  </a:cxn>
                  <a:cxn ang="0">
                    <a:pos x="12700" y="3806"/>
                  </a:cxn>
                </a:cxnLst>
                <a:rect l="0" t="0" r="0" b="0"/>
                <a:pathLst>
                  <a:path w="36" h="73">
                    <a:moveTo>
                      <a:pt x="24" y="7"/>
                    </a:moveTo>
                    <a:lnTo>
                      <a:pt x="24" y="7"/>
                    </a:lnTo>
                    <a:lnTo>
                      <a:pt x="23" y="21"/>
                    </a:lnTo>
                    <a:lnTo>
                      <a:pt x="17" y="37"/>
                    </a:lnTo>
                    <a:lnTo>
                      <a:pt x="10" y="50"/>
                    </a:lnTo>
                    <a:lnTo>
                      <a:pt x="1" y="63"/>
                    </a:lnTo>
                    <a:lnTo>
                      <a:pt x="1" y="63"/>
                    </a:lnTo>
                    <a:lnTo>
                      <a:pt x="1" y="65"/>
                    </a:lnTo>
                    <a:lnTo>
                      <a:pt x="0" y="68"/>
                    </a:lnTo>
                    <a:lnTo>
                      <a:pt x="2" y="72"/>
                    </a:lnTo>
                    <a:lnTo>
                      <a:pt x="4" y="73"/>
                    </a:lnTo>
                    <a:lnTo>
                      <a:pt x="6" y="73"/>
                    </a:lnTo>
                    <a:lnTo>
                      <a:pt x="8" y="73"/>
                    </a:lnTo>
                    <a:lnTo>
                      <a:pt x="10" y="72"/>
                    </a:lnTo>
                    <a:lnTo>
                      <a:pt x="10" y="72"/>
                    </a:lnTo>
                    <a:lnTo>
                      <a:pt x="20" y="57"/>
                    </a:lnTo>
                    <a:lnTo>
                      <a:pt x="28" y="41"/>
                    </a:lnTo>
                    <a:lnTo>
                      <a:pt x="33" y="23"/>
                    </a:lnTo>
                    <a:lnTo>
                      <a:pt x="36" y="15"/>
                    </a:lnTo>
                    <a:lnTo>
                      <a:pt x="36" y="7"/>
                    </a:lnTo>
                    <a:lnTo>
                      <a:pt x="36" y="7"/>
                    </a:lnTo>
                    <a:lnTo>
                      <a:pt x="36" y="4"/>
                    </a:lnTo>
                    <a:lnTo>
                      <a:pt x="35" y="2"/>
                    </a:lnTo>
                    <a:lnTo>
                      <a:pt x="32" y="0"/>
                    </a:lnTo>
                    <a:lnTo>
                      <a:pt x="31" y="0"/>
                    </a:lnTo>
                    <a:lnTo>
                      <a:pt x="27" y="2"/>
                    </a:lnTo>
                    <a:lnTo>
                      <a:pt x="25" y="4"/>
                    </a:lnTo>
                    <a:lnTo>
                      <a:pt x="24" y="7"/>
                    </a:lnTo>
                    <a:lnTo>
                      <a:pt x="2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8" name="Freeform 976">
                <a:extLst>
                  <a:ext uri="{FF2B5EF4-FFF2-40B4-BE49-F238E27FC236}">
                    <a16:creationId xmlns:a16="http://schemas.microsoft.com/office/drawing/2014/main" id="{2D23A5F6-0646-4CFF-9D5D-A096F0E4A0C1}"/>
                  </a:ext>
                </a:extLst>
              </p:cNvPr>
              <p:cNvSpPr/>
              <p:nvPr/>
            </p:nvSpPr>
            <p:spPr>
              <a:xfrm>
                <a:off x="4786314" y="3316288"/>
                <a:ext cx="44450" cy="63500"/>
              </a:xfrm>
              <a:custGeom>
                <a:avLst/>
                <a:gdLst/>
                <a:ahLst/>
                <a:cxnLst>
                  <a:cxn ang="0">
                    <a:pos x="41835" y="0"/>
                  </a:cxn>
                  <a:cxn ang="0">
                    <a:pos x="38175" y="0"/>
                  </a:cxn>
                  <a:cxn ang="0">
                    <a:pos x="38175" y="0"/>
                  </a:cxn>
                  <a:cxn ang="0">
                    <a:pos x="36606" y="0"/>
                  </a:cxn>
                  <a:cxn ang="0">
                    <a:pos x="35037" y="2099"/>
                  </a:cxn>
                  <a:cxn ang="0">
                    <a:pos x="35037" y="2099"/>
                  </a:cxn>
                  <a:cxn ang="0">
                    <a:pos x="31899" y="9971"/>
                  </a:cxn>
                  <a:cxn ang="0">
                    <a:pos x="28239" y="17318"/>
                  </a:cxn>
                  <a:cxn ang="0">
                    <a:pos x="18826" y="30438"/>
                  </a:cxn>
                  <a:cxn ang="0">
                    <a:pos x="8890" y="44607"/>
                  </a:cxn>
                  <a:cxn ang="0">
                    <a:pos x="4706" y="51430"/>
                  </a:cxn>
                  <a:cxn ang="0">
                    <a:pos x="523" y="59302"/>
                  </a:cxn>
                  <a:cxn ang="0">
                    <a:pos x="523" y="59302"/>
                  </a:cxn>
                  <a:cxn ang="0">
                    <a:pos x="0" y="59826"/>
                  </a:cxn>
                  <a:cxn ang="0">
                    <a:pos x="523" y="61401"/>
                  </a:cxn>
                  <a:cxn ang="0">
                    <a:pos x="2092" y="63500"/>
                  </a:cxn>
                  <a:cxn ang="0">
                    <a:pos x="2615" y="63500"/>
                  </a:cxn>
                  <a:cxn ang="0">
                    <a:pos x="4184" y="63500"/>
                  </a:cxn>
                  <a:cxn ang="0">
                    <a:pos x="5229" y="63500"/>
                  </a:cxn>
                  <a:cxn ang="0">
                    <a:pos x="6275" y="61926"/>
                  </a:cxn>
                  <a:cxn ang="0">
                    <a:pos x="6275" y="61926"/>
                  </a:cxn>
                  <a:cxn ang="0">
                    <a:pos x="9413" y="54579"/>
                  </a:cxn>
                  <a:cxn ang="0">
                    <a:pos x="14642" y="47756"/>
                  </a:cxn>
                  <a:cxn ang="0">
                    <a:pos x="24055" y="34112"/>
                  </a:cxn>
                  <a:cxn ang="0">
                    <a:pos x="32945" y="20467"/>
                  </a:cxn>
                  <a:cxn ang="0">
                    <a:pos x="36606" y="13645"/>
                  </a:cxn>
                  <a:cxn ang="0">
                    <a:pos x="40266" y="5773"/>
                  </a:cxn>
                  <a:cxn ang="0">
                    <a:pos x="41835" y="5773"/>
                  </a:cxn>
                  <a:cxn ang="0">
                    <a:pos x="41835" y="5773"/>
                  </a:cxn>
                  <a:cxn ang="0">
                    <a:pos x="42881" y="5773"/>
                  </a:cxn>
                  <a:cxn ang="0">
                    <a:pos x="43927" y="5248"/>
                  </a:cxn>
                  <a:cxn ang="0">
                    <a:pos x="44450" y="4198"/>
                  </a:cxn>
                  <a:cxn ang="0">
                    <a:pos x="44450" y="2624"/>
                  </a:cxn>
                  <a:cxn ang="0">
                    <a:pos x="44450" y="1574"/>
                  </a:cxn>
                  <a:cxn ang="0">
                    <a:pos x="43927" y="525"/>
                  </a:cxn>
                  <a:cxn ang="0">
                    <a:pos x="42881" y="0"/>
                  </a:cxn>
                  <a:cxn ang="0">
                    <a:pos x="41835" y="0"/>
                  </a:cxn>
                  <a:cxn ang="0">
                    <a:pos x="41835" y="0"/>
                  </a:cxn>
                </a:cxnLst>
                <a:rect l="0" t="0" r="0" b="0"/>
                <a:pathLst>
                  <a:path w="85" h="121">
                    <a:moveTo>
                      <a:pt x="80" y="0"/>
                    </a:moveTo>
                    <a:lnTo>
                      <a:pt x="73" y="0"/>
                    </a:lnTo>
                    <a:lnTo>
                      <a:pt x="73" y="0"/>
                    </a:lnTo>
                    <a:lnTo>
                      <a:pt x="70" y="0"/>
                    </a:lnTo>
                    <a:lnTo>
                      <a:pt x="67" y="4"/>
                    </a:lnTo>
                    <a:lnTo>
                      <a:pt x="67" y="4"/>
                    </a:lnTo>
                    <a:lnTo>
                      <a:pt x="61" y="19"/>
                    </a:lnTo>
                    <a:lnTo>
                      <a:pt x="54" y="33"/>
                    </a:lnTo>
                    <a:lnTo>
                      <a:pt x="36" y="58"/>
                    </a:lnTo>
                    <a:lnTo>
                      <a:pt x="17" y="85"/>
                    </a:lnTo>
                    <a:lnTo>
                      <a:pt x="9" y="98"/>
                    </a:lnTo>
                    <a:lnTo>
                      <a:pt x="1" y="113"/>
                    </a:lnTo>
                    <a:lnTo>
                      <a:pt x="1" y="113"/>
                    </a:lnTo>
                    <a:lnTo>
                      <a:pt x="0" y="114"/>
                    </a:lnTo>
                    <a:lnTo>
                      <a:pt x="1" y="117"/>
                    </a:lnTo>
                    <a:lnTo>
                      <a:pt x="4" y="121"/>
                    </a:lnTo>
                    <a:lnTo>
                      <a:pt x="5" y="121"/>
                    </a:lnTo>
                    <a:lnTo>
                      <a:pt x="8" y="121"/>
                    </a:lnTo>
                    <a:lnTo>
                      <a:pt x="10" y="121"/>
                    </a:lnTo>
                    <a:lnTo>
                      <a:pt x="12" y="118"/>
                    </a:lnTo>
                    <a:lnTo>
                      <a:pt x="12" y="118"/>
                    </a:lnTo>
                    <a:lnTo>
                      <a:pt x="18" y="104"/>
                    </a:lnTo>
                    <a:lnTo>
                      <a:pt x="28" y="91"/>
                    </a:lnTo>
                    <a:lnTo>
                      <a:pt x="46" y="65"/>
                    </a:lnTo>
                    <a:lnTo>
                      <a:pt x="63" y="39"/>
                    </a:lnTo>
                    <a:lnTo>
                      <a:pt x="70" y="26"/>
                    </a:lnTo>
                    <a:lnTo>
                      <a:pt x="77" y="11"/>
                    </a:lnTo>
                    <a:lnTo>
                      <a:pt x="80" y="11"/>
                    </a:lnTo>
                    <a:lnTo>
                      <a:pt x="80" y="11"/>
                    </a:lnTo>
                    <a:lnTo>
                      <a:pt x="82" y="11"/>
                    </a:lnTo>
                    <a:lnTo>
                      <a:pt x="84" y="10"/>
                    </a:lnTo>
                    <a:lnTo>
                      <a:pt x="85" y="8"/>
                    </a:lnTo>
                    <a:lnTo>
                      <a:pt x="85" y="5"/>
                    </a:lnTo>
                    <a:lnTo>
                      <a:pt x="85" y="3"/>
                    </a:lnTo>
                    <a:lnTo>
                      <a:pt x="84" y="1"/>
                    </a:lnTo>
                    <a:lnTo>
                      <a:pt x="82" y="0"/>
                    </a:lnTo>
                    <a:lnTo>
                      <a:pt x="80" y="0"/>
                    </a:lnTo>
                    <a:lnTo>
                      <a:pt x="8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9" name="Freeform 977">
                <a:extLst>
                  <a:ext uri="{FF2B5EF4-FFF2-40B4-BE49-F238E27FC236}">
                    <a16:creationId xmlns:a16="http://schemas.microsoft.com/office/drawing/2014/main" id="{E10B4B75-EE7A-4EBE-B64E-49ACA06177F3}"/>
                  </a:ext>
                </a:extLst>
              </p:cNvPr>
              <p:cNvSpPr/>
              <p:nvPr/>
            </p:nvSpPr>
            <p:spPr>
              <a:xfrm>
                <a:off x="4786314" y="3322638"/>
                <a:ext cx="66675" cy="84138"/>
              </a:xfrm>
              <a:custGeom>
                <a:avLst/>
                <a:gdLst/>
                <a:ahLst/>
                <a:cxnLst>
                  <a:cxn ang="0">
                    <a:pos x="61425" y="1588"/>
                  </a:cxn>
                  <a:cxn ang="0">
                    <a:pos x="61425" y="1588"/>
                  </a:cxn>
                  <a:cxn ang="0">
                    <a:pos x="46200" y="16933"/>
                  </a:cxn>
                  <a:cxn ang="0">
                    <a:pos x="38850" y="25929"/>
                  </a:cxn>
                  <a:cxn ang="0">
                    <a:pos x="32550" y="34396"/>
                  </a:cxn>
                  <a:cxn ang="0">
                    <a:pos x="32550" y="34396"/>
                  </a:cxn>
                  <a:cxn ang="0">
                    <a:pos x="17850" y="55034"/>
                  </a:cxn>
                  <a:cxn ang="0">
                    <a:pos x="17850" y="55034"/>
                  </a:cxn>
                  <a:cxn ang="0">
                    <a:pos x="14175" y="61913"/>
                  </a:cxn>
                  <a:cxn ang="0">
                    <a:pos x="10500" y="67205"/>
                  </a:cxn>
                  <a:cxn ang="0">
                    <a:pos x="6300" y="73025"/>
                  </a:cxn>
                  <a:cxn ang="0">
                    <a:pos x="4200" y="76200"/>
                  </a:cxn>
                  <a:cxn ang="0">
                    <a:pos x="1575" y="78317"/>
                  </a:cxn>
                  <a:cxn ang="0">
                    <a:pos x="1575" y="78317"/>
                  </a:cxn>
                  <a:cxn ang="0">
                    <a:pos x="0" y="78846"/>
                  </a:cxn>
                  <a:cxn ang="0">
                    <a:pos x="0" y="80434"/>
                  </a:cxn>
                  <a:cxn ang="0">
                    <a:pos x="0" y="82550"/>
                  </a:cxn>
                  <a:cxn ang="0">
                    <a:pos x="525" y="83080"/>
                  </a:cxn>
                  <a:cxn ang="0">
                    <a:pos x="2100" y="84138"/>
                  </a:cxn>
                  <a:cxn ang="0">
                    <a:pos x="2625" y="84138"/>
                  </a:cxn>
                  <a:cxn ang="0">
                    <a:pos x="4200" y="84138"/>
                  </a:cxn>
                  <a:cxn ang="0">
                    <a:pos x="4200" y="84138"/>
                  </a:cxn>
                  <a:cxn ang="0">
                    <a:pos x="8400" y="80434"/>
                  </a:cxn>
                  <a:cxn ang="0">
                    <a:pos x="12075" y="76730"/>
                  </a:cxn>
                  <a:cxn ang="0">
                    <a:pos x="14700" y="72496"/>
                  </a:cxn>
                  <a:cxn ang="0">
                    <a:pos x="18375" y="68263"/>
                  </a:cxn>
                  <a:cxn ang="0">
                    <a:pos x="24150" y="58738"/>
                  </a:cxn>
                  <a:cxn ang="0">
                    <a:pos x="28875" y="50271"/>
                  </a:cxn>
                  <a:cxn ang="0">
                    <a:pos x="28875" y="50271"/>
                  </a:cxn>
                  <a:cxn ang="0">
                    <a:pos x="37800" y="38629"/>
                  </a:cxn>
                  <a:cxn ang="0">
                    <a:pos x="46725" y="26988"/>
                  </a:cxn>
                  <a:cxn ang="0">
                    <a:pos x="55650" y="16404"/>
                  </a:cxn>
                  <a:cxn ang="0">
                    <a:pos x="65625" y="5821"/>
                  </a:cxn>
                  <a:cxn ang="0">
                    <a:pos x="65625" y="5821"/>
                  </a:cxn>
                  <a:cxn ang="0">
                    <a:pos x="66150" y="4763"/>
                  </a:cxn>
                  <a:cxn ang="0">
                    <a:pos x="66675" y="3704"/>
                  </a:cxn>
                  <a:cxn ang="0">
                    <a:pos x="66150" y="2117"/>
                  </a:cxn>
                  <a:cxn ang="0">
                    <a:pos x="65625" y="1588"/>
                  </a:cxn>
                  <a:cxn ang="0">
                    <a:pos x="64575" y="529"/>
                  </a:cxn>
                  <a:cxn ang="0">
                    <a:pos x="63525" y="0"/>
                  </a:cxn>
                  <a:cxn ang="0">
                    <a:pos x="62475" y="529"/>
                  </a:cxn>
                  <a:cxn ang="0">
                    <a:pos x="61425" y="1588"/>
                  </a:cxn>
                  <a:cxn ang="0">
                    <a:pos x="61425" y="1588"/>
                  </a:cxn>
                </a:cxnLst>
                <a:rect l="0" t="0" r="0" b="0"/>
                <a:pathLst>
                  <a:path w="127" h="159">
                    <a:moveTo>
                      <a:pt x="117" y="3"/>
                    </a:moveTo>
                    <a:lnTo>
                      <a:pt x="117" y="3"/>
                    </a:lnTo>
                    <a:lnTo>
                      <a:pt x="88" y="32"/>
                    </a:lnTo>
                    <a:lnTo>
                      <a:pt x="74" y="49"/>
                    </a:lnTo>
                    <a:lnTo>
                      <a:pt x="62" y="65"/>
                    </a:lnTo>
                    <a:lnTo>
                      <a:pt x="62" y="65"/>
                    </a:lnTo>
                    <a:lnTo>
                      <a:pt x="34" y="104"/>
                    </a:lnTo>
                    <a:lnTo>
                      <a:pt x="34" y="104"/>
                    </a:lnTo>
                    <a:lnTo>
                      <a:pt x="27" y="117"/>
                    </a:lnTo>
                    <a:lnTo>
                      <a:pt x="20" y="127"/>
                    </a:lnTo>
                    <a:lnTo>
                      <a:pt x="12" y="138"/>
                    </a:lnTo>
                    <a:lnTo>
                      <a:pt x="8" y="144"/>
                    </a:lnTo>
                    <a:lnTo>
                      <a:pt x="3" y="148"/>
                    </a:lnTo>
                    <a:lnTo>
                      <a:pt x="3" y="148"/>
                    </a:lnTo>
                    <a:lnTo>
                      <a:pt x="0" y="149"/>
                    </a:lnTo>
                    <a:lnTo>
                      <a:pt x="0" y="152"/>
                    </a:lnTo>
                    <a:lnTo>
                      <a:pt x="0" y="156"/>
                    </a:lnTo>
                    <a:lnTo>
                      <a:pt x="1" y="157"/>
                    </a:lnTo>
                    <a:lnTo>
                      <a:pt x="4" y="159"/>
                    </a:lnTo>
                    <a:lnTo>
                      <a:pt x="5" y="159"/>
                    </a:lnTo>
                    <a:lnTo>
                      <a:pt x="8" y="159"/>
                    </a:lnTo>
                    <a:lnTo>
                      <a:pt x="8" y="159"/>
                    </a:lnTo>
                    <a:lnTo>
                      <a:pt x="16" y="152"/>
                    </a:lnTo>
                    <a:lnTo>
                      <a:pt x="23" y="145"/>
                    </a:lnTo>
                    <a:lnTo>
                      <a:pt x="28" y="137"/>
                    </a:lnTo>
                    <a:lnTo>
                      <a:pt x="35" y="129"/>
                    </a:lnTo>
                    <a:lnTo>
                      <a:pt x="46" y="111"/>
                    </a:lnTo>
                    <a:lnTo>
                      <a:pt x="55" y="95"/>
                    </a:lnTo>
                    <a:lnTo>
                      <a:pt x="55" y="95"/>
                    </a:lnTo>
                    <a:lnTo>
                      <a:pt x="72" y="73"/>
                    </a:lnTo>
                    <a:lnTo>
                      <a:pt x="89" y="51"/>
                    </a:lnTo>
                    <a:lnTo>
                      <a:pt x="106" y="31"/>
                    </a:lnTo>
                    <a:lnTo>
                      <a:pt x="125" y="11"/>
                    </a:lnTo>
                    <a:lnTo>
                      <a:pt x="125" y="11"/>
                    </a:lnTo>
                    <a:lnTo>
                      <a:pt x="126" y="9"/>
                    </a:lnTo>
                    <a:lnTo>
                      <a:pt x="127" y="7"/>
                    </a:lnTo>
                    <a:lnTo>
                      <a:pt x="126" y="4"/>
                    </a:lnTo>
                    <a:lnTo>
                      <a:pt x="125" y="3"/>
                    </a:lnTo>
                    <a:lnTo>
                      <a:pt x="123" y="1"/>
                    </a:lnTo>
                    <a:lnTo>
                      <a:pt x="121" y="0"/>
                    </a:lnTo>
                    <a:lnTo>
                      <a:pt x="119" y="1"/>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0" name="Freeform 978">
                <a:extLst>
                  <a:ext uri="{FF2B5EF4-FFF2-40B4-BE49-F238E27FC236}">
                    <a16:creationId xmlns:a16="http://schemas.microsoft.com/office/drawing/2014/main" id="{DF98D5F9-D1DD-430B-AE85-8B7CA14F19D4}"/>
                  </a:ext>
                </a:extLst>
              </p:cNvPr>
              <p:cNvSpPr/>
              <p:nvPr/>
            </p:nvSpPr>
            <p:spPr>
              <a:xfrm>
                <a:off x="4795839" y="3335338"/>
                <a:ext cx="66675" cy="80963"/>
              </a:xfrm>
              <a:custGeom>
                <a:avLst/>
                <a:gdLst/>
                <a:ahLst/>
                <a:cxnLst>
                  <a:cxn ang="0">
                    <a:pos x="60945" y="1577"/>
                  </a:cxn>
                  <a:cxn ang="0">
                    <a:pos x="60945" y="1577"/>
                  </a:cxn>
                  <a:cxn ang="0">
                    <a:pos x="44797" y="18926"/>
                  </a:cxn>
                  <a:cxn ang="0">
                    <a:pos x="29170" y="36276"/>
                  </a:cxn>
                  <a:cxn ang="0">
                    <a:pos x="14585" y="55728"/>
                  </a:cxn>
                  <a:cxn ang="0">
                    <a:pos x="7293" y="65717"/>
                  </a:cxn>
                  <a:cxn ang="0">
                    <a:pos x="0" y="75706"/>
                  </a:cxn>
                  <a:cxn ang="0">
                    <a:pos x="0" y="75706"/>
                  </a:cxn>
                  <a:cxn ang="0">
                    <a:pos x="0" y="77283"/>
                  </a:cxn>
                  <a:cxn ang="0">
                    <a:pos x="0" y="77809"/>
                  </a:cxn>
                  <a:cxn ang="0">
                    <a:pos x="1563" y="79912"/>
                  </a:cxn>
                  <a:cxn ang="0">
                    <a:pos x="3646" y="80963"/>
                  </a:cxn>
                  <a:cxn ang="0">
                    <a:pos x="4688" y="79912"/>
                  </a:cxn>
                  <a:cxn ang="0">
                    <a:pos x="5730" y="79386"/>
                  </a:cxn>
                  <a:cxn ang="0">
                    <a:pos x="8855" y="76231"/>
                  </a:cxn>
                  <a:cxn ang="0">
                    <a:pos x="8855" y="76231"/>
                  </a:cxn>
                  <a:cxn ang="0">
                    <a:pos x="9376" y="75180"/>
                  </a:cxn>
                  <a:cxn ang="0">
                    <a:pos x="9376" y="73603"/>
                  </a:cxn>
                  <a:cxn ang="0">
                    <a:pos x="9376" y="73603"/>
                  </a:cxn>
                  <a:cxn ang="0">
                    <a:pos x="22399" y="55728"/>
                  </a:cxn>
                  <a:cxn ang="0">
                    <a:pos x="36463" y="37853"/>
                  </a:cxn>
                  <a:cxn ang="0">
                    <a:pos x="50527" y="21555"/>
                  </a:cxn>
                  <a:cxn ang="0">
                    <a:pos x="66154" y="5783"/>
                  </a:cxn>
                  <a:cxn ang="0">
                    <a:pos x="66154" y="5783"/>
                  </a:cxn>
                  <a:cxn ang="0">
                    <a:pos x="66675" y="4206"/>
                  </a:cxn>
                  <a:cxn ang="0">
                    <a:pos x="66675" y="3680"/>
                  </a:cxn>
                  <a:cxn ang="0">
                    <a:pos x="66675" y="2103"/>
                  </a:cxn>
                  <a:cxn ang="0">
                    <a:pos x="66154" y="1577"/>
                  </a:cxn>
                  <a:cxn ang="0">
                    <a:pos x="64591" y="1051"/>
                  </a:cxn>
                  <a:cxn ang="0">
                    <a:pos x="64071" y="0"/>
                  </a:cxn>
                  <a:cxn ang="0">
                    <a:pos x="62508" y="1051"/>
                  </a:cxn>
                  <a:cxn ang="0">
                    <a:pos x="60945" y="1577"/>
                  </a:cxn>
                  <a:cxn ang="0">
                    <a:pos x="60945" y="1577"/>
                  </a:cxn>
                </a:cxnLst>
                <a:rect l="0" t="0" r="0" b="0"/>
                <a:pathLst>
                  <a:path w="128" h="154">
                    <a:moveTo>
                      <a:pt x="117" y="3"/>
                    </a:moveTo>
                    <a:lnTo>
                      <a:pt x="117" y="3"/>
                    </a:lnTo>
                    <a:lnTo>
                      <a:pt x="86" y="36"/>
                    </a:lnTo>
                    <a:lnTo>
                      <a:pt x="56" y="69"/>
                    </a:lnTo>
                    <a:lnTo>
                      <a:pt x="28" y="106"/>
                    </a:lnTo>
                    <a:lnTo>
                      <a:pt x="14" y="125"/>
                    </a:lnTo>
                    <a:lnTo>
                      <a:pt x="0" y="144"/>
                    </a:lnTo>
                    <a:lnTo>
                      <a:pt x="0" y="144"/>
                    </a:lnTo>
                    <a:lnTo>
                      <a:pt x="0" y="147"/>
                    </a:lnTo>
                    <a:lnTo>
                      <a:pt x="0" y="148"/>
                    </a:lnTo>
                    <a:lnTo>
                      <a:pt x="3" y="152"/>
                    </a:lnTo>
                    <a:lnTo>
                      <a:pt x="7" y="154"/>
                    </a:lnTo>
                    <a:lnTo>
                      <a:pt x="9" y="152"/>
                    </a:lnTo>
                    <a:lnTo>
                      <a:pt x="11" y="151"/>
                    </a:lnTo>
                    <a:lnTo>
                      <a:pt x="17" y="145"/>
                    </a:lnTo>
                    <a:lnTo>
                      <a:pt x="17" y="145"/>
                    </a:lnTo>
                    <a:lnTo>
                      <a:pt x="18" y="143"/>
                    </a:lnTo>
                    <a:lnTo>
                      <a:pt x="18" y="140"/>
                    </a:lnTo>
                    <a:lnTo>
                      <a:pt x="18" y="140"/>
                    </a:lnTo>
                    <a:lnTo>
                      <a:pt x="43" y="106"/>
                    </a:lnTo>
                    <a:lnTo>
                      <a:pt x="70" y="72"/>
                    </a:lnTo>
                    <a:lnTo>
                      <a:pt x="97" y="41"/>
                    </a:lnTo>
                    <a:lnTo>
                      <a:pt x="127" y="11"/>
                    </a:lnTo>
                    <a:lnTo>
                      <a:pt x="127" y="11"/>
                    </a:lnTo>
                    <a:lnTo>
                      <a:pt x="128" y="8"/>
                    </a:lnTo>
                    <a:lnTo>
                      <a:pt x="128" y="7"/>
                    </a:lnTo>
                    <a:lnTo>
                      <a:pt x="128" y="4"/>
                    </a:lnTo>
                    <a:lnTo>
                      <a:pt x="127" y="3"/>
                    </a:lnTo>
                    <a:lnTo>
                      <a:pt x="124" y="2"/>
                    </a:lnTo>
                    <a:lnTo>
                      <a:pt x="123" y="0"/>
                    </a:lnTo>
                    <a:lnTo>
                      <a:pt x="120" y="2"/>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 name="Freeform 979">
                <a:extLst>
                  <a:ext uri="{FF2B5EF4-FFF2-40B4-BE49-F238E27FC236}">
                    <a16:creationId xmlns:a16="http://schemas.microsoft.com/office/drawing/2014/main" id="{CACEA6E4-7BF5-43AC-B69D-922F200DB7B6}"/>
                  </a:ext>
                </a:extLst>
              </p:cNvPr>
              <p:cNvSpPr/>
              <p:nvPr/>
            </p:nvSpPr>
            <p:spPr>
              <a:xfrm>
                <a:off x="4818064" y="3357563"/>
                <a:ext cx="49213" cy="55563"/>
              </a:xfrm>
              <a:custGeom>
                <a:avLst/>
                <a:gdLst/>
                <a:ahLst/>
                <a:cxnLst>
                  <a:cxn ang="0">
                    <a:pos x="43329" y="539"/>
                  </a:cxn>
                  <a:cxn ang="0">
                    <a:pos x="43329" y="539"/>
                  </a:cxn>
                  <a:cxn ang="0">
                    <a:pos x="33165" y="9171"/>
                  </a:cxn>
                  <a:cxn ang="0">
                    <a:pos x="28886" y="13486"/>
                  </a:cxn>
                  <a:cxn ang="0">
                    <a:pos x="24607" y="18881"/>
                  </a:cxn>
                  <a:cxn ang="0">
                    <a:pos x="24607" y="18881"/>
                  </a:cxn>
                  <a:cxn ang="0">
                    <a:pos x="12838" y="35064"/>
                  </a:cxn>
                  <a:cxn ang="0">
                    <a:pos x="6954" y="43156"/>
                  </a:cxn>
                  <a:cxn ang="0">
                    <a:pos x="1070" y="50169"/>
                  </a:cxn>
                  <a:cxn ang="0">
                    <a:pos x="1070" y="50169"/>
                  </a:cxn>
                  <a:cxn ang="0">
                    <a:pos x="535" y="51247"/>
                  </a:cxn>
                  <a:cxn ang="0">
                    <a:pos x="0" y="52326"/>
                  </a:cxn>
                  <a:cxn ang="0">
                    <a:pos x="1070" y="54484"/>
                  </a:cxn>
                  <a:cxn ang="0">
                    <a:pos x="2140" y="55563"/>
                  </a:cxn>
                  <a:cxn ang="0">
                    <a:pos x="3210" y="55563"/>
                  </a:cxn>
                  <a:cxn ang="0">
                    <a:pos x="4279" y="55563"/>
                  </a:cxn>
                  <a:cxn ang="0">
                    <a:pos x="5349" y="54484"/>
                  </a:cxn>
                  <a:cxn ang="0">
                    <a:pos x="5349" y="54484"/>
                  </a:cxn>
                  <a:cxn ang="0">
                    <a:pos x="10698" y="48011"/>
                  </a:cxn>
                  <a:cxn ang="0">
                    <a:pos x="15513" y="41537"/>
                  </a:cxn>
                  <a:cxn ang="0">
                    <a:pos x="20862" y="33985"/>
                  </a:cxn>
                  <a:cxn ang="0">
                    <a:pos x="25676" y="27512"/>
                  </a:cxn>
                  <a:cxn ang="0">
                    <a:pos x="25676" y="27512"/>
                  </a:cxn>
                  <a:cxn ang="0">
                    <a:pos x="36910" y="16183"/>
                  </a:cxn>
                  <a:cxn ang="0">
                    <a:pos x="47608" y="5934"/>
                  </a:cxn>
                  <a:cxn ang="0">
                    <a:pos x="47608" y="5934"/>
                  </a:cxn>
                  <a:cxn ang="0">
                    <a:pos x="48143" y="4316"/>
                  </a:cxn>
                  <a:cxn ang="0">
                    <a:pos x="49213" y="2697"/>
                  </a:cxn>
                  <a:cxn ang="0">
                    <a:pos x="48143" y="2158"/>
                  </a:cxn>
                  <a:cxn ang="0">
                    <a:pos x="47608" y="539"/>
                  </a:cxn>
                  <a:cxn ang="0">
                    <a:pos x="47073" y="0"/>
                  </a:cxn>
                  <a:cxn ang="0">
                    <a:pos x="45469" y="0"/>
                  </a:cxn>
                  <a:cxn ang="0">
                    <a:pos x="44934" y="0"/>
                  </a:cxn>
                  <a:cxn ang="0">
                    <a:pos x="43329" y="539"/>
                  </a:cxn>
                  <a:cxn ang="0">
                    <a:pos x="43329" y="539"/>
                  </a:cxn>
                </a:cxnLst>
                <a:rect l="0" t="0" r="0" b="0"/>
                <a:pathLst>
                  <a:path w="92" h="103">
                    <a:moveTo>
                      <a:pt x="81" y="1"/>
                    </a:moveTo>
                    <a:lnTo>
                      <a:pt x="81" y="1"/>
                    </a:lnTo>
                    <a:lnTo>
                      <a:pt x="62" y="17"/>
                    </a:lnTo>
                    <a:lnTo>
                      <a:pt x="54" y="25"/>
                    </a:lnTo>
                    <a:lnTo>
                      <a:pt x="46" y="35"/>
                    </a:lnTo>
                    <a:lnTo>
                      <a:pt x="46" y="35"/>
                    </a:lnTo>
                    <a:lnTo>
                      <a:pt x="24" y="65"/>
                    </a:lnTo>
                    <a:lnTo>
                      <a:pt x="13" y="80"/>
                    </a:lnTo>
                    <a:lnTo>
                      <a:pt x="2" y="93"/>
                    </a:lnTo>
                    <a:lnTo>
                      <a:pt x="2" y="93"/>
                    </a:lnTo>
                    <a:lnTo>
                      <a:pt x="1" y="95"/>
                    </a:lnTo>
                    <a:lnTo>
                      <a:pt x="0" y="97"/>
                    </a:lnTo>
                    <a:lnTo>
                      <a:pt x="2" y="101"/>
                    </a:lnTo>
                    <a:lnTo>
                      <a:pt x="4" y="103"/>
                    </a:lnTo>
                    <a:lnTo>
                      <a:pt x="6" y="103"/>
                    </a:lnTo>
                    <a:lnTo>
                      <a:pt x="8" y="103"/>
                    </a:lnTo>
                    <a:lnTo>
                      <a:pt x="10" y="101"/>
                    </a:lnTo>
                    <a:lnTo>
                      <a:pt x="10" y="101"/>
                    </a:lnTo>
                    <a:lnTo>
                      <a:pt x="20" y="89"/>
                    </a:lnTo>
                    <a:lnTo>
                      <a:pt x="29" y="77"/>
                    </a:lnTo>
                    <a:lnTo>
                      <a:pt x="39" y="63"/>
                    </a:lnTo>
                    <a:lnTo>
                      <a:pt x="48" y="51"/>
                    </a:lnTo>
                    <a:lnTo>
                      <a:pt x="48" y="51"/>
                    </a:lnTo>
                    <a:lnTo>
                      <a:pt x="69" y="30"/>
                    </a:lnTo>
                    <a:lnTo>
                      <a:pt x="89" y="11"/>
                    </a:lnTo>
                    <a:lnTo>
                      <a:pt x="89" y="11"/>
                    </a:lnTo>
                    <a:lnTo>
                      <a:pt x="90" y="8"/>
                    </a:lnTo>
                    <a:lnTo>
                      <a:pt x="92" y="5"/>
                    </a:lnTo>
                    <a:lnTo>
                      <a:pt x="90" y="4"/>
                    </a:lnTo>
                    <a:lnTo>
                      <a:pt x="89" y="1"/>
                    </a:lnTo>
                    <a:lnTo>
                      <a:pt x="88" y="0"/>
                    </a:lnTo>
                    <a:lnTo>
                      <a:pt x="85" y="0"/>
                    </a:lnTo>
                    <a:lnTo>
                      <a:pt x="84" y="0"/>
                    </a:lnTo>
                    <a:lnTo>
                      <a:pt x="81" y="1"/>
                    </a:lnTo>
                    <a:lnTo>
                      <a:pt x="8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 name="Freeform 980">
                <a:extLst>
                  <a:ext uri="{FF2B5EF4-FFF2-40B4-BE49-F238E27FC236}">
                    <a16:creationId xmlns:a16="http://schemas.microsoft.com/office/drawing/2014/main" id="{E4DACB97-5964-4F85-87CA-0D09FD9556F9}"/>
                  </a:ext>
                </a:extLst>
              </p:cNvPr>
              <p:cNvSpPr/>
              <p:nvPr/>
            </p:nvSpPr>
            <p:spPr>
              <a:xfrm>
                <a:off x="4840289" y="3370263"/>
                <a:ext cx="26988" cy="39688"/>
              </a:xfrm>
              <a:custGeom>
                <a:avLst/>
                <a:gdLst/>
                <a:ahLst/>
                <a:cxnLst>
                  <a:cxn ang="0">
                    <a:pos x="20379" y="2175"/>
                  </a:cxn>
                  <a:cxn ang="0">
                    <a:pos x="20379" y="2175"/>
                  </a:cxn>
                  <a:cxn ang="0">
                    <a:pos x="18176" y="6524"/>
                  </a:cxn>
                  <a:cxn ang="0">
                    <a:pos x="15422" y="10873"/>
                  </a:cxn>
                  <a:cxn ang="0">
                    <a:pos x="10465" y="18485"/>
                  </a:cxn>
                  <a:cxn ang="0">
                    <a:pos x="4957" y="26640"/>
                  </a:cxn>
                  <a:cxn ang="0">
                    <a:pos x="0" y="34795"/>
                  </a:cxn>
                  <a:cxn ang="0">
                    <a:pos x="0" y="34795"/>
                  </a:cxn>
                  <a:cxn ang="0">
                    <a:pos x="0" y="36426"/>
                  </a:cxn>
                  <a:cxn ang="0">
                    <a:pos x="0" y="37513"/>
                  </a:cxn>
                  <a:cxn ang="0">
                    <a:pos x="1652" y="39144"/>
                  </a:cxn>
                  <a:cxn ang="0">
                    <a:pos x="2754" y="39688"/>
                  </a:cxn>
                  <a:cxn ang="0">
                    <a:pos x="3855" y="39688"/>
                  </a:cxn>
                  <a:cxn ang="0">
                    <a:pos x="4957" y="39144"/>
                  </a:cxn>
                  <a:cxn ang="0">
                    <a:pos x="6059" y="37513"/>
                  </a:cxn>
                  <a:cxn ang="0">
                    <a:pos x="6059" y="37513"/>
                  </a:cxn>
                  <a:cxn ang="0">
                    <a:pos x="11016" y="29358"/>
                  </a:cxn>
                  <a:cxn ang="0">
                    <a:pos x="17074" y="21203"/>
                  </a:cxn>
                  <a:cxn ang="0">
                    <a:pos x="22582" y="13592"/>
                  </a:cxn>
                  <a:cxn ang="0">
                    <a:pos x="24785" y="8699"/>
                  </a:cxn>
                  <a:cxn ang="0">
                    <a:pos x="25886" y="4349"/>
                  </a:cxn>
                  <a:cxn ang="0">
                    <a:pos x="25886" y="4349"/>
                  </a:cxn>
                  <a:cxn ang="0">
                    <a:pos x="26988" y="3262"/>
                  </a:cxn>
                  <a:cxn ang="0">
                    <a:pos x="25886" y="1631"/>
                  </a:cxn>
                  <a:cxn ang="0">
                    <a:pos x="25336" y="544"/>
                  </a:cxn>
                  <a:cxn ang="0">
                    <a:pos x="24785" y="0"/>
                  </a:cxn>
                  <a:cxn ang="0">
                    <a:pos x="21480" y="0"/>
                  </a:cxn>
                  <a:cxn ang="0">
                    <a:pos x="20929" y="544"/>
                  </a:cxn>
                  <a:cxn ang="0">
                    <a:pos x="20379" y="2175"/>
                  </a:cxn>
                  <a:cxn ang="0">
                    <a:pos x="20379" y="2175"/>
                  </a:cxn>
                </a:cxnLst>
                <a:rect l="0" t="0" r="0" b="0"/>
                <a:pathLst>
                  <a:path w="49" h="73">
                    <a:moveTo>
                      <a:pt x="37" y="4"/>
                    </a:moveTo>
                    <a:lnTo>
                      <a:pt x="37" y="4"/>
                    </a:lnTo>
                    <a:lnTo>
                      <a:pt x="33" y="12"/>
                    </a:lnTo>
                    <a:lnTo>
                      <a:pt x="28" y="20"/>
                    </a:lnTo>
                    <a:lnTo>
                      <a:pt x="19" y="34"/>
                    </a:lnTo>
                    <a:lnTo>
                      <a:pt x="9" y="49"/>
                    </a:lnTo>
                    <a:lnTo>
                      <a:pt x="0" y="64"/>
                    </a:lnTo>
                    <a:lnTo>
                      <a:pt x="0" y="64"/>
                    </a:lnTo>
                    <a:lnTo>
                      <a:pt x="0" y="67"/>
                    </a:lnTo>
                    <a:lnTo>
                      <a:pt x="0" y="69"/>
                    </a:lnTo>
                    <a:lnTo>
                      <a:pt x="3" y="72"/>
                    </a:lnTo>
                    <a:lnTo>
                      <a:pt x="5" y="73"/>
                    </a:lnTo>
                    <a:lnTo>
                      <a:pt x="7" y="73"/>
                    </a:lnTo>
                    <a:lnTo>
                      <a:pt x="9" y="72"/>
                    </a:lnTo>
                    <a:lnTo>
                      <a:pt x="11" y="69"/>
                    </a:lnTo>
                    <a:lnTo>
                      <a:pt x="11" y="69"/>
                    </a:lnTo>
                    <a:lnTo>
                      <a:pt x="20" y="54"/>
                    </a:lnTo>
                    <a:lnTo>
                      <a:pt x="31" y="39"/>
                    </a:lnTo>
                    <a:lnTo>
                      <a:pt x="41" y="25"/>
                    </a:lnTo>
                    <a:lnTo>
                      <a:pt x="45" y="16"/>
                    </a:lnTo>
                    <a:lnTo>
                      <a:pt x="47" y="8"/>
                    </a:lnTo>
                    <a:lnTo>
                      <a:pt x="47" y="8"/>
                    </a:lnTo>
                    <a:lnTo>
                      <a:pt x="49" y="6"/>
                    </a:lnTo>
                    <a:lnTo>
                      <a:pt x="47" y="3"/>
                    </a:lnTo>
                    <a:lnTo>
                      <a:pt x="46" y="1"/>
                    </a:lnTo>
                    <a:lnTo>
                      <a:pt x="45" y="0"/>
                    </a:lnTo>
                    <a:lnTo>
                      <a:pt x="39" y="0"/>
                    </a:lnTo>
                    <a:lnTo>
                      <a:pt x="38" y="1"/>
                    </a:lnTo>
                    <a:lnTo>
                      <a:pt x="37" y="4"/>
                    </a:lnTo>
                    <a:lnTo>
                      <a:pt x="3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3" name="Freeform 981">
                <a:extLst>
                  <a:ext uri="{FF2B5EF4-FFF2-40B4-BE49-F238E27FC236}">
                    <a16:creationId xmlns:a16="http://schemas.microsoft.com/office/drawing/2014/main" id="{ECB74F40-7FAC-431D-A5C7-47BCACC1F4F5}"/>
                  </a:ext>
                </a:extLst>
              </p:cNvPr>
              <p:cNvSpPr/>
              <p:nvPr/>
            </p:nvSpPr>
            <p:spPr>
              <a:xfrm>
                <a:off x="5611814" y="3319463"/>
                <a:ext cx="38100" cy="57150"/>
              </a:xfrm>
              <a:custGeom>
                <a:avLst/>
                <a:gdLst/>
                <a:ahLst/>
                <a:cxnLst>
                  <a:cxn ang="0">
                    <a:pos x="31221" y="3117"/>
                  </a:cxn>
                  <a:cxn ang="0">
                    <a:pos x="31221" y="3117"/>
                  </a:cxn>
                  <a:cxn ang="0">
                    <a:pos x="31221" y="7274"/>
                  </a:cxn>
                  <a:cxn ang="0">
                    <a:pos x="30162" y="10910"/>
                  </a:cxn>
                  <a:cxn ang="0">
                    <a:pos x="25929" y="17665"/>
                  </a:cxn>
                  <a:cxn ang="0">
                    <a:pos x="21167" y="24419"/>
                  </a:cxn>
                  <a:cxn ang="0">
                    <a:pos x="16404" y="30653"/>
                  </a:cxn>
                  <a:cxn ang="0">
                    <a:pos x="16404" y="30653"/>
                  </a:cxn>
                  <a:cxn ang="0">
                    <a:pos x="8467" y="41044"/>
                  </a:cxn>
                  <a:cxn ang="0">
                    <a:pos x="4763" y="46759"/>
                  </a:cxn>
                  <a:cxn ang="0">
                    <a:pos x="529" y="51435"/>
                  </a:cxn>
                  <a:cxn ang="0">
                    <a:pos x="529" y="51435"/>
                  </a:cxn>
                  <a:cxn ang="0">
                    <a:pos x="0" y="52994"/>
                  </a:cxn>
                  <a:cxn ang="0">
                    <a:pos x="0" y="54552"/>
                  </a:cxn>
                  <a:cxn ang="0">
                    <a:pos x="529" y="56111"/>
                  </a:cxn>
                  <a:cxn ang="0">
                    <a:pos x="1058" y="56630"/>
                  </a:cxn>
                  <a:cxn ang="0">
                    <a:pos x="2646" y="57150"/>
                  </a:cxn>
                  <a:cxn ang="0">
                    <a:pos x="4233" y="57150"/>
                  </a:cxn>
                  <a:cxn ang="0">
                    <a:pos x="4763" y="56111"/>
                  </a:cxn>
                  <a:cxn ang="0">
                    <a:pos x="4763" y="56111"/>
                  </a:cxn>
                  <a:cxn ang="0">
                    <a:pos x="10583" y="50396"/>
                  </a:cxn>
                  <a:cxn ang="0">
                    <a:pos x="15875" y="44161"/>
                  </a:cxn>
                  <a:cxn ang="0">
                    <a:pos x="24871" y="30653"/>
                  </a:cxn>
                  <a:cxn ang="0">
                    <a:pos x="24871" y="30653"/>
                  </a:cxn>
                  <a:cxn ang="0">
                    <a:pos x="29104" y="24419"/>
                  </a:cxn>
                  <a:cxn ang="0">
                    <a:pos x="33338" y="17665"/>
                  </a:cxn>
                  <a:cxn ang="0">
                    <a:pos x="36513" y="10910"/>
                  </a:cxn>
                  <a:cxn ang="0">
                    <a:pos x="38100" y="7274"/>
                  </a:cxn>
                  <a:cxn ang="0">
                    <a:pos x="38100" y="3117"/>
                  </a:cxn>
                  <a:cxn ang="0">
                    <a:pos x="38100" y="3117"/>
                  </a:cxn>
                  <a:cxn ang="0">
                    <a:pos x="38100" y="2598"/>
                  </a:cxn>
                  <a:cxn ang="0">
                    <a:pos x="37042" y="1039"/>
                  </a:cxn>
                  <a:cxn ang="0">
                    <a:pos x="36513" y="0"/>
                  </a:cxn>
                  <a:cxn ang="0">
                    <a:pos x="34925" y="0"/>
                  </a:cxn>
                  <a:cxn ang="0">
                    <a:pos x="32808" y="1039"/>
                  </a:cxn>
                  <a:cxn ang="0">
                    <a:pos x="32279" y="2598"/>
                  </a:cxn>
                  <a:cxn ang="0">
                    <a:pos x="31221" y="3117"/>
                  </a:cxn>
                  <a:cxn ang="0">
                    <a:pos x="31221" y="3117"/>
                  </a:cxn>
                </a:cxnLst>
                <a:rect l="0" t="0" r="0" b="0"/>
                <a:pathLst>
                  <a:path w="72" h="110">
                    <a:moveTo>
                      <a:pt x="59" y="6"/>
                    </a:moveTo>
                    <a:lnTo>
                      <a:pt x="59" y="6"/>
                    </a:lnTo>
                    <a:lnTo>
                      <a:pt x="59" y="14"/>
                    </a:lnTo>
                    <a:lnTo>
                      <a:pt x="57" y="21"/>
                    </a:lnTo>
                    <a:lnTo>
                      <a:pt x="49" y="34"/>
                    </a:lnTo>
                    <a:lnTo>
                      <a:pt x="40" y="47"/>
                    </a:lnTo>
                    <a:lnTo>
                      <a:pt x="31" y="59"/>
                    </a:lnTo>
                    <a:lnTo>
                      <a:pt x="31" y="59"/>
                    </a:lnTo>
                    <a:lnTo>
                      <a:pt x="16" y="79"/>
                    </a:lnTo>
                    <a:lnTo>
                      <a:pt x="9" y="90"/>
                    </a:lnTo>
                    <a:lnTo>
                      <a:pt x="1" y="99"/>
                    </a:lnTo>
                    <a:lnTo>
                      <a:pt x="1" y="99"/>
                    </a:lnTo>
                    <a:lnTo>
                      <a:pt x="0" y="102"/>
                    </a:lnTo>
                    <a:lnTo>
                      <a:pt x="0" y="105"/>
                    </a:lnTo>
                    <a:lnTo>
                      <a:pt x="1" y="108"/>
                    </a:lnTo>
                    <a:lnTo>
                      <a:pt x="2" y="109"/>
                    </a:lnTo>
                    <a:lnTo>
                      <a:pt x="5" y="110"/>
                    </a:lnTo>
                    <a:lnTo>
                      <a:pt x="8" y="110"/>
                    </a:lnTo>
                    <a:lnTo>
                      <a:pt x="9" y="108"/>
                    </a:lnTo>
                    <a:lnTo>
                      <a:pt x="9" y="108"/>
                    </a:lnTo>
                    <a:lnTo>
                      <a:pt x="20" y="97"/>
                    </a:lnTo>
                    <a:lnTo>
                      <a:pt x="30" y="85"/>
                    </a:lnTo>
                    <a:lnTo>
                      <a:pt x="47" y="59"/>
                    </a:lnTo>
                    <a:lnTo>
                      <a:pt x="47" y="59"/>
                    </a:lnTo>
                    <a:lnTo>
                      <a:pt x="55" y="47"/>
                    </a:lnTo>
                    <a:lnTo>
                      <a:pt x="63" y="34"/>
                    </a:lnTo>
                    <a:lnTo>
                      <a:pt x="69" y="21"/>
                    </a:lnTo>
                    <a:lnTo>
                      <a:pt x="72" y="14"/>
                    </a:lnTo>
                    <a:lnTo>
                      <a:pt x="72" y="6"/>
                    </a:lnTo>
                    <a:lnTo>
                      <a:pt x="72" y="6"/>
                    </a:lnTo>
                    <a:lnTo>
                      <a:pt x="72" y="5"/>
                    </a:lnTo>
                    <a:lnTo>
                      <a:pt x="70" y="2"/>
                    </a:lnTo>
                    <a:lnTo>
                      <a:pt x="69" y="0"/>
                    </a:lnTo>
                    <a:lnTo>
                      <a:pt x="66" y="0"/>
                    </a:lnTo>
                    <a:lnTo>
                      <a:pt x="62" y="2"/>
                    </a:lnTo>
                    <a:lnTo>
                      <a:pt x="61" y="5"/>
                    </a:lnTo>
                    <a:lnTo>
                      <a:pt x="59" y="6"/>
                    </a:lnTo>
                    <a:lnTo>
                      <a:pt x="5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4" name="Freeform 982">
                <a:extLst>
                  <a:ext uri="{FF2B5EF4-FFF2-40B4-BE49-F238E27FC236}">
                    <a16:creationId xmlns:a16="http://schemas.microsoft.com/office/drawing/2014/main" id="{D7E72C00-955D-4AE7-A1D7-36A769F9011A}"/>
                  </a:ext>
                </a:extLst>
              </p:cNvPr>
              <p:cNvSpPr/>
              <p:nvPr/>
            </p:nvSpPr>
            <p:spPr>
              <a:xfrm>
                <a:off x="5627689" y="3325813"/>
                <a:ext cx="44450" cy="53975"/>
              </a:xfrm>
              <a:custGeom>
                <a:avLst/>
                <a:gdLst/>
                <a:ahLst/>
                <a:cxnLst>
                  <a:cxn ang="0">
                    <a:pos x="40746" y="0"/>
                  </a:cxn>
                  <a:cxn ang="0">
                    <a:pos x="40746" y="0"/>
                  </a:cxn>
                  <a:cxn ang="0">
                    <a:pos x="34396" y="3144"/>
                  </a:cxn>
                  <a:cxn ang="0">
                    <a:pos x="28575" y="8384"/>
                  </a:cxn>
                  <a:cxn ang="0">
                    <a:pos x="23283" y="14149"/>
                  </a:cxn>
                  <a:cxn ang="0">
                    <a:pos x="20108" y="20437"/>
                  </a:cxn>
                  <a:cxn ang="0">
                    <a:pos x="20108" y="20437"/>
                  </a:cxn>
                  <a:cxn ang="0">
                    <a:pos x="16404" y="28298"/>
                  </a:cxn>
                  <a:cxn ang="0">
                    <a:pos x="12700" y="36158"/>
                  </a:cxn>
                  <a:cxn ang="0">
                    <a:pos x="10583" y="39826"/>
                  </a:cxn>
                  <a:cxn ang="0">
                    <a:pos x="7408" y="42970"/>
                  </a:cxn>
                  <a:cxn ang="0">
                    <a:pos x="4763" y="46115"/>
                  </a:cxn>
                  <a:cxn ang="0">
                    <a:pos x="1058" y="48211"/>
                  </a:cxn>
                  <a:cxn ang="0">
                    <a:pos x="1058" y="48211"/>
                  </a:cxn>
                  <a:cxn ang="0">
                    <a:pos x="529" y="48735"/>
                  </a:cxn>
                  <a:cxn ang="0">
                    <a:pos x="0" y="49783"/>
                  </a:cxn>
                  <a:cxn ang="0">
                    <a:pos x="0" y="51879"/>
                  </a:cxn>
                  <a:cxn ang="0">
                    <a:pos x="1058" y="52927"/>
                  </a:cxn>
                  <a:cxn ang="0">
                    <a:pos x="2646" y="53975"/>
                  </a:cxn>
                  <a:cxn ang="0">
                    <a:pos x="6350" y="53975"/>
                  </a:cxn>
                  <a:cxn ang="0">
                    <a:pos x="6350" y="53975"/>
                  </a:cxn>
                  <a:cxn ang="0">
                    <a:pos x="7408" y="53975"/>
                  </a:cxn>
                  <a:cxn ang="0">
                    <a:pos x="8467" y="52927"/>
                  </a:cxn>
                  <a:cxn ang="0">
                    <a:pos x="8996" y="51879"/>
                  </a:cxn>
                  <a:cxn ang="0">
                    <a:pos x="8996" y="50831"/>
                  </a:cxn>
                  <a:cxn ang="0">
                    <a:pos x="8996" y="50831"/>
                  </a:cxn>
                  <a:cxn ang="0">
                    <a:pos x="12171" y="48735"/>
                  </a:cxn>
                  <a:cxn ang="0">
                    <a:pos x="14287" y="46115"/>
                  </a:cxn>
                  <a:cxn ang="0">
                    <a:pos x="17463" y="40350"/>
                  </a:cxn>
                  <a:cxn ang="0">
                    <a:pos x="21167" y="34062"/>
                  </a:cxn>
                  <a:cxn ang="0">
                    <a:pos x="24342" y="27774"/>
                  </a:cxn>
                  <a:cxn ang="0">
                    <a:pos x="26987" y="20437"/>
                  </a:cxn>
                  <a:cxn ang="0">
                    <a:pos x="31221" y="14673"/>
                  </a:cxn>
                  <a:cxn ang="0">
                    <a:pos x="33338" y="12053"/>
                  </a:cxn>
                  <a:cxn ang="0">
                    <a:pos x="36513" y="9957"/>
                  </a:cxn>
                  <a:cxn ang="0">
                    <a:pos x="39158" y="7860"/>
                  </a:cxn>
                  <a:cxn ang="0">
                    <a:pos x="42863" y="6288"/>
                  </a:cxn>
                  <a:cxn ang="0">
                    <a:pos x="42863" y="6288"/>
                  </a:cxn>
                  <a:cxn ang="0">
                    <a:pos x="43392" y="5764"/>
                  </a:cxn>
                  <a:cxn ang="0">
                    <a:pos x="44450" y="4192"/>
                  </a:cxn>
                  <a:cxn ang="0">
                    <a:pos x="44450" y="2096"/>
                  </a:cxn>
                  <a:cxn ang="0">
                    <a:pos x="44450" y="524"/>
                  </a:cxn>
                  <a:cxn ang="0">
                    <a:pos x="43392" y="0"/>
                  </a:cxn>
                  <a:cxn ang="0">
                    <a:pos x="42333" y="0"/>
                  </a:cxn>
                  <a:cxn ang="0">
                    <a:pos x="40746" y="0"/>
                  </a:cxn>
                  <a:cxn ang="0">
                    <a:pos x="40746" y="0"/>
                  </a:cxn>
                </a:cxnLst>
                <a:rect l="0" t="0" r="0" b="0"/>
                <a:pathLst>
                  <a:path w="84" h="103">
                    <a:moveTo>
                      <a:pt x="77" y="0"/>
                    </a:moveTo>
                    <a:lnTo>
                      <a:pt x="77" y="0"/>
                    </a:lnTo>
                    <a:lnTo>
                      <a:pt x="65" y="6"/>
                    </a:lnTo>
                    <a:lnTo>
                      <a:pt x="54" y="16"/>
                    </a:lnTo>
                    <a:lnTo>
                      <a:pt x="44" y="27"/>
                    </a:lnTo>
                    <a:lnTo>
                      <a:pt x="38" y="39"/>
                    </a:lnTo>
                    <a:lnTo>
                      <a:pt x="38" y="39"/>
                    </a:lnTo>
                    <a:lnTo>
                      <a:pt x="31" y="54"/>
                    </a:lnTo>
                    <a:lnTo>
                      <a:pt x="24" y="69"/>
                    </a:lnTo>
                    <a:lnTo>
                      <a:pt x="20" y="76"/>
                    </a:lnTo>
                    <a:lnTo>
                      <a:pt x="14" y="82"/>
                    </a:lnTo>
                    <a:lnTo>
                      <a:pt x="9" y="88"/>
                    </a:lnTo>
                    <a:lnTo>
                      <a:pt x="2" y="92"/>
                    </a:lnTo>
                    <a:lnTo>
                      <a:pt x="2" y="92"/>
                    </a:lnTo>
                    <a:lnTo>
                      <a:pt x="1" y="93"/>
                    </a:lnTo>
                    <a:lnTo>
                      <a:pt x="0" y="95"/>
                    </a:lnTo>
                    <a:lnTo>
                      <a:pt x="0" y="99"/>
                    </a:lnTo>
                    <a:lnTo>
                      <a:pt x="2" y="101"/>
                    </a:lnTo>
                    <a:lnTo>
                      <a:pt x="5" y="103"/>
                    </a:lnTo>
                    <a:lnTo>
                      <a:pt x="12" y="103"/>
                    </a:lnTo>
                    <a:lnTo>
                      <a:pt x="12" y="103"/>
                    </a:lnTo>
                    <a:lnTo>
                      <a:pt x="14" y="103"/>
                    </a:lnTo>
                    <a:lnTo>
                      <a:pt x="16" y="101"/>
                    </a:lnTo>
                    <a:lnTo>
                      <a:pt x="17" y="99"/>
                    </a:lnTo>
                    <a:lnTo>
                      <a:pt x="17" y="97"/>
                    </a:lnTo>
                    <a:lnTo>
                      <a:pt x="17" y="97"/>
                    </a:lnTo>
                    <a:lnTo>
                      <a:pt x="23" y="93"/>
                    </a:lnTo>
                    <a:lnTo>
                      <a:pt x="27" y="88"/>
                    </a:lnTo>
                    <a:lnTo>
                      <a:pt x="33" y="77"/>
                    </a:lnTo>
                    <a:lnTo>
                      <a:pt x="40" y="65"/>
                    </a:lnTo>
                    <a:lnTo>
                      <a:pt x="46" y="53"/>
                    </a:lnTo>
                    <a:lnTo>
                      <a:pt x="51" y="39"/>
                    </a:lnTo>
                    <a:lnTo>
                      <a:pt x="59" y="28"/>
                    </a:lnTo>
                    <a:lnTo>
                      <a:pt x="63" y="23"/>
                    </a:lnTo>
                    <a:lnTo>
                      <a:pt x="69" y="19"/>
                    </a:lnTo>
                    <a:lnTo>
                      <a:pt x="74" y="15"/>
                    </a:lnTo>
                    <a:lnTo>
                      <a:pt x="81" y="12"/>
                    </a:lnTo>
                    <a:lnTo>
                      <a:pt x="81" y="12"/>
                    </a:lnTo>
                    <a:lnTo>
                      <a:pt x="82" y="11"/>
                    </a:lnTo>
                    <a:lnTo>
                      <a:pt x="84" y="8"/>
                    </a:lnTo>
                    <a:lnTo>
                      <a:pt x="84" y="4"/>
                    </a:lnTo>
                    <a:lnTo>
                      <a:pt x="84" y="1"/>
                    </a:lnTo>
                    <a:lnTo>
                      <a:pt x="82" y="0"/>
                    </a:lnTo>
                    <a:lnTo>
                      <a:pt x="80" y="0"/>
                    </a:lnTo>
                    <a:lnTo>
                      <a:pt x="77" y="0"/>
                    </a:lnTo>
                    <a:lnTo>
                      <a:pt x="7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5" name="Freeform 983">
                <a:extLst>
                  <a:ext uri="{FF2B5EF4-FFF2-40B4-BE49-F238E27FC236}">
                    <a16:creationId xmlns:a16="http://schemas.microsoft.com/office/drawing/2014/main" id="{EE7C32BE-BC7F-4975-AFB5-B5EF74FB5803}"/>
                  </a:ext>
                </a:extLst>
              </p:cNvPr>
              <p:cNvSpPr/>
              <p:nvPr/>
            </p:nvSpPr>
            <p:spPr>
              <a:xfrm>
                <a:off x="5635627" y="3325813"/>
                <a:ext cx="49213" cy="76200"/>
              </a:xfrm>
              <a:custGeom>
                <a:avLst/>
                <a:gdLst/>
                <a:ahLst/>
                <a:cxnLst>
                  <a:cxn ang="0">
                    <a:pos x="43864" y="526"/>
                  </a:cxn>
                  <a:cxn ang="0">
                    <a:pos x="43864" y="526"/>
                  </a:cxn>
                  <a:cxn ang="0">
                    <a:pos x="36910" y="8408"/>
                  </a:cxn>
                  <a:cxn ang="0">
                    <a:pos x="31561" y="16817"/>
                  </a:cxn>
                  <a:cxn ang="0">
                    <a:pos x="25676" y="26276"/>
                  </a:cxn>
                  <a:cxn ang="0">
                    <a:pos x="21397" y="35210"/>
                  </a:cxn>
                  <a:cxn ang="0">
                    <a:pos x="11768" y="54128"/>
                  </a:cxn>
                  <a:cxn ang="0">
                    <a:pos x="6419" y="63062"/>
                  </a:cxn>
                  <a:cxn ang="0">
                    <a:pos x="1070" y="71996"/>
                  </a:cxn>
                  <a:cxn ang="0">
                    <a:pos x="1070" y="71996"/>
                  </a:cxn>
                  <a:cxn ang="0">
                    <a:pos x="0" y="73047"/>
                  </a:cxn>
                  <a:cxn ang="0">
                    <a:pos x="0" y="74098"/>
                  </a:cxn>
                  <a:cxn ang="0">
                    <a:pos x="1070" y="75149"/>
                  </a:cxn>
                  <a:cxn ang="0">
                    <a:pos x="1605" y="76200"/>
                  </a:cxn>
                  <a:cxn ang="0">
                    <a:pos x="4279" y="76200"/>
                  </a:cxn>
                  <a:cxn ang="0">
                    <a:pos x="5349" y="76200"/>
                  </a:cxn>
                  <a:cxn ang="0">
                    <a:pos x="6419" y="74623"/>
                  </a:cxn>
                  <a:cxn ang="0">
                    <a:pos x="6419" y="74623"/>
                  </a:cxn>
                  <a:cxn ang="0">
                    <a:pos x="11768" y="66741"/>
                  </a:cxn>
                  <a:cxn ang="0">
                    <a:pos x="16583" y="57807"/>
                  </a:cxn>
                  <a:cxn ang="0">
                    <a:pos x="26211" y="38888"/>
                  </a:cxn>
                  <a:cxn ang="0">
                    <a:pos x="30491" y="29954"/>
                  </a:cxn>
                  <a:cxn ang="0">
                    <a:pos x="35840" y="21021"/>
                  </a:cxn>
                  <a:cxn ang="0">
                    <a:pos x="41724" y="12612"/>
                  </a:cxn>
                  <a:cxn ang="0">
                    <a:pos x="48143" y="5781"/>
                  </a:cxn>
                  <a:cxn ang="0">
                    <a:pos x="48143" y="5781"/>
                  </a:cxn>
                  <a:cxn ang="0">
                    <a:pos x="48678" y="4204"/>
                  </a:cxn>
                  <a:cxn ang="0">
                    <a:pos x="49213" y="2628"/>
                  </a:cxn>
                  <a:cxn ang="0">
                    <a:pos x="48678" y="2102"/>
                  </a:cxn>
                  <a:cxn ang="0">
                    <a:pos x="48143" y="526"/>
                  </a:cxn>
                  <a:cxn ang="0">
                    <a:pos x="47073" y="0"/>
                  </a:cxn>
                  <a:cxn ang="0">
                    <a:pos x="46003" y="0"/>
                  </a:cxn>
                  <a:cxn ang="0">
                    <a:pos x="44934" y="0"/>
                  </a:cxn>
                  <a:cxn ang="0">
                    <a:pos x="43864" y="526"/>
                  </a:cxn>
                  <a:cxn ang="0">
                    <a:pos x="43864" y="526"/>
                  </a:cxn>
                </a:cxnLst>
                <a:rect l="0" t="0" r="0" b="0"/>
                <a:pathLst>
                  <a:path w="92" h="145">
                    <a:moveTo>
                      <a:pt x="82" y="1"/>
                    </a:moveTo>
                    <a:lnTo>
                      <a:pt x="82" y="1"/>
                    </a:lnTo>
                    <a:lnTo>
                      <a:pt x="69" y="16"/>
                    </a:lnTo>
                    <a:lnTo>
                      <a:pt x="59" y="32"/>
                    </a:lnTo>
                    <a:lnTo>
                      <a:pt x="48" y="50"/>
                    </a:lnTo>
                    <a:lnTo>
                      <a:pt x="40" y="67"/>
                    </a:lnTo>
                    <a:lnTo>
                      <a:pt x="22" y="103"/>
                    </a:lnTo>
                    <a:lnTo>
                      <a:pt x="12" y="120"/>
                    </a:lnTo>
                    <a:lnTo>
                      <a:pt x="2" y="137"/>
                    </a:lnTo>
                    <a:lnTo>
                      <a:pt x="2" y="137"/>
                    </a:lnTo>
                    <a:lnTo>
                      <a:pt x="0" y="139"/>
                    </a:lnTo>
                    <a:lnTo>
                      <a:pt x="0" y="141"/>
                    </a:lnTo>
                    <a:lnTo>
                      <a:pt x="2" y="143"/>
                    </a:lnTo>
                    <a:lnTo>
                      <a:pt x="3" y="145"/>
                    </a:lnTo>
                    <a:lnTo>
                      <a:pt x="8" y="145"/>
                    </a:lnTo>
                    <a:lnTo>
                      <a:pt x="10" y="145"/>
                    </a:lnTo>
                    <a:lnTo>
                      <a:pt x="12" y="142"/>
                    </a:lnTo>
                    <a:lnTo>
                      <a:pt x="12" y="142"/>
                    </a:lnTo>
                    <a:lnTo>
                      <a:pt x="22" y="127"/>
                    </a:lnTo>
                    <a:lnTo>
                      <a:pt x="31" y="110"/>
                    </a:lnTo>
                    <a:lnTo>
                      <a:pt x="49" y="74"/>
                    </a:lnTo>
                    <a:lnTo>
                      <a:pt x="57" y="57"/>
                    </a:lnTo>
                    <a:lnTo>
                      <a:pt x="67" y="40"/>
                    </a:lnTo>
                    <a:lnTo>
                      <a:pt x="78" y="24"/>
                    </a:lnTo>
                    <a:lnTo>
                      <a:pt x="90" y="11"/>
                    </a:lnTo>
                    <a:lnTo>
                      <a:pt x="90" y="11"/>
                    </a:lnTo>
                    <a:lnTo>
                      <a:pt x="91" y="8"/>
                    </a:lnTo>
                    <a:lnTo>
                      <a:pt x="92" y="5"/>
                    </a:lnTo>
                    <a:lnTo>
                      <a:pt x="91" y="4"/>
                    </a:lnTo>
                    <a:lnTo>
                      <a:pt x="90" y="1"/>
                    </a:lnTo>
                    <a:lnTo>
                      <a:pt x="88" y="0"/>
                    </a:lnTo>
                    <a:lnTo>
                      <a:pt x="86" y="0"/>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6" name="Freeform 984">
                <a:extLst>
                  <a:ext uri="{FF2B5EF4-FFF2-40B4-BE49-F238E27FC236}">
                    <a16:creationId xmlns:a16="http://schemas.microsoft.com/office/drawing/2014/main" id="{AD6907C1-D625-4623-96A7-D796F2501C4F}"/>
                  </a:ext>
                </a:extLst>
              </p:cNvPr>
              <p:cNvSpPr/>
              <p:nvPr/>
            </p:nvSpPr>
            <p:spPr>
              <a:xfrm>
                <a:off x="5646739" y="3335338"/>
                <a:ext cx="53975" cy="74613"/>
              </a:xfrm>
              <a:custGeom>
                <a:avLst/>
                <a:gdLst/>
                <a:ahLst/>
                <a:cxnLst>
                  <a:cxn ang="0">
                    <a:pos x="47687" y="2147"/>
                  </a:cxn>
                  <a:cxn ang="0">
                    <a:pos x="47687" y="2147"/>
                  </a:cxn>
                  <a:cxn ang="0">
                    <a:pos x="46115" y="4831"/>
                  </a:cxn>
                  <a:cxn ang="0">
                    <a:pos x="43494" y="9125"/>
                  </a:cxn>
                  <a:cxn ang="0">
                    <a:pos x="38254" y="17177"/>
                  </a:cxn>
                  <a:cxn ang="0">
                    <a:pos x="38254" y="17177"/>
                  </a:cxn>
                  <a:cxn ang="0">
                    <a:pos x="35634" y="21471"/>
                  </a:cxn>
                  <a:cxn ang="0">
                    <a:pos x="33014" y="25766"/>
                  </a:cxn>
                  <a:cxn ang="0">
                    <a:pos x="26201" y="33817"/>
                  </a:cxn>
                  <a:cxn ang="0">
                    <a:pos x="26201" y="33817"/>
                  </a:cxn>
                  <a:cxn ang="0">
                    <a:pos x="14149" y="52068"/>
                  </a:cxn>
                  <a:cxn ang="0">
                    <a:pos x="7860" y="61193"/>
                  </a:cxn>
                  <a:cxn ang="0">
                    <a:pos x="1048" y="69245"/>
                  </a:cxn>
                  <a:cxn ang="0">
                    <a:pos x="1048" y="69245"/>
                  </a:cxn>
                  <a:cxn ang="0">
                    <a:pos x="0" y="70319"/>
                  </a:cxn>
                  <a:cxn ang="0">
                    <a:pos x="0" y="71392"/>
                  </a:cxn>
                  <a:cxn ang="0">
                    <a:pos x="0" y="72466"/>
                  </a:cxn>
                  <a:cxn ang="0">
                    <a:pos x="1048" y="73539"/>
                  </a:cxn>
                  <a:cxn ang="0">
                    <a:pos x="3144" y="74613"/>
                  </a:cxn>
                  <a:cxn ang="0">
                    <a:pos x="4192" y="74076"/>
                  </a:cxn>
                  <a:cxn ang="0">
                    <a:pos x="5764" y="73539"/>
                  </a:cxn>
                  <a:cxn ang="0">
                    <a:pos x="5764" y="73539"/>
                  </a:cxn>
                  <a:cxn ang="0">
                    <a:pos x="9433" y="71392"/>
                  </a:cxn>
                  <a:cxn ang="0">
                    <a:pos x="9433" y="71392"/>
                  </a:cxn>
                  <a:cxn ang="0">
                    <a:pos x="11529" y="70319"/>
                  </a:cxn>
                  <a:cxn ang="0">
                    <a:pos x="12053" y="69245"/>
                  </a:cxn>
                  <a:cxn ang="0">
                    <a:pos x="13101" y="67635"/>
                  </a:cxn>
                  <a:cxn ang="0">
                    <a:pos x="12053" y="66024"/>
                  </a:cxn>
                  <a:cxn ang="0">
                    <a:pos x="12053" y="66024"/>
                  </a:cxn>
                  <a:cxn ang="0">
                    <a:pos x="22009" y="51531"/>
                  </a:cxn>
                  <a:cxn ang="0">
                    <a:pos x="31966" y="37038"/>
                  </a:cxn>
                  <a:cxn ang="0">
                    <a:pos x="31966" y="37038"/>
                  </a:cxn>
                  <a:cxn ang="0">
                    <a:pos x="37730" y="29523"/>
                  </a:cxn>
                  <a:cxn ang="0">
                    <a:pos x="44018" y="20935"/>
                  </a:cxn>
                  <a:cxn ang="0">
                    <a:pos x="49783" y="12883"/>
                  </a:cxn>
                  <a:cxn ang="0">
                    <a:pos x="52927" y="8052"/>
                  </a:cxn>
                  <a:cxn ang="0">
                    <a:pos x="53975" y="3221"/>
                  </a:cxn>
                  <a:cxn ang="0">
                    <a:pos x="53975" y="3221"/>
                  </a:cxn>
                  <a:cxn ang="0">
                    <a:pos x="53975" y="2147"/>
                  </a:cxn>
                  <a:cxn ang="0">
                    <a:pos x="53975" y="1074"/>
                  </a:cxn>
                  <a:cxn ang="0">
                    <a:pos x="52927" y="0"/>
                  </a:cxn>
                  <a:cxn ang="0">
                    <a:pos x="51879" y="0"/>
                  </a:cxn>
                  <a:cxn ang="0">
                    <a:pos x="50831" y="0"/>
                  </a:cxn>
                  <a:cxn ang="0">
                    <a:pos x="49783" y="0"/>
                  </a:cxn>
                  <a:cxn ang="0">
                    <a:pos x="48211" y="537"/>
                  </a:cxn>
                  <a:cxn ang="0">
                    <a:pos x="47687" y="2147"/>
                  </a:cxn>
                  <a:cxn ang="0">
                    <a:pos x="47687" y="2147"/>
                  </a:cxn>
                </a:cxnLst>
                <a:rect l="0" t="0" r="0" b="0"/>
                <a:pathLst>
                  <a:path w="103" h="139">
                    <a:moveTo>
                      <a:pt x="91" y="4"/>
                    </a:moveTo>
                    <a:lnTo>
                      <a:pt x="91" y="4"/>
                    </a:lnTo>
                    <a:lnTo>
                      <a:pt x="88" y="9"/>
                    </a:lnTo>
                    <a:lnTo>
                      <a:pt x="83" y="17"/>
                    </a:lnTo>
                    <a:lnTo>
                      <a:pt x="73" y="32"/>
                    </a:lnTo>
                    <a:lnTo>
                      <a:pt x="73" y="32"/>
                    </a:lnTo>
                    <a:lnTo>
                      <a:pt x="68" y="40"/>
                    </a:lnTo>
                    <a:lnTo>
                      <a:pt x="63" y="48"/>
                    </a:lnTo>
                    <a:lnTo>
                      <a:pt x="50" y="63"/>
                    </a:lnTo>
                    <a:lnTo>
                      <a:pt x="50" y="63"/>
                    </a:lnTo>
                    <a:lnTo>
                      <a:pt x="27" y="97"/>
                    </a:lnTo>
                    <a:lnTo>
                      <a:pt x="15" y="114"/>
                    </a:lnTo>
                    <a:lnTo>
                      <a:pt x="2" y="129"/>
                    </a:lnTo>
                    <a:lnTo>
                      <a:pt x="2" y="129"/>
                    </a:lnTo>
                    <a:lnTo>
                      <a:pt x="0" y="131"/>
                    </a:lnTo>
                    <a:lnTo>
                      <a:pt x="0" y="133"/>
                    </a:lnTo>
                    <a:lnTo>
                      <a:pt x="0" y="135"/>
                    </a:lnTo>
                    <a:lnTo>
                      <a:pt x="2" y="137"/>
                    </a:lnTo>
                    <a:lnTo>
                      <a:pt x="6" y="139"/>
                    </a:lnTo>
                    <a:lnTo>
                      <a:pt x="8" y="138"/>
                    </a:lnTo>
                    <a:lnTo>
                      <a:pt x="11" y="137"/>
                    </a:lnTo>
                    <a:lnTo>
                      <a:pt x="11" y="137"/>
                    </a:lnTo>
                    <a:lnTo>
                      <a:pt x="18" y="133"/>
                    </a:lnTo>
                    <a:lnTo>
                      <a:pt x="18" y="133"/>
                    </a:lnTo>
                    <a:lnTo>
                      <a:pt x="22" y="131"/>
                    </a:lnTo>
                    <a:lnTo>
                      <a:pt x="23" y="129"/>
                    </a:lnTo>
                    <a:lnTo>
                      <a:pt x="25" y="126"/>
                    </a:lnTo>
                    <a:lnTo>
                      <a:pt x="23" y="123"/>
                    </a:lnTo>
                    <a:lnTo>
                      <a:pt x="23" y="123"/>
                    </a:lnTo>
                    <a:lnTo>
                      <a:pt x="42" y="96"/>
                    </a:lnTo>
                    <a:lnTo>
                      <a:pt x="61" y="69"/>
                    </a:lnTo>
                    <a:lnTo>
                      <a:pt x="61" y="69"/>
                    </a:lnTo>
                    <a:lnTo>
                      <a:pt x="72" y="55"/>
                    </a:lnTo>
                    <a:lnTo>
                      <a:pt x="84" y="39"/>
                    </a:lnTo>
                    <a:lnTo>
                      <a:pt x="95" y="24"/>
                    </a:lnTo>
                    <a:lnTo>
                      <a:pt x="101" y="15"/>
                    </a:lnTo>
                    <a:lnTo>
                      <a:pt x="103" y="6"/>
                    </a:lnTo>
                    <a:lnTo>
                      <a:pt x="103" y="6"/>
                    </a:lnTo>
                    <a:lnTo>
                      <a:pt x="103" y="4"/>
                    </a:lnTo>
                    <a:lnTo>
                      <a:pt x="103" y="2"/>
                    </a:lnTo>
                    <a:lnTo>
                      <a:pt x="101" y="0"/>
                    </a:lnTo>
                    <a:lnTo>
                      <a:pt x="99" y="0"/>
                    </a:lnTo>
                    <a:lnTo>
                      <a:pt x="97" y="0"/>
                    </a:lnTo>
                    <a:lnTo>
                      <a:pt x="95" y="0"/>
                    </a:lnTo>
                    <a:lnTo>
                      <a:pt x="92" y="1"/>
                    </a:lnTo>
                    <a:lnTo>
                      <a:pt x="91" y="4"/>
                    </a:lnTo>
                    <a:lnTo>
                      <a:pt x="9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7" name="Freeform 985">
                <a:extLst>
                  <a:ext uri="{FF2B5EF4-FFF2-40B4-BE49-F238E27FC236}">
                    <a16:creationId xmlns:a16="http://schemas.microsoft.com/office/drawing/2014/main" id="{AD6C7040-7AA2-4480-ACF9-A065FF5F6D8D}"/>
                  </a:ext>
                </a:extLst>
              </p:cNvPr>
              <p:cNvSpPr/>
              <p:nvPr/>
            </p:nvSpPr>
            <p:spPr>
              <a:xfrm>
                <a:off x="5665789" y="3338513"/>
                <a:ext cx="50800" cy="77788"/>
              </a:xfrm>
              <a:custGeom>
                <a:avLst/>
                <a:gdLst/>
                <a:ahLst/>
                <a:cxnLst>
                  <a:cxn ang="0">
                    <a:pos x="44515" y="1588"/>
                  </a:cxn>
                  <a:cxn ang="0">
                    <a:pos x="44515" y="1588"/>
                  </a:cxn>
                  <a:cxn ang="0">
                    <a:pos x="32470" y="18521"/>
                  </a:cxn>
                  <a:cxn ang="0">
                    <a:pos x="21472" y="35984"/>
                  </a:cxn>
                  <a:cxn ang="0">
                    <a:pos x="10474" y="53975"/>
                  </a:cxn>
                  <a:cxn ang="0">
                    <a:pos x="0" y="72496"/>
                  </a:cxn>
                  <a:cxn ang="0">
                    <a:pos x="0" y="72496"/>
                  </a:cxn>
                  <a:cxn ang="0">
                    <a:pos x="0" y="74084"/>
                  </a:cxn>
                  <a:cxn ang="0">
                    <a:pos x="0" y="74613"/>
                  </a:cxn>
                  <a:cxn ang="0">
                    <a:pos x="1571" y="76730"/>
                  </a:cxn>
                  <a:cxn ang="0">
                    <a:pos x="2619" y="77788"/>
                  </a:cxn>
                  <a:cxn ang="0">
                    <a:pos x="4190" y="76730"/>
                  </a:cxn>
                  <a:cxn ang="0">
                    <a:pos x="4713" y="76200"/>
                  </a:cxn>
                  <a:cxn ang="0">
                    <a:pos x="8379" y="73025"/>
                  </a:cxn>
                  <a:cxn ang="0">
                    <a:pos x="8379" y="73025"/>
                  </a:cxn>
                  <a:cxn ang="0">
                    <a:pos x="8903" y="70909"/>
                  </a:cxn>
                  <a:cxn ang="0">
                    <a:pos x="8903" y="69850"/>
                  </a:cxn>
                  <a:cxn ang="0">
                    <a:pos x="8903" y="69850"/>
                  </a:cxn>
                  <a:cxn ang="0">
                    <a:pos x="18330" y="52917"/>
                  </a:cxn>
                  <a:cxn ang="0">
                    <a:pos x="28280" y="36513"/>
                  </a:cxn>
                  <a:cxn ang="0">
                    <a:pos x="39802" y="20638"/>
                  </a:cxn>
                  <a:cxn ang="0">
                    <a:pos x="50276" y="5292"/>
                  </a:cxn>
                  <a:cxn ang="0">
                    <a:pos x="50276" y="5292"/>
                  </a:cxn>
                  <a:cxn ang="0">
                    <a:pos x="50800" y="3704"/>
                  </a:cxn>
                  <a:cxn ang="0">
                    <a:pos x="50800" y="2117"/>
                  </a:cxn>
                  <a:cxn ang="0">
                    <a:pos x="50276" y="1588"/>
                  </a:cxn>
                  <a:cxn ang="0">
                    <a:pos x="49753" y="529"/>
                  </a:cxn>
                  <a:cxn ang="0">
                    <a:pos x="46610" y="0"/>
                  </a:cxn>
                  <a:cxn ang="0">
                    <a:pos x="46087" y="529"/>
                  </a:cxn>
                  <a:cxn ang="0">
                    <a:pos x="44515" y="1588"/>
                  </a:cxn>
                  <a:cxn ang="0">
                    <a:pos x="44515" y="1588"/>
                  </a:cxn>
                </a:cxnLst>
                <a:rect l="0" t="0" r="0" b="0"/>
                <a:pathLst>
                  <a:path w="97" h="147">
                    <a:moveTo>
                      <a:pt x="85" y="3"/>
                    </a:moveTo>
                    <a:lnTo>
                      <a:pt x="85" y="3"/>
                    </a:lnTo>
                    <a:lnTo>
                      <a:pt x="62" y="35"/>
                    </a:lnTo>
                    <a:lnTo>
                      <a:pt x="41" y="68"/>
                    </a:lnTo>
                    <a:lnTo>
                      <a:pt x="20" y="102"/>
                    </a:lnTo>
                    <a:lnTo>
                      <a:pt x="0" y="137"/>
                    </a:lnTo>
                    <a:lnTo>
                      <a:pt x="0" y="137"/>
                    </a:lnTo>
                    <a:lnTo>
                      <a:pt x="0" y="140"/>
                    </a:lnTo>
                    <a:lnTo>
                      <a:pt x="0" y="141"/>
                    </a:lnTo>
                    <a:lnTo>
                      <a:pt x="3" y="145"/>
                    </a:lnTo>
                    <a:lnTo>
                      <a:pt x="5" y="147"/>
                    </a:lnTo>
                    <a:lnTo>
                      <a:pt x="8" y="145"/>
                    </a:lnTo>
                    <a:lnTo>
                      <a:pt x="9" y="144"/>
                    </a:lnTo>
                    <a:lnTo>
                      <a:pt x="16" y="138"/>
                    </a:lnTo>
                    <a:lnTo>
                      <a:pt x="16" y="138"/>
                    </a:lnTo>
                    <a:lnTo>
                      <a:pt x="17" y="134"/>
                    </a:lnTo>
                    <a:lnTo>
                      <a:pt x="17" y="132"/>
                    </a:lnTo>
                    <a:lnTo>
                      <a:pt x="17" y="132"/>
                    </a:lnTo>
                    <a:lnTo>
                      <a:pt x="35" y="100"/>
                    </a:lnTo>
                    <a:lnTo>
                      <a:pt x="54" y="69"/>
                    </a:lnTo>
                    <a:lnTo>
                      <a:pt x="76" y="39"/>
                    </a:lnTo>
                    <a:lnTo>
                      <a:pt x="96" y="10"/>
                    </a:lnTo>
                    <a:lnTo>
                      <a:pt x="96" y="10"/>
                    </a:lnTo>
                    <a:lnTo>
                      <a:pt x="97" y="7"/>
                    </a:lnTo>
                    <a:lnTo>
                      <a:pt x="97" y="4"/>
                    </a:lnTo>
                    <a:lnTo>
                      <a:pt x="96" y="3"/>
                    </a:lnTo>
                    <a:lnTo>
                      <a:pt x="95" y="1"/>
                    </a:lnTo>
                    <a:lnTo>
                      <a:pt x="89" y="0"/>
                    </a:lnTo>
                    <a:lnTo>
                      <a:pt x="88" y="1"/>
                    </a:lnTo>
                    <a:lnTo>
                      <a:pt x="85" y="3"/>
                    </a:lnTo>
                    <a:lnTo>
                      <a:pt x="8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8" name="Freeform 986">
                <a:extLst>
                  <a:ext uri="{FF2B5EF4-FFF2-40B4-BE49-F238E27FC236}">
                    <a16:creationId xmlns:a16="http://schemas.microsoft.com/office/drawing/2014/main" id="{37D2133E-A906-4118-9B75-CD289838343E}"/>
                  </a:ext>
                </a:extLst>
              </p:cNvPr>
              <p:cNvSpPr/>
              <p:nvPr/>
            </p:nvSpPr>
            <p:spPr>
              <a:xfrm>
                <a:off x="5700714" y="3354388"/>
                <a:ext cx="23813" cy="36513"/>
              </a:xfrm>
              <a:custGeom>
                <a:avLst/>
                <a:gdLst/>
                <a:ahLst/>
                <a:cxnLst>
                  <a:cxn ang="0">
                    <a:pos x="16777" y="2180"/>
                  </a:cxn>
                  <a:cxn ang="0">
                    <a:pos x="16777" y="2180"/>
                  </a:cxn>
                  <a:cxn ang="0">
                    <a:pos x="13530" y="9809"/>
                  </a:cxn>
                  <a:cxn ang="0">
                    <a:pos x="9742" y="16894"/>
                  </a:cxn>
                  <a:cxn ang="0">
                    <a:pos x="1082" y="31063"/>
                  </a:cxn>
                  <a:cxn ang="0">
                    <a:pos x="1082" y="31063"/>
                  </a:cxn>
                  <a:cxn ang="0">
                    <a:pos x="0" y="32698"/>
                  </a:cxn>
                  <a:cxn ang="0">
                    <a:pos x="0" y="33243"/>
                  </a:cxn>
                  <a:cxn ang="0">
                    <a:pos x="1082" y="34878"/>
                  </a:cxn>
                  <a:cxn ang="0">
                    <a:pos x="1624" y="35423"/>
                  </a:cxn>
                  <a:cxn ang="0">
                    <a:pos x="4330" y="36513"/>
                  </a:cxn>
                  <a:cxn ang="0">
                    <a:pos x="5412" y="35423"/>
                  </a:cxn>
                  <a:cxn ang="0">
                    <a:pos x="7036" y="34878"/>
                  </a:cxn>
                  <a:cxn ang="0">
                    <a:pos x="7036" y="34878"/>
                  </a:cxn>
                  <a:cxn ang="0">
                    <a:pos x="15695" y="19619"/>
                  </a:cxn>
                  <a:cxn ang="0">
                    <a:pos x="20025" y="11989"/>
                  </a:cxn>
                  <a:cxn ang="0">
                    <a:pos x="22731" y="3815"/>
                  </a:cxn>
                  <a:cxn ang="0">
                    <a:pos x="22731" y="3815"/>
                  </a:cxn>
                  <a:cxn ang="0">
                    <a:pos x="23813" y="2180"/>
                  </a:cxn>
                  <a:cxn ang="0">
                    <a:pos x="22731" y="1635"/>
                  </a:cxn>
                  <a:cxn ang="0">
                    <a:pos x="22189" y="0"/>
                  </a:cxn>
                  <a:cxn ang="0">
                    <a:pos x="21648" y="0"/>
                  </a:cxn>
                  <a:cxn ang="0">
                    <a:pos x="18401" y="0"/>
                  </a:cxn>
                  <a:cxn ang="0">
                    <a:pos x="17860" y="1090"/>
                  </a:cxn>
                  <a:cxn ang="0">
                    <a:pos x="16777" y="2180"/>
                  </a:cxn>
                  <a:cxn ang="0">
                    <a:pos x="16777" y="2180"/>
                  </a:cxn>
                </a:cxnLst>
                <a:rect l="0" t="0" r="0" b="0"/>
                <a:pathLst>
                  <a:path w="44" h="67">
                    <a:moveTo>
                      <a:pt x="31" y="4"/>
                    </a:moveTo>
                    <a:lnTo>
                      <a:pt x="31" y="4"/>
                    </a:lnTo>
                    <a:lnTo>
                      <a:pt x="25" y="18"/>
                    </a:lnTo>
                    <a:lnTo>
                      <a:pt x="18" y="31"/>
                    </a:lnTo>
                    <a:lnTo>
                      <a:pt x="2" y="57"/>
                    </a:lnTo>
                    <a:lnTo>
                      <a:pt x="2" y="57"/>
                    </a:lnTo>
                    <a:lnTo>
                      <a:pt x="0" y="60"/>
                    </a:lnTo>
                    <a:lnTo>
                      <a:pt x="0" y="61"/>
                    </a:lnTo>
                    <a:lnTo>
                      <a:pt x="2" y="64"/>
                    </a:lnTo>
                    <a:lnTo>
                      <a:pt x="3" y="65"/>
                    </a:lnTo>
                    <a:lnTo>
                      <a:pt x="8" y="67"/>
                    </a:lnTo>
                    <a:lnTo>
                      <a:pt x="10" y="65"/>
                    </a:lnTo>
                    <a:lnTo>
                      <a:pt x="13" y="64"/>
                    </a:lnTo>
                    <a:lnTo>
                      <a:pt x="13" y="64"/>
                    </a:lnTo>
                    <a:lnTo>
                      <a:pt x="29" y="36"/>
                    </a:lnTo>
                    <a:lnTo>
                      <a:pt x="37" y="22"/>
                    </a:lnTo>
                    <a:lnTo>
                      <a:pt x="42" y="7"/>
                    </a:lnTo>
                    <a:lnTo>
                      <a:pt x="42" y="7"/>
                    </a:lnTo>
                    <a:lnTo>
                      <a:pt x="44" y="4"/>
                    </a:lnTo>
                    <a:lnTo>
                      <a:pt x="42" y="3"/>
                    </a:lnTo>
                    <a:lnTo>
                      <a:pt x="41" y="0"/>
                    </a:lnTo>
                    <a:lnTo>
                      <a:pt x="40" y="0"/>
                    </a:lnTo>
                    <a:lnTo>
                      <a:pt x="34" y="0"/>
                    </a:lnTo>
                    <a:lnTo>
                      <a:pt x="33" y="2"/>
                    </a:lnTo>
                    <a:lnTo>
                      <a:pt x="31" y="4"/>
                    </a:lnTo>
                    <a:lnTo>
                      <a:pt x="3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9" name="Freeform 987">
                <a:extLst>
                  <a:ext uri="{FF2B5EF4-FFF2-40B4-BE49-F238E27FC236}">
                    <a16:creationId xmlns:a16="http://schemas.microsoft.com/office/drawing/2014/main" id="{C052D1F2-CBB2-4F1F-8691-ABCB5FBFEF98}"/>
                  </a:ext>
                </a:extLst>
              </p:cNvPr>
              <p:cNvSpPr/>
              <p:nvPr/>
            </p:nvSpPr>
            <p:spPr>
              <a:xfrm>
                <a:off x="4959352" y="3125788"/>
                <a:ext cx="38100" cy="93663"/>
              </a:xfrm>
              <a:custGeom>
                <a:avLst/>
                <a:gdLst/>
                <a:ahLst/>
                <a:cxnLst>
                  <a:cxn ang="0">
                    <a:pos x="34396" y="0"/>
                  </a:cxn>
                  <a:cxn ang="0">
                    <a:pos x="34396" y="0"/>
                  </a:cxn>
                  <a:cxn ang="0">
                    <a:pos x="31221" y="2129"/>
                  </a:cxn>
                  <a:cxn ang="0">
                    <a:pos x="27517" y="4257"/>
                  </a:cxn>
                  <a:cxn ang="0">
                    <a:pos x="25400" y="6918"/>
                  </a:cxn>
                  <a:cxn ang="0">
                    <a:pos x="23283" y="10644"/>
                  </a:cxn>
                  <a:cxn ang="0">
                    <a:pos x="20108" y="17562"/>
                  </a:cxn>
                  <a:cxn ang="0">
                    <a:pos x="18521" y="25544"/>
                  </a:cxn>
                  <a:cxn ang="0">
                    <a:pos x="18521" y="25544"/>
                  </a:cxn>
                  <a:cxn ang="0">
                    <a:pos x="16404" y="33527"/>
                  </a:cxn>
                  <a:cxn ang="0">
                    <a:pos x="14287" y="41510"/>
                  </a:cxn>
                  <a:cxn ang="0">
                    <a:pos x="9525" y="57475"/>
                  </a:cxn>
                  <a:cxn ang="0">
                    <a:pos x="4233" y="73440"/>
                  </a:cxn>
                  <a:cxn ang="0">
                    <a:pos x="0" y="89406"/>
                  </a:cxn>
                  <a:cxn ang="0">
                    <a:pos x="0" y="89406"/>
                  </a:cxn>
                  <a:cxn ang="0">
                    <a:pos x="0" y="90470"/>
                  </a:cxn>
                  <a:cxn ang="0">
                    <a:pos x="1058" y="92066"/>
                  </a:cxn>
                  <a:cxn ang="0">
                    <a:pos x="2117" y="93663"/>
                  </a:cxn>
                  <a:cxn ang="0">
                    <a:pos x="3704" y="93663"/>
                  </a:cxn>
                  <a:cxn ang="0">
                    <a:pos x="5292" y="93131"/>
                  </a:cxn>
                  <a:cxn ang="0">
                    <a:pos x="5821" y="92066"/>
                  </a:cxn>
                  <a:cxn ang="0">
                    <a:pos x="6350" y="91534"/>
                  </a:cxn>
                  <a:cxn ang="0">
                    <a:pos x="6350" y="91534"/>
                  </a:cxn>
                  <a:cxn ang="0">
                    <a:pos x="9525" y="79294"/>
                  </a:cxn>
                  <a:cxn ang="0">
                    <a:pos x="13229" y="67586"/>
                  </a:cxn>
                  <a:cxn ang="0">
                    <a:pos x="20108" y="45235"/>
                  </a:cxn>
                  <a:cxn ang="0">
                    <a:pos x="20108" y="45235"/>
                  </a:cxn>
                  <a:cxn ang="0">
                    <a:pos x="21696" y="40445"/>
                  </a:cxn>
                  <a:cxn ang="0">
                    <a:pos x="23283" y="35124"/>
                  </a:cxn>
                  <a:cxn ang="0">
                    <a:pos x="25400" y="22884"/>
                  </a:cxn>
                  <a:cxn ang="0">
                    <a:pos x="26458" y="17562"/>
                  </a:cxn>
                  <a:cxn ang="0">
                    <a:pos x="28575" y="12772"/>
                  </a:cxn>
                  <a:cxn ang="0">
                    <a:pos x="32279" y="8515"/>
                  </a:cxn>
                  <a:cxn ang="0">
                    <a:pos x="33867" y="6918"/>
                  </a:cxn>
                  <a:cxn ang="0">
                    <a:pos x="35983" y="5322"/>
                  </a:cxn>
                  <a:cxn ang="0">
                    <a:pos x="35983" y="5322"/>
                  </a:cxn>
                  <a:cxn ang="0">
                    <a:pos x="37571" y="4790"/>
                  </a:cxn>
                  <a:cxn ang="0">
                    <a:pos x="38100" y="4257"/>
                  </a:cxn>
                  <a:cxn ang="0">
                    <a:pos x="38100" y="2129"/>
                  </a:cxn>
                  <a:cxn ang="0">
                    <a:pos x="37571" y="532"/>
                  </a:cxn>
                  <a:cxn ang="0">
                    <a:pos x="36513" y="0"/>
                  </a:cxn>
                  <a:cxn ang="0">
                    <a:pos x="35983" y="0"/>
                  </a:cxn>
                  <a:cxn ang="0">
                    <a:pos x="34396" y="0"/>
                  </a:cxn>
                  <a:cxn ang="0">
                    <a:pos x="34396" y="0"/>
                  </a:cxn>
                </a:cxnLst>
                <a:rect l="0" t="0" r="0" b="0"/>
                <a:pathLst>
                  <a:path w="72" h="176">
                    <a:moveTo>
                      <a:pt x="65" y="0"/>
                    </a:moveTo>
                    <a:lnTo>
                      <a:pt x="65" y="0"/>
                    </a:lnTo>
                    <a:lnTo>
                      <a:pt x="59" y="4"/>
                    </a:lnTo>
                    <a:lnTo>
                      <a:pt x="52" y="8"/>
                    </a:lnTo>
                    <a:lnTo>
                      <a:pt x="48" y="13"/>
                    </a:lnTo>
                    <a:lnTo>
                      <a:pt x="44" y="20"/>
                    </a:lnTo>
                    <a:lnTo>
                      <a:pt x="38" y="33"/>
                    </a:lnTo>
                    <a:lnTo>
                      <a:pt x="35" y="48"/>
                    </a:lnTo>
                    <a:lnTo>
                      <a:pt x="35" y="48"/>
                    </a:lnTo>
                    <a:lnTo>
                      <a:pt x="31" y="63"/>
                    </a:lnTo>
                    <a:lnTo>
                      <a:pt x="27" y="78"/>
                    </a:lnTo>
                    <a:lnTo>
                      <a:pt x="18" y="108"/>
                    </a:lnTo>
                    <a:lnTo>
                      <a:pt x="8" y="138"/>
                    </a:lnTo>
                    <a:lnTo>
                      <a:pt x="0" y="168"/>
                    </a:lnTo>
                    <a:lnTo>
                      <a:pt x="0" y="168"/>
                    </a:lnTo>
                    <a:lnTo>
                      <a:pt x="0" y="170"/>
                    </a:lnTo>
                    <a:lnTo>
                      <a:pt x="2" y="173"/>
                    </a:lnTo>
                    <a:lnTo>
                      <a:pt x="4" y="176"/>
                    </a:lnTo>
                    <a:lnTo>
                      <a:pt x="7" y="176"/>
                    </a:lnTo>
                    <a:lnTo>
                      <a:pt x="10" y="175"/>
                    </a:lnTo>
                    <a:lnTo>
                      <a:pt x="11" y="173"/>
                    </a:lnTo>
                    <a:lnTo>
                      <a:pt x="12" y="172"/>
                    </a:lnTo>
                    <a:lnTo>
                      <a:pt x="12" y="172"/>
                    </a:lnTo>
                    <a:lnTo>
                      <a:pt x="18" y="149"/>
                    </a:lnTo>
                    <a:lnTo>
                      <a:pt x="25" y="127"/>
                    </a:lnTo>
                    <a:lnTo>
                      <a:pt x="38" y="85"/>
                    </a:lnTo>
                    <a:lnTo>
                      <a:pt x="38" y="85"/>
                    </a:lnTo>
                    <a:lnTo>
                      <a:pt x="41" y="76"/>
                    </a:lnTo>
                    <a:lnTo>
                      <a:pt x="44" y="66"/>
                    </a:lnTo>
                    <a:lnTo>
                      <a:pt x="48" y="43"/>
                    </a:lnTo>
                    <a:lnTo>
                      <a:pt x="50" y="33"/>
                    </a:lnTo>
                    <a:lnTo>
                      <a:pt x="54" y="24"/>
                    </a:lnTo>
                    <a:lnTo>
                      <a:pt x="61" y="16"/>
                    </a:lnTo>
                    <a:lnTo>
                      <a:pt x="64" y="13"/>
                    </a:lnTo>
                    <a:lnTo>
                      <a:pt x="68" y="10"/>
                    </a:lnTo>
                    <a:lnTo>
                      <a:pt x="68" y="10"/>
                    </a:lnTo>
                    <a:lnTo>
                      <a:pt x="71" y="9"/>
                    </a:lnTo>
                    <a:lnTo>
                      <a:pt x="72" y="8"/>
                    </a:lnTo>
                    <a:lnTo>
                      <a:pt x="72" y="4"/>
                    </a:lnTo>
                    <a:lnTo>
                      <a:pt x="71" y="1"/>
                    </a:lnTo>
                    <a:lnTo>
                      <a:pt x="69" y="0"/>
                    </a:lnTo>
                    <a:lnTo>
                      <a:pt x="68" y="0"/>
                    </a:lnTo>
                    <a:lnTo>
                      <a:pt x="65" y="0"/>
                    </a:lnTo>
                    <a:lnTo>
                      <a:pt x="6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0" name="Freeform 988">
                <a:extLst>
                  <a:ext uri="{FF2B5EF4-FFF2-40B4-BE49-F238E27FC236}">
                    <a16:creationId xmlns:a16="http://schemas.microsoft.com/office/drawing/2014/main" id="{1893C609-F83E-4248-BB5F-ED20ED4412E6}"/>
                  </a:ext>
                </a:extLst>
              </p:cNvPr>
              <p:cNvSpPr/>
              <p:nvPr/>
            </p:nvSpPr>
            <p:spPr>
              <a:xfrm>
                <a:off x="4986339" y="3173413"/>
                <a:ext cx="44450" cy="115888"/>
              </a:xfrm>
              <a:custGeom>
                <a:avLst/>
                <a:gdLst/>
                <a:ahLst/>
                <a:cxnLst>
                  <a:cxn ang="0">
                    <a:pos x="38629" y="2646"/>
                  </a:cxn>
                  <a:cxn ang="0">
                    <a:pos x="38629" y="2646"/>
                  </a:cxn>
                  <a:cxn ang="0">
                    <a:pos x="37571" y="5292"/>
                  </a:cxn>
                  <a:cxn ang="0">
                    <a:pos x="35983" y="8996"/>
                  </a:cxn>
                  <a:cxn ang="0">
                    <a:pos x="31750" y="15346"/>
                  </a:cxn>
                  <a:cxn ang="0">
                    <a:pos x="27517" y="21696"/>
                  </a:cxn>
                  <a:cxn ang="0">
                    <a:pos x="23813" y="27517"/>
                  </a:cxn>
                  <a:cxn ang="0">
                    <a:pos x="23813" y="27517"/>
                  </a:cxn>
                  <a:cxn ang="0">
                    <a:pos x="16404" y="39688"/>
                  </a:cxn>
                  <a:cxn ang="0">
                    <a:pos x="13758" y="46038"/>
                  </a:cxn>
                  <a:cxn ang="0">
                    <a:pos x="10583" y="52388"/>
                  </a:cxn>
                  <a:cxn ang="0">
                    <a:pos x="10583" y="52388"/>
                  </a:cxn>
                  <a:cxn ang="0">
                    <a:pos x="7937" y="59796"/>
                  </a:cxn>
                  <a:cxn ang="0">
                    <a:pos x="5821" y="67204"/>
                  </a:cxn>
                  <a:cxn ang="0">
                    <a:pos x="2117" y="82021"/>
                  </a:cxn>
                  <a:cxn ang="0">
                    <a:pos x="529" y="97896"/>
                  </a:cxn>
                  <a:cxn ang="0">
                    <a:pos x="0" y="112713"/>
                  </a:cxn>
                  <a:cxn ang="0">
                    <a:pos x="0" y="112713"/>
                  </a:cxn>
                  <a:cxn ang="0">
                    <a:pos x="0" y="114300"/>
                  </a:cxn>
                  <a:cxn ang="0">
                    <a:pos x="529" y="114830"/>
                  </a:cxn>
                  <a:cxn ang="0">
                    <a:pos x="1588" y="115888"/>
                  </a:cxn>
                  <a:cxn ang="0">
                    <a:pos x="2646" y="115888"/>
                  </a:cxn>
                  <a:cxn ang="0">
                    <a:pos x="4233" y="115888"/>
                  </a:cxn>
                  <a:cxn ang="0">
                    <a:pos x="5292" y="114830"/>
                  </a:cxn>
                  <a:cxn ang="0">
                    <a:pos x="5821" y="114300"/>
                  </a:cxn>
                  <a:cxn ang="0">
                    <a:pos x="6350" y="112713"/>
                  </a:cxn>
                  <a:cxn ang="0">
                    <a:pos x="6350" y="112713"/>
                  </a:cxn>
                  <a:cxn ang="0">
                    <a:pos x="7408" y="95780"/>
                  </a:cxn>
                  <a:cxn ang="0">
                    <a:pos x="7937" y="86255"/>
                  </a:cxn>
                  <a:cxn ang="0">
                    <a:pos x="9525" y="77788"/>
                  </a:cxn>
                  <a:cxn ang="0">
                    <a:pos x="11642" y="69850"/>
                  </a:cxn>
                  <a:cxn ang="0">
                    <a:pos x="14287" y="61384"/>
                  </a:cxn>
                  <a:cxn ang="0">
                    <a:pos x="17463" y="53446"/>
                  </a:cxn>
                  <a:cxn ang="0">
                    <a:pos x="21696" y="45509"/>
                  </a:cxn>
                  <a:cxn ang="0">
                    <a:pos x="21696" y="45509"/>
                  </a:cxn>
                  <a:cxn ang="0">
                    <a:pos x="28046" y="33338"/>
                  </a:cxn>
                  <a:cxn ang="0">
                    <a:pos x="34396" y="21167"/>
                  </a:cxn>
                  <a:cxn ang="0">
                    <a:pos x="34396" y="21167"/>
                  </a:cxn>
                  <a:cxn ang="0">
                    <a:pos x="40746" y="13229"/>
                  </a:cxn>
                  <a:cxn ang="0">
                    <a:pos x="42863" y="8996"/>
                  </a:cxn>
                  <a:cxn ang="0">
                    <a:pos x="44450" y="4763"/>
                  </a:cxn>
                  <a:cxn ang="0">
                    <a:pos x="44450" y="4763"/>
                  </a:cxn>
                  <a:cxn ang="0">
                    <a:pos x="44450" y="3175"/>
                  </a:cxn>
                  <a:cxn ang="0">
                    <a:pos x="44450" y="1588"/>
                  </a:cxn>
                  <a:cxn ang="0">
                    <a:pos x="42333" y="0"/>
                  </a:cxn>
                  <a:cxn ang="0">
                    <a:pos x="40746" y="0"/>
                  </a:cxn>
                  <a:cxn ang="0">
                    <a:pos x="40217" y="0"/>
                  </a:cxn>
                  <a:cxn ang="0">
                    <a:pos x="38629" y="1588"/>
                  </a:cxn>
                  <a:cxn ang="0">
                    <a:pos x="38629" y="2646"/>
                  </a:cxn>
                  <a:cxn ang="0">
                    <a:pos x="38629" y="2646"/>
                  </a:cxn>
                </a:cxnLst>
                <a:rect l="0" t="0" r="0" b="0"/>
                <a:pathLst>
                  <a:path w="84" h="219">
                    <a:moveTo>
                      <a:pt x="73" y="5"/>
                    </a:moveTo>
                    <a:lnTo>
                      <a:pt x="73" y="5"/>
                    </a:lnTo>
                    <a:lnTo>
                      <a:pt x="71" y="10"/>
                    </a:lnTo>
                    <a:lnTo>
                      <a:pt x="68" y="17"/>
                    </a:lnTo>
                    <a:lnTo>
                      <a:pt x="60" y="29"/>
                    </a:lnTo>
                    <a:lnTo>
                      <a:pt x="52" y="41"/>
                    </a:lnTo>
                    <a:lnTo>
                      <a:pt x="45" y="52"/>
                    </a:lnTo>
                    <a:lnTo>
                      <a:pt x="45" y="52"/>
                    </a:lnTo>
                    <a:lnTo>
                      <a:pt x="31" y="75"/>
                    </a:lnTo>
                    <a:lnTo>
                      <a:pt x="26" y="87"/>
                    </a:lnTo>
                    <a:lnTo>
                      <a:pt x="20" y="99"/>
                    </a:lnTo>
                    <a:lnTo>
                      <a:pt x="20" y="99"/>
                    </a:lnTo>
                    <a:lnTo>
                      <a:pt x="15" y="113"/>
                    </a:lnTo>
                    <a:lnTo>
                      <a:pt x="11" y="127"/>
                    </a:lnTo>
                    <a:lnTo>
                      <a:pt x="4" y="155"/>
                    </a:lnTo>
                    <a:lnTo>
                      <a:pt x="1" y="185"/>
                    </a:lnTo>
                    <a:lnTo>
                      <a:pt x="0" y="213"/>
                    </a:lnTo>
                    <a:lnTo>
                      <a:pt x="0" y="213"/>
                    </a:lnTo>
                    <a:lnTo>
                      <a:pt x="0" y="216"/>
                    </a:lnTo>
                    <a:lnTo>
                      <a:pt x="1" y="217"/>
                    </a:lnTo>
                    <a:lnTo>
                      <a:pt x="3" y="219"/>
                    </a:lnTo>
                    <a:lnTo>
                      <a:pt x="5" y="219"/>
                    </a:lnTo>
                    <a:lnTo>
                      <a:pt x="8" y="219"/>
                    </a:lnTo>
                    <a:lnTo>
                      <a:pt x="10" y="217"/>
                    </a:lnTo>
                    <a:lnTo>
                      <a:pt x="11" y="216"/>
                    </a:lnTo>
                    <a:lnTo>
                      <a:pt x="12" y="213"/>
                    </a:lnTo>
                    <a:lnTo>
                      <a:pt x="12" y="213"/>
                    </a:lnTo>
                    <a:lnTo>
                      <a:pt x="14" y="181"/>
                    </a:lnTo>
                    <a:lnTo>
                      <a:pt x="15" y="163"/>
                    </a:lnTo>
                    <a:lnTo>
                      <a:pt x="18" y="147"/>
                    </a:lnTo>
                    <a:lnTo>
                      <a:pt x="22" y="132"/>
                    </a:lnTo>
                    <a:lnTo>
                      <a:pt x="27" y="116"/>
                    </a:lnTo>
                    <a:lnTo>
                      <a:pt x="33" y="101"/>
                    </a:lnTo>
                    <a:lnTo>
                      <a:pt x="41" y="86"/>
                    </a:lnTo>
                    <a:lnTo>
                      <a:pt x="41" y="86"/>
                    </a:lnTo>
                    <a:lnTo>
                      <a:pt x="53" y="63"/>
                    </a:lnTo>
                    <a:lnTo>
                      <a:pt x="65" y="40"/>
                    </a:lnTo>
                    <a:lnTo>
                      <a:pt x="65" y="40"/>
                    </a:lnTo>
                    <a:lnTo>
                      <a:pt x="77" y="25"/>
                    </a:lnTo>
                    <a:lnTo>
                      <a:pt x="81" y="17"/>
                    </a:lnTo>
                    <a:lnTo>
                      <a:pt x="84" y="9"/>
                    </a:lnTo>
                    <a:lnTo>
                      <a:pt x="84" y="9"/>
                    </a:lnTo>
                    <a:lnTo>
                      <a:pt x="84" y="6"/>
                    </a:lnTo>
                    <a:lnTo>
                      <a:pt x="84" y="3"/>
                    </a:lnTo>
                    <a:lnTo>
                      <a:pt x="80" y="0"/>
                    </a:lnTo>
                    <a:lnTo>
                      <a:pt x="77" y="0"/>
                    </a:lnTo>
                    <a:lnTo>
                      <a:pt x="76" y="0"/>
                    </a:lnTo>
                    <a:lnTo>
                      <a:pt x="73" y="3"/>
                    </a:lnTo>
                    <a:lnTo>
                      <a:pt x="73" y="5"/>
                    </a:lnTo>
                    <a:lnTo>
                      <a:pt x="73"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1" name="Freeform 989">
                <a:extLst>
                  <a:ext uri="{FF2B5EF4-FFF2-40B4-BE49-F238E27FC236}">
                    <a16:creationId xmlns:a16="http://schemas.microsoft.com/office/drawing/2014/main" id="{A701C97C-E2F6-4A4F-A530-DB21ADE9B4CC}"/>
                  </a:ext>
                </a:extLst>
              </p:cNvPr>
              <p:cNvSpPr/>
              <p:nvPr/>
            </p:nvSpPr>
            <p:spPr>
              <a:xfrm>
                <a:off x="4992689" y="3219451"/>
                <a:ext cx="53975" cy="136525"/>
              </a:xfrm>
              <a:custGeom>
                <a:avLst/>
                <a:gdLst/>
                <a:ahLst/>
                <a:cxnLst>
                  <a:cxn ang="0">
                    <a:pos x="48097" y="529"/>
                  </a:cxn>
                  <a:cxn ang="0">
                    <a:pos x="48097" y="529"/>
                  </a:cxn>
                  <a:cxn ang="0">
                    <a:pos x="42752" y="8467"/>
                  </a:cxn>
                  <a:cxn ang="0">
                    <a:pos x="37408" y="16404"/>
                  </a:cxn>
                  <a:cxn ang="0">
                    <a:pos x="33133" y="24342"/>
                  </a:cxn>
                  <a:cxn ang="0">
                    <a:pos x="28858" y="32808"/>
                  </a:cxn>
                  <a:cxn ang="0">
                    <a:pos x="20842" y="50271"/>
                  </a:cxn>
                  <a:cxn ang="0">
                    <a:pos x="13360" y="68263"/>
                  </a:cxn>
                  <a:cxn ang="0">
                    <a:pos x="13360" y="68263"/>
                  </a:cxn>
                  <a:cxn ang="0">
                    <a:pos x="8550" y="83079"/>
                  </a:cxn>
                  <a:cxn ang="0">
                    <a:pos x="4810" y="92075"/>
                  </a:cxn>
                  <a:cxn ang="0">
                    <a:pos x="2672" y="101071"/>
                  </a:cxn>
                  <a:cxn ang="0">
                    <a:pos x="534" y="110596"/>
                  </a:cxn>
                  <a:cxn ang="0">
                    <a:pos x="0" y="119592"/>
                  </a:cxn>
                  <a:cxn ang="0">
                    <a:pos x="0" y="124354"/>
                  </a:cxn>
                  <a:cxn ang="0">
                    <a:pos x="534" y="127529"/>
                  </a:cxn>
                  <a:cxn ang="0">
                    <a:pos x="2138" y="131233"/>
                  </a:cxn>
                  <a:cxn ang="0">
                    <a:pos x="3206" y="134938"/>
                  </a:cxn>
                  <a:cxn ang="0">
                    <a:pos x="3206" y="134938"/>
                  </a:cxn>
                  <a:cxn ang="0">
                    <a:pos x="4275" y="135467"/>
                  </a:cxn>
                  <a:cxn ang="0">
                    <a:pos x="5344" y="136525"/>
                  </a:cxn>
                  <a:cxn ang="0">
                    <a:pos x="8016" y="136525"/>
                  </a:cxn>
                  <a:cxn ang="0">
                    <a:pos x="8016" y="136525"/>
                  </a:cxn>
                  <a:cxn ang="0">
                    <a:pos x="10688" y="134408"/>
                  </a:cxn>
                  <a:cxn ang="0">
                    <a:pos x="10688" y="134408"/>
                  </a:cxn>
                  <a:cxn ang="0">
                    <a:pos x="11223" y="133350"/>
                  </a:cxn>
                  <a:cxn ang="0">
                    <a:pos x="12291" y="131763"/>
                  </a:cxn>
                  <a:cxn ang="0">
                    <a:pos x="11223" y="130704"/>
                  </a:cxn>
                  <a:cxn ang="0">
                    <a:pos x="10154" y="129117"/>
                  </a:cxn>
                  <a:cxn ang="0">
                    <a:pos x="8016" y="129117"/>
                  </a:cxn>
                  <a:cxn ang="0">
                    <a:pos x="8016" y="129117"/>
                  </a:cxn>
                  <a:cxn ang="0">
                    <a:pos x="6947" y="125412"/>
                  </a:cxn>
                  <a:cxn ang="0">
                    <a:pos x="6947" y="122237"/>
                  </a:cxn>
                  <a:cxn ang="0">
                    <a:pos x="8016" y="113242"/>
                  </a:cxn>
                  <a:cxn ang="0">
                    <a:pos x="9085" y="106362"/>
                  </a:cxn>
                  <a:cxn ang="0">
                    <a:pos x="11223" y="98954"/>
                  </a:cxn>
                  <a:cxn ang="0">
                    <a:pos x="11223" y="98954"/>
                  </a:cxn>
                  <a:cxn ang="0">
                    <a:pos x="14963" y="84667"/>
                  </a:cxn>
                  <a:cxn ang="0">
                    <a:pos x="20307" y="69321"/>
                  </a:cxn>
                  <a:cxn ang="0">
                    <a:pos x="20307" y="69321"/>
                  </a:cxn>
                  <a:cxn ang="0">
                    <a:pos x="26720" y="52917"/>
                  </a:cxn>
                  <a:cxn ang="0">
                    <a:pos x="33668" y="35983"/>
                  </a:cxn>
                  <a:cxn ang="0">
                    <a:pos x="37943" y="28046"/>
                  </a:cxn>
                  <a:cxn ang="0">
                    <a:pos x="42752" y="20108"/>
                  </a:cxn>
                  <a:cxn ang="0">
                    <a:pos x="47562" y="12700"/>
                  </a:cxn>
                  <a:cxn ang="0">
                    <a:pos x="53441" y="5821"/>
                  </a:cxn>
                  <a:cxn ang="0">
                    <a:pos x="53441" y="5821"/>
                  </a:cxn>
                  <a:cxn ang="0">
                    <a:pos x="53975" y="4233"/>
                  </a:cxn>
                  <a:cxn ang="0">
                    <a:pos x="53975" y="2646"/>
                  </a:cxn>
                  <a:cxn ang="0">
                    <a:pos x="52906" y="529"/>
                  </a:cxn>
                  <a:cxn ang="0">
                    <a:pos x="51837" y="0"/>
                  </a:cxn>
                  <a:cxn ang="0">
                    <a:pos x="50769" y="0"/>
                  </a:cxn>
                  <a:cxn ang="0">
                    <a:pos x="49700" y="0"/>
                  </a:cxn>
                  <a:cxn ang="0">
                    <a:pos x="48097" y="529"/>
                  </a:cxn>
                  <a:cxn ang="0">
                    <a:pos x="48097" y="529"/>
                  </a:cxn>
                </a:cxnLst>
                <a:rect l="0" t="0" r="0" b="0"/>
                <a:pathLst>
                  <a:path w="101" h="258">
                    <a:moveTo>
                      <a:pt x="90" y="1"/>
                    </a:moveTo>
                    <a:lnTo>
                      <a:pt x="90" y="1"/>
                    </a:lnTo>
                    <a:lnTo>
                      <a:pt x="80" y="16"/>
                    </a:lnTo>
                    <a:lnTo>
                      <a:pt x="70" y="31"/>
                    </a:lnTo>
                    <a:lnTo>
                      <a:pt x="62" y="46"/>
                    </a:lnTo>
                    <a:lnTo>
                      <a:pt x="54" y="62"/>
                    </a:lnTo>
                    <a:lnTo>
                      <a:pt x="39" y="95"/>
                    </a:lnTo>
                    <a:lnTo>
                      <a:pt x="25" y="129"/>
                    </a:lnTo>
                    <a:lnTo>
                      <a:pt x="25" y="129"/>
                    </a:lnTo>
                    <a:lnTo>
                      <a:pt x="16" y="157"/>
                    </a:lnTo>
                    <a:lnTo>
                      <a:pt x="9" y="174"/>
                    </a:lnTo>
                    <a:lnTo>
                      <a:pt x="5" y="191"/>
                    </a:lnTo>
                    <a:lnTo>
                      <a:pt x="1" y="209"/>
                    </a:lnTo>
                    <a:lnTo>
                      <a:pt x="0" y="226"/>
                    </a:lnTo>
                    <a:lnTo>
                      <a:pt x="0" y="235"/>
                    </a:lnTo>
                    <a:lnTo>
                      <a:pt x="1" y="241"/>
                    </a:lnTo>
                    <a:lnTo>
                      <a:pt x="4" y="248"/>
                    </a:lnTo>
                    <a:lnTo>
                      <a:pt x="6" y="255"/>
                    </a:lnTo>
                    <a:lnTo>
                      <a:pt x="6" y="255"/>
                    </a:lnTo>
                    <a:lnTo>
                      <a:pt x="8" y="256"/>
                    </a:lnTo>
                    <a:lnTo>
                      <a:pt x="10" y="258"/>
                    </a:lnTo>
                    <a:lnTo>
                      <a:pt x="15" y="258"/>
                    </a:lnTo>
                    <a:lnTo>
                      <a:pt x="15" y="258"/>
                    </a:lnTo>
                    <a:lnTo>
                      <a:pt x="20" y="254"/>
                    </a:lnTo>
                    <a:lnTo>
                      <a:pt x="20" y="254"/>
                    </a:lnTo>
                    <a:lnTo>
                      <a:pt x="21" y="252"/>
                    </a:lnTo>
                    <a:lnTo>
                      <a:pt x="23" y="249"/>
                    </a:lnTo>
                    <a:lnTo>
                      <a:pt x="21" y="247"/>
                    </a:lnTo>
                    <a:lnTo>
                      <a:pt x="19" y="244"/>
                    </a:lnTo>
                    <a:lnTo>
                      <a:pt x="15" y="244"/>
                    </a:lnTo>
                    <a:lnTo>
                      <a:pt x="15" y="244"/>
                    </a:lnTo>
                    <a:lnTo>
                      <a:pt x="13" y="237"/>
                    </a:lnTo>
                    <a:lnTo>
                      <a:pt x="13" y="231"/>
                    </a:lnTo>
                    <a:lnTo>
                      <a:pt x="15" y="214"/>
                    </a:lnTo>
                    <a:lnTo>
                      <a:pt x="17" y="201"/>
                    </a:lnTo>
                    <a:lnTo>
                      <a:pt x="21" y="187"/>
                    </a:lnTo>
                    <a:lnTo>
                      <a:pt x="21" y="187"/>
                    </a:lnTo>
                    <a:lnTo>
                      <a:pt x="28" y="160"/>
                    </a:lnTo>
                    <a:lnTo>
                      <a:pt x="38" y="131"/>
                    </a:lnTo>
                    <a:lnTo>
                      <a:pt x="38" y="131"/>
                    </a:lnTo>
                    <a:lnTo>
                      <a:pt x="50" y="100"/>
                    </a:lnTo>
                    <a:lnTo>
                      <a:pt x="63" y="68"/>
                    </a:lnTo>
                    <a:lnTo>
                      <a:pt x="71" y="53"/>
                    </a:lnTo>
                    <a:lnTo>
                      <a:pt x="80" y="38"/>
                    </a:lnTo>
                    <a:lnTo>
                      <a:pt x="89" y="24"/>
                    </a:lnTo>
                    <a:lnTo>
                      <a:pt x="100" y="11"/>
                    </a:lnTo>
                    <a:lnTo>
                      <a:pt x="100" y="11"/>
                    </a:lnTo>
                    <a:lnTo>
                      <a:pt x="101" y="8"/>
                    </a:lnTo>
                    <a:lnTo>
                      <a:pt x="101" y="5"/>
                    </a:lnTo>
                    <a:lnTo>
                      <a:pt x="99" y="1"/>
                    </a:lnTo>
                    <a:lnTo>
                      <a:pt x="97" y="0"/>
                    </a:lnTo>
                    <a:lnTo>
                      <a:pt x="95" y="0"/>
                    </a:lnTo>
                    <a:lnTo>
                      <a:pt x="93" y="0"/>
                    </a:lnTo>
                    <a:lnTo>
                      <a:pt x="90" y="1"/>
                    </a:lnTo>
                    <a:lnTo>
                      <a:pt x="9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2" name="Freeform 990">
                <a:extLst>
                  <a:ext uri="{FF2B5EF4-FFF2-40B4-BE49-F238E27FC236}">
                    <a16:creationId xmlns:a16="http://schemas.microsoft.com/office/drawing/2014/main" id="{57451598-845E-4462-A738-03E7455A4D72}"/>
                  </a:ext>
                </a:extLst>
              </p:cNvPr>
              <p:cNvSpPr/>
              <p:nvPr/>
            </p:nvSpPr>
            <p:spPr>
              <a:xfrm>
                <a:off x="5033964" y="3271838"/>
                <a:ext cx="31750" cy="104775"/>
              </a:xfrm>
              <a:custGeom>
                <a:avLst/>
                <a:gdLst/>
                <a:ahLst/>
                <a:cxnLst>
                  <a:cxn ang="0">
                    <a:pos x="25504" y="2619"/>
                  </a:cxn>
                  <a:cxn ang="0">
                    <a:pos x="25504" y="2619"/>
                  </a:cxn>
                  <a:cxn ang="0">
                    <a:pos x="24463" y="6287"/>
                  </a:cxn>
                  <a:cxn ang="0">
                    <a:pos x="23422" y="8906"/>
                  </a:cxn>
                  <a:cxn ang="0">
                    <a:pos x="19779" y="15192"/>
                  </a:cxn>
                  <a:cxn ang="0">
                    <a:pos x="16135" y="22003"/>
                  </a:cxn>
                  <a:cxn ang="0">
                    <a:pos x="13533" y="28289"/>
                  </a:cxn>
                  <a:cxn ang="0">
                    <a:pos x="13533" y="28289"/>
                  </a:cxn>
                  <a:cxn ang="0">
                    <a:pos x="8328" y="48197"/>
                  </a:cxn>
                  <a:cxn ang="0">
                    <a:pos x="4164" y="68104"/>
                  </a:cxn>
                  <a:cxn ang="0">
                    <a:pos x="4164" y="68104"/>
                  </a:cxn>
                  <a:cxn ang="0">
                    <a:pos x="1561" y="83820"/>
                  </a:cxn>
                  <a:cxn ang="0">
                    <a:pos x="520" y="90630"/>
                  </a:cxn>
                  <a:cxn ang="0">
                    <a:pos x="0" y="98489"/>
                  </a:cxn>
                  <a:cxn ang="0">
                    <a:pos x="0" y="98489"/>
                  </a:cxn>
                  <a:cxn ang="0">
                    <a:pos x="520" y="100584"/>
                  </a:cxn>
                  <a:cxn ang="0">
                    <a:pos x="1561" y="102680"/>
                  </a:cxn>
                  <a:cxn ang="0">
                    <a:pos x="3643" y="104251"/>
                  </a:cxn>
                  <a:cxn ang="0">
                    <a:pos x="5725" y="104775"/>
                  </a:cxn>
                  <a:cxn ang="0">
                    <a:pos x="5725" y="104775"/>
                  </a:cxn>
                  <a:cxn ang="0">
                    <a:pos x="6766" y="104775"/>
                  </a:cxn>
                  <a:cxn ang="0">
                    <a:pos x="7807" y="104251"/>
                  </a:cxn>
                  <a:cxn ang="0">
                    <a:pos x="9369" y="102156"/>
                  </a:cxn>
                  <a:cxn ang="0">
                    <a:pos x="9369" y="100584"/>
                  </a:cxn>
                  <a:cxn ang="0">
                    <a:pos x="9369" y="100060"/>
                  </a:cxn>
                  <a:cxn ang="0">
                    <a:pos x="8328" y="99012"/>
                  </a:cxn>
                  <a:cxn ang="0">
                    <a:pos x="6766" y="98489"/>
                  </a:cxn>
                  <a:cxn ang="0">
                    <a:pos x="6766" y="98489"/>
                  </a:cxn>
                  <a:cxn ang="0">
                    <a:pos x="6766" y="97965"/>
                  </a:cxn>
                  <a:cxn ang="0">
                    <a:pos x="6246" y="96393"/>
                  </a:cxn>
                  <a:cxn ang="0">
                    <a:pos x="6766" y="90630"/>
                  </a:cxn>
                  <a:cxn ang="0">
                    <a:pos x="10410" y="72819"/>
                  </a:cxn>
                  <a:cxn ang="0">
                    <a:pos x="16656" y="44006"/>
                  </a:cxn>
                  <a:cxn ang="0">
                    <a:pos x="16656" y="44006"/>
                  </a:cxn>
                  <a:cxn ang="0">
                    <a:pos x="18217" y="36671"/>
                  </a:cxn>
                  <a:cxn ang="0">
                    <a:pos x="19779" y="28813"/>
                  </a:cxn>
                  <a:cxn ang="0">
                    <a:pos x="21340" y="25146"/>
                  </a:cxn>
                  <a:cxn ang="0">
                    <a:pos x="22381" y="22003"/>
                  </a:cxn>
                  <a:cxn ang="0">
                    <a:pos x="23943" y="18336"/>
                  </a:cxn>
                  <a:cxn ang="0">
                    <a:pos x="26545" y="15192"/>
                  </a:cxn>
                  <a:cxn ang="0">
                    <a:pos x="26545" y="15192"/>
                  </a:cxn>
                  <a:cxn ang="0">
                    <a:pos x="29148" y="12573"/>
                  </a:cxn>
                  <a:cxn ang="0">
                    <a:pos x="30189" y="9954"/>
                  </a:cxn>
                  <a:cxn ang="0">
                    <a:pos x="31230" y="6287"/>
                  </a:cxn>
                  <a:cxn ang="0">
                    <a:pos x="31750" y="2619"/>
                  </a:cxn>
                  <a:cxn ang="0">
                    <a:pos x="31750" y="2619"/>
                  </a:cxn>
                  <a:cxn ang="0">
                    <a:pos x="31750" y="1048"/>
                  </a:cxn>
                  <a:cxn ang="0">
                    <a:pos x="31230" y="524"/>
                  </a:cxn>
                  <a:cxn ang="0">
                    <a:pos x="30189" y="0"/>
                  </a:cxn>
                  <a:cxn ang="0">
                    <a:pos x="29148" y="0"/>
                  </a:cxn>
                  <a:cxn ang="0">
                    <a:pos x="26545" y="524"/>
                  </a:cxn>
                  <a:cxn ang="0">
                    <a:pos x="26025" y="1048"/>
                  </a:cxn>
                  <a:cxn ang="0">
                    <a:pos x="25504" y="2619"/>
                  </a:cxn>
                  <a:cxn ang="0">
                    <a:pos x="25504" y="2619"/>
                  </a:cxn>
                </a:cxnLst>
                <a:rect l="0" t="0" r="0" b="0"/>
                <a:pathLst>
                  <a:path w="61" h="200">
                    <a:moveTo>
                      <a:pt x="49" y="5"/>
                    </a:moveTo>
                    <a:lnTo>
                      <a:pt x="49" y="5"/>
                    </a:lnTo>
                    <a:lnTo>
                      <a:pt x="47" y="12"/>
                    </a:lnTo>
                    <a:lnTo>
                      <a:pt x="45" y="17"/>
                    </a:lnTo>
                    <a:lnTo>
                      <a:pt x="38" y="29"/>
                    </a:lnTo>
                    <a:lnTo>
                      <a:pt x="31" y="42"/>
                    </a:lnTo>
                    <a:lnTo>
                      <a:pt x="26" y="54"/>
                    </a:lnTo>
                    <a:lnTo>
                      <a:pt x="26" y="54"/>
                    </a:lnTo>
                    <a:lnTo>
                      <a:pt x="16" y="92"/>
                    </a:lnTo>
                    <a:lnTo>
                      <a:pt x="8" y="130"/>
                    </a:lnTo>
                    <a:lnTo>
                      <a:pt x="8" y="130"/>
                    </a:lnTo>
                    <a:lnTo>
                      <a:pt x="3" y="160"/>
                    </a:lnTo>
                    <a:lnTo>
                      <a:pt x="1" y="173"/>
                    </a:lnTo>
                    <a:lnTo>
                      <a:pt x="0" y="188"/>
                    </a:lnTo>
                    <a:lnTo>
                      <a:pt x="0" y="188"/>
                    </a:lnTo>
                    <a:lnTo>
                      <a:pt x="1" y="192"/>
                    </a:lnTo>
                    <a:lnTo>
                      <a:pt x="3" y="196"/>
                    </a:lnTo>
                    <a:lnTo>
                      <a:pt x="7" y="199"/>
                    </a:lnTo>
                    <a:lnTo>
                      <a:pt x="11" y="200"/>
                    </a:lnTo>
                    <a:lnTo>
                      <a:pt x="11" y="200"/>
                    </a:lnTo>
                    <a:lnTo>
                      <a:pt x="13" y="200"/>
                    </a:lnTo>
                    <a:lnTo>
                      <a:pt x="15" y="199"/>
                    </a:lnTo>
                    <a:lnTo>
                      <a:pt x="18" y="195"/>
                    </a:lnTo>
                    <a:lnTo>
                      <a:pt x="18" y="192"/>
                    </a:lnTo>
                    <a:lnTo>
                      <a:pt x="18" y="191"/>
                    </a:lnTo>
                    <a:lnTo>
                      <a:pt x="16" y="189"/>
                    </a:lnTo>
                    <a:lnTo>
                      <a:pt x="13" y="188"/>
                    </a:lnTo>
                    <a:lnTo>
                      <a:pt x="13" y="188"/>
                    </a:lnTo>
                    <a:lnTo>
                      <a:pt x="13" y="187"/>
                    </a:lnTo>
                    <a:lnTo>
                      <a:pt x="12" y="184"/>
                    </a:lnTo>
                    <a:lnTo>
                      <a:pt x="13" y="173"/>
                    </a:lnTo>
                    <a:lnTo>
                      <a:pt x="20" y="139"/>
                    </a:lnTo>
                    <a:lnTo>
                      <a:pt x="32" y="84"/>
                    </a:lnTo>
                    <a:lnTo>
                      <a:pt x="32" y="84"/>
                    </a:lnTo>
                    <a:lnTo>
                      <a:pt x="35" y="70"/>
                    </a:lnTo>
                    <a:lnTo>
                      <a:pt x="38" y="55"/>
                    </a:lnTo>
                    <a:lnTo>
                      <a:pt x="41" y="48"/>
                    </a:lnTo>
                    <a:lnTo>
                      <a:pt x="43" y="42"/>
                    </a:lnTo>
                    <a:lnTo>
                      <a:pt x="46" y="35"/>
                    </a:lnTo>
                    <a:lnTo>
                      <a:pt x="51" y="29"/>
                    </a:lnTo>
                    <a:lnTo>
                      <a:pt x="51" y="29"/>
                    </a:lnTo>
                    <a:lnTo>
                      <a:pt x="56" y="24"/>
                    </a:lnTo>
                    <a:lnTo>
                      <a:pt x="58" y="19"/>
                    </a:lnTo>
                    <a:lnTo>
                      <a:pt x="60" y="12"/>
                    </a:lnTo>
                    <a:lnTo>
                      <a:pt x="61" y="5"/>
                    </a:lnTo>
                    <a:lnTo>
                      <a:pt x="61" y="5"/>
                    </a:lnTo>
                    <a:lnTo>
                      <a:pt x="61" y="2"/>
                    </a:lnTo>
                    <a:lnTo>
                      <a:pt x="60" y="1"/>
                    </a:lnTo>
                    <a:lnTo>
                      <a:pt x="58" y="0"/>
                    </a:lnTo>
                    <a:lnTo>
                      <a:pt x="56" y="0"/>
                    </a:lnTo>
                    <a:lnTo>
                      <a:pt x="51" y="1"/>
                    </a:lnTo>
                    <a:lnTo>
                      <a:pt x="50" y="2"/>
                    </a:lnTo>
                    <a:lnTo>
                      <a:pt x="49" y="5"/>
                    </a:lnTo>
                    <a:lnTo>
                      <a:pt x="49"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3" name="Freeform 991">
                <a:extLst>
                  <a:ext uri="{FF2B5EF4-FFF2-40B4-BE49-F238E27FC236}">
                    <a16:creationId xmlns:a16="http://schemas.microsoft.com/office/drawing/2014/main" id="{124EDF61-DC68-4992-8841-348311762E1E}"/>
                  </a:ext>
                </a:extLst>
              </p:cNvPr>
              <p:cNvSpPr/>
              <p:nvPr/>
            </p:nvSpPr>
            <p:spPr>
              <a:xfrm>
                <a:off x="5072064" y="3303588"/>
                <a:ext cx="20638" cy="95250"/>
              </a:xfrm>
              <a:custGeom>
                <a:avLst/>
                <a:gdLst/>
                <a:ahLst/>
                <a:cxnLst>
                  <a:cxn ang="0">
                    <a:pos x="13945" y="2105"/>
                  </a:cxn>
                  <a:cxn ang="0">
                    <a:pos x="13945" y="2105"/>
                  </a:cxn>
                  <a:cxn ang="0">
                    <a:pos x="11713" y="11051"/>
                  </a:cxn>
                  <a:cxn ang="0">
                    <a:pos x="7809" y="21050"/>
                  </a:cxn>
                  <a:cxn ang="0">
                    <a:pos x="4462" y="31048"/>
                  </a:cxn>
                  <a:cxn ang="0">
                    <a:pos x="3904" y="36311"/>
                  </a:cxn>
                  <a:cxn ang="0">
                    <a:pos x="3347" y="41047"/>
                  </a:cxn>
                  <a:cxn ang="0">
                    <a:pos x="3347" y="41047"/>
                  </a:cxn>
                  <a:cxn ang="0">
                    <a:pos x="2231" y="54203"/>
                  </a:cxn>
                  <a:cxn ang="0">
                    <a:pos x="1673" y="66833"/>
                  </a:cxn>
                  <a:cxn ang="0">
                    <a:pos x="0" y="79989"/>
                  </a:cxn>
                  <a:cxn ang="0">
                    <a:pos x="0" y="92619"/>
                  </a:cxn>
                  <a:cxn ang="0">
                    <a:pos x="0" y="92619"/>
                  </a:cxn>
                  <a:cxn ang="0">
                    <a:pos x="0" y="94198"/>
                  </a:cxn>
                  <a:cxn ang="0">
                    <a:pos x="1116" y="94724"/>
                  </a:cxn>
                  <a:cxn ang="0">
                    <a:pos x="2231" y="95250"/>
                  </a:cxn>
                  <a:cxn ang="0">
                    <a:pos x="3347" y="95250"/>
                  </a:cxn>
                  <a:cxn ang="0">
                    <a:pos x="4462" y="95250"/>
                  </a:cxn>
                  <a:cxn ang="0">
                    <a:pos x="5578" y="94724"/>
                  </a:cxn>
                  <a:cxn ang="0">
                    <a:pos x="6136" y="94198"/>
                  </a:cxn>
                  <a:cxn ang="0">
                    <a:pos x="6693" y="92619"/>
                  </a:cxn>
                  <a:cxn ang="0">
                    <a:pos x="6693" y="92619"/>
                  </a:cxn>
                  <a:cxn ang="0">
                    <a:pos x="6693" y="81041"/>
                  </a:cxn>
                  <a:cxn ang="0">
                    <a:pos x="7809" y="69990"/>
                  </a:cxn>
                  <a:cxn ang="0">
                    <a:pos x="10040" y="46836"/>
                  </a:cxn>
                  <a:cxn ang="0">
                    <a:pos x="10040" y="46836"/>
                  </a:cxn>
                  <a:cxn ang="0">
                    <a:pos x="11713" y="35258"/>
                  </a:cxn>
                  <a:cxn ang="0">
                    <a:pos x="14502" y="24733"/>
                  </a:cxn>
                  <a:cxn ang="0">
                    <a:pos x="17291" y="14209"/>
                  </a:cxn>
                  <a:cxn ang="0">
                    <a:pos x="20638" y="3157"/>
                  </a:cxn>
                  <a:cxn ang="0">
                    <a:pos x="20638" y="3157"/>
                  </a:cxn>
                  <a:cxn ang="0">
                    <a:pos x="20638" y="2105"/>
                  </a:cxn>
                  <a:cxn ang="0">
                    <a:pos x="19522" y="1052"/>
                  </a:cxn>
                  <a:cxn ang="0">
                    <a:pos x="17291" y="0"/>
                  </a:cxn>
                  <a:cxn ang="0">
                    <a:pos x="16176" y="0"/>
                  </a:cxn>
                  <a:cxn ang="0">
                    <a:pos x="15060" y="0"/>
                  </a:cxn>
                  <a:cxn ang="0">
                    <a:pos x="14502" y="526"/>
                  </a:cxn>
                  <a:cxn ang="0">
                    <a:pos x="13945" y="2105"/>
                  </a:cxn>
                  <a:cxn ang="0">
                    <a:pos x="13945" y="2105"/>
                  </a:cxn>
                </a:cxnLst>
                <a:rect l="0" t="0" r="0" b="0"/>
                <a:pathLst>
                  <a:path w="37" h="181">
                    <a:moveTo>
                      <a:pt x="25" y="4"/>
                    </a:moveTo>
                    <a:lnTo>
                      <a:pt x="25" y="4"/>
                    </a:lnTo>
                    <a:lnTo>
                      <a:pt x="21" y="21"/>
                    </a:lnTo>
                    <a:lnTo>
                      <a:pt x="14" y="40"/>
                    </a:lnTo>
                    <a:lnTo>
                      <a:pt x="8" y="59"/>
                    </a:lnTo>
                    <a:lnTo>
                      <a:pt x="7" y="69"/>
                    </a:lnTo>
                    <a:lnTo>
                      <a:pt x="6" y="78"/>
                    </a:lnTo>
                    <a:lnTo>
                      <a:pt x="6" y="78"/>
                    </a:lnTo>
                    <a:lnTo>
                      <a:pt x="4" y="103"/>
                    </a:lnTo>
                    <a:lnTo>
                      <a:pt x="3" y="127"/>
                    </a:lnTo>
                    <a:lnTo>
                      <a:pt x="0" y="152"/>
                    </a:lnTo>
                    <a:lnTo>
                      <a:pt x="0" y="176"/>
                    </a:lnTo>
                    <a:lnTo>
                      <a:pt x="0" y="176"/>
                    </a:lnTo>
                    <a:lnTo>
                      <a:pt x="0" y="179"/>
                    </a:lnTo>
                    <a:lnTo>
                      <a:pt x="2" y="180"/>
                    </a:lnTo>
                    <a:lnTo>
                      <a:pt x="4" y="181"/>
                    </a:lnTo>
                    <a:lnTo>
                      <a:pt x="6" y="181"/>
                    </a:lnTo>
                    <a:lnTo>
                      <a:pt x="8" y="181"/>
                    </a:lnTo>
                    <a:lnTo>
                      <a:pt x="10" y="180"/>
                    </a:lnTo>
                    <a:lnTo>
                      <a:pt x="11" y="179"/>
                    </a:lnTo>
                    <a:lnTo>
                      <a:pt x="12" y="176"/>
                    </a:lnTo>
                    <a:lnTo>
                      <a:pt x="12" y="176"/>
                    </a:lnTo>
                    <a:lnTo>
                      <a:pt x="12" y="154"/>
                    </a:lnTo>
                    <a:lnTo>
                      <a:pt x="14" y="133"/>
                    </a:lnTo>
                    <a:lnTo>
                      <a:pt x="18" y="89"/>
                    </a:lnTo>
                    <a:lnTo>
                      <a:pt x="18" y="89"/>
                    </a:lnTo>
                    <a:lnTo>
                      <a:pt x="21" y="67"/>
                    </a:lnTo>
                    <a:lnTo>
                      <a:pt x="26" y="47"/>
                    </a:lnTo>
                    <a:lnTo>
                      <a:pt x="31" y="27"/>
                    </a:lnTo>
                    <a:lnTo>
                      <a:pt x="37" y="6"/>
                    </a:lnTo>
                    <a:lnTo>
                      <a:pt x="37" y="6"/>
                    </a:lnTo>
                    <a:lnTo>
                      <a:pt x="37" y="4"/>
                    </a:lnTo>
                    <a:lnTo>
                      <a:pt x="35" y="2"/>
                    </a:lnTo>
                    <a:lnTo>
                      <a:pt x="31" y="0"/>
                    </a:lnTo>
                    <a:lnTo>
                      <a:pt x="29" y="0"/>
                    </a:lnTo>
                    <a:lnTo>
                      <a:pt x="27" y="0"/>
                    </a:lnTo>
                    <a:lnTo>
                      <a:pt x="26" y="1"/>
                    </a:lnTo>
                    <a:lnTo>
                      <a:pt x="25" y="4"/>
                    </a:lnTo>
                    <a:lnTo>
                      <a:pt x="2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4" name="Freeform 992">
                <a:extLst>
                  <a:ext uri="{FF2B5EF4-FFF2-40B4-BE49-F238E27FC236}">
                    <a16:creationId xmlns:a16="http://schemas.microsoft.com/office/drawing/2014/main" id="{01C0A3A8-E515-44C9-A730-536D6B09B707}"/>
                  </a:ext>
                </a:extLst>
              </p:cNvPr>
              <p:cNvSpPr/>
              <p:nvPr/>
            </p:nvSpPr>
            <p:spPr>
              <a:xfrm>
                <a:off x="5110164" y="3328988"/>
                <a:ext cx="14288" cy="84138"/>
              </a:xfrm>
              <a:custGeom>
                <a:avLst/>
                <a:gdLst/>
                <a:ahLst/>
                <a:cxnLst>
                  <a:cxn ang="0">
                    <a:pos x="10991" y="77748"/>
                  </a:cxn>
                  <a:cxn ang="0">
                    <a:pos x="10991" y="77748"/>
                  </a:cxn>
                  <a:cxn ang="0">
                    <a:pos x="10441" y="77748"/>
                  </a:cxn>
                  <a:cxn ang="0">
                    <a:pos x="9342" y="76683"/>
                  </a:cxn>
                  <a:cxn ang="0">
                    <a:pos x="8243" y="72955"/>
                  </a:cxn>
                  <a:cxn ang="0">
                    <a:pos x="8243" y="68695"/>
                  </a:cxn>
                  <a:cxn ang="0">
                    <a:pos x="7144" y="62837"/>
                  </a:cxn>
                  <a:cxn ang="0">
                    <a:pos x="7144" y="51654"/>
                  </a:cxn>
                  <a:cxn ang="0">
                    <a:pos x="7144" y="45264"/>
                  </a:cxn>
                  <a:cxn ang="0">
                    <a:pos x="7144" y="45264"/>
                  </a:cxn>
                  <a:cxn ang="0">
                    <a:pos x="8793" y="23963"/>
                  </a:cxn>
                  <a:cxn ang="0">
                    <a:pos x="9342" y="13845"/>
                  </a:cxn>
                  <a:cxn ang="0">
                    <a:pos x="10991" y="3728"/>
                  </a:cxn>
                  <a:cxn ang="0">
                    <a:pos x="10991" y="3728"/>
                  </a:cxn>
                  <a:cxn ang="0">
                    <a:pos x="10991" y="2663"/>
                  </a:cxn>
                  <a:cxn ang="0">
                    <a:pos x="10441" y="1598"/>
                  </a:cxn>
                  <a:cxn ang="0">
                    <a:pos x="8243" y="0"/>
                  </a:cxn>
                  <a:cxn ang="0">
                    <a:pos x="7144" y="0"/>
                  </a:cxn>
                  <a:cxn ang="0">
                    <a:pos x="6045" y="0"/>
                  </a:cxn>
                  <a:cxn ang="0">
                    <a:pos x="4946" y="1065"/>
                  </a:cxn>
                  <a:cxn ang="0">
                    <a:pos x="4396" y="2663"/>
                  </a:cxn>
                  <a:cxn ang="0">
                    <a:pos x="4396" y="2663"/>
                  </a:cxn>
                  <a:cxn ang="0">
                    <a:pos x="2198" y="19171"/>
                  </a:cxn>
                  <a:cxn ang="0">
                    <a:pos x="550" y="32484"/>
                  </a:cxn>
                  <a:cxn ang="0">
                    <a:pos x="0" y="47394"/>
                  </a:cxn>
                  <a:cxn ang="0">
                    <a:pos x="0" y="61772"/>
                  </a:cxn>
                  <a:cxn ang="0">
                    <a:pos x="550" y="68162"/>
                  </a:cxn>
                  <a:cxn ang="0">
                    <a:pos x="1099" y="74020"/>
                  </a:cxn>
                  <a:cxn ang="0">
                    <a:pos x="2748" y="78280"/>
                  </a:cxn>
                  <a:cxn ang="0">
                    <a:pos x="4946" y="82008"/>
                  </a:cxn>
                  <a:cxn ang="0">
                    <a:pos x="8243" y="84138"/>
                  </a:cxn>
                  <a:cxn ang="0">
                    <a:pos x="9342" y="84138"/>
                  </a:cxn>
                  <a:cxn ang="0">
                    <a:pos x="10991" y="84138"/>
                  </a:cxn>
                  <a:cxn ang="0">
                    <a:pos x="10991" y="84138"/>
                  </a:cxn>
                  <a:cxn ang="0">
                    <a:pos x="12639" y="84138"/>
                  </a:cxn>
                  <a:cxn ang="0">
                    <a:pos x="13189" y="82540"/>
                  </a:cxn>
                  <a:cxn ang="0">
                    <a:pos x="14288" y="80410"/>
                  </a:cxn>
                  <a:cxn ang="0">
                    <a:pos x="14288" y="79878"/>
                  </a:cxn>
                  <a:cxn ang="0">
                    <a:pos x="13189" y="78280"/>
                  </a:cxn>
                  <a:cxn ang="0">
                    <a:pos x="12639" y="77748"/>
                  </a:cxn>
                  <a:cxn ang="0">
                    <a:pos x="10991" y="77748"/>
                  </a:cxn>
                  <a:cxn ang="0">
                    <a:pos x="10991" y="77748"/>
                  </a:cxn>
                </a:cxnLst>
                <a:rect l="0" t="0" r="0" b="0"/>
                <a:pathLst>
                  <a:path w="26" h="158">
                    <a:moveTo>
                      <a:pt x="20" y="146"/>
                    </a:moveTo>
                    <a:lnTo>
                      <a:pt x="20" y="146"/>
                    </a:lnTo>
                    <a:lnTo>
                      <a:pt x="19" y="146"/>
                    </a:lnTo>
                    <a:lnTo>
                      <a:pt x="17" y="144"/>
                    </a:lnTo>
                    <a:lnTo>
                      <a:pt x="15" y="137"/>
                    </a:lnTo>
                    <a:lnTo>
                      <a:pt x="15" y="129"/>
                    </a:lnTo>
                    <a:lnTo>
                      <a:pt x="13" y="118"/>
                    </a:lnTo>
                    <a:lnTo>
                      <a:pt x="13" y="97"/>
                    </a:lnTo>
                    <a:lnTo>
                      <a:pt x="13" y="85"/>
                    </a:lnTo>
                    <a:lnTo>
                      <a:pt x="13" y="85"/>
                    </a:lnTo>
                    <a:lnTo>
                      <a:pt x="16" y="45"/>
                    </a:lnTo>
                    <a:lnTo>
                      <a:pt x="17" y="26"/>
                    </a:lnTo>
                    <a:lnTo>
                      <a:pt x="20" y="7"/>
                    </a:lnTo>
                    <a:lnTo>
                      <a:pt x="20" y="7"/>
                    </a:lnTo>
                    <a:lnTo>
                      <a:pt x="20" y="5"/>
                    </a:lnTo>
                    <a:lnTo>
                      <a:pt x="19" y="3"/>
                    </a:lnTo>
                    <a:lnTo>
                      <a:pt x="15" y="0"/>
                    </a:lnTo>
                    <a:lnTo>
                      <a:pt x="13" y="0"/>
                    </a:lnTo>
                    <a:lnTo>
                      <a:pt x="11" y="0"/>
                    </a:lnTo>
                    <a:lnTo>
                      <a:pt x="9" y="2"/>
                    </a:lnTo>
                    <a:lnTo>
                      <a:pt x="8" y="5"/>
                    </a:lnTo>
                    <a:lnTo>
                      <a:pt x="8" y="5"/>
                    </a:lnTo>
                    <a:lnTo>
                      <a:pt x="4" y="36"/>
                    </a:lnTo>
                    <a:lnTo>
                      <a:pt x="1" y="61"/>
                    </a:lnTo>
                    <a:lnTo>
                      <a:pt x="0" y="89"/>
                    </a:lnTo>
                    <a:lnTo>
                      <a:pt x="0" y="116"/>
                    </a:lnTo>
                    <a:lnTo>
                      <a:pt x="1" y="128"/>
                    </a:lnTo>
                    <a:lnTo>
                      <a:pt x="2" y="139"/>
                    </a:lnTo>
                    <a:lnTo>
                      <a:pt x="5" y="147"/>
                    </a:lnTo>
                    <a:lnTo>
                      <a:pt x="9" y="154"/>
                    </a:lnTo>
                    <a:lnTo>
                      <a:pt x="15" y="158"/>
                    </a:lnTo>
                    <a:lnTo>
                      <a:pt x="17" y="158"/>
                    </a:lnTo>
                    <a:lnTo>
                      <a:pt x="20" y="158"/>
                    </a:lnTo>
                    <a:lnTo>
                      <a:pt x="20" y="158"/>
                    </a:lnTo>
                    <a:lnTo>
                      <a:pt x="23" y="158"/>
                    </a:lnTo>
                    <a:lnTo>
                      <a:pt x="24" y="155"/>
                    </a:lnTo>
                    <a:lnTo>
                      <a:pt x="26" y="151"/>
                    </a:lnTo>
                    <a:lnTo>
                      <a:pt x="26" y="150"/>
                    </a:lnTo>
                    <a:lnTo>
                      <a:pt x="24" y="147"/>
                    </a:lnTo>
                    <a:lnTo>
                      <a:pt x="23" y="146"/>
                    </a:lnTo>
                    <a:lnTo>
                      <a:pt x="20" y="146"/>
                    </a:lnTo>
                    <a:lnTo>
                      <a:pt x="20" y="1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5" name="Freeform 993">
                <a:extLst>
                  <a:ext uri="{FF2B5EF4-FFF2-40B4-BE49-F238E27FC236}">
                    <a16:creationId xmlns:a16="http://schemas.microsoft.com/office/drawing/2014/main" id="{CF264EB1-719B-4C78-B23B-F9DA8905FA8A}"/>
                  </a:ext>
                </a:extLst>
              </p:cNvPr>
              <p:cNvSpPr/>
              <p:nvPr/>
            </p:nvSpPr>
            <p:spPr>
              <a:xfrm>
                <a:off x="5143502" y="3351213"/>
                <a:ext cx="15875" cy="77788"/>
              </a:xfrm>
              <a:custGeom>
                <a:avLst/>
                <a:gdLst/>
                <a:ahLst/>
                <a:cxnLst>
                  <a:cxn ang="0">
                    <a:pos x="15875" y="73555"/>
                  </a:cxn>
                  <a:cxn ang="0">
                    <a:pos x="15875" y="73555"/>
                  </a:cxn>
                  <a:cxn ang="0">
                    <a:pos x="7408" y="42863"/>
                  </a:cxn>
                  <a:cxn ang="0">
                    <a:pos x="7408" y="42863"/>
                  </a:cxn>
                  <a:cxn ang="0">
                    <a:pos x="6879" y="38100"/>
                  </a:cxn>
                  <a:cxn ang="0">
                    <a:pos x="6879" y="33338"/>
                  </a:cxn>
                  <a:cxn ang="0">
                    <a:pos x="7408" y="23283"/>
                  </a:cxn>
                  <a:cxn ang="0">
                    <a:pos x="8996" y="13229"/>
                  </a:cxn>
                  <a:cxn ang="0">
                    <a:pos x="9525" y="3175"/>
                  </a:cxn>
                  <a:cxn ang="0">
                    <a:pos x="9525" y="3175"/>
                  </a:cxn>
                  <a:cxn ang="0">
                    <a:pos x="9525" y="1588"/>
                  </a:cxn>
                  <a:cxn ang="0">
                    <a:pos x="8996" y="1058"/>
                  </a:cxn>
                  <a:cxn ang="0">
                    <a:pos x="7408" y="0"/>
                  </a:cxn>
                  <a:cxn ang="0">
                    <a:pos x="6879" y="0"/>
                  </a:cxn>
                  <a:cxn ang="0">
                    <a:pos x="4763" y="1058"/>
                  </a:cxn>
                  <a:cxn ang="0">
                    <a:pos x="3704" y="1588"/>
                  </a:cxn>
                  <a:cxn ang="0">
                    <a:pos x="3175" y="3175"/>
                  </a:cxn>
                  <a:cxn ang="0">
                    <a:pos x="3175" y="3175"/>
                  </a:cxn>
                  <a:cxn ang="0">
                    <a:pos x="2646" y="12700"/>
                  </a:cxn>
                  <a:cxn ang="0">
                    <a:pos x="1588" y="21167"/>
                  </a:cxn>
                  <a:cxn ang="0">
                    <a:pos x="0" y="29634"/>
                  </a:cxn>
                  <a:cxn ang="0">
                    <a:pos x="0" y="39159"/>
                  </a:cxn>
                  <a:cxn ang="0">
                    <a:pos x="0" y="39159"/>
                  </a:cxn>
                  <a:cxn ang="0">
                    <a:pos x="0" y="43392"/>
                  </a:cxn>
                  <a:cxn ang="0">
                    <a:pos x="1058" y="47625"/>
                  </a:cxn>
                  <a:cxn ang="0">
                    <a:pos x="3704" y="57150"/>
                  </a:cxn>
                  <a:cxn ang="0">
                    <a:pos x="6879" y="66146"/>
                  </a:cxn>
                  <a:cxn ang="0">
                    <a:pos x="9525" y="75142"/>
                  </a:cxn>
                  <a:cxn ang="0">
                    <a:pos x="9525" y="75142"/>
                  </a:cxn>
                  <a:cxn ang="0">
                    <a:pos x="10054" y="76200"/>
                  </a:cxn>
                  <a:cxn ang="0">
                    <a:pos x="11113" y="77259"/>
                  </a:cxn>
                  <a:cxn ang="0">
                    <a:pos x="12700" y="77788"/>
                  </a:cxn>
                  <a:cxn ang="0">
                    <a:pos x="13758" y="77259"/>
                  </a:cxn>
                  <a:cxn ang="0">
                    <a:pos x="14817" y="77259"/>
                  </a:cxn>
                  <a:cxn ang="0">
                    <a:pos x="15346" y="75671"/>
                  </a:cxn>
                  <a:cxn ang="0">
                    <a:pos x="15875" y="75142"/>
                  </a:cxn>
                  <a:cxn ang="0">
                    <a:pos x="15875" y="73555"/>
                  </a:cxn>
                  <a:cxn ang="0">
                    <a:pos x="15875" y="73555"/>
                  </a:cxn>
                </a:cxnLst>
                <a:rect l="0" t="0" r="0" b="0"/>
                <a:pathLst>
                  <a:path w="30" h="147">
                    <a:moveTo>
                      <a:pt x="30" y="139"/>
                    </a:moveTo>
                    <a:lnTo>
                      <a:pt x="30" y="139"/>
                    </a:lnTo>
                    <a:lnTo>
                      <a:pt x="14" y="81"/>
                    </a:lnTo>
                    <a:lnTo>
                      <a:pt x="14" y="81"/>
                    </a:lnTo>
                    <a:lnTo>
                      <a:pt x="13" y="72"/>
                    </a:lnTo>
                    <a:lnTo>
                      <a:pt x="13" y="63"/>
                    </a:lnTo>
                    <a:lnTo>
                      <a:pt x="14" y="44"/>
                    </a:lnTo>
                    <a:lnTo>
                      <a:pt x="17" y="25"/>
                    </a:lnTo>
                    <a:lnTo>
                      <a:pt x="18" y="6"/>
                    </a:lnTo>
                    <a:lnTo>
                      <a:pt x="18" y="6"/>
                    </a:lnTo>
                    <a:lnTo>
                      <a:pt x="18" y="3"/>
                    </a:lnTo>
                    <a:lnTo>
                      <a:pt x="17" y="2"/>
                    </a:lnTo>
                    <a:lnTo>
                      <a:pt x="14" y="0"/>
                    </a:lnTo>
                    <a:lnTo>
                      <a:pt x="13" y="0"/>
                    </a:lnTo>
                    <a:lnTo>
                      <a:pt x="9" y="2"/>
                    </a:lnTo>
                    <a:lnTo>
                      <a:pt x="7" y="3"/>
                    </a:lnTo>
                    <a:lnTo>
                      <a:pt x="6" y="6"/>
                    </a:lnTo>
                    <a:lnTo>
                      <a:pt x="6" y="6"/>
                    </a:lnTo>
                    <a:lnTo>
                      <a:pt x="5" y="24"/>
                    </a:lnTo>
                    <a:lnTo>
                      <a:pt x="3" y="40"/>
                    </a:lnTo>
                    <a:lnTo>
                      <a:pt x="0" y="56"/>
                    </a:lnTo>
                    <a:lnTo>
                      <a:pt x="0" y="74"/>
                    </a:lnTo>
                    <a:lnTo>
                      <a:pt x="0" y="74"/>
                    </a:lnTo>
                    <a:lnTo>
                      <a:pt x="0" y="82"/>
                    </a:lnTo>
                    <a:lnTo>
                      <a:pt x="2" y="90"/>
                    </a:lnTo>
                    <a:lnTo>
                      <a:pt x="7" y="108"/>
                    </a:lnTo>
                    <a:lnTo>
                      <a:pt x="13" y="125"/>
                    </a:lnTo>
                    <a:lnTo>
                      <a:pt x="18" y="142"/>
                    </a:lnTo>
                    <a:lnTo>
                      <a:pt x="18" y="142"/>
                    </a:lnTo>
                    <a:lnTo>
                      <a:pt x="19" y="144"/>
                    </a:lnTo>
                    <a:lnTo>
                      <a:pt x="21" y="146"/>
                    </a:lnTo>
                    <a:lnTo>
                      <a:pt x="24" y="147"/>
                    </a:lnTo>
                    <a:lnTo>
                      <a:pt x="26" y="146"/>
                    </a:lnTo>
                    <a:lnTo>
                      <a:pt x="28" y="146"/>
                    </a:lnTo>
                    <a:lnTo>
                      <a:pt x="29" y="143"/>
                    </a:lnTo>
                    <a:lnTo>
                      <a:pt x="30" y="142"/>
                    </a:lnTo>
                    <a:lnTo>
                      <a:pt x="30" y="139"/>
                    </a:lnTo>
                    <a:lnTo>
                      <a:pt x="30" y="1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6" name="Freeform 994">
                <a:extLst>
                  <a:ext uri="{FF2B5EF4-FFF2-40B4-BE49-F238E27FC236}">
                    <a16:creationId xmlns:a16="http://schemas.microsoft.com/office/drawing/2014/main" id="{102D1CCA-4F43-42CB-88B6-821FE01E18B1}"/>
                  </a:ext>
                </a:extLst>
              </p:cNvPr>
              <p:cNvSpPr/>
              <p:nvPr/>
            </p:nvSpPr>
            <p:spPr>
              <a:xfrm>
                <a:off x="5191127" y="3373438"/>
                <a:ext cx="15875" cy="65088"/>
              </a:xfrm>
              <a:custGeom>
                <a:avLst/>
                <a:gdLst/>
                <a:ahLst/>
                <a:cxnLst>
                  <a:cxn ang="0">
                    <a:pos x="15875" y="60286"/>
                  </a:cxn>
                  <a:cxn ang="0">
                    <a:pos x="15875" y="60286"/>
                  </a:cxn>
                  <a:cxn ang="0">
                    <a:pos x="11778" y="47482"/>
                  </a:cxn>
                  <a:cxn ang="0">
                    <a:pos x="9730" y="41080"/>
                  </a:cxn>
                  <a:cxn ang="0">
                    <a:pos x="7681" y="34678"/>
                  </a:cxn>
                  <a:cxn ang="0">
                    <a:pos x="7681" y="34678"/>
                  </a:cxn>
                  <a:cxn ang="0">
                    <a:pos x="6145" y="26675"/>
                  </a:cxn>
                  <a:cxn ang="0">
                    <a:pos x="6145" y="18673"/>
                  </a:cxn>
                  <a:cxn ang="0">
                    <a:pos x="7169" y="3201"/>
                  </a:cxn>
                  <a:cxn ang="0">
                    <a:pos x="7169" y="3201"/>
                  </a:cxn>
                  <a:cxn ang="0">
                    <a:pos x="7169" y="2134"/>
                  </a:cxn>
                  <a:cxn ang="0">
                    <a:pos x="6145" y="1067"/>
                  </a:cxn>
                  <a:cxn ang="0">
                    <a:pos x="5121" y="534"/>
                  </a:cxn>
                  <a:cxn ang="0">
                    <a:pos x="3585" y="0"/>
                  </a:cxn>
                  <a:cxn ang="0">
                    <a:pos x="2560" y="534"/>
                  </a:cxn>
                  <a:cxn ang="0">
                    <a:pos x="1536" y="1067"/>
                  </a:cxn>
                  <a:cxn ang="0">
                    <a:pos x="512" y="2134"/>
                  </a:cxn>
                  <a:cxn ang="0">
                    <a:pos x="512" y="3201"/>
                  </a:cxn>
                  <a:cxn ang="0">
                    <a:pos x="512" y="3201"/>
                  </a:cxn>
                  <a:cxn ang="0">
                    <a:pos x="0" y="17606"/>
                  </a:cxn>
                  <a:cxn ang="0">
                    <a:pos x="0" y="25608"/>
                  </a:cxn>
                  <a:cxn ang="0">
                    <a:pos x="512" y="33078"/>
                  </a:cxn>
                  <a:cxn ang="0">
                    <a:pos x="512" y="33078"/>
                  </a:cxn>
                  <a:cxn ang="0">
                    <a:pos x="2560" y="40547"/>
                  </a:cxn>
                  <a:cxn ang="0">
                    <a:pos x="5121" y="47482"/>
                  </a:cxn>
                  <a:cxn ang="0">
                    <a:pos x="7681" y="55485"/>
                  </a:cxn>
                  <a:cxn ang="0">
                    <a:pos x="10242" y="62954"/>
                  </a:cxn>
                  <a:cxn ang="0">
                    <a:pos x="10242" y="62954"/>
                  </a:cxn>
                  <a:cxn ang="0">
                    <a:pos x="10242" y="64021"/>
                  </a:cxn>
                  <a:cxn ang="0">
                    <a:pos x="11778" y="65088"/>
                  </a:cxn>
                  <a:cxn ang="0">
                    <a:pos x="12290" y="65088"/>
                  </a:cxn>
                  <a:cxn ang="0">
                    <a:pos x="13827" y="65088"/>
                  </a:cxn>
                  <a:cxn ang="0">
                    <a:pos x="15363" y="64021"/>
                  </a:cxn>
                  <a:cxn ang="0">
                    <a:pos x="15875" y="63487"/>
                  </a:cxn>
                  <a:cxn ang="0">
                    <a:pos x="15875" y="61887"/>
                  </a:cxn>
                  <a:cxn ang="0">
                    <a:pos x="15875" y="60286"/>
                  </a:cxn>
                  <a:cxn ang="0">
                    <a:pos x="15875" y="60286"/>
                  </a:cxn>
                </a:cxnLst>
                <a:rect l="0" t="0" r="0" b="0"/>
                <a:pathLst>
                  <a:path w="31" h="122">
                    <a:moveTo>
                      <a:pt x="31" y="113"/>
                    </a:moveTo>
                    <a:lnTo>
                      <a:pt x="31" y="113"/>
                    </a:lnTo>
                    <a:lnTo>
                      <a:pt x="23" y="89"/>
                    </a:lnTo>
                    <a:lnTo>
                      <a:pt x="19" y="77"/>
                    </a:lnTo>
                    <a:lnTo>
                      <a:pt x="15" y="65"/>
                    </a:lnTo>
                    <a:lnTo>
                      <a:pt x="15" y="65"/>
                    </a:lnTo>
                    <a:lnTo>
                      <a:pt x="12" y="50"/>
                    </a:lnTo>
                    <a:lnTo>
                      <a:pt x="12" y="35"/>
                    </a:lnTo>
                    <a:lnTo>
                      <a:pt x="14" y="6"/>
                    </a:lnTo>
                    <a:lnTo>
                      <a:pt x="14" y="6"/>
                    </a:lnTo>
                    <a:lnTo>
                      <a:pt x="14" y="4"/>
                    </a:lnTo>
                    <a:lnTo>
                      <a:pt x="12" y="2"/>
                    </a:lnTo>
                    <a:lnTo>
                      <a:pt x="10" y="1"/>
                    </a:lnTo>
                    <a:lnTo>
                      <a:pt x="7" y="0"/>
                    </a:lnTo>
                    <a:lnTo>
                      <a:pt x="5" y="1"/>
                    </a:lnTo>
                    <a:lnTo>
                      <a:pt x="3" y="2"/>
                    </a:lnTo>
                    <a:lnTo>
                      <a:pt x="1" y="4"/>
                    </a:lnTo>
                    <a:lnTo>
                      <a:pt x="1" y="6"/>
                    </a:lnTo>
                    <a:lnTo>
                      <a:pt x="1" y="6"/>
                    </a:lnTo>
                    <a:lnTo>
                      <a:pt x="0" y="33"/>
                    </a:lnTo>
                    <a:lnTo>
                      <a:pt x="0" y="48"/>
                    </a:lnTo>
                    <a:lnTo>
                      <a:pt x="1" y="62"/>
                    </a:lnTo>
                    <a:lnTo>
                      <a:pt x="1" y="62"/>
                    </a:lnTo>
                    <a:lnTo>
                      <a:pt x="5" y="76"/>
                    </a:lnTo>
                    <a:lnTo>
                      <a:pt x="10" y="89"/>
                    </a:lnTo>
                    <a:lnTo>
                      <a:pt x="15" y="104"/>
                    </a:lnTo>
                    <a:lnTo>
                      <a:pt x="20" y="118"/>
                    </a:lnTo>
                    <a:lnTo>
                      <a:pt x="20" y="118"/>
                    </a:lnTo>
                    <a:lnTo>
                      <a:pt x="20" y="120"/>
                    </a:lnTo>
                    <a:lnTo>
                      <a:pt x="23" y="122"/>
                    </a:lnTo>
                    <a:lnTo>
                      <a:pt x="24" y="122"/>
                    </a:lnTo>
                    <a:lnTo>
                      <a:pt x="27" y="122"/>
                    </a:lnTo>
                    <a:lnTo>
                      <a:pt x="30" y="120"/>
                    </a:lnTo>
                    <a:lnTo>
                      <a:pt x="31" y="119"/>
                    </a:lnTo>
                    <a:lnTo>
                      <a:pt x="31" y="116"/>
                    </a:lnTo>
                    <a:lnTo>
                      <a:pt x="31" y="113"/>
                    </a:lnTo>
                    <a:lnTo>
                      <a:pt x="31" y="1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7" name="Freeform 995">
                <a:extLst>
                  <a:ext uri="{FF2B5EF4-FFF2-40B4-BE49-F238E27FC236}">
                    <a16:creationId xmlns:a16="http://schemas.microsoft.com/office/drawing/2014/main" id="{D54A36AB-6E52-4CE7-8D61-5C83AA29339F}"/>
                  </a:ext>
                </a:extLst>
              </p:cNvPr>
              <p:cNvSpPr/>
              <p:nvPr/>
            </p:nvSpPr>
            <p:spPr>
              <a:xfrm>
                <a:off x="5233989" y="3379788"/>
                <a:ext cx="12700" cy="52388"/>
              </a:xfrm>
              <a:custGeom>
                <a:avLst/>
                <a:gdLst/>
                <a:ahLst/>
                <a:cxnLst>
                  <a:cxn ang="0">
                    <a:pos x="12700" y="47527"/>
                  </a:cxn>
                  <a:cxn ang="0">
                    <a:pos x="12700" y="47527"/>
                  </a:cxn>
                  <a:cxn ang="0">
                    <a:pos x="9652" y="42126"/>
                  </a:cxn>
                  <a:cxn ang="0">
                    <a:pos x="7620" y="37266"/>
                  </a:cxn>
                  <a:cxn ang="0">
                    <a:pos x="7112" y="31865"/>
                  </a:cxn>
                  <a:cxn ang="0">
                    <a:pos x="6096" y="26464"/>
                  </a:cxn>
                  <a:cxn ang="0">
                    <a:pos x="6096" y="14582"/>
                  </a:cxn>
                  <a:cxn ang="0">
                    <a:pos x="6096" y="3781"/>
                  </a:cxn>
                  <a:cxn ang="0">
                    <a:pos x="6096" y="3781"/>
                  </a:cxn>
                  <a:cxn ang="0">
                    <a:pos x="6096" y="2160"/>
                  </a:cxn>
                  <a:cxn ang="0">
                    <a:pos x="5588" y="1080"/>
                  </a:cxn>
                  <a:cxn ang="0">
                    <a:pos x="5080" y="540"/>
                  </a:cxn>
                  <a:cxn ang="0">
                    <a:pos x="3556" y="0"/>
                  </a:cxn>
                  <a:cxn ang="0">
                    <a:pos x="2032" y="540"/>
                  </a:cxn>
                  <a:cxn ang="0">
                    <a:pos x="1524" y="1080"/>
                  </a:cxn>
                  <a:cxn ang="0">
                    <a:pos x="508" y="2160"/>
                  </a:cxn>
                  <a:cxn ang="0">
                    <a:pos x="0" y="3781"/>
                  </a:cxn>
                  <a:cxn ang="0">
                    <a:pos x="0" y="3781"/>
                  </a:cxn>
                  <a:cxn ang="0">
                    <a:pos x="0" y="16202"/>
                  </a:cxn>
                  <a:cxn ang="0">
                    <a:pos x="0" y="27544"/>
                  </a:cxn>
                  <a:cxn ang="0">
                    <a:pos x="508" y="34565"/>
                  </a:cxn>
                  <a:cxn ang="0">
                    <a:pos x="2032" y="39966"/>
                  </a:cxn>
                  <a:cxn ang="0">
                    <a:pos x="4064" y="45367"/>
                  </a:cxn>
                  <a:cxn ang="0">
                    <a:pos x="7112" y="51308"/>
                  </a:cxn>
                  <a:cxn ang="0">
                    <a:pos x="7112" y="51308"/>
                  </a:cxn>
                  <a:cxn ang="0">
                    <a:pos x="7620" y="51848"/>
                  </a:cxn>
                  <a:cxn ang="0">
                    <a:pos x="9144" y="52388"/>
                  </a:cxn>
                  <a:cxn ang="0">
                    <a:pos x="11176" y="51848"/>
                  </a:cxn>
                  <a:cxn ang="0">
                    <a:pos x="11684" y="51308"/>
                  </a:cxn>
                  <a:cxn ang="0">
                    <a:pos x="12700" y="50228"/>
                  </a:cxn>
                  <a:cxn ang="0">
                    <a:pos x="12700" y="49148"/>
                  </a:cxn>
                  <a:cxn ang="0">
                    <a:pos x="12700" y="47527"/>
                  </a:cxn>
                  <a:cxn ang="0">
                    <a:pos x="12700" y="47527"/>
                  </a:cxn>
                </a:cxnLst>
                <a:rect l="0" t="0" r="0" b="0"/>
                <a:pathLst>
                  <a:path w="25" h="97">
                    <a:moveTo>
                      <a:pt x="25" y="88"/>
                    </a:moveTo>
                    <a:lnTo>
                      <a:pt x="25" y="88"/>
                    </a:lnTo>
                    <a:lnTo>
                      <a:pt x="19" y="78"/>
                    </a:lnTo>
                    <a:lnTo>
                      <a:pt x="15" y="69"/>
                    </a:lnTo>
                    <a:lnTo>
                      <a:pt x="14" y="59"/>
                    </a:lnTo>
                    <a:lnTo>
                      <a:pt x="12" y="49"/>
                    </a:lnTo>
                    <a:lnTo>
                      <a:pt x="12" y="27"/>
                    </a:lnTo>
                    <a:lnTo>
                      <a:pt x="12" y="7"/>
                    </a:lnTo>
                    <a:lnTo>
                      <a:pt x="12" y="7"/>
                    </a:lnTo>
                    <a:lnTo>
                      <a:pt x="12" y="4"/>
                    </a:lnTo>
                    <a:lnTo>
                      <a:pt x="11" y="2"/>
                    </a:lnTo>
                    <a:lnTo>
                      <a:pt x="10" y="1"/>
                    </a:lnTo>
                    <a:lnTo>
                      <a:pt x="7" y="0"/>
                    </a:lnTo>
                    <a:lnTo>
                      <a:pt x="4" y="1"/>
                    </a:lnTo>
                    <a:lnTo>
                      <a:pt x="3" y="2"/>
                    </a:lnTo>
                    <a:lnTo>
                      <a:pt x="1" y="4"/>
                    </a:lnTo>
                    <a:lnTo>
                      <a:pt x="0" y="7"/>
                    </a:lnTo>
                    <a:lnTo>
                      <a:pt x="0" y="7"/>
                    </a:lnTo>
                    <a:lnTo>
                      <a:pt x="0" y="30"/>
                    </a:lnTo>
                    <a:lnTo>
                      <a:pt x="0" y="51"/>
                    </a:lnTo>
                    <a:lnTo>
                      <a:pt x="1" y="64"/>
                    </a:lnTo>
                    <a:lnTo>
                      <a:pt x="4" y="74"/>
                    </a:lnTo>
                    <a:lnTo>
                      <a:pt x="8" y="84"/>
                    </a:lnTo>
                    <a:lnTo>
                      <a:pt x="14" y="95"/>
                    </a:lnTo>
                    <a:lnTo>
                      <a:pt x="14" y="95"/>
                    </a:lnTo>
                    <a:lnTo>
                      <a:pt x="15" y="96"/>
                    </a:lnTo>
                    <a:lnTo>
                      <a:pt x="18" y="97"/>
                    </a:lnTo>
                    <a:lnTo>
                      <a:pt x="22" y="96"/>
                    </a:lnTo>
                    <a:lnTo>
                      <a:pt x="23" y="95"/>
                    </a:lnTo>
                    <a:lnTo>
                      <a:pt x="25" y="93"/>
                    </a:lnTo>
                    <a:lnTo>
                      <a:pt x="25" y="91"/>
                    </a:lnTo>
                    <a:lnTo>
                      <a:pt x="25" y="88"/>
                    </a:lnTo>
                    <a:lnTo>
                      <a:pt x="25" y="8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8" name="Freeform 996">
                <a:extLst>
                  <a:ext uri="{FF2B5EF4-FFF2-40B4-BE49-F238E27FC236}">
                    <a16:creationId xmlns:a16="http://schemas.microsoft.com/office/drawing/2014/main" id="{28D4CA02-D4D9-44D1-AD8D-56EA3F407D49}"/>
                  </a:ext>
                </a:extLst>
              </p:cNvPr>
              <p:cNvSpPr/>
              <p:nvPr/>
            </p:nvSpPr>
            <p:spPr>
              <a:xfrm>
                <a:off x="5275264" y="3379788"/>
                <a:ext cx="9525" cy="58738"/>
              </a:xfrm>
              <a:custGeom>
                <a:avLst/>
                <a:gdLst/>
                <a:ahLst/>
                <a:cxnLst>
                  <a:cxn ang="0">
                    <a:pos x="6350" y="32573"/>
                  </a:cxn>
                  <a:cxn ang="0">
                    <a:pos x="6350" y="32573"/>
                  </a:cxn>
                  <a:cxn ang="0">
                    <a:pos x="5821" y="18155"/>
                  </a:cxn>
                  <a:cxn ang="0">
                    <a:pos x="6350" y="3738"/>
                  </a:cxn>
                  <a:cxn ang="0">
                    <a:pos x="6350" y="3738"/>
                  </a:cxn>
                  <a:cxn ang="0">
                    <a:pos x="5821" y="2136"/>
                  </a:cxn>
                  <a:cxn ang="0">
                    <a:pos x="5292" y="1068"/>
                  </a:cxn>
                  <a:cxn ang="0">
                    <a:pos x="4233" y="534"/>
                  </a:cxn>
                  <a:cxn ang="0">
                    <a:pos x="3175" y="0"/>
                  </a:cxn>
                  <a:cxn ang="0">
                    <a:pos x="2117" y="534"/>
                  </a:cxn>
                  <a:cxn ang="0">
                    <a:pos x="529" y="1068"/>
                  </a:cxn>
                  <a:cxn ang="0">
                    <a:pos x="0" y="2136"/>
                  </a:cxn>
                  <a:cxn ang="0">
                    <a:pos x="0" y="3738"/>
                  </a:cxn>
                  <a:cxn ang="0">
                    <a:pos x="0" y="32573"/>
                  </a:cxn>
                  <a:cxn ang="0">
                    <a:pos x="0" y="32573"/>
                  </a:cxn>
                  <a:cxn ang="0">
                    <a:pos x="0" y="38447"/>
                  </a:cxn>
                  <a:cxn ang="0">
                    <a:pos x="1588" y="44320"/>
                  </a:cxn>
                  <a:cxn ang="0">
                    <a:pos x="2117" y="49660"/>
                  </a:cxn>
                  <a:cxn ang="0">
                    <a:pos x="3175" y="55534"/>
                  </a:cxn>
                  <a:cxn ang="0">
                    <a:pos x="3175" y="55534"/>
                  </a:cxn>
                  <a:cxn ang="0">
                    <a:pos x="3704" y="56602"/>
                  </a:cxn>
                  <a:cxn ang="0">
                    <a:pos x="4233" y="57670"/>
                  </a:cxn>
                  <a:cxn ang="0">
                    <a:pos x="6350" y="58738"/>
                  </a:cxn>
                  <a:cxn ang="0">
                    <a:pos x="7408" y="58738"/>
                  </a:cxn>
                  <a:cxn ang="0">
                    <a:pos x="8467" y="57670"/>
                  </a:cxn>
                  <a:cxn ang="0">
                    <a:pos x="9525" y="56602"/>
                  </a:cxn>
                  <a:cxn ang="0">
                    <a:pos x="9525" y="55534"/>
                  </a:cxn>
                  <a:cxn ang="0">
                    <a:pos x="9525" y="55534"/>
                  </a:cxn>
                  <a:cxn ang="0">
                    <a:pos x="8467" y="49660"/>
                  </a:cxn>
                  <a:cxn ang="0">
                    <a:pos x="7937" y="44320"/>
                  </a:cxn>
                  <a:cxn ang="0">
                    <a:pos x="7408" y="38447"/>
                  </a:cxn>
                  <a:cxn ang="0">
                    <a:pos x="6350" y="32573"/>
                  </a:cxn>
                  <a:cxn ang="0">
                    <a:pos x="6350" y="32573"/>
                  </a:cxn>
                </a:cxnLst>
                <a:rect l="0" t="0" r="0" b="0"/>
                <a:pathLst>
                  <a:path w="18" h="110">
                    <a:moveTo>
                      <a:pt x="12" y="61"/>
                    </a:moveTo>
                    <a:lnTo>
                      <a:pt x="12" y="61"/>
                    </a:lnTo>
                    <a:lnTo>
                      <a:pt x="11" y="34"/>
                    </a:lnTo>
                    <a:lnTo>
                      <a:pt x="12" y="7"/>
                    </a:lnTo>
                    <a:lnTo>
                      <a:pt x="12" y="7"/>
                    </a:lnTo>
                    <a:lnTo>
                      <a:pt x="11" y="4"/>
                    </a:lnTo>
                    <a:lnTo>
                      <a:pt x="10" y="2"/>
                    </a:lnTo>
                    <a:lnTo>
                      <a:pt x="8" y="1"/>
                    </a:lnTo>
                    <a:lnTo>
                      <a:pt x="6" y="0"/>
                    </a:lnTo>
                    <a:lnTo>
                      <a:pt x="4" y="1"/>
                    </a:lnTo>
                    <a:lnTo>
                      <a:pt x="1" y="2"/>
                    </a:lnTo>
                    <a:lnTo>
                      <a:pt x="0" y="4"/>
                    </a:lnTo>
                    <a:lnTo>
                      <a:pt x="0" y="7"/>
                    </a:lnTo>
                    <a:lnTo>
                      <a:pt x="0" y="61"/>
                    </a:lnTo>
                    <a:lnTo>
                      <a:pt x="0" y="61"/>
                    </a:lnTo>
                    <a:lnTo>
                      <a:pt x="0" y="72"/>
                    </a:lnTo>
                    <a:lnTo>
                      <a:pt x="3" y="83"/>
                    </a:lnTo>
                    <a:lnTo>
                      <a:pt x="4" y="93"/>
                    </a:lnTo>
                    <a:lnTo>
                      <a:pt x="6" y="104"/>
                    </a:lnTo>
                    <a:lnTo>
                      <a:pt x="6" y="104"/>
                    </a:lnTo>
                    <a:lnTo>
                      <a:pt x="7" y="106"/>
                    </a:lnTo>
                    <a:lnTo>
                      <a:pt x="8" y="108"/>
                    </a:lnTo>
                    <a:lnTo>
                      <a:pt x="12" y="110"/>
                    </a:lnTo>
                    <a:lnTo>
                      <a:pt x="14" y="110"/>
                    </a:lnTo>
                    <a:lnTo>
                      <a:pt x="16" y="108"/>
                    </a:lnTo>
                    <a:lnTo>
                      <a:pt x="18" y="106"/>
                    </a:lnTo>
                    <a:lnTo>
                      <a:pt x="18" y="104"/>
                    </a:lnTo>
                    <a:lnTo>
                      <a:pt x="18" y="104"/>
                    </a:lnTo>
                    <a:lnTo>
                      <a:pt x="16" y="93"/>
                    </a:lnTo>
                    <a:lnTo>
                      <a:pt x="15" y="83"/>
                    </a:lnTo>
                    <a:lnTo>
                      <a:pt x="14" y="72"/>
                    </a:lnTo>
                    <a:lnTo>
                      <a:pt x="12" y="61"/>
                    </a:lnTo>
                    <a:lnTo>
                      <a:pt x="12"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9" name="Freeform 997">
                <a:extLst>
                  <a:ext uri="{FF2B5EF4-FFF2-40B4-BE49-F238E27FC236}">
                    <a16:creationId xmlns:a16="http://schemas.microsoft.com/office/drawing/2014/main" id="{C522B68E-A05A-43B0-BB7B-8A60743C8AC8}"/>
                  </a:ext>
                </a:extLst>
              </p:cNvPr>
              <p:cNvSpPr/>
              <p:nvPr/>
            </p:nvSpPr>
            <p:spPr>
              <a:xfrm>
                <a:off x="5313364" y="3384551"/>
                <a:ext cx="20638" cy="50800"/>
              </a:xfrm>
              <a:custGeom>
                <a:avLst/>
                <a:gdLst/>
                <a:ahLst/>
                <a:cxnLst>
                  <a:cxn ang="0">
                    <a:pos x="18965" y="44979"/>
                  </a:cxn>
                  <a:cxn ang="0">
                    <a:pos x="18965" y="44979"/>
                  </a:cxn>
                  <a:cxn ang="0">
                    <a:pos x="16734" y="43392"/>
                  </a:cxn>
                  <a:cxn ang="0">
                    <a:pos x="14502" y="42333"/>
                  </a:cxn>
                  <a:cxn ang="0">
                    <a:pos x="12271" y="40217"/>
                  </a:cxn>
                  <a:cxn ang="0">
                    <a:pos x="10598" y="37571"/>
                  </a:cxn>
                  <a:cxn ang="0">
                    <a:pos x="8367" y="32279"/>
                  </a:cxn>
                  <a:cxn ang="0">
                    <a:pos x="6693" y="26458"/>
                  </a:cxn>
                  <a:cxn ang="0">
                    <a:pos x="6693" y="20638"/>
                  </a:cxn>
                  <a:cxn ang="0">
                    <a:pos x="6693" y="14287"/>
                  </a:cxn>
                  <a:cxn ang="0">
                    <a:pos x="7809" y="2646"/>
                  </a:cxn>
                  <a:cxn ang="0">
                    <a:pos x="7809" y="2646"/>
                  </a:cxn>
                  <a:cxn ang="0">
                    <a:pos x="6693" y="1058"/>
                  </a:cxn>
                  <a:cxn ang="0">
                    <a:pos x="6136" y="529"/>
                  </a:cxn>
                  <a:cxn ang="0">
                    <a:pos x="5578" y="0"/>
                  </a:cxn>
                  <a:cxn ang="0">
                    <a:pos x="3904" y="0"/>
                  </a:cxn>
                  <a:cxn ang="0">
                    <a:pos x="2231" y="0"/>
                  </a:cxn>
                  <a:cxn ang="0">
                    <a:pos x="1673" y="529"/>
                  </a:cxn>
                  <a:cxn ang="0">
                    <a:pos x="558" y="1058"/>
                  </a:cxn>
                  <a:cxn ang="0">
                    <a:pos x="558" y="2646"/>
                  </a:cxn>
                  <a:cxn ang="0">
                    <a:pos x="558" y="2646"/>
                  </a:cxn>
                  <a:cxn ang="0">
                    <a:pos x="0" y="15346"/>
                  </a:cxn>
                  <a:cxn ang="0">
                    <a:pos x="0" y="22754"/>
                  </a:cxn>
                  <a:cxn ang="0">
                    <a:pos x="558" y="30162"/>
                  </a:cxn>
                  <a:cxn ang="0">
                    <a:pos x="2231" y="36513"/>
                  </a:cxn>
                  <a:cxn ang="0">
                    <a:pos x="5578" y="42333"/>
                  </a:cxn>
                  <a:cxn ang="0">
                    <a:pos x="7809" y="44450"/>
                  </a:cxn>
                  <a:cxn ang="0">
                    <a:pos x="10040" y="47096"/>
                  </a:cxn>
                  <a:cxn ang="0">
                    <a:pos x="12271" y="49213"/>
                  </a:cxn>
                  <a:cxn ang="0">
                    <a:pos x="16176" y="50800"/>
                  </a:cxn>
                  <a:cxn ang="0">
                    <a:pos x="16176" y="50800"/>
                  </a:cxn>
                  <a:cxn ang="0">
                    <a:pos x="17291" y="50800"/>
                  </a:cxn>
                  <a:cxn ang="0">
                    <a:pos x="18407" y="50800"/>
                  </a:cxn>
                  <a:cxn ang="0">
                    <a:pos x="20638" y="49213"/>
                  </a:cxn>
                  <a:cxn ang="0">
                    <a:pos x="20638" y="47625"/>
                  </a:cxn>
                  <a:cxn ang="0">
                    <a:pos x="20638" y="47096"/>
                  </a:cxn>
                  <a:cxn ang="0">
                    <a:pos x="20638" y="45508"/>
                  </a:cxn>
                  <a:cxn ang="0">
                    <a:pos x="18965" y="44979"/>
                  </a:cxn>
                  <a:cxn ang="0">
                    <a:pos x="18965" y="44979"/>
                  </a:cxn>
                </a:cxnLst>
                <a:rect l="0" t="0" r="0" b="0"/>
                <a:pathLst>
                  <a:path w="37" h="96">
                    <a:moveTo>
                      <a:pt x="34" y="85"/>
                    </a:moveTo>
                    <a:lnTo>
                      <a:pt x="34" y="85"/>
                    </a:lnTo>
                    <a:lnTo>
                      <a:pt x="30" y="82"/>
                    </a:lnTo>
                    <a:lnTo>
                      <a:pt x="26" y="80"/>
                    </a:lnTo>
                    <a:lnTo>
                      <a:pt x="22" y="76"/>
                    </a:lnTo>
                    <a:lnTo>
                      <a:pt x="19" y="71"/>
                    </a:lnTo>
                    <a:lnTo>
                      <a:pt x="15" y="61"/>
                    </a:lnTo>
                    <a:lnTo>
                      <a:pt x="12" y="50"/>
                    </a:lnTo>
                    <a:lnTo>
                      <a:pt x="12" y="39"/>
                    </a:lnTo>
                    <a:lnTo>
                      <a:pt x="12" y="27"/>
                    </a:lnTo>
                    <a:lnTo>
                      <a:pt x="14" y="5"/>
                    </a:lnTo>
                    <a:lnTo>
                      <a:pt x="14" y="5"/>
                    </a:lnTo>
                    <a:lnTo>
                      <a:pt x="12" y="2"/>
                    </a:lnTo>
                    <a:lnTo>
                      <a:pt x="11" y="1"/>
                    </a:lnTo>
                    <a:lnTo>
                      <a:pt x="10" y="0"/>
                    </a:lnTo>
                    <a:lnTo>
                      <a:pt x="7" y="0"/>
                    </a:lnTo>
                    <a:lnTo>
                      <a:pt x="4" y="0"/>
                    </a:lnTo>
                    <a:lnTo>
                      <a:pt x="3" y="1"/>
                    </a:lnTo>
                    <a:lnTo>
                      <a:pt x="1" y="2"/>
                    </a:lnTo>
                    <a:lnTo>
                      <a:pt x="1" y="5"/>
                    </a:lnTo>
                    <a:lnTo>
                      <a:pt x="1" y="5"/>
                    </a:lnTo>
                    <a:lnTo>
                      <a:pt x="0" y="29"/>
                    </a:lnTo>
                    <a:lnTo>
                      <a:pt x="0" y="43"/>
                    </a:lnTo>
                    <a:lnTo>
                      <a:pt x="1" y="57"/>
                    </a:lnTo>
                    <a:lnTo>
                      <a:pt x="4" y="69"/>
                    </a:lnTo>
                    <a:lnTo>
                      <a:pt x="10" y="80"/>
                    </a:lnTo>
                    <a:lnTo>
                      <a:pt x="14" y="84"/>
                    </a:lnTo>
                    <a:lnTo>
                      <a:pt x="18" y="89"/>
                    </a:lnTo>
                    <a:lnTo>
                      <a:pt x="22" y="93"/>
                    </a:lnTo>
                    <a:lnTo>
                      <a:pt x="29" y="96"/>
                    </a:lnTo>
                    <a:lnTo>
                      <a:pt x="29" y="96"/>
                    </a:lnTo>
                    <a:lnTo>
                      <a:pt x="31" y="96"/>
                    </a:lnTo>
                    <a:lnTo>
                      <a:pt x="33" y="96"/>
                    </a:lnTo>
                    <a:lnTo>
                      <a:pt x="37" y="93"/>
                    </a:lnTo>
                    <a:lnTo>
                      <a:pt x="37" y="90"/>
                    </a:lnTo>
                    <a:lnTo>
                      <a:pt x="37" y="89"/>
                    </a:lnTo>
                    <a:lnTo>
                      <a:pt x="37" y="86"/>
                    </a:lnTo>
                    <a:lnTo>
                      <a:pt x="34" y="85"/>
                    </a:lnTo>
                    <a:lnTo>
                      <a:pt x="34" y="8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0" name="Freeform 998">
                <a:extLst>
                  <a:ext uri="{FF2B5EF4-FFF2-40B4-BE49-F238E27FC236}">
                    <a16:creationId xmlns:a16="http://schemas.microsoft.com/office/drawing/2014/main" id="{C0A96921-DB13-4656-A092-DA84B7341DFE}"/>
                  </a:ext>
                </a:extLst>
              </p:cNvPr>
              <p:cNvSpPr/>
              <p:nvPr/>
            </p:nvSpPr>
            <p:spPr>
              <a:xfrm>
                <a:off x="5362577" y="3379788"/>
                <a:ext cx="19050" cy="39688"/>
              </a:xfrm>
              <a:custGeom>
                <a:avLst/>
                <a:gdLst/>
                <a:ahLst/>
                <a:cxnLst>
                  <a:cxn ang="0">
                    <a:pos x="17505" y="33708"/>
                  </a:cxn>
                  <a:cxn ang="0">
                    <a:pos x="17505" y="33708"/>
                  </a:cxn>
                  <a:cxn ang="0">
                    <a:pos x="12872" y="27184"/>
                  </a:cxn>
                  <a:cxn ang="0">
                    <a:pos x="10812" y="23378"/>
                  </a:cxn>
                  <a:cxn ang="0">
                    <a:pos x="9268" y="19572"/>
                  </a:cxn>
                  <a:cxn ang="0">
                    <a:pos x="7208" y="12504"/>
                  </a:cxn>
                  <a:cxn ang="0">
                    <a:pos x="6178" y="3806"/>
                  </a:cxn>
                  <a:cxn ang="0">
                    <a:pos x="6178" y="3806"/>
                  </a:cxn>
                  <a:cxn ang="0">
                    <a:pos x="5664" y="2175"/>
                  </a:cxn>
                  <a:cxn ang="0">
                    <a:pos x="5149" y="1087"/>
                  </a:cxn>
                  <a:cxn ang="0">
                    <a:pos x="4119" y="544"/>
                  </a:cxn>
                  <a:cxn ang="0">
                    <a:pos x="3089" y="0"/>
                  </a:cxn>
                  <a:cxn ang="0">
                    <a:pos x="2059" y="544"/>
                  </a:cxn>
                  <a:cxn ang="0">
                    <a:pos x="1030" y="1087"/>
                  </a:cxn>
                  <a:cxn ang="0">
                    <a:pos x="0" y="2175"/>
                  </a:cxn>
                  <a:cxn ang="0">
                    <a:pos x="0" y="3806"/>
                  </a:cxn>
                  <a:cxn ang="0">
                    <a:pos x="0" y="3806"/>
                  </a:cxn>
                  <a:cxn ang="0">
                    <a:pos x="1030" y="14135"/>
                  </a:cxn>
                  <a:cxn ang="0">
                    <a:pos x="1545" y="18485"/>
                  </a:cxn>
                  <a:cxn ang="0">
                    <a:pos x="3089" y="22834"/>
                  </a:cxn>
                  <a:cxn ang="0">
                    <a:pos x="5149" y="27184"/>
                  </a:cxn>
                  <a:cxn ang="0">
                    <a:pos x="7208" y="30989"/>
                  </a:cxn>
                  <a:cxn ang="0">
                    <a:pos x="9782" y="35339"/>
                  </a:cxn>
                  <a:cxn ang="0">
                    <a:pos x="13386" y="39144"/>
                  </a:cxn>
                  <a:cxn ang="0">
                    <a:pos x="13386" y="39144"/>
                  </a:cxn>
                  <a:cxn ang="0">
                    <a:pos x="14931" y="39688"/>
                  </a:cxn>
                  <a:cxn ang="0">
                    <a:pos x="15446" y="39688"/>
                  </a:cxn>
                  <a:cxn ang="0">
                    <a:pos x="16991" y="39688"/>
                  </a:cxn>
                  <a:cxn ang="0">
                    <a:pos x="17505" y="39144"/>
                  </a:cxn>
                  <a:cxn ang="0">
                    <a:pos x="18535" y="37513"/>
                  </a:cxn>
                  <a:cxn ang="0">
                    <a:pos x="19050" y="36970"/>
                  </a:cxn>
                  <a:cxn ang="0">
                    <a:pos x="19050" y="35339"/>
                  </a:cxn>
                  <a:cxn ang="0">
                    <a:pos x="17505" y="33708"/>
                  </a:cxn>
                  <a:cxn ang="0">
                    <a:pos x="17505" y="33708"/>
                  </a:cxn>
                </a:cxnLst>
                <a:rect l="0" t="0" r="0" b="0"/>
                <a:pathLst>
                  <a:path w="37" h="73">
                    <a:moveTo>
                      <a:pt x="34" y="62"/>
                    </a:moveTo>
                    <a:lnTo>
                      <a:pt x="34" y="62"/>
                    </a:lnTo>
                    <a:lnTo>
                      <a:pt x="25" y="50"/>
                    </a:lnTo>
                    <a:lnTo>
                      <a:pt x="21" y="43"/>
                    </a:lnTo>
                    <a:lnTo>
                      <a:pt x="18" y="36"/>
                    </a:lnTo>
                    <a:lnTo>
                      <a:pt x="14" y="23"/>
                    </a:lnTo>
                    <a:lnTo>
                      <a:pt x="12" y="7"/>
                    </a:lnTo>
                    <a:lnTo>
                      <a:pt x="12" y="7"/>
                    </a:lnTo>
                    <a:lnTo>
                      <a:pt x="11" y="4"/>
                    </a:lnTo>
                    <a:lnTo>
                      <a:pt x="10" y="2"/>
                    </a:lnTo>
                    <a:lnTo>
                      <a:pt x="8" y="1"/>
                    </a:lnTo>
                    <a:lnTo>
                      <a:pt x="6" y="0"/>
                    </a:lnTo>
                    <a:lnTo>
                      <a:pt x="4" y="1"/>
                    </a:lnTo>
                    <a:lnTo>
                      <a:pt x="2" y="2"/>
                    </a:lnTo>
                    <a:lnTo>
                      <a:pt x="0" y="4"/>
                    </a:lnTo>
                    <a:lnTo>
                      <a:pt x="0" y="7"/>
                    </a:lnTo>
                    <a:lnTo>
                      <a:pt x="0" y="7"/>
                    </a:lnTo>
                    <a:lnTo>
                      <a:pt x="2" y="26"/>
                    </a:lnTo>
                    <a:lnTo>
                      <a:pt x="3" y="34"/>
                    </a:lnTo>
                    <a:lnTo>
                      <a:pt x="6" y="42"/>
                    </a:lnTo>
                    <a:lnTo>
                      <a:pt x="10" y="50"/>
                    </a:lnTo>
                    <a:lnTo>
                      <a:pt x="14" y="57"/>
                    </a:lnTo>
                    <a:lnTo>
                      <a:pt x="19" y="65"/>
                    </a:lnTo>
                    <a:lnTo>
                      <a:pt x="26" y="72"/>
                    </a:lnTo>
                    <a:lnTo>
                      <a:pt x="26" y="72"/>
                    </a:lnTo>
                    <a:lnTo>
                      <a:pt x="29" y="73"/>
                    </a:lnTo>
                    <a:lnTo>
                      <a:pt x="30" y="73"/>
                    </a:lnTo>
                    <a:lnTo>
                      <a:pt x="33" y="73"/>
                    </a:lnTo>
                    <a:lnTo>
                      <a:pt x="34" y="72"/>
                    </a:lnTo>
                    <a:lnTo>
                      <a:pt x="36" y="69"/>
                    </a:lnTo>
                    <a:lnTo>
                      <a:pt x="37" y="68"/>
                    </a:lnTo>
                    <a:lnTo>
                      <a:pt x="37" y="65"/>
                    </a:lnTo>
                    <a:lnTo>
                      <a:pt x="34" y="62"/>
                    </a:lnTo>
                    <a:lnTo>
                      <a:pt x="34" y="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1" name="Freeform 999">
                <a:extLst>
                  <a:ext uri="{FF2B5EF4-FFF2-40B4-BE49-F238E27FC236}">
                    <a16:creationId xmlns:a16="http://schemas.microsoft.com/office/drawing/2014/main" id="{7B332B7D-4697-48AB-9AE6-DBAAA41A477F}"/>
                  </a:ext>
                </a:extLst>
              </p:cNvPr>
              <p:cNvSpPr/>
              <p:nvPr/>
            </p:nvSpPr>
            <p:spPr>
              <a:xfrm>
                <a:off x="5397502" y="3373438"/>
                <a:ext cx="19050" cy="42863"/>
              </a:xfrm>
              <a:custGeom>
                <a:avLst/>
                <a:gdLst/>
                <a:ahLst/>
                <a:cxnLst>
                  <a:cxn ang="0">
                    <a:pos x="18521" y="36969"/>
                  </a:cxn>
                  <a:cxn ang="0">
                    <a:pos x="18521" y="36969"/>
                  </a:cxn>
                  <a:cxn ang="0">
                    <a:pos x="15875" y="33219"/>
                  </a:cxn>
                  <a:cxn ang="0">
                    <a:pos x="12700" y="29468"/>
                  </a:cxn>
                  <a:cxn ang="0">
                    <a:pos x="10583" y="25182"/>
                  </a:cxn>
                  <a:cxn ang="0">
                    <a:pos x="8996" y="21432"/>
                  </a:cxn>
                  <a:cxn ang="0">
                    <a:pos x="6879" y="12859"/>
                  </a:cxn>
                  <a:cxn ang="0">
                    <a:pos x="6350" y="3215"/>
                  </a:cxn>
                  <a:cxn ang="0">
                    <a:pos x="6350" y="3215"/>
                  </a:cxn>
                  <a:cxn ang="0">
                    <a:pos x="6350" y="2143"/>
                  </a:cxn>
                  <a:cxn ang="0">
                    <a:pos x="5821" y="1072"/>
                  </a:cxn>
                  <a:cxn ang="0">
                    <a:pos x="4233" y="536"/>
                  </a:cxn>
                  <a:cxn ang="0">
                    <a:pos x="3704" y="0"/>
                  </a:cxn>
                  <a:cxn ang="0">
                    <a:pos x="2117" y="536"/>
                  </a:cxn>
                  <a:cxn ang="0">
                    <a:pos x="1058" y="1072"/>
                  </a:cxn>
                  <a:cxn ang="0">
                    <a:pos x="529" y="2143"/>
                  </a:cxn>
                  <a:cxn ang="0">
                    <a:pos x="0" y="3215"/>
                  </a:cxn>
                  <a:cxn ang="0">
                    <a:pos x="0" y="3215"/>
                  </a:cxn>
                  <a:cxn ang="0">
                    <a:pos x="529" y="13395"/>
                  </a:cxn>
                  <a:cxn ang="0">
                    <a:pos x="2117" y="18753"/>
                  </a:cxn>
                  <a:cxn ang="0">
                    <a:pos x="3704" y="23575"/>
                  </a:cxn>
                  <a:cxn ang="0">
                    <a:pos x="4763" y="28933"/>
                  </a:cxn>
                  <a:cxn ang="0">
                    <a:pos x="7937" y="33219"/>
                  </a:cxn>
                  <a:cxn ang="0">
                    <a:pos x="10583" y="37505"/>
                  </a:cxn>
                  <a:cxn ang="0">
                    <a:pos x="14287" y="41256"/>
                  </a:cxn>
                  <a:cxn ang="0">
                    <a:pos x="14287" y="41256"/>
                  </a:cxn>
                  <a:cxn ang="0">
                    <a:pos x="14817" y="41791"/>
                  </a:cxn>
                  <a:cxn ang="0">
                    <a:pos x="16404" y="42863"/>
                  </a:cxn>
                  <a:cxn ang="0">
                    <a:pos x="16933" y="41791"/>
                  </a:cxn>
                  <a:cxn ang="0">
                    <a:pos x="18521" y="41256"/>
                  </a:cxn>
                  <a:cxn ang="0">
                    <a:pos x="19050" y="39112"/>
                  </a:cxn>
                  <a:cxn ang="0">
                    <a:pos x="19050" y="38041"/>
                  </a:cxn>
                  <a:cxn ang="0">
                    <a:pos x="18521" y="36969"/>
                  </a:cxn>
                  <a:cxn ang="0">
                    <a:pos x="18521" y="36969"/>
                  </a:cxn>
                </a:cxnLst>
                <a:rect l="0" t="0" r="0" b="0"/>
                <a:pathLst>
                  <a:path w="36" h="80">
                    <a:moveTo>
                      <a:pt x="35" y="69"/>
                    </a:moveTo>
                    <a:lnTo>
                      <a:pt x="35" y="69"/>
                    </a:lnTo>
                    <a:lnTo>
                      <a:pt x="30" y="62"/>
                    </a:lnTo>
                    <a:lnTo>
                      <a:pt x="24" y="55"/>
                    </a:lnTo>
                    <a:lnTo>
                      <a:pt x="20" y="47"/>
                    </a:lnTo>
                    <a:lnTo>
                      <a:pt x="17" y="40"/>
                    </a:lnTo>
                    <a:lnTo>
                      <a:pt x="13" y="24"/>
                    </a:lnTo>
                    <a:lnTo>
                      <a:pt x="12" y="6"/>
                    </a:lnTo>
                    <a:lnTo>
                      <a:pt x="12" y="6"/>
                    </a:lnTo>
                    <a:lnTo>
                      <a:pt x="12" y="4"/>
                    </a:lnTo>
                    <a:lnTo>
                      <a:pt x="11" y="2"/>
                    </a:lnTo>
                    <a:lnTo>
                      <a:pt x="8" y="1"/>
                    </a:lnTo>
                    <a:lnTo>
                      <a:pt x="7" y="0"/>
                    </a:lnTo>
                    <a:lnTo>
                      <a:pt x="4" y="1"/>
                    </a:lnTo>
                    <a:lnTo>
                      <a:pt x="2" y="2"/>
                    </a:lnTo>
                    <a:lnTo>
                      <a:pt x="1" y="4"/>
                    </a:lnTo>
                    <a:lnTo>
                      <a:pt x="0" y="6"/>
                    </a:lnTo>
                    <a:lnTo>
                      <a:pt x="0" y="6"/>
                    </a:lnTo>
                    <a:lnTo>
                      <a:pt x="1" y="25"/>
                    </a:lnTo>
                    <a:lnTo>
                      <a:pt x="4" y="35"/>
                    </a:lnTo>
                    <a:lnTo>
                      <a:pt x="7" y="44"/>
                    </a:lnTo>
                    <a:lnTo>
                      <a:pt x="9" y="54"/>
                    </a:lnTo>
                    <a:lnTo>
                      <a:pt x="15" y="62"/>
                    </a:lnTo>
                    <a:lnTo>
                      <a:pt x="20" y="70"/>
                    </a:lnTo>
                    <a:lnTo>
                      <a:pt x="27" y="77"/>
                    </a:lnTo>
                    <a:lnTo>
                      <a:pt x="27" y="77"/>
                    </a:lnTo>
                    <a:lnTo>
                      <a:pt x="28" y="78"/>
                    </a:lnTo>
                    <a:lnTo>
                      <a:pt x="31" y="80"/>
                    </a:lnTo>
                    <a:lnTo>
                      <a:pt x="32" y="78"/>
                    </a:lnTo>
                    <a:lnTo>
                      <a:pt x="35" y="77"/>
                    </a:lnTo>
                    <a:lnTo>
                      <a:pt x="36" y="73"/>
                    </a:lnTo>
                    <a:lnTo>
                      <a:pt x="36" y="71"/>
                    </a:lnTo>
                    <a:lnTo>
                      <a:pt x="35" y="69"/>
                    </a:lnTo>
                    <a:lnTo>
                      <a:pt x="35" y="6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2" name="Freeform 1000">
                <a:extLst>
                  <a:ext uri="{FF2B5EF4-FFF2-40B4-BE49-F238E27FC236}">
                    <a16:creationId xmlns:a16="http://schemas.microsoft.com/office/drawing/2014/main" id="{F1EC0F3F-BA80-4149-A48E-8153D4E23B18}"/>
                  </a:ext>
                </a:extLst>
              </p:cNvPr>
              <p:cNvSpPr/>
              <p:nvPr/>
            </p:nvSpPr>
            <p:spPr>
              <a:xfrm>
                <a:off x="5430839" y="3370263"/>
                <a:ext cx="7938" cy="22225"/>
              </a:xfrm>
              <a:custGeom>
                <a:avLst/>
                <a:gdLst/>
                <a:ahLst/>
                <a:cxnLst>
                  <a:cxn ang="0">
                    <a:pos x="7938" y="17463"/>
                  </a:cxn>
                  <a:cxn ang="0">
                    <a:pos x="7938" y="17463"/>
                  </a:cxn>
                  <a:cxn ang="0">
                    <a:pos x="7004" y="14287"/>
                  </a:cxn>
                  <a:cxn ang="0">
                    <a:pos x="6070" y="10583"/>
                  </a:cxn>
                  <a:cxn ang="0">
                    <a:pos x="5603" y="3175"/>
                  </a:cxn>
                  <a:cxn ang="0">
                    <a:pos x="5603" y="3175"/>
                  </a:cxn>
                  <a:cxn ang="0">
                    <a:pos x="5603" y="1588"/>
                  </a:cxn>
                  <a:cxn ang="0">
                    <a:pos x="5136" y="529"/>
                  </a:cxn>
                  <a:cxn ang="0">
                    <a:pos x="3736" y="0"/>
                  </a:cxn>
                  <a:cxn ang="0">
                    <a:pos x="3269" y="0"/>
                  </a:cxn>
                  <a:cxn ang="0">
                    <a:pos x="1868" y="0"/>
                  </a:cxn>
                  <a:cxn ang="0">
                    <a:pos x="1401" y="529"/>
                  </a:cxn>
                  <a:cxn ang="0">
                    <a:pos x="467" y="1588"/>
                  </a:cxn>
                  <a:cxn ang="0">
                    <a:pos x="0" y="3175"/>
                  </a:cxn>
                  <a:cxn ang="0">
                    <a:pos x="0" y="3175"/>
                  </a:cxn>
                  <a:cxn ang="0">
                    <a:pos x="0" y="7937"/>
                  </a:cxn>
                  <a:cxn ang="0">
                    <a:pos x="467" y="12171"/>
                  </a:cxn>
                  <a:cxn ang="0">
                    <a:pos x="1868" y="16404"/>
                  </a:cxn>
                  <a:cxn ang="0">
                    <a:pos x="3269" y="20638"/>
                  </a:cxn>
                  <a:cxn ang="0">
                    <a:pos x="3269" y="20638"/>
                  </a:cxn>
                  <a:cxn ang="0">
                    <a:pos x="3736" y="22225"/>
                  </a:cxn>
                  <a:cxn ang="0">
                    <a:pos x="5136" y="22225"/>
                  </a:cxn>
                  <a:cxn ang="0">
                    <a:pos x="5603" y="22225"/>
                  </a:cxn>
                  <a:cxn ang="0">
                    <a:pos x="7004" y="22225"/>
                  </a:cxn>
                  <a:cxn ang="0">
                    <a:pos x="7938" y="20108"/>
                  </a:cxn>
                  <a:cxn ang="0">
                    <a:pos x="7938" y="18521"/>
                  </a:cxn>
                  <a:cxn ang="0">
                    <a:pos x="7938" y="17463"/>
                  </a:cxn>
                  <a:cxn ang="0">
                    <a:pos x="7938" y="17463"/>
                  </a:cxn>
                </a:cxnLst>
                <a:rect l="0" t="0" r="0" b="0"/>
                <a:pathLst>
                  <a:path w="17" h="42">
                    <a:moveTo>
                      <a:pt x="17" y="33"/>
                    </a:moveTo>
                    <a:lnTo>
                      <a:pt x="17" y="33"/>
                    </a:lnTo>
                    <a:lnTo>
                      <a:pt x="15" y="27"/>
                    </a:lnTo>
                    <a:lnTo>
                      <a:pt x="13" y="20"/>
                    </a:lnTo>
                    <a:lnTo>
                      <a:pt x="12" y="6"/>
                    </a:lnTo>
                    <a:lnTo>
                      <a:pt x="12" y="6"/>
                    </a:lnTo>
                    <a:lnTo>
                      <a:pt x="12" y="3"/>
                    </a:lnTo>
                    <a:lnTo>
                      <a:pt x="11" y="1"/>
                    </a:lnTo>
                    <a:lnTo>
                      <a:pt x="8" y="0"/>
                    </a:lnTo>
                    <a:lnTo>
                      <a:pt x="7" y="0"/>
                    </a:lnTo>
                    <a:lnTo>
                      <a:pt x="4" y="0"/>
                    </a:lnTo>
                    <a:lnTo>
                      <a:pt x="3" y="1"/>
                    </a:lnTo>
                    <a:lnTo>
                      <a:pt x="1" y="3"/>
                    </a:lnTo>
                    <a:lnTo>
                      <a:pt x="0" y="6"/>
                    </a:lnTo>
                    <a:lnTo>
                      <a:pt x="0" y="6"/>
                    </a:lnTo>
                    <a:lnTo>
                      <a:pt x="0" y="15"/>
                    </a:lnTo>
                    <a:lnTo>
                      <a:pt x="1" y="23"/>
                    </a:lnTo>
                    <a:lnTo>
                      <a:pt x="4" y="31"/>
                    </a:lnTo>
                    <a:lnTo>
                      <a:pt x="7" y="39"/>
                    </a:lnTo>
                    <a:lnTo>
                      <a:pt x="7" y="39"/>
                    </a:lnTo>
                    <a:lnTo>
                      <a:pt x="8" y="42"/>
                    </a:lnTo>
                    <a:lnTo>
                      <a:pt x="11" y="42"/>
                    </a:lnTo>
                    <a:lnTo>
                      <a:pt x="12" y="42"/>
                    </a:lnTo>
                    <a:lnTo>
                      <a:pt x="15" y="42"/>
                    </a:lnTo>
                    <a:lnTo>
                      <a:pt x="17" y="38"/>
                    </a:lnTo>
                    <a:lnTo>
                      <a:pt x="17" y="35"/>
                    </a:lnTo>
                    <a:lnTo>
                      <a:pt x="17" y="33"/>
                    </a:lnTo>
                    <a:lnTo>
                      <a:pt x="17" y="3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3" name="Freeform 1001">
                <a:extLst>
                  <a:ext uri="{FF2B5EF4-FFF2-40B4-BE49-F238E27FC236}">
                    <a16:creationId xmlns:a16="http://schemas.microsoft.com/office/drawing/2014/main" id="{82A9C0BF-A71F-47A0-8E21-69DE28BFC825}"/>
                  </a:ext>
                </a:extLst>
              </p:cNvPr>
              <p:cNvSpPr/>
              <p:nvPr/>
            </p:nvSpPr>
            <p:spPr>
              <a:xfrm>
                <a:off x="4937127" y="2909888"/>
                <a:ext cx="6350" cy="34925"/>
              </a:xfrm>
              <a:custGeom>
                <a:avLst/>
                <a:gdLst/>
                <a:ahLst/>
                <a:cxnLst>
                  <a:cxn ang="0">
                    <a:pos x="0" y="3128"/>
                  </a:cxn>
                  <a:cxn ang="0">
                    <a:pos x="0" y="31797"/>
                  </a:cxn>
                  <a:cxn ang="0">
                    <a:pos x="0" y="31797"/>
                  </a:cxn>
                  <a:cxn ang="0">
                    <a:pos x="529" y="33361"/>
                  </a:cxn>
                  <a:cxn ang="0">
                    <a:pos x="1058" y="33882"/>
                  </a:cxn>
                  <a:cxn ang="0">
                    <a:pos x="2117" y="34925"/>
                  </a:cxn>
                  <a:cxn ang="0">
                    <a:pos x="3704" y="34925"/>
                  </a:cxn>
                  <a:cxn ang="0">
                    <a:pos x="4233" y="34925"/>
                  </a:cxn>
                  <a:cxn ang="0">
                    <a:pos x="5821" y="33882"/>
                  </a:cxn>
                  <a:cxn ang="0">
                    <a:pos x="6350" y="33361"/>
                  </a:cxn>
                  <a:cxn ang="0">
                    <a:pos x="6350" y="31797"/>
                  </a:cxn>
                  <a:cxn ang="0">
                    <a:pos x="6350" y="3128"/>
                  </a:cxn>
                  <a:cxn ang="0">
                    <a:pos x="6350" y="3128"/>
                  </a:cxn>
                  <a:cxn ang="0">
                    <a:pos x="6350" y="2085"/>
                  </a:cxn>
                  <a:cxn ang="0">
                    <a:pos x="5821" y="1043"/>
                  </a:cxn>
                  <a:cxn ang="0">
                    <a:pos x="4233" y="0"/>
                  </a:cxn>
                  <a:cxn ang="0">
                    <a:pos x="3704" y="0"/>
                  </a:cxn>
                  <a:cxn ang="0">
                    <a:pos x="2117" y="0"/>
                  </a:cxn>
                  <a:cxn ang="0">
                    <a:pos x="1058" y="1043"/>
                  </a:cxn>
                  <a:cxn ang="0">
                    <a:pos x="529" y="2085"/>
                  </a:cxn>
                  <a:cxn ang="0">
                    <a:pos x="0" y="3128"/>
                  </a:cxn>
                  <a:cxn ang="0">
                    <a:pos x="0" y="3128"/>
                  </a:cxn>
                </a:cxnLst>
                <a:rect l="0" t="0" r="0" b="0"/>
                <a:pathLst>
                  <a:path w="12" h="67">
                    <a:moveTo>
                      <a:pt x="0" y="6"/>
                    </a:moveTo>
                    <a:lnTo>
                      <a:pt x="0" y="61"/>
                    </a:lnTo>
                    <a:lnTo>
                      <a:pt x="0" y="61"/>
                    </a:lnTo>
                    <a:lnTo>
                      <a:pt x="1" y="64"/>
                    </a:lnTo>
                    <a:lnTo>
                      <a:pt x="2" y="65"/>
                    </a:lnTo>
                    <a:lnTo>
                      <a:pt x="4" y="67"/>
                    </a:lnTo>
                    <a:lnTo>
                      <a:pt x="7" y="67"/>
                    </a:lnTo>
                    <a:lnTo>
                      <a:pt x="8" y="67"/>
                    </a:lnTo>
                    <a:lnTo>
                      <a:pt x="11" y="65"/>
                    </a:lnTo>
                    <a:lnTo>
                      <a:pt x="12" y="64"/>
                    </a:lnTo>
                    <a:lnTo>
                      <a:pt x="12" y="61"/>
                    </a:lnTo>
                    <a:lnTo>
                      <a:pt x="12" y="6"/>
                    </a:lnTo>
                    <a:lnTo>
                      <a:pt x="12" y="6"/>
                    </a:lnTo>
                    <a:lnTo>
                      <a:pt x="12" y="4"/>
                    </a:lnTo>
                    <a:lnTo>
                      <a:pt x="11" y="2"/>
                    </a:lnTo>
                    <a:lnTo>
                      <a:pt x="8" y="0"/>
                    </a:lnTo>
                    <a:lnTo>
                      <a:pt x="7" y="0"/>
                    </a:lnTo>
                    <a:lnTo>
                      <a:pt x="4" y="0"/>
                    </a:lnTo>
                    <a:lnTo>
                      <a:pt x="2" y="2"/>
                    </a:lnTo>
                    <a:lnTo>
                      <a:pt x="1" y="4"/>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4" name="Freeform 1002">
                <a:extLst>
                  <a:ext uri="{FF2B5EF4-FFF2-40B4-BE49-F238E27FC236}">
                    <a16:creationId xmlns:a16="http://schemas.microsoft.com/office/drawing/2014/main" id="{02CF7C82-EDB5-41B8-B68E-8C33EB420B0D}"/>
                  </a:ext>
                </a:extLst>
              </p:cNvPr>
              <p:cNvSpPr/>
              <p:nvPr/>
            </p:nvSpPr>
            <p:spPr>
              <a:xfrm>
                <a:off x="4965702" y="2922588"/>
                <a:ext cx="9525" cy="28575"/>
              </a:xfrm>
              <a:custGeom>
                <a:avLst/>
                <a:gdLst/>
                <a:ahLst/>
                <a:cxnLst>
                  <a:cxn ang="0">
                    <a:pos x="3175" y="2117"/>
                  </a:cxn>
                  <a:cxn ang="0">
                    <a:pos x="3175" y="2117"/>
                  </a:cxn>
                  <a:cxn ang="0">
                    <a:pos x="1588" y="7937"/>
                  </a:cxn>
                  <a:cxn ang="0">
                    <a:pos x="1058" y="13229"/>
                  </a:cxn>
                  <a:cxn ang="0">
                    <a:pos x="0" y="25929"/>
                  </a:cxn>
                  <a:cxn ang="0">
                    <a:pos x="0" y="25929"/>
                  </a:cxn>
                  <a:cxn ang="0">
                    <a:pos x="0" y="26987"/>
                  </a:cxn>
                  <a:cxn ang="0">
                    <a:pos x="1058" y="28046"/>
                  </a:cxn>
                  <a:cxn ang="0">
                    <a:pos x="2117" y="28575"/>
                  </a:cxn>
                  <a:cxn ang="0">
                    <a:pos x="3175" y="28575"/>
                  </a:cxn>
                  <a:cxn ang="0">
                    <a:pos x="4763" y="28575"/>
                  </a:cxn>
                  <a:cxn ang="0">
                    <a:pos x="5292" y="28046"/>
                  </a:cxn>
                  <a:cxn ang="0">
                    <a:pos x="5821" y="26987"/>
                  </a:cxn>
                  <a:cxn ang="0">
                    <a:pos x="6879" y="25929"/>
                  </a:cxn>
                  <a:cxn ang="0">
                    <a:pos x="6879" y="25929"/>
                  </a:cxn>
                  <a:cxn ang="0">
                    <a:pos x="7408" y="14817"/>
                  </a:cxn>
                  <a:cxn ang="0">
                    <a:pos x="7937" y="8996"/>
                  </a:cxn>
                  <a:cxn ang="0">
                    <a:pos x="9525" y="4233"/>
                  </a:cxn>
                  <a:cxn ang="0">
                    <a:pos x="9525" y="4233"/>
                  </a:cxn>
                  <a:cxn ang="0">
                    <a:pos x="9525" y="2646"/>
                  </a:cxn>
                  <a:cxn ang="0">
                    <a:pos x="9525" y="1058"/>
                  </a:cxn>
                  <a:cxn ang="0">
                    <a:pos x="8996" y="529"/>
                  </a:cxn>
                  <a:cxn ang="0">
                    <a:pos x="7408" y="0"/>
                  </a:cxn>
                  <a:cxn ang="0">
                    <a:pos x="5292" y="0"/>
                  </a:cxn>
                  <a:cxn ang="0">
                    <a:pos x="3704" y="529"/>
                  </a:cxn>
                  <a:cxn ang="0">
                    <a:pos x="3175" y="2117"/>
                  </a:cxn>
                  <a:cxn ang="0">
                    <a:pos x="3175" y="2117"/>
                  </a:cxn>
                </a:cxnLst>
                <a:rect l="0" t="0" r="0" b="0"/>
                <a:pathLst>
                  <a:path w="18" h="54">
                    <a:moveTo>
                      <a:pt x="6" y="4"/>
                    </a:moveTo>
                    <a:lnTo>
                      <a:pt x="6" y="4"/>
                    </a:lnTo>
                    <a:lnTo>
                      <a:pt x="3" y="15"/>
                    </a:lnTo>
                    <a:lnTo>
                      <a:pt x="2" y="25"/>
                    </a:lnTo>
                    <a:lnTo>
                      <a:pt x="0" y="49"/>
                    </a:lnTo>
                    <a:lnTo>
                      <a:pt x="0" y="49"/>
                    </a:lnTo>
                    <a:lnTo>
                      <a:pt x="0" y="51"/>
                    </a:lnTo>
                    <a:lnTo>
                      <a:pt x="2" y="53"/>
                    </a:lnTo>
                    <a:lnTo>
                      <a:pt x="4" y="54"/>
                    </a:lnTo>
                    <a:lnTo>
                      <a:pt x="6" y="54"/>
                    </a:lnTo>
                    <a:lnTo>
                      <a:pt x="9" y="54"/>
                    </a:lnTo>
                    <a:lnTo>
                      <a:pt x="10" y="53"/>
                    </a:lnTo>
                    <a:lnTo>
                      <a:pt x="11" y="51"/>
                    </a:lnTo>
                    <a:lnTo>
                      <a:pt x="13" y="49"/>
                    </a:lnTo>
                    <a:lnTo>
                      <a:pt x="13" y="49"/>
                    </a:lnTo>
                    <a:lnTo>
                      <a:pt x="14" y="28"/>
                    </a:lnTo>
                    <a:lnTo>
                      <a:pt x="15" y="17"/>
                    </a:lnTo>
                    <a:lnTo>
                      <a:pt x="18" y="8"/>
                    </a:lnTo>
                    <a:lnTo>
                      <a:pt x="18" y="8"/>
                    </a:lnTo>
                    <a:lnTo>
                      <a:pt x="18" y="5"/>
                    </a:lnTo>
                    <a:lnTo>
                      <a:pt x="18" y="2"/>
                    </a:lnTo>
                    <a:lnTo>
                      <a:pt x="17" y="1"/>
                    </a:lnTo>
                    <a:lnTo>
                      <a:pt x="14" y="0"/>
                    </a:lnTo>
                    <a:lnTo>
                      <a:pt x="10" y="0"/>
                    </a:lnTo>
                    <a:lnTo>
                      <a:pt x="7" y="1"/>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5" name="Freeform 1003">
                <a:extLst>
                  <a:ext uri="{FF2B5EF4-FFF2-40B4-BE49-F238E27FC236}">
                    <a16:creationId xmlns:a16="http://schemas.microsoft.com/office/drawing/2014/main" id="{43422F86-C239-4C23-BBBB-4D9D5C9C299C}"/>
                  </a:ext>
                </a:extLst>
              </p:cNvPr>
              <p:cNvSpPr/>
              <p:nvPr/>
            </p:nvSpPr>
            <p:spPr>
              <a:xfrm>
                <a:off x="4992689" y="2919413"/>
                <a:ext cx="9525" cy="38100"/>
              </a:xfrm>
              <a:custGeom>
                <a:avLst/>
                <a:gdLst/>
                <a:ahLst/>
                <a:cxnLst>
                  <a:cxn ang="0">
                    <a:pos x="3175" y="2117"/>
                  </a:cxn>
                  <a:cxn ang="0">
                    <a:pos x="3175" y="2117"/>
                  </a:cxn>
                  <a:cxn ang="0">
                    <a:pos x="1588" y="10054"/>
                  </a:cxn>
                  <a:cxn ang="0">
                    <a:pos x="0" y="19050"/>
                  </a:cxn>
                  <a:cxn ang="0">
                    <a:pos x="0" y="35454"/>
                  </a:cxn>
                  <a:cxn ang="0">
                    <a:pos x="0" y="35454"/>
                  </a:cxn>
                  <a:cxn ang="0">
                    <a:pos x="0" y="36513"/>
                  </a:cxn>
                  <a:cxn ang="0">
                    <a:pos x="1058" y="37571"/>
                  </a:cxn>
                  <a:cxn ang="0">
                    <a:pos x="2117" y="38100"/>
                  </a:cxn>
                  <a:cxn ang="0">
                    <a:pos x="3175" y="38100"/>
                  </a:cxn>
                  <a:cxn ang="0">
                    <a:pos x="4233" y="38100"/>
                  </a:cxn>
                  <a:cxn ang="0">
                    <a:pos x="5292" y="37571"/>
                  </a:cxn>
                  <a:cxn ang="0">
                    <a:pos x="5821" y="36513"/>
                  </a:cxn>
                  <a:cxn ang="0">
                    <a:pos x="6350" y="35454"/>
                  </a:cxn>
                  <a:cxn ang="0">
                    <a:pos x="6350" y="35454"/>
                  </a:cxn>
                  <a:cxn ang="0">
                    <a:pos x="6350" y="19579"/>
                  </a:cxn>
                  <a:cxn ang="0">
                    <a:pos x="7408" y="11642"/>
                  </a:cxn>
                  <a:cxn ang="0">
                    <a:pos x="9525" y="3704"/>
                  </a:cxn>
                  <a:cxn ang="0">
                    <a:pos x="9525" y="3704"/>
                  </a:cxn>
                  <a:cxn ang="0">
                    <a:pos x="9525" y="2117"/>
                  </a:cxn>
                  <a:cxn ang="0">
                    <a:pos x="9525" y="1588"/>
                  </a:cxn>
                  <a:cxn ang="0">
                    <a:pos x="7937" y="0"/>
                  </a:cxn>
                  <a:cxn ang="0">
                    <a:pos x="7408" y="0"/>
                  </a:cxn>
                  <a:cxn ang="0">
                    <a:pos x="5292" y="0"/>
                  </a:cxn>
                  <a:cxn ang="0">
                    <a:pos x="3704" y="1058"/>
                  </a:cxn>
                  <a:cxn ang="0">
                    <a:pos x="3175" y="2117"/>
                  </a:cxn>
                  <a:cxn ang="0">
                    <a:pos x="3175" y="2117"/>
                  </a:cxn>
                </a:cxnLst>
                <a:rect l="0" t="0" r="0" b="0"/>
                <a:pathLst>
                  <a:path w="18" h="72">
                    <a:moveTo>
                      <a:pt x="6" y="4"/>
                    </a:moveTo>
                    <a:lnTo>
                      <a:pt x="6" y="4"/>
                    </a:lnTo>
                    <a:lnTo>
                      <a:pt x="3" y="19"/>
                    </a:lnTo>
                    <a:lnTo>
                      <a:pt x="0" y="36"/>
                    </a:lnTo>
                    <a:lnTo>
                      <a:pt x="0" y="67"/>
                    </a:lnTo>
                    <a:lnTo>
                      <a:pt x="0" y="67"/>
                    </a:lnTo>
                    <a:lnTo>
                      <a:pt x="0" y="69"/>
                    </a:lnTo>
                    <a:lnTo>
                      <a:pt x="2" y="71"/>
                    </a:lnTo>
                    <a:lnTo>
                      <a:pt x="4" y="72"/>
                    </a:lnTo>
                    <a:lnTo>
                      <a:pt x="6" y="72"/>
                    </a:lnTo>
                    <a:lnTo>
                      <a:pt x="8" y="72"/>
                    </a:lnTo>
                    <a:lnTo>
                      <a:pt x="10" y="71"/>
                    </a:lnTo>
                    <a:lnTo>
                      <a:pt x="11" y="69"/>
                    </a:lnTo>
                    <a:lnTo>
                      <a:pt x="12" y="67"/>
                    </a:lnTo>
                    <a:lnTo>
                      <a:pt x="12" y="67"/>
                    </a:lnTo>
                    <a:lnTo>
                      <a:pt x="12" y="37"/>
                    </a:lnTo>
                    <a:lnTo>
                      <a:pt x="14" y="22"/>
                    </a:lnTo>
                    <a:lnTo>
                      <a:pt x="18" y="7"/>
                    </a:lnTo>
                    <a:lnTo>
                      <a:pt x="18" y="7"/>
                    </a:lnTo>
                    <a:lnTo>
                      <a:pt x="18" y="4"/>
                    </a:lnTo>
                    <a:lnTo>
                      <a:pt x="18" y="3"/>
                    </a:lnTo>
                    <a:lnTo>
                      <a:pt x="15" y="0"/>
                    </a:lnTo>
                    <a:lnTo>
                      <a:pt x="14" y="0"/>
                    </a:lnTo>
                    <a:lnTo>
                      <a:pt x="10" y="0"/>
                    </a:lnTo>
                    <a:lnTo>
                      <a:pt x="7" y="2"/>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6" name="Freeform 1004">
                <a:extLst>
                  <a:ext uri="{FF2B5EF4-FFF2-40B4-BE49-F238E27FC236}">
                    <a16:creationId xmlns:a16="http://schemas.microsoft.com/office/drawing/2014/main" id="{6ECFC811-A49B-417E-90ED-AB4D5080ABC7}"/>
                  </a:ext>
                </a:extLst>
              </p:cNvPr>
              <p:cNvSpPr/>
              <p:nvPr/>
            </p:nvSpPr>
            <p:spPr>
              <a:xfrm>
                <a:off x="5516564" y="2928938"/>
                <a:ext cx="11113" cy="33338"/>
              </a:xfrm>
              <a:custGeom>
                <a:avLst/>
                <a:gdLst/>
                <a:ahLst/>
                <a:cxnLst>
                  <a:cxn ang="0">
                    <a:pos x="4094" y="2733"/>
                  </a:cxn>
                  <a:cxn ang="0">
                    <a:pos x="4094" y="2733"/>
                  </a:cxn>
                  <a:cxn ang="0">
                    <a:pos x="2924" y="6012"/>
                  </a:cxn>
                  <a:cxn ang="0">
                    <a:pos x="1755" y="7105"/>
                  </a:cxn>
                  <a:cxn ang="0">
                    <a:pos x="1755" y="7105"/>
                  </a:cxn>
                  <a:cxn ang="0">
                    <a:pos x="0" y="9837"/>
                  </a:cxn>
                  <a:cxn ang="0">
                    <a:pos x="0" y="12024"/>
                  </a:cxn>
                  <a:cxn ang="0">
                    <a:pos x="0" y="29512"/>
                  </a:cxn>
                  <a:cxn ang="0">
                    <a:pos x="0" y="29512"/>
                  </a:cxn>
                  <a:cxn ang="0">
                    <a:pos x="585" y="31152"/>
                  </a:cxn>
                  <a:cxn ang="0">
                    <a:pos x="1755" y="32791"/>
                  </a:cxn>
                  <a:cxn ang="0">
                    <a:pos x="2340" y="32791"/>
                  </a:cxn>
                  <a:cxn ang="0">
                    <a:pos x="4094" y="33338"/>
                  </a:cxn>
                  <a:cxn ang="0">
                    <a:pos x="4679" y="32791"/>
                  </a:cxn>
                  <a:cxn ang="0">
                    <a:pos x="6434" y="32791"/>
                  </a:cxn>
                  <a:cxn ang="0">
                    <a:pos x="7019" y="31152"/>
                  </a:cxn>
                  <a:cxn ang="0">
                    <a:pos x="7019" y="29512"/>
                  </a:cxn>
                  <a:cxn ang="0">
                    <a:pos x="7019" y="12024"/>
                  </a:cxn>
                  <a:cxn ang="0">
                    <a:pos x="7019" y="12024"/>
                  </a:cxn>
                  <a:cxn ang="0">
                    <a:pos x="8189" y="10930"/>
                  </a:cxn>
                  <a:cxn ang="0">
                    <a:pos x="8773" y="9837"/>
                  </a:cxn>
                  <a:cxn ang="0">
                    <a:pos x="10528" y="8198"/>
                  </a:cxn>
                  <a:cxn ang="0">
                    <a:pos x="10528" y="8198"/>
                  </a:cxn>
                  <a:cxn ang="0">
                    <a:pos x="11113" y="6012"/>
                  </a:cxn>
                  <a:cxn ang="0">
                    <a:pos x="11113" y="2733"/>
                  </a:cxn>
                  <a:cxn ang="0">
                    <a:pos x="11113" y="2733"/>
                  </a:cxn>
                  <a:cxn ang="0">
                    <a:pos x="10528" y="1640"/>
                  </a:cxn>
                  <a:cxn ang="0">
                    <a:pos x="9358" y="547"/>
                  </a:cxn>
                  <a:cxn ang="0">
                    <a:pos x="8773" y="0"/>
                  </a:cxn>
                  <a:cxn ang="0">
                    <a:pos x="7019" y="0"/>
                  </a:cxn>
                  <a:cxn ang="0">
                    <a:pos x="6434" y="0"/>
                  </a:cxn>
                  <a:cxn ang="0">
                    <a:pos x="4679" y="547"/>
                  </a:cxn>
                  <a:cxn ang="0">
                    <a:pos x="4094" y="1640"/>
                  </a:cxn>
                  <a:cxn ang="0">
                    <a:pos x="4094" y="2733"/>
                  </a:cxn>
                  <a:cxn ang="0">
                    <a:pos x="4094" y="2733"/>
                  </a:cxn>
                </a:cxnLst>
                <a:rect l="0" t="0" r="0" b="0"/>
                <a:pathLst>
                  <a:path w="19" h="61">
                    <a:moveTo>
                      <a:pt x="7" y="5"/>
                    </a:moveTo>
                    <a:lnTo>
                      <a:pt x="7" y="5"/>
                    </a:lnTo>
                    <a:lnTo>
                      <a:pt x="5" y="11"/>
                    </a:lnTo>
                    <a:lnTo>
                      <a:pt x="3" y="13"/>
                    </a:lnTo>
                    <a:lnTo>
                      <a:pt x="3" y="13"/>
                    </a:lnTo>
                    <a:lnTo>
                      <a:pt x="0" y="18"/>
                    </a:lnTo>
                    <a:lnTo>
                      <a:pt x="0" y="22"/>
                    </a:lnTo>
                    <a:lnTo>
                      <a:pt x="0" y="54"/>
                    </a:lnTo>
                    <a:lnTo>
                      <a:pt x="0" y="54"/>
                    </a:lnTo>
                    <a:lnTo>
                      <a:pt x="1" y="57"/>
                    </a:lnTo>
                    <a:lnTo>
                      <a:pt x="3" y="60"/>
                    </a:lnTo>
                    <a:lnTo>
                      <a:pt x="4" y="60"/>
                    </a:lnTo>
                    <a:lnTo>
                      <a:pt x="7" y="61"/>
                    </a:lnTo>
                    <a:lnTo>
                      <a:pt x="8" y="60"/>
                    </a:lnTo>
                    <a:lnTo>
                      <a:pt x="11" y="60"/>
                    </a:lnTo>
                    <a:lnTo>
                      <a:pt x="12" y="57"/>
                    </a:lnTo>
                    <a:lnTo>
                      <a:pt x="12" y="54"/>
                    </a:lnTo>
                    <a:lnTo>
                      <a:pt x="12" y="22"/>
                    </a:lnTo>
                    <a:lnTo>
                      <a:pt x="12" y="22"/>
                    </a:lnTo>
                    <a:lnTo>
                      <a:pt x="14" y="20"/>
                    </a:lnTo>
                    <a:lnTo>
                      <a:pt x="15" y="18"/>
                    </a:lnTo>
                    <a:lnTo>
                      <a:pt x="18" y="15"/>
                    </a:lnTo>
                    <a:lnTo>
                      <a:pt x="18" y="15"/>
                    </a:lnTo>
                    <a:lnTo>
                      <a:pt x="19" y="11"/>
                    </a:lnTo>
                    <a:lnTo>
                      <a:pt x="19" y="5"/>
                    </a:lnTo>
                    <a:lnTo>
                      <a:pt x="19" y="5"/>
                    </a:lnTo>
                    <a:lnTo>
                      <a:pt x="18" y="3"/>
                    </a:lnTo>
                    <a:lnTo>
                      <a:pt x="16" y="1"/>
                    </a:lnTo>
                    <a:lnTo>
                      <a:pt x="15" y="0"/>
                    </a:lnTo>
                    <a:lnTo>
                      <a:pt x="12" y="0"/>
                    </a:lnTo>
                    <a:lnTo>
                      <a:pt x="11" y="0"/>
                    </a:lnTo>
                    <a:lnTo>
                      <a:pt x="8" y="1"/>
                    </a:lnTo>
                    <a:lnTo>
                      <a:pt x="7" y="3"/>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7" name="Freeform 1005">
                <a:extLst>
                  <a:ext uri="{FF2B5EF4-FFF2-40B4-BE49-F238E27FC236}">
                    <a16:creationId xmlns:a16="http://schemas.microsoft.com/office/drawing/2014/main" id="{A0DE3B33-AF3E-43A0-97E8-472328C8C8F7}"/>
                  </a:ext>
                </a:extLst>
              </p:cNvPr>
              <p:cNvSpPr/>
              <p:nvPr/>
            </p:nvSpPr>
            <p:spPr>
              <a:xfrm>
                <a:off x="5540377" y="2925763"/>
                <a:ext cx="9525" cy="23813"/>
              </a:xfrm>
              <a:custGeom>
                <a:avLst/>
                <a:gdLst/>
                <a:ahLst/>
                <a:cxnLst>
                  <a:cxn ang="0">
                    <a:pos x="3704" y="2165"/>
                  </a:cxn>
                  <a:cxn ang="0">
                    <a:pos x="3704" y="2165"/>
                  </a:cxn>
                  <a:cxn ang="0">
                    <a:pos x="1588" y="6494"/>
                  </a:cxn>
                  <a:cxn ang="0">
                    <a:pos x="1058" y="10824"/>
                  </a:cxn>
                  <a:cxn ang="0">
                    <a:pos x="0" y="15695"/>
                  </a:cxn>
                  <a:cxn ang="0">
                    <a:pos x="0" y="20025"/>
                  </a:cxn>
                  <a:cxn ang="0">
                    <a:pos x="0" y="20025"/>
                  </a:cxn>
                  <a:cxn ang="0">
                    <a:pos x="0" y="21107"/>
                  </a:cxn>
                  <a:cxn ang="0">
                    <a:pos x="1058" y="22731"/>
                  </a:cxn>
                  <a:cxn ang="0">
                    <a:pos x="2117" y="22731"/>
                  </a:cxn>
                  <a:cxn ang="0">
                    <a:pos x="3175" y="23813"/>
                  </a:cxn>
                  <a:cxn ang="0">
                    <a:pos x="4763" y="22731"/>
                  </a:cxn>
                  <a:cxn ang="0">
                    <a:pos x="5292" y="22731"/>
                  </a:cxn>
                  <a:cxn ang="0">
                    <a:pos x="5821" y="21107"/>
                  </a:cxn>
                  <a:cxn ang="0">
                    <a:pos x="6879" y="20025"/>
                  </a:cxn>
                  <a:cxn ang="0">
                    <a:pos x="6879" y="20025"/>
                  </a:cxn>
                  <a:cxn ang="0">
                    <a:pos x="6879" y="12448"/>
                  </a:cxn>
                  <a:cxn ang="0">
                    <a:pos x="7937" y="8659"/>
                  </a:cxn>
                  <a:cxn ang="0">
                    <a:pos x="9525" y="5412"/>
                  </a:cxn>
                  <a:cxn ang="0">
                    <a:pos x="9525" y="5412"/>
                  </a:cxn>
                  <a:cxn ang="0">
                    <a:pos x="9525" y="3788"/>
                  </a:cxn>
                  <a:cxn ang="0">
                    <a:pos x="9525" y="2165"/>
                  </a:cxn>
                  <a:cxn ang="0">
                    <a:pos x="7937" y="541"/>
                  </a:cxn>
                  <a:cxn ang="0">
                    <a:pos x="6879" y="0"/>
                  </a:cxn>
                  <a:cxn ang="0">
                    <a:pos x="5292" y="0"/>
                  </a:cxn>
                  <a:cxn ang="0">
                    <a:pos x="4763" y="541"/>
                  </a:cxn>
                  <a:cxn ang="0">
                    <a:pos x="3704" y="2165"/>
                  </a:cxn>
                  <a:cxn ang="0">
                    <a:pos x="3704" y="2165"/>
                  </a:cxn>
                </a:cxnLst>
                <a:rect l="0" t="0" r="0" b="0"/>
                <a:pathLst>
                  <a:path w="18" h="44">
                    <a:moveTo>
                      <a:pt x="7" y="4"/>
                    </a:moveTo>
                    <a:lnTo>
                      <a:pt x="7" y="4"/>
                    </a:lnTo>
                    <a:lnTo>
                      <a:pt x="3" y="12"/>
                    </a:lnTo>
                    <a:lnTo>
                      <a:pt x="2" y="20"/>
                    </a:lnTo>
                    <a:lnTo>
                      <a:pt x="0" y="29"/>
                    </a:lnTo>
                    <a:lnTo>
                      <a:pt x="0" y="37"/>
                    </a:lnTo>
                    <a:lnTo>
                      <a:pt x="0" y="37"/>
                    </a:lnTo>
                    <a:lnTo>
                      <a:pt x="0" y="39"/>
                    </a:lnTo>
                    <a:lnTo>
                      <a:pt x="2" y="42"/>
                    </a:lnTo>
                    <a:lnTo>
                      <a:pt x="4" y="42"/>
                    </a:lnTo>
                    <a:lnTo>
                      <a:pt x="6" y="44"/>
                    </a:lnTo>
                    <a:lnTo>
                      <a:pt x="9" y="42"/>
                    </a:lnTo>
                    <a:lnTo>
                      <a:pt x="10" y="42"/>
                    </a:lnTo>
                    <a:lnTo>
                      <a:pt x="11" y="39"/>
                    </a:lnTo>
                    <a:lnTo>
                      <a:pt x="13" y="37"/>
                    </a:lnTo>
                    <a:lnTo>
                      <a:pt x="13" y="37"/>
                    </a:lnTo>
                    <a:lnTo>
                      <a:pt x="13" y="23"/>
                    </a:lnTo>
                    <a:lnTo>
                      <a:pt x="15" y="16"/>
                    </a:lnTo>
                    <a:lnTo>
                      <a:pt x="18" y="10"/>
                    </a:lnTo>
                    <a:lnTo>
                      <a:pt x="18" y="10"/>
                    </a:lnTo>
                    <a:lnTo>
                      <a:pt x="18" y="7"/>
                    </a:lnTo>
                    <a:lnTo>
                      <a:pt x="18" y="4"/>
                    </a:lnTo>
                    <a:lnTo>
                      <a:pt x="15" y="1"/>
                    </a:lnTo>
                    <a:lnTo>
                      <a:pt x="13" y="0"/>
                    </a:lnTo>
                    <a:lnTo>
                      <a:pt x="10" y="0"/>
                    </a:lnTo>
                    <a:lnTo>
                      <a:pt x="9" y="1"/>
                    </a:lnTo>
                    <a:lnTo>
                      <a:pt x="7" y="4"/>
                    </a:lnTo>
                    <a:lnTo>
                      <a:pt x="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8" name="Freeform 1006">
                <a:extLst>
                  <a:ext uri="{FF2B5EF4-FFF2-40B4-BE49-F238E27FC236}">
                    <a16:creationId xmlns:a16="http://schemas.microsoft.com/office/drawing/2014/main" id="{B9813A7D-021E-44F5-BA5F-563FB8F7085E}"/>
                  </a:ext>
                </a:extLst>
              </p:cNvPr>
              <p:cNvSpPr/>
              <p:nvPr/>
            </p:nvSpPr>
            <p:spPr>
              <a:xfrm>
                <a:off x="5568952" y="2919413"/>
                <a:ext cx="6350" cy="30163"/>
              </a:xfrm>
              <a:custGeom>
                <a:avLst/>
                <a:gdLst/>
                <a:ahLst/>
                <a:cxnLst>
                  <a:cxn ang="0">
                    <a:pos x="0" y="3291"/>
                  </a:cxn>
                  <a:cxn ang="0">
                    <a:pos x="0" y="26324"/>
                  </a:cxn>
                  <a:cxn ang="0">
                    <a:pos x="0" y="26324"/>
                  </a:cxn>
                  <a:cxn ang="0">
                    <a:pos x="529" y="27421"/>
                  </a:cxn>
                  <a:cxn ang="0">
                    <a:pos x="1058" y="29066"/>
                  </a:cxn>
                  <a:cxn ang="0">
                    <a:pos x="2117" y="29066"/>
                  </a:cxn>
                  <a:cxn ang="0">
                    <a:pos x="3175" y="30163"/>
                  </a:cxn>
                  <a:cxn ang="0">
                    <a:pos x="4233" y="29066"/>
                  </a:cxn>
                  <a:cxn ang="0">
                    <a:pos x="5821" y="29066"/>
                  </a:cxn>
                  <a:cxn ang="0">
                    <a:pos x="6350" y="27421"/>
                  </a:cxn>
                  <a:cxn ang="0">
                    <a:pos x="6350" y="26324"/>
                  </a:cxn>
                  <a:cxn ang="0">
                    <a:pos x="6350" y="3291"/>
                  </a:cxn>
                  <a:cxn ang="0">
                    <a:pos x="6350" y="3291"/>
                  </a:cxn>
                  <a:cxn ang="0">
                    <a:pos x="6350" y="1645"/>
                  </a:cxn>
                  <a:cxn ang="0">
                    <a:pos x="5821" y="1097"/>
                  </a:cxn>
                  <a:cxn ang="0">
                    <a:pos x="4233" y="0"/>
                  </a:cxn>
                  <a:cxn ang="0">
                    <a:pos x="3175" y="0"/>
                  </a:cxn>
                  <a:cxn ang="0">
                    <a:pos x="2117" y="0"/>
                  </a:cxn>
                  <a:cxn ang="0">
                    <a:pos x="1058" y="1097"/>
                  </a:cxn>
                  <a:cxn ang="0">
                    <a:pos x="529" y="1645"/>
                  </a:cxn>
                  <a:cxn ang="0">
                    <a:pos x="0" y="3291"/>
                  </a:cxn>
                  <a:cxn ang="0">
                    <a:pos x="0" y="3291"/>
                  </a:cxn>
                </a:cxnLst>
                <a:rect l="0" t="0" r="0" b="0"/>
                <a:pathLst>
                  <a:path w="12" h="55">
                    <a:moveTo>
                      <a:pt x="0" y="6"/>
                    </a:moveTo>
                    <a:lnTo>
                      <a:pt x="0" y="48"/>
                    </a:lnTo>
                    <a:lnTo>
                      <a:pt x="0" y="48"/>
                    </a:lnTo>
                    <a:lnTo>
                      <a:pt x="1" y="50"/>
                    </a:lnTo>
                    <a:lnTo>
                      <a:pt x="2" y="53"/>
                    </a:lnTo>
                    <a:lnTo>
                      <a:pt x="4" y="53"/>
                    </a:lnTo>
                    <a:lnTo>
                      <a:pt x="6" y="55"/>
                    </a:lnTo>
                    <a:lnTo>
                      <a:pt x="8" y="53"/>
                    </a:lnTo>
                    <a:lnTo>
                      <a:pt x="11" y="53"/>
                    </a:lnTo>
                    <a:lnTo>
                      <a:pt x="12" y="50"/>
                    </a:lnTo>
                    <a:lnTo>
                      <a:pt x="12" y="48"/>
                    </a:lnTo>
                    <a:lnTo>
                      <a:pt x="12" y="6"/>
                    </a:lnTo>
                    <a:lnTo>
                      <a:pt x="12" y="6"/>
                    </a:lnTo>
                    <a:lnTo>
                      <a:pt x="12" y="3"/>
                    </a:lnTo>
                    <a:lnTo>
                      <a:pt x="11" y="2"/>
                    </a:lnTo>
                    <a:lnTo>
                      <a:pt x="8" y="0"/>
                    </a:lnTo>
                    <a:lnTo>
                      <a:pt x="6" y="0"/>
                    </a:lnTo>
                    <a:lnTo>
                      <a:pt x="4" y="0"/>
                    </a:lnTo>
                    <a:lnTo>
                      <a:pt x="2" y="2"/>
                    </a:lnTo>
                    <a:lnTo>
                      <a:pt x="1" y="3"/>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9" name="Freeform 1007">
                <a:extLst>
                  <a:ext uri="{FF2B5EF4-FFF2-40B4-BE49-F238E27FC236}">
                    <a16:creationId xmlns:a16="http://schemas.microsoft.com/office/drawing/2014/main" id="{235DF108-14F9-449B-A7E0-5CEEDE26C2F5}"/>
                  </a:ext>
                </a:extLst>
              </p:cNvPr>
              <p:cNvSpPr/>
              <p:nvPr/>
            </p:nvSpPr>
            <p:spPr>
              <a:xfrm>
                <a:off x="5213352" y="2674938"/>
                <a:ext cx="42863" cy="47625"/>
              </a:xfrm>
              <a:custGeom>
                <a:avLst/>
                <a:gdLst/>
                <a:ahLst/>
                <a:cxnLst>
                  <a:cxn ang="0">
                    <a:pos x="40693" y="0"/>
                  </a:cxn>
                  <a:cxn ang="0">
                    <a:pos x="40693" y="0"/>
                  </a:cxn>
                  <a:cxn ang="0">
                    <a:pos x="38522" y="0"/>
                  </a:cxn>
                  <a:cxn ang="0">
                    <a:pos x="35810" y="0"/>
                  </a:cxn>
                  <a:cxn ang="0">
                    <a:pos x="33639" y="1570"/>
                  </a:cxn>
                  <a:cxn ang="0">
                    <a:pos x="30926" y="3140"/>
                  </a:cxn>
                  <a:cxn ang="0">
                    <a:pos x="27671" y="7850"/>
                  </a:cxn>
                  <a:cxn ang="0">
                    <a:pos x="24416" y="12037"/>
                  </a:cxn>
                  <a:cxn ang="0">
                    <a:pos x="24416" y="12037"/>
                  </a:cxn>
                  <a:cxn ang="0">
                    <a:pos x="19533" y="19887"/>
                  </a:cxn>
                  <a:cxn ang="0">
                    <a:pos x="13022" y="27738"/>
                  </a:cxn>
                  <a:cxn ang="0">
                    <a:pos x="7053" y="35588"/>
                  </a:cxn>
                  <a:cxn ang="0">
                    <a:pos x="1085" y="43438"/>
                  </a:cxn>
                  <a:cxn ang="0">
                    <a:pos x="1085" y="43438"/>
                  </a:cxn>
                  <a:cxn ang="0">
                    <a:pos x="0" y="45008"/>
                  </a:cxn>
                  <a:cxn ang="0">
                    <a:pos x="0" y="45532"/>
                  </a:cxn>
                  <a:cxn ang="0">
                    <a:pos x="1085" y="47102"/>
                  </a:cxn>
                  <a:cxn ang="0">
                    <a:pos x="1628" y="47625"/>
                  </a:cxn>
                  <a:cxn ang="0">
                    <a:pos x="4883" y="47625"/>
                  </a:cxn>
                  <a:cxn ang="0">
                    <a:pos x="5426" y="47625"/>
                  </a:cxn>
                  <a:cxn ang="0">
                    <a:pos x="7053" y="46055"/>
                  </a:cxn>
                  <a:cxn ang="0">
                    <a:pos x="7053" y="46055"/>
                  </a:cxn>
                  <a:cxn ang="0">
                    <a:pos x="16277" y="33495"/>
                  </a:cxn>
                  <a:cxn ang="0">
                    <a:pos x="26586" y="20934"/>
                  </a:cxn>
                  <a:cxn ang="0">
                    <a:pos x="26586" y="20934"/>
                  </a:cxn>
                  <a:cxn ang="0">
                    <a:pos x="28756" y="17271"/>
                  </a:cxn>
                  <a:cxn ang="0">
                    <a:pos x="32012" y="12037"/>
                  </a:cxn>
                  <a:cxn ang="0">
                    <a:pos x="35810" y="7850"/>
                  </a:cxn>
                  <a:cxn ang="0">
                    <a:pos x="37980" y="6804"/>
                  </a:cxn>
                  <a:cxn ang="0">
                    <a:pos x="39065" y="6804"/>
                  </a:cxn>
                  <a:cxn ang="0">
                    <a:pos x="39065" y="6804"/>
                  </a:cxn>
                  <a:cxn ang="0">
                    <a:pos x="40693" y="6804"/>
                  </a:cxn>
                  <a:cxn ang="0">
                    <a:pos x="42320" y="6804"/>
                  </a:cxn>
                  <a:cxn ang="0">
                    <a:pos x="42863" y="5757"/>
                  </a:cxn>
                  <a:cxn ang="0">
                    <a:pos x="42863" y="4187"/>
                  </a:cxn>
                  <a:cxn ang="0">
                    <a:pos x="42863" y="2093"/>
                  </a:cxn>
                  <a:cxn ang="0">
                    <a:pos x="42320" y="1047"/>
                  </a:cxn>
                  <a:cxn ang="0">
                    <a:pos x="40693" y="0"/>
                  </a:cxn>
                  <a:cxn ang="0">
                    <a:pos x="40693" y="0"/>
                  </a:cxn>
                </a:cxnLst>
                <a:rect l="0" t="0" r="0" b="0"/>
                <a:pathLst>
                  <a:path w="79" h="91">
                    <a:moveTo>
                      <a:pt x="75" y="0"/>
                    </a:moveTo>
                    <a:lnTo>
                      <a:pt x="75" y="0"/>
                    </a:lnTo>
                    <a:lnTo>
                      <a:pt x="71" y="0"/>
                    </a:lnTo>
                    <a:lnTo>
                      <a:pt x="66" y="0"/>
                    </a:lnTo>
                    <a:lnTo>
                      <a:pt x="62" y="3"/>
                    </a:lnTo>
                    <a:lnTo>
                      <a:pt x="57" y="6"/>
                    </a:lnTo>
                    <a:lnTo>
                      <a:pt x="51" y="15"/>
                    </a:lnTo>
                    <a:lnTo>
                      <a:pt x="45" y="23"/>
                    </a:lnTo>
                    <a:lnTo>
                      <a:pt x="45" y="23"/>
                    </a:lnTo>
                    <a:lnTo>
                      <a:pt x="36" y="38"/>
                    </a:lnTo>
                    <a:lnTo>
                      <a:pt x="24" y="53"/>
                    </a:lnTo>
                    <a:lnTo>
                      <a:pt x="13" y="68"/>
                    </a:lnTo>
                    <a:lnTo>
                      <a:pt x="2" y="83"/>
                    </a:lnTo>
                    <a:lnTo>
                      <a:pt x="2" y="83"/>
                    </a:lnTo>
                    <a:lnTo>
                      <a:pt x="0" y="86"/>
                    </a:lnTo>
                    <a:lnTo>
                      <a:pt x="0" y="87"/>
                    </a:lnTo>
                    <a:lnTo>
                      <a:pt x="2" y="90"/>
                    </a:lnTo>
                    <a:lnTo>
                      <a:pt x="3" y="91"/>
                    </a:lnTo>
                    <a:lnTo>
                      <a:pt x="9" y="91"/>
                    </a:lnTo>
                    <a:lnTo>
                      <a:pt x="10" y="91"/>
                    </a:lnTo>
                    <a:lnTo>
                      <a:pt x="13" y="88"/>
                    </a:lnTo>
                    <a:lnTo>
                      <a:pt x="13" y="88"/>
                    </a:lnTo>
                    <a:lnTo>
                      <a:pt x="30" y="64"/>
                    </a:lnTo>
                    <a:lnTo>
                      <a:pt x="49" y="40"/>
                    </a:lnTo>
                    <a:lnTo>
                      <a:pt x="49" y="40"/>
                    </a:lnTo>
                    <a:lnTo>
                      <a:pt x="53" y="33"/>
                    </a:lnTo>
                    <a:lnTo>
                      <a:pt x="59" y="23"/>
                    </a:lnTo>
                    <a:lnTo>
                      <a:pt x="66" y="15"/>
                    </a:lnTo>
                    <a:lnTo>
                      <a:pt x="70" y="13"/>
                    </a:lnTo>
                    <a:lnTo>
                      <a:pt x="72" y="13"/>
                    </a:lnTo>
                    <a:lnTo>
                      <a:pt x="72" y="13"/>
                    </a:lnTo>
                    <a:lnTo>
                      <a:pt x="75" y="13"/>
                    </a:lnTo>
                    <a:lnTo>
                      <a:pt x="78" y="13"/>
                    </a:lnTo>
                    <a:lnTo>
                      <a:pt x="79" y="11"/>
                    </a:lnTo>
                    <a:lnTo>
                      <a:pt x="79" y="8"/>
                    </a:lnTo>
                    <a:lnTo>
                      <a:pt x="79" y="4"/>
                    </a:lnTo>
                    <a:lnTo>
                      <a:pt x="78" y="2"/>
                    </a:lnTo>
                    <a:lnTo>
                      <a:pt x="75" y="0"/>
                    </a:lnTo>
                    <a:lnTo>
                      <a:pt x="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90" name="Freeform 1008">
                <a:extLst>
                  <a:ext uri="{FF2B5EF4-FFF2-40B4-BE49-F238E27FC236}">
                    <a16:creationId xmlns:a16="http://schemas.microsoft.com/office/drawing/2014/main" id="{BAD2E2D3-753B-40D5-9BF9-D4686B1E7FC3}"/>
                  </a:ext>
                </a:extLst>
              </p:cNvPr>
              <p:cNvSpPr/>
              <p:nvPr/>
            </p:nvSpPr>
            <p:spPr>
              <a:xfrm>
                <a:off x="5213352" y="2709863"/>
                <a:ext cx="42863" cy="55563"/>
              </a:xfrm>
              <a:custGeom>
                <a:avLst/>
                <a:gdLst/>
                <a:ahLst/>
                <a:cxnLst>
                  <a:cxn ang="0">
                    <a:pos x="36434" y="1618"/>
                  </a:cxn>
                  <a:cxn ang="0">
                    <a:pos x="36434" y="1618"/>
                  </a:cxn>
                  <a:cxn ang="0">
                    <a:pos x="32147" y="7552"/>
                  </a:cxn>
                  <a:cxn ang="0">
                    <a:pos x="27325" y="13486"/>
                  </a:cxn>
                  <a:cxn ang="0">
                    <a:pos x="21967" y="18341"/>
                  </a:cxn>
                  <a:cxn ang="0">
                    <a:pos x="17145" y="24275"/>
                  </a:cxn>
                  <a:cxn ang="0">
                    <a:pos x="17145" y="24275"/>
                  </a:cxn>
                  <a:cxn ang="0">
                    <a:pos x="1072" y="50708"/>
                  </a:cxn>
                  <a:cxn ang="0">
                    <a:pos x="1072" y="50708"/>
                  </a:cxn>
                  <a:cxn ang="0">
                    <a:pos x="0" y="51787"/>
                  </a:cxn>
                  <a:cxn ang="0">
                    <a:pos x="0" y="53405"/>
                  </a:cxn>
                  <a:cxn ang="0">
                    <a:pos x="1072" y="54484"/>
                  </a:cxn>
                  <a:cxn ang="0">
                    <a:pos x="2679" y="55024"/>
                  </a:cxn>
                  <a:cxn ang="0">
                    <a:pos x="4822" y="55563"/>
                  </a:cxn>
                  <a:cxn ang="0">
                    <a:pos x="5358" y="55024"/>
                  </a:cxn>
                  <a:cxn ang="0">
                    <a:pos x="6965" y="54484"/>
                  </a:cxn>
                  <a:cxn ang="0">
                    <a:pos x="6965" y="54484"/>
                  </a:cxn>
                  <a:cxn ang="0">
                    <a:pos x="15002" y="39380"/>
                  </a:cxn>
                  <a:cxn ang="0">
                    <a:pos x="19288" y="32906"/>
                  </a:cxn>
                  <a:cxn ang="0">
                    <a:pos x="24110" y="26433"/>
                  </a:cxn>
                  <a:cxn ang="0">
                    <a:pos x="24110" y="26433"/>
                  </a:cxn>
                  <a:cxn ang="0">
                    <a:pos x="33755" y="16183"/>
                  </a:cxn>
                  <a:cxn ang="0">
                    <a:pos x="42327" y="4316"/>
                  </a:cxn>
                  <a:cxn ang="0">
                    <a:pos x="42327" y="4316"/>
                  </a:cxn>
                  <a:cxn ang="0">
                    <a:pos x="42863" y="3776"/>
                  </a:cxn>
                  <a:cxn ang="0">
                    <a:pos x="42863" y="2158"/>
                  </a:cxn>
                  <a:cxn ang="0">
                    <a:pos x="42327" y="1618"/>
                  </a:cxn>
                  <a:cxn ang="0">
                    <a:pos x="41791" y="1079"/>
                  </a:cxn>
                  <a:cxn ang="0">
                    <a:pos x="38577" y="0"/>
                  </a:cxn>
                  <a:cxn ang="0">
                    <a:pos x="38041" y="0"/>
                  </a:cxn>
                  <a:cxn ang="0">
                    <a:pos x="36434" y="1618"/>
                  </a:cxn>
                  <a:cxn ang="0">
                    <a:pos x="36434" y="1618"/>
                  </a:cxn>
                </a:cxnLst>
                <a:rect l="0" t="0" r="0" b="0"/>
                <a:pathLst>
                  <a:path w="80" h="103">
                    <a:moveTo>
                      <a:pt x="68" y="3"/>
                    </a:moveTo>
                    <a:lnTo>
                      <a:pt x="68" y="3"/>
                    </a:lnTo>
                    <a:lnTo>
                      <a:pt x="60" y="14"/>
                    </a:lnTo>
                    <a:lnTo>
                      <a:pt x="51" y="25"/>
                    </a:lnTo>
                    <a:lnTo>
                      <a:pt x="41" y="34"/>
                    </a:lnTo>
                    <a:lnTo>
                      <a:pt x="32" y="45"/>
                    </a:lnTo>
                    <a:lnTo>
                      <a:pt x="32" y="45"/>
                    </a:lnTo>
                    <a:lnTo>
                      <a:pt x="2" y="94"/>
                    </a:lnTo>
                    <a:lnTo>
                      <a:pt x="2" y="94"/>
                    </a:lnTo>
                    <a:lnTo>
                      <a:pt x="0" y="96"/>
                    </a:lnTo>
                    <a:lnTo>
                      <a:pt x="0" y="99"/>
                    </a:lnTo>
                    <a:lnTo>
                      <a:pt x="2" y="101"/>
                    </a:lnTo>
                    <a:lnTo>
                      <a:pt x="5" y="102"/>
                    </a:lnTo>
                    <a:lnTo>
                      <a:pt x="9" y="103"/>
                    </a:lnTo>
                    <a:lnTo>
                      <a:pt x="10" y="102"/>
                    </a:lnTo>
                    <a:lnTo>
                      <a:pt x="13" y="101"/>
                    </a:lnTo>
                    <a:lnTo>
                      <a:pt x="13" y="101"/>
                    </a:lnTo>
                    <a:lnTo>
                      <a:pt x="28" y="73"/>
                    </a:lnTo>
                    <a:lnTo>
                      <a:pt x="36" y="61"/>
                    </a:lnTo>
                    <a:lnTo>
                      <a:pt x="45" y="49"/>
                    </a:lnTo>
                    <a:lnTo>
                      <a:pt x="45" y="49"/>
                    </a:lnTo>
                    <a:lnTo>
                      <a:pt x="63" y="30"/>
                    </a:lnTo>
                    <a:lnTo>
                      <a:pt x="79" y="8"/>
                    </a:lnTo>
                    <a:lnTo>
                      <a:pt x="79" y="8"/>
                    </a:lnTo>
                    <a:lnTo>
                      <a:pt x="80" y="7"/>
                    </a:lnTo>
                    <a:lnTo>
                      <a:pt x="80" y="4"/>
                    </a:lnTo>
                    <a:lnTo>
                      <a:pt x="79" y="3"/>
                    </a:lnTo>
                    <a:lnTo>
                      <a:pt x="78" y="2"/>
                    </a:lnTo>
                    <a:lnTo>
                      <a:pt x="72" y="0"/>
                    </a:lnTo>
                    <a:lnTo>
                      <a:pt x="71" y="0"/>
                    </a:lnTo>
                    <a:lnTo>
                      <a:pt x="68" y="3"/>
                    </a:lnTo>
                    <a:lnTo>
                      <a:pt x="6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sp>
          <p:nvSpPr>
            <p:cNvPr id="8" name="文本框 20">
              <a:extLst>
                <a:ext uri="{FF2B5EF4-FFF2-40B4-BE49-F238E27FC236}">
                  <a16:creationId xmlns:a16="http://schemas.microsoft.com/office/drawing/2014/main" id="{0AB8AE4F-4BF3-495D-A641-42E09154D52F}"/>
                </a:ext>
              </a:extLst>
            </p:cNvPr>
            <p:cNvSpPr txBox="1"/>
            <p:nvPr/>
          </p:nvSpPr>
          <p:spPr>
            <a:xfrm>
              <a:off x="1424253" y="360882"/>
              <a:ext cx="2979883" cy="460375"/>
            </a:xfrm>
            <a:prstGeom prst="rect">
              <a:avLst/>
            </a:prstGeom>
            <a:noFill/>
            <a:ln w="9525">
              <a:noFill/>
            </a:ln>
          </p:spPr>
          <p:txBody>
            <a:bodyPr>
              <a:spAutoFit/>
            </a:bodyPr>
            <a:lstStyle/>
            <a:p>
              <a:pPr lvl="0" eaLnBrk="1" hangingPunct="1"/>
              <a:r>
                <a:rPr lang="zh-CN" altLang="en-US" sz="2400" dirty="0">
                  <a:solidFill>
                    <a:schemeClr val="bg1"/>
                  </a:solidFill>
                  <a:latin typeface="Calibri" pitchFamily="34" charset="0"/>
                  <a:ea typeface="宋体" pitchFamily="2" charset="-122"/>
                </a:rPr>
                <a:t>解决的上学期的</a:t>
              </a:r>
              <a:r>
                <a:rPr lang="en-US" altLang="zh-CN" sz="2400" dirty="0">
                  <a:solidFill>
                    <a:schemeClr val="bg1"/>
                  </a:solidFill>
                  <a:latin typeface="Calibri" pitchFamily="34" charset="0"/>
                  <a:ea typeface="宋体" pitchFamily="2" charset="-122"/>
                </a:rPr>
                <a:t>bug</a:t>
              </a:r>
            </a:p>
          </p:txBody>
        </p:sp>
      </p:grpSp>
      <p:sp>
        <p:nvSpPr>
          <p:cNvPr id="91" name="矩形 90">
            <a:extLst>
              <a:ext uri="{FF2B5EF4-FFF2-40B4-BE49-F238E27FC236}">
                <a16:creationId xmlns:a16="http://schemas.microsoft.com/office/drawing/2014/main" id="{9103BDBB-F861-46A9-B9CC-D3BA932A579C}"/>
              </a:ext>
            </a:extLst>
          </p:cNvPr>
          <p:cNvSpPr/>
          <p:nvPr/>
        </p:nvSpPr>
        <p:spPr>
          <a:xfrm>
            <a:off x="1235037" y="1282700"/>
            <a:ext cx="6494942" cy="3369449"/>
          </a:xfrm>
          <a:prstGeom prst="rect">
            <a:avLst/>
          </a:prstGeom>
        </p:spPr>
        <p:txBody>
          <a:bodyPr wrap="square">
            <a:spAutoFit/>
          </a:bodyPr>
          <a:lstStyle/>
          <a:p>
            <a:pPr indent="266700" algn="just">
              <a:lnSpc>
                <a:spcPct val="150000"/>
              </a:lnSpc>
              <a:spcAft>
                <a:spcPts val="0"/>
              </a:spcAft>
            </a:pPr>
            <a:r>
              <a:rPr lang="zh-CN" altLang="zh-CN" kern="100" dirty="0">
                <a:solidFill>
                  <a:schemeClr val="bg1"/>
                </a:solidFill>
                <a:latin typeface="等线" panose="02010600030101010101" pitchFamily="2" charset="-122"/>
                <a:cs typeface="Times New Roman" panose="02020603050405020304" pitchFamily="18" charset="0"/>
              </a:rPr>
              <a:t>章鹏</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修改新闻界面的</a:t>
            </a:r>
            <a:r>
              <a:rPr lang="en-US" altLang="zh-CN" kern="100" dirty="0">
                <a:solidFill>
                  <a:schemeClr val="bg1"/>
                </a:solidFill>
                <a:latin typeface="等线" panose="02010600030101010101" pitchFamily="2" charset="-122"/>
                <a:cs typeface="Times New Roman" panose="02020603050405020304" pitchFamily="18" charset="0"/>
              </a:rPr>
              <a:t>UI</a:t>
            </a:r>
            <a:r>
              <a:rPr lang="zh-CN" altLang="zh-CN" kern="100" dirty="0">
                <a:solidFill>
                  <a:schemeClr val="bg1"/>
                </a:solidFill>
                <a:latin typeface="等线" panose="02010600030101010101" pitchFamily="2" charset="-122"/>
                <a:cs typeface="Times New Roman" panose="02020603050405020304" pitchFamily="18" charset="0"/>
              </a:rPr>
              <a:t>，使其看起来更成熟。</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添加后台帖子显示功能（发帖人，内容，图片</a:t>
            </a:r>
            <a:r>
              <a:rPr lang="en-US" altLang="zh-CN" kern="100" dirty="0">
                <a:solidFill>
                  <a:schemeClr val="bg1"/>
                </a:solidFill>
                <a:latin typeface="等线" panose="02010600030101010101" pitchFamily="2" charset="-122"/>
                <a:cs typeface="Times New Roman" panose="02020603050405020304" pitchFamily="18" charset="0"/>
              </a:rPr>
              <a:t>/</a:t>
            </a:r>
            <a:r>
              <a:rPr lang="zh-CN" altLang="zh-CN" kern="100" dirty="0">
                <a:solidFill>
                  <a:schemeClr val="bg1"/>
                </a:solidFill>
                <a:latin typeface="等线" panose="02010600030101010101" pitchFamily="2" charset="-122"/>
                <a:cs typeface="Times New Roman" panose="02020603050405020304" pitchFamily="18" charset="0"/>
              </a:rPr>
              <a:t>视频显示）</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修改安卓端发表帖子规则，使新发表的帖子进入待审核，审核通过后方可在大厅显示</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添加后台帖子审核功能，可对帖子通过审核，不通过审核</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添加后台对举报帖子处理功能，可对被举报帖子进行忽略举报和删除帖子的操作。</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0194979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25"/>
          <p:cNvGrpSpPr/>
          <p:nvPr/>
        </p:nvGrpSpPr>
        <p:grpSpPr>
          <a:xfrm>
            <a:off x="4164549" y="2423161"/>
            <a:ext cx="3257974" cy="941557"/>
            <a:chOff x="3993975" y="2895256"/>
            <a:chExt cx="3257549" cy="942205"/>
          </a:xfrm>
        </p:grpSpPr>
        <p:grpSp>
          <p:nvGrpSpPr>
            <p:cNvPr id="13335" name="组合 1"/>
            <p:cNvGrpSpPr/>
            <p:nvPr/>
          </p:nvGrpSpPr>
          <p:grpSpPr>
            <a:xfrm>
              <a:off x="3993975" y="2895256"/>
              <a:ext cx="1220578" cy="935288"/>
              <a:chOff x="7403415" y="907247"/>
              <a:chExt cx="1220578" cy="935288"/>
            </a:xfrm>
          </p:grpSpPr>
          <p:grpSp>
            <p:nvGrpSpPr>
              <p:cNvPr id="13354" name="组合 2"/>
              <p:cNvGrpSpPr/>
              <p:nvPr/>
            </p:nvGrpSpPr>
            <p:grpSpPr>
              <a:xfrm>
                <a:off x="7427741" y="942535"/>
                <a:ext cx="900000" cy="900000"/>
                <a:chOff x="7427741" y="942535"/>
                <a:chExt cx="900000" cy="900000"/>
              </a:xfrm>
            </p:grpSpPr>
            <p:sp>
              <p:nvSpPr>
                <p:cNvPr id="5" name="矩形 4"/>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6" name="直接连接符 5"/>
                <p:cNvCxnSpPr>
                  <a:cxnSpLocks/>
                  <a:stCxn id="5" idx="1"/>
                  <a:endCxn id="5"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5" idx="2"/>
                  <a:endCxn id="5"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13355" name="文本框 3"/>
              <p:cNvSpPr txBox="1"/>
              <p:nvPr/>
            </p:nvSpPr>
            <p:spPr>
              <a:xfrm>
                <a:off x="7403415" y="907247"/>
                <a:ext cx="1220578" cy="923967"/>
              </a:xfrm>
              <a:prstGeom prst="rect">
                <a:avLst/>
              </a:prstGeom>
              <a:noFill/>
              <a:ln w="9525">
                <a:noFill/>
              </a:ln>
            </p:spPr>
            <p:txBody>
              <a:bodyPr wrap="square">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后</a:t>
                </a:r>
              </a:p>
            </p:txBody>
          </p:sp>
        </p:grpSp>
        <p:grpSp>
          <p:nvGrpSpPr>
            <p:cNvPr id="13336" name="组合 7"/>
            <p:cNvGrpSpPr/>
            <p:nvPr/>
          </p:nvGrpSpPr>
          <p:grpSpPr>
            <a:xfrm>
              <a:off x="5071032" y="2895257"/>
              <a:ext cx="1113447" cy="932942"/>
              <a:chOff x="7427741" y="909593"/>
              <a:chExt cx="1113447" cy="932942"/>
            </a:xfrm>
          </p:grpSpPr>
          <p:grpSp>
            <p:nvGrpSpPr>
              <p:cNvPr id="13349" name="组合 8"/>
              <p:cNvGrpSpPr/>
              <p:nvPr/>
            </p:nvGrpSpPr>
            <p:grpSpPr>
              <a:xfrm>
                <a:off x="7427741" y="942535"/>
                <a:ext cx="900000" cy="900000"/>
                <a:chOff x="7427741" y="942535"/>
                <a:chExt cx="900000" cy="900000"/>
              </a:xfrm>
            </p:grpSpPr>
            <p:sp>
              <p:nvSpPr>
                <p:cNvPr id="11" name="矩形 10"/>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2" name="直接连接符 11"/>
                <p:cNvCxnSpPr>
                  <a:cxnSpLocks/>
                  <a:stCxn id="11" idx="1"/>
                  <a:endCxn id="11"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11" idx="2"/>
                  <a:endCxn id="11"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13350" name="文本框 9"/>
              <p:cNvSpPr txBox="1"/>
              <p:nvPr/>
            </p:nvSpPr>
            <p:spPr>
              <a:xfrm>
                <a:off x="7441452" y="909593"/>
                <a:ext cx="1099736" cy="923966"/>
              </a:xfrm>
              <a:prstGeom prst="rect">
                <a:avLst/>
              </a:prstGeom>
              <a:noFill/>
              <a:ln w="9525">
                <a:noFill/>
              </a:ln>
            </p:spPr>
            <p:txBody>
              <a:bodyPr wrap="square">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台</a:t>
                </a:r>
              </a:p>
            </p:txBody>
          </p:sp>
        </p:grpSp>
        <p:grpSp>
          <p:nvGrpSpPr>
            <p:cNvPr id="13337" name="组合 13"/>
            <p:cNvGrpSpPr/>
            <p:nvPr/>
          </p:nvGrpSpPr>
          <p:grpSpPr>
            <a:xfrm>
              <a:off x="6112041" y="2895257"/>
              <a:ext cx="1139483" cy="942204"/>
              <a:chOff x="7399605" y="900331"/>
              <a:chExt cx="1139483" cy="942204"/>
            </a:xfrm>
          </p:grpSpPr>
          <p:grpSp>
            <p:nvGrpSpPr>
              <p:cNvPr id="13344" name="组合 14"/>
              <p:cNvGrpSpPr/>
              <p:nvPr/>
            </p:nvGrpSpPr>
            <p:grpSpPr>
              <a:xfrm>
                <a:off x="7427741" y="942535"/>
                <a:ext cx="900000" cy="900000"/>
                <a:chOff x="7427741" y="942535"/>
                <a:chExt cx="900000" cy="900000"/>
              </a:xfrm>
            </p:grpSpPr>
            <p:sp>
              <p:nvSpPr>
                <p:cNvPr id="17" name="矩形 16"/>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8" name="直接连接符 17"/>
                <p:cNvCxnSpPr>
                  <a:cxnSpLocks/>
                  <a:stCxn id="17" idx="1"/>
                  <a:endCxn id="17"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a:stCxn id="17" idx="2"/>
                  <a:endCxn id="17"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13345" name="文本框 15"/>
              <p:cNvSpPr txBox="1"/>
              <p:nvPr/>
            </p:nvSpPr>
            <p:spPr>
              <a:xfrm>
                <a:off x="7399605" y="900331"/>
                <a:ext cx="1139483" cy="923966"/>
              </a:xfrm>
              <a:prstGeom prst="rect">
                <a:avLst/>
              </a:prstGeom>
              <a:noFill/>
              <a:ln w="9525">
                <a:noFill/>
              </a:ln>
            </p:spPr>
            <p:txBody>
              <a:bodyPr>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管</a:t>
                </a:r>
              </a:p>
            </p:txBody>
          </p:sp>
        </p:grpSp>
      </p:grpSp>
      <p:grpSp>
        <p:nvGrpSpPr>
          <p:cNvPr id="13315" name="组合 27"/>
          <p:cNvGrpSpPr/>
          <p:nvPr/>
        </p:nvGrpSpPr>
        <p:grpSpPr>
          <a:xfrm>
            <a:off x="2817397" y="2387600"/>
            <a:ext cx="1125538" cy="1041400"/>
            <a:chOff x="4652964" y="1143000"/>
            <a:chExt cx="1125538" cy="1041401"/>
          </a:xfrm>
        </p:grpSpPr>
        <p:sp>
          <p:nvSpPr>
            <p:cNvPr id="13316" name="Freeform 2358"/>
            <p:cNvSpPr>
              <a:spLocks noEditPoints="1"/>
            </p:cNvSpPr>
            <p:nvPr/>
          </p:nvSpPr>
          <p:spPr>
            <a:xfrm>
              <a:off x="4786314" y="1878013"/>
              <a:ext cx="790575" cy="290513"/>
            </a:xfrm>
            <a:custGeom>
              <a:avLst/>
              <a:gdLst/>
              <a:ahLst/>
              <a:cxnLst>
                <a:cxn ang="0">
                  <a:pos x="715383" y="201613"/>
                </a:cxn>
                <a:cxn ang="0">
                  <a:pos x="720149" y="178329"/>
                </a:cxn>
                <a:cxn ang="0">
                  <a:pos x="615304" y="201613"/>
                </a:cxn>
                <a:cxn ang="0">
                  <a:pos x="624305" y="161925"/>
                </a:cxn>
                <a:cxn ang="0">
                  <a:pos x="713265" y="178329"/>
                </a:cxn>
                <a:cxn ang="0">
                  <a:pos x="642839" y="151342"/>
                </a:cxn>
                <a:cxn ang="0">
                  <a:pos x="678846" y="121179"/>
                </a:cxn>
                <a:cxn ang="0">
                  <a:pos x="626423" y="77258"/>
                </a:cxn>
                <a:cxn ang="0">
                  <a:pos x="636484" y="57679"/>
                </a:cxn>
                <a:cxn ang="0">
                  <a:pos x="603654" y="20108"/>
                </a:cxn>
                <a:cxn ang="0">
                  <a:pos x="515224" y="13229"/>
                </a:cxn>
                <a:cxn ang="0">
                  <a:pos x="477099" y="4233"/>
                </a:cxn>
                <a:cxn ang="0">
                  <a:pos x="428912" y="37042"/>
                </a:cxn>
                <a:cxn ang="0">
                  <a:pos x="398200" y="10054"/>
                </a:cxn>
                <a:cxn ang="0">
                  <a:pos x="356897" y="6350"/>
                </a:cxn>
                <a:cxn ang="0">
                  <a:pos x="334657" y="10054"/>
                </a:cxn>
                <a:cxn ang="0">
                  <a:pos x="205454" y="1058"/>
                </a:cxn>
                <a:cxn ang="0">
                  <a:pos x="220810" y="19050"/>
                </a:cxn>
                <a:cxn ang="0">
                  <a:pos x="174742" y="43392"/>
                </a:cxn>
                <a:cxn ang="0">
                  <a:pos x="199100" y="76729"/>
                </a:cxn>
                <a:cxn ang="0">
                  <a:pos x="130262" y="104775"/>
                </a:cxn>
                <a:cxn ang="0">
                  <a:pos x="246757" y="112713"/>
                </a:cxn>
                <a:cxn ang="0">
                  <a:pos x="160445" y="115888"/>
                </a:cxn>
                <a:cxn ang="0">
                  <a:pos x="130262" y="121709"/>
                </a:cxn>
                <a:cxn ang="0">
                  <a:pos x="82076" y="167217"/>
                </a:cxn>
                <a:cxn ang="0">
                  <a:pos x="61954" y="177800"/>
                </a:cxn>
                <a:cxn ang="0">
                  <a:pos x="84723" y="195792"/>
                </a:cxn>
                <a:cxn ang="0">
                  <a:pos x="1059" y="274109"/>
                </a:cxn>
                <a:cxn ang="0">
                  <a:pos x="146148" y="236009"/>
                </a:cxn>
                <a:cxn ang="0">
                  <a:pos x="237755" y="280988"/>
                </a:cxn>
                <a:cxn ang="0">
                  <a:pos x="207572" y="210609"/>
                </a:cxn>
                <a:cxn ang="0">
                  <a:pos x="253111" y="183092"/>
                </a:cxn>
                <a:cxn ang="0">
                  <a:pos x="227165" y="152929"/>
                </a:cxn>
                <a:cxn ang="0">
                  <a:pos x="279058" y="127529"/>
                </a:cxn>
                <a:cxn ang="0">
                  <a:pos x="263702" y="104775"/>
                </a:cxn>
                <a:cxn ang="0">
                  <a:pos x="303416" y="76729"/>
                </a:cxn>
                <a:cxn ang="0">
                  <a:pos x="314006" y="65617"/>
                </a:cxn>
                <a:cxn ang="0">
                  <a:pos x="342600" y="52917"/>
                </a:cxn>
                <a:cxn ang="0">
                  <a:pos x="357956" y="52388"/>
                </a:cxn>
                <a:cxn ang="0">
                  <a:pos x="393964" y="53446"/>
                </a:cxn>
                <a:cxn ang="0">
                  <a:pos x="417263" y="65088"/>
                </a:cxn>
                <a:cxn ang="0">
                  <a:pos x="470744" y="34925"/>
                </a:cxn>
                <a:cxn ang="0">
                  <a:pos x="490866" y="74613"/>
                </a:cxn>
                <a:cxn ang="0">
                  <a:pos x="562881" y="99484"/>
                </a:cxn>
                <a:cxn ang="0">
                  <a:pos x="527933" y="133879"/>
                </a:cxn>
                <a:cxn ang="0">
                  <a:pos x="575589" y="171450"/>
                </a:cxn>
                <a:cxn ang="0">
                  <a:pos x="559174" y="198438"/>
                </a:cxn>
                <a:cxn ang="0">
                  <a:pos x="579826" y="270934"/>
                </a:cxn>
                <a:cxn ang="0">
                  <a:pos x="587239" y="284692"/>
                </a:cxn>
                <a:cxn ang="0">
                  <a:pos x="736564" y="267759"/>
                </a:cxn>
                <a:cxn ang="0">
                  <a:pos x="788457" y="270405"/>
                </a:cxn>
                <a:cxn ang="0">
                  <a:pos x="150914" y="218017"/>
                </a:cxn>
                <a:cxn ang="0">
                  <a:pos x="184273" y="153988"/>
                </a:cxn>
                <a:cxn ang="0">
                  <a:pos x="279058" y="73554"/>
                </a:cxn>
                <a:cxn ang="0">
                  <a:pos x="255759" y="44450"/>
                </a:cxn>
                <a:cxn ang="0">
                  <a:pos x="486630" y="24871"/>
                </a:cxn>
                <a:cxn ang="0">
                  <a:pos x="488748" y="59267"/>
                </a:cxn>
                <a:cxn ang="0">
                  <a:pos x="549113" y="47625"/>
                </a:cxn>
                <a:cxn ang="0">
                  <a:pos x="579826" y="88900"/>
                </a:cxn>
                <a:cxn ang="0">
                  <a:pos x="648663" y="131234"/>
                </a:cxn>
              </a:cxnLst>
              <a:rect l="0" t="0" r="0" b="0"/>
              <a:pathLst>
                <a:path w="1493" h="549">
                  <a:moveTo>
                    <a:pt x="1479" y="506"/>
                  </a:moveTo>
                  <a:lnTo>
                    <a:pt x="1479" y="506"/>
                  </a:lnTo>
                  <a:lnTo>
                    <a:pt x="1455" y="502"/>
                  </a:lnTo>
                  <a:lnTo>
                    <a:pt x="1430" y="495"/>
                  </a:lnTo>
                  <a:lnTo>
                    <a:pt x="1404" y="487"/>
                  </a:lnTo>
                  <a:lnTo>
                    <a:pt x="1380" y="477"/>
                  </a:lnTo>
                  <a:lnTo>
                    <a:pt x="1356" y="465"/>
                  </a:lnTo>
                  <a:lnTo>
                    <a:pt x="1331" y="454"/>
                  </a:lnTo>
                  <a:lnTo>
                    <a:pt x="1286" y="430"/>
                  </a:lnTo>
                  <a:lnTo>
                    <a:pt x="1286" y="430"/>
                  </a:lnTo>
                  <a:lnTo>
                    <a:pt x="1319" y="405"/>
                  </a:lnTo>
                  <a:lnTo>
                    <a:pt x="1335" y="392"/>
                  </a:lnTo>
                  <a:lnTo>
                    <a:pt x="1351" y="381"/>
                  </a:lnTo>
                  <a:lnTo>
                    <a:pt x="1351" y="381"/>
                  </a:lnTo>
                  <a:lnTo>
                    <a:pt x="1361" y="375"/>
                  </a:lnTo>
                  <a:lnTo>
                    <a:pt x="1369" y="370"/>
                  </a:lnTo>
                  <a:lnTo>
                    <a:pt x="1376" y="363"/>
                  </a:lnTo>
                  <a:lnTo>
                    <a:pt x="1379" y="359"/>
                  </a:lnTo>
                  <a:lnTo>
                    <a:pt x="1380" y="354"/>
                  </a:lnTo>
                  <a:lnTo>
                    <a:pt x="1380" y="354"/>
                  </a:lnTo>
                  <a:lnTo>
                    <a:pt x="1381" y="348"/>
                  </a:lnTo>
                  <a:lnTo>
                    <a:pt x="1379" y="343"/>
                  </a:lnTo>
                  <a:lnTo>
                    <a:pt x="1376" y="339"/>
                  </a:lnTo>
                  <a:lnTo>
                    <a:pt x="1370" y="337"/>
                  </a:lnTo>
                  <a:lnTo>
                    <a:pt x="1365" y="336"/>
                  </a:lnTo>
                  <a:lnTo>
                    <a:pt x="1360" y="337"/>
                  </a:lnTo>
                  <a:lnTo>
                    <a:pt x="1356" y="341"/>
                  </a:lnTo>
                  <a:lnTo>
                    <a:pt x="1353" y="347"/>
                  </a:lnTo>
                  <a:lnTo>
                    <a:pt x="1353" y="347"/>
                  </a:lnTo>
                  <a:lnTo>
                    <a:pt x="1350" y="348"/>
                  </a:lnTo>
                  <a:lnTo>
                    <a:pt x="1346" y="352"/>
                  </a:lnTo>
                  <a:lnTo>
                    <a:pt x="1332" y="360"/>
                  </a:lnTo>
                  <a:lnTo>
                    <a:pt x="1311" y="374"/>
                  </a:lnTo>
                  <a:lnTo>
                    <a:pt x="1311" y="374"/>
                  </a:lnTo>
                  <a:lnTo>
                    <a:pt x="1257" y="415"/>
                  </a:lnTo>
                  <a:lnTo>
                    <a:pt x="1257" y="415"/>
                  </a:lnTo>
                  <a:lnTo>
                    <a:pt x="1233" y="405"/>
                  </a:lnTo>
                  <a:lnTo>
                    <a:pt x="1209" y="397"/>
                  </a:lnTo>
                  <a:lnTo>
                    <a:pt x="1162" y="381"/>
                  </a:lnTo>
                  <a:lnTo>
                    <a:pt x="1162" y="381"/>
                  </a:lnTo>
                  <a:lnTo>
                    <a:pt x="1126" y="367"/>
                  </a:lnTo>
                  <a:lnTo>
                    <a:pt x="1109" y="360"/>
                  </a:lnTo>
                  <a:lnTo>
                    <a:pt x="1091" y="355"/>
                  </a:lnTo>
                  <a:lnTo>
                    <a:pt x="1091" y="355"/>
                  </a:lnTo>
                  <a:lnTo>
                    <a:pt x="1103" y="348"/>
                  </a:lnTo>
                  <a:lnTo>
                    <a:pt x="1113" y="343"/>
                  </a:lnTo>
                  <a:lnTo>
                    <a:pt x="1113" y="343"/>
                  </a:lnTo>
                  <a:lnTo>
                    <a:pt x="1126" y="332"/>
                  </a:lnTo>
                  <a:lnTo>
                    <a:pt x="1141" y="324"/>
                  </a:lnTo>
                  <a:lnTo>
                    <a:pt x="1171" y="310"/>
                  </a:lnTo>
                  <a:lnTo>
                    <a:pt x="1171" y="310"/>
                  </a:lnTo>
                  <a:lnTo>
                    <a:pt x="1179" y="306"/>
                  </a:lnTo>
                  <a:lnTo>
                    <a:pt x="1179" y="306"/>
                  </a:lnTo>
                  <a:lnTo>
                    <a:pt x="1193" y="310"/>
                  </a:lnTo>
                  <a:lnTo>
                    <a:pt x="1193" y="310"/>
                  </a:lnTo>
                  <a:lnTo>
                    <a:pt x="1227" y="321"/>
                  </a:lnTo>
                  <a:lnTo>
                    <a:pt x="1262" y="333"/>
                  </a:lnTo>
                  <a:lnTo>
                    <a:pt x="1299" y="344"/>
                  </a:lnTo>
                  <a:lnTo>
                    <a:pt x="1316" y="348"/>
                  </a:lnTo>
                  <a:lnTo>
                    <a:pt x="1334" y="350"/>
                  </a:lnTo>
                  <a:lnTo>
                    <a:pt x="1334" y="350"/>
                  </a:lnTo>
                  <a:lnTo>
                    <a:pt x="1339" y="350"/>
                  </a:lnTo>
                  <a:lnTo>
                    <a:pt x="1345" y="347"/>
                  </a:lnTo>
                  <a:lnTo>
                    <a:pt x="1346" y="343"/>
                  </a:lnTo>
                  <a:lnTo>
                    <a:pt x="1347" y="337"/>
                  </a:lnTo>
                  <a:lnTo>
                    <a:pt x="1346" y="332"/>
                  </a:lnTo>
                  <a:lnTo>
                    <a:pt x="1345" y="327"/>
                  </a:lnTo>
                  <a:lnTo>
                    <a:pt x="1339" y="324"/>
                  </a:lnTo>
                  <a:lnTo>
                    <a:pt x="1334" y="321"/>
                  </a:lnTo>
                  <a:lnTo>
                    <a:pt x="1334" y="321"/>
                  </a:lnTo>
                  <a:lnTo>
                    <a:pt x="1324" y="318"/>
                  </a:lnTo>
                  <a:lnTo>
                    <a:pt x="1313" y="316"/>
                  </a:lnTo>
                  <a:lnTo>
                    <a:pt x="1295" y="308"/>
                  </a:lnTo>
                  <a:lnTo>
                    <a:pt x="1295" y="308"/>
                  </a:lnTo>
                  <a:lnTo>
                    <a:pt x="1274" y="301"/>
                  </a:lnTo>
                  <a:lnTo>
                    <a:pt x="1254" y="297"/>
                  </a:lnTo>
                  <a:lnTo>
                    <a:pt x="1235" y="291"/>
                  </a:lnTo>
                  <a:lnTo>
                    <a:pt x="1214" y="286"/>
                  </a:lnTo>
                  <a:lnTo>
                    <a:pt x="1214" y="286"/>
                  </a:lnTo>
                  <a:lnTo>
                    <a:pt x="1247" y="268"/>
                  </a:lnTo>
                  <a:lnTo>
                    <a:pt x="1263" y="261"/>
                  </a:lnTo>
                  <a:lnTo>
                    <a:pt x="1280" y="256"/>
                  </a:lnTo>
                  <a:lnTo>
                    <a:pt x="1280" y="256"/>
                  </a:lnTo>
                  <a:lnTo>
                    <a:pt x="1284" y="253"/>
                  </a:lnTo>
                  <a:lnTo>
                    <a:pt x="1288" y="251"/>
                  </a:lnTo>
                  <a:lnTo>
                    <a:pt x="1289" y="246"/>
                  </a:lnTo>
                  <a:lnTo>
                    <a:pt x="1290" y="242"/>
                  </a:lnTo>
                  <a:lnTo>
                    <a:pt x="1289" y="238"/>
                  </a:lnTo>
                  <a:lnTo>
                    <a:pt x="1288" y="236"/>
                  </a:lnTo>
                  <a:lnTo>
                    <a:pt x="1286" y="232"/>
                  </a:lnTo>
                  <a:lnTo>
                    <a:pt x="1282" y="229"/>
                  </a:lnTo>
                  <a:lnTo>
                    <a:pt x="1282" y="229"/>
                  </a:lnTo>
                  <a:lnTo>
                    <a:pt x="1282" y="225"/>
                  </a:lnTo>
                  <a:lnTo>
                    <a:pt x="1281" y="222"/>
                  </a:lnTo>
                  <a:lnTo>
                    <a:pt x="1277" y="218"/>
                  </a:lnTo>
                  <a:lnTo>
                    <a:pt x="1273" y="217"/>
                  </a:lnTo>
                  <a:lnTo>
                    <a:pt x="1273" y="217"/>
                  </a:lnTo>
                  <a:lnTo>
                    <a:pt x="1238" y="209"/>
                  </a:lnTo>
                  <a:lnTo>
                    <a:pt x="1202" y="198"/>
                  </a:lnTo>
                  <a:lnTo>
                    <a:pt x="1168" y="188"/>
                  </a:lnTo>
                  <a:lnTo>
                    <a:pt x="1133" y="179"/>
                  </a:lnTo>
                  <a:lnTo>
                    <a:pt x="1133" y="179"/>
                  </a:lnTo>
                  <a:lnTo>
                    <a:pt x="1166" y="156"/>
                  </a:lnTo>
                  <a:lnTo>
                    <a:pt x="1183" y="146"/>
                  </a:lnTo>
                  <a:lnTo>
                    <a:pt x="1191" y="143"/>
                  </a:lnTo>
                  <a:lnTo>
                    <a:pt x="1201" y="139"/>
                  </a:lnTo>
                  <a:lnTo>
                    <a:pt x="1201" y="139"/>
                  </a:lnTo>
                  <a:lnTo>
                    <a:pt x="1205" y="138"/>
                  </a:lnTo>
                  <a:lnTo>
                    <a:pt x="1208" y="135"/>
                  </a:lnTo>
                  <a:lnTo>
                    <a:pt x="1209" y="131"/>
                  </a:lnTo>
                  <a:lnTo>
                    <a:pt x="1210" y="127"/>
                  </a:lnTo>
                  <a:lnTo>
                    <a:pt x="1210" y="123"/>
                  </a:lnTo>
                  <a:lnTo>
                    <a:pt x="1209" y="119"/>
                  </a:lnTo>
                  <a:lnTo>
                    <a:pt x="1206" y="116"/>
                  </a:lnTo>
                  <a:lnTo>
                    <a:pt x="1204" y="114"/>
                  </a:lnTo>
                  <a:lnTo>
                    <a:pt x="1204" y="114"/>
                  </a:lnTo>
                  <a:lnTo>
                    <a:pt x="1202" y="109"/>
                  </a:lnTo>
                  <a:lnTo>
                    <a:pt x="1201" y="105"/>
                  </a:lnTo>
                  <a:lnTo>
                    <a:pt x="1198" y="103"/>
                  </a:lnTo>
                  <a:lnTo>
                    <a:pt x="1193" y="101"/>
                  </a:lnTo>
                  <a:lnTo>
                    <a:pt x="1193" y="101"/>
                  </a:lnTo>
                  <a:lnTo>
                    <a:pt x="1181" y="97"/>
                  </a:lnTo>
                  <a:lnTo>
                    <a:pt x="1167" y="93"/>
                  </a:lnTo>
                  <a:lnTo>
                    <a:pt x="1143" y="84"/>
                  </a:lnTo>
                  <a:lnTo>
                    <a:pt x="1092" y="62"/>
                  </a:lnTo>
                  <a:lnTo>
                    <a:pt x="1092" y="62"/>
                  </a:lnTo>
                  <a:lnTo>
                    <a:pt x="1114" y="51"/>
                  </a:lnTo>
                  <a:lnTo>
                    <a:pt x="1134" y="40"/>
                  </a:lnTo>
                  <a:lnTo>
                    <a:pt x="1134" y="40"/>
                  </a:lnTo>
                  <a:lnTo>
                    <a:pt x="1140" y="38"/>
                  </a:lnTo>
                  <a:lnTo>
                    <a:pt x="1143" y="34"/>
                  </a:lnTo>
                  <a:lnTo>
                    <a:pt x="1143" y="28"/>
                  </a:lnTo>
                  <a:lnTo>
                    <a:pt x="1140" y="23"/>
                  </a:lnTo>
                  <a:lnTo>
                    <a:pt x="1137" y="19"/>
                  </a:lnTo>
                  <a:lnTo>
                    <a:pt x="1132" y="16"/>
                  </a:lnTo>
                  <a:lnTo>
                    <a:pt x="1126" y="15"/>
                  </a:lnTo>
                  <a:lnTo>
                    <a:pt x="1121" y="16"/>
                  </a:lnTo>
                  <a:lnTo>
                    <a:pt x="1121" y="16"/>
                  </a:lnTo>
                  <a:lnTo>
                    <a:pt x="1087" y="31"/>
                  </a:lnTo>
                  <a:lnTo>
                    <a:pt x="1054" y="48"/>
                  </a:lnTo>
                  <a:lnTo>
                    <a:pt x="1054" y="48"/>
                  </a:lnTo>
                  <a:lnTo>
                    <a:pt x="1014" y="36"/>
                  </a:lnTo>
                  <a:lnTo>
                    <a:pt x="973" y="25"/>
                  </a:lnTo>
                  <a:lnTo>
                    <a:pt x="973" y="25"/>
                  </a:lnTo>
                  <a:lnTo>
                    <a:pt x="959" y="24"/>
                  </a:lnTo>
                  <a:lnTo>
                    <a:pt x="944" y="23"/>
                  </a:lnTo>
                  <a:lnTo>
                    <a:pt x="930" y="20"/>
                  </a:lnTo>
                  <a:lnTo>
                    <a:pt x="924" y="19"/>
                  </a:lnTo>
                  <a:lnTo>
                    <a:pt x="919" y="16"/>
                  </a:lnTo>
                  <a:lnTo>
                    <a:pt x="919" y="16"/>
                  </a:lnTo>
                  <a:lnTo>
                    <a:pt x="917" y="16"/>
                  </a:lnTo>
                  <a:lnTo>
                    <a:pt x="917" y="16"/>
                  </a:lnTo>
                  <a:lnTo>
                    <a:pt x="915" y="12"/>
                  </a:lnTo>
                  <a:lnTo>
                    <a:pt x="911" y="9"/>
                  </a:lnTo>
                  <a:lnTo>
                    <a:pt x="905" y="8"/>
                  </a:lnTo>
                  <a:lnTo>
                    <a:pt x="901" y="8"/>
                  </a:lnTo>
                  <a:lnTo>
                    <a:pt x="897" y="9"/>
                  </a:lnTo>
                  <a:lnTo>
                    <a:pt x="893" y="12"/>
                  </a:lnTo>
                  <a:lnTo>
                    <a:pt x="890" y="16"/>
                  </a:lnTo>
                  <a:lnTo>
                    <a:pt x="889" y="21"/>
                  </a:lnTo>
                  <a:lnTo>
                    <a:pt x="889" y="21"/>
                  </a:lnTo>
                  <a:lnTo>
                    <a:pt x="889" y="34"/>
                  </a:lnTo>
                  <a:lnTo>
                    <a:pt x="889" y="34"/>
                  </a:lnTo>
                  <a:lnTo>
                    <a:pt x="877" y="39"/>
                  </a:lnTo>
                  <a:lnTo>
                    <a:pt x="863" y="44"/>
                  </a:lnTo>
                  <a:lnTo>
                    <a:pt x="851" y="50"/>
                  </a:lnTo>
                  <a:lnTo>
                    <a:pt x="839" y="55"/>
                  </a:lnTo>
                  <a:lnTo>
                    <a:pt x="839" y="55"/>
                  </a:lnTo>
                  <a:lnTo>
                    <a:pt x="810" y="70"/>
                  </a:lnTo>
                  <a:lnTo>
                    <a:pt x="797" y="78"/>
                  </a:lnTo>
                  <a:lnTo>
                    <a:pt x="784" y="86"/>
                  </a:lnTo>
                  <a:lnTo>
                    <a:pt x="784" y="86"/>
                  </a:lnTo>
                  <a:lnTo>
                    <a:pt x="779" y="58"/>
                  </a:lnTo>
                  <a:lnTo>
                    <a:pt x="778" y="43"/>
                  </a:lnTo>
                  <a:lnTo>
                    <a:pt x="778" y="28"/>
                  </a:lnTo>
                  <a:lnTo>
                    <a:pt x="778" y="28"/>
                  </a:lnTo>
                  <a:lnTo>
                    <a:pt x="776" y="23"/>
                  </a:lnTo>
                  <a:lnTo>
                    <a:pt x="772" y="19"/>
                  </a:lnTo>
                  <a:lnTo>
                    <a:pt x="768" y="16"/>
                  </a:lnTo>
                  <a:lnTo>
                    <a:pt x="763" y="15"/>
                  </a:lnTo>
                  <a:lnTo>
                    <a:pt x="757" y="16"/>
                  </a:lnTo>
                  <a:lnTo>
                    <a:pt x="752" y="19"/>
                  </a:lnTo>
                  <a:lnTo>
                    <a:pt x="749" y="23"/>
                  </a:lnTo>
                  <a:lnTo>
                    <a:pt x="748" y="28"/>
                  </a:lnTo>
                  <a:lnTo>
                    <a:pt x="748" y="28"/>
                  </a:lnTo>
                  <a:lnTo>
                    <a:pt x="749" y="48"/>
                  </a:lnTo>
                  <a:lnTo>
                    <a:pt x="752" y="67"/>
                  </a:lnTo>
                  <a:lnTo>
                    <a:pt x="752" y="67"/>
                  </a:lnTo>
                  <a:lnTo>
                    <a:pt x="734" y="57"/>
                  </a:lnTo>
                  <a:lnTo>
                    <a:pt x="734" y="57"/>
                  </a:lnTo>
                  <a:lnTo>
                    <a:pt x="706" y="38"/>
                  </a:lnTo>
                  <a:lnTo>
                    <a:pt x="692" y="25"/>
                  </a:lnTo>
                  <a:lnTo>
                    <a:pt x="679" y="15"/>
                  </a:lnTo>
                  <a:lnTo>
                    <a:pt x="679" y="15"/>
                  </a:lnTo>
                  <a:lnTo>
                    <a:pt x="674" y="12"/>
                  </a:lnTo>
                  <a:lnTo>
                    <a:pt x="669" y="10"/>
                  </a:lnTo>
                  <a:lnTo>
                    <a:pt x="665" y="12"/>
                  </a:lnTo>
                  <a:lnTo>
                    <a:pt x="661" y="13"/>
                  </a:lnTo>
                  <a:lnTo>
                    <a:pt x="661" y="13"/>
                  </a:lnTo>
                  <a:lnTo>
                    <a:pt x="656" y="15"/>
                  </a:lnTo>
                  <a:lnTo>
                    <a:pt x="651" y="19"/>
                  </a:lnTo>
                  <a:lnTo>
                    <a:pt x="651" y="19"/>
                  </a:lnTo>
                  <a:lnTo>
                    <a:pt x="647" y="24"/>
                  </a:lnTo>
                  <a:lnTo>
                    <a:pt x="647" y="24"/>
                  </a:lnTo>
                  <a:lnTo>
                    <a:pt x="645" y="20"/>
                  </a:lnTo>
                  <a:lnTo>
                    <a:pt x="641" y="19"/>
                  </a:lnTo>
                  <a:lnTo>
                    <a:pt x="637" y="17"/>
                  </a:lnTo>
                  <a:lnTo>
                    <a:pt x="632" y="19"/>
                  </a:lnTo>
                  <a:lnTo>
                    <a:pt x="632" y="19"/>
                  </a:lnTo>
                  <a:lnTo>
                    <a:pt x="599" y="27"/>
                  </a:lnTo>
                  <a:lnTo>
                    <a:pt x="565" y="35"/>
                  </a:lnTo>
                  <a:lnTo>
                    <a:pt x="497" y="51"/>
                  </a:lnTo>
                  <a:lnTo>
                    <a:pt x="497" y="51"/>
                  </a:lnTo>
                  <a:lnTo>
                    <a:pt x="474" y="36"/>
                  </a:lnTo>
                  <a:lnTo>
                    <a:pt x="451" y="21"/>
                  </a:lnTo>
                  <a:lnTo>
                    <a:pt x="426" y="9"/>
                  </a:lnTo>
                  <a:lnTo>
                    <a:pt x="402" y="0"/>
                  </a:lnTo>
                  <a:lnTo>
                    <a:pt x="402" y="0"/>
                  </a:lnTo>
                  <a:lnTo>
                    <a:pt x="398" y="0"/>
                  </a:lnTo>
                  <a:lnTo>
                    <a:pt x="395" y="0"/>
                  </a:lnTo>
                  <a:lnTo>
                    <a:pt x="388" y="2"/>
                  </a:lnTo>
                  <a:lnTo>
                    <a:pt x="384" y="8"/>
                  </a:lnTo>
                  <a:lnTo>
                    <a:pt x="383" y="10"/>
                  </a:lnTo>
                  <a:lnTo>
                    <a:pt x="383" y="15"/>
                  </a:lnTo>
                  <a:lnTo>
                    <a:pt x="383" y="17"/>
                  </a:lnTo>
                  <a:lnTo>
                    <a:pt x="383" y="17"/>
                  </a:lnTo>
                  <a:lnTo>
                    <a:pt x="383" y="21"/>
                  </a:lnTo>
                  <a:lnTo>
                    <a:pt x="384" y="25"/>
                  </a:lnTo>
                  <a:lnTo>
                    <a:pt x="387" y="27"/>
                  </a:lnTo>
                  <a:lnTo>
                    <a:pt x="390" y="29"/>
                  </a:lnTo>
                  <a:lnTo>
                    <a:pt x="395" y="31"/>
                  </a:lnTo>
                  <a:lnTo>
                    <a:pt x="402" y="31"/>
                  </a:lnTo>
                  <a:lnTo>
                    <a:pt x="402" y="31"/>
                  </a:lnTo>
                  <a:lnTo>
                    <a:pt x="417" y="36"/>
                  </a:lnTo>
                  <a:lnTo>
                    <a:pt x="432" y="44"/>
                  </a:lnTo>
                  <a:lnTo>
                    <a:pt x="460" y="61"/>
                  </a:lnTo>
                  <a:lnTo>
                    <a:pt x="460" y="61"/>
                  </a:lnTo>
                  <a:lnTo>
                    <a:pt x="407" y="73"/>
                  </a:lnTo>
                  <a:lnTo>
                    <a:pt x="380" y="78"/>
                  </a:lnTo>
                  <a:lnTo>
                    <a:pt x="354" y="82"/>
                  </a:lnTo>
                  <a:lnTo>
                    <a:pt x="354" y="82"/>
                  </a:lnTo>
                  <a:lnTo>
                    <a:pt x="349" y="84"/>
                  </a:lnTo>
                  <a:lnTo>
                    <a:pt x="346" y="86"/>
                  </a:lnTo>
                  <a:lnTo>
                    <a:pt x="346" y="86"/>
                  </a:lnTo>
                  <a:lnTo>
                    <a:pt x="337" y="84"/>
                  </a:lnTo>
                  <a:lnTo>
                    <a:pt x="337" y="84"/>
                  </a:lnTo>
                  <a:lnTo>
                    <a:pt x="330" y="82"/>
                  </a:lnTo>
                  <a:lnTo>
                    <a:pt x="324" y="85"/>
                  </a:lnTo>
                  <a:lnTo>
                    <a:pt x="322" y="89"/>
                  </a:lnTo>
                  <a:lnTo>
                    <a:pt x="319" y="93"/>
                  </a:lnTo>
                  <a:lnTo>
                    <a:pt x="318" y="99"/>
                  </a:lnTo>
                  <a:lnTo>
                    <a:pt x="319" y="104"/>
                  </a:lnTo>
                  <a:lnTo>
                    <a:pt x="323" y="108"/>
                  </a:lnTo>
                  <a:lnTo>
                    <a:pt x="329" y="111"/>
                  </a:lnTo>
                  <a:lnTo>
                    <a:pt x="329" y="111"/>
                  </a:lnTo>
                  <a:lnTo>
                    <a:pt x="337" y="114"/>
                  </a:lnTo>
                  <a:lnTo>
                    <a:pt x="346" y="119"/>
                  </a:lnTo>
                  <a:lnTo>
                    <a:pt x="353" y="124"/>
                  </a:lnTo>
                  <a:lnTo>
                    <a:pt x="361" y="131"/>
                  </a:lnTo>
                  <a:lnTo>
                    <a:pt x="376" y="145"/>
                  </a:lnTo>
                  <a:lnTo>
                    <a:pt x="391" y="160"/>
                  </a:lnTo>
                  <a:lnTo>
                    <a:pt x="391" y="160"/>
                  </a:lnTo>
                  <a:lnTo>
                    <a:pt x="357" y="165"/>
                  </a:lnTo>
                  <a:lnTo>
                    <a:pt x="323" y="169"/>
                  </a:lnTo>
                  <a:lnTo>
                    <a:pt x="291" y="172"/>
                  </a:lnTo>
                  <a:lnTo>
                    <a:pt x="257" y="173"/>
                  </a:lnTo>
                  <a:lnTo>
                    <a:pt x="257" y="173"/>
                  </a:lnTo>
                  <a:lnTo>
                    <a:pt x="250" y="175"/>
                  </a:lnTo>
                  <a:lnTo>
                    <a:pt x="246" y="177"/>
                  </a:lnTo>
                  <a:lnTo>
                    <a:pt x="243" y="183"/>
                  </a:lnTo>
                  <a:lnTo>
                    <a:pt x="243" y="188"/>
                  </a:lnTo>
                  <a:lnTo>
                    <a:pt x="243" y="192"/>
                  </a:lnTo>
                  <a:lnTo>
                    <a:pt x="246" y="198"/>
                  </a:lnTo>
                  <a:lnTo>
                    <a:pt x="250" y="200"/>
                  </a:lnTo>
                  <a:lnTo>
                    <a:pt x="257" y="202"/>
                  </a:lnTo>
                  <a:lnTo>
                    <a:pt x="259" y="202"/>
                  </a:lnTo>
                  <a:lnTo>
                    <a:pt x="259" y="202"/>
                  </a:lnTo>
                  <a:lnTo>
                    <a:pt x="261" y="202"/>
                  </a:lnTo>
                  <a:lnTo>
                    <a:pt x="261" y="202"/>
                  </a:lnTo>
                  <a:lnTo>
                    <a:pt x="301" y="200"/>
                  </a:lnTo>
                  <a:lnTo>
                    <a:pt x="341" y="196"/>
                  </a:lnTo>
                  <a:lnTo>
                    <a:pt x="380" y="190"/>
                  </a:lnTo>
                  <a:lnTo>
                    <a:pt x="419" y="184"/>
                  </a:lnTo>
                  <a:lnTo>
                    <a:pt x="419" y="184"/>
                  </a:lnTo>
                  <a:lnTo>
                    <a:pt x="449" y="203"/>
                  </a:lnTo>
                  <a:lnTo>
                    <a:pt x="466" y="213"/>
                  </a:lnTo>
                  <a:lnTo>
                    <a:pt x="480" y="221"/>
                  </a:lnTo>
                  <a:lnTo>
                    <a:pt x="480" y="221"/>
                  </a:lnTo>
                  <a:lnTo>
                    <a:pt x="456" y="227"/>
                  </a:lnTo>
                  <a:lnTo>
                    <a:pt x="430" y="237"/>
                  </a:lnTo>
                  <a:lnTo>
                    <a:pt x="406" y="245"/>
                  </a:lnTo>
                  <a:lnTo>
                    <a:pt x="383" y="252"/>
                  </a:lnTo>
                  <a:lnTo>
                    <a:pt x="383" y="252"/>
                  </a:lnTo>
                  <a:lnTo>
                    <a:pt x="368" y="255"/>
                  </a:lnTo>
                  <a:lnTo>
                    <a:pt x="368" y="255"/>
                  </a:lnTo>
                  <a:lnTo>
                    <a:pt x="354" y="246"/>
                  </a:lnTo>
                  <a:lnTo>
                    <a:pt x="354" y="246"/>
                  </a:lnTo>
                  <a:lnTo>
                    <a:pt x="330" y="233"/>
                  </a:lnTo>
                  <a:lnTo>
                    <a:pt x="303" y="219"/>
                  </a:lnTo>
                  <a:lnTo>
                    <a:pt x="288" y="213"/>
                  </a:lnTo>
                  <a:lnTo>
                    <a:pt x="274" y="209"/>
                  </a:lnTo>
                  <a:lnTo>
                    <a:pt x="259" y="204"/>
                  </a:lnTo>
                  <a:lnTo>
                    <a:pt x="246" y="202"/>
                  </a:lnTo>
                  <a:lnTo>
                    <a:pt x="246" y="202"/>
                  </a:lnTo>
                  <a:lnTo>
                    <a:pt x="239" y="203"/>
                  </a:lnTo>
                  <a:lnTo>
                    <a:pt x="235" y="206"/>
                  </a:lnTo>
                  <a:lnTo>
                    <a:pt x="232" y="210"/>
                  </a:lnTo>
                  <a:lnTo>
                    <a:pt x="232" y="215"/>
                  </a:lnTo>
                  <a:lnTo>
                    <a:pt x="232" y="221"/>
                  </a:lnTo>
                  <a:lnTo>
                    <a:pt x="235" y="225"/>
                  </a:lnTo>
                  <a:lnTo>
                    <a:pt x="239" y="229"/>
                  </a:lnTo>
                  <a:lnTo>
                    <a:pt x="246" y="230"/>
                  </a:lnTo>
                  <a:lnTo>
                    <a:pt x="246" y="230"/>
                  </a:lnTo>
                  <a:lnTo>
                    <a:pt x="257" y="233"/>
                  </a:lnTo>
                  <a:lnTo>
                    <a:pt x="266" y="236"/>
                  </a:lnTo>
                  <a:lnTo>
                    <a:pt x="288" y="242"/>
                  </a:lnTo>
                  <a:lnTo>
                    <a:pt x="308" y="253"/>
                  </a:lnTo>
                  <a:lnTo>
                    <a:pt x="329" y="264"/>
                  </a:lnTo>
                  <a:lnTo>
                    <a:pt x="329" y="264"/>
                  </a:lnTo>
                  <a:lnTo>
                    <a:pt x="244" y="286"/>
                  </a:lnTo>
                  <a:lnTo>
                    <a:pt x="204" y="298"/>
                  </a:lnTo>
                  <a:lnTo>
                    <a:pt x="162" y="310"/>
                  </a:lnTo>
                  <a:lnTo>
                    <a:pt x="162" y="310"/>
                  </a:lnTo>
                  <a:lnTo>
                    <a:pt x="158" y="313"/>
                  </a:lnTo>
                  <a:lnTo>
                    <a:pt x="155" y="316"/>
                  </a:lnTo>
                  <a:lnTo>
                    <a:pt x="154" y="318"/>
                  </a:lnTo>
                  <a:lnTo>
                    <a:pt x="152" y="322"/>
                  </a:lnTo>
                  <a:lnTo>
                    <a:pt x="152" y="327"/>
                  </a:lnTo>
                  <a:lnTo>
                    <a:pt x="154" y="329"/>
                  </a:lnTo>
                  <a:lnTo>
                    <a:pt x="155" y="333"/>
                  </a:lnTo>
                  <a:lnTo>
                    <a:pt x="156" y="336"/>
                  </a:lnTo>
                  <a:lnTo>
                    <a:pt x="156" y="336"/>
                  </a:lnTo>
                  <a:lnTo>
                    <a:pt x="145" y="332"/>
                  </a:lnTo>
                  <a:lnTo>
                    <a:pt x="133" y="329"/>
                  </a:lnTo>
                  <a:lnTo>
                    <a:pt x="133" y="329"/>
                  </a:lnTo>
                  <a:lnTo>
                    <a:pt x="126" y="329"/>
                  </a:lnTo>
                  <a:lnTo>
                    <a:pt x="121" y="332"/>
                  </a:lnTo>
                  <a:lnTo>
                    <a:pt x="117" y="336"/>
                  </a:lnTo>
                  <a:lnTo>
                    <a:pt x="116" y="340"/>
                  </a:lnTo>
                  <a:lnTo>
                    <a:pt x="116" y="343"/>
                  </a:lnTo>
                  <a:lnTo>
                    <a:pt x="116" y="347"/>
                  </a:lnTo>
                  <a:lnTo>
                    <a:pt x="116" y="347"/>
                  </a:lnTo>
                  <a:lnTo>
                    <a:pt x="116" y="351"/>
                  </a:lnTo>
                  <a:lnTo>
                    <a:pt x="117" y="354"/>
                  </a:lnTo>
                  <a:lnTo>
                    <a:pt x="120" y="356"/>
                  </a:lnTo>
                  <a:lnTo>
                    <a:pt x="122" y="359"/>
                  </a:lnTo>
                  <a:lnTo>
                    <a:pt x="129" y="360"/>
                  </a:lnTo>
                  <a:lnTo>
                    <a:pt x="136" y="359"/>
                  </a:lnTo>
                  <a:lnTo>
                    <a:pt x="136" y="359"/>
                  </a:lnTo>
                  <a:lnTo>
                    <a:pt x="148" y="365"/>
                  </a:lnTo>
                  <a:lnTo>
                    <a:pt x="160" y="370"/>
                  </a:lnTo>
                  <a:lnTo>
                    <a:pt x="183" y="382"/>
                  </a:lnTo>
                  <a:lnTo>
                    <a:pt x="206" y="397"/>
                  </a:lnTo>
                  <a:lnTo>
                    <a:pt x="228" y="412"/>
                  </a:lnTo>
                  <a:lnTo>
                    <a:pt x="228" y="412"/>
                  </a:lnTo>
                  <a:lnTo>
                    <a:pt x="239" y="417"/>
                  </a:lnTo>
                  <a:lnTo>
                    <a:pt x="248" y="426"/>
                  </a:lnTo>
                  <a:lnTo>
                    <a:pt x="248" y="426"/>
                  </a:lnTo>
                  <a:lnTo>
                    <a:pt x="129" y="466"/>
                  </a:lnTo>
                  <a:lnTo>
                    <a:pt x="69" y="488"/>
                  </a:lnTo>
                  <a:lnTo>
                    <a:pt x="10" y="510"/>
                  </a:lnTo>
                  <a:lnTo>
                    <a:pt x="10" y="510"/>
                  </a:lnTo>
                  <a:lnTo>
                    <a:pt x="6" y="514"/>
                  </a:lnTo>
                  <a:lnTo>
                    <a:pt x="2" y="518"/>
                  </a:lnTo>
                  <a:lnTo>
                    <a:pt x="0" y="523"/>
                  </a:lnTo>
                  <a:lnTo>
                    <a:pt x="2" y="529"/>
                  </a:lnTo>
                  <a:lnTo>
                    <a:pt x="3" y="534"/>
                  </a:lnTo>
                  <a:lnTo>
                    <a:pt x="7" y="537"/>
                  </a:lnTo>
                  <a:lnTo>
                    <a:pt x="12" y="538"/>
                  </a:lnTo>
                  <a:lnTo>
                    <a:pt x="18" y="538"/>
                  </a:lnTo>
                  <a:lnTo>
                    <a:pt x="18" y="538"/>
                  </a:lnTo>
                  <a:lnTo>
                    <a:pt x="79" y="515"/>
                  </a:lnTo>
                  <a:lnTo>
                    <a:pt x="140" y="493"/>
                  </a:lnTo>
                  <a:lnTo>
                    <a:pt x="263" y="451"/>
                  </a:lnTo>
                  <a:lnTo>
                    <a:pt x="263" y="451"/>
                  </a:lnTo>
                  <a:lnTo>
                    <a:pt x="276" y="446"/>
                  </a:lnTo>
                  <a:lnTo>
                    <a:pt x="276" y="446"/>
                  </a:lnTo>
                  <a:lnTo>
                    <a:pt x="289" y="455"/>
                  </a:lnTo>
                  <a:lnTo>
                    <a:pt x="303" y="462"/>
                  </a:lnTo>
                  <a:lnTo>
                    <a:pt x="303" y="462"/>
                  </a:lnTo>
                  <a:lnTo>
                    <a:pt x="319" y="469"/>
                  </a:lnTo>
                  <a:lnTo>
                    <a:pt x="335" y="477"/>
                  </a:lnTo>
                  <a:lnTo>
                    <a:pt x="368" y="495"/>
                  </a:lnTo>
                  <a:lnTo>
                    <a:pt x="400" y="516"/>
                  </a:lnTo>
                  <a:lnTo>
                    <a:pt x="430" y="537"/>
                  </a:lnTo>
                  <a:lnTo>
                    <a:pt x="430" y="537"/>
                  </a:lnTo>
                  <a:lnTo>
                    <a:pt x="436" y="538"/>
                  </a:lnTo>
                  <a:lnTo>
                    <a:pt x="441" y="538"/>
                  </a:lnTo>
                  <a:lnTo>
                    <a:pt x="445" y="535"/>
                  </a:lnTo>
                  <a:lnTo>
                    <a:pt x="449" y="531"/>
                  </a:lnTo>
                  <a:lnTo>
                    <a:pt x="451" y="526"/>
                  </a:lnTo>
                  <a:lnTo>
                    <a:pt x="451" y="520"/>
                  </a:lnTo>
                  <a:lnTo>
                    <a:pt x="449" y="515"/>
                  </a:lnTo>
                  <a:lnTo>
                    <a:pt x="444" y="511"/>
                  </a:lnTo>
                  <a:lnTo>
                    <a:pt x="444" y="511"/>
                  </a:lnTo>
                  <a:lnTo>
                    <a:pt x="415" y="492"/>
                  </a:lnTo>
                  <a:lnTo>
                    <a:pt x="386" y="474"/>
                  </a:lnTo>
                  <a:lnTo>
                    <a:pt x="356" y="457"/>
                  </a:lnTo>
                  <a:lnTo>
                    <a:pt x="326" y="439"/>
                  </a:lnTo>
                  <a:lnTo>
                    <a:pt x="326" y="439"/>
                  </a:lnTo>
                  <a:lnTo>
                    <a:pt x="314" y="431"/>
                  </a:lnTo>
                  <a:lnTo>
                    <a:pt x="314" y="431"/>
                  </a:lnTo>
                  <a:lnTo>
                    <a:pt x="392" y="398"/>
                  </a:lnTo>
                  <a:lnTo>
                    <a:pt x="433" y="383"/>
                  </a:lnTo>
                  <a:lnTo>
                    <a:pt x="453" y="377"/>
                  </a:lnTo>
                  <a:lnTo>
                    <a:pt x="474" y="371"/>
                  </a:lnTo>
                  <a:lnTo>
                    <a:pt x="474" y="371"/>
                  </a:lnTo>
                  <a:lnTo>
                    <a:pt x="478" y="370"/>
                  </a:lnTo>
                  <a:lnTo>
                    <a:pt x="480" y="367"/>
                  </a:lnTo>
                  <a:lnTo>
                    <a:pt x="483" y="363"/>
                  </a:lnTo>
                  <a:lnTo>
                    <a:pt x="483" y="359"/>
                  </a:lnTo>
                  <a:lnTo>
                    <a:pt x="483" y="356"/>
                  </a:lnTo>
                  <a:lnTo>
                    <a:pt x="482" y="352"/>
                  </a:lnTo>
                  <a:lnTo>
                    <a:pt x="480" y="348"/>
                  </a:lnTo>
                  <a:lnTo>
                    <a:pt x="478" y="346"/>
                  </a:lnTo>
                  <a:lnTo>
                    <a:pt x="478" y="346"/>
                  </a:lnTo>
                  <a:lnTo>
                    <a:pt x="482" y="343"/>
                  </a:lnTo>
                  <a:lnTo>
                    <a:pt x="486" y="340"/>
                  </a:lnTo>
                  <a:lnTo>
                    <a:pt x="487" y="335"/>
                  </a:lnTo>
                  <a:lnTo>
                    <a:pt x="487" y="331"/>
                  </a:lnTo>
                  <a:lnTo>
                    <a:pt x="486" y="325"/>
                  </a:lnTo>
                  <a:lnTo>
                    <a:pt x="483" y="321"/>
                  </a:lnTo>
                  <a:lnTo>
                    <a:pt x="479" y="318"/>
                  </a:lnTo>
                  <a:lnTo>
                    <a:pt x="474" y="317"/>
                  </a:lnTo>
                  <a:lnTo>
                    <a:pt x="474" y="317"/>
                  </a:lnTo>
                  <a:lnTo>
                    <a:pt x="470" y="317"/>
                  </a:lnTo>
                  <a:lnTo>
                    <a:pt x="466" y="313"/>
                  </a:lnTo>
                  <a:lnTo>
                    <a:pt x="452" y="303"/>
                  </a:lnTo>
                  <a:lnTo>
                    <a:pt x="429" y="289"/>
                  </a:lnTo>
                  <a:lnTo>
                    <a:pt x="429" y="289"/>
                  </a:lnTo>
                  <a:lnTo>
                    <a:pt x="406" y="276"/>
                  </a:lnTo>
                  <a:lnTo>
                    <a:pt x="406" y="276"/>
                  </a:lnTo>
                  <a:lnTo>
                    <a:pt x="459" y="263"/>
                  </a:lnTo>
                  <a:lnTo>
                    <a:pt x="459" y="263"/>
                  </a:lnTo>
                  <a:lnTo>
                    <a:pt x="474" y="259"/>
                  </a:lnTo>
                  <a:lnTo>
                    <a:pt x="487" y="252"/>
                  </a:lnTo>
                  <a:lnTo>
                    <a:pt x="502" y="248"/>
                  </a:lnTo>
                  <a:lnTo>
                    <a:pt x="509" y="246"/>
                  </a:lnTo>
                  <a:lnTo>
                    <a:pt x="517" y="245"/>
                  </a:lnTo>
                  <a:lnTo>
                    <a:pt x="517" y="245"/>
                  </a:lnTo>
                  <a:lnTo>
                    <a:pt x="523" y="244"/>
                  </a:lnTo>
                  <a:lnTo>
                    <a:pt x="527" y="241"/>
                  </a:lnTo>
                  <a:lnTo>
                    <a:pt x="529" y="237"/>
                  </a:lnTo>
                  <a:lnTo>
                    <a:pt x="531" y="232"/>
                  </a:lnTo>
                  <a:lnTo>
                    <a:pt x="531" y="227"/>
                  </a:lnTo>
                  <a:lnTo>
                    <a:pt x="528" y="222"/>
                  </a:lnTo>
                  <a:lnTo>
                    <a:pt x="524" y="219"/>
                  </a:lnTo>
                  <a:lnTo>
                    <a:pt x="520" y="217"/>
                  </a:lnTo>
                  <a:lnTo>
                    <a:pt x="520" y="217"/>
                  </a:lnTo>
                  <a:lnTo>
                    <a:pt x="518" y="213"/>
                  </a:lnTo>
                  <a:lnTo>
                    <a:pt x="517" y="209"/>
                  </a:lnTo>
                  <a:lnTo>
                    <a:pt x="514" y="204"/>
                  </a:lnTo>
                  <a:lnTo>
                    <a:pt x="510" y="203"/>
                  </a:lnTo>
                  <a:lnTo>
                    <a:pt x="510" y="203"/>
                  </a:lnTo>
                  <a:lnTo>
                    <a:pt x="498" y="198"/>
                  </a:lnTo>
                  <a:lnTo>
                    <a:pt x="486" y="192"/>
                  </a:lnTo>
                  <a:lnTo>
                    <a:pt x="461" y="177"/>
                  </a:lnTo>
                  <a:lnTo>
                    <a:pt x="461" y="177"/>
                  </a:lnTo>
                  <a:lnTo>
                    <a:pt x="510" y="171"/>
                  </a:lnTo>
                  <a:lnTo>
                    <a:pt x="535" y="168"/>
                  </a:lnTo>
                  <a:lnTo>
                    <a:pt x="561" y="166"/>
                  </a:lnTo>
                  <a:lnTo>
                    <a:pt x="561" y="166"/>
                  </a:lnTo>
                  <a:lnTo>
                    <a:pt x="565" y="165"/>
                  </a:lnTo>
                  <a:lnTo>
                    <a:pt x="567" y="164"/>
                  </a:lnTo>
                  <a:lnTo>
                    <a:pt x="570" y="161"/>
                  </a:lnTo>
                  <a:lnTo>
                    <a:pt x="573" y="158"/>
                  </a:lnTo>
                  <a:lnTo>
                    <a:pt x="574" y="152"/>
                  </a:lnTo>
                  <a:lnTo>
                    <a:pt x="573" y="145"/>
                  </a:lnTo>
                  <a:lnTo>
                    <a:pt x="573" y="145"/>
                  </a:lnTo>
                  <a:lnTo>
                    <a:pt x="600" y="164"/>
                  </a:lnTo>
                  <a:lnTo>
                    <a:pt x="600" y="164"/>
                  </a:lnTo>
                  <a:lnTo>
                    <a:pt x="605" y="166"/>
                  </a:lnTo>
                  <a:lnTo>
                    <a:pt x="611" y="165"/>
                  </a:lnTo>
                  <a:lnTo>
                    <a:pt x="615" y="162"/>
                  </a:lnTo>
                  <a:lnTo>
                    <a:pt x="619" y="158"/>
                  </a:lnTo>
                  <a:lnTo>
                    <a:pt x="620" y="154"/>
                  </a:lnTo>
                  <a:lnTo>
                    <a:pt x="620" y="149"/>
                  </a:lnTo>
                  <a:lnTo>
                    <a:pt x="619" y="143"/>
                  </a:lnTo>
                  <a:lnTo>
                    <a:pt x="615" y="139"/>
                  </a:lnTo>
                  <a:lnTo>
                    <a:pt x="615" y="139"/>
                  </a:lnTo>
                  <a:lnTo>
                    <a:pt x="593" y="124"/>
                  </a:lnTo>
                  <a:lnTo>
                    <a:pt x="573" y="108"/>
                  </a:lnTo>
                  <a:lnTo>
                    <a:pt x="531" y="76"/>
                  </a:lnTo>
                  <a:lnTo>
                    <a:pt x="531" y="76"/>
                  </a:lnTo>
                  <a:lnTo>
                    <a:pt x="558" y="69"/>
                  </a:lnTo>
                  <a:lnTo>
                    <a:pt x="586" y="62"/>
                  </a:lnTo>
                  <a:lnTo>
                    <a:pt x="639" y="46"/>
                  </a:lnTo>
                  <a:lnTo>
                    <a:pt x="639" y="46"/>
                  </a:lnTo>
                  <a:lnTo>
                    <a:pt x="641" y="46"/>
                  </a:lnTo>
                  <a:lnTo>
                    <a:pt x="641" y="46"/>
                  </a:lnTo>
                  <a:lnTo>
                    <a:pt x="639" y="55"/>
                  </a:lnTo>
                  <a:lnTo>
                    <a:pt x="641" y="63"/>
                  </a:lnTo>
                  <a:lnTo>
                    <a:pt x="643" y="82"/>
                  </a:lnTo>
                  <a:lnTo>
                    <a:pt x="647" y="100"/>
                  </a:lnTo>
                  <a:lnTo>
                    <a:pt x="650" y="119"/>
                  </a:lnTo>
                  <a:lnTo>
                    <a:pt x="650" y="119"/>
                  </a:lnTo>
                  <a:lnTo>
                    <a:pt x="651" y="124"/>
                  </a:lnTo>
                  <a:lnTo>
                    <a:pt x="656" y="130"/>
                  </a:lnTo>
                  <a:lnTo>
                    <a:pt x="661" y="131"/>
                  </a:lnTo>
                  <a:lnTo>
                    <a:pt x="665" y="133"/>
                  </a:lnTo>
                  <a:lnTo>
                    <a:pt x="670" y="133"/>
                  </a:lnTo>
                  <a:lnTo>
                    <a:pt x="676" y="130"/>
                  </a:lnTo>
                  <a:lnTo>
                    <a:pt x="679" y="124"/>
                  </a:lnTo>
                  <a:lnTo>
                    <a:pt x="680" y="119"/>
                  </a:lnTo>
                  <a:lnTo>
                    <a:pt x="680" y="119"/>
                  </a:lnTo>
                  <a:lnTo>
                    <a:pt x="679" y="108"/>
                  </a:lnTo>
                  <a:lnTo>
                    <a:pt x="676" y="99"/>
                  </a:lnTo>
                  <a:lnTo>
                    <a:pt x="672" y="78"/>
                  </a:lnTo>
                  <a:lnTo>
                    <a:pt x="672" y="78"/>
                  </a:lnTo>
                  <a:lnTo>
                    <a:pt x="668" y="62"/>
                  </a:lnTo>
                  <a:lnTo>
                    <a:pt x="668" y="53"/>
                  </a:lnTo>
                  <a:lnTo>
                    <a:pt x="669" y="44"/>
                  </a:lnTo>
                  <a:lnTo>
                    <a:pt x="669" y="44"/>
                  </a:lnTo>
                  <a:lnTo>
                    <a:pt x="692" y="62"/>
                  </a:lnTo>
                  <a:lnTo>
                    <a:pt x="715" y="78"/>
                  </a:lnTo>
                  <a:lnTo>
                    <a:pt x="715" y="78"/>
                  </a:lnTo>
                  <a:lnTo>
                    <a:pt x="730" y="89"/>
                  </a:lnTo>
                  <a:lnTo>
                    <a:pt x="738" y="95"/>
                  </a:lnTo>
                  <a:lnTo>
                    <a:pt x="744" y="101"/>
                  </a:lnTo>
                  <a:lnTo>
                    <a:pt x="744" y="101"/>
                  </a:lnTo>
                  <a:lnTo>
                    <a:pt x="750" y="108"/>
                  </a:lnTo>
                  <a:lnTo>
                    <a:pt x="759" y="112"/>
                  </a:lnTo>
                  <a:lnTo>
                    <a:pt x="759" y="112"/>
                  </a:lnTo>
                  <a:lnTo>
                    <a:pt x="759" y="123"/>
                  </a:lnTo>
                  <a:lnTo>
                    <a:pt x="759" y="123"/>
                  </a:lnTo>
                  <a:lnTo>
                    <a:pt x="760" y="128"/>
                  </a:lnTo>
                  <a:lnTo>
                    <a:pt x="764" y="133"/>
                  </a:lnTo>
                  <a:lnTo>
                    <a:pt x="768" y="135"/>
                  </a:lnTo>
                  <a:lnTo>
                    <a:pt x="774" y="137"/>
                  </a:lnTo>
                  <a:lnTo>
                    <a:pt x="779" y="135"/>
                  </a:lnTo>
                  <a:lnTo>
                    <a:pt x="783" y="133"/>
                  </a:lnTo>
                  <a:lnTo>
                    <a:pt x="787" y="128"/>
                  </a:lnTo>
                  <a:lnTo>
                    <a:pt x="788" y="123"/>
                  </a:lnTo>
                  <a:lnTo>
                    <a:pt x="788" y="123"/>
                  </a:lnTo>
                  <a:lnTo>
                    <a:pt x="787" y="118"/>
                  </a:lnTo>
                  <a:lnTo>
                    <a:pt x="787" y="118"/>
                  </a:lnTo>
                  <a:lnTo>
                    <a:pt x="791" y="116"/>
                  </a:lnTo>
                  <a:lnTo>
                    <a:pt x="794" y="115"/>
                  </a:lnTo>
                  <a:lnTo>
                    <a:pt x="794" y="115"/>
                  </a:lnTo>
                  <a:lnTo>
                    <a:pt x="807" y="104"/>
                  </a:lnTo>
                  <a:lnTo>
                    <a:pt x="822" y="96"/>
                  </a:lnTo>
                  <a:lnTo>
                    <a:pt x="854" y="81"/>
                  </a:lnTo>
                  <a:lnTo>
                    <a:pt x="854" y="81"/>
                  </a:lnTo>
                  <a:lnTo>
                    <a:pt x="871" y="73"/>
                  </a:lnTo>
                  <a:lnTo>
                    <a:pt x="889" y="66"/>
                  </a:lnTo>
                  <a:lnTo>
                    <a:pt x="889" y="66"/>
                  </a:lnTo>
                  <a:lnTo>
                    <a:pt x="889" y="81"/>
                  </a:lnTo>
                  <a:lnTo>
                    <a:pt x="890" y="96"/>
                  </a:lnTo>
                  <a:lnTo>
                    <a:pt x="893" y="111"/>
                  </a:lnTo>
                  <a:lnTo>
                    <a:pt x="897" y="126"/>
                  </a:lnTo>
                  <a:lnTo>
                    <a:pt x="897" y="126"/>
                  </a:lnTo>
                  <a:lnTo>
                    <a:pt x="898" y="130"/>
                  </a:lnTo>
                  <a:lnTo>
                    <a:pt x="901" y="133"/>
                  </a:lnTo>
                  <a:lnTo>
                    <a:pt x="906" y="135"/>
                  </a:lnTo>
                  <a:lnTo>
                    <a:pt x="912" y="137"/>
                  </a:lnTo>
                  <a:lnTo>
                    <a:pt x="917" y="134"/>
                  </a:lnTo>
                  <a:lnTo>
                    <a:pt x="917" y="134"/>
                  </a:lnTo>
                  <a:lnTo>
                    <a:pt x="921" y="139"/>
                  </a:lnTo>
                  <a:lnTo>
                    <a:pt x="927" y="141"/>
                  </a:lnTo>
                  <a:lnTo>
                    <a:pt x="927" y="141"/>
                  </a:lnTo>
                  <a:lnTo>
                    <a:pt x="925" y="147"/>
                  </a:lnTo>
                  <a:lnTo>
                    <a:pt x="928" y="154"/>
                  </a:lnTo>
                  <a:lnTo>
                    <a:pt x="930" y="157"/>
                  </a:lnTo>
                  <a:lnTo>
                    <a:pt x="932" y="160"/>
                  </a:lnTo>
                  <a:lnTo>
                    <a:pt x="936" y="161"/>
                  </a:lnTo>
                  <a:lnTo>
                    <a:pt x="939" y="162"/>
                  </a:lnTo>
                  <a:lnTo>
                    <a:pt x="939" y="162"/>
                  </a:lnTo>
                  <a:lnTo>
                    <a:pt x="970" y="166"/>
                  </a:lnTo>
                  <a:lnTo>
                    <a:pt x="1001" y="173"/>
                  </a:lnTo>
                  <a:lnTo>
                    <a:pt x="1031" y="180"/>
                  </a:lnTo>
                  <a:lnTo>
                    <a:pt x="1063" y="188"/>
                  </a:lnTo>
                  <a:lnTo>
                    <a:pt x="1063" y="188"/>
                  </a:lnTo>
                  <a:lnTo>
                    <a:pt x="1033" y="207"/>
                  </a:lnTo>
                  <a:lnTo>
                    <a:pt x="1019" y="218"/>
                  </a:lnTo>
                  <a:lnTo>
                    <a:pt x="1006" y="229"/>
                  </a:lnTo>
                  <a:lnTo>
                    <a:pt x="1006" y="229"/>
                  </a:lnTo>
                  <a:lnTo>
                    <a:pt x="1003" y="230"/>
                  </a:lnTo>
                  <a:lnTo>
                    <a:pt x="1001" y="233"/>
                  </a:lnTo>
                  <a:lnTo>
                    <a:pt x="1001" y="233"/>
                  </a:lnTo>
                  <a:lnTo>
                    <a:pt x="999" y="236"/>
                  </a:lnTo>
                  <a:lnTo>
                    <a:pt x="999" y="236"/>
                  </a:lnTo>
                  <a:lnTo>
                    <a:pt x="995" y="240"/>
                  </a:lnTo>
                  <a:lnTo>
                    <a:pt x="993" y="245"/>
                  </a:lnTo>
                  <a:lnTo>
                    <a:pt x="995" y="249"/>
                  </a:lnTo>
                  <a:lnTo>
                    <a:pt x="997" y="253"/>
                  </a:lnTo>
                  <a:lnTo>
                    <a:pt x="1000" y="257"/>
                  </a:lnTo>
                  <a:lnTo>
                    <a:pt x="1006" y="259"/>
                  </a:lnTo>
                  <a:lnTo>
                    <a:pt x="1010" y="259"/>
                  </a:lnTo>
                  <a:lnTo>
                    <a:pt x="1015" y="257"/>
                  </a:lnTo>
                  <a:lnTo>
                    <a:pt x="1015" y="257"/>
                  </a:lnTo>
                  <a:lnTo>
                    <a:pt x="1076" y="276"/>
                  </a:lnTo>
                  <a:lnTo>
                    <a:pt x="1138" y="293"/>
                  </a:lnTo>
                  <a:lnTo>
                    <a:pt x="1138" y="293"/>
                  </a:lnTo>
                  <a:lnTo>
                    <a:pt x="1118" y="302"/>
                  </a:lnTo>
                  <a:lnTo>
                    <a:pt x="1110" y="308"/>
                  </a:lnTo>
                  <a:lnTo>
                    <a:pt x="1100" y="314"/>
                  </a:lnTo>
                  <a:lnTo>
                    <a:pt x="1100" y="314"/>
                  </a:lnTo>
                  <a:lnTo>
                    <a:pt x="1087" y="324"/>
                  </a:lnTo>
                  <a:lnTo>
                    <a:pt x="1072" y="333"/>
                  </a:lnTo>
                  <a:lnTo>
                    <a:pt x="1058" y="341"/>
                  </a:lnTo>
                  <a:lnTo>
                    <a:pt x="1052" y="347"/>
                  </a:lnTo>
                  <a:lnTo>
                    <a:pt x="1046" y="354"/>
                  </a:lnTo>
                  <a:lnTo>
                    <a:pt x="1046" y="354"/>
                  </a:lnTo>
                  <a:lnTo>
                    <a:pt x="1045" y="358"/>
                  </a:lnTo>
                  <a:lnTo>
                    <a:pt x="1044" y="360"/>
                  </a:lnTo>
                  <a:lnTo>
                    <a:pt x="1044" y="365"/>
                  </a:lnTo>
                  <a:lnTo>
                    <a:pt x="1046" y="367"/>
                  </a:lnTo>
                  <a:lnTo>
                    <a:pt x="1046" y="367"/>
                  </a:lnTo>
                  <a:lnTo>
                    <a:pt x="1049" y="373"/>
                  </a:lnTo>
                  <a:lnTo>
                    <a:pt x="1052" y="374"/>
                  </a:lnTo>
                  <a:lnTo>
                    <a:pt x="1056" y="375"/>
                  </a:lnTo>
                  <a:lnTo>
                    <a:pt x="1056" y="375"/>
                  </a:lnTo>
                  <a:lnTo>
                    <a:pt x="1076" y="379"/>
                  </a:lnTo>
                  <a:lnTo>
                    <a:pt x="1096" y="385"/>
                  </a:lnTo>
                  <a:lnTo>
                    <a:pt x="1119" y="390"/>
                  </a:lnTo>
                  <a:lnTo>
                    <a:pt x="1141" y="398"/>
                  </a:lnTo>
                  <a:lnTo>
                    <a:pt x="1186" y="415"/>
                  </a:lnTo>
                  <a:lnTo>
                    <a:pt x="1228" y="434"/>
                  </a:lnTo>
                  <a:lnTo>
                    <a:pt x="1228" y="434"/>
                  </a:lnTo>
                  <a:lnTo>
                    <a:pt x="1187" y="458"/>
                  </a:lnTo>
                  <a:lnTo>
                    <a:pt x="1145" y="483"/>
                  </a:lnTo>
                  <a:lnTo>
                    <a:pt x="1145" y="483"/>
                  </a:lnTo>
                  <a:lnTo>
                    <a:pt x="1111" y="502"/>
                  </a:lnTo>
                  <a:lnTo>
                    <a:pt x="1095" y="512"/>
                  </a:lnTo>
                  <a:lnTo>
                    <a:pt x="1087" y="518"/>
                  </a:lnTo>
                  <a:lnTo>
                    <a:pt x="1082" y="525"/>
                  </a:lnTo>
                  <a:lnTo>
                    <a:pt x="1082" y="525"/>
                  </a:lnTo>
                  <a:lnTo>
                    <a:pt x="1079" y="530"/>
                  </a:lnTo>
                  <a:lnTo>
                    <a:pt x="1077" y="535"/>
                  </a:lnTo>
                  <a:lnTo>
                    <a:pt x="1080" y="541"/>
                  </a:lnTo>
                  <a:lnTo>
                    <a:pt x="1083" y="545"/>
                  </a:lnTo>
                  <a:lnTo>
                    <a:pt x="1087" y="549"/>
                  </a:lnTo>
                  <a:lnTo>
                    <a:pt x="1092" y="549"/>
                  </a:lnTo>
                  <a:lnTo>
                    <a:pt x="1096" y="549"/>
                  </a:lnTo>
                  <a:lnTo>
                    <a:pt x="1102" y="545"/>
                  </a:lnTo>
                  <a:lnTo>
                    <a:pt x="1102" y="545"/>
                  </a:lnTo>
                  <a:lnTo>
                    <a:pt x="1109" y="538"/>
                  </a:lnTo>
                  <a:lnTo>
                    <a:pt x="1117" y="531"/>
                  </a:lnTo>
                  <a:lnTo>
                    <a:pt x="1137" y="518"/>
                  </a:lnTo>
                  <a:lnTo>
                    <a:pt x="1176" y="497"/>
                  </a:lnTo>
                  <a:lnTo>
                    <a:pt x="1176" y="497"/>
                  </a:lnTo>
                  <a:lnTo>
                    <a:pt x="1219" y="473"/>
                  </a:lnTo>
                  <a:lnTo>
                    <a:pt x="1259" y="449"/>
                  </a:lnTo>
                  <a:lnTo>
                    <a:pt x="1259" y="449"/>
                  </a:lnTo>
                  <a:lnTo>
                    <a:pt x="1297" y="470"/>
                  </a:lnTo>
                  <a:lnTo>
                    <a:pt x="1297" y="470"/>
                  </a:lnTo>
                  <a:lnTo>
                    <a:pt x="1320" y="481"/>
                  </a:lnTo>
                  <a:lnTo>
                    <a:pt x="1343" y="491"/>
                  </a:lnTo>
                  <a:lnTo>
                    <a:pt x="1366" y="497"/>
                  </a:lnTo>
                  <a:lnTo>
                    <a:pt x="1391" y="506"/>
                  </a:lnTo>
                  <a:lnTo>
                    <a:pt x="1391" y="506"/>
                  </a:lnTo>
                  <a:lnTo>
                    <a:pt x="1414" y="512"/>
                  </a:lnTo>
                  <a:lnTo>
                    <a:pt x="1434" y="522"/>
                  </a:lnTo>
                  <a:lnTo>
                    <a:pt x="1456" y="530"/>
                  </a:lnTo>
                  <a:lnTo>
                    <a:pt x="1467" y="533"/>
                  </a:lnTo>
                  <a:lnTo>
                    <a:pt x="1479" y="534"/>
                  </a:lnTo>
                  <a:lnTo>
                    <a:pt x="1479" y="534"/>
                  </a:lnTo>
                  <a:lnTo>
                    <a:pt x="1484" y="534"/>
                  </a:lnTo>
                  <a:lnTo>
                    <a:pt x="1489" y="531"/>
                  </a:lnTo>
                  <a:lnTo>
                    <a:pt x="1491" y="527"/>
                  </a:lnTo>
                  <a:lnTo>
                    <a:pt x="1493" y="522"/>
                  </a:lnTo>
                  <a:lnTo>
                    <a:pt x="1491" y="516"/>
                  </a:lnTo>
                  <a:lnTo>
                    <a:pt x="1489" y="511"/>
                  </a:lnTo>
                  <a:lnTo>
                    <a:pt x="1484" y="507"/>
                  </a:lnTo>
                  <a:lnTo>
                    <a:pt x="1479" y="506"/>
                  </a:lnTo>
                  <a:lnTo>
                    <a:pt x="1479" y="506"/>
                  </a:lnTo>
                  <a:close/>
                  <a:moveTo>
                    <a:pt x="448" y="337"/>
                  </a:moveTo>
                  <a:lnTo>
                    <a:pt x="448" y="337"/>
                  </a:lnTo>
                  <a:lnTo>
                    <a:pt x="455" y="341"/>
                  </a:lnTo>
                  <a:lnTo>
                    <a:pt x="461" y="344"/>
                  </a:lnTo>
                  <a:lnTo>
                    <a:pt x="461" y="344"/>
                  </a:lnTo>
                  <a:lnTo>
                    <a:pt x="438" y="351"/>
                  </a:lnTo>
                  <a:lnTo>
                    <a:pt x="417" y="359"/>
                  </a:lnTo>
                  <a:lnTo>
                    <a:pt x="373" y="375"/>
                  </a:lnTo>
                  <a:lnTo>
                    <a:pt x="329" y="394"/>
                  </a:lnTo>
                  <a:lnTo>
                    <a:pt x="285" y="412"/>
                  </a:lnTo>
                  <a:lnTo>
                    <a:pt x="285" y="412"/>
                  </a:lnTo>
                  <a:lnTo>
                    <a:pt x="257" y="392"/>
                  </a:lnTo>
                  <a:lnTo>
                    <a:pt x="227" y="373"/>
                  </a:lnTo>
                  <a:lnTo>
                    <a:pt x="197" y="354"/>
                  </a:lnTo>
                  <a:lnTo>
                    <a:pt x="181" y="346"/>
                  </a:lnTo>
                  <a:lnTo>
                    <a:pt x="166" y="339"/>
                  </a:lnTo>
                  <a:lnTo>
                    <a:pt x="166" y="339"/>
                  </a:lnTo>
                  <a:lnTo>
                    <a:pt x="170" y="339"/>
                  </a:lnTo>
                  <a:lnTo>
                    <a:pt x="170" y="339"/>
                  </a:lnTo>
                  <a:lnTo>
                    <a:pt x="213" y="325"/>
                  </a:lnTo>
                  <a:lnTo>
                    <a:pt x="258" y="314"/>
                  </a:lnTo>
                  <a:lnTo>
                    <a:pt x="303" y="303"/>
                  </a:lnTo>
                  <a:lnTo>
                    <a:pt x="348" y="291"/>
                  </a:lnTo>
                  <a:lnTo>
                    <a:pt x="348" y="291"/>
                  </a:lnTo>
                  <a:lnTo>
                    <a:pt x="365" y="287"/>
                  </a:lnTo>
                  <a:lnTo>
                    <a:pt x="365" y="287"/>
                  </a:lnTo>
                  <a:lnTo>
                    <a:pt x="388" y="301"/>
                  </a:lnTo>
                  <a:lnTo>
                    <a:pt x="388" y="301"/>
                  </a:lnTo>
                  <a:lnTo>
                    <a:pt x="419" y="318"/>
                  </a:lnTo>
                  <a:lnTo>
                    <a:pt x="448" y="337"/>
                  </a:lnTo>
                  <a:lnTo>
                    <a:pt x="448" y="337"/>
                  </a:lnTo>
                  <a:close/>
                  <a:moveTo>
                    <a:pt x="562" y="137"/>
                  </a:moveTo>
                  <a:lnTo>
                    <a:pt x="562" y="137"/>
                  </a:lnTo>
                  <a:lnTo>
                    <a:pt x="561" y="137"/>
                  </a:lnTo>
                  <a:lnTo>
                    <a:pt x="561" y="137"/>
                  </a:lnTo>
                  <a:lnTo>
                    <a:pt x="527" y="139"/>
                  </a:lnTo>
                  <a:lnTo>
                    <a:pt x="494" y="143"/>
                  </a:lnTo>
                  <a:lnTo>
                    <a:pt x="429" y="153"/>
                  </a:lnTo>
                  <a:lnTo>
                    <a:pt x="429" y="153"/>
                  </a:lnTo>
                  <a:lnTo>
                    <a:pt x="413" y="141"/>
                  </a:lnTo>
                  <a:lnTo>
                    <a:pt x="413" y="141"/>
                  </a:lnTo>
                  <a:lnTo>
                    <a:pt x="396" y="124"/>
                  </a:lnTo>
                  <a:lnTo>
                    <a:pt x="377" y="108"/>
                  </a:lnTo>
                  <a:lnTo>
                    <a:pt x="377" y="108"/>
                  </a:lnTo>
                  <a:lnTo>
                    <a:pt x="405" y="101"/>
                  </a:lnTo>
                  <a:lnTo>
                    <a:pt x="430" y="95"/>
                  </a:lnTo>
                  <a:lnTo>
                    <a:pt x="456" y="89"/>
                  </a:lnTo>
                  <a:lnTo>
                    <a:pt x="483" y="84"/>
                  </a:lnTo>
                  <a:lnTo>
                    <a:pt x="483" y="84"/>
                  </a:lnTo>
                  <a:lnTo>
                    <a:pt x="493" y="82"/>
                  </a:lnTo>
                  <a:lnTo>
                    <a:pt x="493" y="82"/>
                  </a:lnTo>
                  <a:lnTo>
                    <a:pt x="528" y="109"/>
                  </a:lnTo>
                  <a:lnTo>
                    <a:pt x="562" y="137"/>
                  </a:lnTo>
                  <a:lnTo>
                    <a:pt x="562" y="137"/>
                  </a:lnTo>
                  <a:close/>
                  <a:moveTo>
                    <a:pt x="923" y="112"/>
                  </a:moveTo>
                  <a:lnTo>
                    <a:pt x="923" y="112"/>
                  </a:lnTo>
                  <a:lnTo>
                    <a:pt x="920" y="97"/>
                  </a:lnTo>
                  <a:lnTo>
                    <a:pt x="919" y="81"/>
                  </a:lnTo>
                  <a:lnTo>
                    <a:pt x="917" y="65"/>
                  </a:lnTo>
                  <a:lnTo>
                    <a:pt x="917" y="48"/>
                  </a:lnTo>
                  <a:lnTo>
                    <a:pt x="917" y="48"/>
                  </a:lnTo>
                  <a:lnTo>
                    <a:pt x="919" y="47"/>
                  </a:lnTo>
                  <a:lnTo>
                    <a:pt x="919" y="47"/>
                  </a:lnTo>
                  <a:lnTo>
                    <a:pt x="930" y="51"/>
                  </a:lnTo>
                  <a:lnTo>
                    <a:pt x="942" y="54"/>
                  </a:lnTo>
                  <a:lnTo>
                    <a:pt x="968" y="58"/>
                  </a:lnTo>
                  <a:lnTo>
                    <a:pt x="993" y="62"/>
                  </a:lnTo>
                  <a:lnTo>
                    <a:pt x="1018" y="67"/>
                  </a:lnTo>
                  <a:lnTo>
                    <a:pt x="1018" y="67"/>
                  </a:lnTo>
                  <a:lnTo>
                    <a:pt x="993" y="78"/>
                  </a:lnTo>
                  <a:lnTo>
                    <a:pt x="969" y="88"/>
                  </a:lnTo>
                  <a:lnTo>
                    <a:pt x="946" y="99"/>
                  </a:lnTo>
                  <a:lnTo>
                    <a:pt x="935" y="105"/>
                  </a:lnTo>
                  <a:lnTo>
                    <a:pt x="923" y="112"/>
                  </a:lnTo>
                  <a:lnTo>
                    <a:pt x="923" y="112"/>
                  </a:lnTo>
                  <a:close/>
                  <a:moveTo>
                    <a:pt x="1019" y="141"/>
                  </a:moveTo>
                  <a:lnTo>
                    <a:pt x="1019" y="141"/>
                  </a:lnTo>
                  <a:lnTo>
                    <a:pt x="1011" y="138"/>
                  </a:lnTo>
                  <a:lnTo>
                    <a:pt x="1001" y="137"/>
                  </a:lnTo>
                  <a:lnTo>
                    <a:pt x="982" y="135"/>
                  </a:lnTo>
                  <a:lnTo>
                    <a:pt x="962" y="134"/>
                  </a:lnTo>
                  <a:lnTo>
                    <a:pt x="943" y="134"/>
                  </a:lnTo>
                  <a:lnTo>
                    <a:pt x="943" y="134"/>
                  </a:lnTo>
                  <a:lnTo>
                    <a:pt x="954" y="127"/>
                  </a:lnTo>
                  <a:lnTo>
                    <a:pt x="965" y="120"/>
                  </a:lnTo>
                  <a:lnTo>
                    <a:pt x="989" y="109"/>
                  </a:lnTo>
                  <a:lnTo>
                    <a:pt x="1037" y="90"/>
                  </a:lnTo>
                  <a:lnTo>
                    <a:pt x="1037" y="90"/>
                  </a:lnTo>
                  <a:lnTo>
                    <a:pt x="1057" y="81"/>
                  </a:lnTo>
                  <a:lnTo>
                    <a:pt x="1057" y="81"/>
                  </a:lnTo>
                  <a:lnTo>
                    <a:pt x="1110" y="104"/>
                  </a:lnTo>
                  <a:lnTo>
                    <a:pt x="1137" y="115"/>
                  </a:lnTo>
                  <a:lnTo>
                    <a:pt x="1166" y="124"/>
                  </a:lnTo>
                  <a:lnTo>
                    <a:pt x="1166" y="124"/>
                  </a:lnTo>
                  <a:lnTo>
                    <a:pt x="1149" y="134"/>
                  </a:lnTo>
                  <a:lnTo>
                    <a:pt x="1133" y="145"/>
                  </a:lnTo>
                  <a:lnTo>
                    <a:pt x="1118" y="154"/>
                  </a:lnTo>
                  <a:lnTo>
                    <a:pt x="1102" y="164"/>
                  </a:lnTo>
                  <a:lnTo>
                    <a:pt x="1102" y="164"/>
                  </a:lnTo>
                  <a:lnTo>
                    <a:pt x="1095" y="168"/>
                  </a:lnTo>
                  <a:lnTo>
                    <a:pt x="1095" y="168"/>
                  </a:lnTo>
                  <a:lnTo>
                    <a:pt x="1057" y="154"/>
                  </a:lnTo>
                  <a:lnTo>
                    <a:pt x="1019" y="141"/>
                  </a:lnTo>
                  <a:lnTo>
                    <a:pt x="1019" y="141"/>
                  </a:lnTo>
                  <a:close/>
                  <a:moveTo>
                    <a:pt x="1042" y="236"/>
                  </a:moveTo>
                  <a:lnTo>
                    <a:pt x="1042" y="236"/>
                  </a:lnTo>
                  <a:lnTo>
                    <a:pt x="1071" y="217"/>
                  </a:lnTo>
                  <a:lnTo>
                    <a:pt x="1100" y="199"/>
                  </a:lnTo>
                  <a:lnTo>
                    <a:pt x="1100" y="199"/>
                  </a:lnTo>
                  <a:lnTo>
                    <a:pt x="1170" y="221"/>
                  </a:lnTo>
                  <a:lnTo>
                    <a:pt x="1205" y="230"/>
                  </a:lnTo>
                  <a:lnTo>
                    <a:pt x="1242" y="240"/>
                  </a:lnTo>
                  <a:lnTo>
                    <a:pt x="1242" y="240"/>
                  </a:lnTo>
                  <a:lnTo>
                    <a:pt x="1225" y="248"/>
                  </a:lnTo>
                  <a:lnTo>
                    <a:pt x="1209" y="256"/>
                  </a:lnTo>
                  <a:lnTo>
                    <a:pt x="1176" y="274"/>
                  </a:lnTo>
                  <a:lnTo>
                    <a:pt x="1176" y="274"/>
                  </a:lnTo>
                  <a:lnTo>
                    <a:pt x="1143" y="264"/>
                  </a:lnTo>
                  <a:lnTo>
                    <a:pt x="1110" y="255"/>
                  </a:lnTo>
                  <a:lnTo>
                    <a:pt x="1042" y="236"/>
                  </a:lnTo>
                  <a:lnTo>
                    <a:pt x="1042" y="236"/>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17" name="Freeform 2359"/>
            <p:cNvSpPr>
              <a:spLocks noEditPoints="1"/>
            </p:cNvSpPr>
            <p:nvPr/>
          </p:nvSpPr>
          <p:spPr>
            <a:xfrm>
              <a:off x="5211764" y="1622425"/>
              <a:ext cx="144463" cy="182563"/>
            </a:xfrm>
            <a:custGeom>
              <a:avLst/>
              <a:gdLst/>
              <a:ahLst/>
              <a:cxnLst>
                <a:cxn ang="0">
                  <a:pos x="117672" y="152400"/>
                </a:cxn>
                <a:cxn ang="0">
                  <a:pos x="104539" y="130705"/>
                </a:cxn>
                <a:cxn ang="0">
                  <a:pos x="116096" y="120650"/>
                </a:cxn>
                <a:cxn ang="0">
                  <a:pos x="118197" y="113242"/>
                </a:cxn>
                <a:cxn ang="0">
                  <a:pos x="116096" y="109009"/>
                </a:cxn>
                <a:cxn ang="0">
                  <a:pos x="113469" y="98954"/>
                </a:cxn>
                <a:cxn ang="0">
                  <a:pos x="95608" y="91017"/>
                </a:cxn>
                <a:cxn ang="0">
                  <a:pos x="94558" y="70379"/>
                </a:cxn>
                <a:cxn ang="0">
                  <a:pos x="103488" y="62971"/>
                </a:cxn>
                <a:cxn ang="0">
                  <a:pos x="100336" y="54504"/>
                </a:cxn>
                <a:cxn ang="0">
                  <a:pos x="96134" y="50271"/>
                </a:cxn>
                <a:cxn ang="0">
                  <a:pos x="90355" y="44450"/>
                </a:cxn>
                <a:cxn ang="0">
                  <a:pos x="61988" y="32808"/>
                </a:cxn>
                <a:cxn ang="0">
                  <a:pos x="72494" y="25929"/>
                </a:cxn>
                <a:cxn ang="0">
                  <a:pos x="86152" y="16404"/>
                </a:cxn>
                <a:cxn ang="0">
                  <a:pos x="85627" y="5292"/>
                </a:cxn>
                <a:cxn ang="0">
                  <a:pos x="75646" y="5821"/>
                </a:cxn>
                <a:cxn ang="0">
                  <a:pos x="61988" y="15346"/>
                </a:cxn>
                <a:cxn ang="0">
                  <a:pos x="47804" y="22754"/>
                </a:cxn>
                <a:cxn ang="0">
                  <a:pos x="9981" y="529"/>
                </a:cxn>
                <a:cxn ang="0">
                  <a:pos x="2627" y="2117"/>
                </a:cxn>
                <a:cxn ang="0">
                  <a:pos x="525" y="11642"/>
                </a:cxn>
                <a:cxn ang="0">
                  <a:pos x="3677" y="14288"/>
                </a:cxn>
                <a:cxn ang="0">
                  <a:pos x="15760" y="20108"/>
                </a:cxn>
                <a:cxn ang="0">
                  <a:pos x="28367" y="38100"/>
                </a:cxn>
                <a:cxn ang="0">
                  <a:pos x="6304" y="47625"/>
                </a:cxn>
                <a:cxn ang="0">
                  <a:pos x="1576" y="56621"/>
                </a:cxn>
                <a:cxn ang="0">
                  <a:pos x="10506" y="62442"/>
                </a:cxn>
                <a:cxn ang="0">
                  <a:pos x="15234" y="62971"/>
                </a:cxn>
                <a:cxn ang="0">
                  <a:pos x="23639" y="65088"/>
                </a:cxn>
                <a:cxn ang="0">
                  <a:pos x="39399" y="75142"/>
                </a:cxn>
                <a:cxn ang="0">
                  <a:pos x="40450" y="90488"/>
                </a:cxn>
                <a:cxn ang="0">
                  <a:pos x="18386" y="104775"/>
                </a:cxn>
                <a:cxn ang="0">
                  <a:pos x="14184" y="112713"/>
                </a:cxn>
                <a:cxn ang="0">
                  <a:pos x="17861" y="118534"/>
                </a:cxn>
                <a:cxn ang="0">
                  <a:pos x="23639" y="120650"/>
                </a:cxn>
                <a:cxn ang="0">
                  <a:pos x="35722" y="124355"/>
                </a:cxn>
                <a:cxn ang="0">
                  <a:pos x="54108" y="146580"/>
                </a:cxn>
                <a:cxn ang="0">
                  <a:pos x="29418" y="168805"/>
                </a:cxn>
                <a:cxn ang="0">
                  <a:pos x="29418" y="180446"/>
                </a:cxn>
                <a:cxn ang="0">
                  <a:pos x="39924" y="180446"/>
                </a:cxn>
                <a:cxn ang="0">
                  <a:pos x="69342" y="154517"/>
                </a:cxn>
                <a:cxn ang="0">
                  <a:pos x="106115" y="162984"/>
                </a:cxn>
                <a:cxn ang="0">
                  <a:pos x="136058" y="180446"/>
                </a:cxn>
                <a:cxn ang="0">
                  <a:pos x="144463" y="173038"/>
                </a:cxn>
                <a:cxn ang="0">
                  <a:pos x="140260" y="165630"/>
                </a:cxn>
                <a:cxn ang="0">
                  <a:pos x="49380" y="41804"/>
                </a:cxn>
                <a:cxn ang="0">
                  <a:pos x="84051" y="58738"/>
                </a:cxn>
                <a:cxn ang="0">
                  <a:pos x="64614" y="72496"/>
                </a:cxn>
                <a:cxn ang="0">
                  <a:pos x="44127" y="60325"/>
                </a:cxn>
                <a:cxn ang="0">
                  <a:pos x="38348" y="109009"/>
                </a:cxn>
                <a:cxn ang="0">
                  <a:pos x="67241" y="90488"/>
                </a:cxn>
                <a:cxn ang="0">
                  <a:pos x="93507" y="106892"/>
                </a:cxn>
                <a:cxn ang="0">
                  <a:pos x="101912" y="112184"/>
                </a:cxn>
                <a:cxn ang="0">
                  <a:pos x="78273" y="130175"/>
                </a:cxn>
                <a:cxn ang="0">
                  <a:pos x="49380" y="113242"/>
                </a:cxn>
              </a:cxnLst>
              <a:rect l="0" t="0" r="0" b="0"/>
              <a:pathLst>
                <a:path w="275" h="345">
                  <a:moveTo>
                    <a:pt x="267" y="313"/>
                  </a:moveTo>
                  <a:lnTo>
                    <a:pt x="267" y="313"/>
                  </a:lnTo>
                  <a:lnTo>
                    <a:pt x="246" y="301"/>
                  </a:lnTo>
                  <a:lnTo>
                    <a:pt x="224" y="288"/>
                  </a:lnTo>
                  <a:lnTo>
                    <a:pt x="202" y="274"/>
                  </a:lnTo>
                  <a:lnTo>
                    <a:pt x="180" y="260"/>
                  </a:lnTo>
                  <a:lnTo>
                    <a:pt x="180" y="260"/>
                  </a:lnTo>
                  <a:lnTo>
                    <a:pt x="199" y="247"/>
                  </a:lnTo>
                  <a:lnTo>
                    <a:pt x="209" y="239"/>
                  </a:lnTo>
                  <a:lnTo>
                    <a:pt x="217" y="231"/>
                  </a:lnTo>
                  <a:lnTo>
                    <a:pt x="217" y="231"/>
                  </a:lnTo>
                  <a:lnTo>
                    <a:pt x="221" y="228"/>
                  </a:lnTo>
                  <a:lnTo>
                    <a:pt x="223" y="225"/>
                  </a:lnTo>
                  <a:lnTo>
                    <a:pt x="225" y="223"/>
                  </a:lnTo>
                  <a:lnTo>
                    <a:pt x="225" y="218"/>
                  </a:lnTo>
                  <a:lnTo>
                    <a:pt x="225" y="214"/>
                  </a:lnTo>
                  <a:lnTo>
                    <a:pt x="225" y="212"/>
                  </a:lnTo>
                  <a:lnTo>
                    <a:pt x="223" y="208"/>
                  </a:lnTo>
                  <a:lnTo>
                    <a:pt x="221" y="206"/>
                  </a:lnTo>
                  <a:lnTo>
                    <a:pt x="221" y="206"/>
                  </a:lnTo>
                  <a:lnTo>
                    <a:pt x="223" y="199"/>
                  </a:lnTo>
                  <a:lnTo>
                    <a:pt x="221" y="194"/>
                  </a:lnTo>
                  <a:lnTo>
                    <a:pt x="218" y="189"/>
                  </a:lnTo>
                  <a:lnTo>
                    <a:pt x="216" y="187"/>
                  </a:lnTo>
                  <a:lnTo>
                    <a:pt x="212" y="186"/>
                  </a:lnTo>
                  <a:lnTo>
                    <a:pt x="212" y="186"/>
                  </a:lnTo>
                  <a:lnTo>
                    <a:pt x="197" y="179"/>
                  </a:lnTo>
                  <a:lnTo>
                    <a:pt x="182" y="172"/>
                  </a:lnTo>
                  <a:lnTo>
                    <a:pt x="151" y="155"/>
                  </a:lnTo>
                  <a:lnTo>
                    <a:pt x="151" y="155"/>
                  </a:lnTo>
                  <a:lnTo>
                    <a:pt x="170" y="140"/>
                  </a:lnTo>
                  <a:lnTo>
                    <a:pt x="180" y="133"/>
                  </a:lnTo>
                  <a:lnTo>
                    <a:pt x="190" y="128"/>
                  </a:lnTo>
                  <a:lnTo>
                    <a:pt x="190" y="128"/>
                  </a:lnTo>
                  <a:lnTo>
                    <a:pt x="194" y="123"/>
                  </a:lnTo>
                  <a:lnTo>
                    <a:pt x="197" y="119"/>
                  </a:lnTo>
                  <a:lnTo>
                    <a:pt x="198" y="115"/>
                  </a:lnTo>
                  <a:lnTo>
                    <a:pt x="197" y="111"/>
                  </a:lnTo>
                  <a:lnTo>
                    <a:pt x="194" y="107"/>
                  </a:lnTo>
                  <a:lnTo>
                    <a:pt x="191" y="103"/>
                  </a:lnTo>
                  <a:lnTo>
                    <a:pt x="187" y="102"/>
                  </a:lnTo>
                  <a:lnTo>
                    <a:pt x="182" y="100"/>
                  </a:lnTo>
                  <a:lnTo>
                    <a:pt x="182" y="100"/>
                  </a:lnTo>
                  <a:lnTo>
                    <a:pt x="183" y="95"/>
                  </a:lnTo>
                  <a:lnTo>
                    <a:pt x="182" y="91"/>
                  </a:lnTo>
                  <a:lnTo>
                    <a:pt x="178" y="87"/>
                  </a:lnTo>
                  <a:lnTo>
                    <a:pt x="172" y="84"/>
                  </a:lnTo>
                  <a:lnTo>
                    <a:pt x="172" y="84"/>
                  </a:lnTo>
                  <a:lnTo>
                    <a:pt x="157" y="81"/>
                  </a:lnTo>
                  <a:lnTo>
                    <a:pt x="144" y="76"/>
                  </a:lnTo>
                  <a:lnTo>
                    <a:pt x="130" y="69"/>
                  </a:lnTo>
                  <a:lnTo>
                    <a:pt x="118" y="62"/>
                  </a:lnTo>
                  <a:lnTo>
                    <a:pt x="118" y="62"/>
                  </a:lnTo>
                  <a:lnTo>
                    <a:pt x="128" y="56"/>
                  </a:lnTo>
                  <a:lnTo>
                    <a:pt x="138" y="49"/>
                  </a:lnTo>
                  <a:lnTo>
                    <a:pt x="138" y="49"/>
                  </a:lnTo>
                  <a:lnTo>
                    <a:pt x="152" y="41"/>
                  </a:lnTo>
                  <a:lnTo>
                    <a:pt x="159" y="37"/>
                  </a:lnTo>
                  <a:lnTo>
                    <a:pt x="164" y="31"/>
                  </a:lnTo>
                  <a:lnTo>
                    <a:pt x="164" y="31"/>
                  </a:lnTo>
                  <a:lnTo>
                    <a:pt x="167" y="26"/>
                  </a:lnTo>
                  <a:lnTo>
                    <a:pt x="168" y="20"/>
                  </a:lnTo>
                  <a:lnTo>
                    <a:pt x="167" y="15"/>
                  </a:lnTo>
                  <a:lnTo>
                    <a:pt x="163" y="10"/>
                  </a:lnTo>
                  <a:lnTo>
                    <a:pt x="159" y="7"/>
                  </a:lnTo>
                  <a:lnTo>
                    <a:pt x="153" y="5"/>
                  </a:lnTo>
                  <a:lnTo>
                    <a:pt x="149" y="7"/>
                  </a:lnTo>
                  <a:lnTo>
                    <a:pt x="144" y="11"/>
                  </a:lnTo>
                  <a:lnTo>
                    <a:pt x="144" y="11"/>
                  </a:lnTo>
                  <a:lnTo>
                    <a:pt x="138" y="16"/>
                  </a:lnTo>
                  <a:lnTo>
                    <a:pt x="132" y="20"/>
                  </a:lnTo>
                  <a:lnTo>
                    <a:pt x="118" y="29"/>
                  </a:lnTo>
                  <a:lnTo>
                    <a:pt x="103" y="35"/>
                  </a:lnTo>
                  <a:lnTo>
                    <a:pt x="96" y="39"/>
                  </a:lnTo>
                  <a:lnTo>
                    <a:pt x="91" y="43"/>
                  </a:lnTo>
                  <a:lnTo>
                    <a:pt x="91" y="43"/>
                  </a:lnTo>
                  <a:lnTo>
                    <a:pt x="73" y="31"/>
                  </a:lnTo>
                  <a:lnTo>
                    <a:pt x="56" y="19"/>
                  </a:lnTo>
                  <a:lnTo>
                    <a:pt x="38" y="10"/>
                  </a:lnTo>
                  <a:lnTo>
                    <a:pt x="19" y="1"/>
                  </a:lnTo>
                  <a:lnTo>
                    <a:pt x="19" y="1"/>
                  </a:lnTo>
                  <a:lnTo>
                    <a:pt x="14" y="0"/>
                  </a:lnTo>
                  <a:lnTo>
                    <a:pt x="10" y="1"/>
                  </a:lnTo>
                  <a:lnTo>
                    <a:pt x="5" y="4"/>
                  </a:lnTo>
                  <a:lnTo>
                    <a:pt x="3" y="8"/>
                  </a:lnTo>
                  <a:lnTo>
                    <a:pt x="1" y="12"/>
                  </a:lnTo>
                  <a:lnTo>
                    <a:pt x="0" y="16"/>
                  </a:lnTo>
                  <a:lnTo>
                    <a:pt x="1" y="22"/>
                  </a:lnTo>
                  <a:lnTo>
                    <a:pt x="4" y="26"/>
                  </a:lnTo>
                  <a:lnTo>
                    <a:pt x="4" y="26"/>
                  </a:lnTo>
                  <a:lnTo>
                    <a:pt x="7" y="27"/>
                  </a:lnTo>
                  <a:lnTo>
                    <a:pt x="7" y="27"/>
                  </a:lnTo>
                  <a:lnTo>
                    <a:pt x="11" y="31"/>
                  </a:lnTo>
                  <a:lnTo>
                    <a:pt x="16" y="31"/>
                  </a:lnTo>
                  <a:lnTo>
                    <a:pt x="16" y="31"/>
                  </a:lnTo>
                  <a:lnTo>
                    <a:pt x="30" y="38"/>
                  </a:lnTo>
                  <a:lnTo>
                    <a:pt x="43" y="45"/>
                  </a:lnTo>
                  <a:lnTo>
                    <a:pt x="68" y="62"/>
                  </a:lnTo>
                  <a:lnTo>
                    <a:pt x="68" y="62"/>
                  </a:lnTo>
                  <a:lnTo>
                    <a:pt x="54" y="72"/>
                  </a:lnTo>
                  <a:lnTo>
                    <a:pt x="41" y="80"/>
                  </a:lnTo>
                  <a:lnTo>
                    <a:pt x="26" y="86"/>
                  </a:lnTo>
                  <a:lnTo>
                    <a:pt x="12" y="90"/>
                  </a:lnTo>
                  <a:lnTo>
                    <a:pt x="12" y="90"/>
                  </a:lnTo>
                  <a:lnTo>
                    <a:pt x="7" y="92"/>
                  </a:lnTo>
                  <a:lnTo>
                    <a:pt x="4" y="96"/>
                  </a:lnTo>
                  <a:lnTo>
                    <a:pt x="3" y="102"/>
                  </a:lnTo>
                  <a:lnTo>
                    <a:pt x="3" y="107"/>
                  </a:lnTo>
                  <a:lnTo>
                    <a:pt x="5" y="111"/>
                  </a:lnTo>
                  <a:lnTo>
                    <a:pt x="10" y="115"/>
                  </a:lnTo>
                  <a:lnTo>
                    <a:pt x="14" y="118"/>
                  </a:lnTo>
                  <a:lnTo>
                    <a:pt x="20" y="118"/>
                  </a:lnTo>
                  <a:lnTo>
                    <a:pt x="20" y="118"/>
                  </a:lnTo>
                  <a:lnTo>
                    <a:pt x="24" y="117"/>
                  </a:lnTo>
                  <a:lnTo>
                    <a:pt x="24" y="117"/>
                  </a:lnTo>
                  <a:lnTo>
                    <a:pt x="29" y="119"/>
                  </a:lnTo>
                  <a:lnTo>
                    <a:pt x="33" y="119"/>
                  </a:lnTo>
                  <a:lnTo>
                    <a:pt x="33" y="119"/>
                  </a:lnTo>
                  <a:lnTo>
                    <a:pt x="39" y="121"/>
                  </a:lnTo>
                  <a:lnTo>
                    <a:pt x="45" y="123"/>
                  </a:lnTo>
                  <a:lnTo>
                    <a:pt x="56" y="128"/>
                  </a:lnTo>
                  <a:lnTo>
                    <a:pt x="65" y="134"/>
                  </a:lnTo>
                  <a:lnTo>
                    <a:pt x="75" y="142"/>
                  </a:lnTo>
                  <a:lnTo>
                    <a:pt x="75" y="142"/>
                  </a:lnTo>
                  <a:lnTo>
                    <a:pt x="85" y="149"/>
                  </a:lnTo>
                  <a:lnTo>
                    <a:pt x="98" y="156"/>
                  </a:lnTo>
                  <a:lnTo>
                    <a:pt x="98" y="156"/>
                  </a:lnTo>
                  <a:lnTo>
                    <a:pt x="77" y="171"/>
                  </a:lnTo>
                  <a:lnTo>
                    <a:pt x="56" y="186"/>
                  </a:lnTo>
                  <a:lnTo>
                    <a:pt x="56" y="186"/>
                  </a:lnTo>
                  <a:lnTo>
                    <a:pt x="42" y="194"/>
                  </a:lnTo>
                  <a:lnTo>
                    <a:pt x="35" y="198"/>
                  </a:lnTo>
                  <a:lnTo>
                    <a:pt x="30" y="205"/>
                  </a:lnTo>
                  <a:lnTo>
                    <a:pt x="30" y="205"/>
                  </a:lnTo>
                  <a:lnTo>
                    <a:pt x="27" y="209"/>
                  </a:lnTo>
                  <a:lnTo>
                    <a:pt x="27" y="213"/>
                  </a:lnTo>
                  <a:lnTo>
                    <a:pt x="27" y="216"/>
                  </a:lnTo>
                  <a:lnTo>
                    <a:pt x="29" y="218"/>
                  </a:lnTo>
                  <a:lnTo>
                    <a:pt x="31" y="221"/>
                  </a:lnTo>
                  <a:lnTo>
                    <a:pt x="34" y="224"/>
                  </a:lnTo>
                  <a:lnTo>
                    <a:pt x="38" y="225"/>
                  </a:lnTo>
                  <a:lnTo>
                    <a:pt x="41" y="225"/>
                  </a:lnTo>
                  <a:lnTo>
                    <a:pt x="41" y="225"/>
                  </a:lnTo>
                  <a:lnTo>
                    <a:pt x="45" y="228"/>
                  </a:lnTo>
                  <a:lnTo>
                    <a:pt x="49" y="229"/>
                  </a:lnTo>
                  <a:lnTo>
                    <a:pt x="49" y="229"/>
                  </a:lnTo>
                  <a:lnTo>
                    <a:pt x="58" y="232"/>
                  </a:lnTo>
                  <a:lnTo>
                    <a:pt x="68" y="235"/>
                  </a:lnTo>
                  <a:lnTo>
                    <a:pt x="85" y="244"/>
                  </a:lnTo>
                  <a:lnTo>
                    <a:pt x="121" y="265"/>
                  </a:lnTo>
                  <a:lnTo>
                    <a:pt x="121" y="265"/>
                  </a:lnTo>
                  <a:lnTo>
                    <a:pt x="103" y="277"/>
                  </a:lnTo>
                  <a:lnTo>
                    <a:pt x="85" y="290"/>
                  </a:lnTo>
                  <a:lnTo>
                    <a:pt x="69" y="304"/>
                  </a:lnTo>
                  <a:lnTo>
                    <a:pt x="56" y="319"/>
                  </a:lnTo>
                  <a:lnTo>
                    <a:pt x="56" y="319"/>
                  </a:lnTo>
                  <a:lnTo>
                    <a:pt x="52" y="324"/>
                  </a:lnTo>
                  <a:lnTo>
                    <a:pt x="52" y="331"/>
                  </a:lnTo>
                  <a:lnTo>
                    <a:pt x="53" y="335"/>
                  </a:lnTo>
                  <a:lnTo>
                    <a:pt x="56" y="341"/>
                  </a:lnTo>
                  <a:lnTo>
                    <a:pt x="61" y="343"/>
                  </a:lnTo>
                  <a:lnTo>
                    <a:pt x="65" y="345"/>
                  </a:lnTo>
                  <a:lnTo>
                    <a:pt x="71" y="343"/>
                  </a:lnTo>
                  <a:lnTo>
                    <a:pt x="76" y="341"/>
                  </a:lnTo>
                  <a:lnTo>
                    <a:pt x="76" y="341"/>
                  </a:lnTo>
                  <a:lnTo>
                    <a:pt x="92" y="323"/>
                  </a:lnTo>
                  <a:lnTo>
                    <a:pt x="111" y="307"/>
                  </a:lnTo>
                  <a:lnTo>
                    <a:pt x="132" y="292"/>
                  </a:lnTo>
                  <a:lnTo>
                    <a:pt x="151" y="278"/>
                  </a:lnTo>
                  <a:lnTo>
                    <a:pt x="151" y="278"/>
                  </a:lnTo>
                  <a:lnTo>
                    <a:pt x="176" y="293"/>
                  </a:lnTo>
                  <a:lnTo>
                    <a:pt x="202" y="308"/>
                  </a:lnTo>
                  <a:lnTo>
                    <a:pt x="228" y="324"/>
                  </a:lnTo>
                  <a:lnTo>
                    <a:pt x="254" y="339"/>
                  </a:lnTo>
                  <a:lnTo>
                    <a:pt x="254" y="339"/>
                  </a:lnTo>
                  <a:lnTo>
                    <a:pt x="259" y="341"/>
                  </a:lnTo>
                  <a:lnTo>
                    <a:pt x="265" y="339"/>
                  </a:lnTo>
                  <a:lnTo>
                    <a:pt x="270" y="336"/>
                  </a:lnTo>
                  <a:lnTo>
                    <a:pt x="273" y="332"/>
                  </a:lnTo>
                  <a:lnTo>
                    <a:pt x="275" y="327"/>
                  </a:lnTo>
                  <a:lnTo>
                    <a:pt x="275" y="322"/>
                  </a:lnTo>
                  <a:lnTo>
                    <a:pt x="273" y="317"/>
                  </a:lnTo>
                  <a:lnTo>
                    <a:pt x="267" y="313"/>
                  </a:lnTo>
                  <a:lnTo>
                    <a:pt x="267" y="313"/>
                  </a:lnTo>
                  <a:close/>
                  <a:moveTo>
                    <a:pt x="61" y="99"/>
                  </a:moveTo>
                  <a:lnTo>
                    <a:pt x="61" y="99"/>
                  </a:lnTo>
                  <a:lnTo>
                    <a:pt x="94" y="79"/>
                  </a:lnTo>
                  <a:lnTo>
                    <a:pt x="94" y="79"/>
                  </a:lnTo>
                  <a:lnTo>
                    <a:pt x="125" y="98"/>
                  </a:lnTo>
                  <a:lnTo>
                    <a:pt x="142" y="106"/>
                  </a:lnTo>
                  <a:lnTo>
                    <a:pt x="151" y="109"/>
                  </a:lnTo>
                  <a:lnTo>
                    <a:pt x="160" y="111"/>
                  </a:lnTo>
                  <a:lnTo>
                    <a:pt x="160" y="111"/>
                  </a:lnTo>
                  <a:lnTo>
                    <a:pt x="141" y="123"/>
                  </a:lnTo>
                  <a:lnTo>
                    <a:pt x="123" y="137"/>
                  </a:lnTo>
                  <a:lnTo>
                    <a:pt x="123" y="137"/>
                  </a:lnTo>
                  <a:lnTo>
                    <a:pt x="109" y="129"/>
                  </a:lnTo>
                  <a:lnTo>
                    <a:pt x="109" y="129"/>
                  </a:lnTo>
                  <a:lnTo>
                    <a:pt x="96" y="121"/>
                  </a:lnTo>
                  <a:lnTo>
                    <a:pt x="84" y="114"/>
                  </a:lnTo>
                  <a:lnTo>
                    <a:pt x="73" y="106"/>
                  </a:lnTo>
                  <a:lnTo>
                    <a:pt x="61" y="99"/>
                  </a:lnTo>
                  <a:lnTo>
                    <a:pt x="61" y="99"/>
                  </a:lnTo>
                  <a:close/>
                  <a:moveTo>
                    <a:pt x="73" y="206"/>
                  </a:moveTo>
                  <a:lnTo>
                    <a:pt x="73" y="206"/>
                  </a:lnTo>
                  <a:lnTo>
                    <a:pt x="88" y="198"/>
                  </a:lnTo>
                  <a:lnTo>
                    <a:pt x="88" y="198"/>
                  </a:lnTo>
                  <a:lnTo>
                    <a:pt x="128" y="171"/>
                  </a:lnTo>
                  <a:lnTo>
                    <a:pt x="128" y="171"/>
                  </a:lnTo>
                  <a:lnTo>
                    <a:pt x="144" y="182"/>
                  </a:lnTo>
                  <a:lnTo>
                    <a:pt x="161" y="193"/>
                  </a:lnTo>
                  <a:lnTo>
                    <a:pt x="178" y="202"/>
                  </a:lnTo>
                  <a:lnTo>
                    <a:pt x="195" y="210"/>
                  </a:lnTo>
                  <a:lnTo>
                    <a:pt x="195" y="210"/>
                  </a:lnTo>
                  <a:lnTo>
                    <a:pt x="194" y="212"/>
                  </a:lnTo>
                  <a:lnTo>
                    <a:pt x="194" y="212"/>
                  </a:lnTo>
                  <a:lnTo>
                    <a:pt x="172" y="228"/>
                  </a:lnTo>
                  <a:lnTo>
                    <a:pt x="149" y="244"/>
                  </a:lnTo>
                  <a:lnTo>
                    <a:pt x="149" y="244"/>
                  </a:lnTo>
                  <a:lnTo>
                    <a:pt x="149" y="246"/>
                  </a:lnTo>
                  <a:lnTo>
                    <a:pt x="149" y="246"/>
                  </a:lnTo>
                  <a:lnTo>
                    <a:pt x="130" y="235"/>
                  </a:lnTo>
                  <a:lnTo>
                    <a:pt x="113" y="224"/>
                  </a:lnTo>
                  <a:lnTo>
                    <a:pt x="94" y="214"/>
                  </a:lnTo>
                  <a:lnTo>
                    <a:pt x="73" y="206"/>
                  </a:lnTo>
                  <a:lnTo>
                    <a:pt x="73" y="206"/>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18" name="Freeform 2360"/>
            <p:cNvSpPr>
              <a:spLocks noEditPoints="1"/>
            </p:cNvSpPr>
            <p:nvPr/>
          </p:nvSpPr>
          <p:spPr>
            <a:xfrm>
              <a:off x="5026026" y="1622425"/>
              <a:ext cx="127000" cy="184150"/>
            </a:xfrm>
            <a:custGeom>
              <a:avLst/>
              <a:gdLst/>
              <a:ahLst/>
              <a:cxnLst>
                <a:cxn ang="0">
                  <a:pos x="94721" y="78542"/>
                </a:cxn>
                <a:cxn ang="0">
                  <a:pos x="121179" y="63683"/>
                </a:cxn>
                <a:cxn ang="0">
                  <a:pos x="125942" y="54661"/>
                </a:cxn>
                <a:cxn ang="0">
                  <a:pos x="127000" y="46170"/>
                </a:cxn>
                <a:cxn ang="0">
                  <a:pos x="121708" y="42455"/>
                </a:cxn>
                <a:cxn ang="0">
                  <a:pos x="106892" y="32903"/>
                </a:cxn>
                <a:cxn ang="0">
                  <a:pos x="121708" y="18044"/>
                </a:cxn>
                <a:cxn ang="0">
                  <a:pos x="125412" y="10083"/>
                </a:cxn>
                <a:cxn ang="0">
                  <a:pos x="117475" y="3184"/>
                </a:cxn>
                <a:cxn ang="0">
                  <a:pos x="88371" y="19105"/>
                </a:cxn>
                <a:cxn ang="0">
                  <a:pos x="78846" y="11145"/>
                </a:cxn>
                <a:cxn ang="0">
                  <a:pos x="60854" y="531"/>
                </a:cxn>
                <a:cxn ang="0">
                  <a:pos x="51329" y="2123"/>
                </a:cxn>
                <a:cxn ang="0">
                  <a:pos x="51329" y="12737"/>
                </a:cxn>
                <a:cxn ang="0">
                  <a:pos x="60854" y="16451"/>
                </a:cxn>
                <a:cxn ang="0">
                  <a:pos x="73554" y="26535"/>
                </a:cxn>
                <a:cxn ang="0">
                  <a:pos x="42863" y="42455"/>
                </a:cxn>
                <a:cxn ang="0">
                  <a:pos x="40746" y="47232"/>
                </a:cxn>
                <a:cxn ang="0">
                  <a:pos x="44979" y="58376"/>
                </a:cxn>
                <a:cxn ang="0">
                  <a:pos x="62971" y="70582"/>
                </a:cxn>
                <a:cxn ang="0">
                  <a:pos x="26987" y="99770"/>
                </a:cxn>
                <a:cxn ang="0">
                  <a:pos x="24871" y="101893"/>
                </a:cxn>
                <a:cxn ang="0">
                  <a:pos x="21167" y="107730"/>
                </a:cxn>
                <a:cxn ang="0">
                  <a:pos x="28575" y="115691"/>
                </a:cxn>
                <a:cxn ang="0">
                  <a:pos x="31221" y="115691"/>
                </a:cxn>
                <a:cxn ang="0">
                  <a:pos x="41275" y="125243"/>
                </a:cxn>
                <a:cxn ang="0">
                  <a:pos x="44450" y="138511"/>
                </a:cxn>
                <a:cxn ang="0">
                  <a:pos x="15346" y="157615"/>
                </a:cxn>
                <a:cxn ang="0">
                  <a:pos x="1058" y="171944"/>
                </a:cxn>
                <a:cxn ang="0">
                  <a:pos x="3175" y="181497"/>
                </a:cxn>
                <a:cxn ang="0">
                  <a:pos x="14817" y="178843"/>
                </a:cxn>
                <a:cxn ang="0">
                  <a:pos x="28575" y="166106"/>
                </a:cxn>
                <a:cxn ang="0">
                  <a:pos x="61383" y="145940"/>
                </a:cxn>
                <a:cxn ang="0">
                  <a:pos x="98954" y="182027"/>
                </a:cxn>
                <a:cxn ang="0">
                  <a:pos x="109537" y="181497"/>
                </a:cxn>
                <a:cxn ang="0">
                  <a:pos x="110596" y="171413"/>
                </a:cxn>
                <a:cxn ang="0">
                  <a:pos x="76729" y="141164"/>
                </a:cxn>
                <a:cxn ang="0">
                  <a:pos x="109537" y="117814"/>
                </a:cxn>
                <a:cxn ang="0">
                  <a:pos x="112712" y="114099"/>
                </a:cxn>
                <a:cxn ang="0">
                  <a:pos x="123296" y="115160"/>
                </a:cxn>
                <a:cxn ang="0">
                  <a:pos x="124883" y="105608"/>
                </a:cxn>
                <a:cxn ang="0">
                  <a:pos x="111654" y="93932"/>
                </a:cxn>
                <a:cxn ang="0">
                  <a:pos x="85196" y="38210"/>
                </a:cxn>
                <a:cxn ang="0">
                  <a:pos x="90488" y="40863"/>
                </a:cxn>
                <a:cxn ang="0">
                  <a:pos x="102658" y="48824"/>
                </a:cxn>
                <a:cxn ang="0">
                  <a:pos x="83079" y="67398"/>
                </a:cxn>
                <a:cxn ang="0">
                  <a:pos x="61383" y="49354"/>
                </a:cxn>
                <a:cxn ang="0">
                  <a:pos x="52387" y="114099"/>
                </a:cxn>
                <a:cxn ang="0">
                  <a:pos x="70379" y="91279"/>
                </a:cxn>
                <a:cxn ang="0">
                  <a:pos x="80963" y="85972"/>
                </a:cxn>
                <a:cxn ang="0">
                  <a:pos x="98425" y="102954"/>
                </a:cxn>
                <a:cxn ang="0">
                  <a:pos x="63500" y="126305"/>
                </a:cxn>
              </a:cxnLst>
              <a:rect l="0" t="0" r="0" b="0"/>
              <a:pathLst>
                <a:path w="240" h="347">
                  <a:moveTo>
                    <a:pt x="211" y="177"/>
                  </a:moveTo>
                  <a:lnTo>
                    <a:pt x="211" y="177"/>
                  </a:lnTo>
                  <a:lnTo>
                    <a:pt x="179" y="148"/>
                  </a:lnTo>
                  <a:lnTo>
                    <a:pt x="179" y="148"/>
                  </a:lnTo>
                  <a:lnTo>
                    <a:pt x="203" y="133"/>
                  </a:lnTo>
                  <a:lnTo>
                    <a:pt x="215" y="126"/>
                  </a:lnTo>
                  <a:lnTo>
                    <a:pt x="229" y="120"/>
                  </a:lnTo>
                  <a:lnTo>
                    <a:pt x="229" y="120"/>
                  </a:lnTo>
                  <a:lnTo>
                    <a:pt x="234" y="118"/>
                  </a:lnTo>
                  <a:lnTo>
                    <a:pt x="237" y="112"/>
                  </a:lnTo>
                  <a:lnTo>
                    <a:pt x="238" y="108"/>
                  </a:lnTo>
                  <a:lnTo>
                    <a:pt x="238" y="103"/>
                  </a:lnTo>
                  <a:lnTo>
                    <a:pt x="238" y="103"/>
                  </a:lnTo>
                  <a:lnTo>
                    <a:pt x="240" y="96"/>
                  </a:lnTo>
                  <a:lnTo>
                    <a:pt x="240" y="89"/>
                  </a:lnTo>
                  <a:lnTo>
                    <a:pt x="240" y="87"/>
                  </a:lnTo>
                  <a:lnTo>
                    <a:pt x="237" y="84"/>
                  </a:lnTo>
                  <a:lnTo>
                    <a:pt x="234" y="81"/>
                  </a:lnTo>
                  <a:lnTo>
                    <a:pt x="230" y="80"/>
                  </a:lnTo>
                  <a:lnTo>
                    <a:pt x="230" y="80"/>
                  </a:lnTo>
                  <a:lnTo>
                    <a:pt x="222" y="77"/>
                  </a:lnTo>
                  <a:lnTo>
                    <a:pt x="215" y="72"/>
                  </a:lnTo>
                  <a:lnTo>
                    <a:pt x="202" y="62"/>
                  </a:lnTo>
                  <a:lnTo>
                    <a:pt x="202" y="62"/>
                  </a:lnTo>
                  <a:lnTo>
                    <a:pt x="192" y="55"/>
                  </a:lnTo>
                  <a:lnTo>
                    <a:pt x="192" y="55"/>
                  </a:lnTo>
                  <a:lnTo>
                    <a:pt x="211" y="46"/>
                  </a:lnTo>
                  <a:lnTo>
                    <a:pt x="230" y="34"/>
                  </a:lnTo>
                  <a:lnTo>
                    <a:pt x="230" y="34"/>
                  </a:lnTo>
                  <a:lnTo>
                    <a:pt x="234" y="30"/>
                  </a:lnTo>
                  <a:lnTo>
                    <a:pt x="237" y="24"/>
                  </a:lnTo>
                  <a:lnTo>
                    <a:pt x="237" y="19"/>
                  </a:lnTo>
                  <a:lnTo>
                    <a:pt x="234" y="15"/>
                  </a:lnTo>
                  <a:lnTo>
                    <a:pt x="232" y="11"/>
                  </a:lnTo>
                  <a:lnTo>
                    <a:pt x="228" y="8"/>
                  </a:lnTo>
                  <a:lnTo>
                    <a:pt x="222" y="6"/>
                  </a:lnTo>
                  <a:lnTo>
                    <a:pt x="215" y="9"/>
                  </a:lnTo>
                  <a:lnTo>
                    <a:pt x="215" y="9"/>
                  </a:lnTo>
                  <a:lnTo>
                    <a:pt x="191" y="23"/>
                  </a:lnTo>
                  <a:lnTo>
                    <a:pt x="167" y="36"/>
                  </a:lnTo>
                  <a:lnTo>
                    <a:pt x="167" y="36"/>
                  </a:lnTo>
                  <a:lnTo>
                    <a:pt x="160" y="31"/>
                  </a:lnTo>
                  <a:lnTo>
                    <a:pt x="160" y="31"/>
                  </a:lnTo>
                  <a:lnTo>
                    <a:pt x="149" y="21"/>
                  </a:lnTo>
                  <a:lnTo>
                    <a:pt x="137" y="11"/>
                  </a:lnTo>
                  <a:lnTo>
                    <a:pt x="129" y="6"/>
                  </a:lnTo>
                  <a:lnTo>
                    <a:pt x="122" y="4"/>
                  </a:lnTo>
                  <a:lnTo>
                    <a:pt x="115" y="1"/>
                  </a:lnTo>
                  <a:lnTo>
                    <a:pt x="107" y="0"/>
                  </a:lnTo>
                  <a:lnTo>
                    <a:pt x="107" y="0"/>
                  </a:lnTo>
                  <a:lnTo>
                    <a:pt x="101" y="1"/>
                  </a:lnTo>
                  <a:lnTo>
                    <a:pt x="97" y="4"/>
                  </a:lnTo>
                  <a:lnTo>
                    <a:pt x="95" y="9"/>
                  </a:lnTo>
                  <a:lnTo>
                    <a:pt x="93" y="15"/>
                  </a:lnTo>
                  <a:lnTo>
                    <a:pt x="95" y="20"/>
                  </a:lnTo>
                  <a:lnTo>
                    <a:pt x="97" y="24"/>
                  </a:lnTo>
                  <a:lnTo>
                    <a:pt x="101" y="28"/>
                  </a:lnTo>
                  <a:lnTo>
                    <a:pt x="107" y="30"/>
                  </a:lnTo>
                  <a:lnTo>
                    <a:pt x="107" y="30"/>
                  </a:lnTo>
                  <a:lnTo>
                    <a:pt x="115" y="31"/>
                  </a:lnTo>
                  <a:lnTo>
                    <a:pt x="123" y="35"/>
                  </a:lnTo>
                  <a:lnTo>
                    <a:pt x="131" y="42"/>
                  </a:lnTo>
                  <a:lnTo>
                    <a:pt x="139" y="50"/>
                  </a:lnTo>
                  <a:lnTo>
                    <a:pt x="139" y="50"/>
                  </a:lnTo>
                  <a:lnTo>
                    <a:pt x="112" y="63"/>
                  </a:lnTo>
                  <a:lnTo>
                    <a:pt x="84" y="78"/>
                  </a:lnTo>
                  <a:lnTo>
                    <a:pt x="84" y="78"/>
                  </a:lnTo>
                  <a:lnTo>
                    <a:pt x="81" y="80"/>
                  </a:lnTo>
                  <a:lnTo>
                    <a:pt x="78" y="82"/>
                  </a:lnTo>
                  <a:lnTo>
                    <a:pt x="77" y="87"/>
                  </a:lnTo>
                  <a:lnTo>
                    <a:pt x="77" y="89"/>
                  </a:lnTo>
                  <a:lnTo>
                    <a:pt x="77" y="89"/>
                  </a:lnTo>
                  <a:lnTo>
                    <a:pt x="76" y="96"/>
                  </a:lnTo>
                  <a:lnTo>
                    <a:pt x="77" y="101"/>
                  </a:lnTo>
                  <a:lnTo>
                    <a:pt x="80" y="105"/>
                  </a:lnTo>
                  <a:lnTo>
                    <a:pt x="85" y="110"/>
                  </a:lnTo>
                  <a:lnTo>
                    <a:pt x="85" y="110"/>
                  </a:lnTo>
                  <a:lnTo>
                    <a:pt x="97" y="115"/>
                  </a:lnTo>
                  <a:lnTo>
                    <a:pt x="108" y="123"/>
                  </a:lnTo>
                  <a:lnTo>
                    <a:pt x="119" y="133"/>
                  </a:lnTo>
                  <a:lnTo>
                    <a:pt x="130" y="142"/>
                  </a:lnTo>
                  <a:lnTo>
                    <a:pt x="130" y="142"/>
                  </a:lnTo>
                  <a:lnTo>
                    <a:pt x="91" y="164"/>
                  </a:lnTo>
                  <a:lnTo>
                    <a:pt x="51" y="188"/>
                  </a:lnTo>
                  <a:lnTo>
                    <a:pt x="51" y="188"/>
                  </a:lnTo>
                  <a:lnTo>
                    <a:pt x="48" y="190"/>
                  </a:lnTo>
                  <a:lnTo>
                    <a:pt x="47" y="192"/>
                  </a:lnTo>
                  <a:lnTo>
                    <a:pt x="47" y="192"/>
                  </a:lnTo>
                  <a:lnTo>
                    <a:pt x="44" y="194"/>
                  </a:lnTo>
                  <a:lnTo>
                    <a:pt x="44" y="194"/>
                  </a:lnTo>
                  <a:lnTo>
                    <a:pt x="40" y="199"/>
                  </a:lnTo>
                  <a:lnTo>
                    <a:pt x="40" y="203"/>
                  </a:lnTo>
                  <a:lnTo>
                    <a:pt x="42" y="209"/>
                  </a:lnTo>
                  <a:lnTo>
                    <a:pt x="44" y="213"/>
                  </a:lnTo>
                  <a:lnTo>
                    <a:pt x="48" y="217"/>
                  </a:lnTo>
                  <a:lnTo>
                    <a:pt x="54" y="218"/>
                  </a:lnTo>
                  <a:lnTo>
                    <a:pt x="59" y="217"/>
                  </a:lnTo>
                  <a:lnTo>
                    <a:pt x="65" y="214"/>
                  </a:lnTo>
                  <a:lnTo>
                    <a:pt x="65" y="214"/>
                  </a:lnTo>
                  <a:lnTo>
                    <a:pt x="59" y="218"/>
                  </a:lnTo>
                  <a:lnTo>
                    <a:pt x="57" y="218"/>
                  </a:lnTo>
                  <a:lnTo>
                    <a:pt x="62" y="222"/>
                  </a:lnTo>
                  <a:lnTo>
                    <a:pt x="62" y="222"/>
                  </a:lnTo>
                  <a:lnTo>
                    <a:pt x="78" y="236"/>
                  </a:lnTo>
                  <a:lnTo>
                    <a:pt x="78" y="236"/>
                  </a:lnTo>
                  <a:lnTo>
                    <a:pt x="96" y="255"/>
                  </a:lnTo>
                  <a:lnTo>
                    <a:pt x="96" y="255"/>
                  </a:lnTo>
                  <a:lnTo>
                    <a:pt x="84" y="261"/>
                  </a:lnTo>
                  <a:lnTo>
                    <a:pt x="84" y="261"/>
                  </a:lnTo>
                  <a:lnTo>
                    <a:pt x="62" y="275"/>
                  </a:lnTo>
                  <a:lnTo>
                    <a:pt x="40" y="289"/>
                  </a:lnTo>
                  <a:lnTo>
                    <a:pt x="29" y="297"/>
                  </a:lnTo>
                  <a:lnTo>
                    <a:pt x="20" y="305"/>
                  </a:lnTo>
                  <a:lnTo>
                    <a:pt x="10" y="314"/>
                  </a:lnTo>
                  <a:lnTo>
                    <a:pt x="2" y="324"/>
                  </a:lnTo>
                  <a:lnTo>
                    <a:pt x="2" y="324"/>
                  </a:lnTo>
                  <a:lnTo>
                    <a:pt x="0" y="329"/>
                  </a:lnTo>
                  <a:lnTo>
                    <a:pt x="0" y="335"/>
                  </a:lnTo>
                  <a:lnTo>
                    <a:pt x="2" y="339"/>
                  </a:lnTo>
                  <a:lnTo>
                    <a:pt x="6" y="342"/>
                  </a:lnTo>
                  <a:lnTo>
                    <a:pt x="12" y="344"/>
                  </a:lnTo>
                  <a:lnTo>
                    <a:pt x="17" y="344"/>
                  </a:lnTo>
                  <a:lnTo>
                    <a:pt x="23" y="343"/>
                  </a:lnTo>
                  <a:lnTo>
                    <a:pt x="28" y="337"/>
                  </a:lnTo>
                  <a:lnTo>
                    <a:pt x="28" y="337"/>
                  </a:lnTo>
                  <a:lnTo>
                    <a:pt x="35" y="329"/>
                  </a:lnTo>
                  <a:lnTo>
                    <a:pt x="44" y="321"/>
                  </a:lnTo>
                  <a:lnTo>
                    <a:pt x="54" y="313"/>
                  </a:lnTo>
                  <a:lnTo>
                    <a:pt x="66" y="306"/>
                  </a:lnTo>
                  <a:lnTo>
                    <a:pt x="110" y="279"/>
                  </a:lnTo>
                  <a:lnTo>
                    <a:pt x="110" y="279"/>
                  </a:lnTo>
                  <a:lnTo>
                    <a:pt x="116" y="275"/>
                  </a:lnTo>
                  <a:lnTo>
                    <a:pt x="116" y="275"/>
                  </a:lnTo>
                  <a:lnTo>
                    <a:pt x="152" y="309"/>
                  </a:lnTo>
                  <a:lnTo>
                    <a:pt x="187" y="343"/>
                  </a:lnTo>
                  <a:lnTo>
                    <a:pt x="187" y="343"/>
                  </a:lnTo>
                  <a:lnTo>
                    <a:pt x="192" y="346"/>
                  </a:lnTo>
                  <a:lnTo>
                    <a:pt x="198" y="347"/>
                  </a:lnTo>
                  <a:lnTo>
                    <a:pt x="203" y="346"/>
                  </a:lnTo>
                  <a:lnTo>
                    <a:pt x="207" y="342"/>
                  </a:lnTo>
                  <a:lnTo>
                    <a:pt x="211" y="337"/>
                  </a:lnTo>
                  <a:lnTo>
                    <a:pt x="213" y="332"/>
                  </a:lnTo>
                  <a:lnTo>
                    <a:pt x="211" y="328"/>
                  </a:lnTo>
                  <a:lnTo>
                    <a:pt x="209" y="323"/>
                  </a:lnTo>
                  <a:lnTo>
                    <a:pt x="209" y="323"/>
                  </a:lnTo>
                  <a:lnTo>
                    <a:pt x="176" y="294"/>
                  </a:lnTo>
                  <a:lnTo>
                    <a:pt x="161" y="280"/>
                  </a:lnTo>
                  <a:lnTo>
                    <a:pt x="145" y="266"/>
                  </a:lnTo>
                  <a:lnTo>
                    <a:pt x="145" y="266"/>
                  </a:lnTo>
                  <a:lnTo>
                    <a:pt x="141" y="260"/>
                  </a:lnTo>
                  <a:lnTo>
                    <a:pt x="141" y="260"/>
                  </a:lnTo>
                  <a:lnTo>
                    <a:pt x="207" y="222"/>
                  </a:lnTo>
                  <a:lnTo>
                    <a:pt x="207" y="222"/>
                  </a:lnTo>
                  <a:lnTo>
                    <a:pt x="210" y="219"/>
                  </a:lnTo>
                  <a:lnTo>
                    <a:pt x="213" y="215"/>
                  </a:lnTo>
                  <a:lnTo>
                    <a:pt x="213" y="215"/>
                  </a:lnTo>
                  <a:lnTo>
                    <a:pt x="217" y="218"/>
                  </a:lnTo>
                  <a:lnTo>
                    <a:pt x="222" y="219"/>
                  </a:lnTo>
                  <a:lnTo>
                    <a:pt x="228" y="218"/>
                  </a:lnTo>
                  <a:lnTo>
                    <a:pt x="233" y="217"/>
                  </a:lnTo>
                  <a:lnTo>
                    <a:pt x="236" y="213"/>
                  </a:lnTo>
                  <a:lnTo>
                    <a:pt x="238" y="209"/>
                  </a:lnTo>
                  <a:lnTo>
                    <a:pt x="238" y="205"/>
                  </a:lnTo>
                  <a:lnTo>
                    <a:pt x="236" y="199"/>
                  </a:lnTo>
                  <a:lnTo>
                    <a:pt x="236" y="199"/>
                  </a:lnTo>
                  <a:lnTo>
                    <a:pt x="230" y="192"/>
                  </a:lnTo>
                  <a:lnTo>
                    <a:pt x="223" y="188"/>
                  </a:lnTo>
                  <a:lnTo>
                    <a:pt x="211" y="177"/>
                  </a:lnTo>
                  <a:lnTo>
                    <a:pt x="211" y="177"/>
                  </a:lnTo>
                  <a:close/>
                  <a:moveTo>
                    <a:pt x="116" y="93"/>
                  </a:moveTo>
                  <a:lnTo>
                    <a:pt x="116" y="93"/>
                  </a:lnTo>
                  <a:lnTo>
                    <a:pt x="161" y="72"/>
                  </a:lnTo>
                  <a:lnTo>
                    <a:pt x="161" y="72"/>
                  </a:lnTo>
                  <a:lnTo>
                    <a:pt x="162" y="72"/>
                  </a:lnTo>
                  <a:lnTo>
                    <a:pt x="162" y="72"/>
                  </a:lnTo>
                  <a:lnTo>
                    <a:pt x="171" y="77"/>
                  </a:lnTo>
                  <a:lnTo>
                    <a:pt x="179" y="81"/>
                  </a:lnTo>
                  <a:lnTo>
                    <a:pt x="187" y="87"/>
                  </a:lnTo>
                  <a:lnTo>
                    <a:pt x="194" y="92"/>
                  </a:lnTo>
                  <a:lnTo>
                    <a:pt x="194" y="92"/>
                  </a:lnTo>
                  <a:lnTo>
                    <a:pt x="205" y="100"/>
                  </a:lnTo>
                  <a:lnTo>
                    <a:pt x="205" y="100"/>
                  </a:lnTo>
                  <a:lnTo>
                    <a:pt x="181" y="114"/>
                  </a:lnTo>
                  <a:lnTo>
                    <a:pt x="157" y="127"/>
                  </a:lnTo>
                  <a:lnTo>
                    <a:pt x="157" y="127"/>
                  </a:lnTo>
                  <a:lnTo>
                    <a:pt x="137" y="110"/>
                  </a:lnTo>
                  <a:lnTo>
                    <a:pt x="127" y="101"/>
                  </a:lnTo>
                  <a:lnTo>
                    <a:pt x="116" y="93"/>
                  </a:lnTo>
                  <a:lnTo>
                    <a:pt x="116" y="93"/>
                  </a:lnTo>
                  <a:close/>
                  <a:moveTo>
                    <a:pt x="111" y="228"/>
                  </a:moveTo>
                  <a:lnTo>
                    <a:pt x="111" y="228"/>
                  </a:lnTo>
                  <a:lnTo>
                    <a:pt x="99" y="215"/>
                  </a:lnTo>
                  <a:lnTo>
                    <a:pt x="84" y="202"/>
                  </a:lnTo>
                  <a:lnTo>
                    <a:pt x="84" y="202"/>
                  </a:lnTo>
                  <a:lnTo>
                    <a:pt x="116" y="181"/>
                  </a:lnTo>
                  <a:lnTo>
                    <a:pt x="133" y="172"/>
                  </a:lnTo>
                  <a:lnTo>
                    <a:pt x="149" y="164"/>
                  </a:lnTo>
                  <a:lnTo>
                    <a:pt x="149" y="164"/>
                  </a:lnTo>
                  <a:lnTo>
                    <a:pt x="153" y="162"/>
                  </a:lnTo>
                  <a:lnTo>
                    <a:pt x="153" y="162"/>
                  </a:lnTo>
                  <a:lnTo>
                    <a:pt x="156" y="165"/>
                  </a:lnTo>
                  <a:lnTo>
                    <a:pt x="156" y="165"/>
                  </a:lnTo>
                  <a:lnTo>
                    <a:pt x="171" y="179"/>
                  </a:lnTo>
                  <a:lnTo>
                    <a:pt x="186" y="194"/>
                  </a:lnTo>
                  <a:lnTo>
                    <a:pt x="186" y="194"/>
                  </a:lnTo>
                  <a:lnTo>
                    <a:pt x="191" y="198"/>
                  </a:lnTo>
                  <a:lnTo>
                    <a:pt x="191" y="198"/>
                  </a:lnTo>
                  <a:lnTo>
                    <a:pt x="120" y="238"/>
                  </a:lnTo>
                  <a:lnTo>
                    <a:pt x="120" y="238"/>
                  </a:lnTo>
                  <a:lnTo>
                    <a:pt x="111" y="228"/>
                  </a:lnTo>
                  <a:lnTo>
                    <a:pt x="111" y="228"/>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19" name="Freeform 2368"/>
            <p:cNvSpPr>
              <a:spLocks noEditPoints="1"/>
            </p:cNvSpPr>
            <p:nvPr/>
          </p:nvSpPr>
          <p:spPr>
            <a:xfrm>
              <a:off x="4932364" y="1800225"/>
              <a:ext cx="503238" cy="90488"/>
            </a:xfrm>
            <a:custGeom>
              <a:avLst/>
              <a:gdLst/>
              <a:ahLst/>
              <a:cxnLst>
                <a:cxn ang="0">
                  <a:pos x="501121" y="13678"/>
                </a:cxn>
                <a:cxn ang="0">
                  <a:pos x="500592" y="11574"/>
                </a:cxn>
                <a:cxn ang="0">
                  <a:pos x="500592" y="11574"/>
                </a:cxn>
                <a:cxn ang="0">
                  <a:pos x="495300" y="5261"/>
                </a:cxn>
                <a:cxn ang="0">
                  <a:pos x="488421" y="3157"/>
                </a:cxn>
                <a:cxn ang="0">
                  <a:pos x="479955" y="1578"/>
                </a:cxn>
                <a:cxn ang="0">
                  <a:pos x="458259" y="0"/>
                </a:cxn>
                <a:cxn ang="0">
                  <a:pos x="425980" y="2104"/>
                </a:cxn>
                <a:cxn ang="0">
                  <a:pos x="407459" y="3157"/>
                </a:cxn>
                <a:cxn ang="0">
                  <a:pos x="286809" y="1578"/>
                </a:cxn>
                <a:cxn ang="0">
                  <a:pos x="149225" y="2104"/>
                </a:cxn>
                <a:cxn ang="0">
                  <a:pos x="12171" y="1578"/>
                </a:cxn>
                <a:cxn ang="0">
                  <a:pos x="9525" y="2104"/>
                </a:cxn>
                <a:cxn ang="0">
                  <a:pos x="5292" y="4209"/>
                </a:cxn>
                <a:cxn ang="0">
                  <a:pos x="2117" y="7891"/>
                </a:cxn>
                <a:cxn ang="0">
                  <a:pos x="1588" y="13152"/>
                </a:cxn>
                <a:cxn ang="0">
                  <a:pos x="1588" y="15783"/>
                </a:cxn>
                <a:cxn ang="0">
                  <a:pos x="1058" y="19465"/>
                </a:cxn>
                <a:cxn ang="0">
                  <a:pos x="0" y="59449"/>
                </a:cxn>
                <a:cxn ang="0">
                  <a:pos x="1058" y="72601"/>
                </a:cxn>
                <a:cxn ang="0">
                  <a:pos x="4233" y="80492"/>
                </a:cxn>
                <a:cxn ang="0">
                  <a:pos x="7938" y="83649"/>
                </a:cxn>
                <a:cxn ang="0">
                  <a:pos x="12171" y="84175"/>
                </a:cxn>
                <a:cxn ang="0">
                  <a:pos x="39158" y="83649"/>
                </a:cxn>
                <a:cxn ang="0">
                  <a:pos x="116946" y="85753"/>
                </a:cxn>
                <a:cxn ang="0">
                  <a:pos x="222779" y="90488"/>
                </a:cxn>
                <a:cxn ang="0">
                  <a:pos x="255059" y="90488"/>
                </a:cxn>
                <a:cxn ang="0">
                  <a:pos x="352425" y="88384"/>
                </a:cxn>
                <a:cxn ang="0">
                  <a:pos x="449792" y="85753"/>
                </a:cxn>
                <a:cxn ang="0">
                  <a:pos x="482071" y="85227"/>
                </a:cxn>
                <a:cxn ang="0">
                  <a:pos x="487363" y="83649"/>
                </a:cxn>
                <a:cxn ang="0">
                  <a:pos x="490538" y="83649"/>
                </a:cxn>
                <a:cxn ang="0">
                  <a:pos x="495300" y="81544"/>
                </a:cxn>
                <a:cxn ang="0">
                  <a:pos x="497417" y="78388"/>
                </a:cxn>
                <a:cxn ang="0">
                  <a:pos x="500592" y="72075"/>
                </a:cxn>
                <a:cxn ang="0">
                  <a:pos x="503238" y="50505"/>
                </a:cxn>
                <a:cxn ang="0">
                  <a:pos x="503238" y="41561"/>
                </a:cxn>
                <a:cxn ang="0">
                  <a:pos x="502709" y="23148"/>
                </a:cxn>
                <a:cxn ang="0">
                  <a:pos x="501121" y="13678"/>
                </a:cxn>
                <a:cxn ang="0">
                  <a:pos x="234421" y="67866"/>
                </a:cxn>
                <a:cxn ang="0">
                  <a:pos x="128588" y="62605"/>
                </a:cxn>
                <a:cxn ang="0">
                  <a:pos x="49742" y="60501"/>
                </a:cxn>
                <a:cxn ang="0">
                  <a:pos x="23283" y="60501"/>
                </a:cxn>
                <a:cxn ang="0">
                  <a:pos x="23813" y="24200"/>
                </a:cxn>
                <a:cxn ang="0">
                  <a:pos x="82550" y="25252"/>
                </a:cxn>
                <a:cxn ang="0">
                  <a:pos x="259821" y="24200"/>
                </a:cxn>
                <a:cxn ang="0">
                  <a:pos x="316971" y="24200"/>
                </a:cxn>
                <a:cxn ang="0">
                  <a:pos x="373592" y="25252"/>
                </a:cxn>
                <a:cxn ang="0">
                  <a:pos x="402696" y="25779"/>
                </a:cxn>
                <a:cxn ang="0">
                  <a:pos x="432859" y="25779"/>
                </a:cxn>
                <a:cxn ang="0">
                  <a:pos x="455084" y="23674"/>
                </a:cxn>
                <a:cxn ang="0">
                  <a:pos x="474663" y="23674"/>
                </a:cxn>
                <a:cxn ang="0">
                  <a:pos x="479955" y="24200"/>
                </a:cxn>
                <a:cxn ang="0">
                  <a:pos x="480484" y="44192"/>
                </a:cxn>
                <a:cxn ang="0">
                  <a:pos x="479955" y="49979"/>
                </a:cxn>
                <a:cxn ang="0">
                  <a:pos x="478896" y="56292"/>
                </a:cxn>
                <a:cxn ang="0">
                  <a:pos x="478896" y="61553"/>
                </a:cxn>
                <a:cxn ang="0">
                  <a:pos x="475192" y="62605"/>
                </a:cxn>
                <a:cxn ang="0">
                  <a:pos x="414867" y="63657"/>
                </a:cxn>
                <a:cxn ang="0">
                  <a:pos x="294746" y="67866"/>
                </a:cxn>
                <a:cxn ang="0">
                  <a:pos x="234421" y="67866"/>
                </a:cxn>
              </a:cxnLst>
              <a:rect l="0" t="0" r="0" b="0"/>
              <a:pathLst>
                <a:path w="951" h="172">
                  <a:moveTo>
                    <a:pt x="947" y="26"/>
                  </a:moveTo>
                  <a:lnTo>
                    <a:pt x="947" y="26"/>
                  </a:lnTo>
                  <a:lnTo>
                    <a:pt x="946" y="22"/>
                  </a:lnTo>
                  <a:lnTo>
                    <a:pt x="946" y="22"/>
                  </a:lnTo>
                  <a:lnTo>
                    <a:pt x="946" y="22"/>
                  </a:lnTo>
                  <a:lnTo>
                    <a:pt x="946" y="22"/>
                  </a:lnTo>
                  <a:lnTo>
                    <a:pt x="942" y="14"/>
                  </a:lnTo>
                  <a:lnTo>
                    <a:pt x="936" y="10"/>
                  </a:lnTo>
                  <a:lnTo>
                    <a:pt x="931" y="7"/>
                  </a:lnTo>
                  <a:lnTo>
                    <a:pt x="923" y="6"/>
                  </a:lnTo>
                  <a:lnTo>
                    <a:pt x="923" y="6"/>
                  </a:lnTo>
                  <a:lnTo>
                    <a:pt x="907" y="3"/>
                  </a:lnTo>
                  <a:lnTo>
                    <a:pt x="886" y="0"/>
                  </a:lnTo>
                  <a:lnTo>
                    <a:pt x="866" y="0"/>
                  </a:lnTo>
                  <a:lnTo>
                    <a:pt x="845" y="0"/>
                  </a:lnTo>
                  <a:lnTo>
                    <a:pt x="805" y="4"/>
                  </a:lnTo>
                  <a:lnTo>
                    <a:pt x="770" y="6"/>
                  </a:lnTo>
                  <a:lnTo>
                    <a:pt x="770" y="6"/>
                  </a:lnTo>
                  <a:lnTo>
                    <a:pt x="656" y="4"/>
                  </a:lnTo>
                  <a:lnTo>
                    <a:pt x="542" y="3"/>
                  </a:lnTo>
                  <a:lnTo>
                    <a:pt x="542" y="3"/>
                  </a:lnTo>
                  <a:lnTo>
                    <a:pt x="282" y="4"/>
                  </a:lnTo>
                  <a:lnTo>
                    <a:pt x="154" y="6"/>
                  </a:lnTo>
                  <a:lnTo>
                    <a:pt x="23" y="3"/>
                  </a:lnTo>
                  <a:lnTo>
                    <a:pt x="23" y="3"/>
                  </a:lnTo>
                  <a:lnTo>
                    <a:pt x="18" y="4"/>
                  </a:lnTo>
                  <a:lnTo>
                    <a:pt x="12" y="6"/>
                  </a:lnTo>
                  <a:lnTo>
                    <a:pt x="10" y="8"/>
                  </a:lnTo>
                  <a:lnTo>
                    <a:pt x="6" y="11"/>
                  </a:lnTo>
                  <a:lnTo>
                    <a:pt x="4" y="15"/>
                  </a:lnTo>
                  <a:lnTo>
                    <a:pt x="3" y="20"/>
                  </a:lnTo>
                  <a:lnTo>
                    <a:pt x="3" y="25"/>
                  </a:lnTo>
                  <a:lnTo>
                    <a:pt x="3" y="30"/>
                  </a:lnTo>
                  <a:lnTo>
                    <a:pt x="3" y="30"/>
                  </a:lnTo>
                  <a:lnTo>
                    <a:pt x="2" y="37"/>
                  </a:lnTo>
                  <a:lnTo>
                    <a:pt x="2" y="37"/>
                  </a:lnTo>
                  <a:lnTo>
                    <a:pt x="2" y="87"/>
                  </a:lnTo>
                  <a:lnTo>
                    <a:pt x="0" y="113"/>
                  </a:lnTo>
                  <a:lnTo>
                    <a:pt x="2" y="138"/>
                  </a:lnTo>
                  <a:lnTo>
                    <a:pt x="2" y="138"/>
                  </a:lnTo>
                  <a:lnTo>
                    <a:pt x="3" y="147"/>
                  </a:lnTo>
                  <a:lnTo>
                    <a:pt x="8" y="153"/>
                  </a:lnTo>
                  <a:lnTo>
                    <a:pt x="11" y="156"/>
                  </a:lnTo>
                  <a:lnTo>
                    <a:pt x="15" y="159"/>
                  </a:lnTo>
                  <a:lnTo>
                    <a:pt x="19" y="159"/>
                  </a:lnTo>
                  <a:lnTo>
                    <a:pt x="23" y="160"/>
                  </a:lnTo>
                  <a:lnTo>
                    <a:pt x="23" y="160"/>
                  </a:lnTo>
                  <a:lnTo>
                    <a:pt x="74" y="159"/>
                  </a:lnTo>
                  <a:lnTo>
                    <a:pt x="122" y="159"/>
                  </a:lnTo>
                  <a:lnTo>
                    <a:pt x="221" y="163"/>
                  </a:lnTo>
                  <a:lnTo>
                    <a:pt x="322" y="168"/>
                  </a:lnTo>
                  <a:lnTo>
                    <a:pt x="421" y="172"/>
                  </a:lnTo>
                  <a:lnTo>
                    <a:pt x="421" y="172"/>
                  </a:lnTo>
                  <a:lnTo>
                    <a:pt x="482" y="172"/>
                  </a:lnTo>
                  <a:lnTo>
                    <a:pt x="544" y="172"/>
                  </a:lnTo>
                  <a:lnTo>
                    <a:pt x="666" y="168"/>
                  </a:lnTo>
                  <a:lnTo>
                    <a:pt x="789" y="164"/>
                  </a:lnTo>
                  <a:lnTo>
                    <a:pt x="850" y="163"/>
                  </a:lnTo>
                  <a:lnTo>
                    <a:pt x="911" y="162"/>
                  </a:lnTo>
                  <a:lnTo>
                    <a:pt x="911" y="162"/>
                  </a:lnTo>
                  <a:lnTo>
                    <a:pt x="916" y="162"/>
                  </a:lnTo>
                  <a:lnTo>
                    <a:pt x="921" y="159"/>
                  </a:lnTo>
                  <a:lnTo>
                    <a:pt x="921" y="159"/>
                  </a:lnTo>
                  <a:lnTo>
                    <a:pt x="927" y="159"/>
                  </a:lnTo>
                  <a:lnTo>
                    <a:pt x="932" y="157"/>
                  </a:lnTo>
                  <a:lnTo>
                    <a:pt x="936" y="155"/>
                  </a:lnTo>
                  <a:lnTo>
                    <a:pt x="940" y="149"/>
                  </a:lnTo>
                  <a:lnTo>
                    <a:pt x="940" y="149"/>
                  </a:lnTo>
                  <a:lnTo>
                    <a:pt x="945" y="143"/>
                  </a:lnTo>
                  <a:lnTo>
                    <a:pt x="946" y="137"/>
                  </a:lnTo>
                  <a:lnTo>
                    <a:pt x="949" y="124"/>
                  </a:lnTo>
                  <a:lnTo>
                    <a:pt x="951" y="96"/>
                  </a:lnTo>
                  <a:lnTo>
                    <a:pt x="951" y="96"/>
                  </a:lnTo>
                  <a:lnTo>
                    <a:pt x="951" y="79"/>
                  </a:lnTo>
                  <a:lnTo>
                    <a:pt x="951" y="61"/>
                  </a:lnTo>
                  <a:lnTo>
                    <a:pt x="950" y="44"/>
                  </a:lnTo>
                  <a:lnTo>
                    <a:pt x="947" y="26"/>
                  </a:lnTo>
                  <a:lnTo>
                    <a:pt x="947" y="26"/>
                  </a:lnTo>
                  <a:close/>
                  <a:moveTo>
                    <a:pt x="443" y="129"/>
                  </a:moveTo>
                  <a:lnTo>
                    <a:pt x="443" y="129"/>
                  </a:lnTo>
                  <a:lnTo>
                    <a:pt x="344" y="125"/>
                  </a:lnTo>
                  <a:lnTo>
                    <a:pt x="243" y="119"/>
                  </a:lnTo>
                  <a:lnTo>
                    <a:pt x="144" y="117"/>
                  </a:lnTo>
                  <a:lnTo>
                    <a:pt x="94" y="115"/>
                  </a:lnTo>
                  <a:lnTo>
                    <a:pt x="44" y="115"/>
                  </a:lnTo>
                  <a:lnTo>
                    <a:pt x="44" y="115"/>
                  </a:lnTo>
                  <a:lnTo>
                    <a:pt x="45" y="81"/>
                  </a:lnTo>
                  <a:lnTo>
                    <a:pt x="45" y="46"/>
                  </a:lnTo>
                  <a:lnTo>
                    <a:pt x="45" y="46"/>
                  </a:lnTo>
                  <a:lnTo>
                    <a:pt x="156" y="48"/>
                  </a:lnTo>
                  <a:lnTo>
                    <a:pt x="268" y="48"/>
                  </a:lnTo>
                  <a:lnTo>
                    <a:pt x="491" y="46"/>
                  </a:lnTo>
                  <a:lnTo>
                    <a:pt x="491" y="46"/>
                  </a:lnTo>
                  <a:lnTo>
                    <a:pt x="599" y="46"/>
                  </a:lnTo>
                  <a:lnTo>
                    <a:pt x="651" y="46"/>
                  </a:lnTo>
                  <a:lnTo>
                    <a:pt x="706" y="48"/>
                  </a:lnTo>
                  <a:lnTo>
                    <a:pt x="706" y="48"/>
                  </a:lnTo>
                  <a:lnTo>
                    <a:pt x="761" y="49"/>
                  </a:lnTo>
                  <a:lnTo>
                    <a:pt x="818" y="49"/>
                  </a:lnTo>
                  <a:lnTo>
                    <a:pt x="818" y="49"/>
                  </a:lnTo>
                  <a:lnTo>
                    <a:pt x="837" y="48"/>
                  </a:lnTo>
                  <a:lnTo>
                    <a:pt x="860" y="45"/>
                  </a:lnTo>
                  <a:lnTo>
                    <a:pt x="885" y="44"/>
                  </a:lnTo>
                  <a:lnTo>
                    <a:pt x="897" y="45"/>
                  </a:lnTo>
                  <a:lnTo>
                    <a:pt x="907" y="46"/>
                  </a:lnTo>
                  <a:lnTo>
                    <a:pt x="907" y="46"/>
                  </a:lnTo>
                  <a:lnTo>
                    <a:pt x="908" y="65"/>
                  </a:lnTo>
                  <a:lnTo>
                    <a:pt x="908" y="84"/>
                  </a:lnTo>
                  <a:lnTo>
                    <a:pt x="908" y="84"/>
                  </a:lnTo>
                  <a:lnTo>
                    <a:pt x="907" y="95"/>
                  </a:lnTo>
                  <a:lnTo>
                    <a:pt x="905" y="107"/>
                  </a:lnTo>
                  <a:lnTo>
                    <a:pt x="905" y="107"/>
                  </a:lnTo>
                  <a:lnTo>
                    <a:pt x="905" y="117"/>
                  </a:lnTo>
                  <a:lnTo>
                    <a:pt x="905" y="117"/>
                  </a:lnTo>
                  <a:lnTo>
                    <a:pt x="898" y="119"/>
                  </a:lnTo>
                  <a:lnTo>
                    <a:pt x="898" y="119"/>
                  </a:lnTo>
                  <a:lnTo>
                    <a:pt x="841" y="119"/>
                  </a:lnTo>
                  <a:lnTo>
                    <a:pt x="784" y="121"/>
                  </a:lnTo>
                  <a:lnTo>
                    <a:pt x="670" y="126"/>
                  </a:lnTo>
                  <a:lnTo>
                    <a:pt x="557" y="129"/>
                  </a:lnTo>
                  <a:lnTo>
                    <a:pt x="500" y="129"/>
                  </a:lnTo>
                  <a:lnTo>
                    <a:pt x="443" y="129"/>
                  </a:lnTo>
                  <a:lnTo>
                    <a:pt x="443" y="129"/>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20" name="Freeform 2369"/>
            <p:cNvSpPr>
              <a:spLocks noEditPoints="1"/>
            </p:cNvSpPr>
            <p:nvPr/>
          </p:nvSpPr>
          <p:spPr>
            <a:xfrm>
              <a:off x="5016501" y="1539875"/>
              <a:ext cx="333375" cy="90488"/>
            </a:xfrm>
            <a:custGeom>
              <a:avLst/>
              <a:gdLst/>
              <a:ahLst/>
              <a:cxnLst>
                <a:cxn ang="0">
                  <a:pos x="333375" y="76810"/>
                </a:cxn>
                <a:cxn ang="0">
                  <a:pos x="331788" y="16835"/>
                </a:cxn>
                <a:cxn ang="0">
                  <a:pos x="331788" y="14731"/>
                </a:cxn>
                <a:cxn ang="0">
                  <a:pos x="329671" y="10522"/>
                </a:cxn>
                <a:cxn ang="0">
                  <a:pos x="325438" y="6839"/>
                </a:cxn>
                <a:cxn ang="0">
                  <a:pos x="321204" y="6313"/>
                </a:cxn>
                <a:cxn ang="0">
                  <a:pos x="319088" y="5787"/>
                </a:cxn>
                <a:cxn ang="0">
                  <a:pos x="281517" y="2630"/>
                </a:cxn>
                <a:cxn ang="0">
                  <a:pos x="204787" y="0"/>
                </a:cxn>
                <a:cxn ang="0">
                  <a:pos x="89429" y="2104"/>
                </a:cxn>
                <a:cxn ang="0">
                  <a:pos x="13229" y="3157"/>
                </a:cxn>
                <a:cxn ang="0">
                  <a:pos x="9525" y="3157"/>
                </a:cxn>
                <a:cxn ang="0">
                  <a:pos x="5292" y="6839"/>
                </a:cxn>
                <a:cxn ang="0">
                  <a:pos x="3175" y="8944"/>
                </a:cxn>
                <a:cxn ang="0">
                  <a:pos x="1058" y="12626"/>
                </a:cxn>
                <a:cxn ang="0">
                  <a:pos x="0" y="16835"/>
                </a:cxn>
                <a:cxn ang="0">
                  <a:pos x="1058" y="32092"/>
                </a:cxn>
                <a:cxn ang="0">
                  <a:pos x="0" y="60501"/>
                </a:cxn>
                <a:cxn ang="0">
                  <a:pos x="0" y="75231"/>
                </a:cxn>
                <a:cxn ang="0">
                  <a:pos x="3704" y="83123"/>
                </a:cxn>
                <a:cxn ang="0">
                  <a:pos x="7408" y="86279"/>
                </a:cxn>
                <a:cxn ang="0">
                  <a:pos x="11642" y="86805"/>
                </a:cxn>
                <a:cxn ang="0">
                  <a:pos x="88371" y="87858"/>
                </a:cxn>
                <a:cxn ang="0">
                  <a:pos x="242358" y="89962"/>
                </a:cxn>
                <a:cxn ang="0">
                  <a:pos x="319088" y="90488"/>
                </a:cxn>
                <a:cxn ang="0">
                  <a:pos x="324908" y="88910"/>
                </a:cxn>
                <a:cxn ang="0">
                  <a:pos x="328083" y="86279"/>
                </a:cxn>
                <a:cxn ang="0">
                  <a:pos x="330200" y="84175"/>
                </a:cxn>
                <a:cxn ang="0">
                  <a:pos x="332846" y="79966"/>
                </a:cxn>
                <a:cxn ang="0">
                  <a:pos x="333375" y="76810"/>
                </a:cxn>
                <a:cxn ang="0">
                  <a:pos x="23813" y="25779"/>
                </a:cxn>
                <a:cxn ang="0">
                  <a:pos x="166688" y="23148"/>
                </a:cxn>
                <a:cxn ang="0">
                  <a:pos x="238654" y="23148"/>
                </a:cxn>
                <a:cxn ang="0">
                  <a:pos x="309563" y="27883"/>
                </a:cxn>
                <a:cxn ang="0">
                  <a:pos x="310092" y="67866"/>
                </a:cxn>
                <a:cxn ang="0">
                  <a:pos x="238654" y="66814"/>
                </a:cxn>
                <a:cxn ang="0">
                  <a:pos x="94721" y="64709"/>
                </a:cxn>
                <a:cxn ang="0">
                  <a:pos x="23283" y="64183"/>
                </a:cxn>
                <a:cxn ang="0">
                  <a:pos x="23813" y="25779"/>
                </a:cxn>
              </a:cxnLst>
              <a:rect l="0" t="0" r="0" b="0"/>
              <a:pathLst>
                <a:path w="630" h="172">
                  <a:moveTo>
                    <a:pt x="630" y="146"/>
                  </a:moveTo>
                  <a:lnTo>
                    <a:pt x="630" y="146"/>
                  </a:lnTo>
                  <a:lnTo>
                    <a:pt x="629" y="89"/>
                  </a:lnTo>
                  <a:lnTo>
                    <a:pt x="627" y="32"/>
                  </a:lnTo>
                  <a:lnTo>
                    <a:pt x="627" y="32"/>
                  </a:lnTo>
                  <a:lnTo>
                    <a:pt x="627" y="28"/>
                  </a:lnTo>
                  <a:lnTo>
                    <a:pt x="626" y="24"/>
                  </a:lnTo>
                  <a:lnTo>
                    <a:pt x="623" y="20"/>
                  </a:lnTo>
                  <a:lnTo>
                    <a:pt x="622" y="17"/>
                  </a:lnTo>
                  <a:lnTo>
                    <a:pt x="615" y="13"/>
                  </a:lnTo>
                  <a:lnTo>
                    <a:pt x="607" y="12"/>
                  </a:lnTo>
                  <a:lnTo>
                    <a:pt x="607" y="12"/>
                  </a:lnTo>
                  <a:lnTo>
                    <a:pt x="603" y="11"/>
                  </a:lnTo>
                  <a:lnTo>
                    <a:pt x="603" y="11"/>
                  </a:lnTo>
                  <a:lnTo>
                    <a:pt x="567" y="8"/>
                  </a:lnTo>
                  <a:lnTo>
                    <a:pt x="532" y="5"/>
                  </a:lnTo>
                  <a:lnTo>
                    <a:pt x="460" y="1"/>
                  </a:lnTo>
                  <a:lnTo>
                    <a:pt x="387" y="0"/>
                  </a:lnTo>
                  <a:lnTo>
                    <a:pt x="315" y="1"/>
                  </a:lnTo>
                  <a:lnTo>
                    <a:pt x="169" y="4"/>
                  </a:lnTo>
                  <a:lnTo>
                    <a:pt x="97" y="5"/>
                  </a:lnTo>
                  <a:lnTo>
                    <a:pt x="25" y="6"/>
                  </a:lnTo>
                  <a:lnTo>
                    <a:pt x="25" y="6"/>
                  </a:lnTo>
                  <a:lnTo>
                    <a:pt x="18" y="6"/>
                  </a:lnTo>
                  <a:lnTo>
                    <a:pt x="14" y="9"/>
                  </a:lnTo>
                  <a:lnTo>
                    <a:pt x="10" y="13"/>
                  </a:lnTo>
                  <a:lnTo>
                    <a:pt x="6" y="17"/>
                  </a:lnTo>
                  <a:lnTo>
                    <a:pt x="6" y="17"/>
                  </a:lnTo>
                  <a:lnTo>
                    <a:pt x="4" y="20"/>
                  </a:lnTo>
                  <a:lnTo>
                    <a:pt x="2" y="24"/>
                  </a:lnTo>
                  <a:lnTo>
                    <a:pt x="0" y="28"/>
                  </a:lnTo>
                  <a:lnTo>
                    <a:pt x="0" y="32"/>
                  </a:lnTo>
                  <a:lnTo>
                    <a:pt x="0" y="32"/>
                  </a:lnTo>
                  <a:lnTo>
                    <a:pt x="2" y="61"/>
                  </a:lnTo>
                  <a:lnTo>
                    <a:pt x="0" y="88"/>
                  </a:lnTo>
                  <a:lnTo>
                    <a:pt x="0" y="115"/>
                  </a:lnTo>
                  <a:lnTo>
                    <a:pt x="0" y="143"/>
                  </a:lnTo>
                  <a:lnTo>
                    <a:pt x="0" y="143"/>
                  </a:lnTo>
                  <a:lnTo>
                    <a:pt x="3" y="152"/>
                  </a:lnTo>
                  <a:lnTo>
                    <a:pt x="7" y="158"/>
                  </a:lnTo>
                  <a:lnTo>
                    <a:pt x="10" y="161"/>
                  </a:lnTo>
                  <a:lnTo>
                    <a:pt x="14" y="164"/>
                  </a:lnTo>
                  <a:lnTo>
                    <a:pt x="18" y="165"/>
                  </a:lnTo>
                  <a:lnTo>
                    <a:pt x="22" y="165"/>
                  </a:lnTo>
                  <a:lnTo>
                    <a:pt x="22" y="165"/>
                  </a:lnTo>
                  <a:lnTo>
                    <a:pt x="167" y="167"/>
                  </a:lnTo>
                  <a:lnTo>
                    <a:pt x="312" y="169"/>
                  </a:lnTo>
                  <a:lnTo>
                    <a:pt x="458" y="171"/>
                  </a:lnTo>
                  <a:lnTo>
                    <a:pt x="603" y="172"/>
                  </a:lnTo>
                  <a:lnTo>
                    <a:pt x="603" y="172"/>
                  </a:lnTo>
                  <a:lnTo>
                    <a:pt x="610" y="172"/>
                  </a:lnTo>
                  <a:lnTo>
                    <a:pt x="614" y="169"/>
                  </a:lnTo>
                  <a:lnTo>
                    <a:pt x="618" y="167"/>
                  </a:lnTo>
                  <a:lnTo>
                    <a:pt x="620" y="164"/>
                  </a:lnTo>
                  <a:lnTo>
                    <a:pt x="620" y="164"/>
                  </a:lnTo>
                  <a:lnTo>
                    <a:pt x="624" y="160"/>
                  </a:lnTo>
                  <a:lnTo>
                    <a:pt x="627" y="156"/>
                  </a:lnTo>
                  <a:lnTo>
                    <a:pt x="629" y="152"/>
                  </a:lnTo>
                  <a:lnTo>
                    <a:pt x="630" y="146"/>
                  </a:lnTo>
                  <a:lnTo>
                    <a:pt x="630" y="146"/>
                  </a:lnTo>
                  <a:close/>
                  <a:moveTo>
                    <a:pt x="45" y="49"/>
                  </a:moveTo>
                  <a:lnTo>
                    <a:pt x="45" y="49"/>
                  </a:lnTo>
                  <a:lnTo>
                    <a:pt x="179" y="47"/>
                  </a:lnTo>
                  <a:lnTo>
                    <a:pt x="315" y="44"/>
                  </a:lnTo>
                  <a:lnTo>
                    <a:pt x="383" y="43"/>
                  </a:lnTo>
                  <a:lnTo>
                    <a:pt x="451" y="44"/>
                  </a:lnTo>
                  <a:lnTo>
                    <a:pt x="517" y="47"/>
                  </a:lnTo>
                  <a:lnTo>
                    <a:pt x="585" y="53"/>
                  </a:lnTo>
                  <a:lnTo>
                    <a:pt x="585" y="53"/>
                  </a:lnTo>
                  <a:lnTo>
                    <a:pt x="586" y="129"/>
                  </a:lnTo>
                  <a:lnTo>
                    <a:pt x="586" y="129"/>
                  </a:lnTo>
                  <a:lnTo>
                    <a:pt x="451" y="127"/>
                  </a:lnTo>
                  <a:lnTo>
                    <a:pt x="315" y="126"/>
                  </a:lnTo>
                  <a:lnTo>
                    <a:pt x="179" y="123"/>
                  </a:lnTo>
                  <a:lnTo>
                    <a:pt x="44" y="122"/>
                  </a:lnTo>
                  <a:lnTo>
                    <a:pt x="44" y="122"/>
                  </a:lnTo>
                  <a:lnTo>
                    <a:pt x="45" y="85"/>
                  </a:lnTo>
                  <a:lnTo>
                    <a:pt x="45" y="49"/>
                  </a:lnTo>
                  <a:lnTo>
                    <a:pt x="45" y="49"/>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21" name="Freeform 2371"/>
            <p:cNvSpPr/>
            <p:nvPr/>
          </p:nvSpPr>
          <p:spPr>
            <a:xfrm>
              <a:off x="4776789" y="2152650"/>
              <a:ext cx="263525" cy="28575"/>
            </a:xfrm>
            <a:custGeom>
              <a:avLst/>
              <a:gdLst/>
              <a:ahLst/>
              <a:cxnLst>
                <a:cxn ang="0">
                  <a:pos x="251883" y="1617"/>
                </a:cxn>
                <a:cxn ang="0">
                  <a:pos x="251883" y="1617"/>
                </a:cxn>
                <a:cxn ang="0">
                  <a:pos x="198967" y="1617"/>
                </a:cxn>
                <a:cxn ang="0">
                  <a:pos x="144992" y="2157"/>
                </a:cxn>
                <a:cxn ang="0">
                  <a:pos x="144992" y="2157"/>
                </a:cxn>
                <a:cxn ang="0">
                  <a:pos x="112712" y="3235"/>
                </a:cxn>
                <a:cxn ang="0">
                  <a:pos x="79375" y="3774"/>
                </a:cxn>
                <a:cxn ang="0">
                  <a:pos x="62971" y="3774"/>
                </a:cxn>
                <a:cxn ang="0">
                  <a:pos x="46567" y="3235"/>
                </a:cxn>
                <a:cxn ang="0">
                  <a:pos x="30162" y="2157"/>
                </a:cxn>
                <a:cxn ang="0">
                  <a:pos x="14287" y="0"/>
                </a:cxn>
                <a:cxn ang="0">
                  <a:pos x="14287" y="0"/>
                </a:cxn>
                <a:cxn ang="0">
                  <a:pos x="11642" y="0"/>
                </a:cxn>
                <a:cxn ang="0">
                  <a:pos x="9525" y="539"/>
                </a:cxn>
                <a:cxn ang="0">
                  <a:pos x="6879" y="1617"/>
                </a:cxn>
                <a:cxn ang="0">
                  <a:pos x="4763" y="3235"/>
                </a:cxn>
                <a:cxn ang="0">
                  <a:pos x="2117" y="5931"/>
                </a:cxn>
                <a:cxn ang="0">
                  <a:pos x="0" y="10244"/>
                </a:cxn>
                <a:cxn ang="0">
                  <a:pos x="0" y="14018"/>
                </a:cxn>
                <a:cxn ang="0">
                  <a:pos x="0" y="16175"/>
                </a:cxn>
                <a:cxn ang="0">
                  <a:pos x="529" y="18331"/>
                </a:cxn>
                <a:cxn ang="0">
                  <a:pos x="2117" y="19949"/>
                </a:cxn>
                <a:cxn ang="0">
                  <a:pos x="3704" y="21027"/>
                </a:cxn>
                <a:cxn ang="0">
                  <a:pos x="5821" y="22105"/>
                </a:cxn>
                <a:cxn ang="0">
                  <a:pos x="7937" y="22644"/>
                </a:cxn>
                <a:cxn ang="0">
                  <a:pos x="7937" y="22644"/>
                </a:cxn>
                <a:cxn ang="0">
                  <a:pos x="22754" y="24801"/>
                </a:cxn>
                <a:cxn ang="0">
                  <a:pos x="38100" y="26418"/>
                </a:cxn>
                <a:cxn ang="0">
                  <a:pos x="68263" y="28036"/>
                </a:cxn>
                <a:cxn ang="0">
                  <a:pos x="98954" y="28575"/>
                </a:cxn>
                <a:cxn ang="0">
                  <a:pos x="129646" y="28036"/>
                </a:cxn>
                <a:cxn ang="0">
                  <a:pos x="191558" y="25879"/>
                </a:cxn>
                <a:cxn ang="0">
                  <a:pos x="221721" y="24801"/>
                </a:cxn>
                <a:cxn ang="0">
                  <a:pos x="251883" y="24801"/>
                </a:cxn>
                <a:cxn ang="0">
                  <a:pos x="251883" y="24801"/>
                </a:cxn>
                <a:cxn ang="0">
                  <a:pos x="254529" y="24262"/>
                </a:cxn>
                <a:cxn ang="0">
                  <a:pos x="257175" y="23723"/>
                </a:cxn>
                <a:cxn ang="0">
                  <a:pos x="259292" y="22644"/>
                </a:cxn>
                <a:cxn ang="0">
                  <a:pos x="260350" y="21027"/>
                </a:cxn>
                <a:cxn ang="0">
                  <a:pos x="262467" y="16714"/>
                </a:cxn>
                <a:cxn ang="0">
                  <a:pos x="263525" y="13479"/>
                </a:cxn>
                <a:cxn ang="0">
                  <a:pos x="262467" y="8626"/>
                </a:cxn>
                <a:cxn ang="0">
                  <a:pos x="260350" y="5392"/>
                </a:cxn>
                <a:cxn ang="0">
                  <a:pos x="259292" y="3235"/>
                </a:cxn>
                <a:cxn ang="0">
                  <a:pos x="257175" y="2157"/>
                </a:cxn>
                <a:cxn ang="0">
                  <a:pos x="254529" y="1617"/>
                </a:cxn>
                <a:cxn ang="0">
                  <a:pos x="251883" y="1617"/>
                </a:cxn>
                <a:cxn ang="0">
                  <a:pos x="251883" y="1617"/>
                </a:cxn>
              </a:cxnLst>
              <a:rect l="0" t="0" r="0" b="0"/>
              <a:pathLst>
                <a:path w="498" h="53">
                  <a:moveTo>
                    <a:pt x="476" y="3"/>
                  </a:moveTo>
                  <a:lnTo>
                    <a:pt x="476" y="3"/>
                  </a:lnTo>
                  <a:lnTo>
                    <a:pt x="376" y="3"/>
                  </a:lnTo>
                  <a:lnTo>
                    <a:pt x="274" y="4"/>
                  </a:lnTo>
                  <a:lnTo>
                    <a:pt x="274" y="4"/>
                  </a:lnTo>
                  <a:lnTo>
                    <a:pt x="213" y="6"/>
                  </a:lnTo>
                  <a:lnTo>
                    <a:pt x="150" y="7"/>
                  </a:lnTo>
                  <a:lnTo>
                    <a:pt x="119" y="7"/>
                  </a:lnTo>
                  <a:lnTo>
                    <a:pt x="88" y="6"/>
                  </a:lnTo>
                  <a:lnTo>
                    <a:pt x="57" y="4"/>
                  </a:lnTo>
                  <a:lnTo>
                    <a:pt x="27" y="0"/>
                  </a:lnTo>
                  <a:lnTo>
                    <a:pt x="27" y="0"/>
                  </a:lnTo>
                  <a:lnTo>
                    <a:pt x="22" y="0"/>
                  </a:lnTo>
                  <a:lnTo>
                    <a:pt x="18" y="1"/>
                  </a:lnTo>
                  <a:lnTo>
                    <a:pt x="13" y="3"/>
                  </a:lnTo>
                  <a:lnTo>
                    <a:pt x="9" y="6"/>
                  </a:lnTo>
                  <a:lnTo>
                    <a:pt x="4" y="11"/>
                  </a:lnTo>
                  <a:lnTo>
                    <a:pt x="0" y="19"/>
                  </a:lnTo>
                  <a:lnTo>
                    <a:pt x="0" y="26"/>
                  </a:lnTo>
                  <a:lnTo>
                    <a:pt x="0" y="30"/>
                  </a:lnTo>
                  <a:lnTo>
                    <a:pt x="1" y="34"/>
                  </a:lnTo>
                  <a:lnTo>
                    <a:pt x="4" y="37"/>
                  </a:lnTo>
                  <a:lnTo>
                    <a:pt x="7" y="39"/>
                  </a:lnTo>
                  <a:lnTo>
                    <a:pt x="11" y="41"/>
                  </a:lnTo>
                  <a:lnTo>
                    <a:pt x="15" y="42"/>
                  </a:lnTo>
                  <a:lnTo>
                    <a:pt x="15" y="42"/>
                  </a:lnTo>
                  <a:lnTo>
                    <a:pt x="43" y="46"/>
                  </a:lnTo>
                  <a:lnTo>
                    <a:pt x="72" y="49"/>
                  </a:lnTo>
                  <a:lnTo>
                    <a:pt x="129" y="52"/>
                  </a:lnTo>
                  <a:lnTo>
                    <a:pt x="187" y="53"/>
                  </a:lnTo>
                  <a:lnTo>
                    <a:pt x="245" y="52"/>
                  </a:lnTo>
                  <a:lnTo>
                    <a:pt x="362" y="48"/>
                  </a:lnTo>
                  <a:lnTo>
                    <a:pt x="419" y="46"/>
                  </a:lnTo>
                  <a:lnTo>
                    <a:pt x="476" y="46"/>
                  </a:lnTo>
                  <a:lnTo>
                    <a:pt x="476" y="46"/>
                  </a:lnTo>
                  <a:lnTo>
                    <a:pt x="481" y="45"/>
                  </a:lnTo>
                  <a:lnTo>
                    <a:pt x="486" y="44"/>
                  </a:lnTo>
                  <a:lnTo>
                    <a:pt x="490" y="42"/>
                  </a:lnTo>
                  <a:lnTo>
                    <a:pt x="492" y="39"/>
                  </a:lnTo>
                  <a:lnTo>
                    <a:pt x="496" y="31"/>
                  </a:lnTo>
                  <a:lnTo>
                    <a:pt x="498" y="25"/>
                  </a:lnTo>
                  <a:lnTo>
                    <a:pt x="496" y="16"/>
                  </a:lnTo>
                  <a:lnTo>
                    <a:pt x="492" y="10"/>
                  </a:lnTo>
                  <a:lnTo>
                    <a:pt x="490" y="6"/>
                  </a:lnTo>
                  <a:lnTo>
                    <a:pt x="486" y="4"/>
                  </a:lnTo>
                  <a:lnTo>
                    <a:pt x="481" y="3"/>
                  </a:lnTo>
                  <a:lnTo>
                    <a:pt x="476" y="3"/>
                  </a:lnTo>
                  <a:lnTo>
                    <a:pt x="476" y="3"/>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22" name="Freeform 2372"/>
            <p:cNvSpPr/>
            <p:nvPr/>
          </p:nvSpPr>
          <p:spPr>
            <a:xfrm>
              <a:off x="5353051" y="2157413"/>
              <a:ext cx="258763" cy="26988"/>
            </a:xfrm>
            <a:custGeom>
              <a:avLst/>
              <a:gdLst/>
              <a:ahLst/>
              <a:cxnLst>
                <a:cxn ang="0">
                  <a:pos x="248201" y="0"/>
                </a:cxn>
                <a:cxn ang="0">
                  <a:pos x="248201" y="0"/>
                </a:cxn>
                <a:cxn ang="0">
                  <a:pos x="218628" y="1080"/>
                </a:cxn>
                <a:cxn ang="0">
                  <a:pos x="188527" y="2699"/>
                </a:cxn>
                <a:cxn ang="0">
                  <a:pos x="158954" y="3239"/>
                </a:cxn>
                <a:cxn ang="0">
                  <a:pos x="129910" y="3239"/>
                </a:cxn>
                <a:cxn ang="0">
                  <a:pos x="99809" y="3239"/>
                </a:cxn>
                <a:cxn ang="0">
                  <a:pos x="70236" y="2699"/>
                </a:cxn>
                <a:cxn ang="0">
                  <a:pos x="41191" y="1080"/>
                </a:cxn>
                <a:cxn ang="0">
                  <a:pos x="11618" y="0"/>
                </a:cxn>
                <a:cxn ang="0">
                  <a:pos x="11618" y="0"/>
                </a:cxn>
                <a:cxn ang="0">
                  <a:pos x="8977" y="0"/>
                </a:cxn>
                <a:cxn ang="0">
                  <a:pos x="6865" y="540"/>
                </a:cxn>
                <a:cxn ang="0">
                  <a:pos x="4225" y="1080"/>
                </a:cxn>
                <a:cxn ang="0">
                  <a:pos x="3169" y="2699"/>
                </a:cxn>
                <a:cxn ang="0">
                  <a:pos x="1056" y="6477"/>
                </a:cxn>
                <a:cxn ang="0">
                  <a:pos x="0" y="10795"/>
                </a:cxn>
                <a:cxn ang="0">
                  <a:pos x="1056" y="15113"/>
                </a:cxn>
                <a:cxn ang="0">
                  <a:pos x="3169" y="18892"/>
                </a:cxn>
                <a:cxn ang="0">
                  <a:pos x="4225" y="20511"/>
                </a:cxn>
                <a:cxn ang="0">
                  <a:pos x="6865" y="21590"/>
                </a:cxn>
                <a:cxn ang="0">
                  <a:pos x="8977" y="22670"/>
                </a:cxn>
                <a:cxn ang="0">
                  <a:pos x="11618" y="23210"/>
                </a:cxn>
                <a:cxn ang="0">
                  <a:pos x="11618" y="23210"/>
                </a:cxn>
                <a:cxn ang="0">
                  <a:pos x="41191" y="24829"/>
                </a:cxn>
                <a:cxn ang="0">
                  <a:pos x="70236" y="25908"/>
                </a:cxn>
                <a:cxn ang="0">
                  <a:pos x="99809" y="26988"/>
                </a:cxn>
                <a:cxn ang="0">
                  <a:pos x="129910" y="26988"/>
                </a:cxn>
                <a:cxn ang="0">
                  <a:pos x="158954" y="26988"/>
                </a:cxn>
                <a:cxn ang="0">
                  <a:pos x="188527" y="25908"/>
                </a:cxn>
                <a:cxn ang="0">
                  <a:pos x="218628" y="24829"/>
                </a:cxn>
                <a:cxn ang="0">
                  <a:pos x="248201" y="23210"/>
                </a:cxn>
                <a:cxn ang="0">
                  <a:pos x="248201" y="23210"/>
                </a:cxn>
                <a:cxn ang="0">
                  <a:pos x="250842" y="22670"/>
                </a:cxn>
                <a:cxn ang="0">
                  <a:pos x="252954" y="21590"/>
                </a:cxn>
                <a:cxn ang="0">
                  <a:pos x="254538" y="20511"/>
                </a:cxn>
                <a:cxn ang="0">
                  <a:pos x="256123" y="18892"/>
                </a:cxn>
                <a:cxn ang="0">
                  <a:pos x="258235" y="15113"/>
                </a:cxn>
                <a:cxn ang="0">
                  <a:pos x="258763" y="10795"/>
                </a:cxn>
                <a:cxn ang="0">
                  <a:pos x="258235" y="6477"/>
                </a:cxn>
                <a:cxn ang="0">
                  <a:pos x="256651" y="2699"/>
                </a:cxn>
                <a:cxn ang="0">
                  <a:pos x="254538" y="1080"/>
                </a:cxn>
                <a:cxn ang="0">
                  <a:pos x="252954" y="540"/>
                </a:cxn>
                <a:cxn ang="0">
                  <a:pos x="250842" y="0"/>
                </a:cxn>
                <a:cxn ang="0">
                  <a:pos x="248201" y="0"/>
                </a:cxn>
                <a:cxn ang="0">
                  <a:pos x="248201" y="0"/>
                </a:cxn>
              </a:cxnLst>
              <a:rect l="0" t="0" r="0" b="0"/>
              <a:pathLst>
                <a:path w="490" h="50">
                  <a:moveTo>
                    <a:pt x="470" y="0"/>
                  </a:moveTo>
                  <a:lnTo>
                    <a:pt x="470" y="0"/>
                  </a:lnTo>
                  <a:lnTo>
                    <a:pt x="414" y="2"/>
                  </a:lnTo>
                  <a:lnTo>
                    <a:pt x="357" y="5"/>
                  </a:lnTo>
                  <a:lnTo>
                    <a:pt x="301" y="6"/>
                  </a:lnTo>
                  <a:lnTo>
                    <a:pt x="246" y="6"/>
                  </a:lnTo>
                  <a:lnTo>
                    <a:pt x="189" y="6"/>
                  </a:lnTo>
                  <a:lnTo>
                    <a:pt x="133" y="5"/>
                  </a:lnTo>
                  <a:lnTo>
                    <a:pt x="78" y="2"/>
                  </a:lnTo>
                  <a:lnTo>
                    <a:pt x="22" y="0"/>
                  </a:lnTo>
                  <a:lnTo>
                    <a:pt x="22" y="0"/>
                  </a:lnTo>
                  <a:lnTo>
                    <a:pt x="17" y="0"/>
                  </a:lnTo>
                  <a:lnTo>
                    <a:pt x="13" y="1"/>
                  </a:lnTo>
                  <a:lnTo>
                    <a:pt x="8" y="2"/>
                  </a:lnTo>
                  <a:lnTo>
                    <a:pt x="6" y="5"/>
                  </a:lnTo>
                  <a:lnTo>
                    <a:pt x="2" y="12"/>
                  </a:lnTo>
                  <a:lnTo>
                    <a:pt x="0" y="20"/>
                  </a:lnTo>
                  <a:lnTo>
                    <a:pt x="2" y="28"/>
                  </a:lnTo>
                  <a:lnTo>
                    <a:pt x="6" y="35"/>
                  </a:lnTo>
                  <a:lnTo>
                    <a:pt x="8" y="38"/>
                  </a:lnTo>
                  <a:lnTo>
                    <a:pt x="13" y="40"/>
                  </a:lnTo>
                  <a:lnTo>
                    <a:pt x="17" y="42"/>
                  </a:lnTo>
                  <a:lnTo>
                    <a:pt x="22" y="43"/>
                  </a:lnTo>
                  <a:lnTo>
                    <a:pt x="22" y="43"/>
                  </a:lnTo>
                  <a:lnTo>
                    <a:pt x="78" y="46"/>
                  </a:lnTo>
                  <a:lnTo>
                    <a:pt x="133" y="48"/>
                  </a:lnTo>
                  <a:lnTo>
                    <a:pt x="189" y="50"/>
                  </a:lnTo>
                  <a:lnTo>
                    <a:pt x="246" y="50"/>
                  </a:lnTo>
                  <a:lnTo>
                    <a:pt x="301" y="50"/>
                  </a:lnTo>
                  <a:lnTo>
                    <a:pt x="357" y="48"/>
                  </a:lnTo>
                  <a:lnTo>
                    <a:pt x="414" y="46"/>
                  </a:lnTo>
                  <a:lnTo>
                    <a:pt x="470" y="43"/>
                  </a:lnTo>
                  <a:lnTo>
                    <a:pt x="470" y="43"/>
                  </a:lnTo>
                  <a:lnTo>
                    <a:pt x="475" y="42"/>
                  </a:lnTo>
                  <a:lnTo>
                    <a:pt x="479" y="40"/>
                  </a:lnTo>
                  <a:lnTo>
                    <a:pt x="482" y="38"/>
                  </a:lnTo>
                  <a:lnTo>
                    <a:pt x="485" y="35"/>
                  </a:lnTo>
                  <a:lnTo>
                    <a:pt x="489" y="28"/>
                  </a:lnTo>
                  <a:lnTo>
                    <a:pt x="490" y="20"/>
                  </a:lnTo>
                  <a:lnTo>
                    <a:pt x="489" y="12"/>
                  </a:lnTo>
                  <a:lnTo>
                    <a:pt x="486" y="5"/>
                  </a:lnTo>
                  <a:lnTo>
                    <a:pt x="482" y="2"/>
                  </a:lnTo>
                  <a:lnTo>
                    <a:pt x="479" y="1"/>
                  </a:lnTo>
                  <a:lnTo>
                    <a:pt x="475" y="0"/>
                  </a:lnTo>
                  <a:lnTo>
                    <a:pt x="470" y="0"/>
                  </a:lnTo>
                  <a:lnTo>
                    <a:pt x="470" y="0"/>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23" name="Freeform 2373"/>
            <p:cNvSpPr/>
            <p:nvPr/>
          </p:nvSpPr>
          <p:spPr>
            <a:xfrm>
              <a:off x="4768851" y="1870075"/>
              <a:ext cx="241300" cy="303213"/>
            </a:xfrm>
            <a:custGeom>
              <a:avLst/>
              <a:gdLst/>
              <a:ahLst/>
              <a:cxnLst>
                <a:cxn ang="0">
                  <a:pos x="222250" y="4233"/>
                </a:cxn>
                <a:cxn ang="0">
                  <a:pos x="207433" y="23283"/>
                </a:cxn>
                <a:cxn ang="0">
                  <a:pos x="182033" y="63500"/>
                </a:cxn>
                <a:cxn ang="0">
                  <a:pos x="167217" y="83079"/>
                </a:cxn>
                <a:cxn ang="0">
                  <a:pos x="133879" y="123825"/>
                </a:cxn>
                <a:cxn ang="0">
                  <a:pos x="107950" y="153988"/>
                </a:cxn>
                <a:cxn ang="0">
                  <a:pos x="98425" y="163513"/>
                </a:cxn>
                <a:cxn ang="0">
                  <a:pos x="71967" y="193146"/>
                </a:cxn>
                <a:cxn ang="0">
                  <a:pos x="48154" y="223838"/>
                </a:cxn>
                <a:cxn ang="0">
                  <a:pos x="2117" y="286809"/>
                </a:cxn>
                <a:cxn ang="0">
                  <a:pos x="1058" y="288925"/>
                </a:cxn>
                <a:cxn ang="0">
                  <a:pos x="0" y="293159"/>
                </a:cxn>
                <a:cxn ang="0">
                  <a:pos x="1058" y="296863"/>
                </a:cxn>
                <a:cxn ang="0">
                  <a:pos x="5292" y="301096"/>
                </a:cxn>
                <a:cxn ang="0">
                  <a:pos x="13758" y="303213"/>
                </a:cxn>
                <a:cxn ang="0">
                  <a:pos x="17992" y="302155"/>
                </a:cxn>
                <a:cxn ang="0">
                  <a:pos x="21696" y="298450"/>
                </a:cxn>
                <a:cxn ang="0">
                  <a:pos x="45508" y="266700"/>
                </a:cxn>
                <a:cxn ang="0">
                  <a:pos x="80433" y="219605"/>
                </a:cxn>
                <a:cxn ang="0">
                  <a:pos x="105833" y="189442"/>
                </a:cxn>
                <a:cxn ang="0">
                  <a:pos x="120121" y="174096"/>
                </a:cxn>
                <a:cxn ang="0">
                  <a:pos x="151871" y="139700"/>
                </a:cxn>
                <a:cxn ang="0">
                  <a:pos x="180975" y="103188"/>
                </a:cxn>
                <a:cxn ang="0">
                  <a:pos x="195263" y="82550"/>
                </a:cxn>
                <a:cxn ang="0">
                  <a:pos x="223308" y="40217"/>
                </a:cxn>
                <a:cxn ang="0">
                  <a:pos x="238654" y="20108"/>
                </a:cxn>
                <a:cxn ang="0">
                  <a:pos x="239712" y="17992"/>
                </a:cxn>
                <a:cxn ang="0">
                  <a:pos x="241300" y="13229"/>
                </a:cxn>
                <a:cxn ang="0">
                  <a:pos x="239712" y="6879"/>
                </a:cxn>
                <a:cxn ang="0">
                  <a:pos x="233362" y="1058"/>
                </a:cxn>
                <a:cxn ang="0">
                  <a:pos x="227542" y="529"/>
                </a:cxn>
                <a:cxn ang="0">
                  <a:pos x="224367" y="2117"/>
                </a:cxn>
                <a:cxn ang="0">
                  <a:pos x="222250" y="4233"/>
                </a:cxn>
              </a:cxnLst>
              <a:rect l="0" t="0" r="0" b="0"/>
              <a:pathLst>
                <a:path w="456" h="573">
                  <a:moveTo>
                    <a:pt x="420" y="8"/>
                  </a:moveTo>
                  <a:lnTo>
                    <a:pt x="420" y="8"/>
                  </a:lnTo>
                  <a:lnTo>
                    <a:pt x="406" y="25"/>
                  </a:lnTo>
                  <a:lnTo>
                    <a:pt x="392" y="44"/>
                  </a:lnTo>
                  <a:lnTo>
                    <a:pt x="368" y="82"/>
                  </a:lnTo>
                  <a:lnTo>
                    <a:pt x="344" y="120"/>
                  </a:lnTo>
                  <a:lnTo>
                    <a:pt x="330" y="139"/>
                  </a:lnTo>
                  <a:lnTo>
                    <a:pt x="316" y="157"/>
                  </a:lnTo>
                  <a:lnTo>
                    <a:pt x="316" y="157"/>
                  </a:lnTo>
                  <a:lnTo>
                    <a:pt x="253" y="234"/>
                  </a:lnTo>
                  <a:lnTo>
                    <a:pt x="220" y="272"/>
                  </a:lnTo>
                  <a:lnTo>
                    <a:pt x="204" y="291"/>
                  </a:lnTo>
                  <a:lnTo>
                    <a:pt x="186" y="309"/>
                  </a:lnTo>
                  <a:lnTo>
                    <a:pt x="186" y="309"/>
                  </a:lnTo>
                  <a:lnTo>
                    <a:pt x="160" y="336"/>
                  </a:lnTo>
                  <a:lnTo>
                    <a:pt x="136" y="365"/>
                  </a:lnTo>
                  <a:lnTo>
                    <a:pt x="113" y="393"/>
                  </a:lnTo>
                  <a:lnTo>
                    <a:pt x="91" y="423"/>
                  </a:lnTo>
                  <a:lnTo>
                    <a:pt x="48" y="483"/>
                  </a:lnTo>
                  <a:lnTo>
                    <a:pt x="4" y="542"/>
                  </a:lnTo>
                  <a:lnTo>
                    <a:pt x="4" y="542"/>
                  </a:lnTo>
                  <a:lnTo>
                    <a:pt x="2" y="546"/>
                  </a:lnTo>
                  <a:lnTo>
                    <a:pt x="0" y="550"/>
                  </a:lnTo>
                  <a:lnTo>
                    <a:pt x="0" y="554"/>
                  </a:lnTo>
                  <a:lnTo>
                    <a:pt x="0" y="559"/>
                  </a:lnTo>
                  <a:lnTo>
                    <a:pt x="2" y="561"/>
                  </a:lnTo>
                  <a:lnTo>
                    <a:pt x="4" y="565"/>
                  </a:lnTo>
                  <a:lnTo>
                    <a:pt x="10" y="569"/>
                  </a:lnTo>
                  <a:lnTo>
                    <a:pt x="18" y="572"/>
                  </a:lnTo>
                  <a:lnTo>
                    <a:pt x="26" y="573"/>
                  </a:lnTo>
                  <a:lnTo>
                    <a:pt x="30" y="572"/>
                  </a:lnTo>
                  <a:lnTo>
                    <a:pt x="34" y="571"/>
                  </a:lnTo>
                  <a:lnTo>
                    <a:pt x="38" y="568"/>
                  </a:lnTo>
                  <a:lnTo>
                    <a:pt x="41" y="564"/>
                  </a:lnTo>
                  <a:lnTo>
                    <a:pt x="41" y="564"/>
                  </a:lnTo>
                  <a:lnTo>
                    <a:pt x="86" y="504"/>
                  </a:lnTo>
                  <a:lnTo>
                    <a:pt x="129" y="443"/>
                  </a:lnTo>
                  <a:lnTo>
                    <a:pt x="152" y="415"/>
                  </a:lnTo>
                  <a:lnTo>
                    <a:pt x="175" y="385"/>
                  </a:lnTo>
                  <a:lnTo>
                    <a:pt x="200" y="358"/>
                  </a:lnTo>
                  <a:lnTo>
                    <a:pt x="227" y="329"/>
                  </a:lnTo>
                  <a:lnTo>
                    <a:pt x="227" y="329"/>
                  </a:lnTo>
                  <a:lnTo>
                    <a:pt x="257" y="298"/>
                  </a:lnTo>
                  <a:lnTo>
                    <a:pt x="287" y="264"/>
                  </a:lnTo>
                  <a:lnTo>
                    <a:pt x="316" y="230"/>
                  </a:lnTo>
                  <a:lnTo>
                    <a:pt x="342" y="195"/>
                  </a:lnTo>
                  <a:lnTo>
                    <a:pt x="342" y="195"/>
                  </a:lnTo>
                  <a:lnTo>
                    <a:pt x="369" y="156"/>
                  </a:lnTo>
                  <a:lnTo>
                    <a:pt x="395" y="115"/>
                  </a:lnTo>
                  <a:lnTo>
                    <a:pt x="422" y="76"/>
                  </a:lnTo>
                  <a:lnTo>
                    <a:pt x="436" y="57"/>
                  </a:lnTo>
                  <a:lnTo>
                    <a:pt x="451" y="38"/>
                  </a:lnTo>
                  <a:lnTo>
                    <a:pt x="451" y="38"/>
                  </a:lnTo>
                  <a:lnTo>
                    <a:pt x="453" y="34"/>
                  </a:lnTo>
                  <a:lnTo>
                    <a:pt x="455" y="30"/>
                  </a:lnTo>
                  <a:lnTo>
                    <a:pt x="456" y="25"/>
                  </a:lnTo>
                  <a:lnTo>
                    <a:pt x="455" y="21"/>
                  </a:lnTo>
                  <a:lnTo>
                    <a:pt x="453" y="13"/>
                  </a:lnTo>
                  <a:lnTo>
                    <a:pt x="448" y="6"/>
                  </a:lnTo>
                  <a:lnTo>
                    <a:pt x="441" y="2"/>
                  </a:lnTo>
                  <a:lnTo>
                    <a:pt x="434" y="0"/>
                  </a:lnTo>
                  <a:lnTo>
                    <a:pt x="430" y="1"/>
                  </a:lnTo>
                  <a:lnTo>
                    <a:pt x="426" y="2"/>
                  </a:lnTo>
                  <a:lnTo>
                    <a:pt x="424" y="4"/>
                  </a:lnTo>
                  <a:lnTo>
                    <a:pt x="420" y="8"/>
                  </a:lnTo>
                  <a:lnTo>
                    <a:pt x="420" y="8"/>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24" name="Freeform 2374"/>
            <p:cNvSpPr/>
            <p:nvPr/>
          </p:nvSpPr>
          <p:spPr>
            <a:xfrm>
              <a:off x="5019676" y="1930400"/>
              <a:ext cx="350838" cy="246063"/>
            </a:xfrm>
            <a:custGeom>
              <a:avLst/>
              <a:gdLst/>
              <a:ahLst/>
              <a:cxnLst>
                <a:cxn ang="0">
                  <a:pos x="331229" y="130456"/>
                </a:cxn>
                <a:cxn ang="0">
                  <a:pos x="315330" y="83258"/>
                </a:cxn>
                <a:cxn ang="0">
                  <a:pos x="304731" y="62046"/>
                </a:cxn>
                <a:cxn ang="0">
                  <a:pos x="286712" y="36591"/>
                </a:cxn>
                <a:cxn ang="0">
                  <a:pos x="264453" y="19621"/>
                </a:cxn>
                <a:cxn ang="0">
                  <a:pos x="239545" y="7955"/>
                </a:cxn>
                <a:cxn ang="0">
                  <a:pos x="211457" y="2121"/>
                </a:cxn>
                <a:cxn ang="0">
                  <a:pos x="171709" y="0"/>
                </a:cxn>
                <a:cxn ang="0">
                  <a:pos x="142031" y="2121"/>
                </a:cxn>
                <a:cxn ang="0">
                  <a:pos x="114473" y="8485"/>
                </a:cxn>
                <a:cxn ang="0">
                  <a:pos x="89034" y="18561"/>
                </a:cxn>
                <a:cxn ang="0">
                  <a:pos x="66246" y="33940"/>
                </a:cxn>
                <a:cxn ang="0">
                  <a:pos x="46637" y="54622"/>
                </a:cxn>
                <a:cxn ang="0">
                  <a:pos x="34978" y="72652"/>
                </a:cxn>
                <a:cxn ang="0">
                  <a:pos x="20669" y="102880"/>
                </a:cxn>
                <a:cxn ang="0">
                  <a:pos x="10599" y="135229"/>
                </a:cxn>
                <a:cxn ang="0">
                  <a:pos x="2120" y="189850"/>
                </a:cxn>
                <a:cxn ang="0">
                  <a:pos x="0" y="235457"/>
                </a:cxn>
                <a:cxn ang="0">
                  <a:pos x="2120" y="241821"/>
                </a:cxn>
                <a:cxn ang="0">
                  <a:pos x="11129" y="246063"/>
                </a:cxn>
                <a:cxn ang="0">
                  <a:pos x="20669" y="241821"/>
                </a:cxn>
                <a:cxn ang="0">
                  <a:pos x="22789" y="235457"/>
                </a:cxn>
                <a:cxn ang="0">
                  <a:pos x="24378" y="199396"/>
                </a:cxn>
                <a:cxn ang="0">
                  <a:pos x="32328" y="145304"/>
                </a:cxn>
                <a:cxn ang="0">
                  <a:pos x="49287" y="94925"/>
                </a:cxn>
                <a:cxn ang="0">
                  <a:pos x="60946" y="73183"/>
                </a:cxn>
                <a:cxn ang="0">
                  <a:pos x="76315" y="54091"/>
                </a:cxn>
                <a:cxn ang="0">
                  <a:pos x="88504" y="42955"/>
                </a:cxn>
                <a:cxn ang="0">
                  <a:pos x="117653" y="30758"/>
                </a:cxn>
                <a:cxn ang="0">
                  <a:pos x="151041" y="24924"/>
                </a:cxn>
                <a:cxn ang="0">
                  <a:pos x="183369" y="22273"/>
                </a:cxn>
                <a:cxn ang="0">
                  <a:pos x="214637" y="24394"/>
                </a:cxn>
                <a:cxn ang="0">
                  <a:pos x="242725" y="34470"/>
                </a:cxn>
                <a:cxn ang="0">
                  <a:pos x="266573" y="51970"/>
                </a:cxn>
                <a:cxn ang="0">
                  <a:pos x="286182" y="74773"/>
                </a:cxn>
                <a:cxn ang="0">
                  <a:pos x="298901" y="105001"/>
                </a:cxn>
                <a:cxn ang="0">
                  <a:pos x="314270" y="152729"/>
                </a:cxn>
                <a:cxn ang="0">
                  <a:pos x="325400" y="203108"/>
                </a:cxn>
                <a:cxn ang="0">
                  <a:pos x="327519" y="235457"/>
                </a:cxn>
                <a:cxn ang="0">
                  <a:pos x="329109" y="239699"/>
                </a:cxn>
                <a:cxn ang="0">
                  <a:pos x="334939" y="245533"/>
                </a:cxn>
                <a:cxn ang="0">
                  <a:pos x="347128" y="242881"/>
                </a:cxn>
                <a:cxn ang="0">
                  <a:pos x="350838" y="237578"/>
                </a:cxn>
                <a:cxn ang="0">
                  <a:pos x="350838" y="224320"/>
                </a:cxn>
                <a:cxn ang="0">
                  <a:pos x="346598" y="194093"/>
                </a:cxn>
                <a:cxn ang="0">
                  <a:pos x="336529" y="153789"/>
                </a:cxn>
              </a:cxnLst>
              <a:rect l="0" t="0" r="0" b="0"/>
              <a:pathLst>
                <a:path w="662" h="464">
                  <a:moveTo>
                    <a:pt x="635" y="290"/>
                  </a:moveTo>
                  <a:lnTo>
                    <a:pt x="635" y="290"/>
                  </a:lnTo>
                  <a:lnTo>
                    <a:pt x="625" y="246"/>
                  </a:lnTo>
                  <a:lnTo>
                    <a:pt x="612" y="201"/>
                  </a:lnTo>
                  <a:lnTo>
                    <a:pt x="604" y="179"/>
                  </a:lnTo>
                  <a:lnTo>
                    <a:pt x="595" y="157"/>
                  </a:lnTo>
                  <a:lnTo>
                    <a:pt x="586" y="136"/>
                  </a:lnTo>
                  <a:lnTo>
                    <a:pt x="575" y="117"/>
                  </a:lnTo>
                  <a:lnTo>
                    <a:pt x="575" y="117"/>
                  </a:lnTo>
                  <a:lnTo>
                    <a:pt x="564" y="99"/>
                  </a:lnTo>
                  <a:lnTo>
                    <a:pt x="553" y="84"/>
                  </a:lnTo>
                  <a:lnTo>
                    <a:pt x="541" y="69"/>
                  </a:lnTo>
                  <a:lnTo>
                    <a:pt x="528" y="57"/>
                  </a:lnTo>
                  <a:lnTo>
                    <a:pt x="514" y="46"/>
                  </a:lnTo>
                  <a:lnTo>
                    <a:pt x="499" y="37"/>
                  </a:lnTo>
                  <a:lnTo>
                    <a:pt x="484" y="28"/>
                  </a:lnTo>
                  <a:lnTo>
                    <a:pt x="468" y="22"/>
                  </a:lnTo>
                  <a:lnTo>
                    <a:pt x="452" y="15"/>
                  </a:lnTo>
                  <a:lnTo>
                    <a:pt x="434" y="11"/>
                  </a:lnTo>
                  <a:lnTo>
                    <a:pt x="416" y="7"/>
                  </a:lnTo>
                  <a:lnTo>
                    <a:pt x="399" y="4"/>
                  </a:lnTo>
                  <a:lnTo>
                    <a:pt x="381" y="1"/>
                  </a:lnTo>
                  <a:lnTo>
                    <a:pt x="362" y="0"/>
                  </a:lnTo>
                  <a:lnTo>
                    <a:pt x="324" y="0"/>
                  </a:lnTo>
                  <a:lnTo>
                    <a:pt x="324" y="0"/>
                  </a:lnTo>
                  <a:lnTo>
                    <a:pt x="286" y="1"/>
                  </a:lnTo>
                  <a:lnTo>
                    <a:pt x="268" y="4"/>
                  </a:lnTo>
                  <a:lnTo>
                    <a:pt x="251" y="7"/>
                  </a:lnTo>
                  <a:lnTo>
                    <a:pt x="233" y="11"/>
                  </a:lnTo>
                  <a:lnTo>
                    <a:pt x="216" y="16"/>
                  </a:lnTo>
                  <a:lnTo>
                    <a:pt x="199" y="22"/>
                  </a:lnTo>
                  <a:lnTo>
                    <a:pt x="183" y="28"/>
                  </a:lnTo>
                  <a:lnTo>
                    <a:pt x="168" y="35"/>
                  </a:lnTo>
                  <a:lnTo>
                    <a:pt x="153" y="43"/>
                  </a:lnTo>
                  <a:lnTo>
                    <a:pt x="138" y="54"/>
                  </a:lnTo>
                  <a:lnTo>
                    <a:pt x="125" y="64"/>
                  </a:lnTo>
                  <a:lnTo>
                    <a:pt x="112" y="76"/>
                  </a:lnTo>
                  <a:lnTo>
                    <a:pt x="100" y="90"/>
                  </a:lnTo>
                  <a:lnTo>
                    <a:pt x="88" y="103"/>
                  </a:lnTo>
                  <a:lnTo>
                    <a:pt x="77" y="119"/>
                  </a:lnTo>
                  <a:lnTo>
                    <a:pt x="77" y="119"/>
                  </a:lnTo>
                  <a:lnTo>
                    <a:pt x="66" y="137"/>
                  </a:lnTo>
                  <a:lnTo>
                    <a:pt x="55" y="156"/>
                  </a:lnTo>
                  <a:lnTo>
                    <a:pt x="47" y="175"/>
                  </a:lnTo>
                  <a:lnTo>
                    <a:pt x="39" y="194"/>
                  </a:lnTo>
                  <a:lnTo>
                    <a:pt x="32" y="214"/>
                  </a:lnTo>
                  <a:lnTo>
                    <a:pt x="26" y="235"/>
                  </a:lnTo>
                  <a:lnTo>
                    <a:pt x="20" y="255"/>
                  </a:lnTo>
                  <a:lnTo>
                    <a:pt x="16" y="275"/>
                  </a:lnTo>
                  <a:lnTo>
                    <a:pt x="8" y="316"/>
                  </a:lnTo>
                  <a:lnTo>
                    <a:pt x="4" y="358"/>
                  </a:lnTo>
                  <a:lnTo>
                    <a:pt x="1" y="400"/>
                  </a:lnTo>
                  <a:lnTo>
                    <a:pt x="0" y="444"/>
                  </a:lnTo>
                  <a:lnTo>
                    <a:pt x="0" y="444"/>
                  </a:lnTo>
                  <a:lnTo>
                    <a:pt x="0" y="448"/>
                  </a:lnTo>
                  <a:lnTo>
                    <a:pt x="1" y="452"/>
                  </a:lnTo>
                  <a:lnTo>
                    <a:pt x="4" y="456"/>
                  </a:lnTo>
                  <a:lnTo>
                    <a:pt x="7" y="458"/>
                  </a:lnTo>
                  <a:lnTo>
                    <a:pt x="13" y="463"/>
                  </a:lnTo>
                  <a:lnTo>
                    <a:pt x="21" y="464"/>
                  </a:lnTo>
                  <a:lnTo>
                    <a:pt x="28" y="463"/>
                  </a:lnTo>
                  <a:lnTo>
                    <a:pt x="36" y="458"/>
                  </a:lnTo>
                  <a:lnTo>
                    <a:pt x="39" y="456"/>
                  </a:lnTo>
                  <a:lnTo>
                    <a:pt x="40" y="452"/>
                  </a:lnTo>
                  <a:lnTo>
                    <a:pt x="42" y="448"/>
                  </a:lnTo>
                  <a:lnTo>
                    <a:pt x="43" y="444"/>
                  </a:lnTo>
                  <a:lnTo>
                    <a:pt x="43" y="444"/>
                  </a:lnTo>
                  <a:lnTo>
                    <a:pt x="45" y="410"/>
                  </a:lnTo>
                  <a:lnTo>
                    <a:pt x="46" y="376"/>
                  </a:lnTo>
                  <a:lnTo>
                    <a:pt x="50" y="342"/>
                  </a:lnTo>
                  <a:lnTo>
                    <a:pt x="54" y="308"/>
                  </a:lnTo>
                  <a:lnTo>
                    <a:pt x="61" y="274"/>
                  </a:lnTo>
                  <a:lnTo>
                    <a:pt x="69" y="241"/>
                  </a:lnTo>
                  <a:lnTo>
                    <a:pt x="80" y="210"/>
                  </a:lnTo>
                  <a:lnTo>
                    <a:pt x="93" y="179"/>
                  </a:lnTo>
                  <a:lnTo>
                    <a:pt x="93" y="179"/>
                  </a:lnTo>
                  <a:lnTo>
                    <a:pt x="107" y="152"/>
                  </a:lnTo>
                  <a:lnTo>
                    <a:pt x="115" y="138"/>
                  </a:lnTo>
                  <a:lnTo>
                    <a:pt x="123" y="125"/>
                  </a:lnTo>
                  <a:lnTo>
                    <a:pt x="133" y="113"/>
                  </a:lnTo>
                  <a:lnTo>
                    <a:pt x="144" y="102"/>
                  </a:lnTo>
                  <a:lnTo>
                    <a:pt x="154" y="91"/>
                  </a:lnTo>
                  <a:lnTo>
                    <a:pt x="167" y="81"/>
                  </a:lnTo>
                  <a:lnTo>
                    <a:pt x="167" y="81"/>
                  </a:lnTo>
                  <a:lnTo>
                    <a:pt x="184" y="72"/>
                  </a:lnTo>
                  <a:lnTo>
                    <a:pt x="203" y="64"/>
                  </a:lnTo>
                  <a:lnTo>
                    <a:pt x="222" y="58"/>
                  </a:lnTo>
                  <a:lnTo>
                    <a:pt x="243" y="54"/>
                  </a:lnTo>
                  <a:lnTo>
                    <a:pt x="263" y="50"/>
                  </a:lnTo>
                  <a:lnTo>
                    <a:pt x="285" y="47"/>
                  </a:lnTo>
                  <a:lnTo>
                    <a:pt x="324" y="43"/>
                  </a:lnTo>
                  <a:lnTo>
                    <a:pt x="324" y="43"/>
                  </a:lnTo>
                  <a:lnTo>
                    <a:pt x="346" y="42"/>
                  </a:lnTo>
                  <a:lnTo>
                    <a:pt x="366" y="42"/>
                  </a:lnTo>
                  <a:lnTo>
                    <a:pt x="385" y="43"/>
                  </a:lnTo>
                  <a:lnTo>
                    <a:pt x="405" y="46"/>
                  </a:lnTo>
                  <a:lnTo>
                    <a:pt x="423" y="52"/>
                  </a:lnTo>
                  <a:lnTo>
                    <a:pt x="441" y="57"/>
                  </a:lnTo>
                  <a:lnTo>
                    <a:pt x="458" y="65"/>
                  </a:lnTo>
                  <a:lnTo>
                    <a:pt x="475" y="75"/>
                  </a:lnTo>
                  <a:lnTo>
                    <a:pt x="490" y="85"/>
                  </a:lnTo>
                  <a:lnTo>
                    <a:pt x="503" y="98"/>
                  </a:lnTo>
                  <a:lnTo>
                    <a:pt x="517" y="111"/>
                  </a:lnTo>
                  <a:lnTo>
                    <a:pt x="529" y="126"/>
                  </a:lnTo>
                  <a:lnTo>
                    <a:pt x="540" y="141"/>
                  </a:lnTo>
                  <a:lnTo>
                    <a:pt x="549" y="159"/>
                  </a:lnTo>
                  <a:lnTo>
                    <a:pt x="557" y="178"/>
                  </a:lnTo>
                  <a:lnTo>
                    <a:pt x="564" y="198"/>
                  </a:lnTo>
                  <a:lnTo>
                    <a:pt x="564" y="198"/>
                  </a:lnTo>
                  <a:lnTo>
                    <a:pt x="583" y="256"/>
                  </a:lnTo>
                  <a:lnTo>
                    <a:pt x="593" y="288"/>
                  </a:lnTo>
                  <a:lnTo>
                    <a:pt x="601" y="319"/>
                  </a:lnTo>
                  <a:lnTo>
                    <a:pt x="609" y="351"/>
                  </a:lnTo>
                  <a:lnTo>
                    <a:pt x="614" y="383"/>
                  </a:lnTo>
                  <a:lnTo>
                    <a:pt x="618" y="414"/>
                  </a:lnTo>
                  <a:lnTo>
                    <a:pt x="620" y="429"/>
                  </a:lnTo>
                  <a:lnTo>
                    <a:pt x="618" y="444"/>
                  </a:lnTo>
                  <a:lnTo>
                    <a:pt x="618" y="444"/>
                  </a:lnTo>
                  <a:lnTo>
                    <a:pt x="620" y="448"/>
                  </a:lnTo>
                  <a:lnTo>
                    <a:pt x="621" y="452"/>
                  </a:lnTo>
                  <a:lnTo>
                    <a:pt x="623" y="456"/>
                  </a:lnTo>
                  <a:lnTo>
                    <a:pt x="625" y="458"/>
                  </a:lnTo>
                  <a:lnTo>
                    <a:pt x="632" y="463"/>
                  </a:lnTo>
                  <a:lnTo>
                    <a:pt x="640" y="464"/>
                  </a:lnTo>
                  <a:lnTo>
                    <a:pt x="648" y="463"/>
                  </a:lnTo>
                  <a:lnTo>
                    <a:pt x="655" y="458"/>
                  </a:lnTo>
                  <a:lnTo>
                    <a:pt x="658" y="456"/>
                  </a:lnTo>
                  <a:lnTo>
                    <a:pt x="660" y="452"/>
                  </a:lnTo>
                  <a:lnTo>
                    <a:pt x="662" y="448"/>
                  </a:lnTo>
                  <a:lnTo>
                    <a:pt x="662" y="444"/>
                  </a:lnTo>
                  <a:lnTo>
                    <a:pt x="662" y="444"/>
                  </a:lnTo>
                  <a:lnTo>
                    <a:pt x="662" y="423"/>
                  </a:lnTo>
                  <a:lnTo>
                    <a:pt x="660" y="403"/>
                  </a:lnTo>
                  <a:lnTo>
                    <a:pt x="658" y="384"/>
                  </a:lnTo>
                  <a:lnTo>
                    <a:pt x="654" y="366"/>
                  </a:lnTo>
                  <a:lnTo>
                    <a:pt x="644" y="328"/>
                  </a:lnTo>
                  <a:lnTo>
                    <a:pt x="635" y="290"/>
                  </a:lnTo>
                  <a:lnTo>
                    <a:pt x="635" y="290"/>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25" name="Freeform 2375"/>
            <p:cNvSpPr/>
            <p:nvPr/>
          </p:nvSpPr>
          <p:spPr>
            <a:xfrm>
              <a:off x="5373689" y="1876425"/>
              <a:ext cx="241300" cy="300038"/>
            </a:xfrm>
            <a:custGeom>
              <a:avLst/>
              <a:gdLst/>
              <a:ahLst/>
              <a:cxnLst>
                <a:cxn ang="0">
                  <a:pos x="236517" y="278946"/>
                </a:cxn>
                <a:cxn ang="0">
                  <a:pos x="230139" y="273673"/>
                </a:cxn>
                <a:cxn ang="0">
                  <a:pos x="220572" y="259963"/>
                </a:cxn>
                <a:cxn ang="0">
                  <a:pos x="215788" y="253635"/>
                </a:cxn>
                <a:cxn ang="0">
                  <a:pos x="198249" y="237816"/>
                </a:cxn>
                <a:cxn ang="0">
                  <a:pos x="186024" y="225160"/>
                </a:cxn>
                <a:cxn ang="0">
                  <a:pos x="182304" y="219887"/>
                </a:cxn>
                <a:cxn ang="0">
                  <a:pos x="156260" y="186667"/>
                </a:cxn>
                <a:cxn ang="0">
                  <a:pos x="130748" y="152919"/>
                </a:cxn>
                <a:cxn ang="0">
                  <a:pos x="123839" y="144482"/>
                </a:cxn>
                <a:cxn ang="0">
                  <a:pos x="107894" y="117062"/>
                </a:cxn>
                <a:cxn ang="0">
                  <a:pos x="97264" y="98607"/>
                </a:cxn>
                <a:cxn ang="0">
                  <a:pos x="85040" y="82260"/>
                </a:cxn>
                <a:cxn ang="0">
                  <a:pos x="68032" y="62750"/>
                </a:cxn>
                <a:cxn ang="0">
                  <a:pos x="36142" y="22674"/>
                </a:cxn>
                <a:cxn ang="0">
                  <a:pos x="19665" y="3164"/>
                </a:cxn>
                <a:cxn ang="0">
                  <a:pos x="15945" y="527"/>
                </a:cxn>
                <a:cxn ang="0">
                  <a:pos x="11693" y="0"/>
                </a:cxn>
                <a:cxn ang="0">
                  <a:pos x="3720" y="3164"/>
                </a:cxn>
                <a:cxn ang="0">
                  <a:pos x="0" y="10546"/>
                </a:cxn>
                <a:cxn ang="0">
                  <a:pos x="531" y="15292"/>
                </a:cxn>
                <a:cxn ang="0">
                  <a:pos x="2657" y="20038"/>
                </a:cxn>
                <a:cxn ang="0">
                  <a:pos x="20728" y="40603"/>
                </a:cxn>
                <a:cxn ang="0">
                  <a:pos x="54744" y="83315"/>
                </a:cxn>
                <a:cxn ang="0">
                  <a:pos x="102579" y="150810"/>
                </a:cxn>
                <a:cxn ang="0">
                  <a:pos x="133937" y="195104"/>
                </a:cxn>
                <a:cxn ang="0">
                  <a:pos x="161575" y="232015"/>
                </a:cxn>
                <a:cxn ang="0">
                  <a:pos x="172205" y="243089"/>
                </a:cxn>
                <a:cxn ang="0">
                  <a:pos x="178052" y="249416"/>
                </a:cxn>
                <a:cxn ang="0">
                  <a:pos x="195591" y="269981"/>
                </a:cxn>
                <a:cxn ang="0">
                  <a:pos x="206753" y="284219"/>
                </a:cxn>
                <a:cxn ang="0">
                  <a:pos x="220040" y="295820"/>
                </a:cxn>
                <a:cxn ang="0">
                  <a:pos x="222166" y="297401"/>
                </a:cxn>
                <a:cxn ang="0">
                  <a:pos x="226418" y="299511"/>
                </a:cxn>
                <a:cxn ang="0">
                  <a:pos x="230670" y="300038"/>
                </a:cxn>
                <a:cxn ang="0">
                  <a:pos x="234391" y="299511"/>
                </a:cxn>
                <a:cxn ang="0">
                  <a:pos x="240237" y="294238"/>
                </a:cxn>
                <a:cxn ang="0">
                  <a:pos x="241300" y="287383"/>
                </a:cxn>
                <a:cxn ang="0">
                  <a:pos x="239174" y="281055"/>
                </a:cxn>
                <a:cxn ang="0">
                  <a:pos x="236517" y="278946"/>
                </a:cxn>
              </a:cxnLst>
              <a:rect l="0" t="0" r="0" b="0"/>
              <a:pathLst>
                <a:path w="454" h="569">
                  <a:moveTo>
                    <a:pt x="445" y="529"/>
                  </a:moveTo>
                  <a:lnTo>
                    <a:pt x="445" y="529"/>
                  </a:lnTo>
                  <a:lnTo>
                    <a:pt x="438" y="524"/>
                  </a:lnTo>
                  <a:lnTo>
                    <a:pt x="433" y="519"/>
                  </a:lnTo>
                  <a:lnTo>
                    <a:pt x="423" y="507"/>
                  </a:lnTo>
                  <a:lnTo>
                    <a:pt x="415" y="493"/>
                  </a:lnTo>
                  <a:lnTo>
                    <a:pt x="410" y="487"/>
                  </a:lnTo>
                  <a:lnTo>
                    <a:pt x="406" y="481"/>
                  </a:lnTo>
                  <a:lnTo>
                    <a:pt x="406" y="481"/>
                  </a:lnTo>
                  <a:lnTo>
                    <a:pt x="373" y="451"/>
                  </a:lnTo>
                  <a:lnTo>
                    <a:pt x="357" y="435"/>
                  </a:lnTo>
                  <a:lnTo>
                    <a:pt x="350" y="427"/>
                  </a:lnTo>
                  <a:lnTo>
                    <a:pt x="343" y="417"/>
                  </a:lnTo>
                  <a:lnTo>
                    <a:pt x="343" y="417"/>
                  </a:lnTo>
                  <a:lnTo>
                    <a:pt x="320" y="385"/>
                  </a:lnTo>
                  <a:lnTo>
                    <a:pt x="294" y="354"/>
                  </a:lnTo>
                  <a:lnTo>
                    <a:pt x="270" y="322"/>
                  </a:lnTo>
                  <a:lnTo>
                    <a:pt x="246" y="290"/>
                  </a:lnTo>
                  <a:lnTo>
                    <a:pt x="246" y="290"/>
                  </a:lnTo>
                  <a:lnTo>
                    <a:pt x="233" y="274"/>
                  </a:lnTo>
                  <a:lnTo>
                    <a:pt x="224" y="257"/>
                  </a:lnTo>
                  <a:lnTo>
                    <a:pt x="203" y="222"/>
                  </a:lnTo>
                  <a:lnTo>
                    <a:pt x="194" y="204"/>
                  </a:lnTo>
                  <a:lnTo>
                    <a:pt x="183" y="187"/>
                  </a:lnTo>
                  <a:lnTo>
                    <a:pt x="172" y="170"/>
                  </a:lnTo>
                  <a:lnTo>
                    <a:pt x="160" y="156"/>
                  </a:lnTo>
                  <a:lnTo>
                    <a:pt x="160" y="156"/>
                  </a:lnTo>
                  <a:lnTo>
                    <a:pt x="128" y="119"/>
                  </a:lnTo>
                  <a:lnTo>
                    <a:pt x="98" y="81"/>
                  </a:lnTo>
                  <a:lnTo>
                    <a:pt x="68" y="43"/>
                  </a:lnTo>
                  <a:lnTo>
                    <a:pt x="37" y="6"/>
                  </a:lnTo>
                  <a:lnTo>
                    <a:pt x="37" y="6"/>
                  </a:lnTo>
                  <a:lnTo>
                    <a:pt x="33" y="2"/>
                  </a:lnTo>
                  <a:lnTo>
                    <a:pt x="30" y="1"/>
                  </a:lnTo>
                  <a:lnTo>
                    <a:pt x="26" y="0"/>
                  </a:lnTo>
                  <a:lnTo>
                    <a:pt x="22" y="0"/>
                  </a:lnTo>
                  <a:lnTo>
                    <a:pt x="14" y="1"/>
                  </a:lnTo>
                  <a:lnTo>
                    <a:pt x="7" y="6"/>
                  </a:lnTo>
                  <a:lnTo>
                    <a:pt x="3" y="13"/>
                  </a:lnTo>
                  <a:lnTo>
                    <a:pt x="0" y="20"/>
                  </a:lnTo>
                  <a:lnTo>
                    <a:pt x="0" y="24"/>
                  </a:lnTo>
                  <a:lnTo>
                    <a:pt x="1" y="29"/>
                  </a:lnTo>
                  <a:lnTo>
                    <a:pt x="3" y="33"/>
                  </a:lnTo>
                  <a:lnTo>
                    <a:pt x="5" y="38"/>
                  </a:lnTo>
                  <a:lnTo>
                    <a:pt x="5" y="38"/>
                  </a:lnTo>
                  <a:lnTo>
                    <a:pt x="39" y="77"/>
                  </a:lnTo>
                  <a:lnTo>
                    <a:pt x="72" y="118"/>
                  </a:lnTo>
                  <a:lnTo>
                    <a:pt x="103" y="158"/>
                  </a:lnTo>
                  <a:lnTo>
                    <a:pt x="133" y="200"/>
                  </a:lnTo>
                  <a:lnTo>
                    <a:pt x="193" y="286"/>
                  </a:lnTo>
                  <a:lnTo>
                    <a:pt x="252" y="370"/>
                  </a:lnTo>
                  <a:lnTo>
                    <a:pt x="252" y="370"/>
                  </a:lnTo>
                  <a:lnTo>
                    <a:pt x="286" y="417"/>
                  </a:lnTo>
                  <a:lnTo>
                    <a:pt x="304" y="440"/>
                  </a:lnTo>
                  <a:lnTo>
                    <a:pt x="313" y="451"/>
                  </a:lnTo>
                  <a:lnTo>
                    <a:pt x="324" y="461"/>
                  </a:lnTo>
                  <a:lnTo>
                    <a:pt x="324" y="461"/>
                  </a:lnTo>
                  <a:lnTo>
                    <a:pt x="335" y="473"/>
                  </a:lnTo>
                  <a:lnTo>
                    <a:pt x="346" y="485"/>
                  </a:lnTo>
                  <a:lnTo>
                    <a:pt x="368" y="512"/>
                  </a:lnTo>
                  <a:lnTo>
                    <a:pt x="379" y="526"/>
                  </a:lnTo>
                  <a:lnTo>
                    <a:pt x="389" y="539"/>
                  </a:lnTo>
                  <a:lnTo>
                    <a:pt x="402" y="550"/>
                  </a:lnTo>
                  <a:lnTo>
                    <a:pt x="414" y="561"/>
                  </a:lnTo>
                  <a:lnTo>
                    <a:pt x="414" y="561"/>
                  </a:lnTo>
                  <a:lnTo>
                    <a:pt x="418" y="564"/>
                  </a:lnTo>
                  <a:lnTo>
                    <a:pt x="421" y="567"/>
                  </a:lnTo>
                  <a:lnTo>
                    <a:pt x="426" y="568"/>
                  </a:lnTo>
                  <a:lnTo>
                    <a:pt x="431" y="569"/>
                  </a:lnTo>
                  <a:lnTo>
                    <a:pt x="434" y="569"/>
                  </a:lnTo>
                  <a:lnTo>
                    <a:pt x="434" y="569"/>
                  </a:lnTo>
                  <a:lnTo>
                    <a:pt x="441" y="568"/>
                  </a:lnTo>
                  <a:lnTo>
                    <a:pt x="446" y="564"/>
                  </a:lnTo>
                  <a:lnTo>
                    <a:pt x="452" y="558"/>
                  </a:lnTo>
                  <a:lnTo>
                    <a:pt x="454" y="552"/>
                  </a:lnTo>
                  <a:lnTo>
                    <a:pt x="454" y="545"/>
                  </a:lnTo>
                  <a:lnTo>
                    <a:pt x="454" y="538"/>
                  </a:lnTo>
                  <a:lnTo>
                    <a:pt x="450" y="533"/>
                  </a:lnTo>
                  <a:lnTo>
                    <a:pt x="445" y="529"/>
                  </a:lnTo>
                  <a:lnTo>
                    <a:pt x="445" y="529"/>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26" name="Freeform 2376"/>
            <p:cNvSpPr/>
            <p:nvPr/>
          </p:nvSpPr>
          <p:spPr>
            <a:xfrm>
              <a:off x="5014914" y="1611313"/>
              <a:ext cx="71438" cy="201613"/>
            </a:xfrm>
            <a:custGeom>
              <a:avLst/>
              <a:gdLst/>
              <a:ahLst/>
              <a:cxnLst>
                <a:cxn ang="0">
                  <a:pos x="49016" y="11581"/>
                </a:cxn>
                <a:cxn ang="0">
                  <a:pos x="49016" y="11581"/>
                </a:cxn>
                <a:cxn ang="0">
                  <a:pos x="45366" y="36322"/>
                </a:cxn>
                <a:cxn ang="0">
                  <a:pos x="40673" y="61589"/>
                </a:cxn>
                <a:cxn ang="0">
                  <a:pos x="37544" y="73697"/>
                </a:cxn>
                <a:cxn ang="0">
                  <a:pos x="33894" y="85804"/>
                </a:cxn>
                <a:cxn ang="0">
                  <a:pos x="29722" y="97911"/>
                </a:cxn>
                <a:cxn ang="0">
                  <a:pos x="25551" y="110019"/>
                </a:cxn>
                <a:cxn ang="0">
                  <a:pos x="25551" y="110019"/>
                </a:cxn>
                <a:cxn ang="0">
                  <a:pos x="17208" y="132654"/>
                </a:cxn>
                <a:cxn ang="0">
                  <a:pos x="13036" y="144761"/>
                </a:cxn>
                <a:cxn ang="0">
                  <a:pos x="10950" y="156342"/>
                </a:cxn>
                <a:cxn ang="0">
                  <a:pos x="10950" y="156342"/>
                </a:cxn>
                <a:cxn ang="0">
                  <a:pos x="8865" y="164238"/>
                </a:cxn>
                <a:cxn ang="0">
                  <a:pos x="5736" y="172134"/>
                </a:cxn>
                <a:cxn ang="0">
                  <a:pos x="3129" y="178978"/>
                </a:cxn>
                <a:cxn ang="0">
                  <a:pos x="0" y="186874"/>
                </a:cxn>
                <a:cxn ang="0">
                  <a:pos x="0" y="186874"/>
                </a:cxn>
                <a:cxn ang="0">
                  <a:pos x="0" y="190032"/>
                </a:cxn>
                <a:cxn ang="0">
                  <a:pos x="0" y="192138"/>
                </a:cxn>
                <a:cxn ang="0">
                  <a:pos x="1043" y="194243"/>
                </a:cxn>
                <a:cxn ang="0">
                  <a:pos x="1564" y="196349"/>
                </a:cxn>
                <a:cxn ang="0">
                  <a:pos x="5214" y="198981"/>
                </a:cxn>
                <a:cxn ang="0">
                  <a:pos x="8865" y="200560"/>
                </a:cxn>
                <a:cxn ang="0">
                  <a:pos x="13036" y="201613"/>
                </a:cxn>
                <a:cxn ang="0">
                  <a:pos x="17208" y="200034"/>
                </a:cxn>
                <a:cxn ang="0">
                  <a:pos x="18772" y="198981"/>
                </a:cxn>
                <a:cxn ang="0">
                  <a:pos x="19815" y="197928"/>
                </a:cxn>
                <a:cxn ang="0">
                  <a:pos x="21379" y="195823"/>
                </a:cxn>
                <a:cxn ang="0">
                  <a:pos x="21901" y="192664"/>
                </a:cxn>
                <a:cxn ang="0">
                  <a:pos x="21901" y="192664"/>
                </a:cxn>
                <a:cxn ang="0">
                  <a:pos x="23986" y="184768"/>
                </a:cxn>
                <a:cxn ang="0">
                  <a:pos x="27637" y="174766"/>
                </a:cxn>
                <a:cxn ang="0">
                  <a:pos x="31287" y="166344"/>
                </a:cxn>
                <a:cxn ang="0">
                  <a:pos x="35458" y="158448"/>
                </a:cxn>
                <a:cxn ang="0">
                  <a:pos x="35458" y="158448"/>
                </a:cxn>
                <a:cxn ang="0">
                  <a:pos x="38587" y="152657"/>
                </a:cxn>
                <a:cxn ang="0">
                  <a:pos x="40673" y="146867"/>
                </a:cxn>
                <a:cxn ang="0">
                  <a:pos x="43280" y="134233"/>
                </a:cxn>
                <a:cxn ang="0">
                  <a:pos x="45887" y="121599"/>
                </a:cxn>
                <a:cxn ang="0">
                  <a:pos x="47452" y="115809"/>
                </a:cxn>
                <a:cxn ang="0">
                  <a:pos x="49537" y="109492"/>
                </a:cxn>
                <a:cxn ang="0">
                  <a:pos x="49537" y="109492"/>
                </a:cxn>
                <a:cxn ang="0">
                  <a:pos x="53709" y="97911"/>
                </a:cxn>
                <a:cxn ang="0">
                  <a:pos x="58402" y="85804"/>
                </a:cxn>
                <a:cxn ang="0">
                  <a:pos x="61009" y="73697"/>
                </a:cxn>
                <a:cxn ang="0">
                  <a:pos x="63616" y="61589"/>
                </a:cxn>
                <a:cxn ang="0">
                  <a:pos x="68309" y="36322"/>
                </a:cxn>
                <a:cxn ang="0">
                  <a:pos x="71438" y="11581"/>
                </a:cxn>
                <a:cxn ang="0">
                  <a:pos x="71438" y="11581"/>
                </a:cxn>
                <a:cxn ang="0">
                  <a:pos x="71438" y="8422"/>
                </a:cxn>
                <a:cxn ang="0">
                  <a:pos x="70917" y="6317"/>
                </a:cxn>
                <a:cxn ang="0">
                  <a:pos x="70395" y="4211"/>
                </a:cxn>
                <a:cxn ang="0">
                  <a:pos x="68831" y="2632"/>
                </a:cxn>
                <a:cxn ang="0">
                  <a:pos x="65181" y="526"/>
                </a:cxn>
                <a:cxn ang="0">
                  <a:pos x="61531" y="0"/>
                </a:cxn>
                <a:cxn ang="0">
                  <a:pos x="57359" y="526"/>
                </a:cxn>
                <a:cxn ang="0">
                  <a:pos x="53187" y="2632"/>
                </a:cxn>
                <a:cxn ang="0">
                  <a:pos x="51623" y="4211"/>
                </a:cxn>
                <a:cxn ang="0">
                  <a:pos x="50580" y="6317"/>
                </a:cxn>
                <a:cxn ang="0">
                  <a:pos x="49537" y="8422"/>
                </a:cxn>
                <a:cxn ang="0">
                  <a:pos x="49016" y="11581"/>
                </a:cxn>
                <a:cxn ang="0">
                  <a:pos x="49016" y="11581"/>
                </a:cxn>
              </a:cxnLst>
              <a:rect l="0" t="0" r="0" b="0"/>
              <a:pathLst>
                <a:path w="137" h="383">
                  <a:moveTo>
                    <a:pt x="94" y="22"/>
                  </a:moveTo>
                  <a:lnTo>
                    <a:pt x="94" y="22"/>
                  </a:lnTo>
                  <a:lnTo>
                    <a:pt x="87" y="69"/>
                  </a:lnTo>
                  <a:lnTo>
                    <a:pt x="78" y="117"/>
                  </a:lnTo>
                  <a:lnTo>
                    <a:pt x="72" y="140"/>
                  </a:lnTo>
                  <a:lnTo>
                    <a:pt x="65" y="163"/>
                  </a:lnTo>
                  <a:lnTo>
                    <a:pt x="57" y="186"/>
                  </a:lnTo>
                  <a:lnTo>
                    <a:pt x="49" y="209"/>
                  </a:lnTo>
                  <a:lnTo>
                    <a:pt x="49" y="209"/>
                  </a:lnTo>
                  <a:lnTo>
                    <a:pt x="33" y="252"/>
                  </a:lnTo>
                  <a:lnTo>
                    <a:pt x="25" y="275"/>
                  </a:lnTo>
                  <a:lnTo>
                    <a:pt x="21" y="297"/>
                  </a:lnTo>
                  <a:lnTo>
                    <a:pt x="21" y="297"/>
                  </a:lnTo>
                  <a:lnTo>
                    <a:pt x="17" y="312"/>
                  </a:lnTo>
                  <a:lnTo>
                    <a:pt x="11" y="327"/>
                  </a:lnTo>
                  <a:lnTo>
                    <a:pt x="6" y="340"/>
                  </a:lnTo>
                  <a:lnTo>
                    <a:pt x="0" y="355"/>
                  </a:lnTo>
                  <a:lnTo>
                    <a:pt x="0" y="355"/>
                  </a:lnTo>
                  <a:lnTo>
                    <a:pt x="0" y="361"/>
                  </a:lnTo>
                  <a:lnTo>
                    <a:pt x="0" y="365"/>
                  </a:lnTo>
                  <a:lnTo>
                    <a:pt x="2" y="369"/>
                  </a:lnTo>
                  <a:lnTo>
                    <a:pt x="3" y="373"/>
                  </a:lnTo>
                  <a:lnTo>
                    <a:pt x="10" y="378"/>
                  </a:lnTo>
                  <a:lnTo>
                    <a:pt x="17" y="381"/>
                  </a:lnTo>
                  <a:lnTo>
                    <a:pt x="25" y="383"/>
                  </a:lnTo>
                  <a:lnTo>
                    <a:pt x="33" y="380"/>
                  </a:lnTo>
                  <a:lnTo>
                    <a:pt x="36" y="378"/>
                  </a:lnTo>
                  <a:lnTo>
                    <a:pt x="38" y="376"/>
                  </a:lnTo>
                  <a:lnTo>
                    <a:pt x="41" y="372"/>
                  </a:lnTo>
                  <a:lnTo>
                    <a:pt x="42" y="366"/>
                  </a:lnTo>
                  <a:lnTo>
                    <a:pt x="42" y="366"/>
                  </a:lnTo>
                  <a:lnTo>
                    <a:pt x="46" y="351"/>
                  </a:lnTo>
                  <a:lnTo>
                    <a:pt x="53" y="332"/>
                  </a:lnTo>
                  <a:lnTo>
                    <a:pt x="60" y="316"/>
                  </a:lnTo>
                  <a:lnTo>
                    <a:pt x="68" y="301"/>
                  </a:lnTo>
                  <a:lnTo>
                    <a:pt x="68" y="301"/>
                  </a:lnTo>
                  <a:lnTo>
                    <a:pt x="74" y="290"/>
                  </a:lnTo>
                  <a:lnTo>
                    <a:pt x="78" y="279"/>
                  </a:lnTo>
                  <a:lnTo>
                    <a:pt x="83" y="255"/>
                  </a:lnTo>
                  <a:lnTo>
                    <a:pt x="88" y="231"/>
                  </a:lnTo>
                  <a:lnTo>
                    <a:pt x="91" y="220"/>
                  </a:lnTo>
                  <a:lnTo>
                    <a:pt x="95" y="208"/>
                  </a:lnTo>
                  <a:lnTo>
                    <a:pt x="95" y="208"/>
                  </a:lnTo>
                  <a:lnTo>
                    <a:pt x="103" y="186"/>
                  </a:lnTo>
                  <a:lnTo>
                    <a:pt x="112" y="163"/>
                  </a:lnTo>
                  <a:lnTo>
                    <a:pt x="117" y="140"/>
                  </a:lnTo>
                  <a:lnTo>
                    <a:pt x="122" y="117"/>
                  </a:lnTo>
                  <a:lnTo>
                    <a:pt x="131" y="69"/>
                  </a:lnTo>
                  <a:lnTo>
                    <a:pt x="137" y="22"/>
                  </a:lnTo>
                  <a:lnTo>
                    <a:pt x="137" y="22"/>
                  </a:lnTo>
                  <a:lnTo>
                    <a:pt x="137" y="16"/>
                  </a:lnTo>
                  <a:lnTo>
                    <a:pt x="136" y="12"/>
                  </a:lnTo>
                  <a:lnTo>
                    <a:pt x="135" y="8"/>
                  </a:lnTo>
                  <a:lnTo>
                    <a:pt x="132" y="5"/>
                  </a:lnTo>
                  <a:lnTo>
                    <a:pt x="125" y="1"/>
                  </a:lnTo>
                  <a:lnTo>
                    <a:pt x="118" y="0"/>
                  </a:lnTo>
                  <a:lnTo>
                    <a:pt x="110" y="1"/>
                  </a:lnTo>
                  <a:lnTo>
                    <a:pt x="102" y="5"/>
                  </a:lnTo>
                  <a:lnTo>
                    <a:pt x="99" y="8"/>
                  </a:lnTo>
                  <a:lnTo>
                    <a:pt x="97" y="12"/>
                  </a:lnTo>
                  <a:lnTo>
                    <a:pt x="95" y="16"/>
                  </a:lnTo>
                  <a:lnTo>
                    <a:pt x="94" y="22"/>
                  </a:lnTo>
                  <a:lnTo>
                    <a:pt x="94" y="22"/>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27" name="Freeform 2377"/>
            <p:cNvSpPr/>
            <p:nvPr/>
          </p:nvSpPr>
          <p:spPr>
            <a:xfrm>
              <a:off x="5114926" y="1612900"/>
              <a:ext cx="52388" cy="198438"/>
            </a:xfrm>
            <a:custGeom>
              <a:avLst/>
              <a:gdLst/>
              <a:ahLst/>
              <a:cxnLst>
                <a:cxn ang="0">
                  <a:pos x="30385" y="7895"/>
                </a:cxn>
                <a:cxn ang="0">
                  <a:pos x="30385" y="7895"/>
                </a:cxn>
                <a:cxn ang="0">
                  <a:pos x="26718" y="20002"/>
                </a:cxn>
                <a:cxn ang="0">
                  <a:pos x="25670" y="32108"/>
                </a:cxn>
                <a:cxn ang="0">
                  <a:pos x="24098" y="44741"/>
                </a:cxn>
                <a:cxn ang="0">
                  <a:pos x="23575" y="57900"/>
                </a:cxn>
                <a:cxn ang="0">
                  <a:pos x="21479" y="82639"/>
                </a:cxn>
                <a:cxn ang="0">
                  <a:pos x="19907" y="95271"/>
                </a:cxn>
                <a:cxn ang="0">
                  <a:pos x="17812" y="107904"/>
                </a:cxn>
                <a:cxn ang="0">
                  <a:pos x="17812" y="107904"/>
                </a:cxn>
                <a:cxn ang="0">
                  <a:pos x="8382" y="145276"/>
                </a:cxn>
                <a:cxn ang="0">
                  <a:pos x="3667" y="164751"/>
                </a:cxn>
                <a:cxn ang="0">
                  <a:pos x="0" y="184226"/>
                </a:cxn>
                <a:cxn ang="0">
                  <a:pos x="0" y="184226"/>
                </a:cxn>
                <a:cxn ang="0">
                  <a:pos x="0" y="186858"/>
                </a:cxn>
                <a:cxn ang="0">
                  <a:pos x="0" y="188964"/>
                </a:cxn>
                <a:cxn ang="0">
                  <a:pos x="524" y="191069"/>
                </a:cxn>
                <a:cxn ang="0">
                  <a:pos x="2096" y="193174"/>
                </a:cxn>
                <a:cxn ang="0">
                  <a:pos x="4715" y="196333"/>
                </a:cxn>
                <a:cxn ang="0">
                  <a:pos x="8382" y="198438"/>
                </a:cxn>
                <a:cxn ang="0">
                  <a:pos x="12573" y="198438"/>
                </a:cxn>
                <a:cxn ang="0">
                  <a:pos x="16764" y="197385"/>
                </a:cxn>
                <a:cxn ang="0">
                  <a:pos x="18336" y="196333"/>
                </a:cxn>
                <a:cxn ang="0">
                  <a:pos x="19907" y="194753"/>
                </a:cxn>
                <a:cxn ang="0">
                  <a:pos x="21479" y="192648"/>
                </a:cxn>
                <a:cxn ang="0">
                  <a:pos x="22003" y="190543"/>
                </a:cxn>
                <a:cxn ang="0">
                  <a:pos x="22003" y="190543"/>
                </a:cxn>
                <a:cxn ang="0">
                  <a:pos x="22527" y="186332"/>
                </a:cxn>
                <a:cxn ang="0">
                  <a:pos x="24098" y="182121"/>
                </a:cxn>
                <a:cxn ang="0">
                  <a:pos x="27766" y="174225"/>
                </a:cxn>
                <a:cxn ang="0">
                  <a:pos x="30385" y="166330"/>
                </a:cxn>
                <a:cxn ang="0">
                  <a:pos x="31957" y="162119"/>
                </a:cxn>
                <a:cxn ang="0">
                  <a:pos x="32481" y="158435"/>
                </a:cxn>
                <a:cxn ang="0">
                  <a:pos x="32481" y="158435"/>
                </a:cxn>
                <a:cxn ang="0">
                  <a:pos x="33528" y="146855"/>
                </a:cxn>
                <a:cxn ang="0">
                  <a:pos x="34576" y="135275"/>
                </a:cxn>
                <a:cxn ang="0">
                  <a:pos x="39815" y="113168"/>
                </a:cxn>
                <a:cxn ang="0">
                  <a:pos x="39815" y="113168"/>
                </a:cxn>
                <a:cxn ang="0">
                  <a:pos x="41910" y="101061"/>
                </a:cxn>
                <a:cxn ang="0">
                  <a:pos x="43482" y="88955"/>
                </a:cxn>
                <a:cxn ang="0">
                  <a:pos x="44530" y="63163"/>
                </a:cxn>
                <a:cxn ang="0">
                  <a:pos x="46101" y="50531"/>
                </a:cxn>
                <a:cxn ang="0">
                  <a:pos x="46625" y="38424"/>
                </a:cxn>
                <a:cxn ang="0">
                  <a:pos x="48721" y="26318"/>
                </a:cxn>
                <a:cxn ang="0">
                  <a:pos x="51864" y="14212"/>
                </a:cxn>
                <a:cxn ang="0">
                  <a:pos x="51864" y="14212"/>
                </a:cxn>
                <a:cxn ang="0">
                  <a:pos x="52388" y="11054"/>
                </a:cxn>
                <a:cxn ang="0">
                  <a:pos x="52388" y="8948"/>
                </a:cxn>
                <a:cxn ang="0">
                  <a:pos x="51864" y="6843"/>
                </a:cxn>
                <a:cxn ang="0">
                  <a:pos x="51340" y="4737"/>
                </a:cxn>
                <a:cxn ang="0">
                  <a:pos x="48197" y="2105"/>
                </a:cxn>
                <a:cxn ang="0">
                  <a:pos x="44006" y="526"/>
                </a:cxn>
                <a:cxn ang="0">
                  <a:pos x="39815" y="0"/>
                </a:cxn>
                <a:cxn ang="0">
                  <a:pos x="36148" y="1053"/>
                </a:cxn>
                <a:cxn ang="0">
                  <a:pos x="34052" y="2105"/>
                </a:cxn>
                <a:cxn ang="0">
                  <a:pos x="32481" y="3158"/>
                </a:cxn>
                <a:cxn ang="0">
                  <a:pos x="31433" y="5790"/>
                </a:cxn>
                <a:cxn ang="0">
                  <a:pos x="30385" y="7895"/>
                </a:cxn>
                <a:cxn ang="0">
                  <a:pos x="30385" y="7895"/>
                </a:cxn>
              </a:cxnLst>
              <a:rect l="0" t="0" r="0" b="0"/>
              <a:pathLst>
                <a:path w="100" h="377">
                  <a:moveTo>
                    <a:pt x="58" y="15"/>
                  </a:moveTo>
                  <a:lnTo>
                    <a:pt x="58" y="15"/>
                  </a:lnTo>
                  <a:lnTo>
                    <a:pt x="51" y="38"/>
                  </a:lnTo>
                  <a:lnTo>
                    <a:pt x="49" y="61"/>
                  </a:lnTo>
                  <a:lnTo>
                    <a:pt x="46" y="85"/>
                  </a:lnTo>
                  <a:lnTo>
                    <a:pt x="45" y="110"/>
                  </a:lnTo>
                  <a:lnTo>
                    <a:pt x="41" y="157"/>
                  </a:lnTo>
                  <a:lnTo>
                    <a:pt x="38" y="181"/>
                  </a:lnTo>
                  <a:lnTo>
                    <a:pt x="34" y="205"/>
                  </a:lnTo>
                  <a:lnTo>
                    <a:pt x="34" y="205"/>
                  </a:lnTo>
                  <a:lnTo>
                    <a:pt x="16" y="276"/>
                  </a:lnTo>
                  <a:lnTo>
                    <a:pt x="7" y="313"/>
                  </a:lnTo>
                  <a:lnTo>
                    <a:pt x="0" y="350"/>
                  </a:lnTo>
                  <a:lnTo>
                    <a:pt x="0" y="350"/>
                  </a:lnTo>
                  <a:lnTo>
                    <a:pt x="0" y="355"/>
                  </a:lnTo>
                  <a:lnTo>
                    <a:pt x="0" y="359"/>
                  </a:lnTo>
                  <a:lnTo>
                    <a:pt x="1" y="363"/>
                  </a:lnTo>
                  <a:lnTo>
                    <a:pt x="4" y="367"/>
                  </a:lnTo>
                  <a:lnTo>
                    <a:pt x="9" y="373"/>
                  </a:lnTo>
                  <a:lnTo>
                    <a:pt x="16" y="377"/>
                  </a:lnTo>
                  <a:lnTo>
                    <a:pt x="24" y="377"/>
                  </a:lnTo>
                  <a:lnTo>
                    <a:pt x="32" y="375"/>
                  </a:lnTo>
                  <a:lnTo>
                    <a:pt x="35" y="373"/>
                  </a:lnTo>
                  <a:lnTo>
                    <a:pt x="38" y="370"/>
                  </a:lnTo>
                  <a:lnTo>
                    <a:pt x="41" y="366"/>
                  </a:lnTo>
                  <a:lnTo>
                    <a:pt x="42" y="362"/>
                  </a:lnTo>
                  <a:lnTo>
                    <a:pt x="42" y="362"/>
                  </a:lnTo>
                  <a:lnTo>
                    <a:pt x="43" y="354"/>
                  </a:lnTo>
                  <a:lnTo>
                    <a:pt x="46" y="346"/>
                  </a:lnTo>
                  <a:lnTo>
                    <a:pt x="53" y="331"/>
                  </a:lnTo>
                  <a:lnTo>
                    <a:pt x="58" y="316"/>
                  </a:lnTo>
                  <a:lnTo>
                    <a:pt x="61" y="308"/>
                  </a:lnTo>
                  <a:lnTo>
                    <a:pt x="62" y="301"/>
                  </a:lnTo>
                  <a:lnTo>
                    <a:pt x="62" y="301"/>
                  </a:lnTo>
                  <a:lnTo>
                    <a:pt x="64" y="279"/>
                  </a:lnTo>
                  <a:lnTo>
                    <a:pt x="66" y="257"/>
                  </a:lnTo>
                  <a:lnTo>
                    <a:pt x="76" y="215"/>
                  </a:lnTo>
                  <a:lnTo>
                    <a:pt x="76" y="215"/>
                  </a:lnTo>
                  <a:lnTo>
                    <a:pt x="80" y="192"/>
                  </a:lnTo>
                  <a:lnTo>
                    <a:pt x="83" y="169"/>
                  </a:lnTo>
                  <a:lnTo>
                    <a:pt x="85" y="120"/>
                  </a:lnTo>
                  <a:lnTo>
                    <a:pt x="88" y="96"/>
                  </a:lnTo>
                  <a:lnTo>
                    <a:pt x="89" y="73"/>
                  </a:lnTo>
                  <a:lnTo>
                    <a:pt x="93" y="50"/>
                  </a:lnTo>
                  <a:lnTo>
                    <a:pt x="99" y="27"/>
                  </a:lnTo>
                  <a:lnTo>
                    <a:pt x="99" y="27"/>
                  </a:lnTo>
                  <a:lnTo>
                    <a:pt x="100" y="21"/>
                  </a:lnTo>
                  <a:lnTo>
                    <a:pt x="100" y="17"/>
                  </a:lnTo>
                  <a:lnTo>
                    <a:pt x="99" y="13"/>
                  </a:lnTo>
                  <a:lnTo>
                    <a:pt x="98" y="9"/>
                  </a:lnTo>
                  <a:lnTo>
                    <a:pt x="92" y="4"/>
                  </a:lnTo>
                  <a:lnTo>
                    <a:pt x="84" y="1"/>
                  </a:lnTo>
                  <a:lnTo>
                    <a:pt x="76" y="0"/>
                  </a:lnTo>
                  <a:lnTo>
                    <a:pt x="69" y="2"/>
                  </a:lnTo>
                  <a:lnTo>
                    <a:pt x="65" y="4"/>
                  </a:lnTo>
                  <a:lnTo>
                    <a:pt x="62" y="6"/>
                  </a:lnTo>
                  <a:lnTo>
                    <a:pt x="60" y="11"/>
                  </a:lnTo>
                  <a:lnTo>
                    <a:pt x="58" y="15"/>
                  </a:lnTo>
                  <a:lnTo>
                    <a:pt x="58" y="15"/>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28" name="Freeform 2378"/>
            <p:cNvSpPr/>
            <p:nvPr/>
          </p:nvSpPr>
          <p:spPr>
            <a:xfrm>
              <a:off x="5200651" y="1612900"/>
              <a:ext cx="49213" cy="198438"/>
            </a:xfrm>
            <a:custGeom>
              <a:avLst/>
              <a:gdLst/>
              <a:ahLst/>
              <a:cxnLst>
                <a:cxn ang="0">
                  <a:pos x="49213" y="184188"/>
                </a:cxn>
                <a:cxn ang="0">
                  <a:pos x="49213" y="184188"/>
                </a:cxn>
                <a:cxn ang="0">
                  <a:pos x="44450" y="162550"/>
                </a:cxn>
                <a:cxn ang="0">
                  <a:pos x="40217" y="140912"/>
                </a:cxn>
                <a:cxn ang="0">
                  <a:pos x="37042" y="118746"/>
                </a:cxn>
                <a:cxn ang="0">
                  <a:pos x="33338" y="96580"/>
                </a:cxn>
                <a:cxn ang="0">
                  <a:pos x="28575" y="52248"/>
                </a:cxn>
                <a:cxn ang="0">
                  <a:pos x="22754" y="8444"/>
                </a:cxn>
                <a:cxn ang="0">
                  <a:pos x="22754" y="8444"/>
                </a:cxn>
                <a:cxn ang="0">
                  <a:pos x="22225" y="6333"/>
                </a:cxn>
                <a:cxn ang="0">
                  <a:pos x="20638" y="4222"/>
                </a:cxn>
                <a:cxn ang="0">
                  <a:pos x="19050" y="2639"/>
                </a:cxn>
                <a:cxn ang="0">
                  <a:pos x="17992" y="1583"/>
                </a:cxn>
                <a:cxn ang="0">
                  <a:pos x="15875" y="528"/>
                </a:cxn>
                <a:cxn ang="0">
                  <a:pos x="14288" y="0"/>
                </a:cxn>
                <a:cxn ang="0">
                  <a:pos x="10054" y="528"/>
                </a:cxn>
                <a:cxn ang="0">
                  <a:pos x="5821" y="2639"/>
                </a:cxn>
                <a:cxn ang="0">
                  <a:pos x="2646" y="5805"/>
                </a:cxn>
                <a:cxn ang="0">
                  <a:pos x="1058" y="7916"/>
                </a:cxn>
                <a:cxn ang="0">
                  <a:pos x="529" y="10027"/>
                </a:cxn>
                <a:cxn ang="0">
                  <a:pos x="0" y="12138"/>
                </a:cxn>
                <a:cxn ang="0">
                  <a:pos x="529" y="15305"/>
                </a:cxn>
                <a:cxn ang="0">
                  <a:pos x="529" y="15305"/>
                </a:cxn>
                <a:cxn ang="0">
                  <a:pos x="6350" y="58581"/>
                </a:cxn>
                <a:cxn ang="0">
                  <a:pos x="12171" y="102913"/>
                </a:cxn>
                <a:cxn ang="0">
                  <a:pos x="14817" y="125079"/>
                </a:cxn>
                <a:cxn ang="0">
                  <a:pos x="18521" y="146717"/>
                </a:cxn>
                <a:cxn ang="0">
                  <a:pos x="22225" y="168883"/>
                </a:cxn>
                <a:cxn ang="0">
                  <a:pos x="26988" y="190522"/>
                </a:cxn>
                <a:cxn ang="0">
                  <a:pos x="26988" y="190522"/>
                </a:cxn>
                <a:cxn ang="0">
                  <a:pos x="28046" y="192633"/>
                </a:cxn>
                <a:cxn ang="0">
                  <a:pos x="29104" y="194744"/>
                </a:cxn>
                <a:cxn ang="0">
                  <a:pos x="30692" y="196327"/>
                </a:cxn>
                <a:cxn ang="0">
                  <a:pos x="32809" y="197382"/>
                </a:cxn>
                <a:cxn ang="0">
                  <a:pos x="36513" y="198438"/>
                </a:cxn>
                <a:cxn ang="0">
                  <a:pos x="40746" y="197382"/>
                </a:cxn>
                <a:cxn ang="0">
                  <a:pos x="44980" y="196327"/>
                </a:cxn>
                <a:cxn ang="0">
                  <a:pos x="48155" y="193160"/>
                </a:cxn>
                <a:cxn ang="0">
                  <a:pos x="48684" y="191049"/>
                </a:cxn>
                <a:cxn ang="0">
                  <a:pos x="49213" y="188938"/>
                </a:cxn>
                <a:cxn ang="0">
                  <a:pos x="49213" y="186827"/>
                </a:cxn>
                <a:cxn ang="0">
                  <a:pos x="49213" y="184188"/>
                </a:cxn>
                <a:cxn ang="0">
                  <a:pos x="49213" y="184188"/>
                </a:cxn>
              </a:cxnLst>
              <a:rect l="0" t="0" r="0" b="0"/>
              <a:pathLst>
                <a:path w="93" h="376">
                  <a:moveTo>
                    <a:pt x="93" y="349"/>
                  </a:moveTo>
                  <a:lnTo>
                    <a:pt x="93" y="349"/>
                  </a:lnTo>
                  <a:lnTo>
                    <a:pt x="84" y="308"/>
                  </a:lnTo>
                  <a:lnTo>
                    <a:pt x="76" y="267"/>
                  </a:lnTo>
                  <a:lnTo>
                    <a:pt x="70" y="225"/>
                  </a:lnTo>
                  <a:lnTo>
                    <a:pt x="63" y="183"/>
                  </a:lnTo>
                  <a:lnTo>
                    <a:pt x="54" y="99"/>
                  </a:lnTo>
                  <a:lnTo>
                    <a:pt x="43" y="16"/>
                  </a:lnTo>
                  <a:lnTo>
                    <a:pt x="43" y="16"/>
                  </a:lnTo>
                  <a:lnTo>
                    <a:pt x="42" y="12"/>
                  </a:lnTo>
                  <a:lnTo>
                    <a:pt x="39" y="8"/>
                  </a:lnTo>
                  <a:lnTo>
                    <a:pt x="36" y="5"/>
                  </a:lnTo>
                  <a:lnTo>
                    <a:pt x="34" y="3"/>
                  </a:lnTo>
                  <a:lnTo>
                    <a:pt x="30" y="1"/>
                  </a:lnTo>
                  <a:lnTo>
                    <a:pt x="27" y="0"/>
                  </a:lnTo>
                  <a:lnTo>
                    <a:pt x="19" y="1"/>
                  </a:lnTo>
                  <a:lnTo>
                    <a:pt x="11" y="5"/>
                  </a:lnTo>
                  <a:lnTo>
                    <a:pt x="5" y="11"/>
                  </a:lnTo>
                  <a:lnTo>
                    <a:pt x="2" y="15"/>
                  </a:lnTo>
                  <a:lnTo>
                    <a:pt x="1" y="19"/>
                  </a:lnTo>
                  <a:lnTo>
                    <a:pt x="0" y="23"/>
                  </a:lnTo>
                  <a:lnTo>
                    <a:pt x="1" y="29"/>
                  </a:lnTo>
                  <a:lnTo>
                    <a:pt x="1" y="29"/>
                  </a:lnTo>
                  <a:lnTo>
                    <a:pt x="12" y="111"/>
                  </a:lnTo>
                  <a:lnTo>
                    <a:pt x="23" y="195"/>
                  </a:lnTo>
                  <a:lnTo>
                    <a:pt x="28" y="237"/>
                  </a:lnTo>
                  <a:lnTo>
                    <a:pt x="35" y="278"/>
                  </a:lnTo>
                  <a:lnTo>
                    <a:pt x="42" y="320"/>
                  </a:lnTo>
                  <a:lnTo>
                    <a:pt x="51" y="361"/>
                  </a:lnTo>
                  <a:lnTo>
                    <a:pt x="51" y="361"/>
                  </a:lnTo>
                  <a:lnTo>
                    <a:pt x="53" y="365"/>
                  </a:lnTo>
                  <a:lnTo>
                    <a:pt x="55" y="369"/>
                  </a:lnTo>
                  <a:lnTo>
                    <a:pt x="58" y="372"/>
                  </a:lnTo>
                  <a:lnTo>
                    <a:pt x="62" y="374"/>
                  </a:lnTo>
                  <a:lnTo>
                    <a:pt x="69" y="376"/>
                  </a:lnTo>
                  <a:lnTo>
                    <a:pt x="77" y="374"/>
                  </a:lnTo>
                  <a:lnTo>
                    <a:pt x="85" y="372"/>
                  </a:lnTo>
                  <a:lnTo>
                    <a:pt x="91" y="366"/>
                  </a:lnTo>
                  <a:lnTo>
                    <a:pt x="92" y="362"/>
                  </a:lnTo>
                  <a:lnTo>
                    <a:pt x="93" y="358"/>
                  </a:lnTo>
                  <a:lnTo>
                    <a:pt x="93" y="354"/>
                  </a:lnTo>
                  <a:lnTo>
                    <a:pt x="93" y="349"/>
                  </a:lnTo>
                  <a:lnTo>
                    <a:pt x="93" y="349"/>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29" name="Freeform 2379"/>
            <p:cNvSpPr/>
            <p:nvPr/>
          </p:nvSpPr>
          <p:spPr>
            <a:xfrm>
              <a:off x="5281614" y="1612900"/>
              <a:ext cx="85725" cy="203200"/>
            </a:xfrm>
            <a:custGeom>
              <a:avLst/>
              <a:gdLst/>
              <a:ahLst/>
              <a:cxnLst>
                <a:cxn ang="0">
                  <a:pos x="53839" y="107421"/>
                </a:cxn>
                <a:cxn ang="0">
                  <a:pos x="46521" y="82550"/>
                </a:cxn>
                <a:cxn ang="0">
                  <a:pos x="29795" y="32808"/>
                </a:cxn>
                <a:cxn ang="0">
                  <a:pos x="21954" y="7937"/>
                </a:cxn>
                <a:cxn ang="0">
                  <a:pos x="20909" y="5821"/>
                </a:cxn>
                <a:cxn ang="0">
                  <a:pos x="18295" y="2117"/>
                </a:cxn>
                <a:cxn ang="0">
                  <a:pos x="12545" y="0"/>
                </a:cxn>
                <a:cxn ang="0">
                  <a:pos x="4182" y="2117"/>
                </a:cxn>
                <a:cxn ang="0">
                  <a:pos x="523" y="6879"/>
                </a:cxn>
                <a:cxn ang="0">
                  <a:pos x="0" y="11113"/>
                </a:cxn>
                <a:cxn ang="0">
                  <a:pos x="523" y="14287"/>
                </a:cxn>
                <a:cxn ang="0">
                  <a:pos x="7841" y="32808"/>
                </a:cxn>
                <a:cxn ang="0">
                  <a:pos x="15159" y="52387"/>
                </a:cxn>
                <a:cxn ang="0">
                  <a:pos x="18818" y="65087"/>
                </a:cxn>
                <a:cxn ang="0">
                  <a:pos x="24568" y="91546"/>
                </a:cxn>
                <a:cxn ang="0">
                  <a:pos x="28749" y="104775"/>
                </a:cxn>
                <a:cxn ang="0">
                  <a:pos x="40249" y="135996"/>
                </a:cxn>
                <a:cxn ang="0">
                  <a:pos x="44953" y="147108"/>
                </a:cxn>
                <a:cxn ang="0">
                  <a:pos x="55930" y="168275"/>
                </a:cxn>
                <a:cxn ang="0">
                  <a:pos x="62203" y="187854"/>
                </a:cxn>
                <a:cxn ang="0">
                  <a:pos x="62726" y="192088"/>
                </a:cxn>
                <a:cxn ang="0">
                  <a:pos x="63771" y="197379"/>
                </a:cxn>
                <a:cxn ang="0">
                  <a:pos x="66385" y="200025"/>
                </a:cxn>
                <a:cxn ang="0">
                  <a:pos x="74225" y="203200"/>
                </a:cxn>
                <a:cxn ang="0">
                  <a:pos x="82066" y="200025"/>
                </a:cxn>
                <a:cxn ang="0">
                  <a:pos x="84157" y="197379"/>
                </a:cxn>
                <a:cxn ang="0">
                  <a:pos x="85725" y="192088"/>
                </a:cxn>
                <a:cxn ang="0">
                  <a:pos x="84680" y="186267"/>
                </a:cxn>
                <a:cxn ang="0">
                  <a:pos x="82589" y="175683"/>
                </a:cxn>
                <a:cxn ang="0">
                  <a:pos x="77362" y="159808"/>
                </a:cxn>
                <a:cxn ang="0">
                  <a:pos x="60635" y="128587"/>
                </a:cxn>
                <a:cxn ang="0">
                  <a:pos x="53839" y="107421"/>
                </a:cxn>
              </a:cxnLst>
              <a:rect l="0" t="0" r="0" b="0"/>
              <a:pathLst>
                <a:path w="164" h="384">
                  <a:moveTo>
                    <a:pt x="103" y="203"/>
                  </a:moveTo>
                  <a:lnTo>
                    <a:pt x="103" y="203"/>
                  </a:lnTo>
                  <a:lnTo>
                    <a:pt x="97" y="179"/>
                  </a:lnTo>
                  <a:lnTo>
                    <a:pt x="89" y="156"/>
                  </a:lnTo>
                  <a:lnTo>
                    <a:pt x="74" y="108"/>
                  </a:lnTo>
                  <a:lnTo>
                    <a:pt x="57" y="62"/>
                  </a:lnTo>
                  <a:lnTo>
                    <a:pt x="50" y="39"/>
                  </a:lnTo>
                  <a:lnTo>
                    <a:pt x="42" y="15"/>
                  </a:lnTo>
                  <a:lnTo>
                    <a:pt x="42" y="15"/>
                  </a:lnTo>
                  <a:lnTo>
                    <a:pt x="40" y="11"/>
                  </a:lnTo>
                  <a:lnTo>
                    <a:pt x="38" y="6"/>
                  </a:lnTo>
                  <a:lnTo>
                    <a:pt x="35" y="4"/>
                  </a:lnTo>
                  <a:lnTo>
                    <a:pt x="31" y="1"/>
                  </a:lnTo>
                  <a:lnTo>
                    <a:pt x="24" y="0"/>
                  </a:lnTo>
                  <a:lnTo>
                    <a:pt x="16" y="1"/>
                  </a:lnTo>
                  <a:lnTo>
                    <a:pt x="8" y="4"/>
                  </a:lnTo>
                  <a:lnTo>
                    <a:pt x="2" y="9"/>
                  </a:lnTo>
                  <a:lnTo>
                    <a:pt x="1" y="13"/>
                  </a:lnTo>
                  <a:lnTo>
                    <a:pt x="0" y="17"/>
                  </a:lnTo>
                  <a:lnTo>
                    <a:pt x="0" y="21"/>
                  </a:lnTo>
                  <a:lnTo>
                    <a:pt x="1" y="27"/>
                  </a:lnTo>
                  <a:lnTo>
                    <a:pt x="1" y="27"/>
                  </a:lnTo>
                  <a:lnTo>
                    <a:pt x="6" y="44"/>
                  </a:lnTo>
                  <a:lnTo>
                    <a:pt x="15" y="62"/>
                  </a:lnTo>
                  <a:lnTo>
                    <a:pt x="23" y="80"/>
                  </a:lnTo>
                  <a:lnTo>
                    <a:pt x="29" y="99"/>
                  </a:lnTo>
                  <a:lnTo>
                    <a:pt x="29" y="99"/>
                  </a:lnTo>
                  <a:lnTo>
                    <a:pt x="36" y="123"/>
                  </a:lnTo>
                  <a:lnTo>
                    <a:pt x="42" y="149"/>
                  </a:lnTo>
                  <a:lnTo>
                    <a:pt x="47" y="173"/>
                  </a:lnTo>
                  <a:lnTo>
                    <a:pt x="55" y="198"/>
                  </a:lnTo>
                  <a:lnTo>
                    <a:pt x="55" y="198"/>
                  </a:lnTo>
                  <a:lnTo>
                    <a:pt x="69" y="238"/>
                  </a:lnTo>
                  <a:lnTo>
                    <a:pt x="77" y="257"/>
                  </a:lnTo>
                  <a:lnTo>
                    <a:pt x="86" y="278"/>
                  </a:lnTo>
                  <a:lnTo>
                    <a:pt x="86" y="278"/>
                  </a:lnTo>
                  <a:lnTo>
                    <a:pt x="96" y="294"/>
                  </a:lnTo>
                  <a:lnTo>
                    <a:pt x="107" y="318"/>
                  </a:lnTo>
                  <a:lnTo>
                    <a:pt x="116" y="344"/>
                  </a:lnTo>
                  <a:lnTo>
                    <a:pt x="119" y="355"/>
                  </a:lnTo>
                  <a:lnTo>
                    <a:pt x="120" y="363"/>
                  </a:lnTo>
                  <a:lnTo>
                    <a:pt x="120" y="363"/>
                  </a:lnTo>
                  <a:lnTo>
                    <a:pt x="120" y="367"/>
                  </a:lnTo>
                  <a:lnTo>
                    <a:pt x="122" y="373"/>
                  </a:lnTo>
                  <a:lnTo>
                    <a:pt x="124" y="375"/>
                  </a:lnTo>
                  <a:lnTo>
                    <a:pt x="127" y="378"/>
                  </a:lnTo>
                  <a:lnTo>
                    <a:pt x="134" y="382"/>
                  </a:lnTo>
                  <a:lnTo>
                    <a:pt x="142" y="384"/>
                  </a:lnTo>
                  <a:lnTo>
                    <a:pt x="150" y="382"/>
                  </a:lnTo>
                  <a:lnTo>
                    <a:pt x="157" y="378"/>
                  </a:lnTo>
                  <a:lnTo>
                    <a:pt x="160" y="375"/>
                  </a:lnTo>
                  <a:lnTo>
                    <a:pt x="161" y="373"/>
                  </a:lnTo>
                  <a:lnTo>
                    <a:pt x="162" y="367"/>
                  </a:lnTo>
                  <a:lnTo>
                    <a:pt x="164" y="363"/>
                  </a:lnTo>
                  <a:lnTo>
                    <a:pt x="164" y="363"/>
                  </a:lnTo>
                  <a:lnTo>
                    <a:pt x="162" y="352"/>
                  </a:lnTo>
                  <a:lnTo>
                    <a:pt x="161" y="342"/>
                  </a:lnTo>
                  <a:lnTo>
                    <a:pt x="158" y="332"/>
                  </a:lnTo>
                  <a:lnTo>
                    <a:pt x="156" y="321"/>
                  </a:lnTo>
                  <a:lnTo>
                    <a:pt x="148" y="302"/>
                  </a:lnTo>
                  <a:lnTo>
                    <a:pt x="137" y="282"/>
                  </a:lnTo>
                  <a:lnTo>
                    <a:pt x="116" y="243"/>
                  </a:lnTo>
                  <a:lnTo>
                    <a:pt x="108" y="222"/>
                  </a:lnTo>
                  <a:lnTo>
                    <a:pt x="103" y="203"/>
                  </a:lnTo>
                  <a:lnTo>
                    <a:pt x="103" y="203"/>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30" name="Freeform 2380"/>
            <p:cNvSpPr/>
            <p:nvPr/>
          </p:nvSpPr>
          <p:spPr>
            <a:xfrm>
              <a:off x="5106989" y="1143000"/>
              <a:ext cx="50800" cy="409575"/>
            </a:xfrm>
            <a:custGeom>
              <a:avLst/>
              <a:gdLst/>
              <a:ahLst/>
              <a:cxnLst>
                <a:cxn ang="0">
                  <a:pos x="50800" y="11127"/>
                </a:cxn>
                <a:cxn ang="0">
                  <a:pos x="49742" y="6358"/>
                </a:cxn>
                <a:cxn ang="0">
                  <a:pos x="47096" y="2649"/>
                </a:cxn>
                <a:cxn ang="0">
                  <a:pos x="39688" y="0"/>
                </a:cxn>
                <a:cxn ang="0">
                  <a:pos x="31750" y="2649"/>
                </a:cxn>
                <a:cxn ang="0">
                  <a:pos x="28575" y="6358"/>
                </a:cxn>
                <a:cxn ang="0">
                  <a:pos x="28046" y="11127"/>
                </a:cxn>
                <a:cxn ang="0">
                  <a:pos x="28046" y="63582"/>
                </a:cxn>
                <a:cxn ang="0">
                  <a:pos x="27517" y="142530"/>
                </a:cxn>
                <a:cxn ang="0">
                  <a:pos x="23813" y="195515"/>
                </a:cxn>
                <a:cxn ang="0">
                  <a:pos x="20108" y="220948"/>
                </a:cxn>
                <a:cxn ang="0">
                  <a:pos x="12171" y="270754"/>
                </a:cxn>
                <a:cxn ang="0">
                  <a:pos x="8467" y="307844"/>
                </a:cxn>
                <a:cxn ang="0">
                  <a:pos x="8467" y="320560"/>
                </a:cxn>
                <a:cxn ang="0">
                  <a:pos x="8467" y="355000"/>
                </a:cxn>
                <a:cxn ang="0">
                  <a:pos x="6350" y="373545"/>
                </a:cxn>
                <a:cxn ang="0">
                  <a:pos x="2117" y="389441"/>
                </a:cxn>
                <a:cxn ang="0">
                  <a:pos x="529" y="392090"/>
                </a:cxn>
                <a:cxn ang="0">
                  <a:pos x="0" y="397918"/>
                </a:cxn>
                <a:cxn ang="0">
                  <a:pos x="529" y="401627"/>
                </a:cxn>
                <a:cxn ang="0">
                  <a:pos x="4763" y="407456"/>
                </a:cxn>
                <a:cxn ang="0">
                  <a:pos x="12171" y="409575"/>
                </a:cxn>
                <a:cxn ang="0">
                  <a:pos x="18521" y="407456"/>
                </a:cxn>
                <a:cxn ang="0">
                  <a:pos x="20638" y="403747"/>
                </a:cxn>
                <a:cxn ang="0">
                  <a:pos x="25929" y="390500"/>
                </a:cxn>
                <a:cxn ang="0">
                  <a:pos x="28575" y="376194"/>
                </a:cxn>
                <a:cxn ang="0">
                  <a:pos x="30692" y="347582"/>
                </a:cxn>
                <a:cxn ang="0">
                  <a:pos x="31750" y="317381"/>
                </a:cxn>
                <a:cxn ang="0">
                  <a:pos x="38100" y="256978"/>
                </a:cxn>
                <a:cxn ang="0">
                  <a:pos x="42333" y="227836"/>
                </a:cxn>
                <a:cxn ang="0">
                  <a:pos x="48154" y="173791"/>
                </a:cxn>
                <a:cxn ang="0">
                  <a:pos x="50271" y="119746"/>
                </a:cxn>
                <a:cxn ang="0">
                  <a:pos x="50800" y="11127"/>
                </a:cxn>
              </a:cxnLst>
              <a:rect l="0" t="0" r="0" b="0"/>
              <a:pathLst>
                <a:path w="96" h="773">
                  <a:moveTo>
                    <a:pt x="96" y="21"/>
                  </a:moveTo>
                  <a:lnTo>
                    <a:pt x="96" y="21"/>
                  </a:lnTo>
                  <a:lnTo>
                    <a:pt x="95" y="16"/>
                  </a:lnTo>
                  <a:lnTo>
                    <a:pt x="94" y="12"/>
                  </a:lnTo>
                  <a:lnTo>
                    <a:pt x="92" y="8"/>
                  </a:lnTo>
                  <a:lnTo>
                    <a:pt x="89" y="5"/>
                  </a:lnTo>
                  <a:lnTo>
                    <a:pt x="83" y="1"/>
                  </a:lnTo>
                  <a:lnTo>
                    <a:pt x="75" y="0"/>
                  </a:lnTo>
                  <a:lnTo>
                    <a:pt x="66" y="1"/>
                  </a:lnTo>
                  <a:lnTo>
                    <a:pt x="60" y="5"/>
                  </a:lnTo>
                  <a:lnTo>
                    <a:pt x="57" y="8"/>
                  </a:lnTo>
                  <a:lnTo>
                    <a:pt x="54" y="12"/>
                  </a:lnTo>
                  <a:lnTo>
                    <a:pt x="53" y="16"/>
                  </a:lnTo>
                  <a:lnTo>
                    <a:pt x="53" y="21"/>
                  </a:lnTo>
                  <a:lnTo>
                    <a:pt x="53" y="21"/>
                  </a:lnTo>
                  <a:lnTo>
                    <a:pt x="53" y="120"/>
                  </a:lnTo>
                  <a:lnTo>
                    <a:pt x="53" y="219"/>
                  </a:lnTo>
                  <a:lnTo>
                    <a:pt x="52" y="269"/>
                  </a:lnTo>
                  <a:lnTo>
                    <a:pt x="49" y="320"/>
                  </a:lnTo>
                  <a:lnTo>
                    <a:pt x="45" y="369"/>
                  </a:lnTo>
                  <a:lnTo>
                    <a:pt x="38" y="417"/>
                  </a:lnTo>
                  <a:lnTo>
                    <a:pt x="38" y="417"/>
                  </a:lnTo>
                  <a:lnTo>
                    <a:pt x="30" y="463"/>
                  </a:lnTo>
                  <a:lnTo>
                    <a:pt x="23" y="511"/>
                  </a:lnTo>
                  <a:lnTo>
                    <a:pt x="19" y="558"/>
                  </a:lnTo>
                  <a:lnTo>
                    <a:pt x="16" y="581"/>
                  </a:lnTo>
                  <a:lnTo>
                    <a:pt x="16" y="605"/>
                  </a:lnTo>
                  <a:lnTo>
                    <a:pt x="16" y="605"/>
                  </a:lnTo>
                  <a:lnTo>
                    <a:pt x="16" y="636"/>
                  </a:lnTo>
                  <a:lnTo>
                    <a:pt x="16" y="670"/>
                  </a:lnTo>
                  <a:lnTo>
                    <a:pt x="15" y="687"/>
                  </a:lnTo>
                  <a:lnTo>
                    <a:pt x="12" y="705"/>
                  </a:lnTo>
                  <a:lnTo>
                    <a:pt x="9" y="720"/>
                  </a:lnTo>
                  <a:lnTo>
                    <a:pt x="4" y="735"/>
                  </a:lnTo>
                  <a:lnTo>
                    <a:pt x="4" y="735"/>
                  </a:lnTo>
                  <a:lnTo>
                    <a:pt x="1" y="740"/>
                  </a:lnTo>
                  <a:lnTo>
                    <a:pt x="0" y="748"/>
                  </a:lnTo>
                  <a:lnTo>
                    <a:pt x="0" y="751"/>
                  </a:lnTo>
                  <a:lnTo>
                    <a:pt x="0" y="751"/>
                  </a:lnTo>
                  <a:lnTo>
                    <a:pt x="1" y="758"/>
                  </a:lnTo>
                  <a:lnTo>
                    <a:pt x="4" y="765"/>
                  </a:lnTo>
                  <a:lnTo>
                    <a:pt x="9" y="769"/>
                  </a:lnTo>
                  <a:lnTo>
                    <a:pt x="16" y="771"/>
                  </a:lnTo>
                  <a:lnTo>
                    <a:pt x="23" y="773"/>
                  </a:lnTo>
                  <a:lnTo>
                    <a:pt x="30" y="771"/>
                  </a:lnTo>
                  <a:lnTo>
                    <a:pt x="35" y="769"/>
                  </a:lnTo>
                  <a:lnTo>
                    <a:pt x="39" y="762"/>
                  </a:lnTo>
                  <a:lnTo>
                    <a:pt x="39" y="762"/>
                  </a:lnTo>
                  <a:lnTo>
                    <a:pt x="45" y="750"/>
                  </a:lnTo>
                  <a:lnTo>
                    <a:pt x="49" y="737"/>
                  </a:lnTo>
                  <a:lnTo>
                    <a:pt x="52" y="724"/>
                  </a:lnTo>
                  <a:lnTo>
                    <a:pt x="54" y="710"/>
                  </a:lnTo>
                  <a:lnTo>
                    <a:pt x="57" y="682"/>
                  </a:lnTo>
                  <a:lnTo>
                    <a:pt x="58" y="656"/>
                  </a:lnTo>
                  <a:lnTo>
                    <a:pt x="58" y="656"/>
                  </a:lnTo>
                  <a:lnTo>
                    <a:pt x="60" y="599"/>
                  </a:lnTo>
                  <a:lnTo>
                    <a:pt x="65" y="542"/>
                  </a:lnTo>
                  <a:lnTo>
                    <a:pt x="72" y="485"/>
                  </a:lnTo>
                  <a:lnTo>
                    <a:pt x="80" y="430"/>
                  </a:lnTo>
                  <a:lnTo>
                    <a:pt x="80" y="430"/>
                  </a:lnTo>
                  <a:lnTo>
                    <a:pt x="85" y="379"/>
                  </a:lnTo>
                  <a:lnTo>
                    <a:pt x="91" y="328"/>
                  </a:lnTo>
                  <a:lnTo>
                    <a:pt x="94" y="276"/>
                  </a:lnTo>
                  <a:lnTo>
                    <a:pt x="95" y="226"/>
                  </a:lnTo>
                  <a:lnTo>
                    <a:pt x="96" y="123"/>
                  </a:lnTo>
                  <a:lnTo>
                    <a:pt x="96" y="21"/>
                  </a:lnTo>
                  <a:lnTo>
                    <a:pt x="96" y="21"/>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31" name="Freeform 2381"/>
            <p:cNvSpPr/>
            <p:nvPr/>
          </p:nvSpPr>
          <p:spPr>
            <a:xfrm>
              <a:off x="5218114" y="1150938"/>
              <a:ext cx="49213" cy="398463"/>
            </a:xfrm>
            <a:custGeom>
              <a:avLst/>
              <a:gdLst/>
              <a:ahLst/>
              <a:cxnLst>
                <a:cxn ang="0">
                  <a:pos x="39159" y="226484"/>
                </a:cxn>
                <a:cxn ang="0">
                  <a:pos x="39159" y="226484"/>
                </a:cxn>
                <a:cxn ang="0">
                  <a:pos x="38630" y="198967"/>
                </a:cxn>
                <a:cxn ang="0">
                  <a:pos x="37042" y="172509"/>
                </a:cxn>
                <a:cxn ang="0">
                  <a:pos x="34925" y="146050"/>
                </a:cxn>
                <a:cxn ang="0">
                  <a:pos x="32809" y="118533"/>
                </a:cxn>
                <a:cxn ang="0">
                  <a:pos x="26988" y="65088"/>
                </a:cxn>
                <a:cxn ang="0">
                  <a:pos x="24871" y="38100"/>
                </a:cxn>
                <a:cxn ang="0">
                  <a:pos x="22754" y="11113"/>
                </a:cxn>
                <a:cxn ang="0">
                  <a:pos x="22754" y="11113"/>
                </a:cxn>
                <a:cxn ang="0">
                  <a:pos x="22225" y="8996"/>
                </a:cxn>
                <a:cxn ang="0">
                  <a:pos x="21167" y="6879"/>
                </a:cxn>
                <a:cxn ang="0">
                  <a:pos x="20109" y="4763"/>
                </a:cxn>
                <a:cxn ang="0">
                  <a:pos x="18521" y="3175"/>
                </a:cxn>
                <a:cxn ang="0">
                  <a:pos x="14817" y="1058"/>
                </a:cxn>
                <a:cxn ang="0">
                  <a:pos x="10583" y="0"/>
                </a:cxn>
                <a:cxn ang="0">
                  <a:pos x="6350" y="1058"/>
                </a:cxn>
                <a:cxn ang="0">
                  <a:pos x="2646" y="3175"/>
                </a:cxn>
                <a:cxn ang="0">
                  <a:pos x="1058" y="4763"/>
                </a:cxn>
                <a:cxn ang="0">
                  <a:pos x="529" y="6879"/>
                </a:cxn>
                <a:cxn ang="0">
                  <a:pos x="0" y="8996"/>
                </a:cxn>
                <a:cxn ang="0">
                  <a:pos x="0" y="11113"/>
                </a:cxn>
                <a:cxn ang="0">
                  <a:pos x="0" y="11113"/>
                </a:cxn>
                <a:cxn ang="0">
                  <a:pos x="3175" y="62442"/>
                </a:cxn>
                <a:cxn ang="0">
                  <a:pos x="6879" y="113771"/>
                </a:cxn>
                <a:cxn ang="0">
                  <a:pos x="11113" y="164571"/>
                </a:cxn>
                <a:cxn ang="0">
                  <a:pos x="16404" y="215371"/>
                </a:cxn>
                <a:cxn ang="0">
                  <a:pos x="16404" y="215371"/>
                </a:cxn>
                <a:cxn ang="0">
                  <a:pos x="18521" y="239184"/>
                </a:cxn>
                <a:cxn ang="0">
                  <a:pos x="20109" y="262996"/>
                </a:cxn>
                <a:cxn ang="0">
                  <a:pos x="21167" y="287338"/>
                </a:cxn>
                <a:cxn ang="0">
                  <a:pos x="23284" y="311680"/>
                </a:cxn>
                <a:cxn ang="0">
                  <a:pos x="23284" y="311680"/>
                </a:cxn>
                <a:cxn ang="0">
                  <a:pos x="24871" y="330200"/>
                </a:cxn>
                <a:cxn ang="0">
                  <a:pos x="26459" y="349250"/>
                </a:cxn>
                <a:cxn ang="0">
                  <a:pos x="26459" y="387350"/>
                </a:cxn>
                <a:cxn ang="0">
                  <a:pos x="26459" y="387350"/>
                </a:cxn>
                <a:cxn ang="0">
                  <a:pos x="26988" y="389996"/>
                </a:cxn>
                <a:cxn ang="0">
                  <a:pos x="28046" y="392113"/>
                </a:cxn>
                <a:cxn ang="0">
                  <a:pos x="28575" y="394230"/>
                </a:cxn>
                <a:cxn ang="0">
                  <a:pos x="30163" y="395817"/>
                </a:cxn>
                <a:cxn ang="0">
                  <a:pos x="33338" y="397934"/>
                </a:cxn>
                <a:cxn ang="0">
                  <a:pos x="37571" y="398463"/>
                </a:cxn>
                <a:cxn ang="0">
                  <a:pos x="42334" y="397934"/>
                </a:cxn>
                <a:cxn ang="0">
                  <a:pos x="45509" y="395817"/>
                </a:cxn>
                <a:cxn ang="0">
                  <a:pos x="47096" y="394230"/>
                </a:cxn>
                <a:cxn ang="0">
                  <a:pos x="48684" y="392113"/>
                </a:cxn>
                <a:cxn ang="0">
                  <a:pos x="49213" y="389996"/>
                </a:cxn>
                <a:cxn ang="0">
                  <a:pos x="49213" y="387350"/>
                </a:cxn>
                <a:cxn ang="0">
                  <a:pos x="49213" y="387350"/>
                </a:cxn>
                <a:cxn ang="0">
                  <a:pos x="49213" y="367242"/>
                </a:cxn>
                <a:cxn ang="0">
                  <a:pos x="47625" y="347134"/>
                </a:cxn>
                <a:cxn ang="0">
                  <a:pos x="44450" y="306917"/>
                </a:cxn>
                <a:cxn ang="0">
                  <a:pos x="40746" y="266700"/>
                </a:cxn>
                <a:cxn ang="0">
                  <a:pos x="40217" y="246592"/>
                </a:cxn>
                <a:cxn ang="0">
                  <a:pos x="39159" y="226484"/>
                </a:cxn>
                <a:cxn ang="0">
                  <a:pos x="39159" y="226484"/>
                </a:cxn>
              </a:cxnLst>
              <a:rect l="0" t="0" r="0" b="0"/>
              <a:pathLst>
                <a:path w="93" h="753">
                  <a:moveTo>
                    <a:pt x="74" y="428"/>
                  </a:moveTo>
                  <a:lnTo>
                    <a:pt x="74" y="428"/>
                  </a:lnTo>
                  <a:lnTo>
                    <a:pt x="73" y="376"/>
                  </a:lnTo>
                  <a:lnTo>
                    <a:pt x="70" y="326"/>
                  </a:lnTo>
                  <a:lnTo>
                    <a:pt x="66" y="276"/>
                  </a:lnTo>
                  <a:lnTo>
                    <a:pt x="62" y="224"/>
                  </a:lnTo>
                  <a:lnTo>
                    <a:pt x="51" y="123"/>
                  </a:lnTo>
                  <a:lnTo>
                    <a:pt x="47" y="72"/>
                  </a:lnTo>
                  <a:lnTo>
                    <a:pt x="43" y="21"/>
                  </a:lnTo>
                  <a:lnTo>
                    <a:pt x="43" y="21"/>
                  </a:lnTo>
                  <a:lnTo>
                    <a:pt x="42" y="17"/>
                  </a:lnTo>
                  <a:lnTo>
                    <a:pt x="40" y="13"/>
                  </a:lnTo>
                  <a:lnTo>
                    <a:pt x="38" y="9"/>
                  </a:lnTo>
                  <a:lnTo>
                    <a:pt x="35" y="6"/>
                  </a:lnTo>
                  <a:lnTo>
                    <a:pt x="28" y="2"/>
                  </a:lnTo>
                  <a:lnTo>
                    <a:pt x="20" y="0"/>
                  </a:lnTo>
                  <a:lnTo>
                    <a:pt x="12" y="2"/>
                  </a:lnTo>
                  <a:lnTo>
                    <a:pt x="5" y="6"/>
                  </a:lnTo>
                  <a:lnTo>
                    <a:pt x="2" y="9"/>
                  </a:lnTo>
                  <a:lnTo>
                    <a:pt x="1" y="13"/>
                  </a:lnTo>
                  <a:lnTo>
                    <a:pt x="0" y="17"/>
                  </a:lnTo>
                  <a:lnTo>
                    <a:pt x="0" y="21"/>
                  </a:lnTo>
                  <a:lnTo>
                    <a:pt x="0" y="21"/>
                  </a:lnTo>
                  <a:lnTo>
                    <a:pt x="6" y="118"/>
                  </a:lnTo>
                  <a:lnTo>
                    <a:pt x="13" y="215"/>
                  </a:lnTo>
                  <a:lnTo>
                    <a:pt x="21" y="311"/>
                  </a:lnTo>
                  <a:lnTo>
                    <a:pt x="31" y="407"/>
                  </a:lnTo>
                  <a:lnTo>
                    <a:pt x="31" y="407"/>
                  </a:lnTo>
                  <a:lnTo>
                    <a:pt x="35" y="452"/>
                  </a:lnTo>
                  <a:lnTo>
                    <a:pt x="38" y="497"/>
                  </a:lnTo>
                  <a:lnTo>
                    <a:pt x="40" y="543"/>
                  </a:lnTo>
                  <a:lnTo>
                    <a:pt x="44" y="589"/>
                  </a:lnTo>
                  <a:lnTo>
                    <a:pt x="44" y="589"/>
                  </a:lnTo>
                  <a:lnTo>
                    <a:pt x="47" y="624"/>
                  </a:lnTo>
                  <a:lnTo>
                    <a:pt x="50" y="660"/>
                  </a:lnTo>
                  <a:lnTo>
                    <a:pt x="50" y="732"/>
                  </a:lnTo>
                  <a:lnTo>
                    <a:pt x="50" y="732"/>
                  </a:lnTo>
                  <a:lnTo>
                    <a:pt x="51" y="737"/>
                  </a:lnTo>
                  <a:lnTo>
                    <a:pt x="53" y="741"/>
                  </a:lnTo>
                  <a:lnTo>
                    <a:pt x="54" y="745"/>
                  </a:lnTo>
                  <a:lnTo>
                    <a:pt x="57" y="748"/>
                  </a:lnTo>
                  <a:lnTo>
                    <a:pt x="63" y="752"/>
                  </a:lnTo>
                  <a:lnTo>
                    <a:pt x="71" y="753"/>
                  </a:lnTo>
                  <a:lnTo>
                    <a:pt x="80" y="752"/>
                  </a:lnTo>
                  <a:lnTo>
                    <a:pt x="86" y="748"/>
                  </a:lnTo>
                  <a:lnTo>
                    <a:pt x="89" y="745"/>
                  </a:lnTo>
                  <a:lnTo>
                    <a:pt x="92" y="741"/>
                  </a:lnTo>
                  <a:lnTo>
                    <a:pt x="93" y="737"/>
                  </a:lnTo>
                  <a:lnTo>
                    <a:pt x="93" y="732"/>
                  </a:lnTo>
                  <a:lnTo>
                    <a:pt x="93" y="732"/>
                  </a:lnTo>
                  <a:lnTo>
                    <a:pt x="93" y="694"/>
                  </a:lnTo>
                  <a:lnTo>
                    <a:pt x="90" y="656"/>
                  </a:lnTo>
                  <a:lnTo>
                    <a:pt x="84" y="580"/>
                  </a:lnTo>
                  <a:lnTo>
                    <a:pt x="77" y="504"/>
                  </a:lnTo>
                  <a:lnTo>
                    <a:pt x="76" y="466"/>
                  </a:lnTo>
                  <a:lnTo>
                    <a:pt x="74" y="428"/>
                  </a:lnTo>
                  <a:lnTo>
                    <a:pt x="74" y="428"/>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32" name="Freeform 2384"/>
            <p:cNvSpPr/>
            <p:nvPr/>
          </p:nvSpPr>
          <p:spPr>
            <a:xfrm>
              <a:off x="4652964" y="2114550"/>
              <a:ext cx="152400" cy="28575"/>
            </a:xfrm>
            <a:custGeom>
              <a:avLst/>
              <a:gdLst/>
              <a:ahLst/>
              <a:cxnLst>
                <a:cxn ang="0">
                  <a:pos x="140718" y="0"/>
                </a:cxn>
                <a:cxn ang="0">
                  <a:pos x="140718" y="0"/>
                </a:cxn>
                <a:cxn ang="0">
                  <a:pos x="75934" y="2117"/>
                </a:cxn>
                <a:cxn ang="0">
                  <a:pos x="10620" y="5821"/>
                </a:cxn>
                <a:cxn ang="0">
                  <a:pos x="10620" y="5821"/>
                </a:cxn>
                <a:cxn ang="0">
                  <a:pos x="8496" y="5821"/>
                </a:cxn>
                <a:cxn ang="0">
                  <a:pos x="5310" y="6350"/>
                </a:cxn>
                <a:cxn ang="0">
                  <a:pos x="4248" y="7937"/>
                </a:cxn>
                <a:cxn ang="0">
                  <a:pos x="2655" y="9525"/>
                </a:cxn>
                <a:cxn ang="0">
                  <a:pos x="531" y="12700"/>
                </a:cxn>
                <a:cxn ang="0">
                  <a:pos x="0" y="16933"/>
                </a:cxn>
                <a:cxn ang="0">
                  <a:pos x="531" y="21696"/>
                </a:cxn>
                <a:cxn ang="0">
                  <a:pos x="2655" y="24871"/>
                </a:cxn>
                <a:cxn ang="0">
                  <a:pos x="4248" y="26458"/>
                </a:cxn>
                <a:cxn ang="0">
                  <a:pos x="5310" y="28046"/>
                </a:cxn>
                <a:cxn ang="0">
                  <a:pos x="8496" y="28046"/>
                </a:cxn>
                <a:cxn ang="0">
                  <a:pos x="10620" y="28575"/>
                </a:cxn>
                <a:cxn ang="0">
                  <a:pos x="10620" y="28575"/>
                </a:cxn>
                <a:cxn ang="0">
                  <a:pos x="75934" y="24871"/>
                </a:cxn>
                <a:cxn ang="0">
                  <a:pos x="140718" y="22754"/>
                </a:cxn>
                <a:cxn ang="0">
                  <a:pos x="140718" y="22754"/>
                </a:cxn>
                <a:cxn ang="0">
                  <a:pos x="143904" y="22754"/>
                </a:cxn>
                <a:cxn ang="0">
                  <a:pos x="146028" y="22225"/>
                </a:cxn>
                <a:cxn ang="0">
                  <a:pos x="148152" y="20638"/>
                </a:cxn>
                <a:cxn ang="0">
                  <a:pos x="149745" y="19579"/>
                </a:cxn>
                <a:cxn ang="0">
                  <a:pos x="151869" y="15875"/>
                </a:cxn>
                <a:cxn ang="0">
                  <a:pos x="152400" y="11642"/>
                </a:cxn>
                <a:cxn ang="0">
                  <a:pos x="151869" y="6879"/>
                </a:cxn>
                <a:cxn ang="0">
                  <a:pos x="149745" y="3704"/>
                </a:cxn>
                <a:cxn ang="0">
                  <a:pos x="148152" y="2117"/>
                </a:cxn>
                <a:cxn ang="0">
                  <a:pos x="146028" y="1588"/>
                </a:cxn>
                <a:cxn ang="0">
                  <a:pos x="143904" y="529"/>
                </a:cxn>
                <a:cxn ang="0">
                  <a:pos x="140718" y="0"/>
                </a:cxn>
                <a:cxn ang="0">
                  <a:pos x="140718" y="0"/>
                </a:cxn>
              </a:cxnLst>
              <a:rect l="0" t="0" r="0" b="0"/>
              <a:pathLst>
                <a:path w="287" h="54">
                  <a:moveTo>
                    <a:pt x="265" y="0"/>
                  </a:moveTo>
                  <a:lnTo>
                    <a:pt x="265" y="0"/>
                  </a:lnTo>
                  <a:lnTo>
                    <a:pt x="143" y="4"/>
                  </a:lnTo>
                  <a:lnTo>
                    <a:pt x="20" y="11"/>
                  </a:lnTo>
                  <a:lnTo>
                    <a:pt x="20" y="11"/>
                  </a:lnTo>
                  <a:lnTo>
                    <a:pt x="16" y="11"/>
                  </a:lnTo>
                  <a:lnTo>
                    <a:pt x="10" y="12"/>
                  </a:lnTo>
                  <a:lnTo>
                    <a:pt x="8" y="15"/>
                  </a:lnTo>
                  <a:lnTo>
                    <a:pt x="5" y="18"/>
                  </a:lnTo>
                  <a:lnTo>
                    <a:pt x="1" y="24"/>
                  </a:lnTo>
                  <a:lnTo>
                    <a:pt x="0" y="32"/>
                  </a:lnTo>
                  <a:lnTo>
                    <a:pt x="1" y="41"/>
                  </a:lnTo>
                  <a:lnTo>
                    <a:pt x="5" y="47"/>
                  </a:lnTo>
                  <a:lnTo>
                    <a:pt x="8" y="50"/>
                  </a:lnTo>
                  <a:lnTo>
                    <a:pt x="10" y="53"/>
                  </a:lnTo>
                  <a:lnTo>
                    <a:pt x="16" y="53"/>
                  </a:lnTo>
                  <a:lnTo>
                    <a:pt x="20" y="54"/>
                  </a:lnTo>
                  <a:lnTo>
                    <a:pt x="20" y="54"/>
                  </a:lnTo>
                  <a:lnTo>
                    <a:pt x="143" y="47"/>
                  </a:lnTo>
                  <a:lnTo>
                    <a:pt x="265" y="43"/>
                  </a:lnTo>
                  <a:lnTo>
                    <a:pt x="265" y="43"/>
                  </a:lnTo>
                  <a:lnTo>
                    <a:pt x="271" y="43"/>
                  </a:lnTo>
                  <a:lnTo>
                    <a:pt x="275" y="42"/>
                  </a:lnTo>
                  <a:lnTo>
                    <a:pt x="279" y="39"/>
                  </a:lnTo>
                  <a:lnTo>
                    <a:pt x="282" y="37"/>
                  </a:lnTo>
                  <a:lnTo>
                    <a:pt x="286" y="30"/>
                  </a:lnTo>
                  <a:lnTo>
                    <a:pt x="287" y="22"/>
                  </a:lnTo>
                  <a:lnTo>
                    <a:pt x="286" y="13"/>
                  </a:lnTo>
                  <a:lnTo>
                    <a:pt x="282" y="7"/>
                  </a:lnTo>
                  <a:lnTo>
                    <a:pt x="279" y="4"/>
                  </a:lnTo>
                  <a:lnTo>
                    <a:pt x="275" y="3"/>
                  </a:lnTo>
                  <a:lnTo>
                    <a:pt x="271" y="1"/>
                  </a:lnTo>
                  <a:lnTo>
                    <a:pt x="265" y="0"/>
                  </a:lnTo>
                  <a:lnTo>
                    <a:pt x="265" y="0"/>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33" name="Freeform 2385"/>
            <p:cNvSpPr/>
            <p:nvPr/>
          </p:nvSpPr>
          <p:spPr>
            <a:xfrm>
              <a:off x="5037139" y="2116138"/>
              <a:ext cx="315913" cy="33338"/>
            </a:xfrm>
            <a:custGeom>
              <a:avLst/>
              <a:gdLst/>
              <a:ahLst/>
              <a:cxnLst>
                <a:cxn ang="0">
                  <a:pos x="301625" y="5821"/>
                </a:cxn>
                <a:cxn ang="0">
                  <a:pos x="301625" y="5821"/>
                </a:cxn>
                <a:cxn ang="0">
                  <a:pos x="294217" y="7408"/>
                </a:cxn>
                <a:cxn ang="0">
                  <a:pos x="286809" y="8996"/>
                </a:cxn>
                <a:cxn ang="0">
                  <a:pos x="279930" y="10054"/>
                </a:cxn>
                <a:cxn ang="0">
                  <a:pos x="271992" y="11113"/>
                </a:cxn>
                <a:cxn ang="0">
                  <a:pos x="256117" y="11113"/>
                </a:cxn>
                <a:cxn ang="0">
                  <a:pos x="239713" y="9525"/>
                </a:cxn>
                <a:cxn ang="0">
                  <a:pos x="206375" y="5821"/>
                </a:cxn>
                <a:cxn ang="0">
                  <a:pos x="191559" y="3704"/>
                </a:cxn>
                <a:cxn ang="0">
                  <a:pos x="177271" y="3175"/>
                </a:cxn>
                <a:cxn ang="0">
                  <a:pos x="177271" y="3175"/>
                </a:cxn>
                <a:cxn ang="0">
                  <a:pos x="135467" y="1058"/>
                </a:cxn>
                <a:cxn ang="0">
                  <a:pos x="93663" y="0"/>
                </a:cxn>
                <a:cxn ang="0">
                  <a:pos x="11113" y="0"/>
                </a:cxn>
                <a:cxn ang="0">
                  <a:pos x="11113" y="0"/>
                </a:cxn>
                <a:cxn ang="0">
                  <a:pos x="8467" y="0"/>
                </a:cxn>
                <a:cxn ang="0">
                  <a:pos x="6350" y="1058"/>
                </a:cxn>
                <a:cxn ang="0">
                  <a:pos x="4233" y="2117"/>
                </a:cxn>
                <a:cxn ang="0">
                  <a:pos x="2646" y="3704"/>
                </a:cxn>
                <a:cxn ang="0">
                  <a:pos x="529" y="7408"/>
                </a:cxn>
                <a:cxn ang="0">
                  <a:pos x="0" y="11642"/>
                </a:cxn>
                <a:cxn ang="0">
                  <a:pos x="529" y="15875"/>
                </a:cxn>
                <a:cxn ang="0">
                  <a:pos x="2646" y="19579"/>
                </a:cxn>
                <a:cxn ang="0">
                  <a:pos x="4233" y="21167"/>
                </a:cxn>
                <a:cxn ang="0">
                  <a:pos x="6350" y="22225"/>
                </a:cxn>
                <a:cxn ang="0">
                  <a:pos x="8467" y="23284"/>
                </a:cxn>
                <a:cxn ang="0">
                  <a:pos x="11113" y="23284"/>
                </a:cxn>
                <a:cxn ang="0">
                  <a:pos x="11113" y="23284"/>
                </a:cxn>
                <a:cxn ang="0">
                  <a:pos x="93663" y="23813"/>
                </a:cxn>
                <a:cxn ang="0">
                  <a:pos x="135467" y="24342"/>
                </a:cxn>
                <a:cxn ang="0">
                  <a:pos x="177271" y="25930"/>
                </a:cxn>
                <a:cxn ang="0">
                  <a:pos x="177271" y="25930"/>
                </a:cxn>
                <a:cxn ang="0">
                  <a:pos x="192088" y="26988"/>
                </a:cxn>
                <a:cxn ang="0">
                  <a:pos x="209021" y="28046"/>
                </a:cxn>
                <a:cxn ang="0">
                  <a:pos x="242359" y="32280"/>
                </a:cxn>
                <a:cxn ang="0">
                  <a:pos x="259821" y="33338"/>
                </a:cxn>
                <a:cxn ang="0">
                  <a:pos x="276225" y="33338"/>
                </a:cxn>
                <a:cxn ang="0">
                  <a:pos x="284163" y="32280"/>
                </a:cxn>
                <a:cxn ang="0">
                  <a:pos x="292100" y="31750"/>
                </a:cxn>
                <a:cxn ang="0">
                  <a:pos x="300038" y="30163"/>
                </a:cxn>
                <a:cxn ang="0">
                  <a:pos x="307975" y="28046"/>
                </a:cxn>
                <a:cxn ang="0">
                  <a:pos x="307975" y="28046"/>
                </a:cxn>
                <a:cxn ang="0">
                  <a:pos x="310092" y="26988"/>
                </a:cxn>
                <a:cxn ang="0">
                  <a:pos x="312209" y="25400"/>
                </a:cxn>
                <a:cxn ang="0">
                  <a:pos x="313796" y="23813"/>
                </a:cxn>
                <a:cxn ang="0">
                  <a:pos x="314325" y="21696"/>
                </a:cxn>
                <a:cxn ang="0">
                  <a:pos x="315913" y="17463"/>
                </a:cxn>
                <a:cxn ang="0">
                  <a:pos x="314855" y="13229"/>
                </a:cxn>
                <a:cxn ang="0">
                  <a:pos x="312738" y="9525"/>
                </a:cxn>
                <a:cxn ang="0">
                  <a:pos x="310092" y="6879"/>
                </a:cxn>
                <a:cxn ang="0">
                  <a:pos x="308505" y="5821"/>
                </a:cxn>
                <a:cxn ang="0">
                  <a:pos x="306388" y="5292"/>
                </a:cxn>
                <a:cxn ang="0">
                  <a:pos x="304271" y="5292"/>
                </a:cxn>
                <a:cxn ang="0">
                  <a:pos x="301625" y="5821"/>
                </a:cxn>
                <a:cxn ang="0">
                  <a:pos x="301625" y="5821"/>
                </a:cxn>
              </a:cxnLst>
              <a:rect l="0" t="0" r="0" b="0"/>
              <a:pathLst>
                <a:path w="597" h="63">
                  <a:moveTo>
                    <a:pt x="570" y="11"/>
                  </a:moveTo>
                  <a:lnTo>
                    <a:pt x="570" y="11"/>
                  </a:lnTo>
                  <a:lnTo>
                    <a:pt x="556" y="14"/>
                  </a:lnTo>
                  <a:lnTo>
                    <a:pt x="542" y="17"/>
                  </a:lnTo>
                  <a:lnTo>
                    <a:pt x="529" y="19"/>
                  </a:lnTo>
                  <a:lnTo>
                    <a:pt x="514" y="21"/>
                  </a:lnTo>
                  <a:lnTo>
                    <a:pt x="484" y="21"/>
                  </a:lnTo>
                  <a:lnTo>
                    <a:pt x="453" y="18"/>
                  </a:lnTo>
                  <a:lnTo>
                    <a:pt x="390" y="11"/>
                  </a:lnTo>
                  <a:lnTo>
                    <a:pt x="362" y="7"/>
                  </a:lnTo>
                  <a:lnTo>
                    <a:pt x="335" y="6"/>
                  </a:lnTo>
                  <a:lnTo>
                    <a:pt x="335" y="6"/>
                  </a:lnTo>
                  <a:lnTo>
                    <a:pt x="256" y="2"/>
                  </a:lnTo>
                  <a:lnTo>
                    <a:pt x="177" y="0"/>
                  </a:lnTo>
                  <a:lnTo>
                    <a:pt x="21" y="0"/>
                  </a:lnTo>
                  <a:lnTo>
                    <a:pt x="21" y="0"/>
                  </a:lnTo>
                  <a:lnTo>
                    <a:pt x="16" y="0"/>
                  </a:lnTo>
                  <a:lnTo>
                    <a:pt x="12" y="2"/>
                  </a:lnTo>
                  <a:lnTo>
                    <a:pt x="8" y="4"/>
                  </a:lnTo>
                  <a:lnTo>
                    <a:pt x="5" y="7"/>
                  </a:lnTo>
                  <a:lnTo>
                    <a:pt x="1" y="14"/>
                  </a:lnTo>
                  <a:lnTo>
                    <a:pt x="0" y="22"/>
                  </a:lnTo>
                  <a:lnTo>
                    <a:pt x="1" y="30"/>
                  </a:lnTo>
                  <a:lnTo>
                    <a:pt x="5" y="37"/>
                  </a:lnTo>
                  <a:lnTo>
                    <a:pt x="8" y="40"/>
                  </a:lnTo>
                  <a:lnTo>
                    <a:pt x="12" y="42"/>
                  </a:lnTo>
                  <a:lnTo>
                    <a:pt x="16" y="44"/>
                  </a:lnTo>
                  <a:lnTo>
                    <a:pt x="21" y="44"/>
                  </a:lnTo>
                  <a:lnTo>
                    <a:pt x="21" y="44"/>
                  </a:lnTo>
                  <a:lnTo>
                    <a:pt x="177" y="45"/>
                  </a:lnTo>
                  <a:lnTo>
                    <a:pt x="256" y="46"/>
                  </a:lnTo>
                  <a:lnTo>
                    <a:pt x="335" y="49"/>
                  </a:lnTo>
                  <a:lnTo>
                    <a:pt x="335" y="49"/>
                  </a:lnTo>
                  <a:lnTo>
                    <a:pt x="363" y="51"/>
                  </a:lnTo>
                  <a:lnTo>
                    <a:pt x="395" y="53"/>
                  </a:lnTo>
                  <a:lnTo>
                    <a:pt x="458" y="61"/>
                  </a:lnTo>
                  <a:lnTo>
                    <a:pt x="491" y="63"/>
                  </a:lnTo>
                  <a:lnTo>
                    <a:pt x="522" y="63"/>
                  </a:lnTo>
                  <a:lnTo>
                    <a:pt x="537" y="61"/>
                  </a:lnTo>
                  <a:lnTo>
                    <a:pt x="552" y="60"/>
                  </a:lnTo>
                  <a:lnTo>
                    <a:pt x="567" y="57"/>
                  </a:lnTo>
                  <a:lnTo>
                    <a:pt x="582" y="53"/>
                  </a:lnTo>
                  <a:lnTo>
                    <a:pt x="582" y="53"/>
                  </a:lnTo>
                  <a:lnTo>
                    <a:pt x="586" y="51"/>
                  </a:lnTo>
                  <a:lnTo>
                    <a:pt x="590" y="48"/>
                  </a:lnTo>
                  <a:lnTo>
                    <a:pt x="593" y="45"/>
                  </a:lnTo>
                  <a:lnTo>
                    <a:pt x="594" y="41"/>
                  </a:lnTo>
                  <a:lnTo>
                    <a:pt x="597" y="33"/>
                  </a:lnTo>
                  <a:lnTo>
                    <a:pt x="595" y="25"/>
                  </a:lnTo>
                  <a:lnTo>
                    <a:pt x="591" y="18"/>
                  </a:lnTo>
                  <a:lnTo>
                    <a:pt x="586" y="13"/>
                  </a:lnTo>
                  <a:lnTo>
                    <a:pt x="583" y="11"/>
                  </a:lnTo>
                  <a:lnTo>
                    <a:pt x="579" y="10"/>
                  </a:lnTo>
                  <a:lnTo>
                    <a:pt x="575" y="10"/>
                  </a:lnTo>
                  <a:lnTo>
                    <a:pt x="570" y="11"/>
                  </a:lnTo>
                  <a:lnTo>
                    <a:pt x="570" y="11"/>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3334" name="Freeform 2386"/>
            <p:cNvSpPr/>
            <p:nvPr/>
          </p:nvSpPr>
          <p:spPr>
            <a:xfrm>
              <a:off x="5573714" y="2111375"/>
              <a:ext cx="204788" cy="25400"/>
            </a:xfrm>
            <a:custGeom>
              <a:avLst/>
              <a:gdLst/>
              <a:ahLst/>
              <a:cxnLst>
                <a:cxn ang="0">
                  <a:pos x="194259" y="0"/>
                </a:cxn>
                <a:cxn ang="0">
                  <a:pos x="194259" y="0"/>
                </a:cxn>
                <a:cxn ang="0">
                  <a:pos x="102657" y="0"/>
                </a:cxn>
                <a:cxn ang="0">
                  <a:pos x="56856" y="540"/>
                </a:cxn>
                <a:cxn ang="0">
                  <a:pos x="11582" y="2162"/>
                </a:cxn>
                <a:cxn ang="0">
                  <a:pos x="11582" y="2162"/>
                </a:cxn>
                <a:cxn ang="0">
                  <a:pos x="8423" y="2702"/>
                </a:cxn>
                <a:cxn ang="0">
                  <a:pos x="6317" y="3783"/>
                </a:cxn>
                <a:cxn ang="0">
                  <a:pos x="4212" y="4864"/>
                </a:cxn>
                <a:cxn ang="0">
                  <a:pos x="2632" y="6485"/>
                </a:cxn>
                <a:cxn ang="0">
                  <a:pos x="526" y="10268"/>
                </a:cxn>
                <a:cxn ang="0">
                  <a:pos x="0" y="14591"/>
                </a:cxn>
                <a:cxn ang="0">
                  <a:pos x="526" y="18915"/>
                </a:cxn>
                <a:cxn ang="0">
                  <a:pos x="2632" y="22698"/>
                </a:cxn>
                <a:cxn ang="0">
                  <a:pos x="4212" y="24319"/>
                </a:cxn>
                <a:cxn ang="0">
                  <a:pos x="6317" y="24860"/>
                </a:cxn>
                <a:cxn ang="0">
                  <a:pos x="8423" y="25400"/>
                </a:cxn>
                <a:cxn ang="0">
                  <a:pos x="11582" y="25400"/>
                </a:cxn>
                <a:cxn ang="0">
                  <a:pos x="11582" y="25400"/>
                </a:cxn>
                <a:cxn ang="0">
                  <a:pos x="56856" y="24319"/>
                </a:cxn>
                <a:cxn ang="0">
                  <a:pos x="102657" y="23238"/>
                </a:cxn>
                <a:cxn ang="0">
                  <a:pos x="194259" y="23238"/>
                </a:cxn>
                <a:cxn ang="0">
                  <a:pos x="194259" y="23238"/>
                </a:cxn>
                <a:cxn ang="0">
                  <a:pos x="196365" y="23238"/>
                </a:cxn>
                <a:cxn ang="0">
                  <a:pos x="198471" y="22698"/>
                </a:cxn>
                <a:cxn ang="0">
                  <a:pos x="200576" y="21077"/>
                </a:cxn>
                <a:cxn ang="0">
                  <a:pos x="202156" y="19455"/>
                </a:cxn>
                <a:cxn ang="0">
                  <a:pos x="204262" y="16213"/>
                </a:cxn>
                <a:cxn ang="0">
                  <a:pos x="204788" y="11889"/>
                </a:cxn>
                <a:cxn ang="0">
                  <a:pos x="204262" y="7026"/>
                </a:cxn>
                <a:cxn ang="0">
                  <a:pos x="202156" y="3783"/>
                </a:cxn>
                <a:cxn ang="0">
                  <a:pos x="200576" y="2162"/>
                </a:cxn>
                <a:cxn ang="0">
                  <a:pos x="198471" y="540"/>
                </a:cxn>
                <a:cxn ang="0">
                  <a:pos x="196365" y="0"/>
                </a:cxn>
                <a:cxn ang="0">
                  <a:pos x="194259" y="0"/>
                </a:cxn>
                <a:cxn ang="0">
                  <a:pos x="194259" y="0"/>
                </a:cxn>
              </a:cxnLst>
              <a:rect l="0" t="0" r="0" b="0"/>
              <a:pathLst>
                <a:path w="389" h="47">
                  <a:moveTo>
                    <a:pt x="369" y="0"/>
                  </a:moveTo>
                  <a:lnTo>
                    <a:pt x="369" y="0"/>
                  </a:lnTo>
                  <a:lnTo>
                    <a:pt x="195" y="0"/>
                  </a:lnTo>
                  <a:lnTo>
                    <a:pt x="108" y="1"/>
                  </a:lnTo>
                  <a:lnTo>
                    <a:pt x="22" y="4"/>
                  </a:lnTo>
                  <a:lnTo>
                    <a:pt x="22" y="4"/>
                  </a:lnTo>
                  <a:lnTo>
                    <a:pt x="16" y="5"/>
                  </a:lnTo>
                  <a:lnTo>
                    <a:pt x="12" y="7"/>
                  </a:lnTo>
                  <a:lnTo>
                    <a:pt x="8" y="9"/>
                  </a:lnTo>
                  <a:lnTo>
                    <a:pt x="5" y="12"/>
                  </a:lnTo>
                  <a:lnTo>
                    <a:pt x="1" y="19"/>
                  </a:lnTo>
                  <a:lnTo>
                    <a:pt x="0" y="27"/>
                  </a:lnTo>
                  <a:lnTo>
                    <a:pt x="1" y="35"/>
                  </a:lnTo>
                  <a:lnTo>
                    <a:pt x="5" y="42"/>
                  </a:lnTo>
                  <a:lnTo>
                    <a:pt x="8" y="45"/>
                  </a:lnTo>
                  <a:lnTo>
                    <a:pt x="12" y="46"/>
                  </a:lnTo>
                  <a:lnTo>
                    <a:pt x="16" y="47"/>
                  </a:lnTo>
                  <a:lnTo>
                    <a:pt x="22" y="47"/>
                  </a:lnTo>
                  <a:lnTo>
                    <a:pt x="22" y="47"/>
                  </a:lnTo>
                  <a:lnTo>
                    <a:pt x="108" y="45"/>
                  </a:lnTo>
                  <a:lnTo>
                    <a:pt x="195" y="43"/>
                  </a:lnTo>
                  <a:lnTo>
                    <a:pt x="369" y="43"/>
                  </a:lnTo>
                  <a:lnTo>
                    <a:pt x="369" y="43"/>
                  </a:lnTo>
                  <a:lnTo>
                    <a:pt x="373" y="43"/>
                  </a:lnTo>
                  <a:lnTo>
                    <a:pt x="377" y="42"/>
                  </a:lnTo>
                  <a:lnTo>
                    <a:pt x="381" y="39"/>
                  </a:lnTo>
                  <a:lnTo>
                    <a:pt x="384" y="36"/>
                  </a:lnTo>
                  <a:lnTo>
                    <a:pt x="388" y="30"/>
                  </a:lnTo>
                  <a:lnTo>
                    <a:pt x="389" y="22"/>
                  </a:lnTo>
                  <a:lnTo>
                    <a:pt x="388" y="13"/>
                  </a:lnTo>
                  <a:lnTo>
                    <a:pt x="384" y="7"/>
                  </a:lnTo>
                  <a:lnTo>
                    <a:pt x="381" y="4"/>
                  </a:lnTo>
                  <a:lnTo>
                    <a:pt x="377" y="1"/>
                  </a:lnTo>
                  <a:lnTo>
                    <a:pt x="373" y="0"/>
                  </a:lnTo>
                  <a:lnTo>
                    <a:pt x="369" y="0"/>
                  </a:lnTo>
                  <a:lnTo>
                    <a:pt x="369" y="0"/>
                  </a:lnTo>
                  <a:close/>
                </a:path>
              </a:pathLst>
            </a:custGeom>
            <a:solidFill>
              <a:schemeClr val="bg1">
                <a:alpha val="100000"/>
              </a:schemeClr>
            </a:solidFill>
            <a:ln w="9525" cap="flat" cmpd="sng">
              <a:solidFill>
                <a:schemeClr val="bg1">
                  <a:alpha val="100000"/>
                </a:schemeClr>
              </a:solidFill>
              <a:prstDash val="solid"/>
              <a:round/>
              <a:headEnd type="none" w="med" len="med"/>
              <a:tailEnd type="none" w="med" len="med"/>
            </a:ln>
          </p:spPr>
          <p:txBody>
            <a:bodyPr/>
            <a:lstStyle/>
            <a:p>
              <a:endParaRPr lang="zh-CN" altLang="en-US"/>
            </a:p>
          </p:txBody>
        </p:sp>
      </p:grpSp>
      <p:sp>
        <p:nvSpPr>
          <p:cNvPr id="44" name="矩形 43">
            <a:extLst>
              <a:ext uri="{FF2B5EF4-FFF2-40B4-BE49-F238E27FC236}">
                <a16:creationId xmlns:a16="http://schemas.microsoft.com/office/drawing/2014/main" id="{0747D985-6675-4EBD-84D2-BFA942072E78}"/>
              </a:ext>
            </a:extLst>
          </p:cNvPr>
          <p:cNvSpPr/>
          <p:nvPr/>
        </p:nvSpPr>
        <p:spPr>
          <a:xfrm>
            <a:off x="7426562" y="2479637"/>
            <a:ext cx="900117" cy="8993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45" name="直接连接符 44">
            <a:extLst>
              <a:ext uri="{FF2B5EF4-FFF2-40B4-BE49-F238E27FC236}">
                <a16:creationId xmlns:a16="http://schemas.microsoft.com/office/drawing/2014/main" id="{202D20CB-87F8-43FE-AA2F-C729731D3ED2}"/>
              </a:ext>
            </a:extLst>
          </p:cNvPr>
          <p:cNvCxnSpPr>
            <a:cxnSpLocks/>
          </p:cNvCxnSpPr>
          <p:nvPr/>
        </p:nvCxnSpPr>
        <p:spPr>
          <a:xfrm flipV="1">
            <a:off x="7876620" y="2484550"/>
            <a:ext cx="0" cy="899381"/>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8F640C5-0A74-4472-BFB7-C378771AD051}"/>
              </a:ext>
            </a:extLst>
          </p:cNvPr>
          <p:cNvCxnSpPr>
            <a:cxnSpLocks/>
          </p:cNvCxnSpPr>
          <p:nvPr/>
        </p:nvCxnSpPr>
        <p:spPr>
          <a:xfrm>
            <a:off x="7426561" y="2929327"/>
            <a:ext cx="900118"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7" name="文本框 15">
            <a:extLst>
              <a:ext uri="{FF2B5EF4-FFF2-40B4-BE49-F238E27FC236}">
                <a16:creationId xmlns:a16="http://schemas.microsoft.com/office/drawing/2014/main" id="{51F28FB8-2871-4BE1-870D-6FB5CEF8E63C}"/>
              </a:ext>
            </a:extLst>
          </p:cNvPr>
          <p:cNvSpPr txBox="1"/>
          <p:nvPr/>
        </p:nvSpPr>
        <p:spPr>
          <a:xfrm>
            <a:off x="7432990" y="2432637"/>
            <a:ext cx="1139632" cy="923330"/>
          </a:xfrm>
          <a:prstGeom prst="rect">
            <a:avLst/>
          </a:prstGeom>
          <a:noFill/>
          <a:ln w="9525">
            <a:noFill/>
          </a:ln>
        </p:spPr>
        <p:txBody>
          <a:bodyPr>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理</a:t>
            </a:r>
          </a:p>
        </p:txBody>
      </p:sp>
    </p:spTree>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7" name="组合 19"/>
          <p:cNvGrpSpPr/>
          <p:nvPr/>
        </p:nvGrpSpPr>
        <p:grpSpPr>
          <a:xfrm>
            <a:off x="130175" y="76200"/>
            <a:ext cx="4273550" cy="958850"/>
            <a:chOff x="130440" y="76422"/>
            <a:chExt cx="4273696" cy="958850"/>
          </a:xfrm>
        </p:grpSpPr>
        <p:grpSp>
          <p:nvGrpSpPr>
            <p:cNvPr id="22538" name="组合 23"/>
            <p:cNvGrpSpPr/>
            <p:nvPr/>
          </p:nvGrpSpPr>
          <p:grpSpPr>
            <a:xfrm>
              <a:off x="130440" y="76422"/>
              <a:ext cx="1109663" cy="958850"/>
              <a:chOff x="4687889" y="2624138"/>
              <a:chExt cx="1109663" cy="958850"/>
            </a:xfrm>
          </p:grpSpPr>
          <p:sp>
            <p:nvSpPr>
              <p:cNvPr id="22540" name="Freeform 927"/>
              <p:cNvSpPr>
                <a:spLocks noEditPoints="1"/>
              </p:cNvSpPr>
              <p:nvPr/>
            </p:nvSpPr>
            <p:spPr>
              <a:xfrm>
                <a:off x="4945064" y="2820988"/>
                <a:ext cx="611188" cy="638175"/>
              </a:xfrm>
              <a:custGeom>
                <a:avLst/>
                <a:gdLst/>
                <a:ahLst/>
                <a:cxnLst>
                  <a:cxn ang="0">
                    <a:pos x="595299" y="209550"/>
                  </a:cxn>
                  <a:cxn ang="0">
                    <a:pos x="562992" y="133350"/>
                  </a:cxn>
                  <a:cxn ang="0">
                    <a:pos x="548692" y="97896"/>
                  </a:cxn>
                  <a:cxn ang="0">
                    <a:pos x="509500" y="60854"/>
                  </a:cxn>
                  <a:cxn ang="0">
                    <a:pos x="459185" y="34396"/>
                  </a:cxn>
                  <a:cxn ang="0">
                    <a:pos x="400927" y="7937"/>
                  </a:cxn>
                  <a:cxn ang="0">
                    <a:pos x="351671" y="0"/>
                  </a:cxn>
                  <a:cxn ang="0">
                    <a:pos x="295001" y="2117"/>
                  </a:cxn>
                  <a:cxn ang="0">
                    <a:pos x="255809" y="6350"/>
                  </a:cxn>
                  <a:cxn ang="0">
                    <a:pos x="195432" y="17992"/>
                  </a:cxn>
                  <a:cxn ang="0">
                    <a:pos x="123932" y="47625"/>
                  </a:cxn>
                  <a:cxn ang="0">
                    <a:pos x="81562" y="86254"/>
                  </a:cxn>
                  <a:cxn ang="0">
                    <a:pos x="37074" y="142875"/>
                  </a:cxn>
                  <a:cxn ang="0">
                    <a:pos x="14300" y="195792"/>
                  </a:cxn>
                  <a:cxn ang="0">
                    <a:pos x="2648" y="253471"/>
                  </a:cxn>
                  <a:cxn ang="0">
                    <a:pos x="1059" y="350838"/>
                  </a:cxn>
                  <a:cxn ang="0">
                    <a:pos x="7944" y="424392"/>
                  </a:cxn>
                  <a:cxn ang="0">
                    <a:pos x="27011" y="487892"/>
                  </a:cxn>
                  <a:cxn ang="0">
                    <a:pos x="55081" y="537104"/>
                  </a:cxn>
                  <a:cxn ang="0">
                    <a:pos x="102747" y="583142"/>
                  </a:cxn>
                  <a:cxn ang="0">
                    <a:pos x="163125" y="613833"/>
                  </a:cxn>
                  <a:cxn ang="0">
                    <a:pos x="253691" y="632354"/>
                  </a:cxn>
                  <a:cxn ang="0">
                    <a:pos x="350612" y="637646"/>
                  </a:cxn>
                  <a:cxn ang="0">
                    <a:pos x="430056" y="627592"/>
                  </a:cxn>
                  <a:cxn ang="0">
                    <a:pos x="485667" y="609600"/>
                  </a:cxn>
                  <a:cxn ang="0">
                    <a:pos x="538100" y="572029"/>
                  </a:cxn>
                  <a:cxn ang="0">
                    <a:pos x="574644" y="518054"/>
                  </a:cxn>
                  <a:cxn ang="0">
                    <a:pos x="596888" y="451379"/>
                  </a:cxn>
                  <a:cxn ang="0">
                    <a:pos x="610658" y="306388"/>
                  </a:cxn>
                  <a:cxn ang="0">
                    <a:pos x="584177" y="398463"/>
                  </a:cxn>
                  <a:cxn ang="0">
                    <a:pos x="565111" y="491067"/>
                  </a:cxn>
                  <a:cxn ang="0">
                    <a:pos x="544455" y="534988"/>
                  </a:cxn>
                  <a:cxn ang="0">
                    <a:pos x="501555" y="578379"/>
                  </a:cxn>
                  <a:cxn ang="0">
                    <a:pos x="429526" y="608013"/>
                  </a:cxn>
                  <a:cxn ang="0">
                    <a:pos x="351142" y="617538"/>
                  </a:cxn>
                  <a:cxn ang="0">
                    <a:pos x="255809" y="613833"/>
                  </a:cxn>
                  <a:cxn ang="0">
                    <a:pos x="177425" y="597429"/>
                  </a:cxn>
                  <a:cxn ang="0">
                    <a:pos x="105925" y="563033"/>
                  </a:cxn>
                  <a:cxn ang="0">
                    <a:pos x="64614" y="521758"/>
                  </a:cxn>
                  <a:cxn ang="0">
                    <a:pos x="34955" y="457200"/>
                  </a:cxn>
                  <a:cxn ang="0">
                    <a:pos x="22774" y="385233"/>
                  </a:cxn>
                  <a:cxn ang="0">
                    <a:pos x="22244" y="278342"/>
                  </a:cxn>
                  <a:cxn ang="0">
                    <a:pos x="30718" y="205846"/>
                  </a:cxn>
                  <a:cxn ang="0">
                    <a:pos x="52433" y="155046"/>
                  </a:cxn>
                  <a:cxn ang="0">
                    <a:pos x="93214" y="104775"/>
                  </a:cxn>
                  <a:cxn ang="0">
                    <a:pos x="139821" y="60325"/>
                  </a:cxn>
                  <a:cxn ang="0">
                    <a:pos x="196491" y="39688"/>
                  </a:cxn>
                  <a:cxn ang="0">
                    <a:pos x="256868" y="25400"/>
                  </a:cxn>
                  <a:cxn ang="0">
                    <a:pos x="318835" y="27517"/>
                  </a:cxn>
                  <a:cxn ang="0">
                    <a:pos x="330486" y="20108"/>
                  </a:cxn>
                  <a:cxn ang="0">
                    <a:pos x="378682" y="22754"/>
                  </a:cxn>
                  <a:cxn ang="0">
                    <a:pos x="417345" y="38100"/>
                  </a:cxn>
                  <a:cxn ang="0">
                    <a:pos x="499437" y="78317"/>
                  </a:cxn>
                  <a:cxn ang="0">
                    <a:pos x="525918" y="100013"/>
                  </a:cxn>
                  <a:cxn ang="0">
                    <a:pos x="542866" y="128058"/>
                  </a:cxn>
                  <a:cxn ang="0">
                    <a:pos x="558225" y="174625"/>
                  </a:cxn>
                  <a:cxn ang="0">
                    <a:pos x="578351" y="227542"/>
                  </a:cxn>
                  <a:cxn ang="0">
                    <a:pos x="592121" y="296333"/>
                  </a:cxn>
                  <a:cxn ang="0">
                    <a:pos x="588414" y="370417"/>
                  </a:cxn>
                </a:cxnLst>
                <a:rect l="0" t="0" r="0" b="0"/>
                <a:pathLst>
                  <a:path w="1154" h="1206">
                    <a:moveTo>
                      <a:pt x="1145" y="472"/>
                    </a:moveTo>
                    <a:lnTo>
                      <a:pt x="1145" y="472"/>
                    </a:lnTo>
                    <a:lnTo>
                      <a:pt x="1139" y="446"/>
                    </a:lnTo>
                    <a:lnTo>
                      <a:pt x="1133" y="422"/>
                    </a:lnTo>
                    <a:lnTo>
                      <a:pt x="1124" y="396"/>
                    </a:lnTo>
                    <a:lnTo>
                      <a:pt x="1115" y="372"/>
                    </a:lnTo>
                    <a:lnTo>
                      <a:pt x="1095" y="323"/>
                    </a:lnTo>
                    <a:lnTo>
                      <a:pt x="1073" y="277"/>
                    </a:lnTo>
                    <a:lnTo>
                      <a:pt x="1073" y="277"/>
                    </a:lnTo>
                    <a:lnTo>
                      <a:pt x="1063" y="252"/>
                    </a:lnTo>
                    <a:lnTo>
                      <a:pt x="1057" y="229"/>
                    </a:lnTo>
                    <a:lnTo>
                      <a:pt x="1048" y="208"/>
                    </a:lnTo>
                    <a:lnTo>
                      <a:pt x="1043" y="197"/>
                    </a:lnTo>
                    <a:lnTo>
                      <a:pt x="1036" y="185"/>
                    </a:lnTo>
                    <a:lnTo>
                      <a:pt x="1036" y="185"/>
                    </a:lnTo>
                    <a:lnTo>
                      <a:pt x="1028" y="175"/>
                    </a:lnTo>
                    <a:lnTo>
                      <a:pt x="1020" y="164"/>
                    </a:lnTo>
                    <a:lnTo>
                      <a:pt x="1001" y="147"/>
                    </a:lnTo>
                    <a:lnTo>
                      <a:pt x="982" y="130"/>
                    </a:lnTo>
                    <a:lnTo>
                      <a:pt x="962" y="115"/>
                    </a:lnTo>
                    <a:lnTo>
                      <a:pt x="962" y="115"/>
                    </a:lnTo>
                    <a:lnTo>
                      <a:pt x="939" y="102"/>
                    </a:lnTo>
                    <a:lnTo>
                      <a:pt x="915" y="88"/>
                    </a:lnTo>
                    <a:lnTo>
                      <a:pt x="891" y="76"/>
                    </a:lnTo>
                    <a:lnTo>
                      <a:pt x="867" y="65"/>
                    </a:lnTo>
                    <a:lnTo>
                      <a:pt x="816" y="43"/>
                    </a:lnTo>
                    <a:lnTo>
                      <a:pt x="792" y="33"/>
                    </a:lnTo>
                    <a:lnTo>
                      <a:pt x="768" y="20"/>
                    </a:lnTo>
                    <a:lnTo>
                      <a:pt x="768" y="20"/>
                    </a:lnTo>
                    <a:lnTo>
                      <a:pt x="757" y="15"/>
                    </a:lnTo>
                    <a:lnTo>
                      <a:pt x="745" y="10"/>
                    </a:lnTo>
                    <a:lnTo>
                      <a:pt x="731" y="7"/>
                    </a:lnTo>
                    <a:lnTo>
                      <a:pt x="719" y="4"/>
                    </a:lnTo>
                    <a:lnTo>
                      <a:pt x="692" y="1"/>
                    </a:lnTo>
                    <a:lnTo>
                      <a:pt x="664" y="0"/>
                    </a:lnTo>
                    <a:lnTo>
                      <a:pt x="637" y="0"/>
                    </a:lnTo>
                    <a:lnTo>
                      <a:pt x="610" y="1"/>
                    </a:lnTo>
                    <a:lnTo>
                      <a:pt x="583" y="3"/>
                    </a:lnTo>
                    <a:lnTo>
                      <a:pt x="557" y="4"/>
                    </a:lnTo>
                    <a:lnTo>
                      <a:pt x="557" y="4"/>
                    </a:lnTo>
                    <a:lnTo>
                      <a:pt x="551" y="5"/>
                    </a:lnTo>
                    <a:lnTo>
                      <a:pt x="545" y="10"/>
                    </a:lnTo>
                    <a:lnTo>
                      <a:pt x="545" y="10"/>
                    </a:lnTo>
                    <a:lnTo>
                      <a:pt x="514" y="10"/>
                    </a:lnTo>
                    <a:lnTo>
                      <a:pt x="483" y="12"/>
                    </a:lnTo>
                    <a:lnTo>
                      <a:pt x="451" y="16"/>
                    </a:lnTo>
                    <a:lnTo>
                      <a:pt x="422" y="22"/>
                    </a:lnTo>
                    <a:lnTo>
                      <a:pt x="422" y="22"/>
                    </a:lnTo>
                    <a:lnTo>
                      <a:pt x="396" y="27"/>
                    </a:lnTo>
                    <a:lnTo>
                      <a:pt x="369" y="34"/>
                    </a:lnTo>
                    <a:lnTo>
                      <a:pt x="340" y="42"/>
                    </a:lnTo>
                    <a:lnTo>
                      <a:pt x="312" y="52"/>
                    </a:lnTo>
                    <a:lnTo>
                      <a:pt x="285" y="62"/>
                    </a:lnTo>
                    <a:lnTo>
                      <a:pt x="259" y="75"/>
                    </a:lnTo>
                    <a:lnTo>
                      <a:pt x="234" y="90"/>
                    </a:lnTo>
                    <a:lnTo>
                      <a:pt x="224" y="98"/>
                    </a:lnTo>
                    <a:lnTo>
                      <a:pt x="213" y="106"/>
                    </a:lnTo>
                    <a:lnTo>
                      <a:pt x="213" y="106"/>
                    </a:lnTo>
                    <a:lnTo>
                      <a:pt x="173" y="142"/>
                    </a:lnTo>
                    <a:lnTo>
                      <a:pt x="154" y="163"/>
                    </a:lnTo>
                    <a:lnTo>
                      <a:pt x="137" y="183"/>
                    </a:lnTo>
                    <a:lnTo>
                      <a:pt x="118" y="204"/>
                    </a:lnTo>
                    <a:lnTo>
                      <a:pt x="101" y="225"/>
                    </a:lnTo>
                    <a:lnTo>
                      <a:pt x="85" y="247"/>
                    </a:lnTo>
                    <a:lnTo>
                      <a:pt x="70" y="270"/>
                    </a:lnTo>
                    <a:lnTo>
                      <a:pt x="70" y="270"/>
                    </a:lnTo>
                    <a:lnTo>
                      <a:pt x="57" y="294"/>
                    </a:lnTo>
                    <a:lnTo>
                      <a:pt x="44" y="319"/>
                    </a:lnTo>
                    <a:lnTo>
                      <a:pt x="35" y="345"/>
                    </a:lnTo>
                    <a:lnTo>
                      <a:pt x="27" y="370"/>
                    </a:lnTo>
                    <a:lnTo>
                      <a:pt x="19" y="397"/>
                    </a:lnTo>
                    <a:lnTo>
                      <a:pt x="13" y="423"/>
                    </a:lnTo>
                    <a:lnTo>
                      <a:pt x="9" y="452"/>
                    </a:lnTo>
                    <a:lnTo>
                      <a:pt x="5" y="479"/>
                    </a:lnTo>
                    <a:lnTo>
                      <a:pt x="5" y="479"/>
                    </a:lnTo>
                    <a:lnTo>
                      <a:pt x="2" y="509"/>
                    </a:lnTo>
                    <a:lnTo>
                      <a:pt x="1" y="540"/>
                    </a:lnTo>
                    <a:lnTo>
                      <a:pt x="0" y="571"/>
                    </a:lnTo>
                    <a:lnTo>
                      <a:pt x="1" y="601"/>
                    </a:lnTo>
                    <a:lnTo>
                      <a:pt x="2" y="663"/>
                    </a:lnTo>
                    <a:lnTo>
                      <a:pt x="5" y="724"/>
                    </a:lnTo>
                    <a:lnTo>
                      <a:pt x="5" y="724"/>
                    </a:lnTo>
                    <a:lnTo>
                      <a:pt x="8" y="750"/>
                    </a:lnTo>
                    <a:lnTo>
                      <a:pt x="11" y="776"/>
                    </a:lnTo>
                    <a:lnTo>
                      <a:pt x="15" y="802"/>
                    </a:lnTo>
                    <a:lnTo>
                      <a:pt x="19" y="826"/>
                    </a:lnTo>
                    <a:lnTo>
                      <a:pt x="25" y="849"/>
                    </a:lnTo>
                    <a:lnTo>
                      <a:pt x="32" y="874"/>
                    </a:lnTo>
                    <a:lnTo>
                      <a:pt x="42" y="898"/>
                    </a:lnTo>
                    <a:lnTo>
                      <a:pt x="51" y="922"/>
                    </a:lnTo>
                    <a:lnTo>
                      <a:pt x="51" y="922"/>
                    </a:lnTo>
                    <a:lnTo>
                      <a:pt x="62" y="947"/>
                    </a:lnTo>
                    <a:lnTo>
                      <a:pt x="76" y="971"/>
                    </a:lnTo>
                    <a:lnTo>
                      <a:pt x="89" y="993"/>
                    </a:lnTo>
                    <a:lnTo>
                      <a:pt x="104" y="1015"/>
                    </a:lnTo>
                    <a:lnTo>
                      <a:pt x="120" y="1034"/>
                    </a:lnTo>
                    <a:lnTo>
                      <a:pt x="137" y="1053"/>
                    </a:lnTo>
                    <a:lnTo>
                      <a:pt x="154" y="1070"/>
                    </a:lnTo>
                    <a:lnTo>
                      <a:pt x="173" y="1087"/>
                    </a:lnTo>
                    <a:lnTo>
                      <a:pt x="194" y="1102"/>
                    </a:lnTo>
                    <a:lnTo>
                      <a:pt x="215" y="1115"/>
                    </a:lnTo>
                    <a:lnTo>
                      <a:pt x="237" y="1129"/>
                    </a:lnTo>
                    <a:lnTo>
                      <a:pt x="260" y="1140"/>
                    </a:lnTo>
                    <a:lnTo>
                      <a:pt x="283" y="1150"/>
                    </a:lnTo>
                    <a:lnTo>
                      <a:pt x="308" y="1160"/>
                    </a:lnTo>
                    <a:lnTo>
                      <a:pt x="333" y="1167"/>
                    </a:lnTo>
                    <a:lnTo>
                      <a:pt x="359" y="1173"/>
                    </a:lnTo>
                    <a:lnTo>
                      <a:pt x="359" y="1173"/>
                    </a:lnTo>
                    <a:lnTo>
                      <a:pt x="419" y="1186"/>
                    </a:lnTo>
                    <a:lnTo>
                      <a:pt x="479" y="1195"/>
                    </a:lnTo>
                    <a:lnTo>
                      <a:pt x="540" y="1202"/>
                    </a:lnTo>
                    <a:lnTo>
                      <a:pt x="571" y="1205"/>
                    </a:lnTo>
                    <a:lnTo>
                      <a:pt x="601" y="1206"/>
                    </a:lnTo>
                    <a:lnTo>
                      <a:pt x="632" y="1206"/>
                    </a:lnTo>
                    <a:lnTo>
                      <a:pt x="662" y="1205"/>
                    </a:lnTo>
                    <a:lnTo>
                      <a:pt x="693" y="1203"/>
                    </a:lnTo>
                    <a:lnTo>
                      <a:pt x="723" y="1201"/>
                    </a:lnTo>
                    <a:lnTo>
                      <a:pt x="753" y="1196"/>
                    </a:lnTo>
                    <a:lnTo>
                      <a:pt x="783" y="1192"/>
                    </a:lnTo>
                    <a:lnTo>
                      <a:pt x="812" y="1186"/>
                    </a:lnTo>
                    <a:lnTo>
                      <a:pt x="842" y="1179"/>
                    </a:lnTo>
                    <a:lnTo>
                      <a:pt x="842" y="1179"/>
                    </a:lnTo>
                    <a:lnTo>
                      <a:pt x="868" y="1171"/>
                    </a:lnTo>
                    <a:lnTo>
                      <a:pt x="894" y="1161"/>
                    </a:lnTo>
                    <a:lnTo>
                      <a:pt x="917" y="1152"/>
                    </a:lnTo>
                    <a:lnTo>
                      <a:pt x="939" y="1140"/>
                    </a:lnTo>
                    <a:lnTo>
                      <a:pt x="960" y="1126"/>
                    </a:lnTo>
                    <a:lnTo>
                      <a:pt x="979" y="1112"/>
                    </a:lnTo>
                    <a:lnTo>
                      <a:pt x="998" y="1097"/>
                    </a:lnTo>
                    <a:lnTo>
                      <a:pt x="1016" y="1081"/>
                    </a:lnTo>
                    <a:lnTo>
                      <a:pt x="1032" y="1064"/>
                    </a:lnTo>
                    <a:lnTo>
                      <a:pt x="1047" y="1045"/>
                    </a:lnTo>
                    <a:lnTo>
                      <a:pt x="1061" y="1024"/>
                    </a:lnTo>
                    <a:lnTo>
                      <a:pt x="1073" y="1002"/>
                    </a:lnTo>
                    <a:lnTo>
                      <a:pt x="1085" y="979"/>
                    </a:lnTo>
                    <a:lnTo>
                      <a:pt x="1096" y="956"/>
                    </a:lnTo>
                    <a:lnTo>
                      <a:pt x="1104" y="932"/>
                    </a:lnTo>
                    <a:lnTo>
                      <a:pt x="1114" y="906"/>
                    </a:lnTo>
                    <a:lnTo>
                      <a:pt x="1114" y="906"/>
                    </a:lnTo>
                    <a:lnTo>
                      <a:pt x="1127" y="853"/>
                    </a:lnTo>
                    <a:lnTo>
                      <a:pt x="1138" y="800"/>
                    </a:lnTo>
                    <a:lnTo>
                      <a:pt x="1146" y="745"/>
                    </a:lnTo>
                    <a:lnTo>
                      <a:pt x="1152" y="691"/>
                    </a:lnTo>
                    <a:lnTo>
                      <a:pt x="1154" y="635"/>
                    </a:lnTo>
                    <a:lnTo>
                      <a:pt x="1153" y="579"/>
                    </a:lnTo>
                    <a:lnTo>
                      <a:pt x="1150" y="525"/>
                    </a:lnTo>
                    <a:lnTo>
                      <a:pt x="1145" y="472"/>
                    </a:lnTo>
                    <a:lnTo>
                      <a:pt x="1145" y="472"/>
                    </a:lnTo>
                    <a:close/>
                    <a:moveTo>
                      <a:pt x="1103" y="753"/>
                    </a:moveTo>
                    <a:lnTo>
                      <a:pt x="1103" y="753"/>
                    </a:lnTo>
                    <a:lnTo>
                      <a:pt x="1093" y="813"/>
                    </a:lnTo>
                    <a:lnTo>
                      <a:pt x="1088" y="841"/>
                    </a:lnTo>
                    <a:lnTo>
                      <a:pt x="1082" y="871"/>
                    </a:lnTo>
                    <a:lnTo>
                      <a:pt x="1076" y="899"/>
                    </a:lnTo>
                    <a:lnTo>
                      <a:pt x="1067" y="928"/>
                    </a:lnTo>
                    <a:lnTo>
                      <a:pt x="1057" y="955"/>
                    </a:lnTo>
                    <a:lnTo>
                      <a:pt x="1044" y="984"/>
                    </a:lnTo>
                    <a:lnTo>
                      <a:pt x="1044" y="984"/>
                    </a:lnTo>
                    <a:lnTo>
                      <a:pt x="1036" y="997"/>
                    </a:lnTo>
                    <a:lnTo>
                      <a:pt x="1028" y="1011"/>
                    </a:lnTo>
                    <a:lnTo>
                      <a:pt x="1020" y="1023"/>
                    </a:lnTo>
                    <a:lnTo>
                      <a:pt x="1010" y="1035"/>
                    </a:lnTo>
                    <a:lnTo>
                      <a:pt x="991" y="1057"/>
                    </a:lnTo>
                    <a:lnTo>
                      <a:pt x="970" y="1076"/>
                    </a:lnTo>
                    <a:lnTo>
                      <a:pt x="947" y="1093"/>
                    </a:lnTo>
                    <a:lnTo>
                      <a:pt x="922" y="1108"/>
                    </a:lnTo>
                    <a:lnTo>
                      <a:pt x="895" y="1122"/>
                    </a:lnTo>
                    <a:lnTo>
                      <a:pt x="868" y="1133"/>
                    </a:lnTo>
                    <a:lnTo>
                      <a:pt x="841" y="1141"/>
                    </a:lnTo>
                    <a:lnTo>
                      <a:pt x="811" y="1149"/>
                    </a:lnTo>
                    <a:lnTo>
                      <a:pt x="783" y="1156"/>
                    </a:lnTo>
                    <a:lnTo>
                      <a:pt x="753" y="1160"/>
                    </a:lnTo>
                    <a:lnTo>
                      <a:pt x="723" y="1163"/>
                    </a:lnTo>
                    <a:lnTo>
                      <a:pt x="693" y="1165"/>
                    </a:lnTo>
                    <a:lnTo>
                      <a:pt x="663" y="1167"/>
                    </a:lnTo>
                    <a:lnTo>
                      <a:pt x="633" y="1167"/>
                    </a:lnTo>
                    <a:lnTo>
                      <a:pt x="633" y="1167"/>
                    </a:lnTo>
                    <a:lnTo>
                      <a:pt x="574" y="1167"/>
                    </a:lnTo>
                    <a:lnTo>
                      <a:pt x="513" y="1163"/>
                    </a:lnTo>
                    <a:lnTo>
                      <a:pt x="483" y="1160"/>
                    </a:lnTo>
                    <a:lnTo>
                      <a:pt x="453" y="1156"/>
                    </a:lnTo>
                    <a:lnTo>
                      <a:pt x="423" y="1150"/>
                    </a:lnTo>
                    <a:lnTo>
                      <a:pt x="393" y="1145"/>
                    </a:lnTo>
                    <a:lnTo>
                      <a:pt x="365" y="1137"/>
                    </a:lnTo>
                    <a:lnTo>
                      <a:pt x="335" y="1129"/>
                    </a:lnTo>
                    <a:lnTo>
                      <a:pt x="308" y="1119"/>
                    </a:lnTo>
                    <a:lnTo>
                      <a:pt x="279" y="1107"/>
                    </a:lnTo>
                    <a:lnTo>
                      <a:pt x="252" y="1095"/>
                    </a:lnTo>
                    <a:lnTo>
                      <a:pt x="226" y="1080"/>
                    </a:lnTo>
                    <a:lnTo>
                      <a:pt x="200" y="1064"/>
                    </a:lnTo>
                    <a:lnTo>
                      <a:pt x="176" y="1045"/>
                    </a:lnTo>
                    <a:lnTo>
                      <a:pt x="176" y="1045"/>
                    </a:lnTo>
                    <a:lnTo>
                      <a:pt x="156" y="1027"/>
                    </a:lnTo>
                    <a:lnTo>
                      <a:pt x="138" y="1008"/>
                    </a:lnTo>
                    <a:lnTo>
                      <a:pt x="122" y="986"/>
                    </a:lnTo>
                    <a:lnTo>
                      <a:pt x="107" y="963"/>
                    </a:lnTo>
                    <a:lnTo>
                      <a:pt x="95" y="940"/>
                    </a:lnTo>
                    <a:lnTo>
                      <a:pt x="84" y="916"/>
                    </a:lnTo>
                    <a:lnTo>
                      <a:pt x="73" y="890"/>
                    </a:lnTo>
                    <a:lnTo>
                      <a:pt x="66" y="864"/>
                    </a:lnTo>
                    <a:lnTo>
                      <a:pt x="59" y="837"/>
                    </a:lnTo>
                    <a:lnTo>
                      <a:pt x="53" y="810"/>
                    </a:lnTo>
                    <a:lnTo>
                      <a:pt x="49" y="783"/>
                    </a:lnTo>
                    <a:lnTo>
                      <a:pt x="46" y="756"/>
                    </a:lnTo>
                    <a:lnTo>
                      <a:pt x="43" y="728"/>
                    </a:lnTo>
                    <a:lnTo>
                      <a:pt x="42" y="701"/>
                    </a:lnTo>
                    <a:lnTo>
                      <a:pt x="40" y="650"/>
                    </a:lnTo>
                    <a:lnTo>
                      <a:pt x="40" y="650"/>
                    </a:lnTo>
                    <a:lnTo>
                      <a:pt x="40" y="587"/>
                    </a:lnTo>
                    <a:lnTo>
                      <a:pt x="42" y="526"/>
                    </a:lnTo>
                    <a:lnTo>
                      <a:pt x="47" y="467"/>
                    </a:lnTo>
                    <a:lnTo>
                      <a:pt x="50" y="435"/>
                    </a:lnTo>
                    <a:lnTo>
                      <a:pt x="55" y="404"/>
                    </a:lnTo>
                    <a:lnTo>
                      <a:pt x="55" y="404"/>
                    </a:lnTo>
                    <a:lnTo>
                      <a:pt x="58" y="389"/>
                    </a:lnTo>
                    <a:lnTo>
                      <a:pt x="62" y="374"/>
                    </a:lnTo>
                    <a:lnTo>
                      <a:pt x="66" y="361"/>
                    </a:lnTo>
                    <a:lnTo>
                      <a:pt x="72" y="346"/>
                    </a:lnTo>
                    <a:lnTo>
                      <a:pt x="84" y="319"/>
                    </a:lnTo>
                    <a:lnTo>
                      <a:pt x="99" y="293"/>
                    </a:lnTo>
                    <a:lnTo>
                      <a:pt x="116" y="267"/>
                    </a:lnTo>
                    <a:lnTo>
                      <a:pt x="135" y="244"/>
                    </a:lnTo>
                    <a:lnTo>
                      <a:pt x="154" y="221"/>
                    </a:lnTo>
                    <a:lnTo>
                      <a:pt x="176" y="198"/>
                    </a:lnTo>
                    <a:lnTo>
                      <a:pt x="176" y="198"/>
                    </a:lnTo>
                    <a:lnTo>
                      <a:pt x="211" y="159"/>
                    </a:lnTo>
                    <a:lnTo>
                      <a:pt x="230" y="141"/>
                    </a:lnTo>
                    <a:lnTo>
                      <a:pt x="251" y="123"/>
                    </a:lnTo>
                    <a:lnTo>
                      <a:pt x="251" y="123"/>
                    </a:lnTo>
                    <a:lnTo>
                      <a:pt x="264" y="114"/>
                    </a:lnTo>
                    <a:lnTo>
                      <a:pt x="278" y="107"/>
                    </a:lnTo>
                    <a:lnTo>
                      <a:pt x="293" y="100"/>
                    </a:lnTo>
                    <a:lnTo>
                      <a:pt x="309" y="95"/>
                    </a:lnTo>
                    <a:lnTo>
                      <a:pt x="340" y="86"/>
                    </a:lnTo>
                    <a:lnTo>
                      <a:pt x="371" y="75"/>
                    </a:lnTo>
                    <a:lnTo>
                      <a:pt x="371" y="75"/>
                    </a:lnTo>
                    <a:lnTo>
                      <a:pt x="399" y="67"/>
                    </a:lnTo>
                    <a:lnTo>
                      <a:pt x="426" y="60"/>
                    </a:lnTo>
                    <a:lnTo>
                      <a:pt x="456" y="53"/>
                    </a:lnTo>
                    <a:lnTo>
                      <a:pt x="485" y="48"/>
                    </a:lnTo>
                    <a:lnTo>
                      <a:pt x="514" y="45"/>
                    </a:lnTo>
                    <a:lnTo>
                      <a:pt x="544" y="45"/>
                    </a:lnTo>
                    <a:lnTo>
                      <a:pt x="574" y="48"/>
                    </a:lnTo>
                    <a:lnTo>
                      <a:pt x="602" y="52"/>
                    </a:lnTo>
                    <a:lnTo>
                      <a:pt x="602" y="52"/>
                    </a:lnTo>
                    <a:lnTo>
                      <a:pt x="606" y="53"/>
                    </a:lnTo>
                    <a:lnTo>
                      <a:pt x="610" y="53"/>
                    </a:lnTo>
                    <a:lnTo>
                      <a:pt x="616" y="50"/>
                    </a:lnTo>
                    <a:lnTo>
                      <a:pt x="621" y="45"/>
                    </a:lnTo>
                    <a:lnTo>
                      <a:pt x="624" y="38"/>
                    </a:lnTo>
                    <a:lnTo>
                      <a:pt x="624" y="38"/>
                    </a:lnTo>
                    <a:lnTo>
                      <a:pt x="660" y="38"/>
                    </a:lnTo>
                    <a:lnTo>
                      <a:pt x="679" y="38"/>
                    </a:lnTo>
                    <a:lnTo>
                      <a:pt x="697" y="41"/>
                    </a:lnTo>
                    <a:lnTo>
                      <a:pt x="715" y="43"/>
                    </a:lnTo>
                    <a:lnTo>
                      <a:pt x="732" y="48"/>
                    </a:lnTo>
                    <a:lnTo>
                      <a:pt x="750" y="53"/>
                    </a:lnTo>
                    <a:lnTo>
                      <a:pt x="766" y="61"/>
                    </a:lnTo>
                    <a:lnTo>
                      <a:pt x="766" y="61"/>
                    </a:lnTo>
                    <a:lnTo>
                      <a:pt x="788" y="72"/>
                    </a:lnTo>
                    <a:lnTo>
                      <a:pt x="810" y="83"/>
                    </a:lnTo>
                    <a:lnTo>
                      <a:pt x="854" y="103"/>
                    </a:lnTo>
                    <a:lnTo>
                      <a:pt x="899" y="123"/>
                    </a:lnTo>
                    <a:lnTo>
                      <a:pt x="921" y="134"/>
                    </a:lnTo>
                    <a:lnTo>
                      <a:pt x="943" y="148"/>
                    </a:lnTo>
                    <a:lnTo>
                      <a:pt x="943" y="148"/>
                    </a:lnTo>
                    <a:lnTo>
                      <a:pt x="955" y="156"/>
                    </a:lnTo>
                    <a:lnTo>
                      <a:pt x="968" y="166"/>
                    </a:lnTo>
                    <a:lnTo>
                      <a:pt x="981" y="176"/>
                    </a:lnTo>
                    <a:lnTo>
                      <a:pt x="993" y="189"/>
                    </a:lnTo>
                    <a:lnTo>
                      <a:pt x="1002" y="201"/>
                    </a:lnTo>
                    <a:lnTo>
                      <a:pt x="1012" y="214"/>
                    </a:lnTo>
                    <a:lnTo>
                      <a:pt x="1020" y="228"/>
                    </a:lnTo>
                    <a:lnTo>
                      <a:pt x="1025" y="242"/>
                    </a:lnTo>
                    <a:lnTo>
                      <a:pt x="1025" y="242"/>
                    </a:lnTo>
                    <a:lnTo>
                      <a:pt x="1032" y="265"/>
                    </a:lnTo>
                    <a:lnTo>
                      <a:pt x="1038" y="286"/>
                    </a:lnTo>
                    <a:lnTo>
                      <a:pt x="1044" y="308"/>
                    </a:lnTo>
                    <a:lnTo>
                      <a:pt x="1048" y="319"/>
                    </a:lnTo>
                    <a:lnTo>
                      <a:pt x="1054" y="330"/>
                    </a:lnTo>
                    <a:lnTo>
                      <a:pt x="1054" y="330"/>
                    </a:lnTo>
                    <a:lnTo>
                      <a:pt x="1066" y="355"/>
                    </a:lnTo>
                    <a:lnTo>
                      <a:pt x="1076" y="380"/>
                    </a:lnTo>
                    <a:lnTo>
                      <a:pt x="1085" y="406"/>
                    </a:lnTo>
                    <a:lnTo>
                      <a:pt x="1092" y="430"/>
                    </a:lnTo>
                    <a:lnTo>
                      <a:pt x="1099" y="454"/>
                    </a:lnTo>
                    <a:lnTo>
                      <a:pt x="1104" y="480"/>
                    </a:lnTo>
                    <a:lnTo>
                      <a:pt x="1114" y="535"/>
                    </a:lnTo>
                    <a:lnTo>
                      <a:pt x="1114" y="535"/>
                    </a:lnTo>
                    <a:lnTo>
                      <a:pt x="1118" y="560"/>
                    </a:lnTo>
                    <a:lnTo>
                      <a:pt x="1119" y="587"/>
                    </a:lnTo>
                    <a:lnTo>
                      <a:pt x="1119" y="616"/>
                    </a:lnTo>
                    <a:lnTo>
                      <a:pt x="1118" y="643"/>
                    </a:lnTo>
                    <a:lnTo>
                      <a:pt x="1115" y="672"/>
                    </a:lnTo>
                    <a:lnTo>
                      <a:pt x="1111" y="700"/>
                    </a:lnTo>
                    <a:lnTo>
                      <a:pt x="1103" y="753"/>
                    </a:lnTo>
                    <a:lnTo>
                      <a:pt x="1103" y="7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41" name="Freeform 928"/>
              <p:cNvSpPr/>
              <p:nvPr/>
            </p:nvSpPr>
            <p:spPr>
              <a:xfrm>
                <a:off x="4881564" y="2892426"/>
                <a:ext cx="165100" cy="73025"/>
              </a:xfrm>
              <a:custGeom>
                <a:avLst/>
                <a:gdLst/>
                <a:ahLst/>
                <a:cxnLst>
                  <a:cxn ang="0">
                    <a:pos x="52387" y="1066"/>
                  </a:cxn>
                  <a:cxn ang="0">
                    <a:pos x="39158" y="533"/>
                  </a:cxn>
                  <a:cxn ang="0">
                    <a:pos x="25400" y="533"/>
                  </a:cxn>
                  <a:cxn ang="0">
                    <a:pos x="13229" y="3198"/>
                  </a:cxn>
                  <a:cxn ang="0">
                    <a:pos x="7937" y="7995"/>
                  </a:cxn>
                  <a:cxn ang="0">
                    <a:pos x="3175" y="13326"/>
                  </a:cxn>
                  <a:cxn ang="0">
                    <a:pos x="1588" y="17057"/>
                  </a:cxn>
                  <a:cxn ang="0">
                    <a:pos x="0" y="23453"/>
                  </a:cxn>
                  <a:cxn ang="0">
                    <a:pos x="1058" y="30383"/>
                  </a:cxn>
                  <a:cxn ang="0">
                    <a:pos x="3704" y="36246"/>
                  </a:cxn>
                  <a:cxn ang="0">
                    <a:pos x="11113" y="43708"/>
                  </a:cxn>
                  <a:cxn ang="0">
                    <a:pos x="25929" y="52770"/>
                  </a:cxn>
                  <a:cxn ang="0">
                    <a:pos x="43921" y="59699"/>
                  </a:cxn>
                  <a:cxn ang="0">
                    <a:pos x="71438" y="67695"/>
                  </a:cxn>
                  <a:cxn ang="0">
                    <a:pos x="97896" y="71959"/>
                  </a:cxn>
                  <a:cxn ang="0">
                    <a:pos x="100013" y="73025"/>
                  </a:cxn>
                  <a:cxn ang="0">
                    <a:pos x="103717" y="71426"/>
                  </a:cxn>
                  <a:cxn ang="0">
                    <a:pos x="106362" y="67162"/>
                  </a:cxn>
                  <a:cxn ang="0">
                    <a:pos x="106362" y="59699"/>
                  </a:cxn>
                  <a:cxn ang="0">
                    <a:pos x="101600" y="53836"/>
                  </a:cxn>
                  <a:cxn ang="0">
                    <a:pos x="97896" y="53303"/>
                  </a:cxn>
                  <a:cxn ang="0">
                    <a:pos x="91546" y="51704"/>
                  </a:cxn>
                  <a:cxn ang="0">
                    <a:pos x="71438" y="46907"/>
                  </a:cxn>
                  <a:cxn ang="0">
                    <a:pos x="45508" y="38378"/>
                  </a:cxn>
                  <a:cxn ang="0">
                    <a:pos x="23813" y="28784"/>
                  </a:cxn>
                  <a:cxn ang="0">
                    <a:pos x="35983" y="19189"/>
                  </a:cxn>
                  <a:cxn ang="0">
                    <a:pos x="52387" y="20788"/>
                  </a:cxn>
                  <a:cxn ang="0">
                    <a:pos x="78317" y="21321"/>
                  </a:cxn>
                  <a:cxn ang="0">
                    <a:pos x="156104" y="20788"/>
                  </a:cxn>
                  <a:cxn ang="0">
                    <a:pos x="158221" y="20255"/>
                  </a:cxn>
                  <a:cxn ang="0">
                    <a:pos x="162454" y="17057"/>
                  </a:cxn>
                  <a:cxn ang="0">
                    <a:pos x="165100" y="10661"/>
                  </a:cxn>
                  <a:cxn ang="0">
                    <a:pos x="162454" y="4264"/>
                  </a:cxn>
                  <a:cxn ang="0">
                    <a:pos x="158221" y="1066"/>
                  </a:cxn>
                  <a:cxn ang="0">
                    <a:pos x="156104" y="1066"/>
                  </a:cxn>
                </a:cxnLst>
                <a:rect l="0" t="0" r="0" b="0"/>
                <a:pathLst>
                  <a:path w="312" h="137">
                    <a:moveTo>
                      <a:pt x="295" y="2"/>
                    </a:moveTo>
                    <a:lnTo>
                      <a:pt x="99" y="2"/>
                    </a:lnTo>
                    <a:lnTo>
                      <a:pt x="99" y="2"/>
                    </a:lnTo>
                    <a:lnTo>
                      <a:pt x="74" y="1"/>
                    </a:lnTo>
                    <a:lnTo>
                      <a:pt x="61" y="0"/>
                    </a:lnTo>
                    <a:lnTo>
                      <a:pt x="48" y="1"/>
                    </a:lnTo>
                    <a:lnTo>
                      <a:pt x="36" y="2"/>
                    </a:lnTo>
                    <a:lnTo>
                      <a:pt x="25" y="6"/>
                    </a:lnTo>
                    <a:lnTo>
                      <a:pt x="19" y="11"/>
                    </a:lnTo>
                    <a:lnTo>
                      <a:pt x="15" y="15"/>
                    </a:lnTo>
                    <a:lnTo>
                      <a:pt x="10" y="19"/>
                    </a:lnTo>
                    <a:lnTo>
                      <a:pt x="6" y="25"/>
                    </a:lnTo>
                    <a:lnTo>
                      <a:pt x="6" y="25"/>
                    </a:lnTo>
                    <a:lnTo>
                      <a:pt x="3" y="32"/>
                    </a:lnTo>
                    <a:lnTo>
                      <a:pt x="0" y="39"/>
                    </a:lnTo>
                    <a:lnTo>
                      <a:pt x="0" y="44"/>
                    </a:lnTo>
                    <a:lnTo>
                      <a:pt x="0" y="51"/>
                    </a:lnTo>
                    <a:lnTo>
                      <a:pt x="2" y="57"/>
                    </a:lnTo>
                    <a:lnTo>
                      <a:pt x="3" y="62"/>
                    </a:lnTo>
                    <a:lnTo>
                      <a:pt x="7" y="68"/>
                    </a:lnTo>
                    <a:lnTo>
                      <a:pt x="11" y="73"/>
                    </a:lnTo>
                    <a:lnTo>
                      <a:pt x="21" y="82"/>
                    </a:lnTo>
                    <a:lnTo>
                      <a:pt x="34" y="92"/>
                    </a:lnTo>
                    <a:lnTo>
                      <a:pt x="49" y="99"/>
                    </a:lnTo>
                    <a:lnTo>
                      <a:pt x="65" y="107"/>
                    </a:lnTo>
                    <a:lnTo>
                      <a:pt x="83" y="112"/>
                    </a:lnTo>
                    <a:lnTo>
                      <a:pt x="101" y="119"/>
                    </a:lnTo>
                    <a:lnTo>
                      <a:pt x="135" y="127"/>
                    </a:lnTo>
                    <a:lnTo>
                      <a:pt x="164" y="133"/>
                    </a:lnTo>
                    <a:lnTo>
                      <a:pt x="185" y="135"/>
                    </a:lnTo>
                    <a:lnTo>
                      <a:pt x="185" y="135"/>
                    </a:lnTo>
                    <a:lnTo>
                      <a:pt x="189" y="137"/>
                    </a:lnTo>
                    <a:lnTo>
                      <a:pt x="192" y="135"/>
                    </a:lnTo>
                    <a:lnTo>
                      <a:pt x="196" y="134"/>
                    </a:lnTo>
                    <a:lnTo>
                      <a:pt x="197" y="131"/>
                    </a:lnTo>
                    <a:lnTo>
                      <a:pt x="201" y="126"/>
                    </a:lnTo>
                    <a:lnTo>
                      <a:pt x="202" y="119"/>
                    </a:lnTo>
                    <a:lnTo>
                      <a:pt x="201" y="112"/>
                    </a:lnTo>
                    <a:lnTo>
                      <a:pt x="197" y="107"/>
                    </a:lnTo>
                    <a:lnTo>
                      <a:pt x="192" y="101"/>
                    </a:lnTo>
                    <a:lnTo>
                      <a:pt x="189" y="100"/>
                    </a:lnTo>
                    <a:lnTo>
                      <a:pt x="185" y="100"/>
                    </a:lnTo>
                    <a:lnTo>
                      <a:pt x="185" y="100"/>
                    </a:lnTo>
                    <a:lnTo>
                      <a:pt x="173" y="97"/>
                    </a:lnTo>
                    <a:lnTo>
                      <a:pt x="159" y="95"/>
                    </a:lnTo>
                    <a:lnTo>
                      <a:pt x="135" y="88"/>
                    </a:lnTo>
                    <a:lnTo>
                      <a:pt x="86" y="72"/>
                    </a:lnTo>
                    <a:lnTo>
                      <a:pt x="86" y="72"/>
                    </a:lnTo>
                    <a:lnTo>
                      <a:pt x="64" y="65"/>
                    </a:lnTo>
                    <a:lnTo>
                      <a:pt x="45" y="54"/>
                    </a:lnTo>
                    <a:lnTo>
                      <a:pt x="45" y="54"/>
                    </a:lnTo>
                    <a:lnTo>
                      <a:pt x="68" y="36"/>
                    </a:lnTo>
                    <a:lnTo>
                      <a:pt x="68" y="36"/>
                    </a:lnTo>
                    <a:lnTo>
                      <a:pt x="99" y="39"/>
                    </a:lnTo>
                    <a:lnTo>
                      <a:pt x="99" y="39"/>
                    </a:lnTo>
                    <a:lnTo>
                      <a:pt x="148" y="40"/>
                    </a:lnTo>
                    <a:lnTo>
                      <a:pt x="197" y="40"/>
                    </a:lnTo>
                    <a:lnTo>
                      <a:pt x="295" y="39"/>
                    </a:lnTo>
                    <a:lnTo>
                      <a:pt x="295" y="39"/>
                    </a:lnTo>
                    <a:lnTo>
                      <a:pt x="299" y="38"/>
                    </a:lnTo>
                    <a:lnTo>
                      <a:pt x="301" y="36"/>
                    </a:lnTo>
                    <a:lnTo>
                      <a:pt x="307" y="32"/>
                    </a:lnTo>
                    <a:lnTo>
                      <a:pt x="311" y="27"/>
                    </a:lnTo>
                    <a:lnTo>
                      <a:pt x="312" y="20"/>
                    </a:lnTo>
                    <a:lnTo>
                      <a:pt x="311" y="13"/>
                    </a:lnTo>
                    <a:lnTo>
                      <a:pt x="307" y="8"/>
                    </a:lnTo>
                    <a:lnTo>
                      <a:pt x="301" y="4"/>
                    </a:lnTo>
                    <a:lnTo>
                      <a:pt x="299" y="2"/>
                    </a:lnTo>
                    <a:lnTo>
                      <a:pt x="295" y="2"/>
                    </a:lnTo>
                    <a:lnTo>
                      <a:pt x="29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42" name="Freeform 929"/>
              <p:cNvSpPr/>
              <p:nvPr/>
            </p:nvSpPr>
            <p:spPr>
              <a:xfrm>
                <a:off x="5472114" y="2897188"/>
                <a:ext cx="168275" cy="74613"/>
              </a:xfrm>
              <a:custGeom>
                <a:avLst/>
                <a:gdLst/>
                <a:ahLst/>
                <a:cxnLst>
                  <a:cxn ang="0">
                    <a:pos x="9053" y="0"/>
                  </a:cxn>
                  <a:cxn ang="0">
                    <a:pos x="6923" y="533"/>
                  </a:cxn>
                  <a:cxn ang="0">
                    <a:pos x="2130" y="2665"/>
                  </a:cxn>
                  <a:cxn ang="0">
                    <a:pos x="0" y="10126"/>
                  </a:cxn>
                  <a:cxn ang="0">
                    <a:pos x="2130" y="16521"/>
                  </a:cxn>
                  <a:cxn ang="0">
                    <a:pos x="6923" y="19186"/>
                  </a:cxn>
                  <a:cxn ang="0">
                    <a:pos x="9053" y="19186"/>
                  </a:cxn>
                  <a:cxn ang="0">
                    <a:pos x="128336" y="20252"/>
                  </a:cxn>
                  <a:cxn ang="0">
                    <a:pos x="147507" y="20785"/>
                  </a:cxn>
                  <a:cxn ang="0">
                    <a:pos x="148572" y="20785"/>
                  </a:cxn>
                  <a:cxn ang="0">
                    <a:pos x="146442" y="25049"/>
                  </a:cxn>
                  <a:cxn ang="0">
                    <a:pos x="141649" y="28246"/>
                  </a:cxn>
                  <a:cxn ang="0">
                    <a:pos x="125141" y="33043"/>
                  </a:cxn>
                  <a:cxn ang="0">
                    <a:pos x="95853" y="38372"/>
                  </a:cxn>
                  <a:cxn ang="0">
                    <a:pos x="64434" y="47433"/>
                  </a:cxn>
                  <a:cxn ang="0">
                    <a:pos x="32483" y="55427"/>
                  </a:cxn>
                  <a:cxn ang="0">
                    <a:pos x="28756" y="57026"/>
                  </a:cxn>
                  <a:cxn ang="0">
                    <a:pos x="26093" y="63421"/>
                  </a:cxn>
                  <a:cxn ang="0">
                    <a:pos x="27158" y="69816"/>
                  </a:cxn>
                  <a:cxn ang="0">
                    <a:pos x="34081" y="74613"/>
                  </a:cxn>
                  <a:cxn ang="0">
                    <a:pos x="37276" y="74613"/>
                  </a:cxn>
                  <a:cxn ang="0">
                    <a:pos x="62837" y="68751"/>
                  </a:cxn>
                  <a:cxn ang="0">
                    <a:pos x="113426" y="54894"/>
                  </a:cxn>
                  <a:cxn ang="0">
                    <a:pos x="138454" y="48498"/>
                  </a:cxn>
                  <a:cxn ang="0">
                    <a:pos x="155495" y="43169"/>
                  </a:cxn>
                  <a:cxn ang="0">
                    <a:pos x="162417" y="37307"/>
                  </a:cxn>
                  <a:cxn ang="0">
                    <a:pos x="166677" y="28246"/>
                  </a:cxn>
                  <a:cxn ang="0">
                    <a:pos x="168275" y="20785"/>
                  </a:cxn>
                  <a:cxn ang="0">
                    <a:pos x="167742" y="14390"/>
                  </a:cxn>
                  <a:cxn ang="0">
                    <a:pos x="165612" y="9060"/>
                  </a:cxn>
                  <a:cxn ang="0">
                    <a:pos x="160820" y="5862"/>
                  </a:cxn>
                  <a:cxn ang="0">
                    <a:pos x="149637" y="1599"/>
                  </a:cxn>
                  <a:cxn ang="0">
                    <a:pos x="130466" y="0"/>
                  </a:cxn>
                </a:cxnLst>
                <a:rect l="0" t="0" r="0" b="0"/>
                <a:pathLst>
                  <a:path w="316" h="140">
                    <a:moveTo>
                      <a:pt x="245" y="0"/>
                    </a:moveTo>
                    <a:lnTo>
                      <a:pt x="17" y="0"/>
                    </a:lnTo>
                    <a:lnTo>
                      <a:pt x="17" y="0"/>
                    </a:lnTo>
                    <a:lnTo>
                      <a:pt x="13" y="1"/>
                    </a:lnTo>
                    <a:lnTo>
                      <a:pt x="9" y="1"/>
                    </a:lnTo>
                    <a:lnTo>
                      <a:pt x="4" y="5"/>
                    </a:lnTo>
                    <a:lnTo>
                      <a:pt x="1" y="12"/>
                    </a:lnTo>
                    <a:lnTo>
                      <a:pt x="0" y="19"/>
                    </a:lnTo>
                    <a:lnTo>
                      <a:pt x="1" y="26"/>
                    </a:lnTo>
                    <a:lnTo>
                      <a:pt x="4" y="31"/>
                    </a:lnTo>
                    <a:lnTo>
                      <a:pt x="9" y="35"/>
                    </a:lnTo>
                    <a:lnTo>
                      <a:pt x="13" y="36"/>
                    </a:lnTo>
                    <a:lnTo>
                      <a:pt x="17" y="36"/>
                    </a:lnTo>
                    <a:lnTo>
                      <a:pt x="17" y="36"/>
                    </a:lnTo>
                    <a:lnTo>
                      <a:pt x="157" y="36"/>
                    </a:lnTo>
                    <a:lnTo>
                      <a:pt x="241" y="38"/>
                    </a:lnTo>
                    <a:lnTo>
                      <a:pt x="268" y="38"/>
                    </a:lnTo>
                    <a:lnTo>
                      <a:pt x="277" y="39"/>
                    </a:lnTo>
                    <a:lnTo>
                      <a:pt x="279" y="39"/>
                    </a:lnTo>
                    <a:lnTo>
                      <a:pt x="279" y="39"/>
                    </a:lnTo>
                    <a:lnTo>
                      <a:pt x="278" y="43"/>
                    </a:lnTo>
                    <a:lnTo>
                      <a:pt x="275" y="47"/>
                    </a:lnTo>
                    <a:lnTo>
                      <a:pt x="271" y="50"/>
                    </a:lnTo>
                    <a:lnTo>
                      <a:pt x="266" y="53"/>
                    </a:lnTo>
                    <a:lnTo>
                      <a:pt x="251" y="58"/>
                    </a:lnTo>
                    <a:lnTo>
                      <a:pt x="235" y="62"/>
                    </a:lnTo>
                    <a:lnTo>
                      <a:pt x="202" y="68"/>
                    </a:lnTo>
                    <a:lnTo>
                      <a:pt x="180" y="72"/>
                    </a:lnTo>
                    <a:lnTo>
                      <a:pt x="180" y="72"/>
                    </a:lnTo>
                    <a:lnTo>
                      <a:pt x="121" y="89"/>
                    </a:lnTo>
                    <a:lnTo>
                      <a:pt x="61" y="104"/>
                    </a:lnTo>
                    <a:lnTo>
                      <a:pt x="61" y="104"/>
                    </a:lnTo>
                    <a:lnTo>
                      <a:pt x="57" y="106"/>
                    </a:lnTo>
                    <a:lnTo>
                      <a:pt x="54" y="107"/>
                    </a:lnTo>
                    <a:lnTo>
                      <a:pt x="50" y="112"/>
                    </a:lnTo>
                    <a:lnTo>
                      <a:pt x="49" y="119"/>
                    </a:lnTo>
                    <a:lnTo>
                      <a:pt x="49" y="126"/>
                    </a:lnTo>
                    <a:lnTo>
                      <a:pt x="51" y="131"/>
                    </a:lnTo>
                    <a:lnTo>
                      <a:pt x="57" y="137"/>
                    </a:lnTo>
                    <a:lnTo>
                      <a:pt x="64" y="140"/>
                    </a:lnTo>
                    <a:lnTo>
                      <a:pt x="66" y="140"/>
                    </a:lnTo>
                    <a:lnTo>
                      <a:pt x="70" y="140"/>
                    </a:lnTo>
                    <a:lnTo>
                      <a:pt x="70" y="140"/>
                    </a:lnTo>
                    <a:lnTo>
                      <a:pt x="118" y="129"/>
                    </a:lnTo>
                    <a:lnTo>
                      <a:pt x="165" y="116"/>
                    </a:lnTo>
                    <a:lnTo>
                      <a:pt x="213" y="103"/>
                    </a:lnTo>
                    <a:lnTo>
                      <a:pt x="260" y="91"/>
                    </a:lnTo>
                    <a:lnTo>
                      <a:pt x="260" y="91"/>
                    </a:lnTo>
                    <a:lnTo>
                      <a:pt x="282" y="84"/>
                    </a:lnTo>
                    <a:lnTo>
                      <a:pt x="292" y="81"/>
                    </a:lnTo>
                    <a:lnTo>
                      <a:pt x="298" y="76"/>
                    </a:lnTo>
                    <a:lnTo>
                      <a:pt x="305" y="70"/>
                    </a:lnTo>
                    <a:lnTo>
                      <a:pt x="309" y="62"/>
                    </a:lnTo>
                    <a:lnTo>
                      <a:pt x="313" y="53"/>
                    </a:lnTo>
                    <a:lnTo>
                      <a:pt x="316" y="39"/>
                    </a:lnTo>
                    <a:lnTo>
                      <a:pt x="316" y="39"/>
                    </a:lnTo>
                    <a:lnTo>
                      <a:pt x="316" y="34"/>
                    </a:lnTo>
                    <a:lnTo>
                      <a:pt x="315" y="27"/>
                    </a:lnTo>
                    <a:lnTo>
                      <a:pt x="313" y="22"/>
                    </a:lnTo>
                    <a:lnTo>
                      <a:pt x="311" y="17"/>
                    </a:lnTo>
                    <a:lnTo>
                      <a:pt x="306" y="13"/>
                    </a:lnTo>
                    <a:lnTo>
                      <a:pt x="302" y="11"/>
                    </a:lnTo>
                    <a:lnTo>
                      <a:pt x="293" y="5"/>
                    </a:lnTo>
                    <a:lnTo>
                      <a:pt x="281" y="3"/>
                    </a:lnTo>
                    <a:lnTo>
                      <a:pt x="268" y="1"/>
                    </a:lnTo>
                    <a:lnTo>
                      <a:pt x="245" y="0"/>
                    </a:lnTo>
                    <a:lnTo>
                      <a:pt x="24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43" name="Freeform 930"/>
              <p:cNvSpPr/>
              <p:nvPr/>
            </p:nvSpPr>
            <p:spPr>
              <a:xfrm>
                <a:off x="5199064" y="2624138"/>
                <a:ext cx="120650" cy="217488"/>
              </a:xfrm>
              <a:custGeom>
                <a:avLst/>
                <a:gdLst/>
                <a:ahLst/>
                <a:cxnLst>
                  <a:cxn ang="0">
                    <a:pos x="120125" y="191094"/>
                  </a:cxn>
                  <a:cxn ang="0">
                    <a:pos x="116453" y="178953"/>
                  </a:cxn>
                  <a:cxn ang="0">
                    <a:pos x="114880" y="148863"/>
                  </a:cxn>
                  <a:cxn ang="0">
                    <a:pos x="113831" y="136194"/>
                  </a:cxn>
                  <a:cxn ang="0">
                    <a:pos x="112257" y="126692"/>
                  </a:cxn>
                  <a:cxn ang="0">
                    <a:pos x="108585" y="98714"/>
                  </a:cxn>
                  <a:cxn ang="0">
                    <a:pos x="104913" y="61762"/>
                  </a:cxn>
                  <a:cxn ang="0">
                    <a:pos x="100192" y="34312"/>
                  </a:cxn>
                  <a:cxn ang="0">
                    <a:pos x="95995" y="18476"/>
                  </a:cxn>
                  <a:cxn ang="0">
                    <a:pos x="90750" y="10558"/>
                  </a:cxn>
                  <a:cxn ang="0">
                    <a:pos x="84455" y="5279"/>
                  </a:cxn>
                  <a:cxn ang="0">
                    <a:pos x="74488" y="1584"/>
                  </a:cxn>
                  <a:cxn ang="0">
                    <a:pos x="60850" y="0"/>
                  </a:cxn>
                  <a:cxn ang="0">
                    <a:pos x="52981" y="528"/>
                  </a:cxn>
                  <a:cxn ang="0">
                    <a:pos x="42490" y="2639"/>
                  </a:cxn>
                  <a:cxn ang="0">
                    <a:pos x="34621" y="7390"/>
                  </a:cxn>
                  <a:cxn ang="0">
                    <a:pos x="28327" y="13725"/>
                  </a:cxn>
                  <a:cxn ang="0">
                    <a:pos x="24130" y="21643"/>
                  </a:cxn>
                  <a:cxn ang="0">
                    <a:pos x="17835" y="39591"/>
                  </a:cxn>
                  <a:cxn ang="0">
                    <a:pos x="12590" y="58067"/>
                  </a:cxn>
                  <a:cxn ang="0">
                    <a:pos x="12065" y="67569"/>
                  </a:cxn>
                  <a:cxn ang="0">
                    <a:pos x="12590" y="96075"/>
                  </a:cxn>
                  <a:cxn ang="0">
                    <a:pos x="12065" y="104521"/>
                  </a:cxn>
                  <a:cxn ang="0">
                    <a:pos x="7868" y="122469"/>
                  </a:cxn>
                  <a:cxn ang="0">
                    <a:pos x="6295" y="131971"/>
                  </a:cxn>
                  <a:cxn ang="0">
                    <a:pos x="525" y="189510"/>
                  </a:cxn>
                  <a:cxn ang="0">
                    <a:pos x="0" y="208514"/>
                  </a:cxn>
                  <a:cxn ang="0">
                    <a:pos x="525" y="212737"/>
                  </a:cxn>
                  <a:cxn ang="0">
                    <a:pos x="6295" y="217488"/>
                  </a:cxn>
                  <a:cxn ang="0">
                    <a:pos x="12590" y="217488"/>
                  </a:cxn>
                  <a:cxn ang="0">
                    <a:pos x="18360" y="212737"/>
                  </a:cxn>
                  <a:cxn ang="0">
                    <a:pos x="18884" y="208514"/>
                  </a:cxn>
                  <a:cxn ang="0">
                    <a:pos x="18884" y="195317"/>
                  </a:cxn>
                  <a:cxn ang="0">
                    <a:pos x="23081" y="156781"/>
                  </a:cxn>
                  <a:cxn ang="0">
                    <a:pos x="30425" y="105049"/>
                  </a:cxn>
                  <a:cxn ang="0">
                    <a:pos x="31998" y="92907"/>
                  </a:cxn>
                  <a:cxn ang="0">
                    <a:pos x="33048" y="64930"/>
                  </a:cxn>
                  <a:cxn ang="0">
                    <a:pos x="36195" y="51733"/>
                  </a:cxn>
                  <a:cxn ang="0">
                    <a:pos x="39867" y="38535"/>
                  </a:cxn>
                  <a:cxn ang="0">
                    <a:pos x="46686" y="28506"/>
                  </a:cxn>
                  <a:cxn ang="0">
                    <a:pos x="56653" y="21643"/>
                  </a:cxn>
                  <a:cxn ang="0">
                    <a:pos x="70292" y="19532"/>
                  </a:cxn>
                  <a:cxn ang="0">
                    <a:pos x="71865" y="19532"/>
                  </a:cxn>
                  <a:cxn ang="0">
                    <a:pos x="76587" y="22171"/>
                  </a:cxn>
                  <a:cxn ang="0">
                    <a:pos x="80783" y="31673"/>
                  </a:cxn>
                  <a:cxn ang="0">
                    <a:pos x="83930" y="44342"/>
                  </a:cxn>
                  <a:cxn ang="0">
                    <a:pos x="86553" y="76015"/>
                  </a:cxn>
                  <a:cxn ang="0">
                    <a:pos x="88127" y="102409"/>
                  </a:cxn>
                  <a:cxn ang="0">
                    <a:pos x="88127" y="109800"/>
                  </a:cxn>
                  <a:cxn ang="0">
                    <a:pos x="93897" y="136194"/>
                  </a:cxn>
                  <a:cxn ang="0">
                    <a:pos x="99667" y="163116"/>
                  </a:cxn>
                  <a:cxn ang="0">
                    <a:pos x="99667" y="168395"/>
                  </a:cxn>
                  <a:cxn ang="0">
                    <a:pos x="100192" y="182120"/>
                  </a:cxn>
                  <a:cxn ang="0">
                    <a:pos x="100192" y="191094"/>
                  </a:cxn>
                  <a:cxn ang="0">
                    <a:pos x="102815" y="200596"/>
                  </a:cxn>
                  <a:cxn ang="0">
                    <a:pos x="104388" y="202707"/>
                  </a:cxn>
                  <a:cxn ang="0">
                    <a:pos x="107011" y="204819"/>
                  </a:cxn>
                  <a:cxn ang="0">
                    <a:pos x="112257" y="205347"/>
                  </a:cxn>
                  <a:cxn ang="0">
                    <a:pos x="118552" y="202179"/>
                  </a:cxn>
                  <a:cxn ang="0">
                    <a:pos x="120650" y="194789"/>
                  </a:cxn>
                  <a:cxn ang="0">
                    <a:pos x="120125" y="191094"/>
                  </a:cxn>
                </a:cxnLst>
                <a:rect l="0" t="0" r="0" b="0"/>
                <a:pathLst>
                  <a:path w="230" h="412">
                    <a:moveTo>
                      <a:pt x="229" y="362"/>
                    </a:moveTo>
                    <a:lnTo>
                      <a:pt x="229" y="362"/>
                    </a:lnTo>
                    <a:lnTo>
                      <a:pt x="225" y="351"/>
                    </a:lnTo>
                    <a:lnTo>
                      <a:pt x="222" y="339"/>
                    </a:lnTo>
                    <a:lnTo>
                      <a:pt x="221" y="311"/>
                    </a:lnTo>
                    <a:lnTo>
                      <a:pt x="219" y="282"/>
                    </a:lnTo>
                    <a:lnTo>
                      <a:pt x="218" y="270"/>
                    </a:lnTo>
                    <a:lnTo>
                      <a:pt x="217" y="258"/>
                    </a:lnTo>
                    <a:lnTo>
                      <a:pt x="217" y="258"/>
                    </a:lnTo>
                    <a:lnTo>
                      <a:pt x="214" y="240"/>
                    </a:lnTo>
                    <a:lnTo>
                      <a:pt x="211" y="222"/>
                    </a:lnTo>
                    <a:lnTo>
                      <a:pt x="207" y="187"/>
                    </a:lnTo>
                    <a:lnTo>
                      <a:pt x="204" y="152"/>
                    </a:lnTo>
                    <a:lnTo>
                      <a:pt x="200" y="117"/>
                    </a:lnTo>
                    <a:lnTo>
                      <a:pt x="200" y="117"/>
                    </a:lnTo>
                    <a:lnTo>
                      <a:pt x="191" y="65"/>
                    </a:lnTo>
                    <a:lnTo>
                      <a:pt x="187" y="45"/>
                    </a:lnTo>
                    <a:lnTo>
                      <a:pt x="183" y="35"/>
                    </a:lnTo>
                    <a:lnTo>
                      <a:pt x="179" y="27"/>
                    </a:lnTo>
                    <a:lnTo>
                      <a:pt x="173" y="20"/>
                    </a:lnTo>
                    <a:lnTo>
                      <a:pt x="168" y="15"/>
                    </a:lnTo>
                    <a:lnTo>
                      <a:pt x="161" y="10"/>
                    </a:lnTo>
                    <a:lnTo>
                      <a:pt x="152" y="5"/>
                    </a:lnTo>
                    <a:lnTo>
                      <a:pt x="142" y="3"/>
                    </a:lnTo>
                    <a:lnTo>
                      <a:pt x="130" y="1"/>
                    </a:lnTo>
                    <a:lnTo>
                      <a:pt x="116" y="0"/>
                    </a:lnTo>
                    <a:lnTo>
                      <a:pt x="101" y="1"/>
                    </a:lnTo>
                    <a:lnTo>
                      <a:pt x="101" y="1"/>
                    </a:lnTo>
                    <a:lnTo>
                      <a:pt x="91" y="3"/>
                    </a:lnTo>
                    <a:lnTo>
                      <a:pt x="81" y="5"/>
                    </a:lnTo>
                    <a:lnTo>
                      <a:pt x="73" y="10"/>
                    </a:lnTo>
                    <a:lnTo>
                      <a:pt x="66" y="14"/>
                    </a:lnTo>
                    <a:lnTo>
                      <a:pt x="59" y="19"/>
                    </a:lnTo>
                    <a:lnTo>
                      <a:pt x="54" y="26"/>
                    </a:lnTo>
                    <a:lnTo>
                      <a:pt x="50" y="33"/>
                    </a:lnTo>
                    <a:lnTo>
                      <a:pt x="46" y="41"/>
                    </a:lnTo>
                    <a:lnTo>
                      <a:pt x="39" y="57"/>
                    </a:lnTo>
                    <a:lnTo>
                      <a:pt x="34" y="75"/>
                    </a:lnTo>
                    <a:lnTo>
                      <a:pt x="24" y="110"/>
                    </a:lnTo>
                    <a:lnTo>
                      <a:pt x="24" y="110"/>
                    </a:lnTo>
                    <a:lnTo>
                      <a:pt x="23" y="118"/>
                    </a:lnTo>
                    <a:lnTo>
                      <a:pt x="23" y="128"/>
                    </a:lnTo>
                    <a:lnTo>
                      <a:pt x="23" y="147"/>
                    </a:lnTo>
                    <a:lnTo>
                      <a:pt x="24" y="182"/>
                    </a:lnTo>
                    <a:lnTo>
                      <a:pt x="24" y="182"/>
                    </a:lnTo>
                    <a:lnTo>
                      <a:pt x="23" y="198"/>
                    </a:lnTo>
                    <a:lnTo>
                      <a:pt x="19" y="216"/>
                    </a:lnTo>
                    <a:lnTo>
                      <a:pt x="15" y="232"/>
                    </a:lnTo>
                    <a:lnTo>
                      <a:pt x="12" y="250"/>
                    </a:lnTo>
                    <a:lnTo>
                      <a:pt x="12" y="250"/>
                    </a:lnTo>
                    <a:lnTo>
                      <a:pt x="4" y="323"/>
                    </a:lnTo>
                    <a:lnTo>
                      <a:pt x="1" y="359"/>
                    </a:lnTo>
                    <a:lnTo>
                      <a:pt x="0" y="395"/>
                    </a:lnTo>
                    <a:lnTo>
                      <a:pt x="0" y="395"/>
                    </a:lnTo>
                    <a:lnTo>
                      <a:pt x="0" y="399"/>
                    </a:lnTo>
                    <a:lnTo>
                      <a:pt x="1" y="403"/>
                    </a:lnTo>
                    <a:lnTo>
                      <a:pt x="5" y="408"/>
                    </a:lnTo>
                    <a:lnTo>
                      <a:pt x="12" y="412"/>
                    </a:lnTo>
                    <a:lnTo>
                      <a:pt x="17" y="412"/>
                    </a:lnTo>
                    <a:lnTo>
                      <a:pt x="24" y="412"/>
                    </a:lnTo>
                    <a:lnTo>
                      <a:pt x="31" y="408"/>
                    </a:lnTo>
                    <a:lnTo>
                      <a:pt x="35" y="403"/>
                    </a:lnTo>
                    <a:lnTo>
                      <a:pt x="36" y="399"/>
                    </a:lnTo>
                    <a:lnTo>
                      <a:pt x="36" y="395"/>
                    </a:lnTo>
                    <a:lnTo>
                      <a:pt x="36" y="395"/>
                    </a:lnTo>
                    <a:lnTo>
                      <a:pt x="36" y="370"/>
                    </a:lnTo>
                    <a:lnTo>
                      <a:pt x="39" y="346"/>
                    </a:lnTo>
                    <a:lnTo>
                      <a:pt x="44" y="297"/>
                    </a:lnTo>
                    <a:lnTo>
                      <a:pt x="53" y="248"/>
                    </a:lnTo>
                    <a:lnTo>
                      <a:pt x="58" y="199"/>
                    </a:lnTo>
                    <a:lnTo>
                      <a:pt x="58" y="199"/>
                    </a:lnTo>
                    <a:lnTo>
                      <a:pt x="61" y="176"/>
                    </a:lnTo>
                    <a:lnTo>
                      <a:pt x="62" y="151"/>
                    </a:lnTo>
                    <a:lnTo>
                      <a:pt x="63" y="123"/>
                    </a:lnTo>
                    <a:lnTo>
                      <a:pt x="66" y="110"/>
                    </a:lnTo>
                    <a:lnTo>
                      <a:pt x="69" y="98"/>
                    </a:lnTo>
                    <a:lnTo>
                      <a:pt x="72" y="85"/>
                    </a:lnTo>
                    <a:lnTo>
                      <a:pt x="76" y="73"/>
                    </a:lnTo>
                    <a:lnTo>
                      <a:pt x="82" y="64"/>
                    </a:lnTo>
                    <a:lnTo>
                      <a:pt x="89" y="54"/>
                    </a:lnTo>
                    <a:lnTo>
                      <a:pt x="97" y="46"/>
                    </a:lnTo>
                    <a:lnTo>
                      <a:pt x="108" y="41"/>
                    </a:lnTo>
                    <a:lnTo>
                      <a:pt x="119" y="38"/>
                    </a:lnTo>
                    <a:lnTo>
                      <a:pt x="134" y="37"/>
                    </a:lnTo>
                    <a:lnTo>
                      <a:pt x="134" y="37"/>
                    </a:lnTo>
                    <a:lnTo>
                      <a:pt x="137" y="37"/>
                    </a:lnTo>
                    <a:lnTo>
                      <a:pt x="141" y="38"/>
                    </a:lnTo>
                    <a:lnTo>
                      <a:pt x="146" y="42"/>
                    </a:lnTo>
                    <a:lnTo>
                      <a:pt x="150" y="50"/>
                    </a:lnTo>
                    <a:lnTo>
                      <a:pt x="154" y="60"/>
                    </a:lnTo>
                    <a:lnTo>
                      <a:pt x="157" y="72"/>
                    </a:lnTo>
                    <a:lnTo>
                      <a:pt x="160" y="84"/>
                    </a:lnTo>
                    <a:lnTo>
                      <a:pt x="164" y="114"/>
                    </a:lnTo>
                    <a:lnTo>
                      <a:pt x="165" y="144"/>
                    </a:lnTo>
                    <a:lnTo>
                      <a:pt x="166" y="172"/>
                    </a:lnTo>
                    <a:lnTo>
                      <a:pt x="168" y="194"/>
                    </a:lnTo>
                    <a:lnTo>
                      <a:pt x="168" y="208"/>
                    </a:lnTo>
                    <a:lnTo>
                      <a:pt x="168" y="208"/>
                    </a:lnTo>
                    <a:lnTo>
                      <a:pt x="173" y="233"/>
                    </a:lnTo>
                    <a:lnTo>
                      <a:pt x="179" y="258"/>
                    </a:lnTo>
                    <a:lnTo>
                      <a:pt x="184" y="284"/>
                    </a:lnTo>
                    <a:lnTo>
                      <a:pt x="190" y="309"/>
                    </a:lnTo>
                    <a:lnTo>
                      <a:pt x="190" y="309"/>
                    </a:lnTo>
                    <a:lnTo>
                      <a:pt x="190" y="319"/>
                    </a:lnTo>
                    <a:lnTo>
                      <a:pt x="191" y="327"/>
                    </a:lnTo>
                    <a:lnTo>
                      <a:pt x="191" y="345"/>
                    </a:lnTo>
                    <a:lnTo>
                      <a:pt x="191" y="354"/>
                    </a:lnTo>
                    <a:lnTo>
                      <a:pt x="191" y="362"/>
                    </a:lnTo>
                    <a:lnTo>
                      <a:pt x="194" y="372"/>
                    </a:lnTo>
                    <a:lnTo>
                      <a:pt x="196" y="380"/>
                    </a:lnTo>
                    <a:lnTo>
                      <a:pt x="196" y="380"/>
                    </a:lnTo>
                    <a:lnTo>
                      <a:pt x="199" y="384"/>
                    </a:lnTo>
                    <a:lnTo>
                      <a:pt x="202" y="387"/>
                    </a:lnTo>
                    <a:lnTo>
                      <a:pt x="204" y="388"/>
                    </a:lnTo>
                    <a:lnTo>
                      <a:pt x="207" y="389"/>
                    </a:lnTo>
                    <a:lnTo>
                      <a:pt x="214" y="389"/>
                    </a:lnTo>
                    <a:lnTo>
                      <a:pt x="221" y="387"/>
                    </a:lnTo>
                    <a:lnTo>
                      <a:pt x="226" y="383"/>
                    </a:lnTo>
                    <a:lnTo>
                      <a:pt x="229" y="377"/>
                    </a:lnTo>
                    <a:lnTo>
                      <a:pt x="230" y="369"/>
                    </a:lnTo>
                    <a:lnTo>
                      <a:pt x="230" y="366"/>
                    </a:lnTo>
                    <a:lnTo>
                      <a:pt x="229" y="362"/>
                    </a:lnTo>
                    <a:lnTo>
                      <a:pt x="229" y="3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44" name="Freeform 931"/>
              <p:cNvSpPr>
                <a:spLocks noEditPoints="1"/>
              </p:cNvSpPr>
              <p:nvPr/>
            </p:nvSpPr>
            <p:spPr>
              <a:xfrm>
                <a:off x="4710114" y="3254376"/>
                <a:ext cx="233363" cy="223838"/>
              </a:xfrm>
              <a:custGeom>
                <a:avLst/>
                <a:gdLst/>
                <a:ahLst/>
                <a:cxnLst>
                  <a:cxn ang="0">
                    <a:pos x="120650" y="3183"/>
                  </a:cxn>
                  <a:cxn ang="0">
                    <a:pos x="114300" y="0"/>
                  </a:cxn>
                  <a:cxn ang="0">
                    <a:pos x="92075" y="2122"/>
                  </a:cxn>
                  <a:cxn ang="0">
                    <a:pos x="61913" y="11669"/>
                  </a:cxn>
                  <a:cxn ang="0">
                    <a:pos x="35983" y="28112"/>
                  </a:cxn>
                  <a:cxn ang="0">
                    <a:pos x="15875" y="51451"/>
                  </a:cxn>
                  <a:cxn ang="0">
                    <a:pos x="4233" y="80624"/>
                  </a:cxn>
                  <a:cxn ang="0">
                    <a:pos x="1588" y="102902"/>
                  </a:cxn>
                  <a:cxn ang="0">
                    <a:pos x="0" y="146396"/>
                  </a:cxn>
                  <a:cxn ang="0">
                    <a:pos x="4233" y="165492"/>
                  </a:cxn>
                  <a:cxn ang="0">
                    <a:pos x="12700" y="179813"/>
                  </a:cxn>
                  <a:cxn ang="0">
                    <a:pos x="27517" y="195195"/>
                  </a:cxn>
                  <a:cxn ang="0">
                    <a:pos x="60325" y="215882"/>
                  </a:cxn>
                  <a:cxn ang="0">
                    <a:pos x="97896" y="223838"/>
                  </a:cxn>
                  <a:cxn ang="0">
                    <a:pos x="134938" y="221716"/>
                  </a:cxn>
                  <a:cxn ang="0">
                    <a:pos x="167217" y="215351"/>
                  </a:cxn>
                  <a:cxn ang="0">
                    <a:pos x="196850" y="197847"/>
                  </a:cxn>
                  <a:cxn ang="0">
                    <a:pos x="211667" y="182465"/>
                  </a:cxn>
                  <a:cxn ang="0">
                    <a:pos x="225425" y="154353"/>
                  </a:cxn>
                  <a:cxn ang="0">
                    <a:pos x="231775" y="123058"/>
                  </a:cxn>
                  <a:cxn ang="0">
                    <a:pos x="232834" y="98128"/>
                  </a:cxn>
                  <a:cxn ang="0">
                    <a:pos x="223309" y="65772"/>
                  </a:cxn>
                  <a:cxn ang="0">
                    <a:pos x="204788" y="39782"/>
                  </a:cxn>
                  <a:cxn ang="0">
                    <a:pos x="177271" y="20156"/>
                  </a:cxn>
                  <a:cxn ang="0">
                    <a:pos x="144992" y="7956"/>
                  </a:cxn>
                  <a:cxn ang="0">
                    <a:pos x="122238" y="4774"/>
                  </a:cxn>
                  <a:cxn ang="0">
                    <a:pos x="104246" y="203682"/>
                  </a:cxn>
                  <a:cxn ang="0">
                    <a:pos x="76729" y="201030"/>
                  </a:cxn>
                  <a:cxn ang="0">
                    <a:pos x="49742" y="188830"/>
                  </a:cxn>
                  <a:cxn ang="0">
                    <a:pos x="40217" y="181404"/>
                  </a:cxn>
                  <a:cxn ang="0">
                    <a:pos x="29633" y="168674"/>
                  </a:cxn>
                  <a:cxn ang="0">
                    <a:pos x="22754" y="154883"/>
                  </a:cxn>
                  <a:cxn ang="0">
                    <a:pos x="19579" y="123058"/>
                  </a:cxn>
                  <a:cxn ang="0">
                    <a:pos x="22225" y="90172"/>
                  </a:cxn>
                  <a:cxn ang="0">
                    <a:pos x="30163" y="63651"/>
                  </a:cxn>
                  <a:cxn ang="0">
                    <a:pos x="50800" y="40312"/>
                  </a:cxn>
                  <a:cxn ang="0">
                    <a:pos x="62971" y="32356"/>
                  </a:cxn>
                  <a:cxn ang="0">
                    <a:pos x="82550" y="24399"/>
                  </a:cxn>
                  <a:cxn ang="0">
                    <a:pos x="103188" y="20156"/>
                  </a:cxn>
                  <a:cxn ang="0">
                    <a:pos x="110067" y="23339"/>
                  </a:cxn>
                  <a:cxn ang="0">
                    <a:pos x="129117" y="24399"/>
                  </a:cxn>
                  <a:cxn ang="0">
                    <a:pos x="158221" y="31825"/>
                  </a:cxn>
                  <a:cxn ang="0">
                    <a:pos x="182563" y="45616"/>
                  </a:cxn>
                  <a:cxn ang="0">
                    <a:pos x="201613" y="65772"/>
                  </a:cxn>
                  <a:cxn ang="0">
                    <a:pos x="212725" y="91763"/>
                  </a:cxn>
                  <a:cxn ang="0">
                    <a:pos x="213784" y="112449"/>
                  </a:cxn>
                  <a:cxn ang="0">
                    <a:pos x="209550" y="140031"/>
                  </a:cxn>
                  <a:cxn ang="0">
                    <a:pos x="198967" y="163370"/>
                  </a:cxn>
                  <a:cxn ang="0">
                    <a:pos x="181505" y="182996"/>
                  </a:cxn>
                  <a:cxn ang="0">
                    <a:pos x="160338" y="196786"/>
                  </a:cxn>
                  <a:cxn ang="0">
                    <a:pos x="133350" y="203152"/>
                  </a:cxn>
                </a:cxnLst>
                <a:rect l="0" t="0" r="0" b="0"/>
                <a:pathLst>
                  <a:path w="441" h="422">
                    <a:moveTo>
                      <a:pt x="231" y="9"/>
                    </a:moveTo>
                    <a:lnTo>
                      <a:pt x="231" y="9"/>
                    </a:lnTo>
                    <a:lnTo>
                      <a:pt x="228" y="6"/>
                    </a:lnTo>
                    <a:lnTo>
                      <a:pt x="225" y="3"/>
                    </a:lnTo>
                    <a:lnTo>
                      <a:pt x="221" y="2"/>
                    </a:lnTo>
                    <a:lnTo>
                      <a:pt x="216" y="0"/>
                    </a:lnTo>
                    <a:lnTo>
                      <a:pt x="216" y="0"/>
                    </a:lnTo>
                    <a:lnTo>
                      <a:pt x="195" y="2"/>
                    </a:lnTo>
                    <a:lnTo>
                      <a:pt x="174" y="4"/>
                    </a:lnTo>
                    <a:lnTo>
                      <a:pt x="155" y="9"/>
                    </a:lnTo>
                    <a:lnTo>
                      <a:pt x="134" y="15"/>
                    </a:lnTo>
                    <a:lnTo>
                      <a:pt x="117" y="22"/>
                    </a:lnTo>
                    <a:lnTo>
                      <a:pt x="99" y="32"/>
                    </a:lnTo>
                    <a:lnTo>
                      <a:pt x="83" y="41"/>
                    </a:lnTo>
                    <a:lnTo>
                      <a:pt x="68" y="53"/>
                    </a:lnTo>
                    <a:lnTo>
                      <a:pt x="53" y="67"/>
                    </a:lnTo>
                    <a:lnTo>
                      <a:pt x="41" y="82"/>
                    </a:lnTo>
                    <a:lnTo>
                      <a:pt x="30" y="97"/>
                    </a:lnTo>
                    <a:lnTo>
                      <a:pt x="20" y="114"/>
                    </a:lnTo>
                    <a:lnTo>
                      <a:pt x="14" y="132"/>
                    </a:lnTo>
                    <a:lnTo>
                      <a:pt x="8" y="152"/>
                    </a:lnTo>
                    <a:lnTo>
                      <a:pt x="4" y="173"/>
                    </a:lnTo>
                    <a:lnTo>
                      <a:pt x="3" y="194"/>
                    </a:lnTo>
                    <a:lnTo>
                      <a:pt x="3" y="194"/>
                    </a:lnTo>
                    <a:lnTo>
                      <a:pt x="0" y="236"/>
                    </a:lnTo>
                    <a:lnTo>
                      <a:pt x="0" y="255"/>
                    </a:lnTo>
                    <a:lnTo>
                      <a:pt x="0" y="276"/>
                    </a:lnTo>
                    <a:lnTo>
                      <a:pt x="3" y="293"/>
                    </a:lnTo>
                    <a:lnTo>
                      <a:pt x="5" y="303"/>
                    </a:lnTo>
                    <a:lnTo>
                      <a:pt x="8" y="312"/>
                    </a:lnTo>
                    <a:lnTo>
                      <a:pt x="12" y="321"/>
                    </a:lnTo>
                    <a:lnTo>
                      <a:pt x="18" y="330"/>
                    </a:lnTo>
                    <a:lnTo>
                      <a:pt x="24" y="339"/>
                    </a:lnTo>
                    <a:lnTo>
                      <a:pt x="33" y="349"/>
                    </a:lnTo>
                    <a:lnTo>
                      <a:pt x="33" y="349"/>
                    </a:lnTo>
                    <a:lnTo>
                      <a:pt x="52" y="368"/>
                    </a:lnTo>
                    <a:lnTo>
                      <a:pt x="71" y="384"/>
                    </a:lnTo>
                    <a:lnTo>
                      <a:pt x="92" y="396"/>
                    </a:lnTo>
                    <a:lnTo>
                      <a:pt x="114" y="407"/>
                    </a:lnTo>
                    <a:lnTo>
                      <a:pt x="136" y="415"/>
                    </a:lnTo>
                    <a:lnTo>
                      <a:pt x="160" y="420"/>
                    </a:lnTo>
                    <a:lnTo>
                      <a:pt x="185" y="422"/>
                    </a:lnTo>
                    <a:lnTo>
                      <a:pt x="212" y="422"/>
                    </a:lnTo>
                    <a:lnTo>
                      <a:pt x="212" y="422"/>
                    </a:lnTo>
                    <a:lnTo>
                      <a:pt x="255" y="418"/>
                    </a:lnTo>
                    <a:lnTo>
                      <a:pt x="275" y="415"/>
                    </a:lnTo>
                    <a:lnTo>
                      <a:pt x="296" y="411"/>
                    </a:lnTo>
                    <a:lnTo>
                      <a:pt x="316" y="406"/>
                    </a:lnTo>
                    <a:lnTo>
                      <a:pt x="335" y="398"/>
                    </a:lnTo>
                    <a:lnTo>
                      <a:pt x="354" y="387"/>
                    </a:lnTo>
                    <a:lnTo>
                      <a:pt x="372" y="373"/>
                    </a:lnTo>
                    <a:lnTo>
                      <a:pt x="372" y="373"/>
                    </a:lnTo>
                    <a:lnTo>
                      <a:pt x="388" y="358"/>
                    </a:lnTo>
                    <a:lnTo>
                      <a:pt x="400" y="344"/>
                    </a:lnTo>
                    <a:lnTo>
                      <a:pt x="411" y="327"/>
                    </a:lnTo>
                    <a:lnTo>
                      <a:pt x="421" y="310"/>
                    </a:lnTo>
                    <a:lnTo>
                      <a:pt x="426" y="291"/>
                    </a:lnTo>
                    <a:lnTo>
                      <a:pt x="431" y="272"/>
                    </a:lnTo>
                    <a:lnTo>
                      <a:pt x="436" y="253"/>
                    </a:lnTo>
                    <a:lnTo>
                      <a:pt x="438" y="232"/>
                    </a:lnTo>
                    <a:lnTo>
                      <a:pt x="438" y="232"/>
                    </a:lnTo>
                    <a:lnTo>
                      <a:pt x="441" y="208"/>
                    </a:lnTo>
                    <a:lnTo>
                      <a:pt x="440" y="185"/>
                    </a:lnTo>
                    <a:lnTo>
                      <a:pt x="437" y="163"/>
                    </a:lnTo>
                    <a:lnTo>
                      <a:pt x="430" y="143"/>
                    </a:lnTo>
                    <a:lnTo>
                      <a:pt x="422" y="124"/>
                    </a:lnTo>
                    <a:lnTo>
                      <a:pt x="412" y="106"/>
                    </a:lnTo>
                    <a:lnTo>
                      <a:pt x="400" y="90"/>
                    </a:lnTo>
                    <a:lnTo>
                      <a:pt x="387" y="75"/>
                    </a:lnTo>
                    <a:lnTo>
                      <a:pt x="370" y="60"/>
                    </a:lnTo>
                    <a:lnTo>
                      <a:pt x="354" y="48"/>
                    </a:lnTo>
                    <a:lnTo>
                      <a:pt x="335" y="38"/>
                    </a:lnTo>
                    <a:lnTo>
                      <a:pt x="316" y="29"/>
                    </a:lnTo>
                    <a:lnTo>
                      <a:pt x="296" y="21"/>
                    </a:lnTo>
                    <a:lnTo>
                      <a:pt x="274" y="15"/>
                    </a:lnTo>
                    <a:lnTo>
                      <a:pt x="252" y="11"/>
                    </a:lnTo>
                    <a:lnTo>
                      <a:pt x="231" y="9"/>
                    </a:lnTo>
                    <a:lnTo>
                      <a:pt x="231" y="9"/>
                    </a:lnTo>
                    <a:close/>
                    <a:moveTo>
                      <a:pt x="235" y="384"/>
                    </a:moveTo>
                    <a:lnTo>
                      <a:pt x="235" y="384"/>
                    </a:lnTo>
                    <a:lnTo>
                      <a:pt x="197" y="384"/>
                    </a:lnTo>
                    <a:lnTo>
                      <a:pt x="179" y="384"/>
                    </a:lnTo>
                    <a:lnTo>
                      <a:pt x="161" y="382"/>
                    </a:lnTo>
                    <a:lnTo>
                      <a:pt x="145" y="379"/>
                    </a:lnTo>
                    <a:lnTo>
                      <a:pt x="129" y="373"/>
                    </a:lnTo>
                    <a:lnTo>
                      <a:pt x="111" y="365"/>
                    </a:lnTo>
                    <a:lnTo>
                      <a:pt x="94" y="356"/>
                    </a:lnTo>
                    <a:lnTo>
                      <a:pt x="94" y="356"/>
                    </a:lnTo>
                    <a:lnTo>
                      <a:pt x="84" y="349"/>
                    </a:lnTo>
                    <a:lnTo>
                      <a:pt x="76" y="342"/>
                    </a:lnTo>
                    <a:lnTo>
                      <a:pt x="68" y="334"/>
                    </a:lnTo>
                    <a:lnTo>
                      <a:pt x="61" y="326"/>
                    </a:lnTo>
                    <a:lnTo>
                      <a:pt x="56" y="318"/>
                    </a:lnTo>
                    <a:lnTo>
                      <a:pt x="50" y="310"/>
                    </a:lnTo>
                    <a:lnTo>
                      <a:pt x="46" y="302"/>
                    </a:lnTo>
                    <a:lnTo>
                      <a:pt x="43" y="292"/>
                    </a:lnTo>
                    <a:lnTo>
                      <a:pt x="38" y="273"/>
                    </a:lnTo>
                    <a:lnTo>
                      <a:pt x="37" y="253"/>
                    </a:lnTo>
                    <a:lnTo>
                      <a:pt x="37" y="232"/>
                    </a:lnTo>
                    <a:lnTo>
                      <a:pt x="38" y="209"/>
                    </a:lnTo>
                    <a:lnTo>
                      <a:pt x="38" y="209"/>
                    </a:lnTo>
                    <a:lnTo>
                      <a:pt x="42" y="170"/>
                    </a:lnTo>
                    <a:lnTo>
                      <a:pt x="46" y="152"/>
                    </a:lnTo>
                    <a:lnTo>
                      <a:pt x="50" y="136"/>
                    </a:lnTo>
                    <a:lnTo>
                      <a:pt x="57" y="120"/>
                    </a:lnTo>
                    <a:lnTo>
                      <a:pt x="67" y="105"/>
                    </a:lnTo>
                    <a:lnTo>
                      <a:pt x="80" y="90"/>
                    </a:lnTo>
                    <a:lnTo>
                      <a:pt x="96" y="76"/>
                    </a:lnTo>
                    <a:lnTo>
                      <a:pt x="96" y="76"/>
                    </a:lnTo>
                    <a:lnTo>
                      <a:pt x="107" y="68"/>
                    </a:lnTo>
                    <a:lnTo>
                      <a:pt x="119" y="61"/>
                    </a:lnTo>
                    <a:lnTo>
                      <a:pt x="132" y="56"/>
                    </a:lnTo>
                    <a:lnTo>
                      <a:pt x="144" y="51"/>
                    </a:lnTo>
                    <a:lnTo>
                      <a:pt x="156" y="46"/>
                    </a:lnTo>
                    <a:lnTo>
                      <a:pt x="168" y="42"/>
                    </a:lnTo>
                    <a:lnTo>
                      <a:pt x="182" y="40"/>
                    </a:lnTo>
                    <a:lnTo>
                      <a:pt x="195" y="38"/>
                    </a:lnTo>
                    <a:lnTo>
                      <a:pt x="195" y="38"/>
                    </a:lnTo>
                    <a:lnTo>
                      <a:pt x="201" y="42"/>
                    </a:lnTo>
                    <a:lnTo>
                      <a:pt x="208" y="44"/>
                    </a:lnTo>
                    <a:lnTo>
                      <a:pt x="208" y="44"/>
                    </a:lnTo>
                    <a:lnTo>
                      <a:pt x="227" y="44"/>
                    </a:lnTo>
                    <a:lnTo>
                      <a:pt x="244" y="46"/>
                    </a:lnTo>
                    <a:lnTo>
                      <a:pt x="263" y="49"/>
                    </a:lnTo>
                    <a:lnTo>
                      <a:pt x="281" y="55"/>
                    </a:lnTo>
                    <a:lnTo>
                      <a:pt x="299" y="60"/>
                    </a:lnTo>
                    <a:lnTo>
                      <a:pt x="315" y="68"/>
                    </a:lnTo>
                    <a:lnTo>
                      <a:pt x="331" y="76"/>
                    </a:lnTo>
                    <a:lnTo>
                      <a:pt x="345" y="86"/>
                    </a:lnTo>
                    <a:lnTo>
                      <a:pt x="358" y="98"/>
                    </a:lnTo>
                    <a:lnTo>
                      <a:pt x="370" y="110"/>
                    </a:lnTo>
                    <a:lnTo>
                      <a:pt x="381" y="124"/>
                    </a:lnTo>
                    <a:lnTo>
                      <a:pt x="389" y="139"/>
                    </a:lnTo>
                    <a:lnTo>
                      <a:pt x="398" y="155"/>
                    </a:lnTo>
                    <a:lnTo>
                      <a:pt x="402" y="173"/>
                    </a:lnTo>
                    <a:lnTo>
                      <a:pt x="404" y="192"/>
                    </a:lnTo>
                    <a:lnTo>
                      <a:pt x="404" y="212"/>
                    </a:lnTo>
                    <a:lnTo>
                      <a:pt x="404" y="212"/>
                    </a:lnTo>
                    <a:lnTo>
                      <a:pt x="403" y="230"/>
                    </a:lnTo>
                    <a:lnTo>
                      <a:pt x="400" y="247"/>
                    </a:lnTo>
                    <a:lnTo>
                      <a:pt x="396" y="264"/>
                    </a:lnTo>
                    <a:lnTo>
                      <a:pt x="391" y="278"/>
                    </a:lnTo>
                    <a:lnTo>
                      <a:pt x="384" y="293"/>
                    </a:lnTo>
                    <a:lnTo>
                      <a:pt x="376" y="308"/>
                    </a:lnTo>
                    <a:lnTo>
                      <a:pt x="366" y="322"/>
                    </a:lnTo>
                    <a:lnTo>
                      <a:pt x="356" y="334"/>
                    </a:lnTo>
                    <a:lnTo>
                      <a:pt x="343" y="345"/>
                    </a:lnTo>
                    <a:lnTo>
                      <a:pt x="331" y="354"/>
                    </a:lnTo>
                    <a:lnTo>
                      <a:pt x="318" y="363"/>
                    </a:lnTo>
                    <a:lnTo>
                      <a:pt x="303" y="371"/>
                    </a:lnTo>
                    <a:lnTo>
                      <a:pt x="286" y="376"/>
                    </a:lnTo>
                    <a:lnTo>
                      <a:pt x="270" y="380"/>
                    </a:lnTo>
                    <a:lnTo>
                      <a:pt x="252" y="383"/>
                    </a:lnTo>
                    <a:lnTo>
                      <a:pt x="235" y="384"/>
                    </a:lnTo>
                    <a:lnTo>
                      <a:pt x="235" y="3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45" name="Freeform 932"/>
              <p:cNvSpPr>
                <a:spLocks noEditPoints="1"/>
              </p:cNvSpPr>
              <p:nvPr/>
            </p:nvSpPr>
            <p:spPr>
              <a:xfrm>
                <a:off x="4756152" y="3297238"/>
                <a:ext cx="139700" cy="141288"/>
              </a:xfrm>
              <a:custGeom>
                <a:avLst/>
                <a:gdLst/>
                <a:ahLst/>
                <a:cxnLst>
                  <a:cxn ang="0">
                    <a:pos x="122637" y="22060"/>
                  </a:cxn>
                  <a:cxn ang="0">
                    <a:pos x="110907" y="11555"/>
                  </a:cxn>
                  <a:cxn ang="0">
                    <a:pos x="96510" y="3677"/>
                  </a:cxn>
                  <a:cxn ang="0">
                    <a:pos x="88512" y="1050"/>
                  </a:cxn>
                  <a:cxn ang="0">
                    <a:pos x="78915" y="0"/>
                  </a:cxn>
                  <a:cxn ang="0">
                    <a:pos x="78381" y="0"/>
                  </a:cxn>
                  <a:cxn ang="0">
                    <a:pos x="60252" y="1576"/>
                  </a:cxn>
                  <a:cxn ang="0">
                    <a:pos x="36791" y="5252"/>
                  </a:cxn>
                  <a:cxn ang="0">
                    <a:pos x="21328" y="15232"/>
                  </a:cxn>
                  <a:cxn ang="0">
                    <a:pos x="13863" y="25736"/>
                  </a:cxn>
                  <a:cxn ang="0">
                    <a:pos x="3199" y="53574"/>
                  </a:cxn>
                  <a:cxn ang="0">
                    <a:pos x="1066" y="66705"/>
                  </a:cxn>
                  <a:cxn ang="0">
                    <a:pos x="0" y="93492"/>
                  </a:cxn>
                  <a:cxn ang="0">
                    <a:pos x="5865" y="113451"/>
                  </a:cxn>
                  <a:cxn ang="0">
                    <a:pos x="14397" y="123955"/>
                  </a:cxn>
                  <a:cxn ang="0">
                    <a:pos x="34658" y="135510"/>
                  </a:cxn>
                  <a:cxn ang="0">
                    <a:pos x="65051" y="140763"/>
                  </a:cxn>
                  <a:cxn ang="0">
                    <a:pos x="86379" y="141288"/>
                  </a:cxn>
                  <a:cxn ang="0">
                    <a:pos x="105042" y="137086"/>
                  </a:cxn>
                  <a:cxn ang="0">
                    <a:pos x="117305" y="129208"/>
                  </a:cxn>
                  <a:cxn ang="0">
                    <a:pos x="129036" y="113976"/>
                  </a:cxn>
                  <a:cxn ang="0">
                    <a:pos x="134901" y="95593"/>
                  </a:cxn>
                  <a:cxn ang="0">
                    <a:pos x="137034" y="83512"/>
                  </a:cxn>
                  <a:cxn ang="0">
                    <a:pos x="139167" y="61452"/>
                  </a:cxn>
                  <a:cxn ang="0">
                    <a:pos x="139167" y="50948"/>
                  </a:cxn>
                  <a:cxn ang="0">
                    <a:pos x="129569" y="33615"/>
                  </a:cxn>
                  <a:cxn ang="0">
                    <a:pos x="117305" y="67230"/>
                  </a:cxn>
                  <a:cxn ang="0">
                    <a:pos x="115173" y="89290"/>
                  </a:cxn>
                  <a:cxn ang="0">
                    <a:pos x="108774" y="107673"/>
                  </a:cxn>
                  <a:cxn ang="0">
                    <a:pos x="98643" y="117127"/>
                  </a:cxn>
                  <a:cxn ang="0">
                    <a:pos x="84247" y="121854"/>
                  </a:cxn>
                  <a:cxn ang="0">
                    <a:pos x="70916" y="121854"/>
                  </a:cxn>
                  <a:cxn ang="0">
                    <a:pos x="42123" y="117127"/>
                  </a:cxn>
                  <a:cxn ang="0">
                    <a:pos x="26660" y="109249"/>
                  </a:cxn>
                  <a:cxn ang="0">
                    <a:pos x="23461" y="105572"/>
                  </a:cxn>
                  <a:cxn ang="0">
                    <a:pos x="19195" y="87189"/>
                  </a:cxn>
                  <a:cxn ang="0">
                    <a:pos x="20262" y="67755"/>
                  </a:cxn>
                  <a:cxn ang="0">
                    <a:pos x="26660" y="47796"/>
                  </a:cxn>
                  <a:cxn ang="0">
                    <a:pos x="31992" y="33090"/>
                  </a:cxn>
                  <a:cxn ang="0">
                    <a:pos x="38924" y="25736"/>
                  </a:cxn>
                  <a:cxn ang="0">
                    <a:pos x="58653" y="21009"/>
                  </a:cxn>
                  <a:cxn ang="0">
                    <a:pos x="78915" y="19434"/>
                  </a:cxn>
                  <a:cxn ang="0">
                    <a:pos x="96510" y="25211"/>
                  </a:cxn>
                  <a:cxn ang="0">
                    <a:pos x="108774" y="37817"/>
                  </a:cxn>
                  <a:cxn ang="0">
                    <a:pos x="117839" y="53574"/>
                  </a:cxn>
                  <a:cxn ang="0">
                    <a:pos x="117305" y="61452"/>
                  </a:cxn>
                </a:cxnLst>
                <a:rect l="0" t="0" r="0" b="0"/>
                <a:pathLst>
                  <a:path w="262" h="269">
                    <a:moveTo>
                      <a:pt x="235" y="52"/>
                    </a:moveTo>
                    <a:lnTo>
                      <a:pt x="235" y="52"/>
                    </a:lnTo>
                    <a:lnTo>
                      <a:pt x="230" y="42"/>
                    </a:lnTo>
                    <a:lnTo>
                      <a:pt x="223" y="36"/>
                    </a:lnTo>
                    <a:lnTo>
                      <a:pt x="216" y="28"/>
                    </a:lnTo>
                    <a:lnTo>
                      <a:pt x="208" y="22"/>
                    </a:lnTo>
                    <a:lnTo>
                      <a:pt x="200" y="17"/>
                    </a:lnTo>
                    <a:lnTo>
                      <a:pt x="190" y="11"/>
                    </a:lnTo>
                    <a:lnTo>
                      <a:pt x="181" y="7"/>
                    </a:lnTo>
                    <a:lnTo>
                      <a:pt x="171" y="4"/>
                    </a:lnTo>
                    <a:lnTo>
                      <a:pt x="171" y="4"/>
                    </a:lnTo>
                    <a:lnTo>
                      <a:pt x="166" y="2"/>
                    </a:lnTo>
                    <a:lnTo>
                      <a:pt x="159" y="0"/>
                    </a:lnTo>
                    <a:lnTo>
                      <a:pt x="159" y="0"/>
                    </a:lnTo>
                    <a:lnTo>
                      <a:pt x="148" y="0"/>
                    </a:lnTo>
                    <a:lnTo>
                      <a:pt x="148" y="0"/>
                    </a:lnTo>
                    <a:lnTo>
                      <a:pt x="147" y="0"/>
                    </a:lnTo>
                    <a:lnTo>
                      <a:pt x="147" y="0"/>
                    </a:lnTo>
                    <a:lnTo>
                      <a:pt x="140" y="0"/>
                    </a:lnTo>
                    <a:lnTo>
                      <a:pt x="140" y="0"/>
                    </a:lnTo>
                    <a:lnTo>
                      <a:pt x="113" y="3"/>
                    </a:lnTo>
                    <a:lnTo>
                      <a:pt x="98" y="4"/>
                    </a:lnTo>
                    <a:lnTo>
                      <a:pt x="83" y="7"/>
                    </a:lnTo>
                    <a:lnTo>
                      <a:pt x="69" y="10"/>
                    </a:lnTo>
                    <a:lnTo>
                      <a:pt x="57" y="15"/>
                    </a:lnTo>
                    <a:lnTo>
                      <a:pt x="48" y="21"/>
                    </a:lnTo>
                    <a:lnTo>
                      <a:pt x="40" y="29"/>
                    </a:lnTo>
                    <a:lnTo>
                      <a:pt x="40" y="29"/>
                    </a:lnTo>
                    <a:lnTo>
                      <a:pt x="33" y="38"/>
                    </a:lnTo>
                    <a:lnTo>
                      <a:pt x="26" y="49"/>
                    </a:lnTo>
                    <a:lnTo>
                      <a:pt x="21" y="63"/>
                    </a:lnTo>
                    <a:lnTo>
                      <a:pt x="15" y="75"/>
                    </a:lnTo>
                    <a:lnTo>
                      <a:pt x="6" y="102"/>
                    </a:lnTo>
                    <a:lnTo>
                      <a:pt x="3" y="116"/>
                    </a:lnTo>
                    <a:lnTo>
                      <a:pt x="2" y="127"/>
                    </a:lnTo>
                    <a:lnTo>
                      <a:pt x="2" y="127"/>
                    </a:lnTo>
                    <a:lnTo>
                      <a:pt x="0" y="152"/>
                    </a:lnTo>
                    <a:lnTo>
                      <a:pt x="0" y="166"/>
                    </a:lnTo>
                    <a:lnTo>
                      <a:pt x="0" y="178"/>
                    </a:lnTo>
                    <a:lnTo>
                      <a:pt x="3" y="192"/>
                    </a:lnTo>
                    <a:lnTo>
                      <a:pt x="7" y="204"/>
                    </a:lnTo>
                    <a:lnTo>
                      <a:pt x="11" y="216"/>
                    </a:lnTo>
                    <a:lnTo>
                      <a:pt x="18" y="227"/>
                    </a:lnTo>
                    <a:lnTo>
                      <a:pt x="18" y="227"/>
                    </a:lnTo>
                    <a:lnTo>
                      <a:pt x="27" y="236"/>
                    </a:lnTo>
                    <a:lnTo>
                      <a:pt x="40" y="246"/>
                    </a:lnTo>
                    <a:lnTo>
                      <a:pt x="52" y="253"/>
                    </a:lnTo>
                    <a:lnTo>
                      <a:pt x="65" y="258"/>
                    </a:lnTo>
                    <a:lnTo>
                      <a:pt x="79" y="262"/>
                    </a:lnTo>
                    <a:lnTo>
                      <a:pt x="94" y="265"/>
                    </a:lnTo>
                    <a:lnTo>
                      <a:pt x="122" y="268"/>
                    </a:lnTo>
                    <a:lnTo>
                      <a:pt x="122" y="268"/>
                    </a:lnTo>
                    <a:lnTo>
                      <a:pt x="149" y="269"/>
                    </a:lnTo>
                    <a:lnTo>
                      <a:pt x="162" y="269"/>
                    </a:lnTo>
                    <a:lnTo>
                      <a:pt x="174" y="268"/>
                    </a:lnTo>
                    <a:lnTo>
                      <a:pt x="185" y="265"/>
                    </a:lnTo>
                    <a:lnTo>
                      <a:pt x="197" y="261"/>
                    </a:lnTo>
                    <a:lnTo>
                      <a:pt x="208" y="254"/>
                    </a:lnTo>
                    <a:lnTo>
                      <a:pt x="220" y="246"/>
                    </a:lnTo>
                    <a:lnTo>
                      <a:pt x="220" y="246"/>
                    </a:lnTo>
                    <a:lnTo>
                      <a:pt x="228" y="238"/>
                    </a:lnTo>
                    <a:lnTo>
                      <a:pt x="235" y="228"/>
                    </a:lnTo>
                    <a:lnTo>
                      <a:pt x="242" y="217"/>
                    </a:lnTo>
                    <a:lnTo>
                      <a:pt x="246" y="207"/>
                    </a:lnTo>
                    <a:lnTo>
                      <a:pt x="250" y="194"/>
                    </a:lnTo>
                    <a:lnTo>
                      <a:pt x="253" y="182"/>
                    </a:lnTo>
                    <a:lnTo>
                      <a:pt x="255" y="170"/>
                    </a:lnTo>
                    <a:lnTo>
                      <a:pt x="257" y="159"/>
                    </a:lnTo>
                    <a:lnTo>
                      <a:pt x="257" y="159"/>
                    </a:lnTo>
                    <a:lnTo>
                      <a:pt x="258" y="144"/>
                    </a:lnTo>
                    <a:lnTo>
                      <a:pt x="259" y="131"/>
                    </a:lnTo>
                    <a:lnTo>
                      <a:pt x="261" y="117"/>
                    </a:lnTo>
                    <a:lnTo>
                      <a:pt x="262" y="103"/>
                    </a:lnTo>
                    <a:lnTo>
                      <a:pt x="262" y="103"/>
                    </a:lnTo>
                    <a:lnTo>
                      <a:pt x="261" y="97"/>
                    </a:lnTo>
                    <a:lnTo>
                      <a:pt x="259" y="90"/>
                    </a:lnTo>
                    <a:lnTo>
                      <a:pt x="251" y="76"/>
                    </a:lnTo>
                    <a:lnTo>
                      <a:pt x="243" y="64"/>
                    </a:lnTo>
                    <a:lnTo>
                      <a:pt x="235" y="52"/>
                    </a:lnTo>
                    <a:lnTo>
                      <a:pt x="235" y="52"/>
                    </a:lnTo>
                    <a:close/>
                    <a:moveTo>
                      <a:pt x="220" y="128"/>
                    </a:moveTo>
                    <a:lnTo>
                      <a:pt x="220" y="128"/>
                    </a:lnTo>
                    <a:lnTo>
                      <a:pt x="219" y="150"/>
                    </a:lnTo>
                    <a:lnTo>
                      <a:pt x="216" y="170"/>
                    </a:lnTo>
                    <a:lnTo>
                      <a:pt x="211" y="189"/>
                    </a:lnTo>
                    <a:lnTo>
                      <a:pt x="208" y="197"/>
                    </a:lnTo>
                    <a:lnTo>
                      <a:pt x="204" y="205"/>
                    </a:lnTo>
                    <a:lnTo>
                      <a:pt x="198" y="212"/>
                    </a:lnTo>
                    <a:lnTo>
                      <a:pt x="192" y="217"/>
                    </a:lnTo>
                    <a:lnTo>
                      <a:pt x="185" y="223"/>
                    </a:lnTo>
                    <a:lnTo>
                      <a:pt x="177" y="227"/>
                    </a:lnTo>
                    <a:lnTo>
                      <a:pt x="167" y="230"/>
                    </a:lnTo>
                    <a:lnTo>
                      <a:pt x="158" y="232"/>
                    </a:lnTo>
                    <a:lnTo>
                      <a:pt x="147" y="232"/>
                    </a:lnTo>
                    <a:lnTo>
                      <a:pt x="133" y="232"/>
                    </a:lnTo>
                    <a:lnTo>
                      <a:pt x="133" y="232"/>
                    </a:lnTo>
                    <a:lnTo>
                      <a:pt x="113" y="230"/>
                    </a:lnTo>
                    <a:lnTo>
                      <a:pt x="90" y="227"/>
                    </a:lnTo>
                    <a:lnTo>
                      <a:pt x="79" y="223"/>
                    </a:lnTo>
                    <a:lnTo>
                      <a:pt x="68" y="220"/>
                    </a:lnTo>
                    <a:lnTo>
                      <a:pt x="59" y="215"/>
                    </a:lnTo>
                    <a:lnTo>
                      <a:pt x="50" y="208"/>
                    </a:lnTo>
                    <a:lnTo>
                      <a:pt x="50" y="208"/>
                    </a:lnTo>
                    <a:lnTo>
                      <a:pt x="46" y="205"/>
                    </a:lnTo>
                    <a:lnTo>
                      <a:pt x="44" y="201"/>
                    </a:lnTo>
                    <a:lnTo>
                      <a:pt x="40" y="190"/>
                    </a:lnTo>
                    <a:lnTo>
                      <a:pt x="37" y="179"/>
                    </a:lnTo>
                    <a:lnTo>
                      <a:pt x="36" y="166"/>
                    </a:lnTo>
                    <a:lnTo>
                      <a:pt x="36" y="154"/>
                    </a:lnTo>
                    <a:lnTo>
                      <a:pt x="37" y="140"/>
                    </a:lnTo>
                    <a:lnTo>
                      <a:pt x="38" y="129"/>
                    </a:lnTo>
                    <a:lnTo>
                      <a:pt x="41" y="120"/>
                    </a:lnTo>
                    <a:lnTo>
                      <a:pt x="41" y="120"/>
                    </a:lnTo>
                    <a:lnTo>
                      <a:pt x="50" y="91"/>
                    </a:lnTo>
                    <a:lnTo>
                      <a:pt x="56" y="78"/>
                    </a:lnTo>
                    <a:lnTo>
                      <a:pt x="60" y="63"/>
                    </a:lnTo>
                    <a:lnTo>
                      <a:pt x="60" y="63"/>
                    </a:lnTo>
                    <a:lnTo>
                      <a:pt x="63" y="59"/>
                    </a:lnTo>
                    <a:lnTo>
                      <a:pt x="65" y="56"/>
                    </a:lnTo>
                    <a:lnTo>
                      <a:pt x="73" y="49"/>
                    </a:lnTo>
                    <a:lnTo>
                      <a:pt x="84" y="45"/>
                    </a:lnTo>
                    <a:lnTo>
                      <a:pt x="97" y="42"/>
                    </a:lnTo>
                    <a:lnTo>
                      <a:pt x="110" y="40"/>
                    </a:lnTo>
                    <a:lnTo>
                      <a:pt x="124" y="38"/>
                    </a:lnTo>
                    <a:lnTo>
                      <a:pt x="148" y="37"/>
                    </a:lnTo>
                    <a:lnTo>
                      <a:pt x="148" y="37"/>
                    </a:lnTo>
                    <a:lnTo>
                      <a:pt x="160" y="40"/>
                    </a:lnTo>
                    <a:lnTo>
                      <a:pt x="171" y="44"/>
                    </a:lnTo>
                    <a:lnTo>
                      <a:pt x="181" y="48"/>
                    </a:lnTo>
                    <a:lnTo>
                      <a:pt x="189" y="55"/>
                    </a:lnTo>
                    <a:lnTo>
                      <a:pt x="197" y="63"/>
                    </a:lnTo>
                    <a:lnTo>
                      <a:pt x="204" y="72"/>
                    </a:lnTo>
                    <a:lnTo>
                      <a:pt x="216" y="91"/>
                    </a:lnTo>
                    <a:lnTo>
                      <a:pt x="216" y="91"/>
                    </a:lnTo>
                    <a:lnTo>
                      <a:pt x="221" y="102"/>
                    </a:lnTo>
                    <a:lnTo>
                      <a:pt x="221" y="106"/>
                    </a:lnTo>
                    <a:lnTo>
                      <a:pt x="221" y="110"/>
                    </a:lnTo>
                    <a:lnTo>
                      <a:pt x="220" y="117"/>
                    </a:lnTo>
                    <a:lnTo>
                      <a:pt x="220" y="128"/>
                    </a:lnTo>
                    <a:lnTo>
                      <a:pt x="220" y="1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46" name="Freeform 933"/>
              <p:cNvSpPr>
                <a:spLocks noEditPoints="1"/>
              </p:cNvSpPr>
              <p:nvPr/>
            </p:nvSpPr>
            <p:spPr>
              <a:xfrm>
                <a:off x="5554664" y="3262313"/>
                <a:ext cx="242888" cy="219075"/>
              </a:xfrm>
              <a:custGeom>
                <a:avLst/>
                <a:gdLst/>
                <a:ahLst/>
                <a:cxnLst>
                  <a:cxn ang="0">
                    <a:pos x="137884" y="2122"/>
                  </a:cxn>
                  <a:cxn ang="0">
                    <a:pos x="117732" y="0"/>
                  </a:cxn>
                  <a:cxn ang="0">
                    <a:pos x="86443" y="3183"/>
                  </a:cxn>
                  <a:cxn ang="0">
                    <a:pos x="56745" y="13792"/>
                  </a:cxn>
                  <a:cxn ang="0">
                    <a:pos x="30759" y="30236"/>
                  </a:cxn>
                  <a:cxn ang="0">
                    <a:pos x="11667" y="53575"/>
                  </a:cxn>
                  <a:cxn ang="0">
                    <a:pos x="3712" y="72671"/>
                  </a:cxn>
                  <a:cxn ang="0">
                    <a:pos x="0" y="110333"/>
                  </a:cxn>
                  <a:cxn ang="0">
                    <a:pos x="10076" y="145343"/>
                  </a:cxn>
                  <a:cxn ang="0">
                    <a:pos x="30228" y="176639"/>
                  </a:cxn>
                  <a:cxn ang="0">
                    <a:pos x="58866" y="199979"/>
                  </a:cxn>
                  <a:cxn ang="0">
                    <a:pos x="93337" y="215362"/>
                  </a:cxn>
                  <a:cxn ang="0">
                    <a:pos x="117732" y="218014"/>
                  </a:cxn>
                  <a:cxn ang="0">
                    <a:pos x="153794" y="215362"/>
                  </a:cxn>
                  <a:cxn ang="0">
                    <a:pos x="187734" y="203692"/>
                  </a:cxn>
                  <a:cxn ang="0">
                    <a:pos x="215842" y="183535"/>
                  </a:cxn>
                  <a:cxn ang="0">
                    <a:pos x="235463" y="154891"/>
                  </a:cxn>
                  <a:cxn ang="0">
                    <a:pos x="242888" y="118820"/>
                  </a:cxn>
                  <a:cxn ang="0">
                    <a:pos x="241827" y="98133"/>
                  </a:cxn>
                  <a:cxn ang="0">
                    <a:pos x="231751" y="66836"/>
                  </a:cxn>
                  <a:cxn ang="0">
                    <a:pos x="214251" y="39784"/>
                  </a:cxn>
                  <a:cxn ang="0">
                    <a:pos x="190386" y="18035"/>
                  </a:cxn>
                  <a:cxn ang="0">
                    <a:pos x="161218" y="5304"/>
                  </a:cxn>
                  <a:cxn ang="0">
                    <a:pos x="139475" y="2122"/>
                  </a:cxn>
                  <a:cxn ang="0">
                    <a:pos x="112959" y="197857"/>
                  </a:cxn>
                  <a:cxn ang="0">
                    <a:pos x="79548" y="188839"/>
                  </a:cxn>
                  <a:cxn ang="0">
                    <a:pos x="50911" y="169743"/>
                  </a:cxn>
                  <a:cxn ang="0">
                    <a:pos x="30228" y="144282"/>
                  </a:cxn>
                  <a:cxn ang="0">
                    <a:pos x="19622" y="112455"/>
                  </a:cxn>
                  <a:cxn ang="0">
                    <a:pos x="20683" y="83811"/>
                  </a:cxn>
                  <a:cxn ang="0">
                    <a:pos x="25986" y="69489"/>
                  </a:cxn>
                  <a:cxn ang="0">
                    <a:pos x="41896" y="47740"/>
                  </a:cxn>
                  <a:cxn ang="0">
                    <a:pos x="64699" y="31827"/>
                  </a:cxn>
                  <a:cxn ang="0">
                    <a:pos x="91216" y="22279"/>
                  </a:cxn>
                  <a:cxn ang="0">
                    <a:pos x="119853" y="19627"/>
                  </a:cxn>
                  <a:cxn ang="0">
                    <a:pos x="146900" y="24401"/>
                  </a:cxn>
                  <a:cxn ang="0">
                    <a:pos x="151142" y="25462"/>
                  </a:cxn>
                  <a:cxn ang="0">
                    <a:pos x="154854" y="23870"/>
                  </a:cxn>
                  <a:cxn ang="0">
                    <a:pos x="173416" y="31296"/>
                  </a:cxn>
                  <a:cxn ang="0">
                    <a:pos x="190386" y="44027"/>
                  </a:cxn>
                  <a:cxn ang="0">
                    <a:pos x="205235" y="59941"/>
                  </a:cxn>
                  <a:cxn ang="0">
                    <a:pos x="216372" y="77976"/>
                  </a:cxn>
                  <a:cxn ang="0">
                    <a:pos x="222736" y="96542"/>
                  </a:cxn>
                  <a:cxn ang="0">
                    <a:pos x="224327" y="114046"/>
                  </a:cxn>
                  <a:cxn ang="0">
                    <a:pos x="219554" y="143221"/>
                  </a:cxn>
                  <a:cxn ang="0">
                    <a:pos x="203644" y="167091"/>
                  </a:cxn>
                  <a:cxn ang="0">
                    <a:pos x="181371" y="185126"/>
                  </a:cxn>
                  <a:cxn ang="0">
                    <a:pos x="153794" y="195735"/>
                  </a:cxn>
                  <a:cxn ang="0">
                    <a:pos x="123565" y="199448"/>
                  </a:cxn>
                </a:cxnLst>
                <a:rect l="0" t="0" r="0" b="0"/>
                <a:pathLst>
                  <a:path w="458" h="413">
                    <a:moveTo>
                      <a:pt x="263" y="4"/>
                    </a:moveTo>
                    <a:lnTo>
                      <a:pt x="263" y="4"/>
                    </a:lnTo>
                    <a:lnTo>
                      <a:pt x="260" y="4"/>
                    </a:lnTo>
                    <a:lnTo>
                      <a:pt x="260" y="4"/>
                    </a:lnTo>
                    <a:lnTo>
                      <a:pt x="241" y="2"/>
                    </a:lnTo>
                    <a:lnTo>
                      <a:pt x="222" y="0"/>
                    </a:lnTo>
                    <a:lnTo>
                      <a:pt x="202" y="0"/>
                    </a:lnTo>
                    <a:lnTo>
                      <a:pt x="183" y="3"/>
                    </a:lnTo>
                    <a:lnTo>
                      <a:pt x="163" y="6"/>
                    </a:lnTo>
                    <a:lnTo>
                      <a:pt x="144" y="11"/>
                    </a:lnTo>
                    <a:lnTo>
                      <a:pt x="125" y="18"/>
                    </a:lnTo>
                    <a:lnTo>
                      <a:pt x="107" y="26"/>
                    </a:lnTo>
                    <a:lnTo>
                      <a:pt x="89" y="34"/>
                    </a:lnTo>
                    <a:lnTo>
                      <a:pt x="73" y="45"/>
                    </a:lnTo>
                    <a:lnTo>
                      <a:pt x="58" y="57"/>
                    </a:lnTo>
                    <a:lnTo>
                      <a:pt x="45" y="71"/>
                    </a:lnTo>
                    <a:lnTo>
                      <a:pt x="32" y="86"/>
                    </a:lnTo>
                    <a:lnTo>
                      <a:pt x="22" y="101"/>
                    </a:lnTo>
                    <a:lnTo>
                      <a:pt x="13" y="118"/>
                    </a:lnTo>
                    <a:lnTo>
                      <a:pt x="7" y="137"/>
                    </a:lnTo>
                    <a:lnTo>
                      <a:pt x="7" y="137"/>
                    </a:lnTo>
                    <a:lnTo>
                      <a:pt x="1" y="160"/>
                    </a:lnTo>
                    <a:lnTo>
                      <a:pt x="0" y="185"/>
                    </a:lnTo>
                    <a:lnTo>
                      <a:pt x="0" y="208"/>
                    </a:lnTo>
                    <a:lnTo>
                      <a:pt x="4" y="231"/>
                    </a:lnTo>
                    <a:lnTo>
                      <a:pt x="9" y="253"/>
                    </a:lnTo>
                    <a:lnTo>
                      <a:pt x="19" y="274"/>
                    </a:lnTo>
                    <a:lnTo>
                      <a:pt x="30" y="295"/>
                    </a:lnTo>
                    <a:lnTo>
                      <a:pt x="42" y="315"/>
                    </a:lnTo>
                    <a:lnTo>
                      <a:pt x="57" y="333"/>
                    </a:lnTo>
                    <a:lnTo>
                      <a:pt x="73" y="350"/>
                    </a:lnTo>
                    <a:lnTo>
                      <a:pt x="92" y="365"/>
                    </a:lnTo>
                    <a:lnTo>
                      <a:pt x="111" y="377"/>
                    </a:lnTo>
                    <a:lnTo>
                      <a:pt x="131" y="390"/>
                    </a:lnTo>
                    <a:lnTo>
                      <a:pt x="153" y="399"/>
                    </a:lnTo>
                    <a:lnTo>
                      <a:pt x="176" y="406"/>
                    </a:lnTo>
                    <a:lnTo>
                      <a:pt x="199" y="410"/>
                    </a:lnTo>
                    <a:lnTo>
                      <a:pt x="199" y="410"/>
                    </a:lnTo>
                    <a:lnTo>
                      <a:pt x="222" y="411"/>
                    </a:lnTo>
                    <a:lnTo>
                      <a:pt x="244" y="413"/>
                    </a:lnTo>
                    <a:lnTo>
                      <a:pt x="267" y="410"/>
                    </a:lnTo>
                    <a:lnTo>
                      <a:pt x="290" y="406"/>
                    </a:lnTo>
                    <a:lnTo>
                      <a:pt x="312" y="400"/>
                    </a:lnTo>
                    <a:lnTo>
                      <a:pt x="334" y="394"/>
                    </a:lnTo>
                    <a:lnTo>
                      <a:pt x="354" y="384"/>
                    </a:lnTo>
                    <a:lnTo>
                      <a:pt x="373" y="373"/>
                    </a:lnTo>
                    <a:lnTo>
                      <a:pt x="391" y="360"/>
                    </a:lnTo>
                    <a:lnTo>
                      <a:pt x="407" y="346"/>
                    </a:lnTo>
                    <a:lnTo>
                      <a:pt x="422" y="330"/>
                    </a:lnTo>
                    <a:lnTo>
                      <a:pt x="434" y="312"/>
                    </a:lnTo>
                    <a:lnTo>
                      <a:pt x="444" y="292"/>
                    </a:lnTo>
                    <a:lnTo>
                      <a:pt x="452" y="272"/>
                    </a:lnTo>
                    <a:lnTo>
                      <a:pt x="457" y="249"/>
                    </a:lnTo>
                    <a:lnTo>
                      <a:pt x="458" y="224"/>
                    </a:lnTo>
                    <a:lnTo>
                      <a:pt x="458" y="224"/>
                    </a:lnTo>
                    <a:lnTo>
                      <a:pt x="458" y="205"/>
                    </a:lnTo>
                    <a:lnTo>
                      <a:pt x="456" y="185"/>
                    </a:lnTo>
                    <a:lnTo>
                      <a:pt x="452" y="164"/>
                    </a:lnTo>
                    <a:lnTo>
                      <a:pt x="445" y="145"/>
                    </a:lnTo>
                    <a:lnTo>
                      <a:pt x="437" y="126"/>
                    </a:lnTo>
                    <a:lnTo>
                      <a:pt x="427" y="109"/>
                    </a:lnTo>
                    <a:lnTo>
                      <a:pt x="416" y="91"/>
                    </a:lnTo>
                    <a:lnTo>
                      <a:pt x="404" y="75"/>
                    </a:lnTo>
                    <a:lnTo>
                      <a:pt x="391" y="60"/>
                    </a:lnTo>
                    <a:lnTo>
                      <a:pt x="376" y="46"/>
                    </a:lnTo>
                    <a:lnTo>
                      <a:pt x="359" y="34"/>
                    </a:lnTo>
                    <a:lnTo>
                      <a:pt x="342" y="23"/>
                    </a:lnTo>
                    <a:lnTo>
                      <a:pt x="323" y="15"/>
                    </a:lnTo>
                    <a:lnTo>
                      <a:pt x="304" y="10"/>
                    </a:lnTo>
                    <a:lnTo>
                      <a:pt x="285" y="6"/>
                    </a:lnTo>
                    <a:lnTo>
                      <a:pt x="263" y="4"/>
                    </a:lnTo>
                    <a:lnTo>
                      <a:pt x="263" y="4"/>
                    </a:lnTo>
                    <a:close/>
                    <a:moveTo>
                      <a:pt x="233" y="376"/>
                    </a:moveTo>
                    <a:lnTo>
                      <a:pt x="233" y="376"/>
                    </a:lnTo>
                    <a:lnTo>
                      <a:pt x="213" y="373"/>
                    </a:lnTo>
                    <a:lnTo>
                      <a:pt x="191" y="371"/>
                    </a:lnTo>
                    <a:lnTo>
                      <a:pt x="171" y="364"/>
                    </a:lnTo>
                    <a:lnTo>
                      <a:pt x="150" y="356"/>
                    </a:lnTo>
                    <a:lnTo>
                      <a:pt x="131" y="346"/>
                    </a:lnTo>
                    <a:lnTo>
                      <a:pt x="114" y="334"/>
                    </a:lnTo>
                    <a:lnTo>
                      <a:pt x="96" y="320"/>
                    </a:lnTo>
                    <a:lnTo>
                      <a:pt x="81" y="306"/>
                    </a:lnTo>
                    <a:lnTo>
                      <a:pt x="68" y="289"/>
                    </a:lnTo>
                    <a:lnTo>
                      <a:pt x="57" y="272"/>
                    </a:lnTo>
                    <a:lnTo>
                      <a:pt x="47" y="253"/>
                    </a:lnTo>
                    <a:lnTo>
                      <a:pt x="41" y="234"/>
                    </a:lnTo>
                    <a:lnTo>
                      <a:pt x="37" y="212"/>
                    </a:lnTo>
                    <a:lnTo>
                      <a:pt x="35" y="192"/>
                    </a:lnTo>
                    <a:lnTo>
                      <a:pt x="37" y="168"/>
                    </a:lnTo>
                    <a:lnTo>
                      <a:pt x="39" y="158"/>
                    </a:lnTo>
                    <a:lnTo>
                      <a:pt x="42" y="147"/>
                    </a:lnTo>
                    <a:lnTo>
                      <a:pt x="42" y="147"/>
                    </a:lnTo>
                    <a:lnTo>
                      <a:pt x="49" y="131"/>
                    </a:lnTo>
                    <a:lnTo>
                      <a:pt x="57" y="116"/>
                    </a:lnTo>
                    <a:lnTo>
                      <a:pt x="66" y="102"/>
                    </a:lnTo>
                    <a:lnTo>
                      <a:pt x="79" y="90"/>
                    </a:lnTo>
                    <a:lnTo>
                      <a:pt x="92" y="78"/>
                    </a:lnTo>
                    <a:lnTo>
                      <a:pt x="106" y="68"/>
                    </a:lnTo>
                    <a:lnTo>
                      <a:pt x="122" y="60"/>
                    </a:lnTo>
                    <a:lnTo>
                      <a:pt x="138" y="52"/>
                    </a:lnTo>
                    <a:lnTo>
                      <a:pt x="155" y="46"/>
                    </a:lnTo>
                    <a:lnTo>
                      <a:pt x="172" y="42"/>
                    </a:lnTo>
                    <a:lnTo>
                      <a:pt x="190" y="40"/>
                    </a:lnTo>
                    <a:lnTo>
                      <a:pt x="207" y="37"/>
                    </a:lnTo>
                    <a:lnTo>
                      <a:pt x="226" y="37"/>
                    </a:lnTo>
                    <a:lnTo>
                      <a:pt x="244" y="38"/>
                    </a:lnTo>
                    <a:lnTo>
                      <a:pt x="260" y="42"/>
                    </a:lnTo>
                    <a:lnTo>
                      <a:pt x="277" y="46"/>
                    </a:lnTo>
                    <a:lnTo>
                      <a:pt x="277" y="46"/>
                    </a:lnTo>
                    <a:lnTo>
                      <a:pt x="281" y="48"/>
                    </a:lnTo>
                    <a:lnTo>
                      <a:pt x="285" y="48"/>
                    </a:lnTo>
                    <a:lnTo>
                      <a:pt x="289" y="46"/>
                    </a:lnTo>
                    <a:lnTo>
                      <a:pt x="292" y="45"/>
                    </a:lnTo>
                    <a:lnTo>
                      <a:pt x="292" y="45"/>
                    </a:lnTo>
                    <a:lnTo>
                      <a:pt x="304" y="48"/>
                    </a:lnTo>
                    <a:lnTo>
                      <a:pt x="315" y="53"/>
                    </a:lnTo>
                    <a:lnTo>
                      <a:pt x="327" y="59"/>
                    </a:lnTo>
                    <a:lnTo>
                      <a:pt x="338" y="67"/>
                    </a:lnTo>
                    <a:lnTo>
                      <a:pt x="349" y="74"/>
                    </a:lnTo>
                    <a:lnTo>
                      <a:pt x="359" y="83"/>
                    </a:lnTo>
                    <a:lnTo>
                      <a:pt x="369" y="93"/>
                    </a:lnTo>
                    <a:lnTo>
                      <a:pt x="378" y="102"/>
                    </a:lnTo>
                    <a:lnTo>
                      <a:pt x="387" y="113"/>
                    </a:lnTo>
                    <a:lnTo>
                      <a:pt x="395" y="124"/>
                    </a:lnTo>
                    <a:lnTo>
                      <a:pt x="401" y="135"/>
                    </a:lnTo>
                    <a:lnTo>
                      <a:pt x="408" y="147"/>
                    </a:lnTo>
                    <a:lnTo>
                      <a:pt x="414" y="158"/>
                    </a:lnTo>
                    <a:lnTo>
                      <a:pt x="418" y="170"/>
                    </a:lnTo>
                    <a:lnTo>
                      <a:pt x="420" y="182"/>
                    </a:lnTo>
                    <a:lnTo>
                      <a:pt x="423" y="194"/>
                    </a:lnTo>
                    <a:lnTo>
                      <a:pt x="423" y="194"/>
                    </a:lnTo>
                    <a:lnTo>
                      <a:pt x="423" y="215"/>
                    </a:lnTo>
                    <a:lnTo>
                      <a:pt x="422" y="234"/>
                    </a:lnTo>
                    <a:lnTo>
                      <a:pt x="419" y="253"/>
                    </a:lnTo>
                    <a:lnTo>
                      <a:pt x="414" y="270"/>
                    </a:lnTo>
                    <a:lnTo>
                      <a:pt x="406" y="287"/>
                    </a:lnTo>
                    <a:lnTo>
                      <a:pt x="396" y="301"/>
                    </a:lnTo>
                    <a:lnTo>
                      <a:pt x="384" y="315"/>
                    </a:lnTo>
                    <a:lnTo>
                      <a:pt x="372" y="327"/>
                    </a:lnTo>
                    <a:lnTo>
                      <a:pt x="358" y="338"/>
                    </a:lnTo>
                    <a:lnTo>
                      <a:pt x="342" y="349"/>
                    </a:lnTo>
                    <a:lnTo>
                      <a:pt x="325" y="357"/>
                    </a:lnTo>
                    <a:lnTo>
                      <a:pt x="308" y="364"/>
                    </a:lnTo>
                    <a:lnTo>
                      <a:pt x="290" y="369"/>
                    </a:lnTo>
                    <a:lnTo>
                      <a:pt x="271" y="373"/>
                    </a:lnTo>
                    <a:lnTo>
                      <a:pt x="252" y="375"/>
                    </a:lnTo>
                    <a:lnTo>
                      <a:pt x="233" y="376"/>
                    </a:lnTo>
                    <a:lnTo>
                      <a:pt x="233" y="3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47" name="Freeform 934"/>
              <p:cNvSpPr>
                <a:spLocks noEditPoints="1"/>
              </p:cNvSpPr>
              <p:nvPr/>
            </p:nvSpPr>
            <p:spPr>
              <a:xfrm>
                <a:off x="5600702" y="3303588"/>
                <a:ext cx="147638" cy="128588"/>
              </a:xfrm>
              <a:custGeom>
                <a:avLst/>
                <a:gdLst/>
                <a:ahLst/>
                <a:cxnLst>
                  <a:cxn ang="0">
                    <a:pos x="130705" y="16864"/>
                  </a:cxn>
                  <a:cxn ang="0">
                    <a:pos x="122767" y="8432"/>
                  </a:cxn>
                  <a:cxn ang="0">
                    <a:pos x="111125" y="3162"/>
                  </a:cxn>
                  <a:cxn ang="0">
                    <a:pos x="98955" y="1054"/>
                  </a:cxn>
                  <a:cxn ang="0">
                    <a:pos x="86784" y="0"/>
                  </a:cxn>
                  <a:cxn ang="0">
                    <a:pos x="83079" y="0"/>
                  </a:cxn>
                  <a:cxn ang="0">
                    <a:pos x="79375" y="2108"/>
                  </a:cxn>
                  <a:cxn ang="0">
                    <a:pos x="66675" y="1054"/>
                  </a:cxn>
                  <a:cxn ang="0">
                    <a:pos x="46567" y="2635"/>
                  </a:cxn>
                  <a:cxn ang="0">
                    <a:pos x="34925" y="5270"/>
                  </a:cxn>
                  <a:cxn ang="0">
                    <a:pos x="30163" y="8432"/>
                  </a:cxn>
                  <a:cxn ang="0">
                    <a:pos x="14817" y="20026"/>
                  </a:cxn>
                  <a:cxn ang="0">
                    <a:pos x="6350" y="30566"/>
                  </a:cxn>
                  <a:cxn ang="0">
                    <a:pos x="529" y="42160"/>
                  </a:cxn>
                  <a:cxn ang="0">
                    <a:pos x="0" y="47430"/>
                  </a:cxn>
                  <a:cxn ang="0">
                    <a:pos x="1058" y="69037"/>
                  </a:cxn>
                  <a:cxn ang="0">
                    <a:pos x="5821" y="81158"/>
                  </a:cxn>
                  <a:cxn ang="0">
                    <a:pos x="12700" y="92752"/>
                  </a:cxn>
                  <a:cxn ang="0">
                    <a:pos x="17992" y="98549"/>
                  </a:cxn>
                  <a:cxn ang="0">
                    <a:pos x="34396" y="114359"/>
                  </a:cxn>
                  <a:cxn ang="0">
                    <a:pos x="46038" y="122264"/>
                  </a:cxn>
                  <a:cxn ang="0">
                    <a:pos x="60325" y="126480"/>
                  </a:cxn>
                  <a:cxn ang="0">
                    <a:pos x="68263" y="127534"/>
                  </a:cxn>
                  <a:cxn ang="0">
                    <a:pos x="89429" y="128588"/>
                  </a:cxn>
                  <a:cxn ang="0">
                    <a:pos x="102659" y="127534"/>
                  </a:cxn>
                  <a:cxn ang="0">
                    <a:pos x="115359" y="122791"/>
                  </a:cxn>
                  <a:cxn ang="0">
                    <a:pos x="121180" y="118575"/>
                  </a:cxn>
                  <a:cxn ang="0">
                    <a:pos x="125942" y="113305"/>
                  </a:cxn>
                  <a:cxn ang="0">
                    <a:pos x="137055" y="94860"/>
                  </a:cxn>
                  <a:cxn ang="0">
                    <a:pos x="139700" y="90644"/>
                  </a:cxn>
                  <a:cxn ang="0">
                    <a:pos x="142875" y="78523"/>
                  </a:cxn>
                  <a:cxn ang="0">
                    <a:pos x="144992" y="65348"/>
                  </a:cxn>
                  <a:cxn ang="0">
                    <a:pos x="146050" y="60605"/>
                  </a:cxn>
                  <a:cxn ang="0">
                    <a:pos x="147638" y="47430"/>
                  </a:cxn>
                  <a:cxn ang="0">
                    <a:pos x="143934" y="36890"/>
                  </a:cxn>
                  <a:cxn ang="0">
                    <a:pos x="137584" y="27931"/>
                  </a:cxn>
                  <a:cxn ang="0">
                    <a:pos x="130705" y="16864"/>
                  </a:cxn>
                  <a:cxn ang="0">
                    <a:pos x="127530" y="55335"/>
                  </a:cxn>
                  <a:cxn ang="0">
                    <a:pos x="121180" y="82739"/>
                  </a:cxn>
                  <a:cxn ang="0">
                    <a:pos x="115359" y="95387"/>
                  </a:cxn>
                  <a:cxn ang="0">
                    <a:pos x="110596" y="102238"/>
                  </a:cxn>
                  <a:cxn ang="0">
                    <a:pos x="103188" y="106981"/>
                  </a:cxn>
                  <a:cxn ang="0">
                    <a:pos x="93663" y="110143"/>
                  </a:cxn>
                  <a:cxn ang="0">
                    <a:pos x="88900" y="110143"/>
                  </a:cxn>
                  <a:cxn ang="0">
                    <a:pos x="67204" y="106981"/>
                  </a:cxn>
                  <a:cxn ang="0">
                    <a:pos x="47096" y="99076"/>
                  </a:cxn>
                  <a:cxn ang="0">
                    <a:pos x="34925" y="90117"/>
                  </a:cxn>
                  <a:cxn ang="0">
                    <a:pos x="28046" y="82212"/>
                  </a:cxn>
                  <a:cxn ang="0">
                    <a:pos x="22225" y="72726"/>
                  </a:cxn>
                  <a:cxn ang="0">
                    <a:pos x="20108" y="67456"/>
                  </a:cxn>
                  <a:cxn ang="0">
                    <a:pos x="16933" y="52173"/>
                  </a:cxn>
                  <a:cxn ang="0">
                    <a:pos x="18521" y="45322"/>
                  </a:cxn>
                  <a:cxn ang="0">
                    <a:pos x="24871" y="36363"/>
                  </a:cxn>
                  <a:cxn ang="0">
                    <a:pos x="35983" y="28985"/>
                  </a:cxn>
                  <a:cxn ang="0">
                    <a:pos x="48683" y="25296"/>
                  </a:cxn>
                  <a:cxn ang="0">
                    <a:pos x="71438" y="22661"/>
                  </a:cxn>
                  <a:cxn ang="0">
                    <a:pos x="96838" y="22134"/>
                  </a:cxn>
                  <a:cxn ang="0">
                    <a:pos x="99484" y="22134"/>
                  </a:cxn>
                  <a:cxn ang="0">
                    <a:pos x="105305" y="24242"/>
                  </a:cxn>
                  <a:cxn ang="0">
                    <a:pos x="115888" y="30039"/>
                  </a:cxn>
                  <a:cxn ang="0">
                    <a:pos x="124884" y="38471"/>
                  </a:cxn>
                  <a:cxn ang="0">
                    <a:pos x="128588" y="49011"/>
                  </a:cxn>
                  <a:cxn ang="0">
                    <a:pos x="127530" y="55335"/>
                  </a:cxn>
                </a:cxnLst>
                <a:rect l="0" t="0" r="0" b="0"/>
                <a:pathLst>
                  <a:path w="279" h="244">
                    <a:moveTo>
                      <a:pt x="247" y="32"/>
                    </a:moveTo>
                    <a:lnTo>
                      <a:pt x="247" y="32"/>
                    </a:lnTo>
                    <a:lnTo>
                      <a:pt x="240" y="24"/>
                    </a:lnTo>
                    <a:lnTo>
                      <a:pt x="232" y="16"/>
                    </a:lnTo>
                    <a:lnTo>
                      <a:pt x="221" y="10"/>
                    </a:lnTo>
                    <a:lnTo>
                      <a:pt x="210" y="6"/>
                    </a:lnTo>
                    <a:lnTo>
                      <a:pt x="199" y="4"/>
                    </a:lnTo>
                    <a:lnTo>
                      <a:pt x="187" y="2"/>
                    </a:lnTo>
                    <a:lnTo>
                      <a:pt x="164" y="0"/>
                    </a:lnTo>
                    <a:lnTo>
                      <a:pt x="164" y="0"/>
                    </a:lnTo>
                    <a:lnTo>
                      <a:pt x="160" y="0"/>
                    </a:lnTo>
                    <a:lnTo>
                      <a:pt x="157" y="0"/>
                    </a:lnTo>
                    <a:lnTo>
                      <a:pt x="153" y="2"/>
                    </a:lnTo>
                    <a:lnTo>
                      <a:pt x="150" y="4"/>
                    </a:lnTo>
                    <a:lnTo>
                      <a:pt x="150" y="4"/>
                    </a:lnTo>
                    <a:lnTo>
                      <a:pt x="126" y="2"/>
                    </a:lnTo>
                    <a:lnTo>
                      <a:pt x="100" y="4"/>
                    </a:lnTo>
                    <a:lnTo>
                      <a:pt x="88" y="5"/>
                    </a:lnTo>
                    <a:lnTo>
                      <a:pt x="77" y="6"/>
                    </a:lnTo>
                    <a:lnTo>
                      <a:pt x="66" y="10"/>
                    </a:lnTo>
                    <a:lnTo>
                      <a:pt x="57" y="16"/>
                    </a:lnTo>
                    <a:lnTo>
                      <a:pt x="57" y="16"/>
                    </a:lnTo>
                    <a:lnTo>
                      <a:pt x="38" y="29"/>
                    </a:lnTo>
                    <a:lnTo>
                      <a:pt x="28" y="38"/>
                    </a:lnTo>
                    <a:lnTo>
                      <a:pt x="20" y="47"/>
                    </a:lnTo>
                    <a:lnTo>
                      <a:pt x="12" y="58"/>
                    </a:lnTo>
                    <a:lnTo>
                      <a:pt x="5" y="69"/>
                    </a:lnTo>
                    <a:lnTo>
                      <a:pt x="1" y="80"/>
                    </a:lnTo>
                    <a:lnTo>
                      <a:pt x="0" y="90"/>
                    </a:lnTo>
                    <a:lnTo>
                      <a:pt x="0" y="90"/>
                    </a:lnTo>
                    <a:lnTo>
                      <a:pt x="1" y="119"/>
                    </a:lnTo>
                    <a:lnTo>
                      <a:pt x="2" y="131"/>
                    </a:lnTo>
                    <a:lnTo>
                      <a:pt x="6" y="143"/>
                    </a:lnTo>
                    <a:lnTo>
                      <a:pt x="11" y="154"/>
                    </a:lnTo>
                    <a:lnTo>
                      <a:pt x="16" y="165"/>
                    </a:lnTo>
                    <a:lnTo>
                      <a:pt x="24" y="176"/>
                    </a:lnTo>
                    <a:lnTo>
                      <a:pt x="34" y="187"/>
                    </a:lnTo>
                    <a:lnTo>
                      <a:pt x="34" y="187"/>
                    </a:lnTo>
                    <a:lnTo>
                      <a:pt x="54" y="207"/>
                    </a:lnTo>
                    <a:lnTo>
                      <a:pt x="65" y="217"/>
                    </a:lnTo>
                    <a:lnTo>
                      <a:pt x="76" y="225"/>
                    </a:lnTo>
                    <a:lnTo>
                      <a:pt x="87" y="232"/>
                    </a:lnTo>
                    <a:lnTo>
                      <a:pt x="100" y="237"/>
                    </a:lnTo>
                    <a:lnTo>
                      <a:pt x="114" y="240"/>
                    </a:lnTo>
                    <a:lnTo>
                      <a:pt x="129" y="242"/>
                    </a:lnTo>
                    <a:lnTo>
                      <a:pt x="129" y="242"/>
                    </a:lnTo>
                    <a:lnTo>
                      <a:pt x="156" y="244"/>
                    </a:lnTo>
                    <a:lnTo>
                      <a:pt x="169" y="244"/>
                    </a:lnTo>
                    <a:lnTo>
                      <a:pt x="182" y="244"/>
                    </a:lnTo>
                    <a:lnTo>
                      <a:pt x="194" y="242"/>
                    </a:lnTo>
                    <a:lnTo>
                      <a:pt x="206" y="238"/>
                    </a:lnTo>
                    <a:lnTo>
                      <a:pt x="218" y="233"/>
                    </a:lnTo>
                    <a:lnTo>
                      <a:pt x="229" y="225"/>
                    </a:lnTo>
                    <a:lnTo>
                      <a:pt x="229" y="225"/>
                    </a:lnTo>
                    <a:lnTo>
                      <a:pt x="234" y="221"/>
                    </a:lnTo>
                    <a:lnTo>
                      <a:pt x="238" y="215"/>
                    </a:lnTo>
                    <a:lnTo>
                      <a:pt x="247" y="204"/>
                    </a:lnTo>
                    <a:lnTo>
                      <a:pt x="259" y="180"/>
                    </a:lnTo>
                    <a:lnTo>
                      <a:pt x="259" y="180"/>
                    </a:lnTo>
                    <a:lnTo>
                      <a:pt x="264" y="172"/>
                    </a:lnTo>
                    <a:lnTo>
                      <a:pt x="267" y="164"/>
                    </a:lnTo>
                    <a:lnTo>
                      <a:pt x="270" y="149"/>
                    </a:lnTo>
                    <a:lnTo>
                      <a:pt x="272" y="134"/>
                    </a:lnTo>
                    <a:lnTo>
                      <a:pt x="274" y="124"/>
                    </a:lnTo>
                    <a:lnTo>
                      <a:pt x="276" y="115"/>
                    </a:lnTo>
                    <a:lnTo>
                      <a:pt x="276" y="115"/>
                    </a:lnTo>
                    <a:lnTo>
                      <a:pt x="279" y="103"/>
                    </a:lnTo>
                    <a:lnTo>
                      <a:pt x="279" y="90"/>
                    </a:lnTo>
                    <a:lnTo>
                      <a:pt x="276" y="81"/>
                    </a:lnTo>
                    <a:lnTo>
                      <a:pt x="272" y="70"/>
                    </a:lnTo>
                    <a:lnTo>
                      <a:pt x="267" y="62"/>
                    </a:lnTo>
                    <a:lnTo>
                      <a:pt x="260" y="53"/>
                    </a:lnTo>
                    <a:lnTo>
                      <a:pt x="247" y="32"/>
                    </a:lnTo>
                    <a:lnTo>
                      <a:pt x="247" y="32"/>
                    </a:lnTo>
                    <a:close/>
                    <a:moveTo>
                      <a:pt x="241" y="105"/>
                    </a:moveTo>
                    <a:lnTo>
                      <a:pt x="241" y="105"/>
                    </a:lnTo>
                    <a:lnTo>
                      <a:pt x="234" y="139"/>
                    </a:lnTo>
                    <a:lnTo>
                      <a:pt x="229" y="157"/>
                    </a:lnTo>
                    <a:lnTo>
                      <a:pt x="222" y="173"/>
                    </a:lnTo>
                    <a:lnTo>
                      <a:pt x="218" y="181"/>
                    </a:lnTo>
                    <a:lnTo>
                      <a:pt x="214" y="188"/>
                    </a:lnTo>
                    <a:lnTo>
                      <a:pt x="209" y="194"/>
                    </a:lnTo>
                    <a:lnTo>
                      <a:pt x="202" y="199"/>
                    </a:lnTo>
                    <a:lnTo>
                      <a:pt x="195" y="203"/>
                    </a:lnTo>
                    <a:lnTo>
                      <a:pt x="187" y="206"/>
                    </a:lnTo>
                    <a:lnTo>
                      <a:pt x="177" y="209"/>
                    </a:lnTo>
                    <a:lnTo>
                      <a:pt x="168" y="209"/>
                    </a:lnTo>
                    <a:lnTo>
                      <a:pt x="168" y="209"/>
                    </a:lnTo>
                    <a:lnTo>
                      <a:pt x="148" y="207"/>
                    </a:lnTo>
                    <a:lnTo>
                      <a:pt x="127" y="203"/>
                    </a:lnTo>
                    <a:lnTo>
                      <a:pt x="108" y="198"/>
                    </a:lnTo>
                    <a:lnTo>
                      <a:pt x="89" y="188"/>
                    </a:lnTo>
                    <a:lnTo>
                      <a:pt x="73" y="177"/>
                    </a:lnTo>
                    <a:lnTo>
                      <a:pt x="66" y="171"/>
                    </a:lnTo>
                    <a:lnTo>
                      <a:pt x="58" y="164"/>
                    </a:lnTo>
                    <a:lnTo>
                      <a:pt x="53" y="156"/>
                    </a:lnTo>
                    <a:lnTo>
                      <a:pt x="47" y="147"/>
                    </a:lnTo>
                    <a:lnTo>
                      <a:pt x="42" y="138"/>
                    </a:lnTo>
                    <a:lnTo>
                      <a:pt x="38" y="128"/>
                    </a:lnTo>
                    <a:lnTo>
                      <a:pt x="38" y="128"/>
                    </a:lnTo>
                    <a:lnTo>
                      <a:pt x="34" y="112"/>
                    </a:lnTo>
                    <a:lnTo>
                      <a:pt x="32" y="99"/>
                    </a:lnTo>
                    <a:lnTo>
                      <a:pt x="32" y="93"/>
                    </a:lnTo>
                    <a:lnTo>
                      <a:pt x="35" y="86"/>
                    </a:lnTo>
                    <a:lnTo>
                      <a:pt x="39" y="77"/>
                    </a:lnTo>
                    <a:lnTo>
                      <a:pt x="47" y="69"/>
                    </a:lnTo>
                    <a:lnTo>
                      <a:pt x="55" y="62"/>
                    </a:lnTo>
                    <a:lnTo>
                      <a:pt x="68" y="55"/>
                    </a:lnTo>
                    <a:lnTo>
                      <a:pt x="80" y="51"/>
                    </a:lnTo>
                    <a:lnTo>
                      <a:pt x="92" y="48"/>
                    </a:lnTo>
                    <a:lnTo>
                      <a:pt x="107" y="46"/>
                    </a:lnTo>
                    <a:lnTo>
                      <a:pt x="135" y="43"/>
                    </a:lnTo>
                    <a:lnTo>
                      <a:pt x="161" y="42"/>
                    </a:lnTo>
                    <a:lnTo>
                      <a:pt x="183" y="42"/>
                    </a:lnTo>
                    <a:lnTo>
                      <a:pt x="183" y="42"/>
                    </a:lnTo>
                    <a:lnTo>
                      <a:pt x="188" y="42"/>
                    </a:lnTo>
                    <a:lnTo>
                      <a:pt x="188" y="42"/>
                    </a:lnTo>
                    <a:lnTo>
                      <a:pt x="199" y="46"/>
                    </a:lnTo>
                    <a:lnTo>
                      <a:pt x="210" y="50"/>
                    </a:lnTo>
                    <a:lnTo>
                      <a:pt x="219" y="57"/>
                    </a:lnTo>
                    <a:lnTo>
                      <a:pt x="228" y="65"/>
                    </a:lnTo>
                    <a:lnTo>
                      <a:pt x="236" y="73"/>
                    </a:lnTo>
                    <a:lnTo>
                      <a:pt x="240" y="82"/>
                    </a:lnTo>
                    <a:lnTo>
                      <a:pt x="243" y="93"/>
                    </a:lnTo>
                    <a:lnTo>
                      <a:pt x="243" y="99"/>
                    </a:lnTo>
                    <a:lnTo>
                      <a:pt x="241" y="105"/>
                    </a:lnTo>
                    <a:lnTo>
                      <a:pt x="241" y="10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48" name="Freeform 935"/>
              <p:cNvSpPr/>
              <p:nvPr/>
            </p:nvSpPr>
            <p:spPr>
              <a:xfrm>
                <a:off x="5635627" y="3241676"/>
                <a:ext cx="22225" cy="36513"/>
              </a:xfrm>
              <a:custGeom>
                <a:avLst/>
                <a:gdLst/>
                <a:ahLst/>
                <a:cxnLst>
                  <a:cxn ang="0">
                    <a:pos x="19579" y="18529"/>
                  </a:cxn>
                  <a:cxn ang="0">
                    <a:pos x="19579" y="9809"/>
                  </a:cxn>
                  <a:cxn ang="0">
                    <a:pos x="19579" y="9809"/>
                  </a:cxn>
                  <a:cxn ang="0">
                    <a:pos x="19579" y="7630"/>
                  </a:cxn>
                  <a:cxn ang="0">
                    <a:pos x="18521" y="5450"/>
                  </a:cxn>
                  <a:cxn ang="0">
                    <a:pos x="16404" y="2180"/>
                  </a:cxn>
                  <a:cxn ang="0">
                    <a:pos x="13758" y="1090"/>
                  </a:cxn>
                  <a:cxn ang="0">
                    <a:pos x="10054" y="0"/>
                  </a:cxn>
                  <a:cxn ang="0">
                    <a:pos x="6350" y="1090"/>
                  </a:cxn>
                  <a:cxn ang="0">
                    <a:pos x="3704" y="2180"/>
                  </a:cxn>
                  <a:cxn ang="0">
                    <a:pos x="1588" y="5450"/>
                  </a:cxn>
                  <a:cxn ang="0">
                    <a:pos x="1058" y="7630"/>
                  </a:cxn>
                  <a:cxn ang="0">
                    <a:pos x="0" y="9809"/>
                  </a:cxn>
                  <a:cxn ang="0">
                    <a:pos x="0" y="26159"/>
                  </a:cxn>
                  <a:cxn ang="0">
                    <a:pos x="0" y="26159"/>
                  </a:cxn>
                  <a:cxn ang="0">
                    <a:pos x="1588" y="30518"/>
                  </a:cxn>
                  <a:cxn ang="0">
                    <a:pos x="3175" y="33243"/>
                  </a:cxn>
                  <a:cxn ang="0">
                    <a:pos x="6350" y="35423"/>
                  </a:cxn>
                  <a:cxn ang="0">
                    <a:pos x="10054" y="36513"/>
                  </a:cxn>
                  <a:cxn ang="0">
                    <a:pos x="13229" y="36513"/>
                  </a:cxn>
                  <a:cxn ang="0">
                    <a:pos x="13229" y="36513"/>
                  </a:cxn>
                  <a:cxn ang="0">
                    <a:pos x="16404" y="35423"/>
                  </a:cxn>
                  <a:cxn ang="0">
                    <a:pos x="19579" y="34333"/>
                  </a:cxn>
                  <a:cxn ang="0">
                    <a:pos x="21167" y="32153"/>
                  </a:cxn>
                  <a:cxn ang="0">
                    <a:pos x="22225" y="29973"/>
                  </a:cxn>
                  <a:cxn ang="0">
                    <a:pos x="22225" y="26704"/>
                  </a:cxn>
                  <a:cxn ang="0">
                    <a:pos x="22225" y="23979"/>
                  </a:cxn>
                  <a:cxn ang="0">
                    <a:pos x="21696" y="21799"/>
                  </a:cxn>
                  <a:cxn ang="0">
                    <a:pos x="19579" y="18529"/>
                  </a:cxn>
                  <a:cxn ang="0">
                    <a:pos x="19579" y="18529"/>
                  </a:cxn>
                </a:cxnLst>
                <a:rect l="0" t="0" r="0" b="0"/>
                <a:pathLst>
                  <a:path w="42" h="67">
                    <a:moveTo>
                      <a:pt x="37" y="34"/>
                    </a:moveTo>
                    <a:lnTo>
                      <a:pt x="37" y="18"/>
                    </a:lnTo>
                    <a:lnTo>
                      <a:pt x="37" y="18"/>
                    </a:lnTo>
                    <a:lnTo>
                      <a:pt x="37" y="14"/>
                    </a:lnTo>
                    <a:lnTo>
                      <a:pt x="35" y="10"/>
                    </a:lnTo>
                    <a:lnTo>
                      <a:pt x="31" y="4"/>
                    </a:lnTo>
                    <a:lnTo>
                      <a:pt x="26" y="2"/>
                    </a:lnTo>
                    <a:lnTo>
                      <a:pt x="19" y="0"/>
                    </a:lnTo>
                    <a:lnTo>
                      <a:pt x="12" y="2"/>
                    </a:lnTo>
                    <a:lnTo>
                      <a:pt x="7" y="4"/>
                    </a:lnTo>
                    <a:lnTo>
                      <a:pt x="3" y="10"/>
                    </a:lnTo>
                    <a:lnTo>
                      <a:pt x="2" y="14"/>
                    </a:lnTo>
                    <a:lnTo>
                      <a:pt x="0" y="18"/>
                    </a:lnTo>
                    <a:lnTo>
                      <a:pt x="0" y="48"/>
                    </a:lnTo>
                    <a:lnTo>
                      <a:pt x="0" y="48"/>
                    </a:lnTo>
                    <a:lnTo>
                      <a:pt x="3" y="56"/>
                    </a:lnTo>
                    <a:lnTo>
                      <a:pt x="6" y="61"/>
                    </a:lnTo>
                    <a:lnTo>
                      <a:pt x="12" y="65"/>
                    </a:lnTo>
                    <a:lnTo>
                      <a:pt x="19" y="67"/>
                    </a:lnTo>
                    <a:lnTo>
                      <a:pt x="25" y="67"/>
                    </a:lnTo>
                    <a:lnTo>
                      <a:pt x="25" y="67"/>
                    </a:lnTo>
                    <a:lnTo>
                      <a:pt x="31" y="65"/>
                    </a:lnTo>
                    <a:lnTo>
                      <a:pt x="37" y="63"/>
                    </a:lnTo>
                    <a:lnTo>
                      <a:pt x="40" y="59"/>
                    </a:lnTo>
                    <a:lnTo>
                      <a:pt x="42" y="55"/>
                    </a:lnTo>
                    <a:lnTo>
                      <a:pt x="42" y="49"/>
                    </a:lnTo>
                    <a:lnTo>
                      <a:pt x="42" y="44"/>
                    </a:lnTo>
                    <a:lnTo>
                      <a:pt x="41" y="40"/>
                    </a:lnTo>
                    <a:lnTo>
                      <a:pt x="37" y="34"/>
                    </a:lnTo>
                    <a:lnTo>
                      <a:pt x="37"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49" name="Freeform 936"/>
              <p:cNvSpPr/>
              <p:nvPr/>
            </p:nvSpPr>
            <p:spPr>
              <a:xfrm>
                <a:off x="5694364" y="3228976"/>
                <a:ext cx="19050" cy="50800"/>
              </a:xfrm>
              <a:custGeom>
                <a:avLst/>
                <a:gdLst/>
                <a:ahLst/>
                <a:cxnLst>
                  <a:cxn ang="0">
                    <a:pos x="0" y="9525"/>
                  </a:cxn>
                  <a:cxn ang="0">
                    <a:pos x="0" y="41804"/>
                  </a:cxn>
                  <a:cxn ang="0">
                    <a:pos x="0" y="41804"/>
                  </a:cxn>
                  <a:cxn ang="0">
                    <a:pos x="515" y="43921"/>
                  </a:cxn>
                  <a:cxn ang="0">
                    <a:pos x="515" y="46038"/>
                  </a:cxn>
                  <a:cxn ang="0">
                    <a:pos x="3089" y="48683"/>
                  </a:cxn>
                  <a:cxn ang="0">
                    <a:pos x="6178" y="50271"/>
                  </a:cxn>
                  <a:cxn ang="0">
                    <a:pos x="9782" y="50800"/>
                  </a:cxn>
                  <a:cxn ang="0">
                    <a:pos x="13386" y="50271"/>
                  </a:cxn>
                  <a:cxn ang="0">
                    <a:pos x="15961" y="48683"/>
                  </a:cxn>
                  <a:cxn ang="0">
                    <a:pos x="18020" y="46038"/>
                  </a:cxn>
                  <a:cxn ang="0">
                    <a:pos x="19050" y="43921"/>
                  </a:cxn>
                  <a:cxn ang="0">
                    <a:pos x="19050" y="41804"/>
                  </a:cxn>
                  <a:cxn ang="0">
                    <a:pos x="19050" y="9525"/>
                  </a:cxn>
                  <a:cxn ang="0">
                    <a:pos x="19050" y="9525"/>
                  </a:cxn>
                  <a:cxn ang="0">
                    <a:pos x="19050" y="6879"/>
                  </a:cxn>
                  <a:cxn ang="0">
                    <a:pos x="18020" y="4763"/>
                  </a:cxn>
                  <a:cxn ang="0">
                    <a:pos x="15961" y="2117"/>
                  </a:cxn>
                  <a:cxn ang="0">
                    <a:pos x="13386" y="529"/>
                  </a:cxn>
                  <a:cxn ang="0">
                    <a:pos x="9782" y="0"/>
                  </a:cxn>
                  <a:cxn ang="0">
                    <a:pos x="6178" y="529"/>
                  </a:cxn>
                  <a:cxn ang="0">
                    <a:pos x="3089" y="2117"/>
                  </a:cxn>
                  <a:cxn ang="0">
                    <a:pos x="515" y="4763"/>
                  </a:cxn>
                  <a:cxn ang="0">
                    <a:pos x="515" y="6879"/>
                  </a:cxn>
                  <a:cxn ang="0">
                    <a:pos x="0" y="9525"/>
                  </a:cxn>
                  <a:cxn ang="0">
                    <a:pos x="0" y="9525"/>
                  </a:cxn>
                </a:cxnLst>
                <a:rect l="0" t="0" r="0" b="0"/>
                <a:pathLst>
                  <a:path w="37" h="96">
                    <a:moveTo>
                      <a:pt x="0" y="18"/>
                    </a:moveTo>
                    <a:lnTo>
                      <a:pt x="0" y="79"/>
                    </a:lnTo>
                    <a:lnTo>
                      <a:pt x="0" y="79"/>
                    </a:lnTo>
                    <a:lnTo>
                      <a:pt x="1" y="83"/>
                    </a:lnTo>
                    <a:lnTo>
                      <a:pt x="1" y="87"/>
                    </a:lnTo>
                    <a:lnTo>
                      <a:pt x="6" y="92"/>
                    </a:lnTo>
                    <a:lnTo>
                      <a:pt x="12" y="95"/>
                    </a:lnTo>
                    <a:lnTo>
                      <a:pt x="19" y="96"/>
                    </a:lnTo>
                    <a:lnTo>
                      <a:pt x="26" y="95"/>
                    </a:lnTo>
                    <a:lnTo>
                      <a:pt x="31" y="92"/>
                    </a:lnTo>
                    <a:lnTo>
                      <a:pt x="35" y="87"/>
                    </a:lnTo>
                    <a:lnTo>
                      <a:pt x="37" y="83"/>
                    </a:lnTo>
                    <a:lnTo>
                      <a:pt x="37" y="79"/>
                    </a:lnTo>
                    <a:lnTo>
                      <a:pt x="37" y="18"/>
                    </a:lnTo>
                    <a:lnTo>
                      <a:pt x="37" y="18"/>
                    </a:lnTo>
                    <a:lnTo>
                      <a:pt x="37" y="13"/>
                    </a:lnTo>
                    <a:lnTo>
                      <a:pt x="35" y="9"/>
                    </a:lnTo>
                    <a:lnTo>
                      <a:pt x="31" y="4"/>
                    </a:lnTo>
                    <a:lnTo>
                      <a:pt x="26" y="1"/>
                    </a:lnTo>
                    <a:lnTo>
                      <a:pt x="19" y="0"/>
                    </a:lnTo>
                    <a:lnTo>
                      <a:pt x="12" y="1"/>
                    </a:lnTo>
                    <a:lnTo>
                      <a:pt x="6" y="4"/>
                    </a:lnTo>
                    <a:lnTo>
                      <a:pt x="1" y="9"/>
                    </a:lnTo>
                    <a:lnTo>
                      <a:pt x="1"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50" name="Freeform 937"/>
              <p:cNvSpPr/>
              <p:nvPr/>
            </p:nvSpPr>
            <p:spPr>
              <a:xfrm>
                <a:off x="4786314" y="3225801"/>
                <a:ext cx="25400" cy="38100"/>
              </a:xfrm>
              <a:custGeom>
                <a:avLst/>
                <a:gdLst/>
                <a:ahLst/>
                <a:cxnLst>
                  <a:cxn ang="0">
                    <a:pos x="23283" y="15346"/>
                  </a:cxn>
                  <a:cxn ang="0">
                    <a:pos x="23283" y="15346"/>
                  </a:cxn>
                  <a:cxn ang="0">
                    <a:pos x="22225" y="10054"/>
                  </a:cxn>
                  <a:cxn ang="0">
                    <a:pos x="19579" y="5821"/>
                  </a:cxn>
                  <a:cxn ang="0">
                    <a:pos x="18521" y="4233"/>
                  </a:cxn>
                  <a:cxn ang="0">
                    <a:pos x="16404" y="2117"/>
                  </a:cxn>
                  <a:cxn ang="0">
                    <a:pos x="14817" y="529"/>
                  </a:cxn>
                  <a:cxn ang="0">
                    <a:pos x="12171" y="529"/>
                  </a:cxn>
                  <a:cxn ang="0">
                    <a:pos x="12171" y="529"/>
                  </a:cxn>
                  <a:cxn ang="0">
                    <a:pos x="8467" y="0"/>
                  </a:cxn>
                  <a:cxn ang="0">
                    <a:pos x="4763" y="1588"/>
                  </a:cxn>
                  <a:cxn ang="0">
                    <a:pos x="2117" y="3704"/>
                  </a:cxn>
                  <a:cxn ang="0">
                    <a:pos x="529" y="7408"/>
                  </a:cxn>
                  <a:cxn ang="0">
                    <a:pos x="529" y="7408"/>
                  </a:cxn>
                  <a:cxn ang="0">
                    <a:pos x="0" y="10054"/>
                  </a:cxn>
                  <a:cxn ang="0">
                    <a:pos x="529" y="13229"/>
                  </a:cxn>
                  <a:cxn ang="0">
                    <a:pos x="2117" y="15346"/>
                  </a:cxn>
                  <a:cxn ang="0">
                    <a:pos x="4233" y="17463"/>
                  </a:cxn>
                  <a:cxn ang="0">
                    <a:pos x="4233" y="17463"/>
                  </a:cxn>
                  <a:cxn ang="0">
                    <a:pos x="4763" y="21696"/>
                  </a:cxn>
                  <a:cxn ang="0">
                    <a:pos x="4763" y="21696"/>
                  </a:cxn>
                  <a:cxn ang="0">
                    <a:pos x="6350" y="27517"/>
                  </a:cxn>
                  <a:cxn ang="0">
                    <a:pos x="6350" y="27517"/>
                  </a:cxn>
                  <a:cxn ang="0">
                    <a:pos x="6350" y="28046"/>
                  </a:cxn>
                  <a:cxn ang="0">
                    <a:pos x="6350" y="28046"/>
                  </a:cxn>
                  <a:cxn ang="0">
                    <a:pos x="6350" y="28575"/>
                  </a:cxn>
                  <a:cxn ang="0">
                    <a:pos x="6350" y="28575"/>
                  </a:cxn>
                  <a:cxn ang="0">
                    <a:pos x="6879" y="31750"/>
                  </a:cxn>
                  <a:cxn ang="0">
                    <a:pos x="7408" y="33338"/>
                  </a:cxn>
                  <a:cxn ang="0">
                    <a:pos x="9525" y="35983"/>
                  </a:cxn>
                  <a:cxn ang="0">
                    <a:pos x="12700" y="38100"/>
                  </a:cxn>
                  <a:cxn ang="0">
                    <a:pos x="16404" y="38100"/>
                  </a:cxn>
                  <a:cxn ang="0">
                    <a:pos x="19579" y="38100"/>
                  </a:cxn>
                  <a:cxn ang="0">
                    <a:pos x="22754" y="35983"/>
                  </a:cxn>
                  <a:cxn ang="0">
                    <a:pos x="24871" y="33338"/>
                  </a:cxn>
                  <a:cxn ang="0">
                    <a:pos x="25400" y="31750"/>
                  </a:cxn>
                  <a:cxn ang="0">
                    <a:pos x="25400" y="28575"/>
                  </a:cxn>
                  <a:cxn ang="0">
                    <a:pos x="25400" y="28575"/>
                  </a:cxn>
                  <a:cxn ang="0">
                    <a:pos x="24871" y="21696"/>
                  </a:cxn>
                  <a:cxn ang="0">
                    <a:pos x="23283" y="15346"/>
                  </a:cxn>
                  <a:cxn ang="0">
                    <a:pos x="23283" y="15346"/>
                  </a:cxn>
                </a:cxnLst>
                <a:rect l="0" t="0" r="0" b="0"/>
                <a:pathLst>
                  <a:path w="48" h="72">
                    <a:moveTo>
                      <a:pt x="44" y="29"/>
                    </a:moveTo>
                    <a:lnTo>
                      <a:pt x="44" y="29"/>
                    </a:lnTo>
                    <a:lnTo>
                      <a:pt x="42" y="19"/>
                    </a:lnTo>
                    <a:lnTo>
                      <a:pt x="37" y="11"/>
                    </a:lnTo>
                    <a:lnTo>
                      <a:pt x="35" y="8"/>
                    </a:lnTo>
                    <a:lnTo>
                      <a:pt x="31" y="4"/>
                    </a:lnTo>
                    <a:lnTo>
                      <a:pt x="28" y="1"/>
                    </a:lnTo>
                    <a:lnTo>
                      <a:pt x="23" y="1"/>
                    </a:lnTo>
                    <a:lnTo>
                      <a:pt x="23" y="1"/>
                    </a:lnTo>
                    <a:lnTo>
                      <a:pt x="16" y="0"/>
                    </a:lnTo>
                    <a:lnTo>
                      <a:pt x="9" y="3"/>
                    </a:lnTo>
                    <a:lnTo>
                      <a:pt x="4" y="7"/>
                    </a:lnTo>
                    <a:lnTo>
                      <a:pt x="1" y="14"/>
                    </a:lnTo>
                    <a:lnTo>
                      <a:pt x="1" y="14"/>
                    </a:lnTo>
                    <a:lnTo>
                      <a:pt x="0" y="19"/>
                    </a:lnTo>
                    <a:lnTo>
                      <a:pt x="1" y="25"/>
                    </a:lnTo>
                    <a:lnTo>
                      <a:pt x="4" y="29"/>
                    </a:lnTo>
                    <a:lnTo>
                      <a:pt x="8" y="33"/>
                    </a:lnTo>
                    <a:lnTo>
                      <a:pt x="8" y="33"/>
                    </a:lnTo>
                    <a:lnTo>
                      <a:pt x="9" y="41"/>
                    </a:lnTo>
                    <a:lnTo>
                      <a:pt x="9" y="41"/>
                    </a:lnTo>
                    <a:lnTo>
                      <a:pt x="12" y="52"/>
                    </a:lnTo>
                    <a:lnTo>
                      <a:pt x="12" y="52"/>
                    </a:lnTo>
                    <a:lnTo>
                      <a:pt x="12" y="53"/>
                    </a:lnTo>
                    <a:lnTo>
                      <a:pt x="12" y="53"/>
                    </a:lnTo>
                    <a:lnTo>
                      <a:pt x="12" y="54"/>
                    </a:lnTo>
                    <a:lnTo>
                      <a:pt x="12" y="54"/>
                    </a:lnTo>
                    <a:lnTo>
                      <a:pt x="13" y="60"/>
                    </a:lnTo>
                    <a:lnTo>
                      <a:pt x="14" y="63"/>
                    </a:lnTo>
                    <a:lnTo>
                      <a:pt x="18" y="68"/>
                    </a:lnTo>
                    <a:lnTo>
                      <a:pt x="24" y="72"/>
                    </a:lnTo>
                    <a:lnTo>
                      <a:pt x="31" y="72"/>
                    </a:lnTo>
                    <a:lnTo>
                      <a:pt x="37" y="72"/>
                    </a:lnTo>
                    <a:lnTo>
                      <a:pt x="43" y="68"/>
                    </a:lnTo>
                    <a:lnTo>
                      <a:pt x="47" y="63"/>
                    </a:lnTo>
                    <a:lnTo>
                      <a:pt x="48" y="60"/>
                    </a:lnTo>
                    <a:lnTo>
                      <a:pt x="48" y="54"/>
                    </a:lnTo>
                    <a:lnTo>
                      <a:pt x="48" y="54"/>
                    </a:lnTo>
                    <a:lnTo>
                      <a:pt x="47" y="41"/>
                    </a:lnTo>
                    <a:lnTo>
                      <a:pt x="44" y="29"/>
                    </a:lnTo>
                    <a:lnTo>
                      <a:pt x="44" y="2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51" name="Freeform 938"/>
              <p:cNvSpPr/>
              <p:nvPr/>
            </p:nvSpPr>
            <p:spPr>
              <a:xfrm>
                <a:off x="4852989" y="3238501"/>
                <a:ext cx="20638" cy="38100"/>
              </a:xfrm>
              <a:custGeom>
                <a:avLst/>
                <a:gdLst/>
                <a:ahLst/>
                <a:cxnLst>
                  <a:cxn ang="0">
                    <a:pos x="0" y="9123"/>
                  </a:cxn>
                  <a:cxn ang="0">
                    <a:pos x="0" y="28977"/>
                  </a:cxn>
                  <a:cxn ang="0">
                    <a:pos x="0" y="28977"/>
                  </a:cxn>
                  <a:cxn ang="0">
                    <a:pos x="0" y="31124"/>
                  </a:cxn>
                  <a:cxn ang="0">
                    <a:pos x="1116" y="33270"/>
                  </a:cxn>
                  <a:cxn ang="0">
                    <a:pos x="3347" y="35954"/>
                  </a:cxn>
                  <a:cxn ang="0">
                    <a:pos x="6136" y="38100"/>
                  </a:cxn>
                  <a:cxn ang="0">
                    <a:pos x="10040" y="38100"/>
                  </a:cxn>
                  <a:cxn ang="0">
                    <a:pos x="13945" y="38100"/>
                  </a:cxn>
                  <a:cxn ang="0">
                    <a:pos x="16734" y="35954"/>
                  </a:cxn>
                  <a:cxn ang="0">
                    <a:pos x="18965" y="33270"/>
                  </a:cxn>
                  <a:cxn ang="0">
                    <a:pos x="20080" y="31124"/>
                  </a:cxn>
                  <a:cxn ang="0">
                    <a:pos x="20638" y="28977"/>
                  </a:cxn>
                  <a:cxn ang="0">
                    <a:pos x="20638" y="9123"/>
                  </a:cxn>
                  <a:cxn ang="0">
                    <a:pos x="20638" y="9123"/>
                  </a:cxn>
                  <a:cxn ang="0">
                    <a:pos x="20080" y="6976"/>
                  </a:cxn>
                  <a:cxn ang="0">
                    <a:pos x="18965" y="5366"/>
                  </a:cxn>
                  <a:cxn ang="0">
                    <a:pos x="16734" y="2683"/>
                  </a:cxn>
                  <a:cxn ang="0">
                    <a:pos x="13945" y="537"/>
                  </a:cxn>
                  <a:cxn ang="0">
                    <a:pos x="10040" y="0"/>
                  </a:cxn>
                  <a:cxn ang="0">
                    <a:pos x="6136" y="537"/>
                  </a:cxn>
                  <a:cxn ang="0">
                    <a:pos x="3347" y="2683"/>
                  </a:cxn>
                  <a:cxn ang="0">
                    <a:pos x="1116" y="5366"/>
                  </a:cxn>
                  <a:cxn ang="0">
                    <a:pos x="0" y="6976"/>
                  </a:cxn>
                  <a:cxn ang="0">
                    <a:pos x="0" y="9123"/>
                  </a:cxn>
                  <a:cxn ang="0">
                    <a:pos x="0" y="9123"/>
                  </a:cxn>
                </a:cxnLst>
                <a:rect l="0" t="0" r="0" b="0"/>
                <a:pathLst>
                  <a:path w="37" h="71">
                    <a:moveTo>
                      <a:pt x="0" y="17"/>
                    </a:moveTo>
                    <a:lnTo>
                      <a:pt x="0" y="54"/>
                    </a:lnTo>
                    <a:lnTo>
                      <a:pt x="0" y="54"/>
                    </a:lnTo>
                    <a:lnTo>
                      <a:pt x="0" y="58"/>
                    </a:lnTo>
                    <a:lnTo>
                      <a:pt x="2" y="62"/>
                    </a:lnTo>
                    <a:lnTo>
                      <a:pt x="6" y="67"/>
                    </a:lnTo>
                    <a:lnTo>
                      <a:pt x="11" y="71"/>
                    </a:lnTo>
                    <a:lnTo>
                      <a:pt x="18" y="71"/>
                    </a:lnTo>
                    <a:lnTo>
                      <a:pt x="25" y="71"/>
                    </a:lnTo>
                    <a:lnTo>
                      <a:pt x="30" y="67"/>
                    </a:lnTo>
                    <a:lnTo>
                      <a:pt x="34" y="62"/>
                    </a:lnTo>
                    <a:lnTo>
                      <a:pt x="36" y="58"/>
                    </a:lnTo>
                    <a:lnTo>
                      <a:pt x="37" y="54"/>
                    </a:lnTo>
                    <a:lnTo>
                      <a:pt x="37" y="17"/>
                    </a:lnTo>
                    <a:lnTo>
                      <a:pt x="37" y="17"/>
                    </a:lnTo>
                    <a:lnTo>
                      <a:pt x="36" y="13"/>
                    </a:lnTo>
                    <a:lnTo>
                      <a:pt x="34" y="10"/>
                    </a:lnTo>
                    <a:lnTo>
                      <a:pt x="30" y="5"/>
                    </a:lnTo>
                    <a:lnTo>
                      <a:pt x="25" y="1"/>
                    </a:lnTo>
                    <a:lnTo>
                      <a:pt x="18" y="0"/>
                    </a:lnTo>
                    <a:lnTo>
                      <a:pt x="11" y="1"/>
                    </a:lnTo>
                    <a:lnTo>
                      <a:pt x="6" y="5"/>
                    </a:lnTo>
                    <a:lnTo>
                      <a:pt x="2" y="10"/>
                    </a:lnTo>
                    <a:lnTo>
                      <a:pt x="0" y="13"/>
                    </a:lnTo>
                    <a:lnTo>
                      <a:pt x="0" y="17"/>
                    </a:lnTo>
                    <a:lnTo>
                      <a:pt x="0" y="1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52" name="Freeform 939"/>
              <p:cNvSpPr/>
              <p:nvPr/>
            </p:nvSpPr>
            <p:spPr>
              <a:xfrm>
                <a:off x="5222877" y="3444876"/>
                <a:ext cx="74613" cy="111125"/>
              </a:xfrm>
              <a:custGeom>
                <a:avLst/>
                <a:gdLst/>
                <a:ahLst/>
                <a:cxnLst>
                  <a:cxn ang="0">
                    <a:pos x="74613" y="9617"/>
                  </a:cxn>
                  <a:cxn ang="0">
                    <a:pos x="74084" y="5343"/>
                  </a:cxn>
                  <a:cxn ang="0">
                    <a:pos x="68792" y="1069"/>
                  </a:cxn>
                  <a:cxn ang="0">
                    <a:pos x="61913" y="1069"/>
                  </a:cxn>
                  <a:cxn ang="0">
                    <a:pos x="56621" y="5343"/>
                  </a:cxn>
                  <a:cxn ang="0">
                    <a:pos x="55563" y="9617"/>
                  </a:cxn>
                  <a:cxn ang="0">
                    <a:pos x="52917" y="34727"/>
                  </a:cxn>
                  <a:cxn ang="0">
                    <a:pos x="50271" y="59302"/>
                  </a:cxn>
                  <a:cxn ang="0">
                    <a:pos x="49742" y="78535"/>
                  </a:cxn>
                  <a:cxn ang="0">
                    <a:pos x="50271" y="84412"/>
                  </a:cxn>
                  <a:cxn ang="0">
                    <a:pos x="49742" y="89755"/>
                  </a:cxn>
                  <a:cxn ang="0">
                    <a:pos x="46038" y="90823"/>
                  </a:cxn>
                  <a:cxn ang="0">
                    <a:pos x="42334" y="90823"/>
                  </a:cxn>
                  <a:cxn ang="0">
                    <a:pos x="29634" y="91358"/>
                  </a:cxn>
                  <a:cxn ang="0">
                    <a:pos x="25400" y="91358"/>
                  </a:cxn>
                  <a:cxn ang="0">
                    <a:pos x="20638" y="88686"/>
                  </a:cxn>
                  <a:cxn ang="0">
                    <a:pos x="19579" y="82809"/>
                  </a:cxn>
                  <a:cxn ang="0">
                    <a:pos x="20108" y="71590"/>
                  </a:cxn>
                  <a:cxn ang="0">
                    <a:pos x="20108" y="12288"/>
                  </a:cxn>
                  <a:cxn ang="0">
                    <a:pos x="19579" y="8548"/>
                  </a:cxn>
                  <a:cxn ang="0">
                    <a:pos x="13758" y="3740"/>
                  </a:cxn>
                  <a:cxn ang="0">
                    <a:pos x="6350" y="3740"/>
                  </a:cxn>
                  <a:cxn ang="0">
                    <a:pos x="1588" y="8548"/>
                  </a:cxn>
                  <a:cxn ang="0">
                    <a:pos x="529" y="12288"/>
                  </a:cxn>
                  <a:cxn ang="0">
                    <a:pos x="529" y="61974"/>
                  </a:cxn>
                  <a:cxn ang="0">
                    <a:pos x="0" y="89755"/>
                  </a:cxn>
                  <a:cxn ang="0">
                    <a:pos x="529" y="99906"/>
                  </a:cxn>
                  <a:cxn ang="0">
                    <a:pos x="3175" y="104714"/>
                  </a:cxn>
                  <a:cxn ang="0">
                    <a:pos x="7408" y="107919"/>
                  </a:cxn>
                  <a:cxn ang="0">
                    <a:pos x="17992" y="111125"/>
                  </a:cxn>
                  <a:cxn ang="0">
                    <a:pos x="30163" y="111125"/>
                  </a:cxn>
                  <a:cxn ang="0">
                    <a:pos x="40217" y="110056"/>
                  </a:cxn>
                  <a:cxn ang="0">
                    <a:pos x="51859" y="111125"/>
                  </a:cxn>
                  <a:cxn ang="0">
                    <a:pos x="57680" y="110056"/>
                  </a:cxn>
                  <a:cxn ang="0">
                    <a:pos x="62442" y="107385"/>
                  </a:cxn>
                  <a:cxn ang="0">
                    <a:pos x="66146" y="103111"/>
                  </a:cxn>
                  <a:cxn ang="0">
                    <a:pos x="69850" y="92960"/>
                  </a:cxn>
                  <a:cxn ang="0">
                    <a:pos x="69850" y="87084"/>
                  </a:cxn>
                  <a:cxn ang="0">
                    <a:pos x="69850" y="67316"/>
                  </a:cxn>
                  <a:cxn ang="0">
                    <a:pos x="73025" y="28850"/>
                  </a:cxn>
                  <a:cxn ang="0">
                    <a:pos x="74613" y="9617"/>
                  </a:cxn>
                </a:cxnLst>
                <a:rect l="0" t="0" r="0" b="0"/>
                <a:pathLst>
                  <a:path w="141" h="208">
                    <a:moveTo>
                      <a:pt x="141" y="18"/>
                    </a:moveTo>
                    <a:lnTo>
                      <a:pt x="141" y="18"/>
                    </a:lnTo>
                    <a:lnTo>
                      <a:pt x="141" y="14"/>
                    </a:lnTo>
                    <a:lnTo>
                      <a:pt x="140" y="10"/>
                    </a:lnTo>
                    <a:lnTo>
                      <a:pt x="136" y="4"/>
                    </a:lnTo>
                    <a:lnTo>
                      <a:pt x="130" y="2"/>
                    </a:lnTo>
                    <a:lnTo>
                      <a:pt x="124" y="0"/>
                    </a:lnTo>
                    <a:lnTo>
                      <a:pt x="117" y="2"/>
                    </a:lnTo>
                    <a:lnTo>
                      <a:pt x="111" y="4"/>
                    </a:lnTo>
                    <a:lnTo>
                      <a:pt x="107" y="10"/>
                    </a:lnTo>
                    <a:lnTo>
                      <a:pt x="106" y="14"/>
                    </a:lnTo>
                    <a:lnTo>
                      <a:pt x="105" y="18"/>
                    </a:lnTo>
                    <a:lnTo>
                      <a:pt x="105" y="18"/>
                    </a:lnTo>
                    <a:lnTo>
                      <a:pt x="100" y="65"/>
                    </a:lnTo>
                    <a:lnTo>
                      <a:pt x="95" y="111"/>
                    </a:lnTo>
                    <a:lnTo>
                      <a:pt x="95" y="111"/>
                    </a:lnTo>
                    <a:lnTo>
                      <a:pt x="94" y="129"/>
                    </a:lnTo>
                    <a:lnTo>
                      <a:pt x="94" y="147"/>
                    </a:lnTo>
                    <a:lnTo>
                      <a:pt x="94" y="147"/>
                    </a:lnTo>
                    <a:lnTo>
                      <a:pt x="95" y="158"/>
                    </a:lnTo>
                    <a:lnTo>
                      <a:pt x="95" y="166"/>
                    </a:lnTo>
                    <a:lnTo>
                      <a:pt x="94" y="168"/>
                    </a:lnTo>
                    <a:lnTo>
                      <a:pt x="91" y="170"/>
                    </a:lnTo>
                    <a:lnTo>
                      <a:pt x="87" y="170"/>
                    </a:lnTo>
                    <a:lnTo>
                      <a:pt x="80" y="170"/>
                    </a:lnTo>
                    <a:lnTo>
                      <a:pt x="80" y="170"/>
                    </a:lnTo>
                    <a:lnTo>
                      <a:pt x="68" y="170"/>
                    </a:lnTo>
                    <a:lnTo>
                      <a:pt x="56" y="171"/>
                    </a:lnTo>
                    <a:lnTo>
                      <a:pt x="56" y="171"/>
                    </a:lnTo>
                    <a:lnTo>
                      <a:pt x="48" y="171"/>
                    </a:lnTo>
                    <a:lnTo>
                      <a:pt x="42" y="168"/>
                    </a:lnTo>
                    <a:lnTo>
                      <a:pt x="39" y="166"/>
                    </a:lnTo>
                    <a:lnTo>
                      <a:pt x="37" y="160"/>
                    </a:lnTo>
                    <a:lnTo>
                      <a:pt x="37" y="155"/>
                    </a:lnTo>
                    <a:lnTo>
                      <a:pt x="37" y="149"/>
                    </a:lnTo>
                    <a:lnTo>
                      <a:pt x="38" y="134"/>
                    </a:lnTo>
                    <a:lnTo>
                      <a:pt x="38" y="23"/>
                    </a:lnTo>
                    <a:lnTo>
                      <a:pt x="38" y="23"/>
                    </a:lnTo>
                    <a:lnTo>
                      <a:pt x="38" y="19"/>
                    </a:lnTo>
                    <a:lnTo>
                      <a:pt x="37" y="16"/>
                    </a:lnTo>
                    <a:lnTo>
                      <a:pt x="33" y="10"/>
                    </a:lnTo>
                    <a:lnTo>
                      <a:pt x="26" y="7"/>
                    </a:lnTo>
                    <a:lnTo>
                      <a:pt x="19" y="6"/>
                    </a:lnTo>
                    <a:lnTo>
                      <a:pt x="12" y="7"/>
                    </a:lnTo>
                    <a:lnTo>
                      <a:pt x="7" y="10"/>
                    </a:lnTo>
                    <a:lnTo>
                      <a:pt x="3" y="16"/>
                    </a:lnTo>
                    <a:lnTo>
                      <a:pt x="1" y="19"/>
                    </a:lnTo>
                    <a:lnTo>
                      <a:pt x="1" y="23"/>
                    </a:lnTo>
                    <a:lnTo>
                      <a:pt x="1" y="116"/>
                    </a:lnTo>
                    <a:lnTo>
                      <a:pt x="1" y="116"/>
                    </a:lnTo>
                    <a:lnTo>
                      <a:pt x="0" y="151"/>
                    </a:lnTo>
                    <a:lnTo>
                      <a:pt x="0" y="168"/>
                    </a:lnTo>
                    <a:lnTo>
                      <a:pt x="1" y="187"/>
                    </a:lnTo>
                    <a:lnTo>
                      <a:pt x="1" y="187"/>
                    </a:lnTo>
                    <a:lnTo>
                      <a:pt x="4" y="191"/>
                    </a:lnTo>
                    <a:lnTo>
                      <a:pt x="6" y="196"/>
                    </a:lnTo>
                    <a:lnTo>
                      <a:pt x="10" y="200"/>
                    </a:lnTo>
                    <a:lnTo>
                      <a:pt x="14" y="202"/>
                    </a:lnTo>
                    <a:lnTo>
                      <a:pt x="23" y="205"/>
                    </a:lnTo>
                    <a:lnTo>
                      <a:pt x="34" y="208"/>
                    </a:lnTo>
                    <a:lnTo>
                      <a:pt x="46" y="208"/>
                    </a:lnTo>
                    <a:lnTo>
                      <a:pt x="57" y="208"/>
                    </a:lnTo>
                    <a:lnTo>
                      <a:pt x="76" y="206"/>
                    </a:lnTo>
                    <a:lnTo>
                      <a:pt x="76" y="206"/>
                    </a:lnTo>
                    <a:lnTo>
                      <a:pt x="87" y="206"/>
                    </a:lnTo>
                    <a:lnTo>
                      <a:pt x="98" y="208"/>
                    </a:lnTo>
                    <a:lnTo>
                      <a:pt x="103" y="208"/>
                    </a:lnTo>
                    <a:lnTo>
                      <a:pt x="109" y="206"/>
                    </a:lnTo>
                    <a:lnTo>
                      <a:pt x="114" y="205"/>
                    </a:lnTo>
                    <a:lnTo>
                      <a:pt x="118" y="201"/>
                    </a:lnTo>
                    <a:lnTo>
                      <a:pt x="118" y="201"/>
                    </a:lnTo>
                    <a:lnTo>
                      <a:pt x="125" y="193"/>
                    </a:lnTo>
                    <a:lnTo>
                      <a:pt x="129" y="183"/>
                    </a:lnTo>
                    <a:lnTo>
                      <a:pt x="132" y="174"/>
                    </a:lnTo>
                    <a:lnTo>
                      <a:pt x="132" y="163"/>
                    </a:lnTo>
                    <a:lnTo>
                      <a:pt x="132" y="163"/>
                    </a:lnTo>
                    <a:lnTo>
                      <a:pt x="132" y="144"/>
                    </a:lnTo>
                    <a:lnTo>
                      <a:pt x="132" y="126"/>
                    </a:lnTo>
                    <a:lnTo>
                      <a:pt x="134" y="90"/>
                    </a:lnTo>
                    <a:lnTo>
                      <a:pt x="138" y="54"/>
                    </a:lnTo>
                    <a:lnTo>
                      <a:pt x="141" y="18"/>
                    </a:lnTo>
                    <a:lnTo>
                      <a:pt x="141"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53" name="Freeform 940"/>
              <p:cNvSpPr/>
              <p:nvPr/>
            </p:nvSpPr>
            <p:spPr>
              <a:xfrm>
                <a:off x="5302252" y="3487738"/>
                <a:ext cx="53975" cy="95250"/>
              </a:xfrm>
              <a:custGeom>
                <a:avLst/>
                <a:gdLst/>
                <a:ahLst/>
                <a:cxnLst>
                  <a:cxn ang="0">
                    <a:pos x="51879" y="18521"/>
                  </a:cxn>
                  <a:cxn ang="0">
                    <a:pos x="51879" y="18521"/>
                  </a:cxn>
                  <a:cxn ang="0">
                    <a:pos x="51355" y="14817"/>
                  </a:cxn>
                  <a:cxn ang="0">
                    <a:pos x="50831" y="12171"/>
                  </a:cxn>
                  <a:cxn ang="0">
                    <a:pos x="49259" y="9525"/>
                  </a:cxn>
                  <a:cxn ang="0">
                    <a:pos x="47163" y="6879"/>
                  </a:cxn>
                  <a:cxn ang="0">
                    <a:pos x="45591" y="4763"/>
                  </a:cxn>
                  <a:cxn ang="0">
                    <a:pos x="42970" y="3704"/>
                  </a:cxn>
                  <a:cxn ang="0">
                    <a:pos x="37206" y="1588"/>
                  </a:cxn>
                  <a:cxn ang="0">
                    <a:pos x="31442" y="0"/>
                  </a:cxn>
                  <a:cxn ang="0">
                    <a:pos x="25153" y="0"/>
                  </a:cxn>
                  <a:cxn ang="0">
                    <a:pos x="12053" y="0"/>
                  </a:cxn>
                  <a:cxn ang="0">
                    <a:pos x="12053" y="0"/>
                  </a:cxn>
                  <a:cxn ang="0">
                    <a:pos x="9433" y="0"/>
                  </a:cxn>
                  <a:cxn ang="0">
                    <a:pos x="7860" y="529"/>
                  </a:cxn>
                  <a:cxn ang="0">
                    <a:pos x="5764" y="2117"/>
                  </a:cxn>
                  <a:cxn ang="0">
                    <a:pos x="4192" y="2646"/>
                  </a:cxn>
                  <a:cxn ang="0">
                    <a:pos x="3144" y="6350"/>
                  </a:cxn>
                  <a:cxn ang="0">
                    <a:pos x="3144" y="10583"/>
                  </a:cxn>
                  <a:cxn ang="0">
                    <a:pos x="3144" y="10583"/>
                  </a:cxn>
                  <a:cxn ang="0">
                    <a:pos x="2096" y="12700"/>
                  </a:cxn>
                  <a:cxn ang="0">
                    <a:pos x="2096" y="12700"/>
                  </a:cxn>
                  <a:cxn ang="0">
                    <a:pos x="1048" y="30162"/>
                  </a:cxn>
                  <a:cxn ang="0">
                    <a:pos x="1048" y="48154"/>
                  </a:cxn>
                  <a:cxn ang="0">
                    <a:pos x="1048" y="48154"/>
                  </a:cxn>
                  <a:cxn ang="0">
                    <a:pos x="0" y="68263"/>
                  </a:cxn>
                  <a:cxn ang="0">
                    <a:pos x="0" y="73025"/>
                  </a:cxn>
                  <a:cxn ang="0">
                    <a:pos x="1048" y="78317"/>
                  </a:cxn>
                  <a:cxn ang="0">
                    <a:pos x="1572" y="82550"/>
                  </a:cxn>
                  <a:cxn ang="0">
                    <a:pos x="3668" y="86783"/>
                  </a:cxn>
                  <a:cxn ang="0">
                    <a:pos x="3668" y="86783"/>
                  </a:cxn>
                  <a:cxn ang="0">
                    <a:pos x="5764" y="89429"/>
                  </a:cxn>
                  <a:cxn ang="0">
                    <a:pos x="8908" y="92075"/>
                  </a:cxn>
                  <a:cxn ang="0">
                    <a:pos x="11529" y="93133"/>
                  </a:cxn>
                  <a:cxn ang="0">
                    <a:pos x="14149" y="94192"/>
                  </a:cxn>
                  <a:cxn ang="0">
                    <a:pos x="20961" y="94721"/>
                  </a:cxn>
                  <a:cxn ang="0">
                    <a:pos x="27250" y="95250"/>
                  </a:cxn>
                  <a:cxn ang="0">
                    <a:pos x="27250" y="95250"/>
                  </a:cxn>
                  <a:cxn ang="0">
                    <a:pos x="34062" y="95250"/>
                  </a:cxn>
                  <a:cxn ang="0">
                    <a:pos x="37730" y="95250"/>
                  </a:cxn>
                  <a:cxn ang="0">
                    <a:pos x="40874" y="94721"/>
                  </a:cxn>
                  <a:cxn ang="0">
                    <a:pos x="43494" y="93133"/>
                  </a:cxn>
                  <a:cxn ang="0">
                    <a:pos x="46639" y="91017"/>
                  </a:cxn>
                  <a:cxn ang="0">
                    <a:pos x="48735" y="88900"/>
                  </a:cxn>
                  <a:cxn ang="0">
                    <a:pos x="49783" y="85196"/>
                  </a:cxn>
                  <a:cxn ang="0">
                    <a:pos x="49783" y="85196"/>
                  </a:cxn>
                  <a:cxn ang="0">
                    <a:pos x="51879" y="77258"/>
                  </a:cxn>
                  <a:cxn ang="0">
                    <a:pos x="52927" y="68792"/>
                  </a:cxn>
                  <a:cxn ang="0">
                    <a:pos x="53451" y="60854"/>
                  </a:cxn>
                  <a:cxn ang="0">
                    <a:pos x="53975" y="52387"/>
                  </a:cxn>
                  <a:cxn ang="0">
                    <a:pos x="53451" y="34925"/>
                  </a:cxn>
                  <a:cxn ang="0">
                    <a:pos x="51879" y="18521"/>
                  </a:cxn>
                  <a:cxn ang="0">
                    <a:pos x="51879" y="18521"/>
                  </a:cxn>
                </a:cxnLst>
                <a:rect l="0" t="0" r="0" b="0"/>
                <a:pathLst>
                  <a:path w="103" h="180">
                    <a:moveTo>
                      <a:pt x="99" y="35"/>
                    </a:moveTo>
                    <a:lnTo>
                      <a:pt x="99" y="35"/>
                    </a:lnTo>
                    <a:lnTo>
                      <a:pt x="98" y="28"/>
                    </a:lnTo>
                    <a:lnTo>
                      <a:pt x="97" y="23"/>
                    </a:lnTo>
                    <a:lnTo>
                      <a:pt x="94" y="18"/>
                    </a:lnTo>
                    <a:lnTo>
                      <a:pt x="90" y="13"/>
                    </a:lnTo>
                    <a:lnTo>
                      <a:pt x="87" y="9"/>
                    </a:lnTo>
                    <a:lnTo>
                      <a:pt x="82" y="7"/>
                    </a:lnTo>
                    <a:lnTo>
                      <a:pt x="71" y="3"/>
                    </a:lnTo>
                    <a:lnTo>
                      <a:pt x="60" y="0"/>
                    </a:lnTo>
                    <a:lnTo>
                      <a:pt x="48" y="0"/>
                    </a:lnTo>
                    <a:lnTo>
                      <a:pt x="23" y="0"/>
                    </a:lnTo>
                    <a:lnTo>
                      <a:pt x="23" y="0"/>
                    </a:lnTo>
                    <a:lnTo>
                      <a:pt x="18" y="0"/>
                    </a:lnTo>
                    <a:lnTo>
                      <a:pt x="15" y="1"/>
                    </a:lnTo>
                    <a:lnTo>
                      <a:pt x="11" y="4"/>
                    </a:lnTo>
                    <a:lnTo>
                      <a:pt x="8" y="5"/>
                    </a:lnTo>
                    <a:lnTo>
                      <a:pt x="6" y="12"/>
                    </a:lnTo>
                    <a:lnTo>
                      <a:pt x="6" y="20"/>
                    </a:lnTo>
                    <a:lnTo>
                      <a:pt x="6" y="20"/>
                    </a:lnTo>
                    <a:lnTo>
                      <a:pt x="4" y="24"/>
                    </a:lnTo>
                    <a:lnTo>
                      <a:pt x="4" y="24"/>
                    </a:lnTo>
                    <a:lnTo>
                      <a:pt x="2" y="57"/>
                    </a:lnTo>
                    <a:lnTo>
                      <a:pt x="2" y="91"/>
                    </a:lnTo>
                    <a:lnTo>
                      <a:pt x="2" y="91"/>
                    </a:lnTo>
                    <a:lnTo>
                      <a:pt x="0" y="129"/>
                    </a:lnTo>
                    <a:lnTo>
                      <a:pt x="0" y="138"/>
                    </a:lnTo>
                    <a:lnTo>
                      <a:pt x="2" y="148"/>
                    </a:lnTo>
                    <a:lnTo>
                      <a:pt x="3" y="156"/>
                    </a:lnTo>
                    <a:lnTo>
                      <a:pt x="7" y="164"/>
                    </a:lnTo>
                    <a:lnTo>
                      <a:pt x="7" y="164"/>
                    </a:lnTo>
                    <a:lnTo>
                      <a:pt x="11" y="169"/>
                    </a:lnTo>
                    <a:lnTo>
                      <a:pt x="17" y="174"/>
                    </a:lnTo>
                    <a:lnTo>
                      <a:pt x="22" y="176"/>
                    </a:lnTo>
                    <a:lnTo>
                      <a:pt x="27" y="178"/>
                    </a:lnTo>
                    <a:lnTo>
                      <a:pt x="40" y="179"/>
                    </a:lnTo>
                    <a:lnTo>
                      <a:pt x="52" y="180"/>
                    </a:lnTo>
                    <a:lnTo>
                      <a:pt x="52" y="180"/>
                    </a:lnTo>
                    <a:lnTo>
                      <a:pt x="65" y="180"/>
                    </a:lnTo>
                    <a:lnTo>
                      <a:pt x="72" y="180"/>
                    </a:lnTo>
                    <a:lnTo>
                      <a:pt x="78" y="179"/>
                    </a:lnTo>
                    <a:lnTo>
                      <a:pt x="83" y="176"/>
                    </a:lnTo>
                    <a:lnTo>
                      <a:pt x="89" y="172"/>
                    </a:lnTo>
                    <a:lnTo>
                      <a:pt x="93" y="168"/>
                    </a:lnTo>
                    <a:lnTo>
                      <a:pt x="95" y="161"/>
                    </a:lnTo>
                    <a:lnTo>
                      <a:pt x="95" y="161"/>
                    </a:lnTo>
                    <a:lnTo>
                      <a:pt x="99" y="146"/>
                    </a:lnTo>
                    <a:lnTo>
                      <a:pt x="101" y="130"/>
                    </a:lnTo>
                    <a:lnTo>
                      <a:pt x="102" y="115"/>
                    </a:lnTo>
                    <a:lnTo>
                      <a:pt x="103" y="99"/>
                    </a:lnTo>
                    <a:lnTo>
                      <a:pt x="102" y="66"/>
                    </a:lnTo>
                    <a:lnTo>
                      <a:pt x="99" y="35"/>
                    </a:lnTo>
                    <a:lnTo>
                      <a:pt x="99" y="3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54" name="Freeform 941"/>
              <p:cNvSpPr/>
              <p:nvPr/>
            </p:nvSpPr>
            <p:spPr>
              <a:xfrm>
                <a:off x="5159377" y="3486151"/>
                <a:ext cx="55563" cy="93663"/>
              </a:xfrm>
              <a:custGeom>
                <a:avLst/>
                <a:gdLst/>
                <a:ahLst/>
                <a:cxnLst>
                  <a:cxn ang="0">
                    <a:pos x="51330" y="28575"/>
                  </a:cxn>
                  <a:cxn ang="0">
                    <a:pos x="51330" y="28575"/>
                  </a:cxn>
                  <a:cxn ang="0">
                    <a:pos x="51859" y="21167"/>
                  </a:cxn>
                  <a:cxn ang="0">
                    <a:pos x="51859" y="21167"/>
                  </a:cxn>
                  <a:cxn ang="0">
                    <a:pos x="51859" y="15346"/>
                  </a:cxn>
                  <a:cxn ang="0">
                    <a:pos x="50271" y="11642"/>
                  </a:cxn>
                  <a:cxn ang="0">
                    <a:pos x="50271" y="11642"/>
                  </a:cxn>
                  <a:cxn ang="0">
                    <a:pos x="50271" y="9525"/>
                  </a:cxn>
                  <a:cxn ang="0">
                    <a:pos x="50271" y="9525"/>
                  </a:cxn>
                  <a:cxn ang="0">
                    <a:pos x="49742" y="6350"/>
                  </a:cxn>
                  <a:cxn ang="0">
                    <a:pos x="49213" y="3704"/>
                  </a:cxn>
                  <a:cxn ang="0">
                    <a:pos x="47096" y="2117"/>
                  </a:cxn>
                  <a:cxn ang="0">
                    <a:pos x="44450" y="1058"/>
                  </a:cxn>
                  <a:cxn ang="0">
                    <a:pos x="42334" y="0"/>
                  </a:cxn>
                  <a:cxn ang="0">
                    <a:pos x="39688" y="0"/>
                  </a:cxn>
                  <a:cxn ang="0">
                    <a:pos x="37571" y="0"/>
                  </a:cxn>
                  <a:cxn ang="0">
                    <a:pos x="35454" y="1588"/>
                  </a:cxn>
                  <a:cxn ang="0">
                    <a:pos x="35454" y="1588"/>
                  </a:cxn>
                  <a:cxn ang="0">
                    <a:pos x="32279" y="1058"/>
                  </a:cxn>
                  <a:cxn ang="0">
                    <a:pos x="30163" y="0"/>
                  </a:cxn>
                  <a:cxn ang="0">
                    <a:pos x="23813" y="0"/>
                  </a:cxn>
                  <a:cxn ang="0">
                    <a:pos x="17992" y="1588"/>
                  </a:cxn>
                  <a:cxn ang="0">
                    <a:pos x="12171" y="3175"/>
                  </a:cxn>
                  <a:cxn ang="0">
                    <a:pos x="12171" y="3175"/>
                  </a:cxn>
                  <a:cxn ang="0">
                    <a:pos x="9525" y="4233"/>
                  </a:cxn>
                  <a:cxn ang="0">
                    <a:pos x="7408" y="6350"/>
                  </a:cxn>
                  <a:cxn ang="0">
                    <a:pos x="7408" y="6350"/>
                  </a:cxn>
                  <a:cxn ang="0">
                    <a:pos x="4233" y="9525"/>
                  </a:cxn>
                  <a:cxn ang="0">
                    <a:pos x="2117" y="12171"/>
                  </a:cxn>
                  <a:cxn ang="0">
                    <a:pos x="1058" y="15875"/>
                  </a:cxn>
                  <a:cxn ang="0">
                    <a:pos x="0" y="21167"/>
                  </a:cxn>
                  <a:cxn ang="0">
                    <a:pos x="0" y="21167"/>
                  </a:cxn>
                  <a:cxn ang="0">
                    <a:pos x="0" y="33867"/>
                  </a:cxn>
                  <a:cxn ang="0">
                    <a:pos x="1058" y="47625"/>
                  </a:cxn>
                  <a:cxn ang="0">
                    <a:pos x="2117" y="60325"/>
                  </a:cxn>
                  <a:cxn ang="0">
                    <a:pos x="3704" y="74084"/>
                  </a:cxn>
                  <a:cxn ang="0">
                    <a:pos x="3704" y="74084"/>
                  </a:cxn>
                  <a:cxn ang="0">
                    <a:pos x="3704" y="74613"/>
                  </a:cxn>
                  <a:cxn ang="0">
                    <a:pos x="3704" y="74613"/>
                  </a:cxn>
                  <a:cxn ang="0">
                    <a:pos x="4233" y="79905"/>
                  </a:cxn>
                  <a:cxn ang="0">
                    <a:pos x="5292" y="83609"/>
                  </a:cxn>
                  <a:cxn ang="0">
                    <a:pos x="7408" y="86784"/>
                  </a:cxn>
                  <a:cxn ang="0">
                    <a:pos x="9525" y="88900"/>
                  </a:cxn>
                  <a:cxn ang="0">
                    <a:pos x="12171" y="90488"/>
                  </a:cxn>
                  <a:cxn ang="0">
                    <a:pos x="15875" y="92075"/>
                  </a:cxn>
                  <a:cxn ang="0">
                    <a:pos x="21167" y="92605"/>
                  </a:cxn>
                  <a:cxn ang="0">
                    <a:pos x="25929" y="93663"/>
                  </a:cxn>
                  <a:cxn ang="0">
                    <a:pos x="25929" y="93663"/>
                  </a:cxn>
                  <a:cxn ang="0">
                    <a:pos x="31750" y="93663"/>
                  </a:cxn>
                  <a:cxn ang="0">
                    <a:pos x="37571" y="93663"/>
                  </a:cxn>
                  <a:cxn ang="0">
                    <a:pos x="42334" y="92075"/>
                  </a:cxn>
                  <a:cxn ang="0">
                    <a:pos x="47096" y="90488"/>
                  </a:cxn>
                  <a:cxn ang="0">
                    <a:pos x="50271" y="87842"/>
                  </a:cxn>
                  <a:cxn ang="0">
                    <a:pos x="53446" y="84138"/>
                  </a:cxn>
                  <a:cxn ang="0">
                    <a:pos x="54505" y="79905"/>
                  </a:cxn>
                  <a:cxn ang="0">
                    <a:pos x="55563" y="73555"/>
                  </a:cxn>
                  <a:cxn ang="0">
                    <a:pos x="55563" y="73555"/>
                  </a:cxn>
                  <a:cxn ang="0">
                    <a:pos x="54505" y="62442"/>
                  </a:cxn>
                  <a:cxn ang="0">
                    <a:pos x="53975" y="50800"/>
                  </a:cxn>
                  <a:cxn ang="0">
                    <a:pos x="51330" y="28575"/>
                  </a:cxn>
                  <a:cxn ang="0">
                    <a:pos x="51330" y="28575"/>
                  </a:cxn>
                </a:cxnLst>
                <a:rect l="0" t="0" r="0" b="0"/>
                <a:pathLst>
                  <a:path w="105" h="177">
                    <a:moveTo>
                      <a:pt x="97" y="54"/>
                    </a:moveTo>
                    <a:lnTo>
                      <a:pt x="97" y="54"/>
                    </a:lnTo>
                    <a:lnTo>
                      <a:pt x="98" y="40"/>
                    </a:lnTo>
                    <a:lnTo>
                      <a:pt x="98" y="40"/>
                    </a:lnTo>
                    <a:lnTo>
                      <a:pt x="98" y="29"/>
                    </a:lnTo>
                    <a:lnTo>
                      <a:pt x="95" y="22"/>
                    </a:lnTo>
                    <a:lnTo>
                      <a:pt x="95" y="22"/>
                    </a:lnTo>
                    <a:lnTo>
                      <a:pt x="95" y="18"/>
                    </a:lnTo>
                    <a:lnTo>
                      <a:pt x="95" y="18"/>
                    </a:lnTo>
                    <a:lnTo>
                      <a:pt x="94" y="12"/>
                    </a:lnTo>
                    <a:lnTo>
                      <a:pt x="93" y="7"/>
                    </a:lnTo>
                    <a:lnTo>
                      <a:pt x="89" y="4"/>
                    </a:lnTo>
                    <a:lnTo>
                      <a:pt x="84" y="2"/>
                    </a:lnTo>
                    <a:lnTo>
                      <a:pt x="80" y="0"/>
                    </a:lnTo>
                    <a:lnTo>
                      <a:pt x="75" y="0"/>
                    </a:lnTo>
                    <a:lnTo>
                      <a:pt x="71" y="0"/>
                    </a:lnTo>
                    <a:lnTo>
                      <a:pt x="67" y="3"/>
                    </a:lnTo>
                    <a:lnTo>
                      <a:pt x="67" y="3"/>
                    </a:lnTo>
                    <a:lnTo>
                      <a:pt x="61" y="2"/>
                    </a:lnTo>
                    <a:lnTo>
                      <a:pt x="57" y="0"/>
                    </a:lnTo>
                    <a:lnTo>
                      <a:pt x="45" y="0"/>
                    </a:lnTo>
                    <a:lnTo>
                      <a:pt x="34" y="3"/>
                    </a:lnTo>
                    <a:lnTo>
                      <a:pt x="23" y="6"/>
                    </a:lnTo>
                    <a:lnTo>
                      <a:pt x="23" y="6"/>
                    </a:lnTo>
                    <a:lnTo>
                      <a:pt x="18" y="8"/>
                    </a:lnTo>
                    <a:lnTo>
                      <a:pt x="14" y="12"/>
                    </a:lnTo>
                    <a:lnTo>
                      <a:pt x="14" y="12"/>
                    </a:lnTo>
                    <a:lnTo>
                      <a:pt x="8" y="18"/>
                    </a:lnTo>
                    <a:lnTo>
                      <a:pt x="4" y="23"/>
                    </a:lnTo>
                    <a:lnTo>
                      <a:pt x="2" y="30"/>
                    </a:lnTo>
                    <a:lnTo>
                      <a:pt x="0" y="40"/>
                    </a:lnTo>
                    <a:lnTo>
                      <a:pt x="0" y="40"/>
                    </a:lnTo>
                    <a:lnTo>
                      <a:pt x="0" y="64"/>
                    </a:lnTo>
                    <a:lnTo>
                      <a:pt x="2" y="90"/>
                    </a:lnTo>
                    <a:lnTo>
                      <a:pt x="4" y="114"/>
                    </a:lnTo>
                    <a:lnTo>
                      <a:pt x="7" y="140"/>
                    </a:lnTo>
                    <a:lnTo>
                      <a:pt x="7" y="140"/>
                    </a:lnTo>
                    <a:lnTo>
                      <a:pt x="7" y="141"/>
                    </a:lnTo>
                    <a:lnTo>
                      <a:pt x="7" y="141"/>
                    </a:lnTo>
                    <a:lnTo>
                      <a:pt x="8" y="151"/>
                    </a:lnTo>
                    <a:lnTo>
                      <a:pt x="10" y="158"/>
                    </a:lnTo>
                    <a:lnTo>
                      <a:pt x="14" y="164"/>
                    </a:lnTo>
                    <a:lnTo>
                      <a:pt x="18" y="168"/>
                    </a:lnTo>
                    <a:lnTo>
                      <a:pt x="23" y="171"/>
                    </a:lnTo>
                    <a:lnTo>
                      <a:pt x="30" y="174"/>
                    </a:lnTo>
                    <a:lnTo>
                      <a:pt x="40" y="175"/>
                    </a:lnTo>
                    <a:lnTo>
                      <a:pt x="49" y="177"/>
                    </a:lnTo>
                    <a:lnTo>
                      <a:pt x="49" y="177"/>
                    </a:lnTo>
                    <a:lnTo>
                      <a:pt x="60" y="177"/>
                    </a:lnTo>
                    <a:lnTo>
                      <a:pt x="71" y="177"/>
                    </a:lnTo>
                    <a:lnTo>
                      <a:pt x="80" y="174"/>
                    </a:lnTo>
                    <a:lnTo>
                      <a:pt x="89" y="171"/>
                    </a:lnTo>
                    <a:lnTo>
                      <a:pt x="95" y="166"/>
                    </a:lnTo>
                    <a:lnTo>
                      <a:pt x="101" y="159"/>
                    </a:lnTo>
                    <a:lnTo>
                      <a:pt x="103" y="151"/>
                    </a:lnTo>
                    <a:lnTo>
                      <a:pt x="105" y="139"/>
                    </a:lnTo>
                    <a:lnTo>
                      <a:pt x="105" y="139"/>
                    </a:lnTo>
                    <a:lnTo>
                      <a:pt x="103" y="118"/>
                    </a:lnTo>
                    <a:lnTo>
                      <a:pt x="102" y="96"/>
                    </a:lnTo>
                    <a:lnTo>
                      <a:pt x="97" y="54"/>
                    </a:lnTo>
                    <a:lnTo>
                      <a:pt x="97"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55" name="Freeform 942"/>
              <p:cNvSpPr/>
              <p:nvPr/>
            </p:nvSpPr>
            <p:spPr>
              <a:xfrm>
                <a:off x="5041902" y="3236913"/>
                <a:ext cx="22225" cy="55563"/>
              </a:xfrm>
              <a:custGeom>
                <a:avLst/>
                <a:gdLst/>
                <a:ahLst/>
                <a:cxnLst>
                  <a:cxn ang="0">
                    <a:pos x="21708" y="40217"/>
                  </a:cxn>
                  <a:cxn ang="0">
                    <a:pos x="21708" y="40217"/>
                  </a:cxn>
                  <a:cxn ang="0">
                    <a:pos x="21191" y="33867"/>
                  </a:cxn>
                  <a:cxn ang="0">
                    <a:pos x="20158" y="27517"/>
                  </a:cxn>
                  <a:cxn ang="0">
                    <a:pos x="20158" y="27517"/>
                  </a:cxn>
                  <a:cxn ang="0">
                    <a:pos x="20158" y="22754"/>
                  </a:cxn>
                  <a:cxn ang="0">
                    <a:pos x="18090" y="17992"/>
                  </a:cxn>
                  <a:cxn ang="0">
                    <a:pos x="18090" y="9525"/>
                  </a:cxn>
                  <a:cxn ang="0">
                    <a:pos x="18090" y="9525"/>
                  </a:cxn>
                  <a:cxn ang="0">
                    <a:pos x="18090" y="7408"/>
                  </a:cxn>
                  <a:cxn ang="0">
                    <a:pos x="17573" y="5821"/>
                  </a:cxn>
                  <a:cxn ang="0">
                    <a:pos x="15506" y="3175"/>
                  </a:cxn>
                  <a:cxn ang="0">
                    <a:pos x="12405" y="1058"/>
                  </a:cxn>
                  <a:cxn ang="0">
                    <a:pos x="8787" y="0"/>
                  </a:cxn>
                  <a:cxn ang="0">
                    <a:pos x="5685" y="1058"/>
                  </a:cxn>
                  <a:cxn ang="0">
                    <a:pos x="2584" y="3175"/>
                  </a:cxn>
                  <a:cxn ang="0">
                    <a:pos x="517" y="5821"/>
                  </a:cxn>
                  <a:cxn ang="0">
                    <a:pos x="0" y="7408"/>
                  </a:cxn>
                  <a:cxn ang="0">
                    <a:pos x="0" y="9525"/>
                  </a:cxn>
                  <a:cxn ang="0">
                    <a:pos x="0" y="17992"/>
                  </a:cxn>
                  <a:cxn ang="0">
                    <a:pos x="0" y="17992"/>
                  </a:cxn>
                  <a:cxn ang="0">
                    <a:pos x="0" y="23284"/>
                  </a:cxn>
                  <a:cxn ang="0">
                    <a:pos x="0" y="23284"/>
                  </a:cxn>
                  <a:cxn ang="0">
                    <a:pos x="1551" y="25929"/>
                  </a:cxn>
                  <a:cxn ang="0">
                    <a:pos x="2067" y="27517"/>
                  </a:cxn>
                  <a:cxn ang="0">
                    <a:pos x="2067" y="26988"/>
                  </a:cxn>
                  <a:cxn ang="0">
                    <a:pos x="2067" y="26988"/>
                  </a:cxn>
                  <a:cxn ang="0">
                    <a:pos x="1551" y="25929"/>
                  </a:cxn>
                  <a:cxn ang="0">
                    <a:pos x="2067" y="27517"/>
                  </a:cxn>
                  <a:cxn ang="0">
                    <a:pos x="2067" y="33338"/>
                  </a:cxn>
                  <a:cxn ang="0">
                    <a:pos x="2067" y="33338"/>
                  </a:cxn>
                  <a:cxn ang="0">
                    <a:pos x="2067" y="37042"/>
                  </a:cxn>
                  <a:cxn ang="0">
                    <a:pos x="2584" y="39688"/>
                  </a:cxn>
                  <a:cxn ang="0">
                    <a:pos x="4135" y="46038"/>
                  </a:cxn>
                  <a:cxn ang="0">
                    <a:pos x="4135" y="46038"/>
                  </a:cxn>
                  <a:cxn ang="0">
                    <a:pos x="4652" y="50271"/>
                  </a:cxn>
                  <a:cxn ang="0">
                    <a:pos x="6719" y="53446"/>
                  </a:cxn>
                  <a:cxn ang="0">
                    <a:pos x="10337" y="55034"/>
                  </a:cxn>
                  <a:cxn ang="0">
                    <a:pos x="13955" y="55563"/>
                  </a:cxn>
                  <a:cxn ang="0">
                    <a:pos x="16540" y="55563"/>
                  </a:cxn>
                  <a:cxn ang="0">
                    <a:pos x="19641" y="53446"/>
                  </a:cxn>
                  <a:cxn ang="0">
                    <a:pos x="21708" y="50271"/>
                  </a:cxn>
                  <a:cxn ang="0">
                    <a:pos x="22225" y="48155"/>
                  </a:cxn>
                  <a:cxn ang="0">
                    <a:pos x="22225" y="46038"/>
                  </a:cxn>
                  <a:cxn ang="0">
                    <a:pos x="22225" y="43921"/>
                  </a:cxn>
                  <a:cxn ang="0">
                    <a:pos x="22225" y="43921"/>
                  </a:cxn>
                  <a:cxn ang="0">
                    <a:pos x="22225" y="41805"/>
                  </a:cxn>
                  <a:cxn ang="0">
                    <a:pos x="21708" y="40217"/>
                  </a:cxn>
                  <a:cxn ang="0">
                    <a:pos x="21708" y="40217"/>
                  </a:cxn>
                </a:cxnLst>
                <a:rect l="0" t="0" r="0" b="0"/>
                <a:pathLst>
                  <a:path w="43" h="105">
                    <a:moveTo>
                      <a:pt x="42" y="76"/>
                    </a:moveTo>
                    <a:lnTo>
                      <a:pt x="42" y="76"/>
                    </a:lnTo>
                    <a:lnTo>
                      <a:pt x="41" y="64"/>
                    </a:lnTo>
                    <a:lnTo>
                      <a:pt x="39" y="52"/>
                    </a:lnTo>
                    <a:lnTo>
                      <a:pt x="39" y="52"/>
                    </a:lnTo>
                    <a:lnTo>
                      <a:pt x="39" y="43"/>
                    </a:lnTo>
                    <a:lnTo>
                      <a:pt x="35" y="34"/>
                    </a:lnTo>
                    <a:lnTo>
                      <a:pt x="35" y="18"/>
                    </a:lnTo>
                    <a:lnTo>
                      <a:pt x="35" y="18"/>
                    </a:lnTo>
                    <a:lnTo>
                      <a:pt x="35" y="14"/>
                    </a:lnTo>
                    <a:lnTo>
                      <a:pt x="34" y="11"/>
                    </a:lnTo>
                    <a:lnTo>
                      <a:pt x="30" y="6"/>
                    </a:lnTo>
                    <a:lnTo>
                      <a:pt x="24" y="2"/>
                    </a:lnTo>
                    <a:lnTo>
                      <a:pt x="17" y="0"/>
                    </a:lnTo>
                    <a:lnTo>
                      <a:pt x="11" y="2"/>
                    </a:lnTo>
                    <a:lnTo>
                      <a:pt x="5" y="6"/>
                    </a:lnTo>
                    <a:lnTo>
                      <a:pt x="1" y="11"/>
                    </a:lnTo>
                    <a:lnTo>
                      <a:pt x="0" y="14"/>
                    </a:lnTo>
                    <a:lnTo>
                      <a:pt x="0" y="18"/>
                    </a:lnTo>
                    <a:lnTo>
                      <a:pt x="0" y="34"/>
                    </a:lnTo>
                    <a:lnTo>
                      <a:pt x="0" y="34"/>
                    </a:lnTo>
                    <a:lnTo>
                      <a:pt x="0" y="44"/>
                    </a:lnTo>
                    <a:lnTo>
                      <a:pt x="0" y="44"/>
                    </a:lnTo>
                    <a:lnTo>
                      <a:pt x="3" y="49"/>
                    </a:lnTo>
                    <a:lnTo>
                      <a:pt x="4" y="52"/>
                    </a:lnTo>
                    <a:lnTo>
                      <a:pt x="4" y="51"/>
                    </a:lnTo>
                    <a:lnTo>
                      <a:pt x="4" y="51"/>
                    </a:lnTo>
                    <a:lnTo>
                      <a:pt x="3" y="49"/>
                    </a:lnTo>
                    <a:lnTo>
                      <a:pt x="4" y="52"/>
                    </a:lnTo>
                    <a:lnTo>
                      <a:pt x="4" y="63"/>
                    </a:lnTo>
                    <a:lnTo>
                      <a:pt x="4" y="63"/>
                    </a:lnTo>
                    <a:lnTo>
                      <a:pt x="4" y="70"/>
                    </a:lnTo>
                    <a:lnTo>
                      <a:pt x="5" y="75"/>
                    </a:lnTo>
                    <a:lnTo>
                      <a:pt x="8" y="87"/>
                    </a:lnTo>
                    <a:lnTo>
                      <a:pt x="8" y="87"/>
                    </a:lnTo>
                    <a:lnTo>
                      <a:pt x="9" y="95"/>
                    </a:lnTo>
                    <a:lnTo>
                      <a:pt x="13" y="101"/>
                    </a:lnTo>
                    <a:lnTo>
                      <a:pt x="20" y="104"/>
                    </a:lnTo>
                    <a:lnTo>
                      <a:pt x="27" y="105"/>
                    </a:lnTo>
                    <a:lnTo>
                      <a:pt x="32" y="105"/>
                    </a:lnTo>
                    <a:lnTo>
                      <a:pt x="38" y="101"/>
                    </a:lnTo>
                    <a:lnTo>
                      <a:pt x="42" y="95"/>
                    </a:lnTo>
                    <a:lnTo>
                      <a:pt x="43" y="91"/>
                    </a:lnTo>
                    <a:lnTo>
                      <a:pt x="43" y="87"/>
                    </a:lnTo>
                    <a:lnTo>
                      <a:pt x="43" y="83"/>
                    </a:lnTo>
                    <a:lnTo>
                      <a:pt x="43" y="83"/>
                    </a:lnTo>
                    <a:lnTo>
                      <a:pt x="43" y="79"/>
                    </a:lnTo>
                    <a:lnTo>
                      <a:pt x="42" y="76"/>
                    </a:lnTo>
                    <a:lnTo>
                      <a:pt x="42" y="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56" name="Freeform 943"/>
              <p:cNvSpPr/>
              <p:nvPr/>
            </p:nvSpPr>
            <p:spPr>
              <a:xfrm>
                <a:off x="5003802" y="3224213"/>
                <a:ext cx="22225" cy="58738"/>
              </a:xfrm>
              <a:custGeom>
                <a:avLst/>
                <a:gdLst/>
                <a:ahLst/>
                <a:cxnLst>
                  <a:cxn ang="0">
                    <a:pos x="3175" y="6818"/>
                  </a:cxn>
                  <a:cxn ang="0">
                    <a:pos x="3175" y="6818"/>
                  </a:cxn>
                  <a:cxn ang="0">
                    <a:pos x="1588" y="11538"/>
                  </a:cxn>
                  <a:cxn ang="0">
                    <a:pos x="1058" y="17307"/>
                  </a:cxn>
                  <a:cxn ang="0">
                    <a:pos x="0" y="27796"/>
                  </a:cxn>
                  <a:cxn ang="0">
                    <a:pos x="1058" y="49298"/>
                  </a:cxn>
                  <a:cxn ang="0">
                    <a:pos x="1058" y="49298"/>
                  </a:cxn>
                  <a:cxn ang="0">
                    <a:pos x="1058" y="51396"/>
                  </a:cxn>
                  <a:cxn ang="0">
                    <a:pos x="1588" y="53494"/>
                  </a:cxn>
                  <a:cxn ang="0">
                    <a:pos x="3704" y="56640"/>
                  </a:cxn>
                  <a:cxn ang="0">
                    <a:pos x="6879" y="58738"/>
                  </a:cxn>
                  <a:cxn ang="0">
                    <a:pos x="10054" y="58738"/>
                  </a:cxn>
                  <a:cxn ang="0">
                    <a:pos x="13758" y="58738"/>
                  </a:cxn>
                  <a:cxn ang="0">
                    <a:pos x="16933" y="56640"/>
                  </a:cxn>
                  <a:cxn ang="0">
                    <a:pos x="19050" y="53494"/>
                  </a:cxn>
                  <a:cxn ang="0">
                    <a:pos x="19579" y="51396"/>
                  </a:cxn>
                  <a:cxn ang="0">
                    <a:pos x="20108" y="49298"/>
                  </a:cxn>
                  <a:cxn ang="0">
                    <a:pos x="20108" y="49298"/>
                  </a:cxn>
                  <a:cxn ang="0">
                    <a:pos x="19579" y="30942"/>
                  </a:cxn>
                  <a:cxn ang="0">
                    <a:pos x="19579" y="20978"/>
                  </a:cxn>
                  <a:cxn ang="0">
                    <a:pos x="20108" y="16782"/>
                  </a:cxn>
                  <a:cxn ang="0">
                    <a:pos x="21696" y="11538"/>
                  </a:cxn>
                  <a:cxn ang="0">
                    <a:pos x="21696" y="11538"/>
                  </a:cxn>
                  <a:cxn ang="0">
                    <a:pos x="22225" y="9440"/>
                  </a:cxn>
                  <a:cxn ang="0">
                    <a:pos x="22225" y="7342"/>
                  </a:cxn>
                  <a:cxn ang="0">
                    <a:pos x="21696" y="5769"/>
                  </a:cxn>
                  <a:cxn ang="0">
                    <a:pos x="21167" y="4720"/>
                  </a:cxn>
                  <a:cxn ang="0">
                    <a:pos x="19050" y="1573"/>
                  </a:cxn>
                  <a:cxn ang="0">
                    <a:pos x="15346" y="0"/>
                  </a:cxn>
                  <a:cxn ang="0">
                    <a:pos x="11642" y="0"/>
                  </a:cxn>
                  <a:cxn ang="0">
                    <a:pos x="7937" y="1049"/>
                  </a:cxn>
                  <a:cxn ang="0">
                    <a:pos x="5292" y="3147"/>
                  </a:cxn>
                  <a:cxn ang="0">
                    <a:pos x="3704" y="4720"/>
                  </a:cxn>
                  <a:cxn ang="0">
                    <a:pos x="3175" y="6818"/>
                  </a:cxn>
                  <a:cxn ang="0">
                    <a:pos x="3175" y="6818"/>
                  </a:cxn>
                </a:cxnLst>
                <a:rect l="0" t="0" r="0" b="0"/>
                <a:pathLst>
                  <a:path w="42" h="112">
                    <a:moveTo>
                      <a:pt x="6" y="13"/>
                    </a:moveTo>
                    <a:lnTo>
                      <a:pt x="6" y="13"/>
                    </a:lnTo>
                    <a:lnTo>
                      <a:pt x="3" y="22"/>
                    </a:lnTo>
                    <a:lnTo>
                      <a:pt x="2" y="33"/>
                    </a:lnTo>
                    <a:lnTo>
                      <a:pt x="0" y="53"/>
                    </a:lnTo>
                    <a:lnTo>
                      <a:pt x="2" y="94"/>
                    </a:lnTo>
                    <a:lnTo>
                      <a:pt x="2" y="94"/>
                    </a:lnTo>
                    <a:lnTo>
                      <a:pt x="2" y="98"/>
                    </a:lnTo>
                    <a:lnTo>
                      <a:pt x="3" y="102"/>
                    </a:lnTo>
                    <a:lnTo>
                      <a:pt x="7" y="108"/>
                    </a:lnTo>
                    <a:lnTo>
                      <a:pt x="13" y="112"/>
                    </a:lnTo>
                    <a:lnTo>
                      <a:pt x="19" y="112"/>
                    </a:lnTo>
                    <a:lnTo>
                      <a:pt x="26" y="112"/>
                    </a:lnTo>
                    <a:lnTo>
                      <a:pt x="32" y="108"/>
                    </a:lnTo>
                    <a:lnTo>
                      <a:pt x="36" y="102"/>
                    </a:lnTo>
                    <a:lnTo>
                      <a:pt x="37" y="98"/>
                    </a:lnTo>
                    <a:lnTo>
                      <a:pt x="38" y="94"/>
                    </a:lnTo>
                    <a:lnTo>
                      <a:pt x="38" y="94"/>
                    </a:lnTo>
                    <a:lnTo>
                      <a:pt x="37" y="59"/>
                    </a:lnTo>
                    <a:lnTo>
                      <a:pt x="37" y="40"/>
                    </a:lnTo>
                    <a:lnTo>
                      <a:pt x="38" y="32"/>
                    </a:lnTo>
                    <a:lnTo>
                      <a:pt x="41" y="22"/>
                    </a:lnTo>
                    <a:lnTo>
                      <a:pt x="41" y="22"/>
                    </a:lnTo>
                    <a:lnTo>
                      <a:pt x="42" y="18"/>
                    </a:lnTo>
                    <a:lnTo>
                      <a:pt x="42" y="14"/>
                    </a:lnTo>
                    <a:lnTo>
                      <a:pt x="41" y="11"/>
                    </a:lnTo>
                    <a:lnTo>
                      <a:pt x="40" y="9"/>
                    </a:lnTo>
                    <a:lnTo>
                      <a:pt x="36" y="3"/>
                    </a:lnTo>
                    <a:lnTo>
                      <a:pt x="29" y="0"/>
                    </a:lnTo>
                    <a:lnTo>
                      <a:pt x="22" y="0"/>
                    </a:lnTo>
                    <a:lnTo>
                      <a:pt x="15" y="2"/>
                    </a:lnTo>
                    <a:lnTo>
                      <a:pt x="10" y="6"/>
                    </a:lnTo>
                    <a:lnTo>
                      <a:pt x="7" y="9"/>
                    </a:lnTo>
                    <a:lnTo>
                      <a:pt x="6" y="13"/>
                    </a:lnTo>
                    <a:lnTo>
                      <a:pt x="6" y="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57" name="Freeform 944"/>
              <p:cNvSpPr/>
              <p:nvPr/>
            </p:nvSpPr>
            <p:spPr>
              <a:xfrm>
                <a:off x="4976814" y="3209926"/>
                <a:ext cx="19050" cy="46038"/>
              </a:xfrm>
              <a:custGeom>
                <a:avLst/>
                <a:gdLst/>
                <a:ahLst/>
                <a:cxnLst>
                  <a:cxn ang="0">
                    <a:pos x="0" y="9417"/>
                  </a:cxn>
                  <a:cxn ang="0">
                    <a:pos x="0" y="36098"/>
                  </a:cxn>
                  <a:cxn ang="0">
                    <a:pos x="0" y="36098"/>
                  </a:cxn>
                  <a:cxn ang="0">
                    <a:pos x="0" y="39237"/>
                  </a:cxn>
                  <a:cxn ang="0">
                    <a:pos x="529" y="40283"/>
                  </a:cxn>
                  <a:cxn ang="0">
                    <a:pos x="2646" y="43422"/>
                  </a:cxn>
                  <a:cxn ang="0">
                    <a:pos x="5821" y="45515"/>
                  </a:cxn>
                  <a:cxn ang="0">
                    <a:pos x="8996" y="46038"/>
                  </a:cxn>
                  <a:cxn ang="0">
                    <a:pos x="12700" y="45515"/>
                  </a:cxn>
                  <a:cxn ang="0">
                    <a:pos x="15875" y="43422"/>
                  </a:cxn>
                  <a:cxn ang="0">
                    <a:pos x="18521" y="40283"/>
                  </a:cxn>
                  <a:cxn ang="0">
                    <a:pos x="18521" y="39237"/>
                  </a:cxn>
                  <a:cxn ang="0">
                    <a:pos x="19050" y="36098"/>
                  </a:cxn>
                  <a:cxn ang="0">
                    <a:pos x="19050" y="9417"/>
                  </a:cxn>
                  <a:cxn ang="0">
                    <a:pos x="19050" y="9417"/>
                  </a:cxn>
                  <a:cxn ang="0">
                    <a:pos x="18521" y="6801"/>
                  </a:cxn>
                  <a:cxn ang="0">
                    <a:pos x="18521" y="4708"/>
                  </a:cxn>
                  <a:cxn ang="0">
                    <a:pos x="15875" y="2093"/>
                  </a:cxn>
                  <a:cxn ang="0">
                    <a:pos x="12700" y="0"/>
                  </a:cxn>
                  <a:cxn ang="0">
                    <a:pos x="8996" y="0"/>
                  </a:cxn>
                  <a:cxn ang="0">
                    <a:pos x="5821" y="0"/>
                  </a:cxn>
                  <a:cxn ang="0">
                    <a:pos x="2646" y="2093"/>
                  </a:cxn>
                  <a:cxn ang="0">
                    <a:pos x="529" y="4708"/>
                  </a:cxn>
                  <a:cxn ang="0">
                    <a:pos x="0" y="6801"/>
                  </a:cxn>
                  <a:cxn ang="0">
                    <a:pos x="0" y="9417"/>
                  </a:cxn>
                  <a:cxn ang="0">
                    <a:pos x="0" y="9417"/>
                  </a:cxn>
                </a:cxnLst>
                <a:rect l="0" t="0" r="0" b="0"/>
                <a:pathLst>
                  <a:path w="36" h="88">
                    <a:moveTo>
                      <a:pt x="0" y="18"/>
                    </a:moveTo>
                    <a:lnTo>
                      <a:pt x="0" y="69"/>
                    </a:lnTo>
                    <a:lnTo>
                      <a:pt x="0" y="69"/>
                    </a:lnTo>
                    <a:lnTo>
                      <a:pt x="0" y="75"/>
                    </a:lnTo>
                    <a:lnTo>
                      <a:pt x="1" y="77"/>
                    </a:lnTo>
                    <a:lnTo>
                      <a:pt x="5" y="83"/>
                    </a:lnTo>
                    <a:lnTo>
                      <a:pt x="11" y="87"/>
                    </a:lnTo>
                    <a:lnTo>
                      <a:pt x="17" y="88"/>
                    </a:lnTo>
                    <a:lnTo>
                      <a:pt x="24" y="87"/>
                    </a:lnTo>
                    <a:lnTo>
                      <a:pt x="30" y="83"/>
                    </a:lnTo>
                    <a:lnTo>
                      <a:pt x="35" y="77"/>
                    </a:lnTo>
                    <a:lnTo>
                      <a:pt x="35" y="75"/>
                    </a:lnTo>
                    <a:lnTo>
                      <a:pt x="36" y="69"/>
                    </a:lnTo>
                    <a:lnTo>
                      <a:pt x="36" y="18"/>
                    </a:lnTo>
                    <a:lnTo>
                      <a:pt x="36" y="18"/>
                    </a:lnTo>
                    <a:lnTo>
                      <a:pt x="35" y="13"/>
                    </a:lnTo>
                    <a:lnTo>
                      <a:pt x="35" y="9"/>
                    </a:lnTo>
                    <a:lnTo>
                      <a:pt x="30" y="4"/>
                    </a:lnTo>
                    <a:lnTo>
                      <a:pt x="24" y="0"/>
                    </a:lnTo>
                    <a:lnTo>
                      <a:pt x="17" y="0"/>
                    </a:lnTo>
                    <a:lnTo>
                      <a:pt x="11" y="0"/>
                    </a:lnTo>
                    <a:lnTo>
                      <a:pt x="5" y="4"/>
                    </a:lnTo>
                    <a:lnTo>
                      <a:pt x="1" y="9"/>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58" name="Freeform 945"/>
              <p:cNvSpPr/>
              <p:nvPr/>
            </p:nvSpPr>
            <p:spPr>
              <a:xfrm>
                <a:off x="5446714" y="3238501"/>
                <a:ext cx="22225" cy="57150"/>
              </a:xfrm>
              <a:custGeom>
                <a:avLst/>
                <a:gdLst/>
                <a:ahLst/>
                <a:cxnLst>
                  <a:cxn ang="0">
                    <a:pos x="20057" y="31221"/>
                  </a:cxn>
                  <a:cxn ang="0">
                    <a:pos x="20057" y="8996"/>
                  </a:cxn>
                  <a:cxn ang="0">
                    <a:pos x="20057" y="8996"/>
                  </a:cxn>
                  <a:cxn ang="0">
                    <a:pos x="20057" y="6879"/>
                  </a:cxn>
                  <a:cxn ang="0">
                    <a:pos x="19515" y="5292"/>
                  </a:cxn>
                  <a:cxn ang="0">
                    <a:pos x="17346" y="2646"/>
                  </a:cxn>
                  <a:cxn ang="0">
                    <a:pos x="14094" y="529"/>
                  </a:cxn>
                  <a:cxn ang="0">
                    <a:pos x="10299" y="0"/>
                  </a:cxn>
                  <a:cxn ang="0">
                    <a:pos x="7047" y="529"/>
                  </a:cxn>
                  <a:cxn ang="0">
                    <a:pos x="3252" y="2646"/>
                  </a:cxn>
                  <a:cxn ang="0">
                    <a:pos x="1084" y="5292"/>
                  </a:cxn>
                  <a:cxn ang="0">
                    <a:pos x="0" y="6879"/>
                  </a:cxn>
                  <a:cxn ang="0">
                    <a:pos x="0" y="8996"/>
                  </a:cxn>
                  <a:cxn ang="0">
                    <a:pos x="0" y="37042"/>
                  </a:cxn>
                  <a:cxn ang="0">
                    <a:pos x="0" y="37042"/>
                  </a:cxn>
                  <a:cxn ang="0">
                    <a:pos x="1084" y="39688"/>
                  </a:cxn>
                  <a:cxn ang="0">
                    <a:pos x="1084" y="42863"/>
                  </a:cxn>
                  <a:cxn ang="0">
                    <a:pos x="2168" y="47625"/>
                  </a:cxn>
                  <a:cxn ang="0">
                    <a:pos x="2168" y="47625"/>
                  </a:cxn>
                  <a:cxn ang="0">
                    <a:pos x="3252" y="49742"/>
                  </a:cxn>
                  <a:cxn ang="0">
                    <a:pos x="3795" y="52387"/>
                  </a:cxn>
                  <a:cxn ang="0">
                    <a:pos x="5963" y="55033"/>
                  </a:cxn>
                  <a:cxn ang="0">
                    <a:pos x="9757" y="56621"/>
                  </a:cxn>
                  <a:cxn ang="0">
                    <a:pos x="13552" y="57150"/>
                  </a:cxn>
                  <a:cxn ang="0">
                    <a:pos x="17346" y="56621"/>
                  </a:cxn>
                  <a:cxn ang="0">
                    <a:pos x="20057" y="55033"/>
                  </a:cxn>
                  <a:cxn ang="0">
                    <a:pos x="20599" y="53446"/>
                  </a:cxn>
                  <a:cxn ang="0">
                    <a:pos x="21683" y="52387"/>
                  </a:cxn>
                  <a:cxn ang="0">
                    <a:pos x="22225" y="49742"/>
                  </a:cxn>
                  <a:cxn ang="0">
                    <a:pos x="22225" y="47625"/>
                  </a:cxn>
                  <a:cxn ang="0">
                    <a:pos x="22225" y="47625"/>
                  </a:cxn>
                  <a:cxn ang="0">
                    <a:pos x="20599" y="39688"/>
                  </a:cxn>
                  <a:cxn ang="0">
                    <a:pos x="20057" y="35454"/>
                  </a:cxn>
                  <a:cxn ang="0">
                    <a:pos x="20057" y="31221"/>
                  </a:cxn>
                  <a:cxn ang="0">
                    <a:pos x="20057" y="31221"/>
                  </a:cxn>
                </a:cxnLst>
                <a:rect l="0" t="0" r="0" b="0"/>
                <a:pathLst>
                  <a:path w="41" h="108">
                    <a:moveTo>
                      <a:pt x="37" y="59"/>
                    </a:moveTo>
                    <a:lnTo>
                      <a:pt x="37" y="17"/>
                    </a:lnTo>
                    <a:lnTo>
                      <a:pt x="37" y="17"/>
                    </a:lnTo>
                    <a:lnTo>
                      <a:pt x="37" y="13"/>
                    </a:lnTo>
                    <a:lnTo>
                      <a:pt x="36" y="10"/>
                    </a:lnTo>
                    <a:lnTo>
                      <a:pt x="32" y="5"/>
                    </a:lnTo>
                    <a:lnTo>
                      <a:pt x="26" y="1"/>
                    </a:lnTo>
                    <a:lnTo>
                      <a:pt x="19" y="0"/>
                    </a:lnTo>
                    <a:lnTo>
                      <a:pt x="13" y="1"/>
                    </a:lnTo>
                    <a:lnTo>
                      <a:pt x="6" y="5"/>
                    </a:lnTo>
                    <a:lnTo>
                      <a:pt x="2" y="10"/>
                    </a:lnTo>
                    <a:lnTo>
                      <a:pt x="0" y="13"/>
                    </a:lnTo>
                    <a:lnTo>
                      <a:pt x="0" y="17"/>
                    </a:lnTo>
                    <a:lnTo>
                      <a:pt x="0" y="70"/>
                    </a:lnTo>
                    <a:lnTo>
                      <a:pt x="0" y="70"/>
                    </a:lnTo>
                    <a:lnTo>
                      <a:pt x="2" y="75"/>
                    </a:lnTo>
                    <a:lnTo>
                      <a:pt x="2" y="81"/>
                    </a:lnTo>
                    <a:lnTo>
                      <a:pt x="4" y="90"/>
                    </a:lnTo>
                    <a:lnTo>
                      <a:pt x="4" y="90"/>
                    </a:lnTo>
                    <a:lnTo>
                      <a:pt x="6" y="94"/>
                    </a:lnTo>
                    <a:lnTo>
                      <a:pt x="7" y="99"/>
                    </a:lnTo>
                    <a:lnTo>
                      <a:pt x="11" y="104"/>
                    </a:lnTo>
                    <a:lnTo>
                      <a:pt x="18" y="107"/>
                    </a:lnTo>
                    <a:lnTo>
                      <a:pt x="25" y="108"/>
                    </a:lnTo>
                    <a:lnTo>
                      <a:pt x="32" y="107"/>
                    </a:lnTo>
                    <a:lnTo>
                      <a:pt x="37" y="104"/>
                    </a:lnTo>
                    <a:lnTo>
                      <a:pt x="38" y="101"/>
                    </a:lnTo>
                    <a:lnTo>
                      <a:pt x="40" y="99"/>
                    </a:lnTo>
                    <a:lnTo>
                      <a:pt x="41" y="94"/>
                    </a:lnTo>
                    <a:lnTo>
                      <a:pt x="41" y="90"/>
                    </a:lnTo>
                    <a:lnTo>
                      <a:pt x="41" y="90"/>
                    </a:lnTo>
                    <a:lnTo>
                      <a:pt x="38" y="75"/>
                    </a:lnTo>
                    <a:lnTo>
                      <a:pt x="37" y="67"/>
                    </a:lnTo>
                    <a:lnTo>
                      <a:pt x="37" y="59"/>
                    </a:lnTo>
                    <a:lnTo>
                      <a:pt x="37"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59" name="Freeform 946"/>
              <p:cNvSpPr/>
              <p:nvPr/>
            </p:nvSpPr>
            <p:spPr>
              <a:xfrm>
                <a:off x="5480052" y="3225801"/>
                <a:ext cx="19050" cy="39688"/>
              </a:xfrm>
              <a:custGeom>
                <a:avLst/>
                <a:gdLst/>
                <a:ahLst/>
                <a:cxnLst>
                  <a:cxn ang="0">
                    <a:pos x="0" y="9525"/>
                  </a:cxn>
                  <a:cxn ang="0">
                    <a:pos x="0" y="30163"/>
                  </a:cxn>
                  <a:cxn ang="0">
                    <a:pos x="0" y="30163"/>
                  </a:cxn>
                  <a:cxn ang="0">
                    <a:pos x="0" y="33338"/>
                  </a:cxn>
                  <a:cxn ang="0">
                    <a:pos x="1030" y="34925"/>
                  </a:cxn>
                  <a:cxn ang="0">
                    <a:pos x="3089" y="37571"/>
                  </a:cxn>
                  <a:cxn ang="0">
                    <a:pos x="6693" y="39688"/>
                  </a:cxn>
                  <a:cxn ang="0">
                    <a:pos x="9268" y="39688"/>
                  </a:cxn>
                  <a:cxn ang="0">
                    <a:pos x="12872" y="39688"/>
                  </a:cxn>
                  <a:cxn ang="0">
                    <a:pos x="16476" y="37571"/>
                  </a:cxn>
                  <a:cxn ang="0">
                    <a:pos x="18535" y="34925"/>
                  </a:cxn>
                  <a:cxn ang="0">
                    <a:pos x="19050" y="33338"/>
                  </a:cxn>
                  <a:cxn ang="0">
                    <a:pos x="19050" y="30163"/>
                  </a:cxn>
                  <a:cxn ang="0">
                    <a:pos x="19050" y="9525"/>
                  </a:cxn>
                  <a:cxn ang="0">
                    <a:pos x="19050" y="9525"/>
                  </a:cxn>
                  <a:cxn ang="0">
                    <a:pos x="19050" y="6879"/>
                  </a:cxn>
                  <a:cxn ang="0">
                    <a:pos x="18535" y="5292"/>
                  </a:cxn>
                  <a:cxn ang="0">
                    <a:pos x="16476" y="2646"/>
                  </a:cxn>
                  <a:cxn ang="0">
                    <a:pos x="12872" y="0"/>
                  </a:cxn>
                  <a:cxn ang="0">
                    <a:pos x="9268" y="0"/>
                  </a:cxn>
                  <a:cxn ang="0">
                    <a:pos x="6693" y="0"/>
                  </a:cxn>
                  <a:cxn ang="0">
                    <a:pos x="3089" y="2646"/>
                  </a:cxn>
                  <a:cxn ang="0">
                    <a:pos x="1030" y="5292"/>
                  </a:cxn>
                  <a:cxn ang="0">
                    <a:pos x="0" y="6879"/>
                  </a:cxn>
                  <a:cxn ang="0">
                    <a:pos x="0" y="9525"/>
                  </a:cxn>
                  <a:cxn ang="0">
                    <a:pos x="0" y="9525"/>
                  </a:cxn>
                </a:cxnLst>
                <a:rect l="0" t="0" r="0" b="0"/>
                <a:pathLst>
                  <a:path w="37" h="75">
                    <a:moveTo>
                      <a:pt x="0" y="18"/>
                    </a:moveTo>
                    <a:lnTo>
                      <a:pt x="0" y="57"/>
                    </a:lnTo>
                    <a:lnTo>
                      <a:pt x="0" y="57"/>
                    </a:lnTo>
                    <a:lnTo>
                      <a:pt x="0" y="63"/>
                    </a:lnTo>
                    <a:lnTo>
                      <a:pt x="2" y="66"/>
                    </a:lnTo>
                    <a:lnTo>
                      <a:pt x="6" y="71"/>
                    </a:lnTo>
                    <a:lnTo>
                      <a:pt x="13" y="75"/>
                    </a:lnTo>
                    <a:lnTo>
                      <a:pt x="18" y="75"/>
                    </a:lnTo>
                    <a:lnTo>
                      <a:pt x="25" y="75"/>
                    </a:lnTo>
                    <a:lnTo>
                      <a:pt x="32" y="71"/>
                    </a:lnTo>
                    <a:lnTo>
                      <a:pt x="36" y="66"/>
                    </a:lnTo>
                    <a:lnTo>
                      <a:pt x="37" y="63"/>
                    </a:lnTo>
                    <a:lnTo>
                      <a:pt x="37" y="57"/>
                    </a:lnTo>
                    <a:lnTo>
                      <a:pt x="37" y="18"/>
                    </a:lnTo>
                    <a:lnTo>
                      <a:pt x="37" y="18"/>
                    </a:lnTo>
                    <a:lnTo>
                      <a:pt x="37" y="13"/>
                    </a:lnTo>
                    <a:lnTo>
                      <a:pt x="36" y="10"/>
                    </a:lnTo>
                    <a:lnTo>
                      <a:pt x="32" y="5"/>
                    </a:lnTo>
                    <a:lnTo>
                      <a:pt x="25" y="0"/>
                    </a:lnTo>
                    <a:lnTo>
                      <a:pt x="18" y="0"/>
                    </a:lnTo>
                    <a:lnTo>
                      <a:pt x="13" y="0"/>
                    </a:lnTo>
                    <a:lnTo>
                      <a:pt x="6" y="5"/>
                    </a:lnTo>
                    <a:lnTo>
                      <a:pt x="2" y="10"/>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60" name="Freeform 947"/>
              <p:cNvSpPr/>
              <p:nvPr/>
            </p:nvSpPr>
            <p:spPr>
              <a:xfrm>
                <a:off x="5500689" y="3216276"/>
                <a:ext cx="20638" cy="33338"/>
              </a:xfrm>
              <a:custGeom>
                <a:avLst/>
                <a:gdLst/>
                <a:ahLst/>
                <a:cxnLst>
                  <a:cxn ang="0">
                    <a:pos x="0" y="9376"/>
                  </a:cxn>
                  <a:cxn ang="0">
                    <a:pos x="0" y="23962"/>
                  </a:cxn>
                  <a:cxn ang="0">
                    <a:pos x="0" y="23962"/>
                  </a:cxn>
                  <a:cxn ang="0">
                    <a:pos x="0" y="26045"/>
                  </a:cxn>
                  <a:cxn ang="0">
                    <a:pos x="558" y="27608"/>
                  </a:cxn>
                  <a:cxn ang="0">
                    <a:pos x="3347" y="30213"/>
                  </a:cxn>
                  <a:cxn ang="0">
                    <a:pos x="6136" y="32817"/>
                  </a:cxn>
                  <a:cxn ang="0">
                    <a:pos x="10040" y="33338"/>
                  </a:cxn>
                  <a:cxn ang="0">
                    <a:pos x="13945" y="32817"/>
                  </a:cxn>
                  <a:cxn ang="0">
                    <a:pos x="17291" y="30213"/>
                  </a:cxn>
                  <a:cxn ang="0">
                    <a:pos x="19522" y="27608"/>
                  </a:cxn>
                  <a:cxn ang="0">
                    <a:pos x="20638" y="26045"/>
                  </a:cxn>
                  <a:cxn ang="0">
                    <a:pos x="20638" y="23962"/>
                  </a:cxn>
                  <a:cxn ang="0">
                    <a:pos x="20638" y="9376"/>
                  </a:cxn>
                  <a:cxn ang="0">
                    <a:pos x="20638" y="9376"/>
                  </a:cxn>
                  <a:cxn ang="0">
                    <a:pos x="20638" y="7293"/>
                  </a:cxn>
                  <a:cxn ang="0">
                    <a:pos x="19522" y="5209"/>
                  </a:cxn>
                  <a:cxn ang="0">
                    <a:pos x="17291" y="2084"/>
                  </a:cxn>
                  <a:cxn ang="0">
                    <a:pos x="13945" y="0"/>
                  </a:cxn>
                  <a:cxn ang="0">
                    <a:pos x="10040" y="0"/>
                  </a:cxn>
                  <a:cxn ang="0">
                    <a:pos x="6136" y="0"/>
                  </a:cxn>
                  <a:cxn ang="0">
                    <a:pos x="3347" y="2084"/>
                  </a:cxn>
                  <a:cxn ang="0">
                    <a:pos x="558" y="5209"/>
                  </a:cxn>
                  <a:cxn ang="0">
                    <a:pos x="0" y="7293"/>
                  </a:cxn>
                  <a:cxn ang="0">
                    <a:pos x="0" y="9376"/>
                  </a:cxn>
                  <a:cxn ang="0">
                    <a:pos x="0" y="9376"/>
                  </a:cxn>
                </a:cxnLst>
                <a:rect l="0" t="0" r="0" b="0"/>
                <a:pathLst>
                  <a:path w="37" h="64">
                    <a:moveTo>
                      <a:pt x="0" y="18"/>
                    </a:moveTo>
                    <a:lnTo>
                      <a:pt x="0" y="46"/>
                    </a:lnTo>
                    <a:lnTo>
                      <a:pt x="0" y="46"/>
                    </a:lnTo>
                    <a:lnTo>
                      <a:pt x="0" y="50"/>
                    </a:lnTo>
                    <a:lnTo>
                      <a:pt x="1" y="53"/>
                    </a:lnTo>
                    <a:lnTo>
                      <a:pt x="6" y="58"/>
                    </a:lnTo>
                    <a:lnTo>
                      <a:pt x="11" y="63"/>
                    </a:lnTo>
                    <a:lnTo>
                      <a:pt x="18" y="64"/>
                    </a:lnTo>
                    <a:lnTo>
                      <a:pt x="25" y="63"/>
                    </a:lnTo>
                    <a:lnTo>
                      <a:pt x="31" y="58"/>
                    </a:lnTo>
                    <a:lnTo>
                      <a:pt x="35" y="53"/>
                    </a:lnTo>
                    <a:lnTo>
                      <a:pt x="37" y="50"/>
                    </a:lnTo>
                    <a:lnTo>
                      <a:pt x="37" y="46"/>
                    </a:lnTo>
                    <a:lnTo>
                      <a:pt x="37" y="18"/>
                    </a:lnTo>
                    <a:lnTo>
                      <a:pt x="37" y="18"/>
                    </a:lnTo>
                    <a:lnTo>
                      <a:pt x="37" y="14"/>
                    </a:lnTo>
                    <a:lnTo>
                      <a:pt x="35" y="10"/>
                    </a:lnTo>
                    <a:lnTo>
                      <a:pt x="31" y="4"/>
                    </a:lnTo>
                    <a:lnTo>
                      <a:pt x="25" y="0"/>
                    </a:lnTo>
                    <a:lnTo>
                      <a:pt x="18" y="0"/>
                    </a:lnTo>
                    <a:lnTo>
                      <a:pt x="11" y="0"/>
                    </a:lnTo>
                    <a:lnTo>
                      <a:pt x="6" y="4"/>
                    </a:lnTo>
                    <a:lnTo>
                      <a:pt x="1" y="10"/>
                    </a:lnTo>
                    <a:lnTo>
                      <a:pt x="0" y="14"/>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61" name="Freeform 948"/>
              <p:cNvSpPr>
                <a:spLocks noEditPoints="1"/>
              </p:cNvSpPr>
              <p:nvPr/>
            </p:nvSpPr>
            <p:spPr>
              <a:xfrm>
                <a:off x="5146677" y="3181351"/>
                <a:ext cx="212725" cy="182563"/>
              </a:xfrm>
              <a:custGeom>
                <a:avLst/>
                <a:gdLst/>
                <a:ahLst/>
                <a:cxnLst>
                  <a:cxn ang="0">
                    <a:pos x="203729" y="53138"/>
                  </a:cxn>
                  <a:cxn ang="0">
                    <a:pos x="195792" y="36828"/>
                  </a:cxn>
                  <a:cxn ang="0">
                    <a:pos x="189442" y="29989"/>
                  </a:cxn>
                  <a:cxn ang="0">
                    <a:pos x="169333" y="17888"/>
                  </a:cxn>
                  <a:cxn ang="0">
                    <a:pos x="139700" y="6840"/>
                  </a:cxn>
                  <a:cxn ang="0">
                    <a:pos x="110596" y="2104"/>
                  </a:cxn>
                  <a:cxn ang="0">
                    <a:pos x="109008" y="2631"/>
                  </a:cxn>
                  <a:cxn ang="0">
                    <a:pos x="106892" y="526"/>
                  </a:cxn>
                  <a:cxn ang="0">
                    <a:pos x="104246" y="0"/>
                  </a:cxn>
                  <a:cxn ang="0">
                    <a:pos x="101071" y="2104"/>
                  </a:cxn>
                  <a:cxn ang="0">
                    <a:pos x="62442" y="6840"/>
                  </a:cxn>
                  <a:cxn ang="0">
                    <a:pos x="35983" y="17888"/>
                  </a:cxn>
                  <a:cxn ang="0">
                    <a:pos x="20638" y="29989"/>
                  </a:cxn>
                  <a:cxn ang="0">
                    <a:pos x="6879" y="52612"/>
                  </a:cxn>
                  <a:cxn ang="0">
                    <a:pos x="529" y="87862"/>
                  </a:cxn>
                  <a:cxn ang="0">
                    <a:pos x="0" y="106802"/>
                  </a:cxn>
                  <a:cxn ang="0">
                    <a:pos x="2646" y="125216"/>
                  </a:cxn>
                  <a:cxn ang="0">
                    <a:pos x="9525" y="138369"/>
                  </a:cxn>
                  <a:cxn ang="0">
                    <a:pos x="25929" y="154153"/>
                  </a:cxn>
                  <a:cxn ang="0">
                    <a:pos x="33867" y="160466"/>
                  </a:cxn>
                  <a:cxn ang="0">
                    <a:pos x="60854" y="172567"/>
                  </a:cxn>
                  <a:cxn ang="0">
                    <a:pos x="91017" y="182037"/>
                  </a:cxn>
                  <a:cxn ang="0">
                    <a:pos x="122237" y="182037"/>
                  </a:cxn>
                  <a:cxn ang="0">
                    <a:pos x="151342" y="176250"/>
                  </a:cxn>
                  <a:cxn ang="0">
                    <a:pos x="177800" y="162571"/>
                  </a:cxn>
                  <a:cxn ang="0">
                    <a:pos x="191029" y="150470"/>
                  </a:cxn>
                  <a:cxn ang="0">
                    <a:pos x="205317" y="127321"/>
                  </a:cxn>
                  <a:cxn ang="0">
                    <a:pos x="210079" y="101015"/>
                  </a:cxn>
                  <a:cxn ang="0">
                    <a:pos x="212725" y="84179"/>
                  </a:cxn>
                  <a:cxn ang="0">
                    <a:pos x="211137" y="73130"/>
                  </a:cxn>
                  <a:cxn ang="0">
                    <a:pos x="204787" y="96806"/>
                  </a:cxn>
                  <a:cxn ang="0">
                    <a:pos x="201613" y="114168"/>
                  </a:cxn>
                  <a:cxn ang="0">
                    <a:pos x="193146" y="136265"/>
                  </a:cxn>
                  <a:cxn ang="0">
                    <a:pos x="177271" y="155205"/>
                  </a:cxn>
                  <a:cxn ang="0">
                    <a:pos x="159808" y="166253"/>
                  </a:cxn>
                  <a:cxn ang="0">
                    <a:pos x="132292" y="174145"/>
                  </a:cxn>
                  <a:cxn ang="0">
                    <a:pos x="102129" y="176250"/>
                  </a:cxn>
                  <a:cxn ang="0">
                    <a:pos x="82550" y="174145"/>
                  </a:cxn>
                  <a:cxn ang="0">
                    <a:pos x="64558" y="166779"/>
                  </a:cxn>
                  <a:cxn ang="0">
                    <a:pos x="37042" y="154679"/>
                  </a:cxn>
                  <a:cxn ang="0">
                    <a:pos x="22754" y="144156"/>
                  </a:cxn>
                  <a:cxn ang="0">
                    <a:pos x="12171" y="130477"/>
                  </a:cxn>
                  <a:cxn ang="0">
                    <a:pos x="6879" y="116798"/>
                  </a:cxn>
                  <a:cxn ang="0">
                    <a:pos x="6350" y="92597"/>
                  </a:cxn>
                  <a:cxn ang="0">
                    <a:pos x="8467" y="74709"/>
                  </a:cxn>
                  <a:cxn ang="0">
                    <a:pos x="16933" y="47877"/>
                  </a:cxn>
                  <a:cxn ang="0">
                    <a:pos x="34396" y="26306"/>
                  </a:cxn>
                  <a:cxn ang="0">
                    <a:pos x="50271" y="17888"/>
                  </a:cxn>
                  <a:cxn ang="0">
                    <a:pos x="76729" y="10522"/>
                  </a:cxn>
                  <a:cxn ang="0">
                    <a:pos x="104246" y="8418"/>
                  </a:cxn>
                  <a:cxn ang="0">
                    <a:pos x="106362" y="8418"/>
                  </a:cxn>
                  <a:cxn ang="0">
                    <a:pos x="124883" y="9996"/>
                  </a:cxn>
                  <a:cxn ang="0">
                    <a:pos x="152400" y="17888"/>
                  </a:cxn>
                  <a:cxn ang="0">
                    <a:pos x="177800" y="29989"/>
                  </a:cxn>
                  <a:cxn ang="0">
                    <a:pos x="185738" y="35250"/>
                  </a:cxn>
                  <a:cxn ang="0">
                    <a:pos x="193675" y="46298"/>
                  </a:cxn>
                  <a:cxn ang="0">
                    <a:pos x="199496" y="59977"/>
                  </a:cxn>
                  <a:cxn ang="0">
                    <a:pos x="205846" y="80496"/>
                  </a:cxn>
                  <a:cxn ang="0">
                    <a:pos x="204787" y="96806"/>
                  </a:cxn>
                </a:cxnLst>
                <a:rect l="0" t="0" r="0" b="0"/>
                <a:pathLst>
                  <a:path w="402" h="347">
                    <a:moveTo>
                      <a:pt x="392" y="119"/>
                    </a:moveTo>
                    <a:lnTo>
                      <a:pt x="392" y="119"/>
                    </a:lnTo>
                    <a:lnTo>
                      <a:pt x="385" y="101"/>
                    </a:lnTo>
                    <a:lnTo>
                      <a:pt x="378" y="85"/>
                    </a:lnTo>
                    <a:lnTo>
                      <a:pt x="376" y="78"/>
                    </a:lnTo>
                    <a:lnTo>
                      <a:pt x="370" y="70"/>
                    </a:lnTo>
                    <a:lnTo>
                      <a:pt x="365" y="63"/>
                    </a:lnTo>
                    <a:lnTo>
                      <a:pt x="358" y="57"/>
                    </a:lnTo>
                    <a:lnTo>
                      <a:pt x="358" y="57"/>
                    </a:lnTo>
                    <a:lnTo>
                      <a:pt x="349" y="50"/>
                    </a:lnTo>
                    <a:lnTo>
                      <a:pt x="340" y="43"/>
                    </a:lnTo>
                    <a:lnTo>
                      <a:pt x="320" y="34"/>
                    </a:lnTo>
                    <a:lnTo>
                      <a:pt x="278" y="17"/>
                    </a:lnTo>
                    <a:lnTo>
                      <a:pt x="278" y="17"/>
                    </a:lnTo>
                    <a:lnTo>
                      <a:pt x="264" y="13"/>
                    </a:lnTo>
                    <a:lnTo>
                      <a:pt x="240" y="8"/>
                    </a:lnTo>
                    <a:lnTo>
                      <a:pt x="217" y="4"/>
                    </a:lnTo>
                    <a:lnTo>
                      <a:pt x="209" y="4"/>
                    </a:lnTo>
                    <a:lnTo>
                      <a:pt x="207" y="4"/>
                    </a:lnTo>
                    <a:lnTo>
                      <a:pt x="206" y="5"/>
                    </a:lnTo>
                    <a:lnTo>
                      <a:pt x="206" y="5"/>
                    </a:lnTo>
                    <a:lnTo>
                      <a:pt x="205" y="2"/>
                    </a:lnTo>
                    <a:lnTo>
                      <a:pt x="202" y="1"/>
                    </a:lnTo>
                    <a:lnTo>
                      <a:pt x="202" y="1"/>
                    </a:lnTo>
                    <a:lnTo>
                      <a:pt x="199" y="0"/>
                    </a:lnTo>
                    <a:lnTo>
                      <a:pt x="199" y="0"/>
                    </a:lnTo>
                    <a:lnTo>
                      <a:pt x="197" y="0"/>
                    </a:lnTo>
                    <a:lnTo>
                      <a:pt x="194" y="1"/>
                    </a:lnTo>
                    <a:lnTo>
                      <a:pt x="191" y="4"/>
                    </a:lnTo>
                    <a:lnTo>
                      <a:pt x="191" y="4"/>
                    </a:lnTo>
                    <a:lnTo>
                      <a:pt x="155" y="6"/>
                    </a:lnTo>
                    <a:lnTo>
                      <a:pt x="137" y="9"/>
                    </a:lnTo>
                    <a:lnTo>
                      <a:pt x="118" y="13"/>
                    </a:lnTo>
                    <a:lnTo>
                      <a:pt x="102" y="19"/>
                    </a:lnTo>
                    <a:lnTo>
                      <a:pt x="84" y="25"/>
                    </a:lnTo>
                    <a:lnTo>
                      <a:pt x="68" y="34"/>
                    </a:lnTo>
                    <a:lnTo>
                      <a:pt x="53" y="44"/>
                    </a:lnTo>
                    <a:lnTo>
                      <a:pt x="53" y="44"/>
                    </a:lnTo>
                    <a:lnTo>
                      <a:pt x="39" y="57"/>
                    </a:lnTo>
                    <a:lnTo>
                      <a:pt x="28" y="69"/>
                    </a:lnTo>
                    <a:lnTo>
                      <a:pt x="20" y="84"/>
                    </a:lnTo>
                    <a:lnTo>
                      <a:pt x="13" y="100"/>
                    </a:lnTo>
                    <a:lnTo>
                      <a:pt x="9" y="116"/>
                    </a:lnTo>
                    <a:lnTo>
                      <a:pt x="5" y="133"/>
                    </a:lnTo>
                    <a:lnTo>
                      <a:pt x="1" y="167"/>
                    </a:lnTo>
                    <a:lnTo>
                      <a:pt x="1" y="167"/>
                    </a:lnTo>
                    <a:lnTo>
                      <a:pt x="0" y="184"/>
                    </a:lnTo>
                    <a:lnTo>
                      <a:pt x="0" y="203"/>
                    </a:lnTo>
                    <a:lnTo>
                      <a:pt x="1" y="221"/>
                    </a:lnTo>
                    <a:lnTo>
                      <a:pt x="5" y="238"/>
                    </a:lnTo>
                    <a:lnTo>
                      <a:pt x="5" y="238"/>
                    </a:lnTo>
                    <a:lnTo>
                      <a:pt x="8" y="248"/>
                    </a:lnTo>
                    <a:lnTo>
                      <a:pt x="12" y="255"/>
                    </a:lnTo>
                    <a:lnTo>
                      <a:pt x="18" y="263"/>
                    </a:lnTo>
                    <a:lnTo>
                      <a:pt x="23" y="268"/>
                    </a:lnTo>
                    <a:lnTo>
                      <a:pt x="35" y="280"/>
                    </a:lnTo>
                    <a:lnTo>
                      <a:pt x="49" y="293"/>
                    </a:lnTo>
                    <a:lnTo>
                      <a:pt x="49" y="293"/>
                    </a:lnTo>
                    <a:lnTo>
                      <a:pt x="56" y="299"/>
                    </a:lnTo>
                    <a:lnTo>
                      <a:pt x="64" y="305"/>
                    </a:lnTo>
                    <a:lnTo>
                      <a:pt x="80" y="313"/>
                    </a:lnTo>
                    <a:lnTo>
                      <a:pt x="115" y="328"/>
                    </a:lnTo>
                    <a:lnTo>
                      <a:pt x="115" y="328"/>
                    </a:lnTo>
                    <a:lnTo>
                      <a:pt x="134" y="335"/>
                    </a:lnTo>
                    <a:lnTo>
                      <a:pt x="153" y="341"/>
                    </a:lnTo>
                    <a:lnTo>
                      <a:pt x="172" y="346"/>
                    </a:lnTo>
                    <a:lnTo>
                      <a:pt x="193" y="347"/>
                    </a:lnTo>
                    <a:lnTo>
                      <a:pt x="193" y="347"/>
                    </a:lnTo>
                    <a:lnTo>
                      <a:pt x="231" y="346"/>
                    </a:lnTo>
                    <a:lnTo>
                      <a:pt x="250" y="343"/>
                    </a:lnTo>
                    <a:lnTo>
                      <a:pt x="269" y="340"/>
                    </a:lnTo>
                    <a:lnTo>
                      <a:pt x="286" y="335"/>
                    </a:lnTo>
                    <a:lnTo>
                      <a:pt x="304" y="329"/>
                    </a:lnTo>
                    <a:lnTo>
                      <a:pt x="320" y="320"/>
                    </a:lnTo>
                    <a:lnTo>
                      <a:pt x="336" y="309"/>
                    </a:lnTo>
                    <a:lnTo>
                      <a:pt x="336" y="309"/>
                    </a:lnTo>
                    <a:lnTo>
                      <a:pt x="350" y="298"/>
                    </a:lnTo>
                    <a:lnTo>
                      <a:pt x="361" y="286"/>
                    </a:lnTo>
                    <a:lnTo>
                      <a:pt x="372" y="272"/>
                    </a:lnTo>
                    <a:lnTo>
                      <a:pt x="380" y="257"/>
                    </a:lnTo>
                    <a:lnTo>
                      <a:pt x="388" y="242"/>
                    </a:lnTo>
                    <a:lnTo>
                      <a:pt x="393" y="226"/>
                    </a:lnTo>
                    <a:lnTo>
                      <a:pt x="396" y="210"/>
                    </a:lnTo>
                    <a:lnTo>
                      <a:pt x="397" y="192"/>
                    </a:lnTo>
                    <a:lnTo>
                      <a:pt x="397" y="192"/>
                    </a:lnTo>
                    <a:lnTo>
                      <a:pt x="400" y="176"/>
                    </a:lnTo>
                    <a:lnTo>
                      <a:pt x="402" y="160"/>
                    </a:lnTo>
                    <a:lnTo>
                      <a:pt x="402" y="160"/>
                    </a:lnTo>
                    <a:lnTo>
                      <a:pt x="402" y="150"/>
                    </a:lnTo>
                    <a:lnTo>
                      <a:pt x="399" y="139"/>
                    </a:lnTo>
                    <a:lnTo>
                      <a:pt x="392" y="119"/>
                    </a:lnTo>
                    <a:lnTo>
                      <a:pt x="392" y="119"/>
                    </a:lnTo>
                    <a:close/>
                    <a:moveTo>
                      <a:pt x="387" y="184"/>
                    </a:moveTo>
                    <a:lnTo>
                      <a:pt x="387" y="184"/>
                    </a:lnTo>
                    <a:lnTo>
                      <a:pt x="385" y="200"/>
                    </a:lnTo>
                    <a:lnTo>
                      <a:pt x="381" y="217"/>
                    </a:lnTo>
                    <a:lnTo>
                      <a:pt x="377" y="230"/>
                    </a:lnTo>
                    <a:lnTo>
                      <a:pt x="372" y="245"/>
                    </a:lnTo>
                    <a:lnTo>
                      <a:pt x="365" y="259"/>
                    </a:lnTo>
                    <a:lnTo>
                      <a:pt x="357" y="271"/>
                    </a:lnTo>
                    <a:lnTo>
                      <a:pt x="346" y="283"/>
                    </a:lnTo>
                    <a:lnTo>
                      <a:pt x="335" y="295"/>
                    </a:lnTo>
                    <a:lnTo>
                      <a:pt x="335" y="295"/>
                    </a:lnTo>
                    <a:lnTo>
                      <a:pt x="319" y="308"/>
                    </a:lnTo>
                    <a:lnTo>
                      <a:pt x="302" y="316"/>
                    </a:lnTo>
                    <a:lnTo>
                      <a:pt x="286" y="322"/>
                    </a:lnTo>
                    <a:lnTo>
                      <a:pt x="267" y="328"/>
                    </a:lnTo>
                    <a:lnTo>
                      <a:pt x="250" y="331"/>
                    </a:lnTo>
                    <a:lnTo>
                      <a:pt x="231" y="332"/>
                    </a:lnTo>
                    <a:lnTo>
                      <a:pt x="193" y="335"/>
                    </a:lnTo>
                    <a:lnTo>
                      <a:pt x="193" y="335"/>
                    </a:lnTo>
                    <a:lnTo>
                      <a:pt x="183" y="335"/>
                    </a:lnTo>
                    <a:lnTo>
                      <a:pt x="174" y="333"/>
                    </a:lnTo>
                    <a:lnTo>
                      <a:pt x="156" y="331"/>
                    </a:lnTo>
                    <a:lnTo>
                      <a:pt x="140" y="324"/>
                    </a:lnTo>
                    <a:lnTo>
                      <a:pt x="122" y="317"/>
                    </a:lnTo>
                    <a:lnTo>
                      <a:pt x="122" y="317"/>
                    </a:lnTo>
                    <a:lnTo>
                      <a:pt x="96" y="306"/>
                    </a:lnTo>
                    <a:lnTo>
                      <a:pt x="83" y="301"/>
                    </a:lnTo>
                    <a:lnTo>
                      <a:pt x="70" y="294"/>
                    </a:lnTo>
                    <a:lnTo>
                      <a:pt x="70" y="294"/>
                    </a:lnTo>
                    <a:lnTo>
                      <a:pt x="57" y="285"/>
                    </a:lnTo>
                    <a:lnTo>
                      <a:pt x="43" y="274"/>
                    </a:lnTo>
                    <a:lnTo>
                      <a:pt x="31" y="260"/>
                    </a:lnTo>
                    <a:lnTo>
                      <a:pt x="23" y="248"/>
                    </a:lnTo>
                    <a:lnTo>
                      <a:pt x="23" y="248"/>
                    </a:lnTo>
                    <a:lnTo>
                      <a:pt x="18" y="240"/>
                    </a:lnTo>
                    <a:lnTo>
                      <a:pt x="15" y="230"/>
                    </a:lnTo>
                    <a:lnTo>
                      <a:pt x="13" y="222"/>
                    </a:lnTo>
                    <a:lnTo>
                      <a:pt x="12" y="213"/>
                    </a:lnTo>
                    <a:lnTo>
                      <a:pt x="12" y="195"/>
                    </a:lnTo>
                    <a:lnTo>
                      <a:pt x="12" y="176"/>
                    </a:lnTo>
                    <a:lnTo>
                      <a:pt x="12" y="176"/>
                    </a:lnTo>
                    <a:lnTo>
                      <a:pt x="13" y="158"/>
                    </a:lnTo>
                    <a:lnTo>
                      <a:pt x="16" y="142"/>
                    </a:lnTo>
                    <a:lnTo>
                      <a:pt x="20" y="124"/>
                    </a:lnTo>
                    <a:lnTo>
                      <a:pt x="26" y="107"/>
                    </a:lnTo>
                    <a:lnTo>
                      <a:pt x="32" y="91"/>
                    </a:lnTo>
                    <a:lnTo>
                      <a:pt x="42" y="76"/>
                    </a:lnTo>
                    <a:lnTo>
                      <a:pt x="53" y="62"/>
                    </a:lnTo>
                    <a:lnTo>
                      <a:pt x="65" y="50"/>
                    </a:lnTo>
                    <a:lnTo>
                      <a:pt x="65" y="50"/>
                    </a:lnTo>
                    <a:lnTo>
                      <a:pt x="80" y="40"/>
                    </a:lnTo>
                    <a:lnTo>
                      <a:pt x="95" y="34"/>
                    </a:lnTo>
                    <a:lnTo>
                      <a:pt x="111" y="27"/>
                    </a:lnTo>
                    <a:lnTo>
                      <a:pt x="129" y="23"/>
                    </a:lnTo>
                    <a:lnTo>
                      <a:pt x="145" y="20"/>
                    </a:lnTo>
                    <a:lnTo>
                      <a:pt x="163" y="19"/>
                    </a:lnTo>
                    <a:lnTo>
                      <a:pt x="197" y="16"/>
                    </a:lnTo>
                    <a:lnTo>
                      <a:pt x="197" y="16"/>
                    </a:lnTo>
                    <a:lnTo>
                      <a:pt x="199" y="16"/>
                    </a:lnTo>
                    <a:lnTo>
                      <a:pt x="199" y="16"/>
                    </a:lnTo>
                    <a:lnTo>
                      <a:pt x="201" y="16"/>
                    </a:lnTo>
                    <a:lnTo>
                      <a:pt x="201" y="16"/>
                    </a:lnTo>
                    <a:lnTo>
                      <a:pt x="220" y="17"/>
                    </a:lnTo>
                    <a:lnTo>
                      <a:pt x="236" y="19"/>
                    </a:lnTo>
                    <a:lnTo>
                      <a:pt x="254" y="23"/>
                    </a:lnTo>
                    <a:lnTo>
                      <a:pt x="271" y="27"/>
                    </a:lnTo>
                    <a:lnTo>
                      <a:pt x="288" y="34"/>
                    </a:lnTo>
                    <a:lnTo>
                      <a:pt x="304" y="40"/>
                    </a:lnTo>
                    <a:lnTo>
                      <a:pt x="320" y="47"/>
                    </a:lnTo>
                    <a:lnTo>
                      <a:pt x="336" y="57"/>
                    </a:lnTo>
                    <a:lnTo>
                      <a:pt x="336" y="57"/>
                    </a:lnTo>
                    <a:lnTo>
                      <a:pt x="345" y="61"/>
                    </a:lnTo>
                    <a:lnTo>
                      <a:pt x="351" y="67"/>
                    </a:lnTo>
                    <a:lnTo>
                      <a:pt x="358" y="73"/>
                    </a:lnTo>
                    <a:lnTo>
                      <a:pt x="362" y="81"/>
                    </a:lnTo>
                    <a:lnTo>
                      <a:pt x="366" y="88"/>
                    </a:lnTo>
                    <a:lnTo>
                      <a:pt x="370" y="96"/>
                    </a:lnTo>
                    <a:lnTo>
                      <a:pt x="377" y="114"/>
                    </a:lnTo>
                    <a:lnTo>
                      <a:pt x="377" y="114"/>
                    </a:lnTo>
                    <a:lnTo>
                      <a:pt x="387" y="142"/>
                    </a:lnTo>
                    <a:lnTo>
                      <a:pt x="387" y="142"/>
                    </a:lnTo>
                    <a:lnTo>
                      <a:pt x="389" y="153"/>
                    </a:lnTo>
                    <a:lnTo>
                      <a:pt x="389" y="164"/>
                    </a:lnTo>
                    <a:lnTo>
                      <a:pt x="387" y="184"/>
                    </a:lnTo>
                    <a:lnTo>
                      <a:pt x="387" y="1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62" name="Freeform 949"/>
              <p:cNvSpPr>
                <a:spLocks noEditPoints="1"/>
              </p:cNvSpPr>
              <p:nvPr/>
            </p:nvSpPr>
            <p:spPr>
              <a:xfrm>
                <a:off x="5026027" y="2940051"/>
                <a:ext cx="434975" cy="100013"/>
              </a:xfrm>
              <a:custGeom>
                <a:avLst/>
                <a:gdLst/>
                <a:ahLst/>
                <a:cxnLst>
                  <a:cxn ang="0">
                    <a:pos x="429154" y="78958"/>
                  </a:cxn>
                  <a:cxn ang="0">
                    <a:pos x="415925" y="54744"/>
                  </a:cxn>
                  <a:cxn ang="0">
                    <a:pos x="404813" y="32109"/>
                  </a:cxn>
                  <a:cxn ang="0">
                    <a:pos x="398463" y="24214"/>
                  </a:cxn>
                  <a:cxn ang="0">
                    <a:pos x="398463" y="18950"/>
                  </a:cxn>
                  <a:cxn ang="0">
                    <a:pos x="394229" y="14739"/>
                  </a:cxn>
                  <a:cxn ang="0">
                    <a:pos x="390525" y="10528"/>
                  </a:cxn>
                  <a:cxn ang="0">
                    <a:pos x="386292" y="10528"/>
                  </a:cxn>
                  <a:cxn ang="0">
                    <a:pos x="381000" y="12633"/>
                  </a:cxn>
                  <a:cxn ang="0">
                    <a:pos x="319617" y="2106"/>
                  </a:cxn>
                  <a:cxn ang="0">
                    <a:pos x="273579" y="0"/>
                  </a:cxn>
                  <a:cxn ang="0">
                    <a:pos x="206904" y="0"/>
                  </a:cxn>
                  <a:cxn ang="0">
                    <a:pos x="102129" y="4737"/>
                  </a:cxn>
                  <a:cxn ang="0">
                    <a:pos x="58208" y="4211"/>
                  </a:cxn>
                  <a:cxn ang="0">
                    <a:pos x="52387" y="4211"/>
                  </a:cxn>
                  <a:cxn ang="0">
                    <a:pos x="44450" y="8422"/>
                  </a:cxn>
                  <a:cxn ang="0">
                    <a:pos x="27517" y="31583"/>
                  </a:cxn>
                  <a:cxn ang="0">
                    <a:pos x="14817" y="51586"/>
                  </a:cxn>
                  <a:cxn ang="0">
                    <a:pos x="4233" y="83695"/>
                  </a:cxn>
                  <a:cxn ang="0">
                    <a:pos x="529" y="86327"/>
                  </a:cxn>
                  <a:cxn ang="0">
                    <a:pos x="0" y="92644"/>
                  </a:cxn>
                  <a:cxn ang="0">
                    <a:pos x="5821" y="95802"/>
                  </a:cxn>
                  <a:cxn ang="0">
                    <a:pos x="8467" y="95802"/>
                  </a:cxn>
                  <a:cxn ang="0">
                    <a:pos x="58737" y="88959"/>
                  </a:cxn>
                  <a:cxn ang="0">
                    <a:pos x="175154" y="77905"/>
                  </a:cxn>
                  <a:cxn ang="0">
                    <a:pos x="229129" y="75799"/>
                  </a:cxn>
                  <a:cxn ang="0">
                    <a:pos x="305329" y="78431"/>
                  </a:cxn>
                  <a:cxn ang="0">
                    <a:pos x="345546" y="83695"/>
                  </a:cxn>
                  <a:cxn ang="0">
                    <a:pos x="398992" y="91064"/>
                  </a:cxn>
                  <a:cxn ang="0">
                    <a:pos x="423333" y="98960"/>
                  </a:cxn>
                  <a:cxn ang="0">
                    <a:pos x="430212" y="98434"/>
                  </a:cxn>
                  <a:cxn ang="0">
                    <a:pos x="432329" y="96855"/>
                  </a:cxn>
                  <a:cxn ang="0">
                    <a:pos x="432329" y="96855"/>
                  </a:cxn>
                  <a:cxn ang="0">
                    <a:pos x="434975" y="88959"/>
                  </a:cxn>
                  <a:cxn ang="0">
                    <a:pos x="222779" y="63692"/>
                  </a:cxn>
                  <a:cxn ang="0">
                    <a:pos x="167746" y="65798"/>
                  </a:cxn>
                  <a:cxn ang="0">
                    <a:pos x="113242" y="67904"/>
                  </a:cxn>
                  <a:cxn ang="0">
                    <a:pos x="65087" y="72641"/>
                  </a:cxn>
                  <a:cxn ang="0">
                    <a:pos x="17992" y="81590"/>
                  </a:cxn>
                  <a:cxn ang="0">
                    <a:pos x="29633" y="54744"/>
                  </a:cxn>
                  <a:cxn ang="0">
                    <a:pos x="34925" y="43690"/>
                  </a:cxn>
                  <a:cxn ang="0">
                    <a:pos x="46038" y="26319"/>
                  </a:cxn>
                  <a:cxn ang="0">
                    <a:pos x="52917" y="18423"/>
                  </a:cxn>
                  <a:cxn ang="0">
                    <a:pos x="96308" y="17897"/>
                  </a:cxn>
                  <a:cxn ang="0">
                    <a:pos x="205846" y="12633"/>
                  </a:cxn>
                  <a:cxn ang="0">
                    <a:pos x="247650" y="12633"/>
                  </a:cxn>
                  <a:cxn ang="0">
                    <a:pos x="306388" y="16844"/>
                  </a:cxn>
                  <a:cxn ang="0">
                    <a:pos x="384175" y="26319"/>
                  </a:cxn>
                  <a:cxn ang="0">
                    <a:pos x="388408" y="30530"/>
                  </a:cxn>
                  <a:cxn ang="0">
                    <a:pos x="398463" y="48954"/>
                  </a:cxn>
                  <a:cxn ang="0">
                    <a:pos x="409046" y="70009"/>
                  </a:cxn>
                  <a:cxn ang="0">
                    <a:pos x="407987" y="80537"/>
                  </a:cxn>
                  <a:cxn ang="0">
                    <a:pos x="360363" y="73694"/>
                  </a:cxn>
                  <a:cxn ang="0">
                    <a:pos x="327554" y="68430"/>
                  </a:cxn>
                  <a:cxn ang="0">
                    <a:pos x="251883" y="64219"/>
                  </a:cxn>
                </a:cxnLst>
                <a:rect l="0" t="0" r="0" b="0"/>
                <a:pathLst>
                  <a:path w="822" h="190">
                    <a:moveTo>
                      <a:pt x="819" y="165"/>
                    </a:moveTo>
                    <a:lnTo>
                      <a:pt x="819" y="165"/>
                    </a:lnTo>
                    <a:lnTo>
                      <a:pt x="811" y="150"/>
                    </a:lnTo>
                    <a:lnTo>
                      <a:pt x="802" y="134"/>
                    </a:lnTo>
                    <a:lnTo>
                      <a:pt x="786" y="104"/>
                    </a:lnTo>
                    <a:lnTo>
                      <a:pt x="786" y="104"/>
                    </a:lnTo>
                    <a:lnTo>
                      <a:pt x="775" y="83"/>
                    </a:lnTo>
                    <a:lnTo>
                      <a:pt x="771" y="72"/>
                    </a:lnTo>
                    <a:lnTo>
                      <a:pt x="765" y="61"/>
                    </a:lnTo>
                    <a:lnTo>
                      <a:pt x="765" y="61"/>
                    </a:lnTo>
                    <a:lnTo>
                      <a:pt x="760" y="54"/>
                    </a:lnTo>
                    <a:lnTo>
                      <a:pt x="753" y="46"/>
                    </a:lnTo>
                    <a:lnTo>
                      <a:pt x="753" y="46"/>
                    </a:lnTo>
                    <a:lnTo>
                      <a:pt x="753" y="41"/>
                    </a:lnTo>
                    <a:lnTo>
                      <a:pt x="753" y="36"/>
                    </a:lnTo>
                    <a:lnTo>
                      <a:pt x="749" y="31"/>
                    </a:lnTo>
                    <a:lnTo>
                      <a:pt x="745" y="28"/>
                    </a:lnTo>
                    <a:lnTo>
                      <a:pt x="745" y="28"/>
                    </a:lnTo>
                    <a:lnTo>
                      <a:pt x="743" y="26"/>
                    </a:lnTo>
                    <a:lnTo>
                      <a:pt x="741" y="23"/>
                    </a:lnTo>
                    <a:lnTo>
                      <a:pt x="738" y="20"/>
                    </a:lnTo>
                    <a:lnTo>
                      <a:pt x="734" y="20"/>
                    </a:lnTo>
                    <a:lnTo>
                      <a:pt x="730" y="20"/>
                    </a:lnTo>
                    <a:lnTo>
                      <a:pt x="730" y="20"/>
                    </a:lnTo>
                    <a:lnTo>
                      <a:pt x="724" y="20"/>
                    </a:lnTo>
                    <a:lnTo>
                      <a:pt x="720" y="24"/>
                    </a:lnTo>
                    <a:lnTo>
                      <a:pt x="720" y="24"/>
                    </a:lnTo>
                    <a:lnTo>
                      <a:pt x="662" y="13"/>
                    </a:lnTo>
                    <a:lnTo>
                      <a:pt x="634" y="8"/>
                    </a:lnTo>
                    <a:lnTo>
                      <a:pt x="604" y="4"/>
                    </a:lnTo>
                    <a:lnTo>
                      <a:pt x="604" y="4"/>
                    </a:lnTo>
                    <a:lnTo>
                      <a:pt x="560" y="1"/>
                    </a:lnTo>
                    <a:lnTo>
                      <a:pt x="517" y="0"/>
                    </a:lnTo>
                    <a:lnTo>
                      <a:pt x="430" y="0"/>
                    </a:lnTo>
                    <a:lnTo>
                      <a:pt x="430" y="0"/>
                    </a:lnTo>
                    <a:lnTo>
                      <a:pt x="391" y="0"/>
                    </a:lnTo>
                    <a:lnTo>
                      <a:pt x="351" y="1"/>
                    </a:lnTo>
                    <a:lnTo>
                      <a:pt x="271" y="5"/>
                    </a:lnTo>
                    <a:lnTo>
                      <a:pt x="193" y="9"/>
                    </a:lnTo>
                    <a:lnTo>
                      <a:pt x="113" y="11"/>
                    </a:lnTo>
                    <a:lnTo>
                      <a:pt x="113" y="11"/>
                    </a:lnTo>
                    <a:lnTo>
                      <a:pt x="110" y="8"/>
                    </a:lnTo>
                    <a:lnTo>
                      <a:pt x="104" y="8"/>
                    </a:lnTo>
                    <a:lnTo>
                      <a:pt x="104" y="8"/>
                    </a:lnTo>
                    <a:lnTo>
                      <a:pt x="99" y="8"/>
                    </a:lnTo>
                    <a:lnTo>
                      <a:pt x="94" y="9"/>
                    </a:lnTo>
                    <a:lnTo>
                      <a:pt x="90" y="12"/>
                    </a:lnTo>
                    <a:lnTo>
                      <a:pt x="84" y="16"/>
                    </a:lnTo>
                    <a:lnTo>
                      <a:pt x="75" y="24"/>
                    </a:lnTo>
                    <a:lnTo>
                      <a:pt x="66" y="35"/>
                    </a:lnTo>
                    <a:lnTo>
                      <a:pt x="52" y="60"/>
                    </a:lnTo>
                    <a:lnTo>
                      <a:pt x="39" y="79"/>
                    </a:lnTo>
                    <a:lnTo>
                      <a:pt x="39" y="79"/>
                    </a:lnTo>
                    <a:lnTo>
                      <a:pt x="28" y="98"/>
                    </a:lnTo>
                    <a:lnTo>
                      <a:pt x="20" y="117"/>
                    </a:lnTo>
                    <a:lnTo>
                      <a:pt x="14" y="138"/>
                    </a:lnTo>
                    <a:lnTo>
                      <a:pt x="8" y="159"/>
                    </a:lnTo>
                    <a:lnTo>
                      <a:pt x="8" y="159"/>
                    </a:lnTo>
                    <a:lnTo>
                      <a:pt x="4" y="161"/>
                    </a:lnTo>
                    <a:lnTo>
                      <a:pt x="1" y="164"/>
                    </a:lnTo>
                    <a:lnTo>
                      <a:pt x="0" y="168"/>
                    </a:lnTo>
                    <a:lnTo>
                      <a:pt x="0" y="172"/>
                    </a:lnTo>
                    <a:lnTo>
                      <a:pt x="0" y="176"/>
                    </a:lnTo>
                    <a:lnTo>
                      <a:pt x="3" y="180"/>
                    </a:lnTo>
                    <a:lnTo>
                      <a:pt x="7" y="182"/>
                    </a:lnTo>
                    <a:lnTo>
                      <a:pt x="11" y="182"/>
                    </a:lnTo>
                    <a:lnTo>
                      <a:pt x="11" y="182"/>
                    </a:lnTo>
                    <a:lnTo>
                      <a:pt x="16" y="182"/>
                    </a:lnTo>
                    <a:lnTo>
                      <a:pt x="16" y="182"/>
                    </a:lnTo>
                    <a:lnTo>
                      <a:pt x="23" y="180"/>
                    </a:lnTo>
                    <a:lnTo>
                      <a:pt x="23" y="180"/>
                    </a:lnTo>
                    <a:lnTo>
                      <a:pt x="111" y="169"/>
                    </a:lnTo>
                    <a:lnTo>
                      <a:pt x="199" y="159"/>
                    </a:lnTo>
                    <a:lnTo>
                      <a:pt x="288" y="150"/>
                    </a:lnTo>
                    <a:lnTo>
                      <a:pt x="331" y="148"/>
                    </a:lnTo>
                    <a:lnTo>
                      <a:pt x="376" y="145"/>
                    </a:lnTo>
                    <a:lnTo>
                      <a:pt x="376" y="145"/>
                    </a:lnTo>
                    <a:lnTo>
                      <a:pt x="433" y="144"/>
                    </a:lnTo>
                    <a:lnTo>
                      <a:pt x="491" y="144"/>
                    </a:lnTo>
                    <a:lnTo>
                      <a:pt x="548" y="146"/>
                    </a:lnTo>
                    <a:lnTo>
                      <a:pt x="577" y="149"/>
                    </a:lnTo>
                    <a:lnTo>
                      <a:pt x="605" y="153"/>
                    </a:lnTo>
                    <a:lnTo>
                      <a:pt x="605" y="153"/>
                    </a:lnTo>
                    <a:lnTo>
                      <a:pt x="653" y="159"/>
                    </a:lnTo>
                    <a:lnTo>
                      <a:pt x="704" y="164"/>
                    </a:lnTo>
                    <a:lnTo>
                      <a:pt x="730" y="168"/>
                    </a:lnTo>
                    <a:lnTo>
                      <a:pt x="754" y="173"/>
                    </a:lnTo>
                    <a:lnTo>
                      <a:pt x="779" y="180"/>
                    </a:lnTo>
                    <a:lnTo>
                      <a:pt x="800" y="188"/>
                    </a:lnTo>
                    <a:lnTo>
                      <a:pt x="800" y="188"/>
                    </a:lnTo>
                    <a:lnTo>
                      <a:pt x="805" y="190"/>
                    </a:lnTo>
                    <a:lnTo>
                      <a:pt x="809" y="190"/>
                    </a:lnTo>
                    <a:lnTo>
                      <a:pt x="813" y="187"/>
                    </a:lnTo>
                    <a:lnTo>
                      <a:pt x="815" y="186"/>
                    </a:lnTo>
                    <a:lnTo>
                      <a:pt x="815" y="186"/>
                    </a:lnTo>
                    <a:lnTo>
                      <a:pt x="817" y="184"/>
                    </a:lnTo>
                    <a:lnTo>
                      <a:pt x="817" y="184"/>
                    </a:lnTo>
                    <a:lnTo>
                      <a:pt x="817" y="184"/>
                    </a:lnTo>
                    <a:lnTo>
                      <a:pt x="817" y="184"/>
                    </a:lnTo>
                    <a:lnTo>
                      <a:pt x="821" y="180"/>
                    </a:lnTo>
                    <a:lnTo>
                      <a:pt x="822" y="175"/>
                    </a:lnTo>
                    <a:lnTo>
                      <a:pt x="822" y="169"/>
                    </a:lnTo>
                    <a:lnTo>
                      <a:pt x="819" y="165"/>
                    </a:lnTo>
                    <a:lnTo>
                      <a:pt x="819" y="165"/>
                    </a:lnTo>
                    <a:close/>
                    <a:moveTo>
                      <a:pt x="421" y="121"/>
                    </a:moveTo>
                    <a:lnTo>
                      <a:pt x="421" y="121"/>
                    </a:lnTo>
                    <a:lnTo>
                      <a:pt x="369" y="122"/>
                    </a:lnTo>
                    <a:lnTo>
                      <a:pt x="317" y="125"/>
                    </a:lnTo>
                    <a:lnTo>
                      <a:pt x="266" y="127"/>
                    </a:lnTo>
                    <a:lnTo>
                      <a:pt x="214" y="129"/>
                    </a:lnTo>
                    <a:lnTo>
                      <a:pt x="214" y="129"/>
                    </a:lnTo>
                    <a:lnTo>
                      <a:pt x="191" y="130"/>
                    </a:lnTo>
                    <a:lnTo>
                      <a:pt x="168" y="131"/>
                    </a:lnTo>
                    <a:lnTo>
                      <a:pt x="123" y="138"/>
                    </a:lnTo>
                    <a:lnTo>
                      <a:pt x="79" y="146"/>
                    </a:lnTo>
                    <a:lnTo>
                      <a:pt x="34" y="155"/>
                    </a:lnTo>
                    <a:lnTo>
                      <a:pt x="34" y="155"/>
                    </a:lnTo>
                    <a:lnTo>
                      <a:pt x="39" y="141"/>
                    </a:lnTo>
                    <a:lnTo>
                      <a:pt x="45" y="129"/>
                    </a:lnTo>
                    <a:lnTo>
                      <a:pt x="56" y="104"/>
                    </a:lnTo>
                    <a:lnTo>
                      <a:pt x="56" y="104"/>
                    </a:lnTo>
                    <a:lnTo>
                      <a:pt x="60" y="93"/>
                    </a:lnTo>
                    <a:lnTo>
                      <a:pt x="66" y="83"/>
                    </a:lnTo>
                    <a:lnTo>
                      <a:pt x="79" y="62"/>
                    </a:lnTo>
                    <a:lnTo>
                      <a:pt x="79" y="62"/>
                    </a:lnTo>
                    <a:lnTo>
                      <a:pt x="87" y="50"/>
                    </a:lnTo>
                    <a:lnTo>
                      <a:pt x="99" y="35"/>
                    </a:lnTo>
                    <a:lnTo>
                      <a:pt x="99" y="35"/>
                    </a:lnTo>
                    <a:lnTo>
                      <a:pt x="100" y="35"/>
                    </a:lnTo>
                    <a:lnTo>
                      <a:pt x="100" y="35"/>
                    </a:lnTo>
                    <a:lnTo>
                      <a:pt x="141" y="35"/>
                    </a:lnTo>
                    <a:lnTo>
                      <a:pt x="182" y="34"/>
                    </a:lnTo>
                    <a:lnTo>
                      <a:pt x="265" y="30"/>
                    </a:lnTo>
                    <a:lnTo>
                      <a:pt x="347" y="26"/>
                    </a:lnTo>
                    <a:lnTo>
                      <a:pt x="389" y="24"/>
                    </a:lnTo>
                    <a:lnTo>
                      <a:pt x="430" y="24"/>
                    </a:lnTo>
                    <a:lnTo>
                      <a:pt x="430" y="24"/>
                    </a:lnTo>
                    <a:lnTo>
                      <a:pt x="468" y="24"/>
                    </a:lnTo>
                    <a:lnTo>
                      <a:pt x="506" y="26"/>
                    </a:lnTo>
                    <a:lnTo>
                      <a:pt x="543" y="28"/>
                    </a:lnTo>
                    <a:lnTo>
                      <a:pt x="579" y="32"/>
                    </a:lnTo>
                    <a:lnTo>
                      <a:pt x="653" y="41"/>
                    </a:lnTo>
                    <a:lnTo>
                      <a:pt x="726" y="50"/>
                    </a:lnTo>
                    <a:lnTo>
                      <a:pt x="726" y="50"/>
                    </a:lnTo>
                    <a:lnTo>
                      <a:pt x="729" y="53"/>
                    </a:lnTo>
                    <a:lnTo>
                      <a:pt x="729" y="53"/>
                    </a:lnTo>
                    <a:lnTo>
                      <a:pt x="734" y="58"/>
                    </a:lnTo>
                    <a:lnTo>
                      <a:pt x="739" y="64"/>
                    </a:lnTo>
                    <a:lnTo>
                      <a:pt x="746" y="79"/>
                    </a:lnTo>
                    <a:lnTo>
                      <a:pt x="753" y="93"/>
                    </a:lnTo>
                    <a:lnTo>
                      <a:pt x="760" y="108"/>
                    </a:lnTo>
                    <a:lnTo>
                      <a:pt x="760" y="108"/>
                    </a:lnTo>
                    <a:lnTo>
                      <a:pt x="773" y="133"/>
                    </a:lnTo>
                    <a:lnTo>
                      <a:pt x="788" y="157"/>
                    </a:lnTo>
                    <a:lnTo>
                      <a:pt x="788" y="157"/>
                    </a:lnTo>
                    <a:lnTo>
                      <a:pt x="771" y="153"/>
                    </a:lnTo>
                    <a:lnTo>
                      <a:pt x="753" y="149"/>
                    </a:lnTo>
                    <a:lnTo>
                      <a:pt x="718" y="144"/>
                    </a:lnTo>
                    <a:lnTo>
                      <a:pt x="681" y="140"/>
                    </a:lnTo>
                    <a:lnTo>
                      <a:pt x="647" y="134"/>
                    </a:lnTo>
                    <a:lnTo>
                      <a:pt x="647" y="134"/>
                    </a:lnTo>
                    <a:lnTo>
                      <a:pt x="619" y="130"/>
                    </a:lnTo>
                    <a:lnTo>
                      <a:pt x="590" y="127"/>
                    </a:lnTo>
                    <a:lnTo>
                      <a:pt x="533" y="123"/>
                    </a:lnTo>
                    <a:lnTo>
                      <a:pt x="476" y="122"/>
                    </a:lnTo>
                    <a:lnTo>
                      <a:pt x="421" y="121"/>
                    </a:lnTo>
                    <a:lnTo>
                      <a:pt x="421" y="1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63" name="Freeform 950"/>
              <p:cNvSpPr/>
              <p:nvPr/>
            </p:nvSpPr>
            <p:spPr>
              <a:xfrm>
                <a:off x="5091114" y="2952751"/>
                <a:ext cx="20638" cy="69850"/>
              </a:xfrm>
              <a:custGeom>
                <a:avLst/>
                <a:gdLst/>
                <a:ahLst/>
                <a:cxnLst>
                  <a:cxn ang="0">
                    <a:pos x="14598" y="3224"/>
                  </a:cxn>
                  <a:cxn ang="0">
                    <a:pos x="14598" y="3224"/>
                  </a:cxn>
                  <a:cxn ang="0">
                    <a:pos x="13591" y="12895"/>
                  </a:cxn>
                  <a:cxn ang="0">
                    <a:pos x="11577" y="23104"/>
                  </a:cxn>
                  <a:cxn ang="0">
                    <a:pos x="11577" y="23104"/>
                  </a:cxn>
                  <a:cxn ang="0">
                    <a:pos x="10067" y="26865"/>
                  </a:cxn>
                  <a:cxn ang="0">
                    <a:pos x="8054" y="30627"/>
                  </a:cxn>
                  <a:cxn ang="0">
                    <a:pos x="6040" y="34925"/>
                  </a:cxn>
                  <a:cxn ang="0">
                    <a:pos x="5034" y="38686"/>
                  </a:cxn>
                  <a:cxn ang="0">
                    <a:pos x="5034" y="38686"/>
                  </a:cxn>
                  <a:cxn ang="0">
                    <a:pos x="2013" y="49432"/>
                  </a:cxn>
                  <a:cxn ang="0">
                    <a:pos x="503" y="60178"/>
                  </a:cxn>
                  <a:cxn ang="0">
                    <a:pos x="503" y="60178"/>
                  </a:cxn>
                  <a:cxn ang="0">
                    <a:pos x="0" y="61790"/>
                  </a:cxn>
                  <a:cxn ang="0">
                    <a:pos x="0" y="66089"/>
                  </a:cxn>
                  <a:cxn ang="0">
                    <a:pos x="0" y="66089"/>
                  </a:cxn>
                  <a:cxn ang="0">
                    <a:pos x="503" y="67701"/>
                  </a:cxn>
                  <a:cxn ang="0">
                    <a:pos x="1510" y="69313"/>
                  </a:cxn>
                  <a:cxn ang="0">
                    <a:pos x="2013" y="69313"/>
                  </a:cxn>
                  <a:cxn ang="0">
                    <a:pos x="3524" y="69850"/>
                  </a:cxn>
                  <a:cxn ang="0">
                    <a:pos x="5537" y="69313"/>
                  </a:cxn>
                  <a:cxn ang="0">
                    <a:pos x="6040" y="67701"/>
                  </a:cxn>
                  <a:cxn ang="0">
                    <a:pos x="6040" y="66089"/>
                  </a:cxn>
                  <a:cxn ang="0">
                    <a:pos x="6040" y="66089"/>
                  </a:cxn>
                  <a:cxn ang="0">
                    <a:pos x="7550" y="58029"/>
                  </a:cxn>
                  <a:cxn ang="0">
                    <a:pos x="9061" y="49432"/>
                  </a:cxn>
                  <a:cxn ang="0">
                    <a:pos x="11074" y="40835"/>
                  </a:cxn>
                  <a:cxn ang="0">
                    <a:pos x="14598" y="33313"/>
                  </a:cxn>
                  <a:cxn ang="0">
                    <a:pos x="14598" y="33313"/>
                  </a:cxn>
                  <a:cxn ang="0">
                    <a:pos x="17114" y="25791"/>
                  </a:cxn>
                  <a:cxn ang="0">
                    <a:pos x="19128" y="18806"/>
                  </a:cxn>
                  <a:cxn ang="0">
                    <a:pos x="20638" y="10746"/>
                  </a:cxn>
                  <a:cxn ang="0">
                    <a:pos x="20638" y="3224"/>
                  </a:cxn>
                  <a:cxn ang="0">
                    <a:pos x="20638" y="3224"/>
                  </a:cxn>
                  <a:cxn ang="0">
                    <a:pos x="20638" y="2149"/>
                  </a:cxn>
                  <a:cxn ang="0">
                    <a:pos x="19631" y="537"/>
                  </a:cxn>
                  <a:cxn ang="0">
                    <a:pos x="19128" y="0"/>
                  </a:cxn>
                  <a:cxn ang="0">
                    <a:pos x="17618" y="0"/>
                  </a:cxn>
                  <a:cxn ang="0">
                    <a:pos x="15604" y="537"/>
                  </a:cxn>
                  <a:cxn ang="0">
                    <a:pos x="15101" y="2149"/>
                  </a:cxn>
                  <a:cxn ang="0">
                    <a:pos x="14598" y="3224"/>
                  </a:cxn>
                  <a:cxn ang="0">
                    <a:pos x="14598" y="3224"/>
                  </a:cxn>
                </a:cxnLst>
                <a:rect l="0" t="0" r="0" b="0"/>
                <a:pathLst>
                  <a:path w="41" h="130">
                    <a:moveTo>
                      <a:pt x="29" y="6"/>
                    </a:moveTo>
                    <a:lnTo>
                      <a:pt x="29" y="6"/>
                    </a:lnTo>
                    <a:lnTo>
                      <a:pt x="27" y="24"/>
                    </a:lnTo>
                    <a:lnTo>
                      <a:pt x="23" y="43"/>
                    </a:lnTo>
                    <a:lnTo>
                      <a:pt x="23" y="43"/>
                    </a:lnTo>
                    <a:lnTo>
                      <a:pt x="20" y="50"/>
                    </a:lnTo>
                    <a:lnTo>
                      <a:pt x="16" y="57"/>
                    </a:lnTo>
                    <a:lnTo>
                      <a:pt x="12" y="65"/>
                    </a:lnTo>
                    <a:lnTo>
                      <a:pt x="10" y="72"/>
                    </a:lnTo>
                    <a:lnTo>
                      <a:pt x="10" y="72"/>
                    </a:lnTo>
                    <a:lnTo>
                      <a:pt x="4" y="92"/>
                    </a:lnTo>
                    <a:lnTo>
                      <a:pt x="1" y="112"/>
                    </a:lnTo>
                    <a:lnTo>
                      <a:pt x="1" y="112"/>
                    </a:lnTo>
                    <a:lnTo>
                      <a:pt x="0" y="115"/>
                    </a:lnTo>
                    <a:lnTo>
                      <a:pt x="0" y="123"/>
                    </a:lnTo>
                    <a:lnTo>
                      <a:pt x="0" y="123"/>
                    </a:lnTo>
                    <a:lnTo>
                      <a:pt x="1" y="126"/>
                    </a:lnTo>
                    <a:lnTo>
                      <a:pt x="3" y="129"/>
                    </a:lnTo>
                    <a:lnTo>
                      <a:pt x="4" y="129"/>
                    </a:lnTo>
                    <a:lnTo>
                      <a:pt x="7" y="130"/>
                    </a:lnTo>
                    <a:lnTo>
                      <a:pt x="11" y="129"/>
                    </a:lnTo>
                    <a:lnTo>
                      <a:pt x="12" y="126"/>
                    </a:lnTo>
                    <a:lnTo>
                      <a:pt x="12" y="123"/>
                    </a:lnTo>
                    <a:lnTo>
                      <a:pt x="12" y="123"/>
                    </a:lnTo>
                    <a:lnTo>
                      <a:pt x="15" y="108"/>
                    </a:lnTo>
                    <a:lnTo>
                      <a:pt x="18" y="92"/>
                    </a:lnTo>
                    <a:lnTo>
                      <a:pt x="22" y="76"/>
                    </a:lnTo>
                    <a:lnTo>
                      <a:pt x="29" y="62"/>
                    </a:lnTo>
                    <a:lnTo>
                      <a:pt x="29" y="62"/>
                    </a:lnTo>
                    <a:lnTo>
                      <a:pt x="34" y="48"/>
                    </a:lnTo>
                    <a:lnTo>
                      <a:pt x="38" y="35"/>
                    </a:lnTo>
                    <a:lnTo>
                      <a:pt x="41" y="20"/>
                    </a:lnTo>
                    <a:lnTo>
                      <a:pt x="41" y="6"/>
                    </a:lnTo>
                    <a:lnTo>
                      <a:pt x="41" y="6"/>
                    </a:lnTo>
                    <a:lnTo>
                      <a:pt x="41" y="4"/>
                    </a:lnTo>
                    <a:lnTo>
                      <a:pt x="39" y="1"/>
                    </a:lnTo>
                    <a:lnTo>
                      <a:pt x="38" y="0"/>
                    </a:lnTo>
                    <a:lnTo>
                      <a:pt x="35" y="0"/>
                    </a:lnTo>
                    <a:lnTo>
                      <a:pt x="31" y="1"/>
                    </a:lnTo>
                    <a:lnTo>
                      <a:pt x="30" y="4"/>
                    </a:lnTo>
                    <a:lnTo>
                      <a:pt x="29" y="6"/>
                    </a:lnTo>
                    <a:lnTo>
                      <a:pt x="2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64" name="Freeform 951"/>
              <p:cNvSpPr/>
              <p:nvPr/>
            </p:nvSpPr>
            <p:spPr>
              <a:xfrm>
                <a:off x="5146677" y="2951163"/>
                <a:ext cx="17463" cy="65088"/>
              </a:xfrm>
              <a:custGeom>
                <a:avLst/>
                <a:gdLst/>
                <a:ahLst/>
                <a:cxnLst>
                  <a:cxn ang="0">
                    <a:pos x="10914" y="3201"/>
                  </a:cxn>
                  <a:cxn ang="0">
                    <a:pos x="10914" y="3201"/>
                  </a:cxn>
                  <a:cxn ang="0">
                    <a:pos x="10369" y="11204"/>
                  </a:cxn>
                  <a:cxn ang="0">
                    <a:pos x="9823" y="20273"/>
                  </a:cxn>
                  <a:cxn ang="0">
                    <a:pos x="6003" y="36812"/>
                  </a:cxn>
                  <a:cxn ang="0">
                    <a:pos x="6003" y="36812"/>
                  </a:cxn>
                  <a:cxn ang="0">
                    <a:pos x="2183" y="49083"/>
                  </a:cxn>
                  <a:cxn ang="0">
                    <a:pos x="546" y="55485"/>
                  </a:cxn>
                  <a:cxn ang="0">
                    <a:pos x="0" y="61353"/>
                  </a:cxn>
                  <a:cxn ang="0">
                    <a:pos x="0" y="61353"/>
                  </a:cxn>
                  <a:cxn ang="0">
                    <a:pos x="546" y="62954"/>
                  </a:cxn>
                  <a:cxn ang="0">
                    <a:pos x="1637" y="64021"/>
                  </a:cxn>
                  <a:cxn ang="0">
                    <a:pos x="2183" y="64021"/>
                  </a:cxn>
                  <a:cxn ang="0">
                    <a:pos x="3820" y="65088"/>
                  </a:cxn>
                  <a:cxn ang="0">
                    <a:pos x="4366" y="64021"/>
                  </a:cxn>
                  <a:cxn ang="0">
                    <a:pos x="6003" y="64021"/>
                  </a:cxn>
                  <a:cxn ang="0">
                    <a:pos x="6549" y="62954"/>
                  </a:cxn>
                  <a:cxn ang="0">
                    <a:pos x="6549" y="61353"/>
                  </a:cxn>
                  <a:cxn ang="0">
                    <a:pos x="6549" y="61353"/>
                  </a:cxn>
                  <a:cxn ang="0">
                    <a:pos x="7094" y="53884"/>
                  </a:cxn>
                  <a:cxn ang="0">
                    <a:pos x="9823" y="45882"/>
                  </a:cxn>
                  <a:cxn ang="0">
                    <a:pos x="14189" y="30943"/>
                  </a:cxn>
                  <a:cxn ang="0">
                    <a:pos x="14189" y="30943"/>
                  </a:cxn>
                  <a:cxn ang="0">
                    <a:pos x="16372" y="17072"/>
                  </a:cxn>
                  <a:cxn ang="0">
                    <a:pos x="17463" y="10137"/>
                  </a:cxn>
                  <a:cxn ang="0">
                    <a:pos x="17463" y="3201"/>
                  </a:cxn>
                  <a:cxn ang="0">
                    <a:pos x="17463" y="3201"/>
                  </a:cxn>
                  <a:cxn ang="0">
                    <a:pos x="17463" y="2134"/>
                  </a:cxn>
                  <a:cxn ang="0">
                    <a:pos x="16917" y="534"/>
                  </a:cxn>
                  <a:cxn ang="0">
                    <a:pos x="15280" y="0"/>
                  </a:cxn>
                  <a:cxn ang="0">
                    <a:pos x="14734" y="0"/>
                  </a:cxn>
                  <a:cxn ang="0">
                    <a:pos x="13097" y="0"/>
                  </a:cxn>
                  <a:cxn ang="0">
                    <a:pos x="12552" y="534"/>
                  </a:cxn>
                  <a:cxn ang="0">
                    <a:pos x="12006" y="2134"/>
                  </a:cxn>
                  <a:cxn ang="0">
                    <a:pos x="10914" y="3201"/>
                  </a:cxn>
                  <a:cxn ang="0">
                    <a:pos x="10914" y="3201"/>
                  </a:cxn>
                </a:cxnLst>
                <a:rect l="0" t="0" r="0" b="0"/>
                <a:pathLst>
                  <a:path w="32" h="122">
                    <a:moveTo>
                      <a:pt x="20" y="6"/>
                    </a:moveTo>
                    <a:lnTo>
                      <a:pt x="20" y="6"/>
                    </a:lnTo>
                    <a:lnTo>
                      <a:pt x="19" y="21"/>
                    </a:lnTo>
                    <a:lnTo>
                      <a:pt x="18" y="38"/>
                    </a:lnTo>
                    <a:lnTo>
                      <a:pt x="11" y="69"/>
                    </a:lnTo>
                    <a:lnTo>
                      <a:pt x="11" y="69"/>
                    </a:lnTo>
                    <a:lnTo>
                      <a:pt x="4" y="92"/>
                    </a:lnTo>
                    <a:lnTo>
                      <a:pt x="1" y="104"/>
                    </a:lnTo>
                    <a:lnTo>
                      <a:pt x="0" y="115"/>
                    </a:lnTo>
                    <a:lnTo>
                      <a:pt x="0" y="115"/>
                    </a:lnTo>
                    <a:lnTo>
                      <a:pt x="1" y="118"/>
                    </a:lnTo>
                    <a:lnTo>
                      <a:pt x="3" y="120"/>
                    </a:lnTo>
                    <a:lnTo>
                      <a:pt x="4" y="120"/>
                    </a:lnTo>
                    <a:lnTo>
                      <a:pt x="7" y="122"/>
                    </a:lnTo>
                    <a:lnTo>
                      <a:pt x="8" y="120"/>
                    </a:lnTo>
                    <a:lnTo>
                      <a:pt x="11" y="120"/>
                    </a:lnTo>
                    <a:lnTo>
                      <a:pt x="12" y="118"/>
                    </a:lnTo>
                    <a:lnTo>
                      <a:pt x="12" y="115"/>
                    </a:lnTo>
                    <a:lnTo>
                      <a:pt x="12" y="115"/>
                    </a:lnTo>
                    <a:lnTo>
                      <a:pt x="13" y="101"/>
                    </a:lnTo>
                    <a:lnTo>
                      <a:pt x="18" y="86"/>
                    </a:lnTo>
                    <a:lnTo>
                      <a:pt x="26" y="58"/>
                    </a:lnTo>
                    <a:lnTo>
                      <a:pt x="26" y="58"/>
                    </a:lnTo>
                    <a:lnTo>
                      <a:pt x="30" y="32"/>
                    </a:lnTo>
                    <a:lnTo>
                      <a:pt x="32" y="19"/>
                    </a:lnTo>
                    <a:lnTo>
                      <a:pt x="32" y="6"/>
                    </a:lnTo>
                    <a:lnTo>
                      <a:pt x="32" y="6"/>
                    </a:lnTo>
                    <a:lnTo>
                      <a:pt x="32" y="4"/>
                    </a:lnTo>
                    <a:lnTo>
                      <a:pt x="31" y="1"/>
                    </a:lnTo>
                    <a:lnTo>
                      <a:pt x="28" y="0"/>
                    </a:lnTo>
                    <a:lnTo>
                      <a:pt x="27" y="0"/>
                    </a:lnTo>
                    <a:lnTo>
                      <a:pt x="24" y="0"/>
                    </a:lnTo>
                    <a:lnTo>
                      <a:pt x="23" y="1"/>
                    </a:lnTo>
                    <a:lnTo>
                      <a:pt x="22" y="4"/>
                    </a:lnTo>
                    <a:lnTo>
                      <a:pt x="20" y="6"/>
                    </a:lnTo>
                    <a:lnTo>
                      <a:pt x="2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65" name="Freeform 952"/>
              <p:cNvSpPr/>
              <p:nvPr/>
            </p:nvSpPr>
            <p:spPr>
              <a:xfrm>
                <a:off x="5243514" y="2944813"/>
                <a:ext cx="7938" cy="63500"/>
              </a:xfrm>
              <a:custGeom>
                <a:avLst/>
                <a:gdLst/>
                <a:ahLst/>
                <a:cxnLst>
                  <a:cxn ang="0">
                    <a:pos x="1985" y="3643"/>
                  </a:cxn>
                  <a:cxn ang="0">
                    <a:pos x="1985" y="36955"/>
                  </a:cxn>
                  <a:cxn ang="0">
                    <a:pos x="1985" y="36955"/>
                  </a:cxn>
                  <a:cxn ang="0">
                    <a:pos x="1488" y="42680"/>
                  </a:cxn>
                  <a:cxn ang="0">
                    <a:pos x="496" y="48406"/>
                  </a:cxn>
                  <a:cxn ang="0">
                    <a:pos x="0" y="54652"/>
                  </a:cxn>
                  <a:cxn ang="0">
                    <a:pos x="0" y="60377"/>
                  </a:cxn>
                  <a:cxn ang="0">
                    <a:pos x="0" y="60377"/>
                  </a:cxn>
                  <a:cxn ang="0">
                    <a:pos x="0" y="61418"/>
                  </a:cxn>
                  <a:cxn ang="0">
                    <a:pos x="496" y="62980"/>
                  </a:cxn>
                  <a:cxn ang="0">
                    <a:pos x="1985" y="62980"/>
                  </a:cxn>
                  <a:cxn ang="0">
                    <a:pos x="2977" y="63500"/>
                  </a:cxn>
                  <a:cxn ang="0">
                    <a:pos x="3969" y="62980"/>
                  </a:cxn>
                  <a:cxn ang="0">
                    <a:pos x="4961" y="62980"/>
                  </a:cxn>
                  <a:cxn ang="0">
                    <a:pos x="5457" y="61418"/>
                  </a:cxn>
                  <a:cxn ang="0">
                    <a:pos x="5954" y="60377"/>
                  </a:cxn>
                  <a:cxn ang="0">
                    <a:pos x="5954" y="60377"/>
                  </a:cxn>
                  <a:cxn ang="0">
                    <a:pos x="5954" y="54652"/>
                  </a:cxn>
                  <a:cxn ang="0">
                    <a:pos x="6946" y="48406"/>
                  </a:cxn>
                  <a:cxn ang="0">
                    <a:pos x="7442" y="42680"/>
                  </a:cxn>
                  <a:cxn ang="0">
                    <a:pos x="7938" y="36955"/>
                  </a:cxn>
                  <a:cxn ang="0">
                    <a:pos x="7938" y="3643"/>
                  </a:cxn>
                  <a:cxn ang="0">
                    <a:pos x="7938" y="3643"/>
                  </a:cxn>
                  <a:cxn ang="0">
                    <a:pos x="7442" y="2082"/>
                  </a:cxn>
                  <a:cxn ang="0">
                    <a:pos x="6946" y="1041"/>
                  </a:cxn>
                  <a:cxn ang="0">
                    <a:pos x="5954" y="0"/>
                  </a:cxn>
                  <a:cxn ang="0">
                    <a:pos x="4961" y="0"/>
                  </a:cxn>
                  <a:cxn ang="0">
                    <a:pos x="3969" y="0"/>
                  </a:cxn>
                  <a:cxn ang="0">
                    <a:pos x="2977" y="1041"/>
                  </a:cxn>
                  <a:cxn ang="0">
                    <a:pos x="1985" y="2082"/>
                  </a:cxn>
                  <a:cxn ang="0">
                    <a:pos x="1985" y="3643"/>
                  </a:cxn>
                  <a:cxn ang="0">
                    <a:pos x="1985" y="3643"/>
                  </a:cxn>
                </a:cxnLst>
                <a:rect l="0" t="0" r="0" b="0"/>
                <a:pathLst>
                  <a:path w="16" h="122">
                    <a:moveTo>
                      <a:pt x="4" y="7"/>
                    </a:moveTo>
                    <a:lnTo>
                      <a:pt x="4" y="71"/>
                    </a:lnTo>
                    <a:lnTo>
                      <a:pt x="4" y="71"/>
                    </a:lnTo>
                    <a:lnTo>
                      <a:pt x="3" y="82"/>
                    </a:lnTo>
                    <a:lnTo>
                      <a:pt x="1" y="93"/>
                    </a:lnTo>
                    <a:lnTo>
                      <a:pt x="0" y="105"/>
                    </a:lnTo>
                    <a:lnTo>
                      <a:pt x="0" y="116"/>
                    </a:lnTo>
                    <a:lnTo>
                      <a:pt x="0" y="116"/>
                    </a:lnTo>
                    <a:lnTo>
                      <a:pt x="0" y="118"/>
                    </a:lnTo>
                    <a:lnTo>
                      <a:pt x="1" y="121"/>
                    </a:lnTo>
                    <a:lnTo>
                      <a:pt x="4" y="121"/>
                    </a:lnTo>
                    <a:lnTo>
                      <a:pt x="6" y="122"/>
                    </a:lnTo>
                    <a:lnTo>
                      <a:pt x="8" y="121"/>
                    </a:lnTo>
                    <a:lnTo>
                      <a:pt x="10" y="121"/>
                    </a:lnTo>
                    <a:lnTo>
                      <a:pt x="11" y="118"/>
                    </a:lnTo>
                    <a:lnTo>
                      <a:pt x="12" y="116"/>
                    </a:lnTo>
                    <a:lnTo>
                      <a:pt x="12" y="116"/>
                    </a:lnTo>
                    <a:lnTo>
                      <a:pt x="12" y="105"/>
                    </a:lnTo>
                    <a:lnTo>
                      <a:pt x="14" y="93"/>
                    </a:lnTo>
                    <a:lnTo>
                      <a:pt x="15" y="82"/>
                    </a:lnTo>
                    <a:lnTo>
                      <a:pt x="16" y="71"/>
                    </a:lnTo>
                    <a:lnTo>
                      <a:pt x="16" y="7"/>
                    </a:lnTo>
                    <a:lnTo>
                      <a:pt x="16" y="7"/>
                    </a:lnTo>
                    <a:lnTo>
                      <a:pt x="15" y="4"/>
                    </a:lnTo>
                    <a:lnTo>
                      <a:pt x="14" y="2"/>
                    </a:lnTo>
                    <a:lnTo>
                      <a:pt x="12" y="0"/>
                    </a:lnTo>
                    <a:lnTo>
                      <a:pt x="10" y="0"/>
                    </a:lnTo>
                    <a:lnTo>
                      <a:pt x="8" y="0"/>
                    </a:lnTo>
                    <a:lnTo>
                      <a:pt x="6" y="2"/>
                    </a:lnTo>
                    <a:lnTo>
                      <a:pt x="4" y="4"/>
                    </a:lnTo>
                    <a:lnTo>
                      <a:pt x="4" y="7"/>
                    </a:lnTo>
                    <a:lnTo>
                      <a:pt x="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66" name="Freeform 953"/>
              <p:cNvSpPr/>
              <p:nvPr/>
            </p:nvSpPr>
            <p:spPr>
              <a:xfrm>
                <a:off x="5340352" y="2951163"/>
                <a:ext cx="14288" cy="66675"/>
              </a:xfrm>
              <a:custGeom>
                <a:avLst/>
                <a:gdLst/>
                <a:ahLst/>
                <a:cxnLst>
                  <a:cxn ang="0">
                    <a:pos x="5821" y="3175"/>
                  </a:cxn>
                  <a:cxn ang="0">
                    <a:pos x="5821" y="3175"/>
                  </a:cxn>
                  <a:cxn ang="0">
                    <a:pos x="5821" y="2117"/>
                  </a:cxn>
                  <a:cxn ang="0">
                    <a:pos x="5292" y="529"/>
                  </a:cxn>
                  <a:cxn ang="0">
                    <a:pos x="3175" y="0"/>
                  </a:cxn>
                  <a:cxn ang="0">
                    <a:pos x="1588" y="0"/>
                  </a:cxn>
                  <a:cxn ang="0">
                    <a:pos x="1058" y="529"/>
                  </a:cxn>
                  <a:cxn ang="0">
                    <a:pos x="0" y="2117"/>
                  </a:cxn>
                  <a:cxn ang="0">
                    <a:pos x="0" y="3175"/>
                  </a:cxn>
                  <a:cxn ang="0">
                    <a:pos x="0" y="3175"/>
                  </a:cxn>
                  <a:cxn ang="0">
                    <a:pos x="0" y="10583"/>
                  </a:cxn>
                  <a:cxn ang="0">
                    <a:pos x="1588" y="18521"/>
                  </a:cxn>
                  <a:cxn ang="0">
                    <a:pos x="3704" y="32808"/>
                  </a:cxn>
                  <a:cxn ang="0">
                    <a:pos x="6350" y="47625"/>
                  </a:cxn>
                  <a:cxn ang="0">
                    <a:pos x="7938" y="55562"/>
                  </a:cxn>
                  <a:cxn ang="0">
                    <a:pos x="7938" y="62971"/>
                  </a:cxn>
                  <a:cxn ang="0">
                    <a:pos x="7938" y="62971"/>
                  </a:cxn>
                  <a:cxn ang="0">
                    <a:pos x="8996" y="64558"/>
                  </a:cxn>
                  <a:cxn ang="0">
                    <a:pos x="9525" y="65617"/>
                  </a:cxn>
                  <a:cxn ang="0">
                    <a:pos x="11642" y="66675"/>
                  </a:cxn>
                  <a:cxn ang="0">
                    <a:pos x="13230" y="65617"/>
                  </a:cxn>
                  <a:cxn ang="0">
                    <a:pos x="13759" y="65617"/>
                  </a:cxn>
                  <a:cxn ang="0">
                    <a:pos x="14288" y="64558"/>
                  </a:cxn>
                  <a:cxn ang="0">
                    <a:pos x="14288" y="62971"/>
                  </a:cxn>
                  <a:cxn ang="0">
                    <a:pos x="14288" y="62971"/>
                  </a:cxn>
                  <a:cxn ang="0">
                    <a:pos x="14288" y="55562"/>
                  </a:cxn>
                  <a:cxn ang="0">
                    <a:pos x="13230" y="47625"/>
                  </a:cxn>
                  <a:cxn ang="0">
                    <a:pos x="10055" y="32808"/>
                  </a:cxn>
                  <a:cxn ang="0">
                    <a:pos x="7938" y="18521"/>
                  </a:cxn>
                  <a:cxn ang="0">
                    <a:pos x="6350" y="10583"/>
                  </a:cxn>
                  <a:cxn ang="0">
                    <a:pos x="5821" y="3175"/>
                  </a:cxn>
                  <a:cxn ang="0">
                    <a:pos x="5821" y="3175"/>
                  </a:cxn>
                </a:cxnLst>
                <a:rect l="0" t="0" r="0" b="0"/>
                <a:pathLst>
                  <a:path w="27" h="126">
                    <a:moveTo>
                      <a:pt x="11" y="6"/>
                    </a:moveTo>
                    <a:lnTo>
                      <a:pt x="11" y="6"/>
                    </a:lnTo>
                    <a:lnTo>
                      <a:pt x="11" y="4"/>
                    </a:lnTo>
                    <a:lnTo>
                      <a:pt x="10" y="1"/>
                    </a:lnTo>
                    <a:lnTo>
                      <a:pt x="6" y="0"/>
                    </a:lnTo>
                    <a:lnTo>
                      <a:pt x="3" y="0"/>
                    </a:lnTo>
                    <a:lnTo>
                      <a:pt x="2" y="1"/>
                    </a:lnTo>
                    <a:lnTo>
                      <a:pt x="0" y="4"/>
                    </a:lnTo>
                    <a:lnTo>
                      <a:pt x="0" y="6"/>
                    </a:lnTo>
                    <a:lnTo>
                      <a:pt x="0" y="6"/>
                    </a:lnTo>
                    <a:lnTo>
                      <a:pt x="0" y="20"/>
                    </a:lnTo>
                    <a:lnTo>
                      <a:pt x="3" y="35"/>
                    </a:lnTo>
                    <a:lnTo>
                      <a:pt x="7" y="62"/>
                    </a:lnTo>
                    <a:lnTo>
                      <a:pt x="12" y="90"/>
                    </a:lnTo>
                    <a:lnTo>
                      <a:pt x="15" y="105"/>
                    </a:lnTo>
                    <a:lnTo>
                      <a:pt x="15" y="119"/>
                    </a:lnTo>
                    <a:lnTo>
                      <a:pt x="15" y="119"/>
                    </a:lnTo>
                    <a:lnTo>
                      <a:pt x="17" y="122"/>
                    </a:lnTo>
                    <a:lnTo>
                      <a:pt x="18" y="124"/>
                    </a:lnTo>
                    <a:lnTo>
                      <a:pt x="22" y="126"/>
                    </a:lnTo>
                    <a:lnTo>
                      <a:pt x="25" y="124"/>
                    </a:lnTo>
                    <a:lnTo>
                      <a:pt x="26" y="124"/>
                    </a:lnTo>
                    <a:lnTo>
                      <a:pt x="27" y="122"/>
                    </a:lnTo>
                    <a:lnTo>
                      <a:pt x="27" y="119"/>
                    </a:lnTo>
                    <a:lnTo>
                      <a:pt x="27" y="119"/>
                    </a:lnTo>
                    <a:lnTo>
                      <a:pt x="27" y="105"/>
                    </a:lnTo>
                    <a:lnTo>
                      <a:pt x="25" y="90"/>
                    </a:lnTo>
                    <a:lnTo>
                      <a:pt x="19" y="62"/>
                    </a:lnTo>
                    <a:lnTo>
                      <a:pt x="15" y="35"/>
                    </a:lnTo>
                    <a:lnTo>
                      <a:pt x="12" y="20"/>
                    </a:lnTo>
                    <a:lnTo>
                      <a:pt x="11" y="6"/>
                    </a:lnTo>
                    <a:lnTo>
                      <a:pt x="1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67" name="Freeform 954"/>
              <p:cNvSpPr/>
              <p:nvPr/>
            </p:nvSpPr>
            <p:spPr>
              <a:xfrm>
                <a:off x="5370514" y="2952751"/>
                <a:ext cx="36513" cy="71438"/>
              </a:xfrm>
              <a:custGeom>
                <a:avLst/>
                <a:gdLst/>
                <a:ahLst/>
                <a:cxnLst>
                  <a:cxn ang="0">
                    <a:pos x="36513" y="66107"/>
                  </a:cxn>
                  <a:cxn ang="0">
                    <a:pos x="36513" y="66107"/>
                  </a:cxn>
                  <a:cxn ang="0">
                    <a:pos x="34902" y="61842"/>
                  </a:cxn>
                  <a:cxn ang="0">
                    <a:pos x="33828" y="57577"/>
                  </a:cxn>
                  <a:cxn ang="0">
                    <a:pos x="32754" y="52779"/>
                  </a:cxn>
                  <a:cxn ang="0">
                    <a:pos x="31680" y="48514"/>
                  </a:cxn>
                  <a:cxn ang="0">
                    <a:pos x="31680" y="48514"/>
                  </a:cxn>
                  <a:cxn ang="0">
                    <a:pos x="28996" y="43183"/>
                  </a:cxn>
                  <a:cxn ang="0">
                    <a:pos x="26311" y="38385"/>
                  </a:cxn>
                  <a:cxn ang="0">
                    <a:pos x="23626" y="33053"/>
                  </a:cxn>
                  <a:cxn ang="0">
                    <a:pos x="21478" y="28255"/>
                  </a:cxn>
                  <a:cxn ang="0">
                    <a:pos x="21478" y="28255"/>
                  </a:cxn>
                  <a:cxn ang="0">
                    <a:pos x="18793" y="21325"/>
                  </a:cxn>
                  <a:cxn ang="0">
                    <a:pos x="16109" y="15460"/>
                  </a:cxn>
                  <a:cxn ang="0">
                    <a:pos x="16109" y="15460"/>
                  </a:cxn>
                  <a:cxn ang="0">
                    <a:pos x="13424" y="12262"/>
                  </a:cxn>
                  <a:cxn ang="0">
                    <a:pos x="10202" y="9063"/>
                  </a:cxn>
                  <a:cxn ang="0">
                    <a:pos x="7517" y="5331"/>
                  </a:cxn>
                  <a:cxn ang="0">
                    <a:pos x="5907" y="2132"/>
                  </a:cxn>
                  <a:cxn ang="0">
                    <a:pos x="5907" y="2132"/>
                  </a:cxn>
                  <a:cxn ang="0">
                    <a:pos x="5370" y="1066"/>
                  </a:cxn>
                  <a:cxn ang="0">
                    <a:pos x="4296" y="0"/>
                  </a:cxn>
                  <a:cxn ang="0">
                    <a:pos x="3759" y="0"/>
                  </a:cxn>
                  <a:cxn ang="0">
                    <a:pos x="2148" y="0"/>
                  </a:cxn>
                  <a:cxn ang="0">
                    <a:pos x="0" y="1066"/>
                  </a:cxn>
                  <a:cxn ang="0">
                    <a:pos x="0" y="2666"/>
                  </a:cxn>
                  <a:cxn ang="0">
                    <a:pos x="0" y="4265"/>
                  </a:cxn>
                  <a:cxn ang="0">
                    <a:pos x="0" y="4265"/>
                  </a:cxn>
                  <a:cxn ang="0">
                    <a:pos x="1074" y="6397"/>
                  </a:cxn>
                  <a:cxn ang="0">
                    <a:pos x="1611" y="8530"/>
                  </a:cxn>
                  <a:cxn ang="0">
                    <a:pos x="5370" y="12262"/>
                  </a:cxn>
                  <a:cxn ang="0">
                    <a:pos x="5370" y="12262"/>
                  </a:cxn>
                  <a:cxn ang="0">
                    <a:pos x="8054" y="15460"/>
                  </a:cxn>
                  <a:cxn ang="0">
                    <a:pos x="11813" y="21325"/>
                  </a:cxn>
                  <a:cxn ang="0">
                    <a:pos x="14498" y="28255"/>
                  </a:cxn>
                  <a:cxn ang="0">
                    <a:pos x="16109" y="33053"/>
                  </a:cxn>
                  <a:cxn ang="0">
                    <a:pos x="16109" y="33053"/>
                  </a:cxn>
                  <a:cxn ang="0">
                    <a:pos x="18257" y="38385"/>
                  </a:cxn>
                  <a:cxn ang="0">
                    <a:pos x="21478" y="43183"/>
                  </a:cxn>
                  <a:cxn ang="0">
                    <a:pos x="24163" y="48514"/>
                  </a:cxn>
                  <a:cxn ang="0">
                    <a:pos x="26848" y="53845"/>
                  </a:cxn>
                  <a:cxn ang="0">
                    <a:pos x="26848" y="53845"/>
                  </a:cxn>
                  <a:cxn ang="0">
                    <a:pos x="27922" y="57577"/>
                  </a:cxn>
                  <a:cxn ang="0">
                    <a:pos x="28459" y="61842"/>
                  </a:cxn>
                  <a:cxn ang="0">
                    <a:pos x="28996" y="65574"/>
                  </a:cxn>
                  <a:cxn ang="0">
                    <a:pos x="30606" y="69839"/>
                  </a:cxn>
                  <a:cxn ang="0">
                    <a:pos x="30606" y="69839"/>
                  </a:cxn>
                  <a:cxn ang="0">
                    <a:pos x="31680" y="70905"/>
                  </a:cxn>
                  <a:cxn ang="0">
                    <a:pos x="32754" y="71438"/>
                  </a:cxn>
                  <a:cxn ang="0">
                    <a:pos x="33828" y="71438"/>
                  </a:cxn>
                  <a:cxn ang="0">
                    <a:pos x="34902" y="70905"/>
                  </a:cxn>
                  <a:cxn ang="0">
                    <a:pos x="36513" y="69306"/>
                  </a:cxn>
                  <a:cxn ang="0">
                    <a:pos x="36513" y="67706"/>
                  </a:cxn>
                  <a:cxn ang="0">
                    <a:pos x="36513" y="66107"/>
                  </a:cxn>
                  <a:cxn ang="0">
                    <a:pos x="36513" y="66107"/>
                  </a:cxn>
                </a:cxnLst>
                <a:rect l="0" t="0" r="0" b="0"/>
                <a:pathLst>
                  <a:path w="68" h="134">
                    <a:moveTo>
                      <a:pt x="68" y="124"/>
                    </a:moveTo>
                    <a:lnTo>
                      <a:pt x="68" y="124"/>
                    </a:lnTo>
                    <a:lnTo>
                      <a:pt x="65" y="116"/>
                    </a:lnTo>
                    <a:lnTo>
                      <a:pt x="63" y="108"/>
                    </a:lnTo>
                    <a:lnTo>
                      <a:pt x="61" y="99"/>
                    </a:lnTo>
                    <a:lnTo>
                      <a:pt x="59" y="91"/>
                    </a:lnTo>
                    <a:lnTo>
                      <a:pt x="59" y="91"/>
                    </a:lnTo>
                    <a:lnTo>
                      <a:pt x="54" y="81"/>
                    </a:lnTo>
                    <a:lnTo>
                      <a:pt x="49" y="72"/>
                    </a:lnTo>
                    <a:lnTo>
                      <a:pt x="44" y="62"/>
                    </a:lnTo>
                    <a:lnTo>
                      <a:pt x="40" y="53"/>
                    </a:lnTo>
                    <a:lnTo>
                      <a:pt x="40" y="53"/>
                    </a:lnTo>
                    <a:lnTo>
                      <a:pt x="35" y="40"/>
                    </a:lnTo>
                    <a:lnTo>
                      <a:pt x="30" y="29"/>
                    </a:lnTo>
                    <a:lnTo>
                      <a:pt x="30" y="29"/>
                    </a:lnTo>
                    <a:lnTo>
                      <a:pt x="25" y="23"/>
                    </a:lnTo>
                    <a:lnTo>
                      <a:pt x="19" y="17"/>
                    </a:lnTo>
                    <a:lnTo>
                      <a:pt x="14" y="10"/>
                    </a:lnTo>
                    <a:lnTo>
                      <a:pt x="11" y="4"/>
                    </a:lnTo>
                    <a:lnTo>
                      <a:pt x="11" y="4"/>
                    </a:lnTo>
                    <a:lnTo>
                      <a:pt x="10" y="2"/>
                    </a:lnTo>
                    <a:lnTo>
                      <a:pt x="8" y="0"/>
                    </a:lnTo>
                    <a:lnTo>
                      <a:pt x="7" y="0"/>
                    </a:lnTo>
                    <a:lnTo>
                      <a:pt x="4" y="0"/>
                    </a:lnTo>
                    <a:lnTo>
                      <a:pt x="0" y="2"/>
                    </a:lnTo>
                    <a:lnTo>
                      <a:pt x="0" y="5"/>
                    </a:lnTo>
                    <a:lnTo>
                      <a:pt x="0" y="8"/>
                    </a:lnTo>
                    <a:lnTo>
                      <a:pt x="0" y="8"/>
                    </a:lnTo>
                    <a:lnTo>
                      <a:pt x="2" y="12"/>
                    </a:lnTo>
                    <a:lnTo>
                      <a:pt x="3" y="16"/>
                    </a:lnTo>
                    <a:lnTo>
                      <a:pt x="10" y="23"/>
                    </a:lnTo>
                    <a:lnTo>
                      <a:pt x="10" y="23"/>
                    </a:lnTo>
                    <a:lnTo>
                      <a:pt x="15" y="29"/>
                    </a:lnTo>
                    <a:lnTo>
                      <a:pt x="22" y="40"/>
                    </a:lnTo>
                    <a:lnTo>
                      <a:pt x="27" y="53"/>
                    </a:lnTo>
                    <a:lnTo>
                      <a:pt x="30" y="62"/>
                    </a:lnTo>
                    <a:lnTo>
                      <a:pt x="30" y="62"/>
                    </a:lnTo>
                    <a:lnTo>
                      <a:pt x="34" y="72"/>
                    </a:lnTo>
                    <a:lnTo>
                      <a:pt x="40" y="81"/>
                    </a:lnTo>
                    <a:lnTo>
                      <a:pt x="45" y="91"/>
                    </a:lnTo>
                    <a:lnTo>
                      <a:pt x="50" y="101"/>
                    </a:lnTo>
                    <a:lnTo>
                      <a:pt x="50" y="101"/>
                    </a:lnTo>
                    <a:lnTo>
                      <a:pt x="52" y="108"/>
                    </a:lnTo>
                    <a:lnTo>
                      <a:pt x="53" y="116"/>
                    </a:lnTo>
                    <a:lnTo>
                      <a:pt x="54" y="123"/>
                    </a:lnTo>
                    <a:lnTo>
                      <a:pt x="57" y="131"/>
                    </a:lnTo>
                    <a:lnTo>
                      <a:pt x="57" y="131"/>
                    </a:lnTo>
                    <a:lnTo>
                      <a:pt x="59" y="133"/>
                    </a:lnTo>
                    <a:lnTo>
                      <a:pt x="61" y="134"/>
                    </a:lnTo>
                    <a:lnTo>
                      <a:pt x="63" y="134"/>
                    </a:lnTo>
                    <a:lnTo>
                      <a:pt x="65" y="133"/>
                    </a:lnTo>
                    <a:lnTo>
                      <a:pt x="68" y="130"/>
                    </a:lnTo>
                    <a:lnTo>
                      <a:pt x="68" y="127"/>
                    </a:lnTo>
                    <a:lnTo>
                      <a:pt x="68" y="124"/>
                    </a:lnTo>
                    <a:lnTo>
                      <a:pt x="68" y="12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68" name="Freeform 955"/>
              <p:cNvSpPr/>
              <p:nvPr/>
            </p:nvSpPr>
            <p:spPr>
              <a:xfrm>
                <a:off x="5521327" y="3122613"/>
                <a:ext cx="271463" cy="163513"/>
              </a:xfrm>
              <a:custGeom>
                <a:avLst/>
                <a:gdLst/>
                <a:ahLst/>
                <a:cxnLst>
                  <a:cxn ang="0">
                    <a:pos x="271463" y="60131"/>
                  </a:cxn>
                  <a:cxn ang="0">
                    <a:pos x="269346" y="46944"/>
                  </a:cxn>
                  <a:cxn ang="0">
                    <a:pos x="264584" y="36395"/>
                  </a:cxn>
                  <a:cxn ang="0">
                    <a:pos x="259821" y="27955"/>
                  </a:cxn>
                  <a:cxn ang="0">
                    <a:pos x="251884" y="20571"/>
                  </a:cxn>
                  <a:cxn ang="0">
                    <a:pos x="243417" y="14769"/>
                  </a:cxn>
                  <a:cxn ang="0">
                    <a:pos x="233363" y="10549"/>
                  </a:cxn>
                  <a:cxn ang="0">
                    <a:pos x="209550" y="6330"/>
                  </a:cxn>
                  <a:cxn ang="0">
                    <a:pos x="120650" y="2110"/>
                  </a:cxn>
                  <a:cxn ang="0">
                    <a:pos x="32279" y="0"/>
                  </a:cxn>
                  <a:cxn ang="0">
                    <a:pos x="30163" y="0"/>
                  </a:cxn>
                  <a:cxn ang="0">
                    <a:pos x="24871" y="2637"/>
                  </a:cxn>
                  <a:cxn ang="0">
                    <a:pos x="22754" y="10022"/>
                  </a:cxn>
                  <a:cxn ang="0">
                    <a:pos x="24871" y="16351"/>
                  </a:cxn>
                  <a:cxn ang="0">
                    <a:pos x="30163" y="18989"/>
                  </a:cxn>
                  <a:cxn ang="0">
                    <a:pos x="32279" y="18989"/>
                  </a:cxn>
                  <a:cxn ang="0">
                    <a:pos x="94721" y="21098"/>
                  </a:cxn>
                  <a:cxn ang="0">
                    <a:pos x="157692" y="22681"/>
                  </a:cxn>
                  <a:cxn ang="0">
                    <a:pos x="170921" y="22681"/>
                  </a:cxn>
                  <a:cxn ang="0">
                    <a:pos x="209550" y="25846"/>
                  </a:cxn>
                  <a:cxn ang="0">
                    <a:pos x="219075" y="26373"/>
                  </a:cxn>
                  <a:cxn ang="0">
                    <a:pos x="231775" y="30065"/>
                  </a:cxn>
                  <a:cxn ang="0">
                    <a:pos x="239713" y="34285"/>
                  </a:cxn>
                  <a:cxn ang="0">
                    <a:pos x="243946" y="37977"/>
                  </a:cxn>
                  <a:cxn ang="0">
                    <a:pos x="251355" y="45889"/>
                  </a:cxn>
                  <a:cxn ang="0">
                    <a:pos x="253471" y="52746"/>
                  </a:cxn>
                  <a:cxn ang="0">
                    <a:pos x="250296" y="58548"/>
                  </a:cxn>
                  <a:cxn ang="0">
                    <a:pos x="245534" y="63823"/>
                  </a:cxn>
                  <a:cxn ang="0">
                    <a:pos x="231246" y="70680"/>
                  </a:cxn>
                  <a:cxn ang="0">
                    <a:pos x="219075" y="74900"/>
                  </a:cxn>
                  <a:cxn ang="0">
                    <a:pos x="92604" y="116569"/>
                  </a:cxn>
                  <a:cxn ang="0">
                    <a:pos x="81492" y="119206"/>
                  </a:cxn>
                  <a:cxn ang="0">
                    <a:pos x="47096" y="128701"/>
                  </a:cxn>
                  <a:cxn ang="0">
                    <a:pos x="24342" y="136085"/>
                  </a:cxn>
                  <a:cxn ang="0">
                    <a:pos x="4763" y="146107"/>
                  </a:cxn>
                  <a:cxn ang="0">
                    <a:pos x="2646" y="147162"/>
                  </a:cxn>
                  <a:cxn ang="0">
                    <a:pos x="0" y="152436"/>
                  </a:cxn>
                  <a:cxn ang="0">
                    <a:pos x="1058" y="159293"/>
                  </a:cxn>
                  <a:cxn ang="0">
                    <a:pos x="6879" y="163513"/>
                  </a:cxn>
                  <a:cxn ang="0">
                    <a:pos x="12171" y="163513"/>
                  </a:cxn>
                  <a:cxn ang="0">
                    <a:pos x="14288" y="162458"/>
                  </a:cxn>
                  <a:cxn ang="0">
                    <a:pos x="31221" y="154546"/>
                  </a:cxn>
                  <a:cxn ang="0">
                    <a:pos x="50271" y="148744"/>
                  </a:cxn>
                  <a:cxn ang="0">
                    <a:pos x="78317" y="141360"/>
                  </a:cxn>
                  <a:cxn ang="0">
                    <a:pos x="86783" y="138722"/>
                  </a:cxn>
                  <a:cxn ang="0">
                    <a:pos x="129117" y="124481"/>
                  </a:cxn>
                  <a:cxn ang="0">
                    <a:pos x="171450" y="111294"/>
                  </a:cxn>
                  <a:cxn ang="0">
                    <a:pos x="207963" y="100218"/>
                  </a:cxn>
                  <a:cxn ang="0">
                    <a:pos x="243417" y="86504"/>
                  </a:cxn>
                  <a:cxn ang="0">
                    <a:pos x="252413" y="82284"/>
                  </a:cxn>
                  <a:cxn ang="0">
                    <a:pos x="261938" y="77009"/>
                  </a:cxn>
                  <a:cxn ang="0">
                    <a:pos x="269346" y="70152"/>
                  </a:cxn>
                  <a:cxn ang="0">
                    <a:pos x="271463" y="62768"/>
                  </a:cxn>
                  <a:cxn ang="0">
                    <a:pos x="271463" y="60131"/>
                  </a:cxn>
                </a:cxnLst>
                <a:rect l="0" t="0" r="0" b="0"/>
                <a:pathLst>
                  <a:path w="513" h="310">
                    <a:moveTo>
                      <a:pt x="513" y="114"/>
                    </a:moveTo>
                    <a:lnTo>
                      <a:pt x="513" y="114"/>
                    </a:lnTo>
                    <a:lnTo>
                      <a:pt x="511" y="102"/>
                    </a:lnTo>
                    <a:lnTo>
                      <a:pt x="509" y="89"/>
                    </a:lnTo>
                    <a:lnTo>
                      <a:pt x="506" y="80"/>
                    </a:lnTo>
                    <a:lnTo>
                      <a:pt x="500" y="69"/>
                    </a:lnTo>
                    <a:lnTo>
                      <a:pt x="496" y="61"/>
                    </a:lnTo>
                    <a:lnTo>
                      <a:pt x="491" y="53"/>
                    </a:lnTo>
                    <a:lnTo>
                      <a:pt x="484" y="45"/>
                    </a:lnTo>
                    <a:lnTo>
                      <a:pt x="476" y="39"/>
                    </a:lnTo>
                    <a:lnTo>
                      <a:pt x="468" y="32"/>
                    </a:lnTo>
                    <a:lnTo>
                      <a:pt x="460" y="28"/>
                    </a:lnTo>
                    <a:lnTo>
                      <a:pt x="450" y="23"/>
                    </a:lnTo>
                    <a:lnTo>
                      <a:pt x="441" y="20"/>
                    </a:lnTo>
                    <a:lnTo>
                      <a:pt x="419" y="15"/>
                    </a:lnTo>
                    <a:lnTo>
                      <a:pt x="396" y="12"/>
                    </a:lnTo>
                    <a:lnTo>
                      <a:pt x="396" y="12"/>
                    </a:lnTo>
                    <a:lnTo>
                      <a:pt x="228" y="4"/>
                    </a:lnTo>
                    <a:lnTo>
                      <a:pt x="145" y="1"/>
                    </a:lnTo>
                    <a:lnTo>
                      <a:pt x="61" y="0"/>
                    </a:lnTo>
                    <a:lnTo>
                      <a:pt x="61" y="0"/>
                    </a:lnTo>
                    <a:lnTo>
                      <a:pt x="57" y="0"/>
                    </a:lnTo>
                    <a:lnTo>
                      <a:pt x="53" y="1"/>
                    </a:lnTo>
                    <a:lnTo>
                      <a:pt x="47" y="5"/>
                    </a:lnTo>
                    <a:lnTo>
                      <a:pt x="45" y="12"/>
                    </a:lnTo>
                    <a:lnTo>
                      <a:pt x="43" y="19"/>
                    </a:lnTo>
                    <a:lnTo>
                      <a:pt x="45" y="26"/>
                    </a:lnTo>
                    <a:lnTo>
                      <a:pt x="47" y="31"/>
                    </a:lnTo>
                    <a:lnTo>
                      <a:pt x="53" y="35"/>
                    </a:lnTo>
                    <a:lnTo>
                      <a:pt x="57" y="36"/>
                    </a:lnTo>
                    <a:lnTo>
                      <a:pt x="61" y="36"/>
                    </a:lnTo>
                    <a:lnTo>
                      <a:pt x="61" y="36"/>
                    </a:lnTo>
                    <a:lnTo>
                      <a:pt x="119" y="38"/>
                    </a:lnTo>
                    <a:lnTo>
                      <a:pt x="179" y="40"/>
                    </a:lnTo>
                    <a:lnTo>
                      <a:pt x="239" y="42"/>
                    </a:lnTo>
                    <a:lnTo>
                      <a:pt x="298" y="43"/>
                    </a:lnTo>
                    <a:lnTo>
                      <a:pt x="298" y="43"/>
                    </a:lnTo>
                    <a:lnTo>
                      <a:pt x="323" y="43"/>
                    </a:lnTo>
                    <a:lnTo>
                      <a:pt x="347" y="45"/>
                    </a:lnTo>
                    <a:lnTo>
                      <a:pt x="396" y="49"/>
                    </a:lnTo>
                    <a:lnTo>
                      <a:pt x="396" y="49"/>
                    </a:lnTo>
                    <a:lnTo>
                      <a:pt x="414" y="50"/>
                    </a:lnTo>
                    <a:lnTo>
                      <a:pt x="430" y="54"/>
                    </a:lnTo>
                    <a:lnTo>
                      <a:pt x="438" y="57"/>
                    </a:lnTo>
                    <a:lnTo>
                      <a:pt x="446" y="61"/>
                    </a:lnTo>
                    <a:lnTo>
                      <a:pt x="453" y="65"/>
                    </a:lnTo>
                    <a:lnTo>
                      <a:pt x="461" y="72"/>
                    </a:lnTo>
                    <a:lnTo>
                      <a:pt x="461" y="72"/>
                    </a:lnTo>
                    <a:lnTo>
                      <a:pt x="469" y="80"/>
                    </a:lnTo>
                    <a:lnTo>
                      <a:pt x="475" y="87"/>
                    </a:lnTo>
                    <a:lnTo>
                      <a:pt x="477" y="93"/>
                    </a:lnTo>
                    <a:lnTo>
                      <a:pt x="479" y="100"/>
                    </a:lnTo>
                    <a:lnTo>
                      <a:pt x="476" y="106"/>
                    </a:lnTo>
                    <a:lnTo>
                      <a:pt x="473" y="111"/>
                    </a:lnTo>
                    <a:lnTo>
                      <a:pt x="469" y="116"/>
                    </a:lnTo>
                    <a:lnTo>
                      <a:pt x="464" y="121"/>
                    </a:lnTo>
                    <a:lnTo>
                      <a:pt x="450" y="129"/>
                    </a:lnTo>
                    <a:lnTo>
                      <a:pt x="437" y="134"/>
                    </a:lnTo>
                    <a:lnTo>
                      <a:pt x="414" y="142"/>
                    </a:lnTo>
                    <a:lnTo>
                      <a:pt x="414" y="142"/>
                    </a:lnTo>
                    <a:lnTo>
                      <a:pt x="294" y="182"/>
                    </a:lnTo>
                    <a:lnTo>
                      <a:pt x="175" y="221"/>
                    </a:lnTo>
                    <a:lnTo>
                      <a:pt x="175" y="221"/>
                    </a:lnTo>
                    <a:lnTo>
                      <a:pt x="154" y="226"/>
                    </a:lnTo>
                    <a:lnTo>
                      <a:pt x="133" y="233"/>
                    </a:lnTo>
                    <a:lnTo>
                      <a:pt x="89" y="244"/>
                    </a:lnTo>
                    <a:lnTo>
                      <a:pt x="68" y="251"/>
                    </a:lnTo>
                    <a:lnTo>
                      <a:pt x="46" y="258"/>
                    </a:lnTo>
                    <a:lnTo>
                      <a:pt x="27" y="267"/>
                    </a:lnTo>
                    <a:lnTo>
                      <a:pt x="9" y="277"/>
                    </a:lnTo>
                    <a:lnTo>
                      <a:pt x="9" y="277"/>
                    </a:lnTo>
                    <a:lnTo>
                      <a:pt x="5" y="279"/>
                    </a:lnTo>
                    <a:lnTo>
                      <a:pt x="2" y="282"/>
                    </a:lnTo>
                    <a:lnTo>
                      <a:pt x="0" y="289"/>
                    </a:lnTo>
                    <a:lnTo>
                      <a:pt x="1" y="295"/>
                    </a:lnTo>
                    <a:lnTo>
                      <a:pt x="2" y="302"/>
                    </a:lnTo>
                    <a:lnTo>
                      <a:pt x="8" y="308"/>
                    </a:lnTo>
                    <a:lnTo>
                      <a:pt x="13" y="310"/>
                    </a:lnTo>
                    <a:lnTo>
                      <a:pt x="20" y="310"/>
                    </a:lnTo>
                    <a:lnTo>
                      <a:pt x="23" y="310"/>
                    </a:lnTo>
                    <a:lnTo>
                      <a:pt x="27" y="308"/>
                    </a:lnTo>
                    <a:lnTo>
                      <a:pt x="27" y="308"/>
                    </a:lnTo>
                    <a:lnTo>
                      <a:pt x="42" y="300"/>
                    </a:lnTo>
                    <a:lnTo>
                      <a:pt x="59" y="293"/>
                    </a:lnTo>
                    <a:lnTo>
                      <a:pt x="76" y="287"/>
                    </a:lnTo>
                    <a:lnTo>
                      <a:pt x="95" y="282"/>
                    </a:lnTo>
                    <a:lnTo>
                      <a:pt x="130" y="274"/>
                    </a:lnTo>
                    <a:lnTo>
                      <a:pt x="148" y="268"/>
                    </a:lnTo>
                    <a:lnTo>
                      <a:pt x="164" y="263"/>
                    </a:lnTo>
                    <a:lnTo>
                      <a:pt x="164" y="263"/>
                    </a:lnTo>
                    <a:lnTo>
                      <a:pt x="203" y="248"/>
                    </a:lnTo>
                    <a:lnTo>
                      <a:pt x="244" y="236"/>
                    </a:lnTo>
                    <a:lnTo>
                      <a:pt x="324" y="211"/>
                    </a:lnTo>
                    <a:lnTo>
                      <a:pt x="324" y="211"/>
                    </a:lnTo>
                    <a:lnTo>
                      <a:pt x="358" y="202"/>
                    </a:lnTo>
                    <a:lnTo>
                      <a:pt x="393" y="190"/>
                    </a:lnTo>
                    <a:lnTo>
                      <a:pt x="427" y="177"/>
                    </a:lnTo>
                    <a:lnTo>
                      <a:pt x="460" y="164"/>
                    </a:lnTo>
                    <a:lnTo>
                      <a:pt x="460" y="164"/>
                    </a:lnTo>
                    <a:lnTo>
                      <a:pt x="477" y="156"/>
                    </a:lnTo>
                    <a:lnTo>
                      <a:pt x="485" y="152"/>
                    </a:lnTo>
                    <a:lnTo>
                      <a:pt x="495" y="146"/>
                    </a:lnTo>
                    <a:lnTo>
                      <a:pt x="502" y="139"/>
                    </a:lnTo>
                    <a:lnTo>
                      <a:pt x="509" y="133"/>
                    </a:lnTo>
                    <a:lnTo>
                      <a:pt x="511" y="123"/>
                    </a:lnTo>
                    <a:lnTo>
                      <a:pt x="513" y="119"/>
                    </a:lnTo>
                    <a:lnTo>
                      <a:pt x="513" y="114"/>
                    </a:lnTo>
                    <a:lnTo>
                      <a:pt x="513" y="11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69" name="Freeform 956"/>
              <p:cNvSpPr/>
              <p:nvPr/>
            </p:nvSpPr>
            <p:spPr>
              <a:xfrm>
                <a:off x="4687889" y="3109913"/>
                <a:ext cx="280988" cy="163513"/>
              </a:xfrm>
              <a:custGeom>
                <a:avLst/>
                <a:gdLst/>
                <a:ahLst/>
                <a:cxnLst>
                  <a:cxn ang="0">
                    <a:pos x="269346" y="144060"/>
                  </a:cxn>
                  <a:cxn ang="0">
                    <a:pos x="260880" y="141957"/>
                  </a:cxn>
                  <a:cxn ang="0">
                    <a:pos x="234950" y="137751"/>
                  </a:cxn>
                  <a:cxn ang="0">
                    <a:pos x="217488" y="134070"/>
                  </a:cxn>
                  <a:cxn ang="0">
                    <a:pos x="183092" y="124081"/>
                  </a:cxn>
                  <a:cxn ang="0">
                    <a:pos x="166159" y="119874"/>
                  </a:cxn>
                  <a:cxn ang="0">
                    <a:pos x="114829" y="107782"/>
                  </a:cxn>
                  <a:cxn ang="0">
                    <a:pos x="82021" y="97267"/>
                  </a:cxn>
                  <a:cxn ang="0">
                    <a:pos x="49742" y="83597"/>
                  </a:cxn>
                  <a:cxn ang="0">
                    <a:pos x="34396" y="75710"/>
                  </a:cxn>
                  <a:cxn ang="0">
                    <a:pos x="29633" y="72030"/>
                  </a:cxn>
                  <a:cxn ang="0">
                    <a:pos x="22225" y="59411"/>
                  </a:cxn>
                  <a:cxn ang="0">
                    <a:pos x="19050" y="43639"/>
                  </a:cxn>
                  <a:cxn ang="0">
                    <a:pos x="20108" y="35752"/>
                  </a:cxn>
                  <a:cxn ang="0">
                    <a:pos x="23283" y="29443"/>
                  </a:cxn>
                  <a:cxn ang="0">
                    <a:pos x="28046" y="23659"/>
                  </a:cxn>
                  <a:cxn ang="0">
                    <a:pos x="31221" y="22082"/>
                  </a:cxn>
                  <a:cxn ang="0">
                    <a:pos x="41804" y="19453"/>
                  </a:cxn>
                  <a:cxn ang="0">
                    <a:pos x="56092" y="18928"/>
                  </a:cxn>
                  <a:cxn ang="0">
                    <a:pos x="71438" y="18928"/>
                  </a:cxn>
                  <a:cxn ang="0">
                    <a:pos x="116417" y="19453"/>
                  </a:cxn>
                  <a:cxn ang="0">
                    <a:pos x="132292" y="19979"/>
                  </a:cxn>
                  <a:cxn ang="0">
                    <a:pos x="162454" y="23134"/>
                  </a:cxn>
                  <a:cxn ang="0">
                    <a:pos x="177271" y="24185"/>
                  </a:cxn>
                  <a:cxn ang="0">
                    <a:pos x="218546" y="23659"/>
                  </a:cxn>
                  <a:cxn ang="0">
                    <a:pos x="258763" y="23134"/>
                  </a:cxn>
                  <a:cxn ang="0">
                    <a:pos x="260880" y="22082"/>
                  </a:cxn>
                  <a:cxn ang="0">
                    <a:pos x="265642" y="19453"/>
                  </a:cxn>
                  <a:cxn ang="0">
                    <a:pos x="267759" y="13144"/>
                  </a:cxn>
                  <a:cxn ang="0">
                    <a:pos x="265642" y="6835"/>
                  </a:cxn>
                  <a:cxn ang="0">
                    <a:pos x="260880" y="3680"/>
                  </a:cxn>
                  <a:cxn ang="0">
                    <a:pos x="258763" y="3680"/>
                  </a:cxn>
                  <a:cxn ang="0">
                    <a:pos x="164042" y="2103"/>
                  </a:cxn>
                  <a:cxn ang="0">
                    <a:pos x="69850" y="0"/>
                  </a:cxn>
                  <a:cxn ang="0">
                    <a:pos x="41275" y="1577"/>
                  </a:cxn>
                  <a:cxn ang="0">
                    <a:pos x="29633" y="4206"/>
                  </a:cxn>
                  <a:cxn ang="0">
                    <a:pos x="19579" y="8938"/>
                  </a:cxn>
                  <a:cxn ang="0">
                    <a:pos x="11642" y="15773"/>
                  </a:cxn>
                  <a:cxn ang="0">
                    <a:pos x="5821" y="25237"/>
                  </a:cxn>
                  <a:cxn ang="0">
                    <a:pos x="1588" y="36804"/>
                  </a:cxn>
                  <a:cxn ang="0">
                    <a:pos x="0" y="51525"/>
                  </a:cxn>
                  <a:cxn ang="0">
                    <a:pos x="1058" y="59937"/>
                  </a:cxn>
                  <a:cxn ang="0">
                    <a:pos x="5821" y="75184"/>
                  </a:cxn>
                  <a:cxn ang="0">
                    <a:pos x="16933" y="87277"/>
                  </a:cxn>
                  <a:cxn ang="0">
                    <a:pos x="30163" y="97267"/>
                  </a:cxn>
                  <a:cxn ang="0">
                    <a:pos x="46038" y="105153"/>
                  </a:cxn>
                  <a:cxn ang="0">
                    <a:pos x="71967" y="114091"/>
                  </a:cxn>
                  <a:cxn ang="0">
                    <a:pos x="102659" y="123029"/>
                  </a:cxn>
                  <a:cxn ang="0">
                    <a:pos x="147109" y="134070"/>
                  </a:cxn>
                  <a:cxn ang="0">
                    <a:pos x="191030" y="145637"/>
                  </a:cxn>
                  <a:cxn ang="0">
                    <a:pos x="227013" y="153523"/>
                  </a:cxn>
                  <a:cxn ang="0">
                    <a:pos x="262996" y="162987"/>
                  </a:cxn>
                  <a:cxn ang="0">
                    <a:pos x="265113" y="163513"/>
                  </a:cxn>
                  <a:cxn ang="0">
                    <a:pos x="271463" y="163513"/>
                  </a:cxn>
                  <a:cxn ang="0">
                    <a:pos x="273580" y="163513"/>
                  </a:cxn>
                  <a:cxn ang="0">
                    <a:pos x="278871" y="160884"/>
                  </a:cxn>
                  <a:cxn ang="0">
                    <a:pos x="280988" y="154049"/>
                  </a:cxn>
                  <a:cxn ang="0">
                    <a:pos x="278871" y="147214"/>
                  </a:cxn>
                  <a:cxn ang="0">
                    <a:pos x="273580" y="145111"/>
                  </a:cxn>
                  <a:cxn ang="0">
                    <a:pos x="271463" y="144060"/>
                  </a:cxn>
                </a:cxnLst>
                <a:rect l="0" t="0" r="0" b="0"/>
                <a:pathLst>
                  <a:path w="531" h="311">
                    <a:moveTo>
                      <a:pt x="513" y="274"/>
                    </a:moveTo>
                    <a:lnTo>
                      <a:pt x="509" y="274"/>
                    </a:lnTo>
                    <a:lnTo>
                      <a:pt x="509" y="274"/>
                    </a:lnTo>
                    <a:lnTo>
                      <a:pt x="493" y="270"/>
                    </a:lnTo>
                    <a:lnTo>
                      <a:pt x="478" y="268"/>
                    </a:lnTo>
                    <a:lnTo>
                      <a:pt x="444" y="262"/>
                    </a:lnTo>
                    <a:lnTo>
                      <a:pt x="444" y="262"/>
                    </a:lnTo>
                    <a:lnTo>
                      <a:pt x="411" y="255"/>
                    </a:lnTo>
                    <a:lnTo>
                      <a:pt x="379" y="246"/>
                    </a:lnTo>
                    <a:lnTo>
                      <a:pt x="346" y="236"/>
                    </a:lnTo>
                    <a:lnTo>
                      <a:pt x="314" y="228"/>
                    </a:lnTo>
                    <a:lnTo>
                      <a:pt x="314" y="228"/>
                    </a:lnTo>
                    <a:lnTo>
                      <a:pt x="250" y="213"/>
                    </a:lnTo>
                    <a:lnTo>
                      <a:pt x="217" y="205"/>
                    </a:lnTo>
                    <a:lnTo>
                      <a:pt x="186" y="196"/>
                    </a:lnTo>
                    <a:lnTo>
                      <a:pt x="155" y="185"/>
                    </a:lnTo>
                    <a:lnTo>
                      <a:pt x="124" y="173"/>
                    </a:lnTo>
                    <a:lnTo>
                      <a:pt x="94" y="159"/>
                    </a:lnTo>
                    <a:lnTo>
                      <a:pt x="65" y="144"/>
                    </a:lnTo>
                    <a:lnTo>
                      <a:pt x="65" y="144"/>
                    </a:lnTo>
                    <a:lnTo>
                      <a:pt x="61" y="141"/>
                    </a:lnTo>
                    <a:lnTo>
                      <a:pt x="56" y="137"/>
                    </a:lnTo>
                    <a:lnTo>
                      <a:pt x="48" y="125"/>
                    </a:lnTo>
                    <a:lnTo>
                      <a:pt x="42" y="113"/>
                    </a:lnTo>
                    <a:lnTo>
                      <a:pt x="37" y="98"/>
                    </a:lnTo>
                    <a:lnTo>
                      <a:pt x="36" y="83"/>
                    </a:lnTo>
                    <a:lnTo>
                      <a:pt x="37" y="75"/>
                    </a:lnTo>
                    <a:lnTo>
                      <a:pt x="38" y="68"/>
                    </a:lnTo>
                    <a:lnTo>
                      <a:pt x="40" y="61"/>
                    </a:lnTo>
                    <a:lnTo>
                      <a:pt x="44" y="56"/>
                    </a:lnTo>
                    <a:lnTo>
                      <a:pt x="48" y="51"/>
                    </a:lnTo>
                    <a:lnTo>
                      <a:pt x="53" y="45"/>
                    </a:lnTo>
                    <a:lnTo>
                      <a:pt x="53" y="45"/>
                    </a:lnTo>
                    <a:lnTo>
                      <a:pt x="59" y="42"/>
                    </a:lnTo>
                    <a:lnTo>
                      <a:pt x="65" y="40"/>
                    </a:lnTo>
                    <a:lnTo>
                      <a:pt x="79" y="37"/>
                    </a:lnTo>
                    <a:lnTo>
                      <a:pt x="93" y="37"/>
                    </a:lnTo>
                    <a:lnTo>
                      <a:pt x="106" y="36"/>
                    </a:lnTo>
                    <a:lnTo>
                      <a:pt x="106" y="36"/>
                    </a:lnTo>
                    <a:lnTo>
                      <a:pt x="135" y="36"/>
                    </a:lnTo>
                    <a:lnTo>
                      <a:pt x="163" y="36"/>
                    </a:lnTo>
                    <a:lnTo>
                      <a:pt x="220" y="37"/>
                    </a:lnTo>
                    <a:lnTo>
                      <a:pt x="220" y="37"/>
                    </a:lnTo>
                    <a:lnTo>
                      <a:pt x="250" y="38"/>
                    </a:lnTo>
                    <a:lnTo>
                      <a:pt x="278" y="41"/>
                    </a:lnTo>
                    <a:lnTo>
                      <a:pt x="307" y="44"/>
                    </a:lnTo>
                    <a:lnTo>
                      <a:pt x="335" y="46"/>
                    </a:lnTo>
                    <a:lnTo>
                      <a:pt x="335" y="46"/>
                    </a:lnTo>
                    <a:lnTo>
                      <a:pt x="373" y="46"/>
                    </a:lnTo>
                    <a:lnTo>
                      <a:pt x="413" y="45"/>
                    </a:lnTo>
                    <a:lnTo>
                      <a:pt x="451" y="44"/>
                    </a:lnTo>
                    <a:lnTo>
                      <a:pt x="489" y="44"/>
                    </a:lnTo>
                    <a:lnTo>
                      <a:pt x="489" y="44"/>
                    </a:lnTo>
                    <a:lnTo>
                      <a:pt x="493" y="42"/>
                    </a:lnTo>
                    <a:lnTo>
                      <a:pt x="497" y="41"/>
                    </a:lnTo>
                    <a:lnTo>
                      <a:pt x="502" y="37"/>
                    </a:lnTo>
                    <a:lnTo>
                      <a:pt x="505" y="32"/>
                    </a:lnTo>
                    <a:lnTo>
                      <a:pt x="506" y="25"/>
                    </a:lnTo>
                    <a:lnTo>
                      <a:pt x="505" y="18"/>
                    </a:lnTo>
                    <a:lnTo>
                      <a:pt x="502" y="13"/>
                    </a:lnTo>
                    <a:lnTo>
                      <a:pt x="497" y="8"/>
                    </a:lnTo>
                    <a:lnTo>
                      <a:pt x="493" y="7"/>
                    </a:lnTo>
                    <a:lnTo>
                      <a:pt x="489" y="7"/>
                    </a:lnTo>
                    <a:lnTo>
                      <a:pt x="489" y="7"/>
                    </a:lnTo>
                    <a:lnTo>
                      <a:pt x="399" y="6"/>
                    </a:lnTo>
                    <a:lnTo>
                      <a:pt x="310" y="4"/>
                    </a:lnTo>
                    <a:lnTo>
                      <a:pt x="132" y="0"/>
                    </a:lnTo>
                    <a:lnTo>
                      <a:pt x="132" y="0"/>
                    </a:lnTo>
                    <a:lnTo>
                      <a:pt x="103" y="0"/>
                    </a:lnTo>
                    <a:lnTo>
                      <a:pt x="78" y="3"/>
                    </a:lnTo>
                    <a:lnTo>
                      <a:pt x="67" y="4"/>
                    </a:lnTo>
                    <a:lnTo>
                      <a:pt x="56" y="8"/>
                    </a:lnTo>
                    <a:lnTo>
                      <a:pt x="46" y="11"/>
                    </a:lnTo>
                    <a:lnTo>
                      <a:pt x="37" y="17"/>
                    </a:lnTo>
                    <a:lnTo>
                      <a:pt x="29" y="22"/>
                    </a:lnTo>
                    <a:lnTo>
                      <a:pt x="22" y="30"/>
                    </a:lnTo>
                    <a:lnTo>
                      <a:pt x="17" y="38"/>
                    </a:lnTo>
                    <a:lnTo>
                      <a:pt x="11" y="48"/>
                    </a:lnTo>
                    <a:lnTo>
                      <a:pt x="7" y="57"/>
                    </a:lnTo>
                    <a:lnTo>
                      <a:pt x="3" y="70"/>
                    </a:lnTo>
                    <a:lnTo>
                      <a:pt x="2" y="83"/>
                    </a:lnTo>
                    <a:lnTo>
                      <a:pt x="0" y="98"/>
                    </a:lnTo>
                    <a:lnTo>
                      <a:pt x="0" y="98"/>
                    </a:lnTo>
                    <a:lnTo>
                      <a:pt x="2" y="114"/>
                    </a:lnTo>
                    <a:lnTo>
                      <a:pt x="6" y="129"/>
                    </a:lnTo>
                    <a:lnTo>
                      <a:pt x="11" y="143"/>
                    </a:lnTo>
                    <a:lnTo>
                      <a:pt x="21" y="155"/>
                    </a:lnTo>
                    <a:lnTo>
                      <a:pt x="32" y="166"/>
                    </a:lnTo>
                    <a:lnTo>
                      <a:pt x="44" y="175"/>
                    </a:lnTo>
                    <a:lnTo>
                      <a:pt x="57" y="185"/>
                    </a:lnTo>
                    <a:lnTo>
                      <a:pt x="72" y="193"/>
                    </a:lnTo>
                    <a:lnTo>
                      <a:pt x="87" y="200"/>
                    </a:lnTo>
                    <a:lnTo>
                      <a:pt x="103" y="207"/>
                    </a:lnTo>
                    <a:lnTo>
                      <a:pt x="136" y="217"/>
                    </a:lnTo>
                    <a:lnTo>
                      <a:pt x="167" y="227"/>
                    </a:lnTo>
                    <a:lnTo>
                      <a:pt x="194" y="234"/>
                    </a:lnTo>
                    <a:lnTo>
                      <a:pt x="194" y="234"/>
                    </a:lnTo>
                    <a:lnTo>
                      <a:pt x="278" y="255"/>
                    </a:lnTo>
                    <a:lnTo>
                      <a:pt x="361" y="277"/>
                    </a:lnTo>
                    <a:lnTo>
                      <a:pt x="361" y="277"/>
                    </a:lnTo>
                    <a:lnTo>
                      <a:pt x="395" y="285"/>
                    </a:lnTo>
                    <a:lnTo>
                      <a:pt x="429" y="292"/>
                    </a:lnTo>
                    <a:lnTo>
                      <a:pt x="464" y="300"/>
                    </a:lnTo>
                    <a:lnTo>
                      <a:pt x="497" y="310"/>
                    </a:lnTo>
                    <a:lnTo>
                      <a:pt x="497" y="310"/>
                    </a:lnTo>
                    <a:lnTo>
                      <a:pt x="501" y="311"/>
                    </a:lnTo>
                    <a:lnTo>
                      <a:pt x="505" y="311"/>
                    </a:lnTo>
                    <a:lnTo>
                      <a:pt x="513" y="311"/>
                    </a:lnTo>
                    <a:lnTo>
                      <a:pt x="513" y="311"/>
                    </a:lnTo>
                    <a:lnTo>
                      <a:pt x="517" y="311"/>
                    </a:lnTo>
                    <a:lnTo>
                      <a:pt x="520" y="310"/>
                    </a:lnTo>
                    <a:lnTo>
                      <a:pt x="527" y="306"/>
                    </a:lnTo>
                    <a:lnTo>
                      <a:pt x="529" y="300"/>
                    </a:lnTo>
                    <a:lnTo>
                      <a:pt x="531" y="293"/>
                    </a:lnTo>
                    <a:lnTo>
                      <a:pt x="529" y="287"/>
                    </a:lnTo>
                    <a:lnTo>
                      <a:pt x="527" y="280"/>
                    </a:lnTo>
                    <a:lnTo>
                      <a:pt x="520" y="276"/>
                    </a:lnTo>
                    <a:lnTo>
                      <a:pt x="517" y="276"/>
                    </a:lnTo>
                    <a:lnTo>
                      <a:pt x="513" y="274"/>
                    </a:lnTo>
                    <a:lnTo>
                      <a:pt x="513" y="27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70" name="Freeform 957"/>
              <p:cNvSpPr/>
              <p:nvPr/>
            </p:nvSpPr>
            <p:spPr>
              <a:xfrm>
                <a:off x="4972052" y="3432176"/>
                <a:ext cx="34925" cy="65088"/>
              </a:xfrm>
              <a:custGeom>
                <a:avLst/>
                <a:gdLst/>
                <a:ahLst/>
                <a:cxnLst>
                  <a:cxn ang="0">
                    <a:pos x="26865" y="1058"/>
                  </a:cxn>
                  <a:cxn ang="0">
                    <a:pos x="26865" y="1058"/>
                  </a:cxn>
                  <a:cxn ang="0">
                    <a:pos x="22567" y="529"/>
                  </a:cxn>
                  <a:cxn ang="0">
                    <a:pos x="16657" y="0"/>
                  </a:cxn>
                  <a:cxn ang="0">
                    <a:pos x="11283" y="529"/>
                  </a:cxn>
                  <a:cxn ang="0">
                    <a:pos x="6448" y="2646"/>
                  </a:cxn>
                  <a:cxn ang="0">
                    <a:pos x="6448" y="2646"/>
                  </a:cxn>
                  <a:cxn ang="0">
                    <a:pos x="3761" y="4233"/>
                  </a:cxn>
                  <a:cxn ang="0">
                    <a:pos x="2149" y="6350"/>
                  </a:cxn>
                  <a:cxn ang="0">
                    <a:pos x="1612" y="8996"/>
                  </a:cxn>
                  <a:cxn ang="0">
                    <a:pos x="1075" y="12171"/>
                  </a:cxn>
                  <a:cxn ang="0">
                    <a:pos x="0" y="17992"/>
                  </a:cxn>
                  <a:cxn ang="0">
                    <a:pos x="1075" y="23813"/>
                  </a:cxn>
                  <a:cxn ang="0">
                    <a:pos x="1075" y="23813"/>
                  </a:cxn>
                  <a:cxn ang="0">
                    <a:pos x="1075" y="26459"/>
                  </a:cxn>
                  <a:cxn ang="0">
                    <a:pos x="3224" y="29104"/>
                  </a:cxn>
                  <a:cxn ang="0">
                    <a:pos x="3224" y="29104"/>
                  </a:cxn>
                  <a:cxn ang="0">
                    <a:pos x="2149" y="38629"/>
                  </a:cxn>
                  <a:cxn ang="0">
                    <a:pos x="2149" y="38629"/>
                  </a:cxn>
                  <a:cxn ang="0">
                    <a:pos x="2149" y="49213"/>
                  </a:cxn>
                  <a:cxn ang="0">
                    <a:pos x="2149" y="55034"/>
                  </a:cxn>
                  <a:cxn ang="0">
                    <a:pos x="4298" y="60325"/>
                  </a:cxn>
                  <a:cxn ang="0">
                    <a:pos x="4298" y="60325"/>
                  </a:cxn>
                  <a:cxn ang="0">
                    <a:pos x="5910" y="61384"/>
                  </a:cxn>
                  <a:cxn ang="0">
                    <a:pos x="7522" y="62971"/>
                  </a:cxn>
                  <a:cxn ang="0">
                    <a:pos x="9672" y="64559"/>
                  </a:cxn>
                  <a:cxn ang="0">
                    <a:pos x="12358" y="65088"/>
                  </a:cxn>
                  <a:cxn ang="0">
                    <a:pos x="17731" y="65088"/>
                  </a:cxn>
                  <a:cxn ang="0">
                    <a:pos x="22030" y="65088"/>
                  </a:cxn>
                  <a:cxn ang="0">
                    <a:pos x="22030" y="65088"/>
                  </a:cxn>
                  <a:cxn ang="0">
                    <a:pos x="25791" y="65088"/>
                  </a:cxn>
                  <a:cxn ang="0">
                    <a:pos x="28477" y="64030"/>
                  </a:cxn>
                  <a:cxn ang="0">
                    <a:pos x="30627" y="62442"/>
                  </a:cxn>
                  <a:cxn ang="0">
                    <a:pos x="32238" y="60325"/>
                  </a:cxn>
                  <a:cxn ang="0">
                    <a:pos x="33850" y="57150"/>
                  </a:cxn>
                  <a:cxn ang="0">
                    <a:pos x="34388" y="54505"/>
                  </a:cxn>
                  <a:cxn ang="0">
                    <a:pos x="34925" y="48684"/>
                  </a:cxn>
                  <a:cxn ang="0">
                    <a:pos x="34925" y="21167"/>
                  </a:cxn>
                  <a:cxn ang="0">
                    <a:pos x="34925" y="21167"/>
                  </a:cxn>
                  <a:cxn ang="0">
                    <a:pos x="34925" y="15875"/>
                  </a:cxn>
                  <a:cxn ang="0">
                    <a:pos x="34388" y="10054"/>
                  </a:cxn>
                  <a:cxn ang="0">
                    <a:pos x="33850" y="7938"/>
                  </a:cxn>
                  <a:cxn ang="0">
                    <a:pos x="32238" y="5821"/>
                  </a:cxn>
                  <a:cxn ang="0">
                    <a:pos x="30089" y="3704"/>
                  </a:cxn>
                  <a:cxn ang="0">
                    <a:pos x="26865" y="1058"/>
                  </a:cxn>
                  <a:cxn ang="0">
                    <a:pos x="26865" y="1058"/>
                  </a:cxn>
                </a:cxnLst>
                <a:rect l="0" t="0" r="0" b="0"/>
                <a:pathLst>
                  <a:path w="65" h="123">
                    <a:moveTo>
                      <a:pt x="50" y="2"/>
                    </a:moveTo>
                    <a:lnTo>
                      <a:pt x="50" y="2"/>
                    </a:lnTo>
                    <a:lnTo>
                      <a:pt x="42" y="1"/>
                    </a:lnTo>
                    <a:lnTo>
                      <a:pt x="31" y="0"/>
                    </a:lnTo>
                    <a:lnTo>
                      <a:pt x="21" y="1"/>
                    </a:lnTo>
                    <a:lnTo>
                      <a:pt x="12" y="5"/>
                    </a:lnTo>
                    <a:lnTo>
                      <a:pt x="12" y="5"/>
                    </a:lnTo>
                    <a:lnTo>
                      <a:pt x="7" y="8"/>
                    </a:lnTo>
                    <a:lnTo>
                      <a:pt x="4" y="12"/>
                    </a:lnTo>
                    <a:lnTo>
                      <a:pt x="3" y="17"/>
                    </a:lnTo>
                    <a:lnTo>
                      <a:pt x="2" y="23"/>
                    </a:lnTo>
                    <a:lnTo>
                      <a:pt x="0" y="34"/>
                    </a:lnTo>
                    <a:lnTo>
                      <a:pt x="2" y="45"/>
                    </a:lnTo>
                    <a:lnTo>
                      <a:pt x="2" y="45"/>
                    </a:lnTo>
                    <a:lnTo>
                      <a:pt x="2" y="50"/>
                    </a:lnTo>
                    <a:lnTo>
                      <a:pt x="6" y="55"/>
                    </a:lnTo>
                    <a:lnTo>
                      <a:pt x="6" y="55"/>
                    </a:lnTo>
                    <a:lnTo>
                      <a:pt x="4" y="73"/>
                    </a:lnTo>
                    <a:lnTo>
                      <a:pt x="4" y="73"/>
                    </a:lnTo>
                    <a:lnTo>
                      <a:pt x="4" y="93"/>
                    </a:lnTo>
                    <a:lnTo>
                      <a:pt x="4" y="104"/>
                    </a:lnTo>
                    <a:lnTo>
                      <a:pt x="8" y="114"/>
                    </a:lnTo>
                    <a:lnTo>
                      <a:pt x="8" y="114"/>
                    </a:lnTo>
                    <a:lnTo>
                      <a:pt x="11" y="116"/>
                    </a:lnTo>
                    <a:lnTo>
                      <a:pt x="14" y="119"/>
                    </a:lnTo>
                    <a:lnTo>
                      <a:pt x="18" y="122"/>
                    </a:lnTo>
                    <a:lnTo>
                      <a:pt x="23" y="123"/>
                    </a:lnTo>
                    <a:lnTo>
                      <a:pt x="33" y="123"/>
                    </a:lnTo>
                    <a:lnTo>
                      <a:pt x="41" y="123"/>
                    </a:lnTo>
                    <a:lnTo>
                      <a:pt x="41" y="123"/>
                    </a:lnTo>
                    <a:lnTo>
                      <a:pt x="48" y="123"/>
                    </a:lnTo>
                    <a:lnTo>
                      <a:pt x="53" y="121"/>
                    </a:lnTo>
                    <a:lnTo>
                      <a:pt x="57" y="118"/>
                    </a:lnTo>
                    <a:lnTo>
                      <a:pt x="60" y="114"/>
                    </a:lnTo>
                    <a:lnTo>
                      <a:pt x="63" y="108"/>
                    </a:lnTo>
                    <a:lnTo>
                      <a:pt x="64" y="103"/>
                    </a:lnTo>
                    <a:lnTo>
                      <a:pt x="65" y="92"/>
                    </a:lnTo>
                    <a:lnTo>
                      <a:pt x="65" y="40"/>
                    </a:lnTo>
                    <a:lnTo>
                      <a:pt x="65" y="40"/>
                    </a:lnTo>
                    <a:lnTo>
                      <a:pt x="65" y="30"/>
                    </a:lnTo>
                    <a:lnTo>
                      <a:pt x="64" y="19"/>
                    </a:lnTo>
                    <a:lnTo>
                      <a:pt x="63" y="15"/>
                    </a:lnTo>
                    <a:lnTo>
                      <a:pt x="60" y="11"/>
                    </a:lnTo>
                    <a:lnTo>
                      <a:pt x="56" y="7"/>
                    </a:lnTo>
                    <a:lnTo>
                      <a:pt x="50" y="2"/>
                    </a:lnTo>
                    <a:lnTo>
                      <a:pt x="5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71" name="Freeform 958"/>
              <p:cNvSpPr/>
              <p:nvPr/>
            </p:nvSpPr>
            <p:spPr>
              <a:xfrm>
                <a:off x="5040314" y="3435351"/>
                <a:ext cx="34925" cy="63500"/>
              </a:xfrm>
              <a:custGeom>
                <a:avLst/>
                <a:gdLst/>
                <a:ahLst/>
                <a:cxnLst>
                  <a:cxn ang="0">
                    <a:pos x="34379" y="43033"/>
                  </a:cxn>
                  <a:cxn ang="0">
                    <a:pos x="34379" y="43033"/>
                  </a:cxn>
                  <a:cxn ang="0">
                    <a:pos x="34925" y="34112"/>
                  </a:cxn>
                  <a:cxn ang="0">
                    <a:pos x="34379" y="25190"/>
                  </a:cxn>
                  <a:cxn ang="0">
                    <a:pos x="32742" y="9446"/>
                  </a:cxn>
                  <a:cxn ang="0">
                    <a:pos x="32742" y="9446"/>
                  </a:cxn>
                  <a:cxn ang="0">
                    <a:pos x="31105" y="5773"/>
                  </a:cxn>
                  <a:cxn ang="0">
                    <a:pos x="28922" y="3149"/>
                  </a:cxn>
                  <a:cxn ang="0">
                    <a:pos x="26194" y="1050"/>
                  </a:cxn>
                  <a:cxn ang="0">
                    <a:pos x="22374" y="0"/>
                  </a:cxn>
                  <a:cxn ang="0">
                    <a:pos x="22374" y="0"/>
                  </a:cxn>
                  <a:cxn ang="0">
                    <a:pos x="19645" y="0"/>
                  </a:cxn>
                  <a:cxn ang="0">
                    <a:pos x="19645" y="0"/>
                  </a:cxn>
                  <a:cxn ang="0">
                    <a:pos x="13097" y="0"/>
                  </a:cxn>
                  <a:cxn ang="0">
                    <a:pos x="13097" y="0"/>
                  </a:cxn>
                  <a:cxn ang="0">
                    <a:pos x="9277" y="0"/>
                  </a:cxn>
                  <a:cxn ang="0">
                    <a:pos x="4911" y="2099"/>
                  </a:cxn>
                  <a:cxn ang="0">
                    <a:pos x="3274" y="3149"/>
                  </a:cxn>
                  <a:cxn ang="0">
                    <a:pos x="2729" y="5248"/>
                  </a:cxn>
                  <a:cxn ang="0">
                    <a:pos x="1637" y="7347"/>
                  </a:cxn>
                  <a:cxn ang="0">
                    <a:pos x="1091" y="9446"/>
                  </a:cxn>
                  <a:cxn ang="0">
                    <a:pos x="1091" y="9446"/>
                  </a:cxn>
                  <a:cxn ang="0">
                    <a:pos x="1091" y="15744"/>
                  </a:cxn>
                  <a:cxn ang="0">
                    <a:pos x="1091" y="15744"/>
                  </a:cxn>
                  <a:cxn ang="0">
                    <a:pos x="1091" y="25190"/>
                  </a:cxn>
                  <a:cxn ang="0">
                    <a:pos x="1091" y="25190"/>
                  </a:cxn>
                  <a:cxn ang="0">
                    <a:pos x="1091" y="43558"/>
                  </a:cxn>
                  <a:cxn ang="0">
                    <a:pos x="1091" y="43558"/>
                  </a:cxn>
                  <a:cxn ang="0">
                    <a:pos x="1637" y="46182"/>
                  </a:cxn>
                  <a:cxn ang="0">
                    <a:pos x="1637" y="46182"/>
                  </a:cxn>
                  <a:cxn ang="0">
                    <a:pos x="1091" y="47231"/>
                  </a:cxn>
                  <a:cxn ang="0">
                    <a:pos x="1091" y="47231"/>
                  </a:cxn>
                  <a:cxn ang="0">
                    <a:pos x="0" y="51430"/>
                  </a:cxn>
                  <a:cxn ang="0">
                    <a:pos x="1091" y="55103"/>
                  </a:cxn>
                  <a:cxn ang="0">
                    <a:pos x="1091" y="55103"/>
                  </a:cxn>
                  <a:cxn ang="0">
                    <a:pos x="2729" y="57727"/>
                  </a:cxn>
                  <a:cxn ang="0">
                    <a:pos x="3820" y="59302"/>
                  </a:cxn>
                  <a:cxn ang="0">
                    <a:pos x="5457" y="60876"/>
                  </a:cxn>
                  <a:cxn ang="0">
                    <a:pos x="7640" y="61926"/>
                  </a:cxn>
                  <a:cxn ang="0">
                    <a:pos x="12005" y="63500"/>
                  </a:cxn>
                  <a:cxn ang="0">
                    <a:pos x="16371" y="63500"/>
                  </a:cxn>
                  <a:cxn ang="0">
                    <a:pos x="16371" y="63500"/>
                  </a:cxn>
                  <a:cxn ang="0">
                    <a:pos x="20191" y="63500"/>
                  </a:cxn>
                  <a:cxn ang="0">
                    <a:pos x="24011" y="63500"/>
                  </a:cxn>
                  <a:cxn ang="0">
                    <a:pos x="27831" y="61926"/>
                  </a:cxn>
                  <a:cxn ang="0">
                    <a:pos x="30559" y="59826"/>
                  </a:cxn>
                  <a:cxn ang="0">
                    <a:pos x="30559" y="59826"/>
                  </a:cxn>
                  <a:cxn ang="0">
                    <a:pos x="32196" y="58252"/>
                  </a:cxn>
                  <a:cxn ang="0">
                    <a:pos x="33834" y="56153"/>
                  </a:cxn>
                  <a:cxn ang="0">
                    <a:pos x="34379" y="51955"/>
                  </a:cxn>
                  <a:cxn ang="0">
                    <a:pos x="34379" y="43033"/>
                  </a:cxn>
                  <a:cxn ang="0">
                    <a:pos x="34379" y="43033"/>
                  </a:cxn>
                  <a:cxn ang="0">
                    <a:pos x="34379" y="43033"/>
                  </a:cxn>
                  <a:cxn ang="0">
                    <a:pos x="34379" y="43033"/>
                  </a:cxn>
                </a:cxnLst>
                <a:rect l="0" t="0" r="0" b="0"/>
                <a:pathLst>
                  <a:path w="64" h="121">
                    <a:moveTo>
                      <a:pt x="63" y="82"/>
                    </a:moveTo>
                    <a:lnTo>
                      <a:pt x="63" y="82"/>
                    </a:lnTo>
                    <a:lnTo>
                      <a:pt x="64" y="65"/>
                    </a:lnTo>
                    <a:lnTo>
                      <a:pt x="63" y="48"/>
                    </a:lnTo>
                    <a:lnTo>
                      <a:pt x="60" y="18"/>
                    </a:lnTo>
                    <a:lnTo>
                      <a:pt x="60" y="18"/>
                    </a:lnTo>
                    <a:lnTo>
                      <a:pt x="57" y="11"/>
                    </a:lnTo>
                    <a:lnTo>
                      <a:pt x="53" y="6"/>
                    </a:lnTo>
                    <a:lnTo>
                      <a:pt x="48" y="2"/>
                    </a:lnTo>
                    <a:lnTo>
                      <a:pt x="41" y="0"/>
                    </a:lnTo>
                    <a:lnTo>
                      <a:pt x="41" y="0"/>
                    </a:lnTo>
                    <a:lnTo>
                      <a:pt x="36" y="0"/>
                    </a:lnTo>
                    <a:lnTo>
                      <a:pt x="36" y="0"/>
                    </a:lnTo>
                    <a:lnTo>
                      <a:pt x="24" y="0"/>
                    </a:lnTo>
                    <a:lnTo>
                      <a:pt x="24" y="0"/>
                    </a:lnTo>
                    <a:lnTo>
                      <a:pt x="17" y="0"/>
                    </a:lnTo>
                    <a:lnTo>
                      <a:pt x="9" y="4"/>
                    </a:lnTo>
                    <a:lnTo>
                      <a:pt x="6" y="6"/>
                    </a:lnTo>
                    <a:lnTo>
                      <a:pt x="5" y="10"/>
                    </a:lnTo>
                    <a:lnTo>
                      <a:pt x="3" y="14"/>
                    </a:lnTo>
                    <a:lnTo>
                      <a:pt x="2" y="18"/>
                    </a:lnTo>
                    <a:lnTo>
                      <a:pt x="2" y="18"/>
                    </a:lnTo>
                    <a:lnTo>
                      <a:pt x="2" y="30"/>
                    </a:lnTo>
                    <a:lnTo>
                      <a:pt x="2" y="30"/>
                    </a:lnTo>
                    <a:lnTo>
                      <a:pt x="2" y="48"/>
                    </a:lnTo>
                    <a:lnTo>
                      <a:pt x="2" y="48"/>
                    </a:lnTo>
                    <a:lnTo>
                      <a:pt x="2" y="83"/>
                    </a:lnTo>
                    <a:lnTo>
                      <a:pt x="2" y="83"/>
                    </a:lnTo>
                    <a:lnTo>
                      <a:pt x="3" y="88"/>
                    </a:lnTo>
                    <a:lnTo>
                      <a:pt x="3" y="88"/>
                    </a:lnTo>
                    <a:lnTo>
                      <a:pt x="2" y="90"/>
                    </a:lnTo>
                    <a:lnTo>
                      <a:pt x="2" y="90"/>
                    </a:lnTo>
                    <a:lnTo>
                      <a:pt x="0" y="98"/>
                    </a:lnTo>
                    <a:lnTo>
                      <a:pt x="2" y="105"/>
                    </a:lnTo>
                    <a:lnTo>
                      <a:pt x="2" y="105"/>
                    </a:lnTo>
                    <a:lnTo>
                      <a:pt x="5" y="110"/>
                    </a:lnTo>
                    <a:lnTo>
                      <a:pt x="7" y="113"/>
                    </a:lnTo>
                    <a:lnTo>
                      <a:pt x="10" y="116"/>
                    </a:lnTo>
                    <a:lnTo>
                      <a:pt x="14" y="118"/>
                    </a:lnTo>
                    <a:lnTo>
                      <a:pt x="22" y="121"/>
                    </a:lnTo>
                    <a:lnTo>
                      <a:pt x="30" y="121"/>
                    </a:lnTo>
                    <a:lnTo>
                      <a:pt x="30" y="121"/>
                    </a:lnTo>
                    <a:lnTo>
                      <a:pt x="37" y="121"/>
                    </a:lnTo>
                    <a:lnTo>
                      <a:pt x="44" y="121"/>
                    </a:lnTo>
                    <a:lnTo>
                      <a:pt x="51" y="118"/>
                    </a:lnTo>
                    <a:lnTo>
                      <a:pt x="56" y="114"/>
                    </a:lnTo>
                    <a:lnTo>
                      <a:pt x="56" y="114"/>
                    </a:lnTo>
                    <a:lnTo>
                      <a:pt x="59" y="111"/>
                    </a:lnTo>
                    <a:lnTo>
                      <a:pt x="62" y="107"/>
                    </a:lnTo>
                    <a:lnTo>
                      <a:pt x="63" y="99"/>
                    </a:lnTo>
                    <a:lnTo>
                      <a:pt x="63" y="82"/>
                    </a:lnTo>
                    <a:lnTo>
                      <a:pt x="63" y="82"/>
                    </a:lnTo>
                    <a:lnTo>
                      <a:pt x="63" y="82"/>
                    </a:lnTo>
                    <a:lnTo>
                      <a:pt x="63"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72" name="Freeform 959"/>
              <p:cNvSpPr/>
              <p:nvPr/>
            </p:nvSpPr>
            <p:spPr>
              <a:xfrm>
                <a:off x="5011739" y="3373438"/>
                <a:ext cx="20638" cy="96838"/>
              </a:xfrm>
              <a:custGeom>
                <a:avLst/>
                <a:gdLst/>
                <a:ahLst/>
                <a:cxnLst>
                  <a:cxn ang="0">
                    <a:pos x="20638" y="85322"/>
                  </a:cxn>
                  <a:cxn ang="0">
                    <a:pos x="20638" y="85322"/>
                  </a:cxn>
                  <a:cxn ang="0">
                    <a:pos x="20109" y="47110"/>
                  </a:cxn>
                  <a:cxn ang="0">
                    <a:pos x="19050" y="9422"/>
                  </a:cxn>
                  <a:cxn ang="0">
                    <a:pos x="19050" y="9422"/>
                  </a:cxn>
                  <a:cxn ang="0">
                    <a:pos x="18521" y="6281"/>
                  </a:cxn>
                  <a:cxn ang="0">
                    <a:pos x="17992" y="5234"/>
                  </a:cxn>
                  <a:cxn ang="0">
                    <a:pos x="15875" y="2094"/>
                  </a:cxn>
                  <a:cxn ang="0">
                    <a:pos x="12700" y="0"/>
                  </a:cxn>
                  <a:cxn ang="0">
                    <a:pos x="9525" y="0"/>
                  </a:cxn>
                  <a:cxn ang="0">
                    <a:pos x="5821" y="0"/>
                  </a:cxn>
                  <a:cxn ang="0">
                    <a:pos x="2646" y="2094"/>
                  </a:cxn>
                  <a:cxn ang="0">
                    <a:pos x="529" y="5234"/>
                  </a:cxn>
                  <a:cxn ang="0">
                    <a:pos x="0" y="6281"/>
                  </a:cxn>
                  <a:cxn ang="0">
                    <a:pos x="0" y="9422"/>
                  </a:cxn>
                  <a:cxn ang="0">
                    <a:pos x="0" y="9422"/>
                  </a:cxn>
                  <a:cxn ang="0">
                    <a:pos x="529" y="47634"/>
                  </a:cxn>
                  <a:cxn ang="0">
                    <a:pos x="1588" y="87416"/>
                  </a:cxn>
                  <a:cxn ang="0">
                    <a:pos x="1588" y="87416"/>
                  </a:cxn>
                  <a:cxn ang="0">
                    <a:pos x="1588" y="89510"/>
                  </a:cxn>
                  <a:cxn ang="0">
                    <a:pos x="2117" y="91080"/>
                  </a:cxn>
                  <a:cxn ang="0">
                    <a:pos x="4233" y="93697"/>
                  </a:cxn>
                  <a:cxn ang="0">
                    <a:pos x="6879" y="95791"/>
                  </a:cxn>
                  <a:cxn ang="0">
                    <a:pos x="10584" y="96838"/>
                  </a:cxn>
                  <a:cxn ang="0">
                    <a:pos x="14288" y="95791"/>
                  </a:cxn>
                  <a:cxn ang="0">
                    <a:pos x="17992" y="93697"/>
                  </a:cxn>
                  <a:cxn ang="0">
                    <a:pos x="20109" y="91080"/>
                  </a:cxn>
                  <a:cxn ang="0">
                    <a:pos x="20109" y="89510"/>
                  </a:cxn>
                  <a:cxn ang="0">
                    <a:pos x="20638" y="87416"/>
                  </a:cxn>
                  <a:cxn ang="0">
                    <a:pos x="20638" y="85322"/>
                  </a:cxn>
                  <a:cxn ang="0">
                    <a:pos x="20638" y="85322"/>
                  </a:cxn>
                  <a:cxn ang="0">
                    <a:pos x="20638" y="85322"/>
                  </a:cxn>
                  <a:cxn ang="0">
                    <a:pos x="20638" y="85322"/>
                  </a:cxn>
                </a:cxnLst>
                <a:rect l="0" t="0" r="0" b="0"/>
                <a:pathLst>
                  <a:path w="39" h="185">
                    <a:moveTo>
                      <a:pt x="39" y="163"/>
                    </a:moveTo>
                    <a:lnTo>
                      <a:pt x="39" y="163"/>
                    </a:lnTo>
                    <a:lnTo>
                      <a:pt x="38" y="90"/>
                    </a:lnTo>
                    <a:lnTo>
                      <a:pt x="36" y="18"/>
                    </a:lnTo>
                    <a:lnTo>
                      <a:pt x="36" y="18"/>
                    </a:lnTo>
                    <a:lnTo>
                      <a:pt x="35" y="12"/>
                    </a:lnTo>
                    <a:lnTo>
                      <a:pt x="34" y="10"/>
                    </a:lnTo>
                    <a:lnTo>
                      <a:pt x="30" y="4"/>
                    </a:lnTo>
                    <a:lnTo>
                      <a:pt x="24" y="0"/>
                    </a:lnTo>
                    <a:lnTo>
                      <a:pt x="18" y="0"/>
                    </a:lnTo>
                    <a:lnTo>
                      <a:pt x="11" y="0"/>
                    </a:lnTo>
                    <a:lnTo>
                      <a:pt x="5" y="4"/>
                    </a:lnTo>
                    <a:lnTo>
                      <a:pt x="1" y="10"/>
                    </a:lnTo>
                    <a:lnTo>
                      <a:pt x="0" y="12"/>
                    </a:lnTo>
                    <a:lnTo>
                      <a:pt x="0" y="18"/>
                    </a:lnTo>
                    <a:lnTo>
                      <a:pt x="0" y="18"/>
                    </a:lnTo>
                    <a:lnTo>
                      <a:pt x="1" y="91"/>
                    </a:lnTo>
                    <a:lnTo>
                      <a:pt x="3" y="167"/>
                    </a:lnTo>
                    <a:lnTo>
                      <a:pt x="3" y="167"/>
                    </a:lnTo>
                    <a:lnTo>
                      <a:pt x="3" y="171"/>
                    </a:lnTo>
                    <a:lnTo>
                      <a:pt x="4" y="174"/>
                    </a:lnTo>
                    <a:lnTo>
                      <a:pt x="8" y="179"/>
                    </a:lnTo>
                    <a:lnTo>
                      <a:pt x="13" y="183"/>
                    </a:lnTo>
                    <a:lnTo>
                      <a:pt x="20" y="185"/>
                    </a:lnTo>
                    <a:lnTo>
                      <a:pt x="27" y="183"/>
                    </a:lnTo>
                    <a:lnTo>
                      <a:pt x="34" y="179"/>
                    </a:lnTo>
                    <a:lnTo>
                      <a:pt x="38" y="174"/>
                    </a:lnTo>
                    <a:lnTo>
                      <a:pt x="38" y="171"/>
                    </a:lnTo>
                    <a:lnTo>
                      <a:pt x="39" y="167"/>
                    </a:lnTo>
                    <a:lnTo>
                      <a:pt x="39" y="163"/>
                    </a:lnTo>
                    <a:lnTo>
                      <a:pt x="39" y="163"/>
                    </a:lnTo>
                    <a:lnTo>
                      <a:pt x="39" y="163"/>
                    </a:lnTo>
                    <a:lnTo>
                      <a:pt x="39"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73" name="Freeform 960"/>
              <p:cNvSpPr/>
              <p:nvPr/>
            </p:nvSpPr>
            <p:spPr>
              <a:xfrm>
                <a:off x="5499102" y="3432176"/>
                <a:ext cx="34925" cy="65088"/>
              </a:xfrm>
              <a:custGeom>
                <a:avLst/>
                <a:gdLst/>
                <a:ahLst/>
                <a:cxnLst>
                  <a:cxn ang="0">
                    <a:pos x="7640" y="1058"/>
                  </a:cxn>
                  <a:cxn ang="0">
                    <a:pos x="7640" y="1058"/>
                  </a:cxn>
                  <a:cxn ang="0">
                    <a:pos x="12551" y="529"/>
                  </a:cxn>
                  <a:cxn ang="0">
                    <a:pos x="18008" y="0"/>
                  </a:cxn>
                  <a:cxn ang="0">
                    <a:pos x="24011" y="529"/>
                  </a:cxn>
                  <a:cxn ang="0">
                    <a:pos x="28922" y="2646"/>
                  </a:cxn>
                  <a:cxn ang="0">
                    <a:pos x="28922" y="2646"/>
                  </a:cxn>
                  <a:cxn ang="0">
                    <a:pos x="31105" y="4233"/>
                  </a:cxn>
                  <a:cxn ang="0">
                    <a:pos x="32742" y="6350"/>
                  </a:cxn>
                  <a:cxn ang="0">
                    <a:pos x="34379" y="8996"/>
                  </a:cxn>
                  <a:cxn ang="0">
                    <a:pos x="34925" y="12171"/>
                  </a:cxn>
                  <a:cxn ang="0">
                    <a:pos x="34925" y="17992"/>
                  </a:cxn>
                  <a:cxn ang="0">
                    <a:pos x="34925" y="23813"/>
                  </a:cxn>
                  <a:cxn ang="0">
                    <a:pos x="34925" y="23813"/>
                  </a:cxn>
                  <a:cxn ang="0">
                    <a:pos x="34379" y="26459"/>
                  </a:cxn>
                  <a:cxn ang="0">
                    <a:pos x="32742" y="29104"/>
                  </a:cxn>
                  <a:cxn ang="0">
                    <a:pos x="32742" y="29104"/>
                  </a:cxn>
                  <a:cxn ang="0">
                    <a:pos x="33288" y="38629"/>
                  </a:cxn>
                  <a:cxn ang="0">
                    <a:pos x="33288" y="38629"/>
                  </a:cxn>
                  <a:cxn ang="0">
                    <a:pos x="33288" y="49213"/>
                  </a:cxn>
                  <a:cxn ang="0">
                    <a:pos x="32742" y="55034"/>
                  </a:cxn>
                  <a:cxn ang="0">
                    <a:pos x="31105" y="60325"/>
                  </a:cxn>
                  <a:cxn ang="0">
                    <a:pos x="31105" y="60325"/>
                  </a:cxn>
                  <a:cxn ang="0">
                    <a:pos x="30014" y="61384"/>
                  </a:cxn>
                  <a:cxn ang="0">
                    <a:pos x="27831" y="62971"/>
                  </a:cxn>
                  <a:cxn ang="0">
                    <a:pos x="25648" y="64559"/>
                  </a:cxn>
                  <a:cxn ang="0">
                    <a:pos x="22920" y="65088"/>
                  </a:cxn>
                  <a:cxn ang="0">
                    <a:pos x="18008" y="65088"/>
                  </a:cxn>
                  <a:cxn ang="0">
                    <a:pos x="12551" y="65088"/>
                  </a:cxn>
                  <a:cxn ang="0">
                    <a:pos x="12551" y="65088"/>
                  </a:cxn>
                  <a:cxn ang="0">
                    <a:pos x="9823" y="65088"/>
                  </a:cxn>
                  <a:cxn ang="0">
                    <a:pos x="7094" y="64030"/>
                  </a:cxn>
                  <a:cxn ang="0">
                    <a:pos x="4911" y="62442"/>
                  </a:cxn>
                  <a:cxn ang="0">
                    <a:pos x="3274" y="60325"/>
                  </a:cxn>
                  <a:cxn ang="0">
                    <a:pos x="1637" y="57150"/>
                  </a:cxn>
                  <a:cxn ang="0">
                    <a:pos x="1091" y="54505"/>
                  </a:cxn>
                  <a:cxn ang="0">
                    <a:pos x="0" y="48684"/>
                  </a:cxn>
                  <a:cxn ang="0">
                    <a:pos x="0" y="21167"/>
                  </a:cxn>
                  <a:cxn ang="0">
                    <a:pos x="0" y="21167"/>
                  </a:cxn>
                  <a:cxn ang="0">
                    <a:pos x="0" y="15875"/>
                  </a:cxn>
                  <a:cxn ang="0">
                    <a:pos x="0" y="10054"/>
                  </a:cxn>
                  <a:cxn ang="0">
                    <a:pos x="1637" y="7938"/>
                  </a:cxn>
                  <a:cxn ang="0">
                    <a:pos x="2183" y="5821"/>
                  </a:cxn>
                  <a:cxn ang="0">
                    <a:pos x="4911" y="3704"/>
                  </a:cxn>
                  <a:cxn ang="0">
                    <a:pos x="7640" y="1058"/>
                  </a:cxn>
                  <a:cxn ang="0">
                    <a:pos x="7640" y="1058"/>
                  </a:cxn>
                </a:cxnLst>
                <a:rect l="0" t="0" r="0" b="0"/>
                <a:pathLst>
                  <a:path w="64" h="123">
                    <a:moveTo>
                      <a:pt x="14" y="2"/>
                    </a:moveTo>
                    <a:lnTo>
                      <a:pt x="14" y="2"/>
                    </a:lnTo>
                    <a:lnTo>
                      <a:pt x="23" y="1"/>
                    </a:lnTo>
                    <a:lnTo>
                      <a:pt x="33" y="0"/>
                    </a:lnTo>
                    <a:lnTo>
                      <a:pt x="44" y="1"/>
                    </a:lnTo>
                    <a:lnTo>
                      <a:pt x="53" y="5"/>
                    </a:lnTo>
                    <a:lnTo>
                      <a:pt x="53" y="5"/>
                    </a:lnTo>
                    <a:lnTo>
                      <a:pt x="57" y="8"/>
                    </a:lnTo>
                    <a:lnTo>
                      <a:pt x="60" y="12"/>
                    </a:lnTo>
                    <a:lnTo>
                      <a:pt x="63" y="17"/>
                    </a:lnTo>
                    <a:lnTo>
                      <a:pt x="64" y="23"/>
                    </a:lnTo>
                    <a:lnTo>
                      <a:pt x="64" y="34"/>
                    </a:lnTo>
                    <a:lnTo>
                      <a:pt x="64" y="45"/>
                    </a:lnTo>
                    <a:lnTo>
                      <a:pt x="64" y="45"/>
                    </a:lnTo>
                    <a:lnTo>
                      <a:pt x="63" y="50"/>
                    </a:lnTo>
                    <a:lnTo>
                      <a:pt x="60" y="55"/>
                    </a:lnTo>
                    <a:lnTo>
                      <a:pt x="60" y="55"/>
                    </a:lnTo>
                    <a:lnTo>
                      <a:pt x="61" y="73"/>
                    </a:lnTo>
                    <a:lnTo>
                      <a:pt x="61" y="73"/>
                    </a:lnTo>
                    <a:lnTo>
                      <a:pt x="61" y="93"/>
                    </a:lnTo>
                    <a:lnTo>
                      <a:pt x="60" y="104"/>
                    </a:lnTo>
                    <a:lnTo>
                      <a:pt x="57" y="114"/>
                    </a:lnTo>
                    <a:lnTo>
                      <a:pt x="57" y="114"/>
                    </a:lnTo>
                    <a:lnTo>
                      <a:pt x="55" y="116"/>
                    </a:lnTo>
                    <a:lnTo>
                      <a:pt x="51" y="119"/>
                    </a:lnTo>
                    <a:lnTo>
                      <a:pt x="47" y="122"/>
                    </a:lnTo>
                    <a:lnTo>
                      <a:pt x="42" y="123"/>
                    </a:lnTo>
                    <a:lnTo>
                      <a:pt x="33" y="123"/>
                    </a:lnTo>
                    <a:lnTo>
                      <a:pt x="23" y="123"/>
                    </a:lnTo>
                    <a:lnTo>
                      <a:pt x="23" y="123"/>
                    </a:lnTo>
                    <a:lnTo>
                      <a:pt x="18" y="123"/>
                    </a:lnTo>
                    <a:lnTo>
                      <a:pt x="13" y="121"/>
                    </a:lnTo>
                    <a:lnTo>
                      <a:pt x="9" y="118"/>
                    </a:lnTo>
                    <a:lnTo>
                      <a:pt x="6" y="114"/>
                    </a:lnTo>
                    <a:lnTo>
                      <a:pt x="3" y="108"/>
                    </a:lnTo>
                    <a:lnTo>
                      <a:pt x="2" y="103"/>
                    </a:lnTo>
                    <a:lnTo>
                      <a:pt x="0" y="92"/>
                    </a:lnTo>
                    <a:lnTo>
                      <a:pt x="0" y="40"/>
                    </a:lnTo>
                    <a:lnTo>
                      <a:pt x="0" y="40"/>
                    </a:lnTo>
                    <a:lnTo>
                      <a:pt x="0" y="30"/>
                    </a:lnTo>
                    <a:lnTo>
                      <a:pt x="0" y="19"/>
                    </a:lnTo>
                    <a:lnTo>
                      <a:pt x="3" y="15"/>
                    </a:lnTo>
                    <a:lnTo>
                      <a:pt x="4" y="11"/>
                    </a:lnTo>
                    <a:lnTo>
                      <a:pt x="9" y="7"/>
                    </a:lnTo>
                    <a:lnTo>
                      <a:pt x="14" y="2"/>
                    </a:lnTo>
                    <a:lnTo>
                      <a:pt x="1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74" name="Freeform 961"/>
              <p:cNvSpPr/>
              <p:nvPr/>
            </p:nvSpPr>
            <p:spPr>
              <a:xfrm>
                <a:off x="5432427" y="3435351"/>
                <a:ext cx="31750" cy="63500"/>
              </a:xfrm>
              <a:custGeom>
                <a:avLst/>
                <a:gdLst/>
                <a:ahLst/>
                <a:cxnLst>
                  <a:cxn ang="0">
                    <a:pos x="0" y="43033"/>
                  </a:cxn>
                  <a:cxn ang="0">
                    <a:pos x="0" y="43033"/>
                  </a:cxn>
                  <a:cxn ang="0">
                    <a:pos x="0" y="34112"/>
                  </a:cxn>
                  <a:cxn ang="0">
                    <a:pos x="0" y="25190"/>
                  </a:cxn>
                  <a:cxn ang="0">
                    <a:pos x="2048" y="9446"/>
                  </a:cxn>
                  <a:cxn ang="0">
                    <a:pos x="2048" y="9446"/>
                  </a:cxn>
                  <a:cxn ang="0">
                    <a:pos x="2560" y="5773"/>
                  </a:cxn>
                  <a:cxn ang="0">
                    <a:pos x="4609" y="3149"/>
                  </a:cxn>
                  <a:cxn ang="0">
                    <a:pos x="8194" y="1050"/>
                  </a:cxn>
                  <a:cxn ang="0">
                    <a:pos x="10754" y="0"/>
                  </a:cxn>
                  <a:cxn ang="0">
                    <a:pos x="10754" y="0"/>
                  </a:cxn>
                  <a:cxn ang="0">
                    <a:pos x="14339" y="0"/>
                  </a:cxn>
                  <a:cxn ang="0">
                    <a:pos x="14339" y="0"/>
                  </a:cxn>
                  <a:cxn ang="0">
                    <a:pos x="19972" y="0"/>
                  </a:cxn>
                  <a:cxn ang="0">
                    <a:pos x="19972" y="0"/>
                  </a:cxn>
                  <a:cxn ang="0">
                    <a:pos x="24069" y="0"/>
                  </a:cxn>
                  <a:cxn ang="0">
                    <a:pos x="27653" y="2099"/>
                  </a:cxn>
                  <a:cxn ang="0">
                    <a:pos x="29190" y="3149"/>
                  </a:cxn>
                  <a:cxn ang="0">
                    <a:pos x="30214" y="5248"/>
                  </a:cxn>
                  <a:cxn ang="0">
                    <a:pos x="31238" y="7347"/>
                  </a:cxn>
                  <a:cxn ang="0">
                    <a:pos x="31238" y="9446"/>
                  </a:cxn>
                  <a:cxn ang="0">
                    <a:pos x="31238" y="9446"/>
                  </a:cxn>
                  <a:cxn ang="0">
                    <a:pos x="31238" y="15744"/>
                  </a:cxn>
                  <a:cxn ang="0">
                    <a:pos x="31238" y="15744"/>
                  </a:cxn>
                  <a:cxn ang="0">
                    <a:pos x="31238" y="25190"/>
                  </a:cxn>
                  <a:cxn ang="0">
                    <a:pos x="31238" y="25190"/>
                  </a:cxn>
                  <a:cxn ang="0">
                    <a:pos x="31238" y="43558"/>
                  </a:cxn>
                  <a:cxn ang="0">
                    <a:pos x="31238" y="43558"/>
                  </a:cxn>
                  <a:cxn ang="0">
                    <a:pos x="31238" y="46182"/>
                  </a:cxn>
                  <a:cxn ang="0">
                    <a:pos x="31238" y="46182"/>
                  </a:cxn>
                  <a:cxn ang="0">
                    <a:pos x="31238" y="47231"/>
                  </a:cxn>
                  <a:cxn ang="0">
                    <a:pos x="31238" y="47231"/>
                  </a:cxn>
                  <a:cxn ang="0">
                    <a:pos x="31750" y="51430"/>
                  </a:cxn>
                  <a:cxn ang="0">
                    <a:pos x="31238" y="55103"/>
                  </a:cxn>
                  <a:cxn ang="0">
                    <a:pos x="31238" y="55103"/>
                  </a:cxn>
                  <a:cxn ang="0">
                    <a:pos x="30214" y="57727"/>
                  </a:cxn>
                  <a:cxn ang="0">
                    <a:pos x="29190" y="59302"/>
                  </a:cxn>
                  <a:cxn ang="0">
                    <a:pos x="27653" y="60876"/>
                  </a:cxn>
                  <a:cxn ang="0">
                    <a:pos x="25605" y="61926"/>
                  </a:cxn>
                  <a:cxn ang="0">
                    <a:pos x="21508" y="63500"/>
                  </a:cxn>
                  <a:cxn ang="0">
                    <a:pos x="16387" y="63500"/>
                  </a:cxn>
                  <a:cxn ang="0">
                    <a:pos x="16387" y="63500"/>
                  </a:cxn>
                  <a:cxn ang="0">
                    <a:pos x="12802" y="63500"/>
                  </a:cxn>
                  <a:cxn ang="0">
                    <a:pos x="9730" y="63500"/>
                  </a:cxn>
                  <a:cxn ang="0">
                    <a:pos x="6145" y="61926"/>
                  </a:cxn>
                  <a:cxn ang="0">
                    <a:pos x="3073" y="59826"/>
                  </a:cxn>
                  <a:cxn ang="0">
                    <a:pos x="3073" y="59826"/>
                  </a:cxn>
                  <a:cxn ang="0">
                    <a:pos x="2048" y="58252"/>
                  </a:cxn>
                  <a:cxn ang="0">
                    <a:pos x="1024" y="56153"/>
                  </a:cxn>
                  <a:cxn ang="0">
                    <a:pos x="0" y="51955"/>
                  </a:cxn>
                  <a:cxn ang="0">
                    <a:pos x="0" y="43033"/>
                  </a:cxn>
                  <a:cxn ang="0">
                    <a:pos x="0" y="43033"/>
                  </a:cxn>
                  <a:cxn ang="0">
                    <a:pos x="0" y="43033"/>
                  </a:cxn>
                  <a:cxn ang="0">
                    <a:pos x="0" y="43033"/>
                  </a:cxn>
                </a:cxnLst>
                <a:rect l="0" t="0" r="0" b="0"/>
                <a:pathLst>
                  <a:path w="62" h="121">
                    <a:moveTo>
                      <a:pt x="0" y="82"/>
                    </a:moveTo>
                    <a:lnTo>
                      <a:pt x="0" y="82"/>
                    </a:lnTo>
                    <a:lnTo>
                      <a:pt x="0" y="65"/>
                    </a:lnTo>
                    <a:lnTo>
                      <a:pt x="0" y="48"/>
                    </a:lnTo>
                    <a:lnTo>
                      <a:pt x="4" y="18"/>
                    </a:lnTo>
                    <a:lnTo>
                      <a:pt x="4" y="18"/>
                    </a:lnTo>
                    <a:lnTo>
                      <a:pt x="5" y="11"/>
                    </a:lnTo>
                    <a:lnTo>
                      <a:pt x="9" y="6"/>
                    </a:lnTo>
                    <a:lnTo>
                      <a:pt x="16" y="2"/>
                    </a:lnTo>
                    <a:lnTo>
                      <a:pt x="21" y="0"/>
                    </a:lnTo>
                    <a:lnTo>
                      <a:pt x="21" y="0"/>
                    </a:lnTo>
                    <a:lnTo>
                      <a:pt x="28" y="0"/>
                    </a:lnTo>
                    <a:lnTo>
                      <a:pt x="28" y="0"/>
                    </a:lnTo>
                    <a:lnTo>
                      <a:pt x="39" y="0"/>
                    </a:lnTo>
                    <a:lnTo>
                      <a:pt x="39" y="0"/>
                    </a:lnTo>
                    <a:lnTo>
                      <a:pt x="47" y="0"/>
                    </a:lnTo>
                    <a:lnTo>
                      <a:pt x="54" y="4"/>
                    </a:lnTo>
                    <a:lnTo>
                      <a:pt x="57" y="6"/>
                    </a:lnTo>
                    <a:lnTo>
                      <a:pt x="59" y="10"/>
                    </a:lnTo>
                    <a:lnTo>
                      <a:pt x="61" y="14"/>
                    </a:lnTo>
                    <a:lnTo>
                      <a:pt x="61" y="18"/>
                    </a:lnTo>
                    <a:lnTo>
                      <a:pt x="61" y="18"/>
                    </a:lnTo>
                    <a:lnTo>
                      <a:pt x="61" y="30"/>
                    </a:lnTo>
                    <a:lnTo>
                      <a:pt x="61" y="30"/>
                    </a:lnTo>
                    <a:lnTo>
                      <a:pt x="61" y="48"/>
                    </a:lnTo>
                    <a:lnTo>
                      <a:pt x="61" y="48"/>
                    </a:lnTo>
                    <a:lnTo>
                      <a:pt x="61" y="83"/>
                    </a:lnTo>
                    <a:lnTo>
                      <a:pt x="61" y="83"/>
                    </a:lnTo>
                    <a:lnTo>
                      <a:pt x="61" y="88"/>
                    </a:lnTo>
                    <a:lnTo>
                      <a:pt x="61" y="88"/>
                    </a:lnTo>
                    <a:lnTo>
                      <a:pt x="61" y="90"/>
                    </a:lnTo>
                    <a:lnTo>
                      <a:pt x="61" y="90"/>
                    </a:lnTo>
                    <a:lnTo>
                      <a:pt x="62" y="98"/>
                    </a:lnTo>
                    <a:lnTo>
                      <a:pt x="61" y="105"/>
                    </a:lnTo>
                    <a:lnTo>
                      <a:pt x="61" y="105"/>
                    </a:lnTo>
                    <a:lnTo>
                      <a:pt x="59" y="110"/>
                    </a:lnTo>
                    <a:lnTo>
                      <a:pt x="57" y="113"/>
                    </a:lnTo>
                    <a:lnTo>
                      <a:pt x="54" y="116"/>
                    </a:lnTo>
                    <a:lnTo>
                      <a:pt x="50" y="118"/>
                    </a:lnTo>
                    <a:lnTo>
                      <a:pt x="42" y="121"/>
                    </a:lnTo>
                    <a:lnTo>
                      <a:pt x="32" y="121"/>
                    </a:lnTo>
                    <a:lnTo>
                      <a:pt x="32" y="121"/>
                    </a:lnTo>
                    <a:lnTo>
                      <a:pt x="25" y="121"/>
                    </a:lnTo>
                    <a:lnTo>
                      <a:pt x="19" y="121"/>
                    </a:lnTo>
                    <a:lnTo>
                      <a:pt x="12" y="118"/>
                    </a:lnTo>
                    <a:lnTo>
                      <a:pt x="6" y="114"/>
                    </a:lnTo>
                    <a:lnTo>
                      <a:pt x="6" y="114"/>
                    </a:lnTo>
                    <a:lnTo>
                      <a:pt x="4" y="111"/>
                    </a:lnTo>
                    <a:lnTo>
                      <a:pt x="2" y="107"/>
                    </a:lnTo>
                    <a:lnTo>
                      <a:pt x="0" y="99"/>
                    </a:lnTo>
                    <a:lnTo>
                      <a:pt x="0" y="82"/>
                    </a:lnTo>
                    <a:lnTo>
                      <a:pt x="0" y="82"/>
                    </a:lnTo>
                    <a:lnTo>
                      <a:pt x="0" y="82"/>
                    </a:lnTo>
                    <a:lnTo>
                      <a:pt x="0"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75" name="Freeform 962"/>
              <p:cNvSpPr/>
              <p:nvPr/>
            </p:nvSpPr>
            <p:spPr>
              <a:xfrm>
                <a:off x="5473702" y="3373438"/>
                <a:ext cx="20638" cy="96838"/>
              </a:xfrm>
              <a:custGeom>
                <a:avLst/>
                <a:gdLst/>
                <a:ahLst/>
                <a:cxnLst>
                  <a:cxn ang="0">
                    <a:pos x="0" y="85322"/>
                  </a:cxn>
                  <a:cxn ang="0">
                    <a:pos x="0" y="85322"/>
                  </a:cxn>
                  <a:cxn ang="0">
                    <a:pos x="529" y="47110"/>
                  </a:cxn>
                  <a:cxn ang="0">
                    <a:pos x="1058" y="9422"/>
                  </a:cxn>
                  <a:cxn ang="0">
                    <a:pos x="1058" y="9422"/>
                  </a:cxn>
                  <a:cxn ang="0">
                    <a:pos x="1058" y="6281"/>
                  </a:cxn>
                  <a:cxn ang="0">
                    <a:pos x="2117" y="5234"/>
                  </a:cxn>
                  <a:cxn ang="0">
                    <a:pos x="4233" y="2094"/>
                  </a:cxn>
                  <a:cxn ang="0">
                    <a:pos x="7409" y="0"/>
                  </a:cxn>
                  <a:cxn ang="0">
                    <a:pos x="11113" y="0"/>
                  </a:cxn>
                  <a:cxn ang="0">
                    <a:pos x="14817" y="0"/>
                  </a:cxn>
                  <a:cxn ang="0">
                    <a:pos x="17463" y="2094"/>
                  </a:cxn>
                  <a:cxn ang="0">
                    <a:pos x="20109" y="5234"/>
                  </a:cxn>
                  <a:cxn ang="0">
                    <a:pos x="20638" y="6281"/>
                  </a:cxn>
                  <a:cxn ang="0">
                    <a:pos x="20638" y="9422"/>
                  </a:cxn>
                  <a:cxn ang="0">
                    <a:pos x="20638" y="9422"/>
                  </a:cxn>
                  <a:cxn ang="0">
                    <a:pos x="20109" y="47634"/>
                  </a:cxn>
                  <a:cxn ang="0">
                    <a:pos x="19050" y="87416"/>
                  </a:cxn>
                  <a:cxn ang="0">
                    <a:pos x="19050" y="87416"/>
                  </a:cxn>
                  <a:cxn ang="0">
                    <a:pos x="18521" y="89510"/>
                  </a:cxn>
                  <a:cxn ang="0">
                    <a:pos x="18521" y="91080"/>
                  </a:cxn>
                  <a:cxn ang="0">
                    <a:pos x="15346" y="93697"/>
                  </a:cxn>
                  <a:cxn ang="0">
                    <a:pos x="12700" y="95791"/>
                  </a:cxn>
                  <a:cxn ang="0">
                    <a:pos x="8996" y="96838"/>
                  </a:cxn>
                  <a:cxn ang="0">
                    <a:pos x="5292" y="95791"/>
                  </a:cxn>
                  <a:cxn ang="0">
                    <a:pos x="2646" y="93697"/>
                  </a:cxn>
                  <a:cxn ang="0">
                    <a:pos x="529" y="91080"/>
                  </a:cxn>
                  <a:cxn ang="0">
                    <a:pos x="0" y="89510"/>
                  </a:cxn>
                  <a:cxn ang="0">
                    <a:pos x="0" y="87416"/>
                  </a:cxn>
                  <a:cxn ang="0">
                    <a:pos x="0" y="85322"/>
                  </a:cxn>
                  <a:cxn ang="0">
                    <a:pos x="0" y="85322"/>
                  </a:cxn>
                  <a:cxn ang="0">
                    <a:pos x="0" y="85322"/>
                  </a:cxn>
                  <a:cxn ang="0">
                    <a:pos x="0" y="85322"/>
                  </a:cxn>
                </a:cxnLst>
                <a:rect l="0" t="0" r="0" b="0"/>
                <a:pathLst>
                  <a:path w="39" h="185">
                    <a:moveTo>
                      <a:pt x="0" y="163"/>
                    </a:moveTo>
                    <a:lnTo>
                      <a:pt x="0" y="163"/>
                    </a:lnTo>
                    <a:lnTo>
                      <a:pt x="1" y="90"/>
                    </a:lnTo>
                    <a:lnTo>
                      <a:pt x="2" y="18"/>
                    </a:lnTo>
                    <a:lnTo>
                      <a:pt x="2" y="18"/>
                    </a:lnTo>
                    <a:lnTo>
                      <a:pt x="2" y="12"/>
                    </a:lnTo>
                    <a:lnTo>
                      <a:pt x="4" y="10"/>
                    </a:lnTo>
                    <a:lnTo>
                      <a:pt x="8" y="4"/>
                    </a:lnTo>
                    <a:lnTo>
                      <a:pt x="14" y="0"/>
                    </a:lnTo>
                    <a:lnTo>
                      <a:pt x="21" y="0"/>
                    </a:lnTo>
                    <a:lnTo>
                      <a:pt x="28" y="0"/>
                    </a:lnTo>
                    <a:lnTo>
                      <a:pt x="33" y="4"/>
                    </a:lnTo>
                    <a:lnTo>
                      <a:pt x="38" y="10"/>
                    </a:lnTo>
                    <a:lnTo>
                      <a:pt x="39" y="12"/>
                    </a:lnTo>
                    <a:lnTo>
                      <a:pt x="39" y="18"/>
                    </a:lnTo>
                    <a:lnTo>
                      <a:pt x="39" y="18"/>
                    </a:lnTo>
                    <a:lnTo>
                      <a:pt x="38" y="91"/>
                    </a:lnTo>
                    <a:lnTo>
                      <a:pt x="36" y="167"/>
                    </a:lnTo>
                    <a:lnTo>
                      <a:pt x="36" y="167"/>
                    </a:lnTo>
                    <a:lnTo>
                      <a:pt x="35" y="171"/>
                    </a:lnTo>
                    <a:lnTo>
                      <a:pt x="35" y="174"/>
                    </a:lnTo>
                    <a:lnTo>
                      <a:pt x="29" y="179"/>
                    </a:lnTo>
                    <a:lnTo>
                      <a:pt x="24" y="183"/>
                    </a:lnTo>
                    <a:lnTo>
                      <a:pt x="17" y="185"/>
                    </a:lnTo>
                    <a:lnTo>
                      <a:pt x="10" y="183"/>
                    </a:lnTo>
                    <a:lnTo>
                      <a:pt x="5" y="179"/>
                    </a:lnTo>
                    <a:lnTo>
                      <a:pt x="1" y="174"/>
                    </a:lnTo>
                    <a:lnTo>
                      <a:pt x="0" y="171"/>
                    </a:lnTo>
                    <a:lnTo>
                      <a:pt x="0" y="167"/>
                    </a:lnTo>
                    <a:lnTo>
                      <a:pt x="0" y="163"/>
                    </a:lnTo>
                    <a:lnTo>
                      <a:pt x="0" y="163"/>
                    </a:lnTo>
                    <a:lnTo>
                      <a:pt x="0" y="163"/>
                    </a:lnTo>
                    <a:lnTo>
                      <a:pt x="0"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76" name="Freeform 963"/>
              <p:cNvSpPr/>
              <p:nvPr/>
            </p:nvSpPr>
            <p:spPr>
              <a:xfrm>
                <a:off x="4740277" y="3151188"/>
                <a:ext cx="12700" cy="52388"/>
              </a:xfrm>
              <a:custGeom>
                <a:avLst/>
                <a:gdLst/>
                <a:ahLst/>
                <a:cxnLst>
                  <a:cxn ang="0">
                    <a:pos x="7178" y="2160"/>
                  </a:cxn>
                  <a:cxn ang="0">
                    <a:pos x="7178" y="2160"/>
                  </a:cxn>
                  <a:cxn ang="0">
                    <a:pos x="3865" y="12422"/>
                  </a:cxn>
                  <a:cxn ang="0">
                    <a:pos x="2209" y="23764"/>
                  </a:cxn>
                  <a:cxn ang="0">
                    <a:pos x="1104" y="34025"/>
                  </a:cxn>
                  <a:cxn ang="0">
                    <a:pos x="0" y="44827"/>
                  </a:cxn>
                  <a:cxn ang="0">
                    <a:pos x="0" y="44827"/>
                  </a:cxn>
                  <a:cxn ang="0">
                    <a:pos x="0" y="45367"/>
                  </a:cxn>
                  <a:cxn ang="0">
                    <a:pos x="0" y="49148"/>
                  </a:cxn>
                  <a:cxn ang="0">
                    <a:pos x="0" y="49148"/>
                  </a:cxn>
                  <a:cxn ang="0">
                    <a:pos x="0" y="50768"/>
                  </a:cxn>
                  <a:cxn ang="0">
                    <a:pos x="1104" y="51308"/>
                  </a:cxn>
                  <a:cxn ang="0">
                    <a:pos x="1657" y="52388"/>
                  </a:cxn>
                  <a:cxn ang="0">
                    <a:pos x="3313" y="52388"/>
                  </a:cxn>
                  <a:cxn ang="0">
                    <a:pos x="4970" y="52388"/>
                  </a:cxn>
                  <a:cxn ang="0">
                    <a:pos x="5522" y="51308"/>
                  </a:cxn>
                  <a:cxn ang="0">
                    <a:pos x="6074" y="50768"/>
                  </a:cxn>
                  <a:cxn ang="0">
                    <a:pos x="7178" y="49148"/>
                  </a:cxn>
                  <a:cxn ang="0">
                    <a:pos x="7178" y="49148"/>
                  </a:cxn>
                  <a:cxn ang="0">
                    <a:pos x="7178" y="37806"/>
                  </a:cxn>
                  <a:cxn ang="0">
                    <a:pos x="8283" y="26464"/>
                  </a:cxn>
                  <a:cxn ang="0">
                    <a:pos x="10491" y="15662"/>
                  </a:cxn>
                  <a:cxn ang="0">
                    <a:pos x="12700" y="3781"/>
                  </a:cxn>
                  <a:cxn ang="0">
                    <a:pos x="12700" y="3781"/>
                  </a:cxn>
                  <a:cxn ang="0">
                    <a:pos x="12700" y="2160"/>
                  </a:cxn>
                  <a:cxn ang="0">
                    <a:pos x="12700" y="1620"/>
                  </a:cxn>
                  <a:cxn ang="0">
                    <a:pos x="10491" y="0"/>
                  </a:cxn>
                  <a:cxn ang="0">
                    <a:pos x="9387" y="0"/>
                  </a:cxn>
                  <a:cxn ang="0">
                    <a:pos x="8283" y="0"/>
                  </a:cxn>
                  <a:cxn ang="0">
                    <a:pos x="7730" y="1080"/>
                  </a:cxn>
                  <a:cxn ang="0">
                    <a:pos x="7178" y="2160"/>
                  </a:cxn>
                  <a:cxn ang="0">
                    <a:pos x="7178" y="2160"/>
                  </a:cxn>
                </a:cxnLst>
                <a:rect l="0" t="0" r="0" b="0"/>
                <a:pathLst>
                  <a:path w="23" h="97">
                    <a:moveTo>
                      <a:pt x="13" y="4"/>
                    </a:moveTo>
                    <a:lnTo>
                      <a:pt x="13" y="4"/>
                    </a:lnTo>
                    <a:lnTo>
                      <a:pt x="7" y="23"/>
                    </a:lnTo>
                    <a:lnTo>
                      <a:pt x="4" y="44"/>
                    </a:lnTo>
                    <a:lnTo>
                      <a:pt x="2" y="63"/>
                    </a:lnTo>
                    <a:lnTo>
                      <a:pt x="0" y="83"/>
                    </a:lnTo>
                    <a:lnTo>
                      <a:pt x="0" y="83"/>
                    </a:lnTo>
                    <a:lnTo>
                      <a:pt x="0" y="84"/>
                    </a:lnTo>
                    <a:lnTo>
                      <a:pt x="0" y="91"/>
                    </a:lnTo>
                    <a:lnTo>
                      <a:pt x="0" y="91"/>
                    </a:lnTo>
                    <a:lnTo>
                      <a:pt x="0" y="94"/>
                    </a:lnTo>
                    <a:lnTo>
                      <a:pt x="2" y="95"/>
                    </a:lnTo>
                    <a:lnTo>
                      <a:pt x="3" y="97"/>
                    </a:lnTo>
                    <a:lnTo>
                      <a:pt x="6" y="97"/>
                    </a:lnTo>
                    <a:lnTo>
                      <a:pt x="9" y="97"/>
                    </a:lnTo>
                    <a:lnTo>
                      <a:pt x="10" y="95"/>
                    </a:lnTo>
                    <a:lnTo>
                      <a:pt x="11" y="94"/>
                    </a:lnTo>
                    <a:lnTo>
                      <a:pt x="13" y="91"/>
                    </a:lnTo>
                    <a:lnTo>
                      <a:pt x="13" y="91"/>
                    </a:lnTo>
                    <a:lnTo>
                      <a:pt x="13" y="70"/>
                    </a:lnTo>
                    <a:lnTo>
                      <a:pt x="15" y="49"/>
                    </a:lnTo>
                    <a:lnTo>
                      <a:pt x="19" y="29"/>
                    </a:lnTo>
                    <a:lnTo>
                      <a:pt x="23" y="7"/>
                    </a:lnTo>
                    <a:lnTo>
                      <a:pt x="23" y="7"/>
                    </a:lnTo>
                    <a:lnTo>
                      <a:pt x="23" y="4"/>
                    </a:lnTo>
                    <a:lnTo>
                      <a:pt x="23" y="3"/>
                    </a:lnTo>
                    <a:lnTo>
                      <a:pt x="19" y="0"/>
                    </a:lnTo>
                    <a:lnTo>
                      <a:pt x="17" y="0"/>
                    </a:lnTo>
                    <a:lnTo>
                      <a:pt x="15" y="0"/>
                    </a:lnTo>
                    <a:lnTo>
                      <a:pt x="14" y="2"/>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77" name="Freeform 964"/>
              <p:cNvSpPr/>
              <p:nvPr/>
            </p:nvSpPr>
            <p:spPr>
              <a:xfrm>
                <a:off x="4775202" y="3160713"/>
                <a:ext cx="14288" cy="61913"/>
              </a:xfrm>
              <a:custGeom>
                <a:avLst/>
                <a:gdLst/>
                <a:ahLst/>
                <a:cxnLst>
                  <a:cxn ang="0">
                    <a:pos x="8467" y="1615"/>
                  </a:cxn>
                  <a:cxn ang="0">
                    <a:pos x="8467" y="1615"/>
                  </a:cxn>
                  <a:cxn ang="0">
                    <a:pos x="5292" y="8614"/>
                  </a:cxn>
                  <a:cxn ang="0">
                    <a:pos x="3175" y="15613"/>
                  </a:cxn>
                  <a:cxn ang="0">
                    <a:pos x="1058" y="22612"/>
                  </a:cxn>
                  <a:cxn ang="0">
                    <a:pos x="0" y="30687"/>
                  </a:cxn>
                  <a:cxn ang="0">
                    <a:pos x="0" y="38225"/>
                  </a:cxn>
                  <a:cxn ang="0">
                    <a:pos x="1058" y="45223"/>
                  </a:cxn>
                  <a:cxn ang="0">
                    <a:pos x="2117" y="52761"/>
                  </a:cxn>
                  <a:cxn ang="0">
                    <a:pos x="5292" y="59760"/>
                  </a:cxn>
                  <a:cxn ang="0">
                    <a:pos x="5292" y="59760"/>
                  </a:cxn>
                  <a:cxn ang="0">
                    <a:pos x="5821" y="61375"/>
                  </a:cxn>
                  <a:cxn ang="0">
                    <a:pos x="6350" y="61913"/>
                  </a:cxn>
                  <a:cxn ang="0">
                    <a:pos x="8467" y="61913"/>
                  </a:cxn>
                  <a:cxn ang="0">
                    <a:pos x="10055" y="61375"/>
                  </a:cxn>
                  <a:cxn ang="0">
                    <a:pos x="11113" y="60836"/>
                  </a:cxn>
                  <a:cxn ang="0">
                    <a:pos x="11642" y="59760"/>
                  </a:cxn>
                  <a:cxn ang="0">
                    <a:pos x="11113" y="58683"/>
                  </a:cxn>
                  <a:cxn ang="0">
                    <a:pos x="11113" y="58683"/>
                  </a:cxn>
                  <a:cxn ang="0">
                    <a:pos x="8467" y="51684"/>
                  </a:cxn>
                  <a:cxn ang="0">
                    <a:pos x="7409" y="44685"/>
                  </a:cxn>
                  <a:cxn ang="0">
                    <a:pos x="6350" y="38225"/>
                  </a:cxn>
                  <a:cxn ang="0">
                    <a:pos x="6350" y="31226"/>
                  </a:cxn>
                  <a:cxn ang="0">
                    <a:pos x="7409" y="24227"/>
                  </a:cxn>
                  <a:cxn ang="0">
                    <a:pos x="8467" y="17766"/>
                  </a:cxn>
                  <a:cxn ang="0">
                    <a:pos x="11113" y="10767"/>
                  </a:cxn>
                  <a:cxn ang="0">
                    <a:pos x="13759" y="5384"/>
                  </a:cxn>
                  <a:cxn ang="0">
                    <a:pos x="13759" y="5384"/>
                  </a:cxn>
                  <a:cxn ang="0">
                    <a:pos x="14288" y="3769"/>
                  </a:cxn>
                  <a:cxn ang="0">
                    <a:pos x="14288" y="2153"/>
                  </a:cxn>
                  <a:cxn ang="0">
                    <a:pos x="13759" y="1615"/>
                  </a:cxn>
                  <a:cxn ang="0">
                    <a:pos x="12171" y="538"/>
                  </a:cxn>
                  <a:cxn ang="0">
                    <a:pos x="11642" y="0"/>
                  </a:cxn>
                  <a:cxn ang="0">
                    <a:pos x="10055" y="0"/>
                  </a:cxn>
                  <a:cxn ang="0">
                    <a:pos x="9525" y="538"/>
                  </a:cxn>
                  <a:cxn ang="0">
                    <a:pos x="8467" y="1615"/>
                  </a:cxn>
                  <a:cxn ang="0">
                    <a:pos x="8467" y="1615"/>
                  </a:cxn>
                </a:cxnLst>
                <a:rect l="0" t="0" r="0" b="0"/>
                <a:pathLst>
                  <a:path w="27" h="115">
                    <a:moveTo>
                      <a:pt x="16" y="3"/>
                    </a:moveTo>
                    <a:lnTo>
                      <a:pt x="16" y="3"/>
                    </a:lnTo>
                    <a:lnTo>
                      <a:pt x="10" y="16"/>
                    </a:lnTo>
                    <a:lnTo>
                      <a:pt x="6" y="29"/>
                    </a:lnTo>
                    <a:lnTo>
                      <a:pt x="2" y="42"/>
                    </a:lnTo>
                    <a:lnTo>
                      <a:pt x="0" y="57"/>
                    </a:lnTo>
                    <a:lnTo>
                      <a:pt x="0" y="71"/>
                    </a:lnTo>
                    <a:lnTo>
                      <a:pt x="2" y="84"/>
                    </a:lnTo>
                    <a:lnTo>
                      <a:pt x="4" y="98"/>
                    </a:lnTo>
                    <a:lnTo>
                      <a:pt x="10" y="111"/>
                    </a:lnTo>
                    <a:lnTo>
                      <a:pt x="10" y="111"/>
                    </a:lnTo>
                    <a:lnTo>
                      <a:pt x="11" y="114"/>
                    </a:lnTo>
                    <a:lnTo>
                      <a:pt x="12" y="115"/>
                    </a:lnTo>
                    <a:lnTo>
                      <a:pt x="16" y="115"/>
                    </a:lnTo>
                    <a:lnTo>
                      <a:pt x="19" y="114"/>
                    </a:lnTo>
                    <a:lnTo>
                      <a:pt x="21" y="113"/>
                    </a:lnTo>
                    <a:lnTo>
                      <a:pt x="22" y="111"/>
                    </a:lnTo>
                    <a:lnTo>
                      <a:pt x="21" y="109"/>
                    </a:lnTo>
                    <a:lnTo>
                      <a:pt x="21" y="109"/>
                    </a:lnTo>
                    <a:lnTo>
                      <a:pt x="16" y="96"/>
                    </a:lnTo>
                    <a:lnTo>
                      <a:pt x="14" y="83"/>
                    </a:lnTo>
                    <a:lnTo>
                      <a:pt x="12" y="71"/>
                    </a:lnTo>
                    <a:lnTo>
                      <a:pt x="12" y="58"/>
                    </a:lnTo>
                    <a:lnTo>
                      <a:pt x="14" y="45"/>
                    </a:lnTo>
                    <a:lnTo>
                      <a:pt x="16" y="33"/>
                    </a:lnTo>
                    <a:lnTo>
                      <a:pt x="21" y="20"/>
                    </a:lnTo>
                    <a:lnTo>
                      <a:pt x="26" y="10"/>
                    </a:lnTo>
                    <a:lnTo>
                      <a:pt x="26" y="10"/>
                    </a:lnTo>
                    <a:lnTo>
                      <a:pt x="27" y="7"/>
                    </a:lnTo>
                    <a:lnTo>
                      <a:pt x="27" y="4"/>
                    </a:lnTo>
                    <a:lnTo>
                      <a:pt x="26" y="3"/>
                    </a:lnTo>
                    <a:lnTo>
                      <a:pt x="23" y="1"/>
                    </a:lnTo>
                    <a:lnTo>
                      <a:pt x="22" y="0"/>
                    </a:lnTo>
                    <a:lnTo>
                      <a:pt x="19" y="0"/>
                    </a:lnTo>
                    <a:lnTo>
                      <a:pt x="18"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78" name="Freeform 965"/>
              <p:cNvSpPr/>
              <p:nvPr/>
            </p:nvSpPr>
            <p:spPr>
              <a:xfrm>
                <a:off x="4821239" y="3176588"/>
                <a:ext cx="15875" cy="55563"/>
              </a:xfrm>
              <a:custGeom>
                <a:avLst/>
                <a:gdLst/>
                <a:ahLst/>
                <a:cxnLst>
                  <a:cxn ang="0">
                    <a:pos x="15363" y="5877"/>
                  </a:cxn>
                  <a:cxn ang="0">
                    <a:pos x="15363" y="5877"/>
                  </a:cxn>
                  <a:cxn ang="0">
                    <a:pos x="15875" y="4274"/>
                  </a:cxn>
                  <a:cxn ang="0">
                    <a:pos x="15875" y="3740"/>
                  </a:cxn>
                  <a:cxn ang="0">
                    <a:pos x="15363" y="1603"/>
                  </a:cxn>
                  <a:cxn ang="0">
                    <a:pos x="13827" y="534"/>
                  </a:cxn>
                  <a:cxn ang="0">
                    <a:pos x="13315" y="0"/>
                  </a:cxn>
                  <a:cxn ang="0">
                    <a:pos x="11778" y="534"/>
                  </a:cxn>
                  <a:cxn ang="0">
                    <a:pos x="11266" y="1603"/>
                  </a:cxn>
                  <a:cxn ang="0">
                    <a:pos x="11266" y="1603"/>
                  </a:cxn>
                  <a:cxn ang="0">
                    <a:pos x="8194" y="4808"/>
                  </a:cxn>
                  <a:cxn ang="0">
                    <a:pos x="6145" y="8014"/>
                  </a:cxn>
                  <a:cxn ang="0">
                    <a:pos x="2560" y="14959"/>
                  </a:cxn>
                  <a:cxn ang="0">
                    <a:pos x="1536" y="22973"/>
                  </a:cxn>
                  <a:cxn ang="0">
                    <a:pos x="512" y="32056"/>
                  </a:cxn>
                  <a:cxn ang="0">
                    <a:pos x="512" y="32056"/>
                  </a:cxn>
                  <a:cxn ang="0">
                    <a:pos x="0" y="37398"/>
                  </a:cxn>
                  <a:cxn ang="0">
                    <a:pos x="0" y="44344"/>
                  </a:cxn>
                  <a:cxn ang="0">
                    <a:pos x="512" y="47549"/>
                  </a:cxn>
                  <a:cxn ang="0">
                    <a:pos x="1536" y="50755"/>
                  </a:cxn>
                  <a:cxn ang="0">
                    <a:pos x="2560" y="52892"/>
                  </a:cxn>
                  <a:cxn ang="0">
                    <a:pos x="4609" y="55029"/>
                  </a:cxn>
                  <a:cxn ang="0">
                    <a:pos x="4609" y="55029"/>
                  </a:cxn>
                  <a:cxn ang="0">
                    <a:pos x="6145" y="55563"/>
                  </a:cxn>
                  <a:cxn ang="0">
                    <a:pos x="7681" y="55563"/>
                  </a:cxn>
                  <a:cxn ang="0">
                    <a:pos x="8194" y="55029"/>
                  </a:cxn>
                  <a:cxn ang="0">
                    <a:pos x="9218" y="54494"/>
                  </a:cxn>
                  <a:cxn ang="0">
                    <a:pos x="9730" y="52357"/>
                  </a:cxn>
                  <a:cxn ang="0">
                    <a:pos x="9218" y="50755"/>
                  </a:cxn>
                  <a:cxn ang="0">
                    <a:pos x="8194" y="49152"/>
                  </a:cxn>
                  <a:cxn ang="0">
                    <a:pos x="8194" y="49152"/>
                  </a:cxn>
                  <a:cxn ang="0">
                    <a:pos x="7169" y="47549"/>
                  </a:cxn>
                  <a:cxn ang="0">
                    <a:pos x="6145" y="46481"/>
                  </a:cxn>
                  <a:cxn ang="0">
                    <a:pos x="5633" y="41138"/>
                  </a:cxn>
                  <a:cxn ang="0">
                    <a:pos x="6145" y="36330"/>
                  </a:cxn>
                  <a:cxn ang="0">
                    <a:pos x="7169" y="32056"/>
                  </a:cxn>
                  <a:cxn ang="0">
                    <a:pos x="7169" y="32056"/>
                  </a:cxn>
                  <a:cxn ang="0">
                    <a:pos x="7681" y="24576"/>
                  </a:cxn>
                  <a:cxn ang="0">
                    <a:pos x="9218" y="18165"/>
                  </a:cxn>
                  <a:cxn ang="0">
                    <a:pos x="11266" y="11754"/>
                  </a:cxn>
                  <a:cxn ang="0">
                    <a:pos x="13315" y="8548"/>
                  </a:cxn>
                  <a:cxn ang="0">
                    <a:pos x="15363" y="5877"/>
                  </a:cxn>
                  <a:cxn ang="0">
                    <a:pos x="15363" y="5877"/>
                  </a:cxn>
                </a:cxnLst>
                <a:rect l="0" t="0" r="0" b="0"/>
                <a:pathLst>
                  <a:path w="31" h="104">
                    <a:moveTo>
                      <a:pt x="30" y="11"/>
                    </a:moveTo>
                    <a:lnTo>
                      <a:pt x="30" y="11"/>
                    </a:lnTo>
                    <a:lnTo>
                      <a:pt x="31" y="8"/>
                    </a:lnTo>
                    <a:lnTo>
                      <a:pt x="31" y="7"/>
                    </a:lnTo>
                    <a:lnTo>
                      <a:pt x="30" y="3"/>
                    </a:lnTo>
                    <a:lnTo>
                      <a:pt x="27" y="1"/>
                    </a:lnTo>
                    <a:lnTo>
                      <a:pt x="26" y="0"/>
                    </a:lnTo>
                    <a:lnTo>
                      <a:pt x="23" y="1"/>
                    </a:lnTo>
                    <a:lnTo>
                      <a:pt x="22" y="3"/>
                    </a:lnTo>
                    <a:lnTo>
                      <a:pt x="22" y="3"/>
                    </a:lnTo>
                    <a:lnTo>
                      <a:pt x="16" y="9"/>
                    </a:lnTo>
                    <a:lnTo>
                      <a:pt x="12" y="15"/>
                    </a:lnTo>
                    <a:lnTo>
                      <a:pt x="5" y="28"/>
                    </a:lnTo>
                    <a:lnTo>
                      <a:pt x="3" y="43"/>
                    </a:lnTo>
                    <a:lnTo>
                      <a:pt x="1" y="60"/>
                    </a:lnTo>
                    <a:lnTo>
                      <a:pt x="1" y="60"/>
                    </a:lnTo>
                    <a:lnTo>
                      <a:pt x="0" y="70"/>
                    </a:lnTo>
                    <a:lnTo>
                      <a:pt x="0" y="83"/>
                    </a:lnTo>
                    <a:lnTo>
                      <a:pt x="1" y="89"/>
                    </a:lnTo>
                    <a:lnTo>
                      <a:pt x="3" y="95"/>
                    </a:lnTo>
                    <a:lnTo>
                      <a:pt x="5" y="99"/>
                    </a:lnTo>
                    <a:lnTo>
                      <a:pt x="9" y="103"/>
                    </a:lnTo>
                    <a:lnTo>
                      <a:pt x="9" y="103"/>
                    </a:lnTo>
                    <a:lnTo>
                      <a:pt x="12" y="104"/>
                    </a:lnTo>
                    <a:lnTo>
                      <a:pt x="15" y="104"/>
                    </a:lnTo>
                    <a:lnTo>
                      <a:pt x="16" y="103"/>
                    </a:lnTo>
                    <a:lnTo>
                      <a:pt x="18" y="102"/>
                    </a:lnTo>
                    <a:lnTo>
                      <a:pt x="19" y="98"/>
                    </a:lnTo>
                    <a:lnTo>
                      <a:pt x="18" y="95"/>
                    </a:lnTo>
                    <a:lnTo>
                      <a:pt x="16" y="92"/>
                    </a:lnTo>
                    <a:lnTo>
                      <a:pt x="16" y="92"/>
                    </a:lnTo>
                    <a:lnTo>
                      <a:pt x="14" y="89"/>
                    </a:lnTo>
                    <a:lnTo>
                      <a:pt x="12" y="87"/>
                    </a:lnTo>
                    <a:lnTo>
                      <a:pt x="11" y="77"/>
                    </a:lnTo>
                    <a:lnTo>
                      <a:pt x="12" y="68"/>
                    </a:lnTo>
                    <a:lnTo>
                      <a:pt x="14" y="60"/>
                    </a:lnTo>
                    <a:lnTo>
                      <a:pt x="14" y="60"/>
                    </a:lnTo>
                    <a:lnTo>
                      <a:pt x="15" y="46"/>
                    </a:lnTo>
                    <a:lnTo>
                      <a:pt x="18" y="34"/>
                    </a:lnTo>
                    <a:lnTo>
                      <a:pt x="22" y="22"/>
                    </a:lnTo>
                    <a:lnTo>
                      <a:pt x="26" y="16"/>
                    </a:lnTo>
                    <a:lnTo>
                      <a:pt x="30" y="11"/>
                    </a:lnTo>
                    <a:lnTo>
                      <a:pt x="30" y="1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79" name="Freeform 966"/>
              <p:cNvSpPr/>
              <p:nvPr/>
            </p:nvSpPr>
            <p:spPr>
              <a:xfrm>
                <a:off x="4852989" y="3184526"/>
                <a:ext cx="14288" cy="57150"/>
              </a:xfrm>
              <a:custGeom>
                <a:avLst/>
                <a:gdLst/>
                <a:ahLst/>
                <a:cxnLst>
                  <a:cxn ang="0">
                    <a:pos x="7694" y="2622"/>
                  </a:cxn>
                  <a:cxn ang="0">
                    <a:pos x="7694" y="2622"/>
                  </a:cxn>
                  <a:cxn ang="0">
                    <a:pos x="3847" y="15205"/>
                  </a:cxn>
                  <a:cxn ang="0">
                    <a:pos x="1649" y="21497"/>
                  </a:cxn>
                  <a:cxn ang="0">
                    <a:pos x="550" y="28837"/>
                  </a:cxn>
                  <a:cxn ang="0">
                    <a:pos x="0" y="35129"/>
                  </a:cxn>
                  <a:cxn ang="0">
                    <a:pos x="550" y="41945"/>
                  </a:cxn>
                  <a:cxn ang="0">
                    <a:pos x="1649" y="48761"/>
                  </a:cxn>
                  <a:cxn ang="0">
                    <a:pos x="3847" y="55053"/>
                  </a:cxn>
                  <a:cxn ang="0">
                    <a:pos x="3847" y="55053"/>
                  </a:cxn>
                  <a:cxn ang="0">
                    <a:pos x="4396" y="56626"/>
                  </a:cxn>
                  <a:cxn ang="0">
                    <a:pos x="6045" y="57150"/>
                  </a:cxn>
                  <a:cxn ang="0">
                    <a:pos x="8243" y="57150"/>
                  </a:cxn>
                  <a:cxn ang="0">
                    <a:pos x="9892" y="56626"/>
                  </a:cxn>
                  <a:cxn ang="0">
                    <a:pos x="10441" y="55577"/>
                  </a:cxn>
                  <a:cxn ang="0">
                    <a:pos x="10441" y="54528"/>
                  </a:cxn>
                  <a:cxn ang="0">
                    <a:pos x="10441" y="53480"/>
                  </a:cxn>
                  <a:cxn ang="0">
                    <a:pos x="10441" y="53480"/>
                  </a:cxn>
                  <a:cxn ang="0">
                    <a:pos x="8243" y="47188"/>
                  </a:cxn>
                  <a:cxn ang="0">
                    <a:pos x="7694" y="40896"/>
                  </a:cxn>
                  <a:cxn ang="0">
                    <a:pos x="6594" y="35129"/>
                  </a:cxn>
                  <a:cxn ang="0">
                    <a:pos x="7694" y="28837"/>
                  </a:cxn>
                  <a:cxn ang="0">
                    <a:pos x="8243" y="22021"/>
                  </a:cxn>
                  <a:cxn ang="0">
                    <a:pos x="9892" y="15729"/>
                  </a:cxn>
                  <a:cxn ang="0">
                    <a:pos x="13189" y="3670"/>
                  </a:cxn>
                  <a:cxn ang="0">
                    <a:pos x="13189" y="3670"/>
                  </a:cxn>
                  <a:cxn ang="0">
                    <a:pos x="14288" y="2622"/>
                  </a:cxn>
                  <a:cxn ang="0">
                    <a:pos x="13189" y="1573"/>
                  </a:cxn>
                  <a:cxn ang="0">
                    <a:pos x="12639" y="1049"/>
                  </a:cxn>
                  <a:cxn ang="0">
                    <a:pos x="10991" y="0"/>
                  </a:cxn>
                  <a:cxn ang="0">
                    <a:pos x="8793" y="0"/>
                  </a:cxn>
                  <a:cxn ang="0">
                    <a:pos x="8243" y="1049"/>
                  </a:cxn>
                  <a:cxn ang="0">
                    <a:pos x="7694" y="2622"/>
                  </a:cxn>
                  <a:cxn ang="0">
                    <a:pos x="7694" y="2622"/>
                  </a:cxn>
                </a:cxnLst>
                <a:rect l="0" t="0" r="0" b="0"/>
                <a:pathLst>
                  <a:path w="26" h="109">
                    <a:moveTo>
                      <a:pt x="14" y="5"/>
                    </a:moveTo>
                    <a:lnTo>
                      <a:pt x="14" y="5"/>
                    </a:lnTo>
                    <a:lnTo>
                      <a:pt x="7" y="29"/>
                    </a:lnTo>
                    <a:lnTo>
                      <a:pt x="3" y="41"/>
                    </a:lnTo>
                    <a:lnTo>
                      <a:pt x="1" y="55"/>
                    </a:lnTo>
                    <a:lnTo>
                      <a:pt x="0" y="67"/>
                    </a:lnTo>
                    <a:lnTo>
                      <a:pt x="1" y="80"/>
                    </a:lnTo>
                    <a:lnTo>
                      <a:pt x="3" y="93"/>
                    </a:lnTo>
                    <a:lnTo>
                      <a:pt x="7" y="105"/>
                    </a:lnTo>
                    <a:lnTo>
                      <a:pt x="7" y="105"/>
                    </a:lnTo>
                    <a:lnTo>
                      <a:pt x="8" y="108"/>
                    </a:lnTo>
                    <a:lnTo>
                      <a:pt x="11" y="109"/>
                    </a:lnTo>
                    <a:lnTo>
                      <a:pt x="15" y="109"/>
                    </a:lnTo>
                    <a:lnTo>
                      <a:pt x="18" y="108"/>
                    </a:lnTo>
                    <a:lnTo>
                      <a:pt x="19" y="106"/>
                    </a:lnTo>
                    <a:lnTo>
                      <a:pt x="19" y="104"/>
                    </a:lnTo>
                    <a:lnTo>
                      <a:pt x="19" y="102"/>
                    </a:lnTo>
                    <a:lnTo>
                      <a:pt x="19" y="102"/>
                    </a:lnTo>
                    <a:lnTo>
                      <a:pt x="15" y="90"/>
                    </a:lnTo>
                    <a:lnTo>
                      <a:pt x="14" y="78"/>
                    </a:lnTo>
                    <a:lnTo>
                      <a:pt x="12" y="67"/>
                    </a:lnTo>
                    <a:lnTo>
                      <a:pt x="14" y="55"/>
                    </a:lnTo>
                    <a:lnTo>
                      <a:pt x="15" y="42"/>
                    </a:lnTo>
                    <a:lnTo>
                      <a:pt x="18" y="30"/>
                    </a:lnTo>
                    <a:lnTo>
                      <a:pt x="24" y="7"/>
                    </a:lnTo>
                    <a:lnTo>
                      <a:pt x="24" y="7"/>
                    </a:lnTo>
                    <a:lnTo>
                      <a:pt x="26" y="5"/>
                    </a:lnTo>
                    <a:lnTo>
                      <a:pt x="24" y="3"/>
                    </a:lnTo>
                    <a:lnTo>
                      <a:pt x="23" y="2"/>
                    </a:lnTo>
                    <a:lnTo>
                      <a:pt x="20" y="0"/>
                    </a:lnTo>
                    <a:lnTo>
                      <a:pt x="16" y="0"/>
                    </a:lnTo>
                    <a:lnTo>
                      <a:pt x="15" y="2"/>
                    </a:lnTo>
                    <a:lnTo>
                      <a:pt x="14" y="5"/>
                    </a:lnTo>
                    <a:lnTo>
                      <a:pt x="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80" name="Freeform 967"/>
              <p:cNvSpPr/>
              <p:nvPr/>
            </p:nvSpPr>
            <p:spPr>
              <a:xfrm>
                <a:off x="4878389" y="3195638"/>
                <a:ext cx="11113" cy="52388"/>
              </a:xfrm>
              <a:custGeom>
                <a:avLst/>
                <a:gdLst/>
                <a:ahLst/>
                <a:cxnLst>
                  <a:cxn ang="0">
                    <a:pos x="4679" y="2673"/>
                  </a:cxn>
                  <a:cxn ang="0">
                    <a:pos x="4679" y="2673"/>
                  </a:cxn>
                  <a:cxn ang="0">
                    <a:pos x="2340" y="7484"/>
                  </a:cxn>
                  <a:cxn ang="0">
                    <a:pos x="585" y="13364"/>
                  </a:cxn>
                  <a:cxn ang="0">
                    <a:pos x="0" y="19779"/>
                  </a:cxn>
                  <a:cxn ang="0">
                    <a:pos x="0" y="25659"/>
                  </a:cxn>
                  <a:cxn ang="0">
                    <a:pos x="0" y="37420"/>
                  </a:cxn>
                  <a:cxn ang="0">
                    <a:pos x="585" y="49715"/>
                  </a:cxn>
                  <a:cxn ang="0">
                    <a:pos x="585" y="49715"/>
                  </a:cxn>
                  <a:cxn ang="0">
                    <a:pos x="585" y="50784"/>
                  </a:cxn>
                  <a:cxn ang="0">
                    <a:pos x="1755" y="51853"/>
                  </a:cxn>
                  <a:cxn ang="0">
                    <a:pos x="2340" y="52388"/>
                  </a:cxn>
                  <a:cxn ang="0">
                    <a:pos x="4094" y="52388"/>
                  </a:cxn>
                  <a:cxn ang="0">
                    <a:pos x="5264" y="52388"/>
                  </a:cxn>
                  <a:cxn ang="0">
                    <a:pos x="6434" y="51853"/>
                  </a:cxn>
                  <a:cxn ang="0">
                    <a:pos x="7019" y="50784"/>
                  </a:cxn>
                  <a:cxn ang="0">
                    <a:pos x="7604" y="49715"/>
                  </a:cxn>
                  <a:cxn ang="0">
                    <a:pos x="7604" y="49715"/>
                  </a:cxn>
                  <a:cxn ang="0">
                    <a:pos x="6434" y="27263"/>
                  </a:cxn>
                  <a:cxn ang="0">
                    <a:pos x="6434" y="21383"/>
                  </a:cxn>
                  <a:cxn ang="0">
                    <a:pos x="7019" y="16037"/>
                  </a:cxn>
                  <a:cxn ang="0">
                    <a:pos x="8773" y="10157"/>
                  </a:cxn>
                  <a:cxn ang="0">
                    <a:pos x="10528" y="5346"/>
                  </a:cxn>
                  <a:cxn ang="0">
                    <a:pos x="10528" y="5346"/>
                  </a:cxn>
                  <a:cxn ang="0">
                    <a:pos x="11113" y="3742"/>
                  </a:cxn>
                  <a:cxn ang="0">
                    <a:pos x="11113" y="3207"/>
                  </a:cxn>
                  <a:cxn ang="0">
                    <a:pos x="8773" y="1069"/>
                  </a:cxn>
                  <a:cxn ang="0">
                    <a:pos x="7604" y="0"/>
                  </a:cxn>
                  <a:cxn ang="0">
                    <a:pos x="6434" y="0"/>
                  </a:cxn>
                  <a:cxn ang="0">
                    <a:pos x="5264" y="1069"/>
                  </a:cxn>
                  <a:cxn ang="0">
                    <a:pos x="4679" y="2673"/>
                  </a:cxn>
                  <a:cxn ang="0">
                    <a:pos x="4679" y="2673"/>
                  </a:cxn>
                </a:cxnLst>
                <a:rect l="0" t="0" r="0" b="0"/>
                <a:pathLst>
                  <a:path w="19" h="98">
                    <a:moveTo>
                      <a:pt x="8" y="5"/>
                    </a:moveTo>
                    <a:lnTo>
                      <a:pt x="8" y="5"/>
                    </a:lnTo>
                    <a:lnTo>
                      <a:pt x="4" y="14"/>
                    </a:lnTo>
                    <a:lnTo>
                      <a:pt x="1" y="25"/>
                    </a:lnTo>
                    <a:lnTo>
                      <a:pt x="0" y="37"/>
                    </a:lnTo>
                    <a:lnTo>
                      <a:pt x="0" y="48"/>
                    </a:lnTo>
                    <a:lnTo>
                      <a:pt x="0" y="70"/>
                    </a:lnTo>
                    <a:lnTo>
                      <a:pt x="1" y="93"/>
                    </a:lnTo>
                    <a:lnTo>
                      <a:pt x="1" y="93"/>
                    </a:lnTo>
                    <a:lnTo>
                      <a:pt x="1" y="95"/>
                    </a:lnTo>
                    <a:lnTo>
                      <a:pt x="3" y="97"/>
                    </a:lnTo>
                    <a:lnTo>
                      <a:pt x="4" y="98"/>
                    </a:lnTo>
                    <a:lnTo>
                      <a:pt x="7" y="98"/>
                    </a:lnTo>
                    <a:lnTo>
                      <a:pt x="9" y="98"/>
                    </a:lnTo>
                    <a:lnTo>
                      <a:pt x="11" y="97"/>
                    </a:lnTo>
                    <a:lnTo>
                      <a:pt x="12" y="95"/>
                    </a:lnTo>
                    <a:lnTo>
                      <a:pt x="13" y="93"/>
                    </a:lnTo>
                    <a:lnTo>
                      <a:pt x="13" y="93"/>
                    </a:lnTo>
                    <a:lnTo>
                      <a:pt x="11" y="51"/>
                    </a:lnTo>
                    <a:lnTo>
                      <a:pt x="11" y="40"/>
                    </a:lnTo>
                    <a:lnTo>
                      <a:pt x="12" y="30"/>
                    </a:lnTo>
                    <a:lnTo>
                      <a:pt x="15" y="19"/>
                    </a:lnTo>
                    <a:lnTo>
                      <a:pt x="18" y="10"/>
                    </a:lnTo>
                    <a:lnTo>
                      <a:pt x="18" y="10"/>
                    </a:lnTo>
                    <a:lnTo>
                      <a:pt x="19" y="7"/>
                    </a:lnTo>
                    <a:lnTo>
                      <a:pt x="19" y="6"/>
                    </a:lnTo>
                    <a:lnTo>
                      <a:pt x="15" y="2"/>
                    </a:lnTo>
                    <a:lnTo>
                      <a:pt x="13" y="0"/>
                    </a:lnTo>
                    <a:lnTo>
                      <a:pt x="11" y="0"/>
                    </a:lnTo>
                    <a:lnTo>
                      <a:pt x="9" y="2"/>
                    </a:lnTo>
                    <a:lnTo>
                      <a:pt x="8" y="5"/>
                    </a:lnTo>
                    <a:lnTo>
                      <a:pt x="8"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81" name="Freeform 968"/>
              <p:cNvSpPr/>
              <p:nvPr/>
            </p:nvSpPr>
            <p:spPr>
              <a:xfrm>
                <a:off x="4900614" y="3209926"/>
                <a:ext cx="14288" cy="50800"/>
              </a:xfrm>
              <a:custGeom>
                <a:avLst/>
                <a:gdLst/>
                <a:ahLst/>
                <a:cxnLst>
                  <a:cxn ang="0">
                    <a:pos x="8467" y="1555"/>
                  </a:cxn>
                  <a:cxn ang="0">
                    <a:pos x="8467" y="1555"/>
                  </a:cxn>
                  <a:cxn ang="0">
                    <a:pos x="4763" y="6220"/>
                  </a:cxn>
                  <a:cxn ang="0">
                    <a:pos x="2646" y="11922"/>
                  </a:cxn>
                  <a:cxn ang="0">
                    <a:pos x="529" y="18143"/>
                  </a:cxn>
                  <a:cxn ang="0">
                    <a:pos x="0" y="24363"/>
                  </a:cxn>
                  <a:cxn ang="0">
                    <a:pos x="0" y="31102"/>
                  </a:cxn>
                  <a:cxn ang="0">
                    <a:pos x="529" y="37841"/>
                  </a:cxn>
                  <a:cxn ang="0">
                    <a:pos x="2117" y="43543"/>
                  </a:cxn>
                  <a:cxn ang="0">
                    <a:pos x="4763" y="49245"/>
                  </a:cxn>
                  <a:cxn ang="0">
                    <a:pos x="4763" y="49245"/>
                  </a:cxn>
                  <a:cxn ang="0">
                    <a:pos x="5292" y="49763"/>
                  </a:cxn>
                  <a:cxn ang="0">
                    <a:pos x="6879" y="50800"/>
                  </a:cxn>
                  <a:cxn ang="0">
                    <a:pos x="8467" y="50800"/>
                  </a:cxn>
                  <a:cxn ang="0">
                    <a:pos x="8996" y="49763"/>
                  </a:cxn>
                  <a:cxn ang="0">
                    <a:pos x="10055" y="49245"/>
                  </a:cxn>
                  <a:cxn ang="0">
                    <a:pos x="10584" y="48727"/>
                  </a:cxn>
                  <a:cxn ang="0">
                    <a:pos x="10584" y="47171"/>
                  </a:cxn>
                  <a:cxn ang="0">
                    <a:pos x="10584" y="45616"/>
                  </a:cxn>
                  <a:cxn ang="0">
                    <a:pos x="10584" y="45616"/>
                  </a:cxn>
                  <a:cxn ang="0">
                    <a:pos x="8467" y="41469"/>
                  </a:cxn>
                  <a:cxn ang="0">
                    <a:pos x="6879" y="36286"/>
                  </a:cxn>
                  <a:cxn ang="0">
                    <a:pos x="6350" y="31102"/>
                  </a:cxn>
                  <a:cxn ang="0">
                    <a:pos x="6350" y="25400"/>
                  </a:cxn>
                  <a:cxn ang="0">
                    <a:pos x="6879" y="19698"/>
                  </a:cxn>
                  <a:cxn ang="0">
                    <a:pos x="8467" y="14514"/>
                  </a:cxn>
                  <a:cxn ang="0">
                    <a:pos x="10584" y="9849"/>
                  </a:cxn>
                  <a:cxn ang="0">
                    <a:pos x="13230" y="5702"/>
                  </a:cxn>
                  <a:cxn ang="0">
                    <a:pos x="13230" y="5702"/>
                  </a:cxn>
                  <a:cxn ang="0">
                    <a:pos x="14288" y="4147"/>
                  </a:cxn>
                  <a:cxn ang="0">
                    <a:pos x="14288" y="3629"/>
                  </a:cxn>
                  <a:cxn ang="0">
                    <a:pos x="12700" y="1555"/>
                  </a:cxn>
                  <a:cxn ang="0">
                    <a:pos x="12171" y="518"/>
                  </a:cxn>
                  <a:cxn ang="0">
                    <a:pos x="10584" y="0"/>
                  </a:cxn>
                  <a:cxn ang="0">
                    <a:pos x="10055" y="518"/>
                  </a:cxn>
                  <a:cxn ang="0">
                    <a:pos x="8467" y="1555"/>
                  </a:cxn>
                  <a:cxn ang="0">
                    <a:pos x="8467" y="1555"/>
                  </a:cxn>
                </a:cxnLst>
                <a:rect l="0" t="0" r="0" b="0"/>
                <a:pathLst>
                  <a:path w="27" h="98">
                    <a:moveTo>
                      <a:pt x="16" y="3"/>
                    </a:moveTo>
                    <a:lnTo>
                      <a:pt x="16" y="3"/>
                    </a:lnTo>
                    <a:lnTo>
                      <a:pt x="9" y="12"/>
                    </a:lnTo>
                    <a:lnTo>
                      <a:pt x="5" y="23"/>
                    </a:lnTo>
                    <a:lnTo>
                      <a:pt x="1" y="35"/>
                    </a:lnTo>
                    <a:lnTo>
                      <a:pt x="0" y="47"/>
                    </a:lnTo>
                    <a:lnTo>
                      <a:pt x="0" y="60"/>
                    </a:lnTo>
                    <a:lnTo>
                      <a:pt x="1" y="73"/>
                    </a:lnTo>
                    <a:lnTo>
                      <a:pt x="4" y="84"/>
                    </a:lnTo>
                    <a:lnTo>
                      <a:pt x="9" y="95"/>
                    </a:lnTo>
                    <a:lnTo>
                      <a:pt x="9" y="95"/>
                    </a:lnTo>
                    <a:lnTo>
                      <a:pt x="10" y="96"/>
                    </a:lnTo>
                    <a:lnTo>
                      <a:pt x="13" y="98"/>
                    </a:lnTo>
                    <a:lnTo>
                      <a:pt x="16" y="98"/>
                    </a:lnTo>
                    <a:lnTo>
                      <a:pt x="17" y="96"/>
                    </a:lnTo>
                    <a:lnTo>
                      <a:pt x="19" y="95"/>
                    </a:lnTo>
                    <a:lnTo>
                      <a:pt x="20" y="94"/>
                    </a:lnTo>
                    <a:lnTo>
                      <a:pt x="20" y="91"/>
                    </a:lnTo>
                    <a:lnTo>
                      <a:pt x="20" y="88"/>
                    </a:lnTo>
                    <a:lnTo>
                      <a:pt x="20" y="88"/>
                    </a:lnTo>
                    <a:lnTo>
                      <a:pt x="16" y="80"/>
                    </a:lnTo>
                    <a:lnTo>
                      <a:pt x="13" y="70"/>
                    </a:lnTo>
                    <a:lnTo>
                      <a:pt x="12" y="60"/>
                    </a:lnTo>
                    <a:lnTo>
                      <a:pt x="12" y="49"/>
                    </a:lnTo>
                    <a:lnTo>
                      <a:pt x="13" y="38"/>
                    </a:lnTo>
                    <a:lnTo>
                      <a:pt x="16" y="28"/>
                    </a:lnTo>
                    <a:lnTo>
                      <a:pt x="20" y="19"/>
                    </a:lnTo>
                    <a:lnTo>
                      <a:pt x="25" y="11"/>
                    </a:lnTo>
                    <a:lnTo>
                      <a:pt x="25" y="11"/>
                    </a:lnTo>
                    <a:lnTo>
                      <a:pt x="27" y="8"/>
                    </a:lnTo>
                    <a:lnTo>
                      <a:pt x="27" y="7"/>
                    </a:lnTo>
                    <a:lnTo>
                      <a:pt x="24" y="3"/>
                    </a:lnTo>
                    <a:lnTo>
                      <a:pt x="23" y="1"/>
                    </a:lnTo>
                    <a:lnTo>
                      <a:pt x="20" y="0"/>
                    </a:lnTo>
                    <a:lnTo>
                      <a:pt x="19"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82" name="Freeform 969"/>
              <p:cNvSpPr/>
              <p:nvPr/>
            </p:nvSpPr>
            <p:spPr>
              <a:xfrm>
                <a:off x="4924427" y="3225801"/>
                <a:ext cx="15875" cy="31750"/>
              </a:xfrm>
              <a:custGeom>
                <a:avLst/>
                <a:gdLst/>
                <a:ahLst/>
                <a:cxnLst>
                  <a:cxn ang="0">
                    <a:pos x="14883" y="26025"/>
                  </a:cxn>
                  <a:cxn ang="0">
                    <a:pos x="14883" y="26025"/>
                  </a:cxn>
                  <a:cxn ang="0">
                    <a:pos x="10914" y="21340"/>
                  </a:cxn>
                  <a:cxn ang="0">
                    <a:pos x="8434" y="15615"/>
                  </a:cxn>
                  <a:cxn ang="0">
                    <a:pos x="6945" y="9889"/>
                  </a:cxn>
                  <a:cxn ang="0">
                    <a:pos x="6449" y="3123"/>
                  </a:cxn>
                  <a:cxn ang="0">
                    <a:pos x="6449" y="3123"/>
                  </a:cxn>
                  <a:cxn ang="0">
                    <a:pos x="6449" y="1561"/>
                  </a:cxn>
                  <a:cxn ang="0">
                    <a:pos x="5457" y="520"/>
                  </a:cxn>
                  <a:cxn ang="0">
                    <a:pos x="3969" y="0"/>
                  </a:cxn>
                  <a:cxn ang="0">
                    <a:pos x="3473" y="0"/>
                  </a:cxn>
                  <a:cxn ang="0">
                    <a:pos x="1984" y="0"/>
                  </a:cxn>
                  <a:cxn ang="0">
                    <a:pos x="1488" y="520"/>
                  </a:cxn>
                  <a:cxn ang="0">
                    <a:pos x="992" y="1561"/>
                  </a:cxn>
                  <a:cxn ang="0">
                    <a:pos x="0" y="3123"/>
                  </a:cxn>
                  <a:cxn ang="0">
                    <a:pos x="0" y="3123"/>
                  </a:cxn>
                  <a:cxn ang="0">
                    <a:pos x="992" y="10410"/>
                  </a:cxn>
                  <a:cxn ang="0">
                    <a:pos x="2977" y="17697"/>
                  </a:cxn>
                  <a:cxn ang="0">
                    <a:pos x="5457" y="24984"/>
                  </a:cxn>
                  <a:cxn ang="0">
                    <a:pos x="10418" y="30189"/>
                  </a:cxn>
                  <a:cxn ang="0">
                    <a:pos x="10418" y="30189"/>
                  </a:cxn>
                  <a:cxn ang="0">
                    <a:pos x="11410" y="31230"/>
                  </a:cxn>
                  <a:cxn ang="0">
                    <a:pos x="12402" y="31750"/>
                  </a:cxn>
                  <a:cxn ang="0">
                    <a:pos x="13395" y="31230"/>
                  </a:cxn>
                  <a:cxn ang="0">
                    <a:pos x="14387" y="30189"/>
                  </a:cxn>
                  <a:cxn ang="0">
                    <a:pos x="14883" y="29668"/>
                  </a:cxn>
                  <a:cxn ang="0">
                    <a:pos x="15875" y="28107"/>
                  </a:cxn>
                  <a:cxn ang="0">
                    <a:pos x="15875" y="27586"/>
                  </a:cxn>
                  <a:cxn ang="0">
                    <a:pos x="14883" y="26025"/>
                  </a:cxn>
                  <a:cxn ang="0">
                    <a:pos x="14883" y="26025"/>
                  </a:cxn>
                </a:cxnLst>
                <a:rect l="0" t="0" r="0" b="0"/>
                <a:pathLst>
                  <a:path w="32" h="61">
                    <a:moveTo>
                      <a:pt x="30" y="50"/>
                    </a:moveTo>
                    <a:lnTo>
                      <a:pt x="30" y="50"/>
                    </a:lnTo>
                    <a:lnTo>
                      <a:pt x="22" y="41"/>
                    </a:lnTo>
                    <a:lnTo>
                      <a:pt x="17" y="30"/>
                    </a:lnTo>
                    <a:lnTo>
                      <a:pt x="14" y="19"/>
                    </a:lnTo>
                    <a:lnTo>
                      <a:pt x="13" y="6"/>
                    </a:lnTo>
                    <a:lnTo>
                      <a:pt x="13" y="6"/>
                    </a:lnTo>
                    <a:lnTo>
                      <a:pt x="13" y="3"/>
                    </a:lnTo>
                    <a:lnTo>
                      <a:pt x="11" y="1"/>
                    </a:lnTo>
                    <a:lnTo>
                      <a:pt x="8" y="0"/>
                    </a:lnTo>
                    <a:lnTo>
                      <a:pt x="7" y="0"/>
                    </a:lnTo>
                    <a:lnTo>
                      <a:pt x="4" y="0"/>
                    </a:lnTo>
                    <a:lnTo>
                      <a:pt x="3" y="1"/>
                    </a:lnTo>
                    <a:lnTo>
                      <a:pt x="2" y="3"/>
                    </a:lnTo>
                    <a:lnTo>
                      <a:pt x="0" y="6"/>
                    </a:lnTo>
                    <a:lnTo>
                      <a:pt x="0" y="6"/>
                    </a:lnTo>
                    <a:lnTo>
                      <a:pt x="2" y="20"/>
                    </a:lnTo>
                    <a:lnTo>
                      <a:pt x="6" y="34"/>
                    </a:lnTo>
                    <a:lnTo>
                      <a:pt x="11" y="48"/>
                    </a:lnTo>
                    <a:lnTo>
                      <a:pt x="21" y="58"/>
                    </a:lnTo>
                    <a:lnTo>
                      <a:pt x="21" y="58"/>
                    </a:lnTo>
                    <a:lnTo>
                      <a:pt x="23" y="60"/>
                    </a:lnTo>
                    <a:lnTo>
                      <a:pt x="25" y="61"/>
                    </a:lnTo>
                    <a:lnTo>
                      <a:pt x="27" y="60"/>
                    </a:lnTo>
                    <a:lnTo>
                      <a:pt x="29" y="58"/>
                    </a:lnTo>
                    <a:lnTo>
                      <a:pt x="30" y="57"/>
                    </a:lnTo>
                    <a:lnTo>
                      <a:pt x="32" y="54"/>
                    </a:lnTo>
                    <a:lnTo>
                      <a:pt x="32" y="53"/>
                    </a:lnTo>
                    <a:lnTo>
                      <a:pt x="30" y="50"/>
                    </a:lnTo>
                    <a:lnTo>
                      <a:pt x="30"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83" name="Freeform 970"/>
              <p:cNvSpPr/>
              <p:nvPr/>
            </p:nvSpPr>
            <p:spPr>
              <a:xfrm>
                <a:off x="5556252" y="3209926"/>
                <a:ext cx="15875" cy="53975"/>
              </a:xfrm>
              <a:custGeom>
                <a:avLst/>
                <a:gdLst/>
                <a:ahLst/>
                <a:cxnLst>
                  <a:cxn ang="0">
                    <a:pos x="15875" y="3175"/>
                  </a:cxn>
                  <a:cxn ang="0">
                    <a:pos x="15875" y="3175"/>
                  </a:cxn>
                  <a:cxn ang="0">
                    <a:pos x="15363" y="1588"/>
                  </a:cxn>
                  <a:cxn ang="0">
                    <a:pos x="14851" y="1058"/>
                  </a:cxn>
                  <a:cxn ang="0">
                    <a:pos x="13827" y="0"/>
                  </a:cxn>
                  <a:cxn ang="0">
                    <a:pos x="12802" y="0"/>
                  </a:cxn>
                  <a:cxn ang="0">
                    <a:pos x="11778" y="0"/>
                  </a:cxn>
                  <a:cxn ang="0">
                    <a:pos x="10754" y="1058"/>
                  </a:cxn>
                  <a:cxn ang="0">
                    <a:pos x="9730" y="1588"/>
                  </a:cxn>
                  <a:cxn ang="0">
                    <a:pos x="9730" y="3175"/>
                  </a:cxn>
                  <a:cxn ang="0">
                    <a:pos x="9730" y="3175"/>
                  </a:cxn>
                  <a:cxn ang="0">
                    <a:pos x="9730" y="17992"/>
                  </a:cxn>
                  <a:cxn ang="0">
                    <a:pos x="9218" y="25400"/>
                  </a:cxn>
                  <a:cxn ang="0">
                    <a:pos x="7681" y="32279"/>
                  </a:cxn>
                  <a:cxn ang="0">
                    <a:pos x="7681" y="32279"/>
                  </a:cxn>
                  <a:cxn ang="0">
                    <a:pos x="6145" y="36513"/>
                  </a:cxn>
                  <a:cxn ang="0">
                    <a:pos x="4097" y="41804"/>
                  </a:cxn>
                  <a:cxn ang="0">
                    <a:pos x="0" y="50271"/>
                  </a:cxn>
                  <a:cxn ang="0">
                    <a:pos x="0" y="50271"/>
                  </a:cxn>
                  <a:cxn ang="0">
                    <a:pos x="0" y="51858"/>
                  </a:cxn>
                  <a:cxn ang="0">
                    <a:pos x="1024" y="52387"/>
                  </a:cxn>
                  <a:cxn ang="0">
                    <a:pos x="1536" y="53975"/>
                  </a:cxn>
                  <a:cxn ang="0">
                    <a:pos x="2048" y="53975"/>
                  </a:cxn>
                  <a:cxn ang="0">
                    <a:pos x="5121" y="53975"/>
                  </a:cxn>
                  <a:cxn ang="0">
                    <a:pos x="5633" y="53446"/>
                  </a:cxn>
                  <a:cxn ang="0">
                    <a:pos x="6145" y="51858"/>
                  </a:cxn>
                  <a:cxn ang="0">
                    <a:pos x="6145" y="51858"/>
                  </a:cxn>
                  <a:cxn ang="0">
                    <a:pos x="10754" y="41804"/>
                  </a:cxn>
                  <a:cxn ang="0">
                    <a:pos x="12802" y="36513"/>
                  </a:cxn>
                  <a:cxn ang="0">
                    <a:pos x="14851" y="31750"/>
                  </a:cxn>
                  <a:cxn ang="0">
                    <a:pos x="14851" y="31750"/>
                  </a:cxn>
                  <a:cxn ang="0">
                    <a:pos x="15875" y="24342"/>
                  </a:cxn>
                  <a:cxn ang="0">
                    <a:pos x="15875" y="17463"/>
                  </a:cxn>
                  <a:cxn ang="0">
                    <a:pos x="15875" y="3175"/>
                  </a:cxn>
                  <a:cxn ang="0">
                    <a:pos x="15875" y="3175"/>
                  </a:cxn>
                </a:cxnLst>
                <a:rect l="0" t="0" r="0" b="0"/>
                <a:pathLst>
                  <a:path w="31" h="102">
                    <a:moveTo>
                      <a:pt x="31" y="6"/>
                    </a:moveTo>
                    <a:lnTo>
                      <a:pt x="31" y="6"/>
                    </a:lnTo>
                    <a:lnTo>
                      <a:pt x="30" y="3"/>
                    </a:lnTo>
                    <a:lnTo>
                      <a:pt x="29" y="2"/>
                    </a:lnTo>
                    <a:lnTo>
                      <a:pt x="27" y="0"/>
                    </a:lnTo>
                    <a:lnTo>
                      <a:pt x="25" y="0"/>
                    </a:lnTo>
                    <a:lnTo>
                      <a:pt x="23" y="0"/>
                    </a:lnTo>
                    <a:lnTo>
                      <a:pt x="21" y="2"/>
                    </a:lnTo>
                    <a:lnTo>
                      <a:pt x="19" y="3"/>
                    </a:lnTo>
                    <a:lnTo>
                      <a:pt x="19" y="6"/>
                    </a:lnTo>
                    <a:lnTo>
                      <a:pt x="19" y="6"/>
                    </a:lnTo>
                    <a:lnTo>
                      <a:pt x="19" y="34"/>
                    </a:lnTo>
                    <a:lnTo>
                      <a:pt x="18" y="48"/>
                    </a:lnTo>
                    <a:lnTo>
                      <a:pt x="15" y="61"/>
                    </a:lnTo>
                    <a:lnTo>
                      <a:pt x="15" y="61"/>
                    </a:lnTo>
                    <a:lnTo>
                      <a:pt x="12" y="69"/>
                    </a:lnTo>
                    <a:lnTo>
                      <a:pt x="8" y="79"/>
                    </a:lnTo>
                    <a:lnTo>
                      <a:pt x="0" y="95"/>
                    </a:lnTo>
                    <a:lnTo>
                      <a:pt x="0" y="95"/>
                    </a:lnTo>
                    <a:lnTo>
                      <a:pt x="0" y="98"/>
                    </a:lnTo>
                    <a:lnTo>
                      <a:pt x="2" y="99"/>
                    </a:lnTo>
                    <a:lnTo>
                      <a:pt x="3" y="102"/>
                    </a:lnTo>
                    <a:lnTo>
                      <a:pt x="4" y="102"/>
                    </a:lnTo>
                    <a:lnTo>
                      <a:pt x="10" y="102"/>
                    </a:lnTo>
                    <a:lnTo>
                      <a:pt x="11" y="101"/>
                    </a:lnTo>
                    <a:lnTo>
                      <a:pt x="12" y="98"/>
                    </a:lnTo>
                    <a:lnTo>
                      <a:pt x="12" y="98"/>
                    </a:lnTo>
                    <a:lnTo>
                      <a:pt x="21" y="79"/>
                    </a:lnTo>
                    <a:lnTo>
                      <a:pt x="25" y="69"/>
                    </a:lnTo>
                    <a:lnTo>
                      <a:pt x="29" y="60"/>
                    </a:lnTo>
                    <a:lnTo>
                      <a:pt x="29" y="60"/>
                    </a:lnTo>
                    <a:lnTo>
                      <a:pt x="31" y="46"/>
                    </a:lnTo>
                    <a:lnTo>
                      <a:pt x="31" y="33"/>
                    </a:lnTo>
                    <a:lnTo>
                      <a:pt x="31" y="6"/>
                    </a:lnTo>
                    <a:lnTo>
                      <a:pt x="3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84" name="Freeform 971"/>
              <p:cNvSpPr/>
              <p:nvPr/>
            </p:nvSpPr>
            <p:spPr>
              <a:xfrm>
                <a:off x="5594352" y="3203576"/>
                <a:ext cx="14288" cy="44450"/>
              </a:xfrm>
              <a:custGeom>
                <a:avLst/>
                <a:gdLst/>
                <a:ahLst/>
                <a:cxnLst>
                  <a:cxn ang="0">
                    <a:pos x="13716" y="2646"/>
                  </a:cxn>
                  <a:cxn ang="0">
                    <a:pos x="13716" y="2646"/>
                  </a:cxn>
                  <a:cxn ang="0">
                    <a:pos x="13716" y="1588"/>
                  </a:cxn>
                  <a:cxn ang="0">
                    <a:pos x="13145" y="529"/>
                  </a:cxn>
                  <a:cxn ang="0">
                    <a:pos x="11430" y="0"/>
                  </a:cxn>
                  <a:cxn ang="0">
                    <a:pos x="9716" y="0"/>
                  </a:cxn>
                  <a:cxn ang="0">
                    <a:pos x="9144" y="0"/>
                  </a:cxn>
                  <a:cxn ang="0">
                    <a:pos x="7430" y="529"/>
                  </a:cxn>
                  <a:cxn ang="0">
                    <a:pos x="6858" y="1588"/>
                  </a:cxn>
                  <a:cxn ang="0">
                    <a:pos x="6858" y="2646"/>
                  </a:cxn>
                  <a:cxn ang="0">
                    <a:pos x="6858" y="2646"/>
                  </a:cxn>
                  <a:cxn ang="0">
                    <a:pos x="7430" y="12171"/>
                  </a:cxn>
                  <a:cxn ang="0">
                    <a:pos x="7430" y="21696"/>
                  </a:cxn>
                  <a:cxn ang="0">
                    <a:pos x="6858" y="26458"/>
                  </a:cxn>
                  <a:cxn ang="0">
                    <a:pos x="5715" y="30692"/>
                  </a:cxn>
                  <a:cxn ang="0">
                    <a:pos x="3429" y="35454"/>
                  </a:cxn>
                  <a:cxn ang="0">
                    <a:pos x="572" y="39688"/>
                  </a:cxn>
                  <a:cxn ang="0">
                    <a:pos x="572" y="39688"/>
                  </a:cxn>
                  <a:cxn ang="0">
                    <a:pos x="0" y="40217"/>
                  </a:cxn>
                  <a:cxn ang="0">
                    <a:pos x="0" y="41804"/>
                  </a:cxn>
                  <a:cxn ang="0">
                    <a:pos x="1143" y="43921"/>
                  </a:cxn>
                  <a:cxn ang="0">
                    <a:pos x="2286" y="44450"/>
                  </a:cxn>
                  <a:cxn ang="0">
                    <a:pos x="3429" y="44450"/>
                  </a:cxn>
                  <a:cxn ang="0">
                    <a:pos x="4572" y="44450"/>
                  </a:cxn>
                  <a:cxn ang="0">
                    <a:pos x="5715" y="43921"/>
                  </a:cxn>
                  <a:cxn ang="0">
                    <a:pos x="5715" y="43921"/>
                  </a:cxn>
                  <a:cxn ang="0">
                    <a:pos x="9144" y="39688"/>
                  </a:cxn>
                  <a:cxn ang="0">
                    <a:pos x="11430" y="34396"/>
                  </a:cxn>
                  <a:cxn ang="0">
                    <a:pos x="13145" y="29633"/>
                  </a:cxn>
                  <a:cxn ang="0">
                    <a:pos x="13716" y="24342"/>
                  </a:cxn>
                  <a:cxn ang="0">
                    <a:pos x="14288" y="13758"/>
                  </a:cxn>
                  <a:cxn ang="0">
                    <a:pos x="13716" y="2646"/>
                  </a:cxn>
                  <a:cxn ang="0">
                    <a:pos x="13716" y="2646"/>
                  </a:cxn>
                </a:cxnLst>
                <a:rect l="0" t="0" r="0" b="0"/>
                <a:pathLst>
                  <a:path w="25" h="84">
                    <a:moveTo>
                      <a:pt x="24" y="5"/>
                    </a:moveTo>
                    <a:lnTo>
                      <a:pt x="24" y="5"/>
                    </a:lnTo>
                    <a:lnTo>
                      <a:pt x="24" y="3"/>
                    </a:lnTo>
                    <a:lnTo>
                      <a:pt x="23" y="1"/>
                    </a:lnTo>
                    <a:lnTo>
                      <a:pt x="20" y="0"/>
                    </a:lnTo>
                    <a:lnTo>
                      <a:pt x="17" y="0"/>
                    </a:lnTo>
                    <a:lnTo>
                      <a:pt x="16" y="0"/>
                    </a:lnTo>
                    <a:lnTo>
                      <a:pt x="13" y="1"/>
                    </a:lnTo>
                    <a:lnTo>
                      <a:pt x="12" y="3"/>
                    </a:lnTo>
                    <a:lnTo>
                      <a:pt x="12" y="5"/>
                    </a:lnTo>
                    <a:lnTo>
                      <a:pt x="12" y="5"/>
                    </a:lnTo>
                    <a:lnTo>
                      <a:pt x="13" y="23"/>
                    </a:lnTo>
                    <a:lnTo>
                      <a:pt x="13" y="41"/>
                    </a:lnTo>
                    <a:lnTo>
                      <a:pt x="12" y="50"/>
                    </a:lnTo>
                    <a:lnTo>
                      <a:pt x="10" y="58"/>
                    </a:lnTo>
                    <a:lnTo>
                      <a:pt x="6" y="67"/>
                    </a:lnTo>
                    <a:lnTo>
                      <a:pt x="1" y="75"/>
                    </a:lnTo>
                    <a:lnTo>
                      <a:pt x="1" y="75"/>
                    </a:lnTo>
                    <a:lnTo>
                      <a:pt x="0" y="76"/>
                    </a:lnTo>
                    <a:lnTo>
                      <a:pt x="0" y="79"/>
                    </a:lnTo>
                    <a:lnTo>
                      <a:pt x="2" y="83"/>
                    </a:lnTo>
                    <a:lnTo>
                      <a:pt x="4" y="84"/>
                    </a:lnTo>
                    <a:lnTo>
                      <a:pt x="6" y="84"/>
                    </a:lnTo>
                    <a:lnTo>
                      <a:pt x="8" y="84"/>
                    </a:lnTo>
                    <a:lnTo>
                      <a:pt x="10" y="83"/>
                    </a:lnTo>
                    <a:lnTo>
                      <a:pt x="10" y="83"/>
                    </a:lnTo>
                    <a:lnTo>
                      <a:pt x="16" y="75"/>
                    </a:lnTo>
                    <a:lnTo>
                      <a:pt x="20" y="65"/>
                    </a:lnTo>
                    <a:lnTo>
                      <a:pt x="23" y="56"/>
                    </a:lnTo>
                    <a:lnTo>
                      <a:pt x="24" y="46"/>
                    </a:lnTo>
                    <a:lnTo>
                      <a:pt x="25" y="26"/>
                    </a:lnTo>
                    <a:lnTo>
                      <a:pt x="24" y="5"/>
                    </a:lnTo>
                    <a:lnTo>
                      <a:pt x="2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85" name="Freeform 972"/>
              <p:cNvSpPr/>
              <p:nvPr/>
            </p:nvSpPr>
            <p:spPr>
              <a:xfrm>
                <a:off x="5629277" y="3194051"/>
                <a:ext cx="11113" cy="44450"/>
              </a:xfrm>
              <a:custGeom>
                <a:avLst/>
                <a:gdLst/>
                <a:ahLst/>
                <a:cxnLst>
                  <a:cxn ang="0">
                    <a:pos x="4094" y="2584"/>
                  </a:cxn>
                  <a:cxn ang="0">
                    <a:pos x="4094" y="2584"/>
                  </a:cxn>
                  <a:cxn ang="0">
                    <a:pos x="2924" y="12405"/>
                  </a:cxn>
                  <a:cxn ang="0">
                    <a:pos x="2340" y="21708"/>
                  </a:cxn>
                  <a:cxn ang="0">
                    <a:pos x="585" y="31528"/>
                  </a:cxn>
                  <a:cxn ang="0">
                    <a:pos x="0" y="40832"/>
                  </a:cxn>
                  <a:cxn ang="0">
                    <a:pos x="0" y="40832"/>
                  </a:cxn>
                  <a:cxn ang="0">
                    <a:pos x="585" y="41866"/>
                  </a:cxn>
                  <a:cxn ang="0">
                    <a:pos x="1755" y="43416"/>
                  </a:cxn>
                  <a:cxn ang="0">
                    <a:pos x="2340" y="43416"/>
                  </a:cxn>
                  <a:cxn ang="0">
                    <a:pos x="4094" y="44450"/>
                  </a:cxn>
                  <a:cxn ang="0">
                    <a:pos x="5264" y="43416"/>
                  </a:cxn>
                  <a:cxn ang="0">
                    <a:pos x="6434" y="43416"/>
                  </a:cxn>
                  <a:cxn ang="0">
                    <a:pos x="7019" y="41866"/>
                  </a:cxn>
                  <a:cxn ang="0">
                    <a:pos x="7019" y="40832"/>
                  </a:cxn>
                  <a:cxn ang="0">
                    <a:pos x="7019" y="40832"/>
                  </a:cxn>
                  <a:cxn ang="0">
                    <a:pos x="8189" y="31528"/>
                  </a:cxn>
                  <a:cxn ang="0">
                    <a:pos x="9358" y="21708"/>
                  </a:cxn>
                  <a:cxn ang="0">
                    <a:pos x="10528" y="12405"/>
                  </a:cxn>
                  <a:cxn ang="0">
                    <a:pos x="11113" y="2584"/>
                  </a:cxn>
                  <a:cxn ang="0">
                    <a:pos x="11113" y="2584"/>
                  </a:cxn>
                  <a:cxn ang="0">
                    <a:pos x="11113" y="2067"/>
                  </a:cxn>
                  <a:cxn ang="0">
                    <a:pos x="10528" y="517"/>
                  </a:cxn>
                  <a:cxn ang="0">
                    <a:pos x="8773" y="0"/>
                  </a:cxn>
                  <a:cxn ang="0">
                    <a:pos x="8189" y="0"/>
                  </a:cxn>
                  <a:cxn ang="0">
                    <a:pos x="6434" y="0"/>
                  </a:cxn>
                  <a:cxn ang="0">
                    <a:pos x="4679" y="517"/>
                  </a:cxn>
                  <a:cxn ang="0">
                    <a:pos x="4094" y="2067"/>
                  </a:cxn>
                  <a:cxn ang="0">
                    <a:pos x="4094" y="2584"/>
                  </a:cxn>
                  <a:cxn ang="0">
                    <a:pos x="4094" y="2584"/>
                  </a:cxn>
                </a:cxnLst>
                <a:rect l="0" t="0" r="0" b="0"/>
                <a:pathLst>
                  <a:path w="19" h="86">
                    <a:moveTo>
                      <a:pt x="7" y="5"/>
                    </a:moveTo>
                    <a:lnTo>
                      <a:pt x="7" y="5"/>
                    </a:lnTo>
                    <a:lnTo>
                      <a:pt x="5" y="24"/>
                    </a:lnTo>
                    <a:lnTo>
                      <a:pt x="4" y="42"/>
                    </a:lnTo>
                    <a:lnTo>
                      <a:pt x="1" y="61"/>
                    </a:lnTo>
                    <a:lnTo>
                      <a:pt x="0" y="79"/>
                    </a:lnTo>
                    <a:lnTo>
                      <a:pt x="0" y="79"/>
                    </a:lnTo>
                    <a:lnTo>
                      <a:pt x="1" y="81"/>
                    </a:lnTo>
                    <a:lnTo>
                      <a:pt x="3" y="84"/>
                    </a:lnTo>
                    <a:lnTo>
                      <a:pt x="4" y="84"/>
                    </a:lnTo>
                    <a:lnTo>
                      <a:pt x="7" y="86"/>
                    </a:lnTo>
                    <a:lnTo>
                      <a:pt x="9" y="84"/>
                    </a:lnTo>
                    <a:lnTo>
                      <a:pt x="11" y="84"/>
                    </a:lnTo>
                    <a:lnTo>
                      <a:pt x="12" y="81"/>
                    </a:lnTo>
                    <a:lnTo>
                      <a:pt x="12" y="79"/>
                    </a:lnTo>
                    <a:lnTo>
                      <a:pt x="12" y="79"/>
                    </a:lnTo>
                    <a:lnTo>
                      <a:pt x="14" y="61"/>
                    </a:lnTo>
                    <a:lnTo>
                      <a:pt x="16" y="42"/>
                    </a:lnTo>
                    <a:lnTo>
                      <a:pt x="18" y="24"/>
                    </a:lnTo>
                    <a:lnTo>
                      <a:pt x="19" y="5"/>
                    </a:lnTo>
                    <a:lnTo>
                      <a:pt x="19" y="5"/>
                    </a:lnTo>
                    <a:lnTo>
                      <a:pt x="19" y="4"/>
                    </a:lnTo>
                    <a:lnTo>
                      <a:pt x="18" y="1"/>
                    </a:lnTo>
                    <a:lnTo>
                      <a:pt x="15" y="0"/>
                    </a:lnTo>
                    <a:lnTo>
                      <a:pt x="14" y="0"/>
                    </a:lnTo>
                    <a:lnTo>
                      <a:pt x="11" y="0"/>
                    </a:lnTo>
                    <a:lnTo>
                      <a:pt x="8" y="1"/>
                    </a:lnTo>
                    <a:lnTo>
                      <a:pt x="7" y="4"/>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86" name="Freeform 973"/>
              <p:cNvSpPr/>
              <p:nvPr/>
            </p:nvSpPr>
            <p:spPr>
              <a:xfrm>
                <a:off x="5662614" y="3187701"/>
                <a:ext cx="15875" cy="31750"/>
              </a:xfrm>
              <a:custGeom>
                <a:avLst/>
                <a:gdLst/>
                <a:ahLst/>
                <a:cxnLst>
                  <a:cxn ang="0">
                    <a:pos x="9730" y="1561"/>
                  </a:cxn>
                  <a:cxn ang="0">
                    <a:pos x="9730" y="1561"/>
                  </a:cxn>
                  <a:cxn ang="0">
                    <a:pos x="7169" y="7807"/>
                  </a:cxn>
                  <a:cxn ang="0">
                    <a:pos x="3585" y="14574"/>
                  </a:cxn>
                  <a:cxn ang="0">
                    <a:pos x="1536" y="21340"/>
                  </a:cxn>
                  <a:cxn ang="0">
                    <a:pos x="0" y="28107"/>
                  </a:cxn>
                  <a:cxn ang="0">
                    <a:pos x="0" y="28107"/>
                  </a:cxn>
                  <a:cxn ang="0">
                    <a:pos x="512" y="29668"/>
                  </a:cxn>
                  <a:cxn ang="0">
                    <a:pos x="1536" y="31230"/>
                  </a:cxn>
                  <a:cxn ang="0">
                    <a:pos x="2048" y="31230"/>
                  </a:cxn>
                  <a:cxn ang="0">
                    <a:pos x="3585" y="31750"/>
                  </a:cxn>
                  <a:cxn ang="0">
                    <a:pos x="5633" y="31230"/>
                  </a:cxn>
                  <a:cxn ang="0">
                    <a:pos x="6145" y="29668"/>
                  </a:cxn>
                  <a:cxn ang="0">
                    <a:pos x="6145" y="28107"/>
                  </a:cxn>
                  <a:cxn ang="0">
                    <a:pos x="6145" y="28107"/>
                  </a:cxn>
                  <a:cxn ang="0">
                    <a:pos x="7681" y="21861"/>
                  </a:cxn>
                  <a:cxn ang="0">
                    <a:pos x="9730" y="16135"/>
                  </a:cxn>
                  <a:cxn ang="0">
                    <a:pos x="15363" y="4684"/>
                  </a:cxn>
                  <a:cxn ang="0">
                    <a:pos x="15363" y="4684"/>
                  </a:cxn>
                  <a:cxn ang="0">
                    <a:pos x="15875" y="3643"/>
                  </a:cxn>
                  <a:cxn ang="0">
                    <a:pos x="15363" y="2082"/>
                  </a:cxn>
                  <a:cxn ang="0">
                    <a:pos x="13827" y="520"/>
                  </a:cxn>
                  <a:cxn ang="0">
                    <a:pos x="13315" y="0"/>
                  </a:cxn>
                  <a:cxn ang="0">
                    <a:pos x="11778" y="0"/>
                  </a:cxn>
                  <a:cxn ang="0">
                    <a:pos x="11266" y="520"/>
                  </a:cxn>
                  <a:cxn ang="0">
                    <a:pos x="9730" y="1561"/>
                  </a:cxn>
                  <a:cxn ang="0">
                    <a:pos x="9730" y="1561"/>
                  </a:cxn>
                </a:cxnLst>
                <a:rect l="0" t="0" r="0" b="0"/>
                <a:pathLst>
                  <a:path w="31" h="61">
                    <a:moveTo>
                      <a:pt x="19" y="3"/>
                    </a:moveTo>
                    <a:lnTo>
                      <a:pt x="19" y="3"/>
                    </a:lnTo>
                    <a:lnTo>
                      <a:pt x="14" y="15"/>
                    </a:lnTo>
                    <a:lnTo>
                      <a:pt x="7" y="28"/>
                    </a:lnTo>
                    <a:lnTo>
                      <a:pt x="3" y="41"/>
                    </a:lnTo>
                    <a:lnTo>
                      <a:pt x="0" y="54"/>
                    </a:lnTo>
                    <a:lnTo>
                      <a:pt x="0" y="54"/>
                    </a:lnTo>
                    <a:lnTo>
                      <a:pt x="1" y="57"/>
                    </a:lnTo>
                    <a:lnTo>
                      <a:pt x="3" y="60"/>
                    </a:lnTo>
                    <a:lnTo>
                      <a:pt x="4" y="60"/>
                    </a:lnTo>
                    <a:lnTo>
                      <a:pt x="7" y="61"/>
                    </a:lnTo>
                    <a:lnTo>
                      <a:pt x="11" y="60"/>
                    </a:lnTo>
                    <a:lnTo>
                      <a:pt x="12" y="57"/>
                    </a:lnTo>
                    <a:lnTo>
                      <a:pt x="12" y="54"/>
                    </a:lnTo>
                    <a:lnTo>
                      <a:pt x="12" y="54"/>
                    </a:lnTo>
                    <a:lnTo>
                      <a:pt x="15" y="42"/>
                    </a:lnTo>
                    <a:lnTo>
                      <a:pt x="19" y="31"/>
                    </a:lnTo>
                    <a:lnTo>
                      <a:pt x="30" y="9"/>
                    </a:lnTo>
                    <a:lnTo>
                      <a:pt x="30" y="9"/>
                    </a:lnTo>
                    <a:lnTo>
                      <a:pt x="31" y="7"/>
                    </a:lnTo>
                    <a:lnTo>
                      <a:pt x="30" y="4"/>
                    </a:lnTo>
                    <a:lnTo>
                      <a:pt x="27" y="1"/>
                    </a:lnTo>
                    <a:lnTo>
                      <a:pt x="26" y="0"/>
                    </a:lnTo>
                    <a:lnTo>
                      <a:pt x="23" y="0"/>
                    </a:lnTo>
                    <a:lnTo>
                      <a:pt x="22" y="1"/>
                    </a:lnTo>
                    <a:lnTo>
                      <a:pt x="19" y="3"/>
                    </a:lnTo>
                    <a:lnTo>
                      <a:pt x="19"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87" name="Freeform 974"/>
              <p:cNvSpPr/>
              <p:nvPr/>
            </p:nvSpPr>
            <p:spPr>
              <a:xfrm>
                <a:off x="5681664" y="3182938"/>
                <a:ext cx="12700" cy="26988"/>
              </a:xfrm>
              <a:custGeom>
                <a:avLst/>
                <a:gdLst/>
                <a:ahLst/>
                <a:cxnLst>
                  <a:cxn ang="0">
                    <a:pos x="6879" y="2203"/>
                  </a:cxn>
                  <a:cxn ang="0">
                    <a:pos x="6879" y="2203"/>
                  </a:cxn>
                  <a:cxn ang="0">
                    <a:pos x="4763" y="6609"/>
                  </a:cxn>
                  <a:cxn ang="0">
                    <a:pos x="3175" y="12117"/>
                  </a:cxn>
                  <a:cxn ang="0">
                    <a:pos x="2117" y="17074"/>
                  </a:cxn>
                  <a:cxn ang="0">
                    <a:pos x="529" y="22582"/>
                  </a:cxn>
                  <a:cxn ang="0">
                    <a:pos x="529" y="22582"/>
                  </a:cxn>
                  <a:cxn ang="0">
                    <a:pos x="0" y="23683"/>
                  </a:cxn>
                  <a:cxn ang="0">
                    <a:pos x="529" y="24785"/>
                  </a:cxn>
                  <a:cxn ang="0">
                    <a:pos x="2117" y="26988"/>
                  </a:cxn>
                  <a:cxn ang="0">
                    <a:pos x="2646" y="26988"/>
                  </a:cxn>
                  <a:cxn ang="0">
                    <a:pos x="4233" y="26988"/>
                  </a:cxn>
                  <a:cxn ang="0">
                    <a:pos x="4763" y="26988"/>
                  </a:cxn>
                  <a:cxn ang="0">
                    <a:pos x="6350" y="25336"/>
                  </a:cxn>
                  <a:cxn ang="0">
                    <a:pos x="6350" y="25336"/>
                  </a:cxn>
                  <a:cxn ang="0">
                    <a:pos x="7937" y="20929"/>
                  </a:cxn>
                  <a:cxn ang="0">
                    <a:pos x="8996" y="15972"/>
                  </a:cxn>
                  <a:cxn ang="0">
                    <a:pos x="10583" y="10465"/>
                  </a:cxn>
                  <a:cxn ang="0">
                    <a:pos x="12700" y="5508"/>
                  </a:cxn>
                  <a:cxn ang="0">
                    <a:pos x="12700" y="5508"/>
                  </a:cxn>
                  <a:cxn ang="0">
                    <a:pos x="12700" y="3855"/>
                  </a:cxn>
                  <a:cxn ang="0">
                    <a:pos x="12700" y="3305"/>
                  </a:cxn>
                  <a:cxn ang="0">
                    <a:pos x="11113" y="551"/>
                  </a:cxn>
                  <a:cxn ang="0">
                    <a:pos x="10054" y="0"/>
                  </a:cxn>
                  <a:cxn ang="0">
                    <a:pos x="8467" y="0"/>
                  </a:cxn>
                  <a:cxn ang="0">
                    <a:pos x="7937" y="551"/>
                  </a:cxn>
                  <a:cxn ang="0">
                    <a:pos x="6879" y="2203"/>
                  </a:cxn>
                  <a:cxn ang="0">
                    <a:pos x="6879" y="2203"/>
                  </a:cxn>
                </a:cxnLst>
                <a:rect l="0" t="0" r="0" b="0"/>
                <a:pathLst>
                  <a:path w="24" h="49">
                    <a:moveTo>
                      <a:pt x="13" y="4"/>
                    </a:moveTo>
                    <a:lnTo>
                      <a:pt x="13" y="4"/>
                    </a:lnTo>
                    <a:lnTo>
                      <a:pt x="9" y="12"/>
                    </a:lnTo>
                    <a:lnTo>
                      <a:pt x="6" y="22"/>
                    </a:lnTo>
                    <a:lnTo>
                      <a:pt x="4" y="31"/>
                    </a:lnTo>
                    <a:lnTo>
                      <a:pt x="1" y="41"/>
                    </a:lnTo>
                    <a:lnTo>
                      <a:pt x="1" y="41"/>
                    </a:lnTo>
                    <a:lnTo>
                      <a:pt x="0" y="43"/>
                    </a:lnTo>
                    <a:lnTo>
                      <a:pt x="1" y="45"/>
                    </a:lnTo>
                    <a:lnTo>
                      <a:pt x="4" y="49"/>
                    </a:lnTo>
                    <a:lnTo>
                      <a:pt x="5" y="49"/>
                    </a:lnTo>
                    <a:lnTo>
                      <a:pt x="8" y="49"/>
                    </a:lnTo>
                    <a:lnTo>
                      <a:pt x="9" y="49"/>
                    </a:lnTo>
                    <a:lnTo>
                      <a:pt x="12" y="46"/>
                    </a:lnTo>
                    <a:lnTo>
                      <a:pt x="12" y="46"/>
                    </a:lnTo>
                    <a:lnTo>
                      <a:pt x="15" y="38"/>
                    </a:lnTo>
                    <a:lnTo>
                      <a:pt x="17" y="29"/>
                    </a:lnTo>
                    <a:lnTo>
                      <a:pt x="20" y="19"/>
                    </a:lnTo>
                    <a:lnTo>
                      <a:pt x="24" y="10"/>
                    </a:lnTo>
                    <a:lnTo>
                      <a:pt x="24" y="10"/>
                    </a:lnTo>
                    <a:lnTo>
                      <a:pt x="24" y="7"/>
                    </a:lnTo>
                    <a:lnTo>
                      <a:pt x="24" y="6"/>
                    </a:lnTo>
                    <a:lnTo>
                      <a:pt x="21" y="1"/>
                    </a:lnTo>
                    <a:lnTo>
                      <a:pt x="19" y="0"/>
                    </a:lnTo>
                    <a:lnTo>
                      <a:pt x="16" y="0"/>
                    </a:lnTo>
                    <a:lnTo>
                      <a:pt x="15" y="1"/>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88" name="Freeform 975"/>
              <p:cNvSpPr/>
              <p:nvPr/>
            </p:nvSpPr>
            <p:spPr>
              <a:xfrm>
                <a:off x="5707064" y="3167063"/>
                <a:ext cx="19050" cy="39688"/>
              </a:xfrm>
              <a:custGeom>
                <a:avLst/>
                <a:gdLst/>
                <a:ahLst/>
                <a:cxnLst>
                  <a:cxn ang="0">
                    <a:pos x="12700" y="3806"/>
                  </a:cxn>
                  <a:cxn ang="0">
                    <a:pos x="12700" y="3806"/>
                  </a:cxn>
                  <a:cxn ang="0">
                    <a:pos x="12171" y="11417"/>
                  </a:cxn>
                  <a:cxn ang="0">
                    <a:pos x="8996" y="20116"/>
                  </a:cxn>
                  <a:cxn ang="0">
                    <a:pos x="5292" y="27184"/>
                  </a:cxn>
                  <a:cxn ang="0">
                    <a:pos x="529" y="34251"/>
                  </a:cxn>
                  <a:cxn ang="0">
                    <a:pos x="529" y="34251"/>
                  </a:cxn>
                  <a:cxn ang="0">
                    <a:pos x="529" y="35339"/>
                  </a:cxn>
                  <a:cxn ang="0">
                    <a:pos x="0" y="36970"/>
                  </a:cxn>
                  <a:cxn ang="0">
                    <a:pos x="1058" y="39144"/>
                  </a:cxn>
                  <a:cxn ang="0">
                    <a:pos x="2117" y="39688"/>
                  </a:cxn>
                  <a:cxn ang="0">
                    <a:pos x="3175" y="39688"/>
                  </a:cxn>
                  <a:cxn ang="0">
                    <a:pos x="4233" y="39688"/>
                  </a:cxn>
                  <a:cxn ang="0">
                    <a:pos x="5292" y="39144"/>
                  </a:cxn>
                  <a:cxn ang="0">
                    <a:pos x="5292" y="39144"/>
                  </a:cxn>
                  <a:cxn ang="0">
                    <a:pos x="10583" y="30989"/>
                  </a:cxn>
                  <a:cxn ang="0">
                    <a:pos x="14817" y="22291"/>
                  </a:cxn>
                  <a:cxn ang="0">
                    <a:pos x="17463" y="12504"/>
                  </a:cxn>
                  <a:cxn ang="0">
                    <a:pos x="19050" y="8155"/>
                  </a:cxn>
                  <a:cxn ang="0">
                    <a:pos x="19050" y="3806"/>
                  </a:cxn>
                  <a:cxn ang="0">
                    <a:pos x="19050" y="3806"/>
                  </a:cxn>
                  <a:cxn ang="0">
                    <a:pos x="19050" y="2175"/>
                  </a:cxn>
                  <a:cxn ang="0">
                    <a:pos x="18521" y="1087"/>
                  </a:cxn>
                  <a:cxn ang="0">
                    <a:pos x="16933" y="0"/>
                  </a:cxn>
                  <a:cxn ang="0">
                    <a:pos x="16404" y="0"/>
                  </a:cxn>
                  <a:cxn ang="0">
                    <a:pos x="14287" y="1087"/>
                  </a:cxn>
                  <a:cxn ang="0">
                    <a:pos x="13229" y="2175"/>
                  </a:cxn>
                  <a:cxn ang="0">
                    <a:pos x="12700" y="3806"/>
                  </a:cxn>
                  <a:cxn ang="0">
                    <a:pos x="12700" y="3806"/>
                  </a:cxn>
                </a:cxnLst>
                <a:rect l="0" t="0" r="0" b="0"/>
                <a:pathLst>
                  <a:path w="36" h="73">
                    <a:moveTo>
                      <a:pt x="24" y="7"/>
                    </a:moveTo>
                    <a:lnTo>
                      <a:pt x="24" y="7"/>
                    </a:lnTo>
                    <a:lnTo>
                      <a:pt x="23" y="21"/>
                    </a:lnTo>
                    <a:lnTo>
                      <a:pt x="17" y="37"/>
                    </a:lnTo>
                    <a:lnTo>
                      <a:pt x="10" y="50"/>
                    </a:lnTo>
                    <a:lnTo>
                      <a:pt x="1" y="63"/>
                    </a:lnTo>
                    <a:lnTo>
                      <a:pt x="1" y="63"/>
                    </a:lnTo>
                    <a:lnTo>
                      <a:pt x="1" y="65"/>
                    </a:lnTo>
                    <a:lnTo>
                      <a:pt x="0" y="68"/>
                    </a:lnTo>
                    <a:lnTo>
                      <a:pt x="2" y="72"/>
                    </a:lnTo>
                    <a:lnTo>
                      <a:pt x="4" y="73"/>
                    </a:lnTo>
                    <a:lnTo>
                      <a:pt x="6" y="73"/>
                    </a:lnTo>
                    <a:lnTo>
                      <a:pt x="8" y="73"/>
                    </a:lnTo>
                    <a:lnTo>
                      <a:pt x="10" y="72"/>
                    </a:lnTo>
                    <a:lnTo>
                      <a:pt x="10" y="72"/>
                    </a:lnTo>
                    <a:lnTo>
                      <a:pt x="20" y="57"/>
                    </a:lnTo>
                    <a:lnTo>
                      <a:pt x="28" y="41"/>
                    </a:lnTo>
                    <a:lnTo>
                      <a:pt x="33" y="23"/>
                    </a:lnTo>
                    <a:lnTo>
                      <a:pt x="36" y="15"/>
                    </a:lnTo>
                    <a:lnTo>
                      <a:pt x="36" y="7"/>
                    </a:lnTo>
                    <a:lnTo>
                      <a:pt x="36" y="7"/>
                    </a:lnTo>
                    <a:lnTo>
                      <a:pt x="36" y="4"/>
                    </a:lnTo>
                    <a:lnTo>
                      <a:pt x="35" y="2"/>
                    </a:lnTo>
                    <a:lnTo>
                      <a:pt x="32" y="0"/>
                    </a:lnTo>
                    <a:lnTo>
                      <a:pt x="31" y="0"/>
                    </a:lnTo>
                    <a:lnTo>
                      <a:pt x="27" y="2"/>
                    </a:lnTo>
                    <a:lnTo>
                      <a:pt x="25" y="4"/>
                    </a:lnTo>
                    <a:lnTo>
                      <a:pt x="24" y="7"/>
                    </a:lnTo>
                    <a:lnTo>
                      <a:pt x="2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89" name="Freeform 976"/>
              <p:cNvSpPr/>
              <p:nvPr/>
            </p:nvSpPr>
            <p:spPr>
              <a:xfrm>
                <a:off x="4786314" y="3316288"/>
                <a:ext cx="44450" cy="63500"/>
              </a:xfrm>
              <a:custGeom>
                <a:avLst/>
                <a:gdLst/>
                <a:ahLst/>
                <a:cxnLst>
                  <a:cxn ang="0">
                    <a:pos x="41835" y="0"/>
                  </a:cxn>
                  <a:cxn ang="0">
                    <a:pos x="38175" y="0"/>
                  </a:cxn>
                  <a:cxn ang="0">
                    <a:pos x="38175" y="0"/>
                  </a:cxn>
                  <a:cxn ang="0">
                    <a:pos x="36606" y="0"/>
                  </a:cxn>
                  <a:cxn ang="0">
                    <a:pos x="35037" y="2099"/>
                  </a:cxn>
                  <a:cxn ang="0">
                    <a:pos x="35037" y="2099"/>
                  </a:cxn>
                  <a:cxn ang="0">
                    <a:pos x="31899" y="9971"/>
                  </a:cxn>
                  <a:cxn ang="0">
                    <a:pos x="28239" y="17318"/>
                  </a:cxn>
                  <a:cxn ang="0">
                    <a:pos x="18826" y="30438"/>
                  </a:cxn>
                  <a:cxn ang="0">
                    <a:pos x="8890" y="44607"/>
                  </a:cxn>
                  <a:cxn ang="0">
                    <a:pos x="4706" y="51430"/>
                  </a:cxn>
                  <a:cxn ang="0">
                    <a:pos x="523" y="59302"/>
                  </a:cxn>
                  <a:cxn ang="0">
                    <a:pos x="523" y="59302"/>
                  </a:cxn>
                  <a:cxn ang="0">
                    <a:pos x="0" y="59826"/>
                  </a:cxn>
                  <a:cxn ang="0">
                    <a:pos x="523" y="61401"/>
                  </a:cxn>
                  <a:cxn ang="0">
                    <a:pos x="2092" y="63500"/>
                  </a:cxn>
                  <a:cxn ang="0">
                    <a:pos x="2615" y="63500"/>
                  </a:cxn>
                  <a:cxn ang="0">
                    <a:pos x="4184" y="63500"/>
                  </a:cxn>
                  <a:cxn ang="0">
                    <a:pos x="5229" y="63500"/>
                  </a:cxn>
                  <a:cxn ang="0">
                    <a:pos x="6275" y="61926"/>
                  </a:cxn>
                  <a:cxn ang="0">
                    <a:pos x="6275" y="61926"/>
                  </a:cxn>
                  <a:cxn ang="0">
                    <a:pos x="9413" y="54579"/>
                  </a:cxn>
                  <a:cxn ang="0">
                    <a:pos x="14642" y="47756"/>
                  </a:cxn>
                  <a:cxn ang="0">
                    <a:pos x="24055" y="34112"/>
                  </a:cxn>
                  <a:cxn ang="0">
                    <a:pos x="32945" y="20467"/>
                  </a:cxn>
                  <a:cxn ang="0">
                    <a:pos x="36606" y="13645"/>
                  </a:cxn>
                  <a:cxn ang="0">
                    <a:pos x="40266" y="5773"/>
                  </a:cxn>
                  <a:cxn ang="0">
                    <a:pos x="41835" y="5773"/>
                  </a:cxn>
                  <a:cxn ang="0">
                    <a:pos x="41835" y="5773"/>
                  </a:cxn>
                  <a:cxn ang="0">
                    <a:pos x="42881" y="5773"/>
                  </a:cxn>
                  <a:cxn ang="0">
                    <a:pos x="43927" y="5248"/>
                  </a:cxn>
                  <a:cxn ang="0">
                    <a:pos x="44450" y="4198"/>
                  </a:cxn>
                  <a:cxn ang="0">
                    <a:pos x="44450" y="2624"/>
                  </a:cxn>
                  <a:cxn ang="0">
                    <a:pos x="44450" y="1574"/>
                  </a:cxn>
                  <a:cxn ang="0">
                    <a:pos x="43927" y="525"/>
                  </a:cxn>
                  <a:cxn ang="0">
                    <a:pos x="42881" y="0"/>
                  </a:cxn>
                  <a:cxn ang="0">
                    <a:pos x="41835" y="0"/>
                  </a:cxn>
                  <a:cxn ang="0">
                    <a:pos x="41835" y="0"/>
                  </a:cxn>
                </a:cxnLst>
                <a:rect l="0" t="0" r="0" b="0"/>
                <a:pathLst>
                  <a:path w="85" h="121">
                    <a:moveTo>
                      <a:pt x="80" y="0"/>
                    </a:moveTo>
                    <a:lnTo>
                      <a:pt x="73" y="0"/>
                    </a:lnTo>
                    <a:lnTo>
                      <a:pt x="73" y="0"/>
                    </a:lnTo>
                    <a:lnTo>
                      <a:pt x="70" y="0"/>
                    </a:lnTo>
                    <a:lnTo>
                      <a:pt x="67" y="4"/>
                    </a:lnTo>
                    <a:lnTo>
                      <a:pt x="67" y="4"/>
                    </a:lnTo>
                    <a:lnTo>
                      <a:pt x="61" y="19"/>
                    </a:lnTo>
                    <a:lnTo>
                      <a:pt x="54" y="33"/>
                    </a:lnTo>
                    <a:lnTo>
                      <a:pt x="36" y="58"/>
                    </a:lnTo>
                    <a:lnTo>
                      <a:pt x="17" y="85"/>
                    </a:lnTo>
                    <a:lnTo>
                      <a:pt x="9" y="98"/>
                    </a:lnTo>
                    <a:lnTo>
                      <a:pt x="1" y="113"/>
                    </a:lnTo>
                    <a:lnTo>
                      <a:pt x="1" y="113"/>
                    </a:lnTo>
                    <a:lnTo>
                      <a:pt x="0" y="114"/>
                    </a:lnTo>
                    <a:lnTo>
                      <a:pt x="1" y="117"/>
                    </a:lnTo>
                    <a:lnTo>
                      <a:pt x="4" y="121"/>
                    </a:lnTo>
                    <a:lnTo>
                      <a:pt x="5" y="121"/>
                    </a:lnTo>
                    <a:lnTo>
                      <a:pt x="8" y="121"/>
                    </a:lnTo>
                    <a:lnTo>
                      <a:pt x="10" y="121"/>
                    </a:lnTo>
                    <a:lnTo>
                      <a:pt x="12" y="118"/>
                    </a:lnTo>
                    <a:lnTo>
                      <a:pt x="12" y="118"/>
                    </a:lnTo>
                    <a:lnTo>
                      <a:pt x="18" y="104"/>
                    </a:lnTo>
                    <a:lnTo>
                      <a:pt x="28" y="91"/>
                    </a:lnTo>
                    <a:lnTo>
                      <a:pt x="46" y="65"/>
                    </a:lnTo>
                    <a:lnTo>
                      <a:pt x="63" y="39"/>
                    </a:lnTo>
                    <a:lnTo>
                      <a:pt x="70" y="26"/>
                    </a:lnTo>
                    <a:lnTo>
                      <a:pt x="77" y="11"/>
                    </a:lnTo>
                    <a:lnTo>
                      <a:pt x="80" y="11"/>
                    </a:lnTo>
                    <a:lnTo>
                      <a:pt x="80" y="11"/>
                    </a:lnTo>
                    <a:lnTo>
                      <a:pt x="82" y="11"/>
                    </a:lnTo>
                    <a:lnTo>
                      <a:pt x="84" y="10"/>
                    </a:lnTo>
                    <a:lnTo>
                      <a:pt x="85" y="8"/>
                    </a:lnTo>
                    <a:lnTo>
                      <a:pt x="85" y="5"/>
                    </a:lnTo>
                    <a:lnTo>
                      <a:pt x="85" y="3"/>
                    </a:lnTo>
                    <a:lnTo>
                      <a:pt x="84" y="1"/>
                    </a:lnTo>
                    <a:lnTo>
                      <a:pt x="82" y="0"/>
                    </a:lnTo>
                    <a:lnTo>
                      <a:pt x="80" y="0"/>
                    </a:lnTo>
                    <a:lnTo>
                      <a:pt x="8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90" name="Freeform 977"/>
              <p:cNvSpPr/>
              <p:nvPr/>
            </p:nvSpPr>
            <p:spPr>
              <a:xfrm>
                <a:off x="4786314" y="3322638"/>
                <a:ext cx="66675" cy="84138"/>
              </a:xfrm>
              <a:custGeom>
                <a:avLst/>
                <a:gdLst/>
                <a:ahLst/>
                <a:cxnLst>
                  <a:cxn ang="0">
                    <a:pos x="61425" y="1588"/>
                  </a:cxn>
                  <a:cxn ang="0">
                    <a:pos x="61425" y="1588"/>
                  </a:cxn>
                  <a:cxn ang="0">
                    <a:pos x="46200" y="16933"/>
                  </a:cxn>
                  <a:cxn ang="0">
                    <a:pos x="38850" y="25929"/>
                  </a:cxn>
                  <a:cxn ang="0">
                    <a:pos x="32550" y="34396"/>
                  </a:cxn>
                  <a:cxn ang="0">
                    <a:pos x="32550" y="34396"/>
                  </a:cxn>
                  <a:cxn ang="0">
                    <a:pos x="17850" y="55034"/>
                  </a:cxn>
                  <a:cxn ang="0">
                    <a:pos x="17850" y="55034"/>
                  </a:cxn>
                  <a:cxn ang="0">
                    <a:pos x="14175" y="61913"/>
                  </a:cxn>
                  <a:cxn ang="0">
                    <a:pos x="10500" y="67205"/>
                  </a:cxn>
                  <a:cxn ang="0">
                    <a:pos x="6300" y="73025"/>
                  </a:cxn>
                  <a:cxn ang="0">
                    <a:pos x="4200" y="76200"/>
                  </a:cxn>
                  <a:cxn ang="0">
                    <a:pos x="1575" y="78317"/>
                  </a:cxn>
                  <a:cxn ang="0">
                    <a:pos x="1575" y="78317"/>
                  </a:cxn>
                  <a:cxn ang="0">
                    <a:pos x="0" y="78846"/>
                  </a:cxn>
                  <a:cxn ang="0">
                    <a:pos x="0" y="80434"/>
                  </a:cxn>
                  <a:cxn ang="0">
                    <a:pos x="0" y="82550"/>
                  </a:cxn>
                  <a:cxn ang="0">
                    <a:pos x="525" y="83080"/>
                  </a:cxn>
                  <a:cxn ang="0">
                    <a:pos x="2100" y="84138"/>
                  </a:cxn>
                  <a:cxn ang="0">
                    <a:pos x="2625" y="84138"/>
                  </a:cxn>
                  <a:cxn ang="0">
                    <a:pos x="4200" y="84138"/>
                  </a:cxn>
                  <a:cxn ang="0">
                    <a:pos x="4200" y="84138"/>
                  </a:cxn>
                  <a:cxn ang="0">
                    <a:pos x="8400" y="80434"/>
                  </a:cxn>
                  <a:cxn ang="0">
                    <a:pos x="12075" y="76730"/>
                  </a:cxn>
                  <a:cxn ang="0">
                    <a:pos x="14700" y="72496"/>
                  </a:cxn>
                  <a:cxn ang="0">
                    <a:pos x="18375" y="68263"/>
                  </a:cxn>
                  <a:cxn ang="0">
                    <a:pos x="24150" y="58738"/>
                  </a:cxn>
                  <a:cxn ang="0">
                    <a:pos x="28875" y="50271"/>
                  </a:cxn>
                  <a:cxn ang="0">
                    <a:pos x="28875" y="50271"/>
                  </a:cxn>
                  <a:cxn ang="0">
                    <a:pos x="37800" y="38629"/>
                  </a:cxn>
                  <a:cxn ang="0">
                    <a:pos x="46725" y="26988"/>
                  </a:cxn>
                  <a:cxn ang="0">
                    <a:pos x="55650" y="16404"/>
                  </a:cxn>
                  <a:cxn ang="0">
                    <a:pos x="65625" y="5821"/>
                  </a:cxn>
                  <a:cxn ang="0">
                    <a:pos x="65625" y="5821"/>
                  </a:cxn>
                  <a:cxn ang="0">
                    <a:pos x="66150" y="4763"/>
                  </a:cxn>
                  <a:cxn ang="0">
                    <a:pos x="66675" y="3704"/>
                  </a:cxn>
                  <a:cxn ang="0">
                    <a:pos x="66150" y="2117"/>
                  </a:cxn>
                  <a:cxn ang="0">
                    <a:pos x="65625" y="1588"/>
                  </a:cxn>
                  <a:cxn ang="0">
                    <a:pos x="64575" y="529"/>
                  </a:cxn>
                  <a:cxn ang="0">
                    <a:pos x="63525" y="0"/>
                  </a:cxn>
                  <a:cxn ang="0">
                    <a:pos x="62475" y="529"/>
                  </a:cxn>
                  <a:cxn ang="0">
                    <a:pos x="61425" y="1588"/>
                  </a:cxn>
                  <a:cxn ang="0">
                    <a:pos x="61425" y="1588"/>
                  </a:cxn>
                </a:cxnLst>
                <a:rect l="0" t="0" r="0" b="0"/>
                <a:pathLst>
                  <a:path w="127" h="159">
                    <a:moveTo>
                      <a:pt x="117" y="3"/>
                    </a:moveTo>
                    <a:lnTo>
                      <a:pt x="117" y="3"/>
                    </a:lnTo>
                    <a:lnTo>
                      <a:pt x="88" y="32"/>
                    </a:lnTo>
                    <a:lnTo>
                      <a:pt x="74" y="49"/>
                    </a:lnTo>
                    <a:lnTo>
                      <a:pt x="62" y="65"/>
                    </a:lnTo>
                    <a:lnTo>
                      <a:pt x="62" y="65"/>
                    </a:lnTo>
                    <a:lnTo>
                      <a:pt x="34" y="104"/>
                    </a:lnTo>
                    <a:lnTo>
                      <a:pt x="34" y="104"/>
                    </a:lnTo>
                    <a:lnTo>
                      <a:pt x="27" y="117"/>
                    </a:lnTo>
                    <a:lnTo>
                      <a:pt x="20" y="127"/>
                    </a:lnTo>
                    <a:lnTo>
                      <a:pt x="12" y="138"/>
                    </a:lnTo>
                    <a:lnTo>
                      <a:pt x="8" y="144"/>
                    </a:lnTo>
                    <a:lnTo>
                      <a:pt x="3" y="148"/>
                    </a:lnTo>
                    <a:lnTo>
                      <a:pt x="3" y="148"/>
                    </a:lnTo>
                    <a:lnTo>
                      <a:pt x="0" y="149"/>
                    </a:lnTo>
                    <a:lnTo>
                      <a:pt x="0" y="152"/>
                    </a:lnTo>
                    <a:lnTo>
                      <a:pt x="0" y="156"/>
                    </a:lnTo>
                    <a:lnTo>
                      <a:pt x="1" y="157"/>
                    </a:lnTo>
                    <a:lnTo>
                      <a:pt x="4" y="159"/>
                    </a:lnTo>
                    <a:lnTo>
                      <a:pt x="5" y="159"/>
                    </a:lnTo>
                    <a:lnTo>
                      <a:pt x="8" y="159"/>
                    </a:lnTo>
                    <a:lnTo>
                      <a:pt x="8" y="159"/>
                    </a:lnTo>
                    <a:lnTo>
                      <a:pt x="16" y="152"/>
                    </a:lnTo>
                    <a:lnTo>
                      <a:pt x="23" y="145"/>
                    </a:lnTo>
                    <a:lnTo>
                      <a:pt x="28" y="137"/>
                    </a:lnTo>
                    <a:lnTo>
                      <a:pt x="35" y="129"/>
                    </a:lnTo>
                    <a:lnTo>
                      <a:pt x="46" y="111"/>
                    </a:lnTo>
                    <a:lnTo>
                      <a:pt x="55" y="95"/>
                    </a:lnTo>
                    <a:lnTo>
                      <a:pt x="55" y="95"/>
                    </a:lnTo>
                    <a:lnTo>
                      <a:pt x="72" y="73"/>
                    </a:lnTo>
                    <a:lnTo>
                      <a:pt x="89" y="51"/>
                    </a:lnTo>
                    <a:lnTo>
                      <a:pt x="106" y="31"/>
                    </a:lnTo>
                    <a:lnTo>
                      <a:pt x="125" y="11"/>
                    </a:lnTo>
                    <a:lnTo>
                      <a:pt x="125" y="11"/>
                    </a:lnTo>
                    <a:lnTo>
                      <a:pt x="126" y="9"/>
                    </a:lnTo>
                    <a:lnTo>
                      <a:pt x="127" y="7"/>
                    </a:lnTo>
                    <a:lnTo>
                      <a:pt x="126" y="4"/>
                    </a:lnTo>
                    <a:lnTo>
                      <a:pt x="125" y="3"/>
                    </a:lnTo>
                    <a:lnTo>
                      <a:pt x="123" y="1"/>
                    </a:lnTo>
                    <a:lnTo>
                      <a:pt x="121" y="0"/>
                    </a:lnTo>
                    <a:lnTo>
                      <a:pt x="119" y="1"/>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91" name="Freeform 978"/>
              <p:cNvSpPr/>
              <p:nvPr/>
            </p:nvSpPr>
            <p:spPr>
              <a:xfrm>
                <a:off x="4795839" y="3335338"/>
                <a:ext cx="66675" cy="80963"/>
              </a:xfrm>
              <a:custGeom>
                <a:avLst/>
                <a:gdLst/>
                <a:ahLst/>
                <a:cxnLst>
                  <a:cxn ang="0">
                    <a:pos x="60945" y="1577"/>
                  </a:cxn>
                  <a:cxn ang="0">
                    <a:pos x="60945" y="1577"/>
                  </a:cxn>
                  <a:cxn ang="0">
                    <a:pos x="44797" y="18926"/>
                  </a:cxn>
                  <a:cxn ang="0">
                    <a:pos x="29170" y="36276"/>
                  </a:cxn>
                  <a:cxn ang="0">
                    <a:pos x="14585" y="55728"/>
                  </a:cxn>
                  <a:cxn ang="0">
                    <a:pos x="7293" y="65717"/>
                  </a:cxn>
                  <a:cxn ang="0">
                    <a:pos x="0" y="75706"/>
                  </a:cxn>
                  <a:cxn ang="0">
                    <a:pos x="0" y="75706"/>
                  </a:cxn>
                  <a:cxn ang="0">
                    <a:pos x="0" y="77283"/>
                  </a:cxn>
                  <a:cxn ang="0">
                    <a:pos x="0" y="77809"/>
                  </a:cxn>
                  <a:cxn ang="0">
                    <a:pos x="1563" y="79912"/>
                  </a:cxn>
                  <a:cxn ang="0">
                    <a:pos x="3646" y="80963"/>
                  </a:cxn>
                  <a:cxn ang="0">
                    <a:pos x="4688" y="79912"/>
                  </a:cxn>
                  <a:cxn ang="0">
                    <a:pos x="5730" y="79386"/>
                  </a:cxn>
                  <a:cxn ang="0">
                    <a:pos x="8855" y="76231"/>
                  </a:cxn>
                  <a:cxn ang="0">
                    <a:pos x="8855" y="76231"/>
                  </a:cxn>
                  <a:cxn ang="0">
                    <a:pos x="9376" y="75180"/>
                  </a:cxn>
                  <a:cxn ang="0">
                    <a:pos x="9376" y="73603"/>
                  </a:cxn>
                  <a:cxn ang="0">
                    <a:pos x="9376" y="73603"/>
                  </a:cxn>
                  <a:cxn ang="0">
                    <a:pos x="22399" y="55728"/>
                  </a:cxn>
                  <a:cxn ang="0">
                    <a:pos x="36463" y="37853"/>
                  </a:cxn>
                  <a:cxn ang="0">
                    <a:pos x="50527" y="21555"/>
                  </a:cxn>
                  <a:cxn ang="0">
                    <a:pos x="66154" y="5783"/>
                  </a:cxn>
                  <a:cxn ang="0">
                    <a:pos x="66154" y="5783"/>
                  </a:cxn>
                  <a:cxn ang="0">
                    <a:pos x="66675" y="4206"/>
                  </a:cxn>
                  <a:cxn ang="0">
                    <a:pos x="66675" y="3680"/>
                  </a:cxn>
                  <a:cxn ang="0">
                    <a:pos x="66675" y="2103"/>
                  </a:cxn>
                  <a:cxn ang="0">
                    <a:pos x="66154" y="1577"/>
                  </a:cxn>
                  <a:cxn ang="0">
                    <a:pos x="64591" y="1051"/>
                  </a:cxn>
                  <a:cxn ang="0">
                    <a:pos x="64071" y="0"/>
                  </a:cxn>
                  <a:cxn ang="0">
                    <a:pos x="62508" y="1051"/>
                  </a:cxn>
                  <a:cxn ang="0">
                    <a:pos x="60945" y="1577"/>
                  </a:cxn>
                  <a:cxn ang="0">
                    <a:pos x="60945" y="1577"/>
                  </a:cxn>
                </a:cxnLst>
                <a:rect l="0" t="0" r="0" b="0"/>
                <a:pathLst>
                  <a:path w="128" h="154">
                    <a:moveTo>
                      <a:pt x="117" y="3"/>
                    </a:moveTo>
                    <a:lnTo>
                      <a:pt x="117" y="3"/>
                    </a:lnTo>
                    <a:lnTo>
                      <a:pt x="86" y="36"/>
                    </a:lnTo>
                    <a:lnTo>
                      <a:pt x="56" y="69"/>
                    </a:lnTo>
                    <a:lnTo>
                      <a:pt x="28" y="106"/>
                    </a:lnTo>
                    <a:lnTo>
                      <a:pt x="14" y="125"/>
                    </a:lnTo>
                    <a:lnTo>
                      <a:pt x="0" y="144"/>
                    </a:lnTo>
                    <a:lnTo>
                      <a:pt x="0" y="144"/>
                    </a:lnTo>
                    <a:lnTo>
                      <a:pt x="0" y="147"/>
                    </a:lnTo>
                    <a:lnTo>
                      <a:pt x="0" y="148"/>
                    </a:lnTo>
                    <a:lnTo>
                      <a:pt x="3" y="152"/>
                    </a:lnTo>
                    <a:lnTo>
                      <a:pt x="7" y="154"/>
                    </a:lnTo>
                    <a:lnTo>
                      <a:pt x="9" y="152"/>
                    </a:lnTo>
                    <a:lnTo>
                      <a:pt x="11" y="151"/>
                    </a:lnTo>
                    <a:lnTo>
                      <a:pt x="17" y="145"/>
                    </a:lnTo>
                    <a:lnTo>
                      <a:pt x="17" y="145"/>
                    </a:lnTo>
                    <a:lnTo>
                      <a:pt x="18" y="143"/>
                    </a:lnTo>
                    <a:lnTo>
                      <a:pt x="18" y="140"/>
                    </a:lnTo>
                    <a:lnTo>
                      <a:pt x="18" y="140"/>
                    </a:lnTo>
                    <a:lnTo>
                      <a:pt x="43" y="106"/>
                    </a:lnTo>
                    <a:lnTo>
                      <a:pt x="70" y="72"/>
                    </a:lnTo>
                    <a:lnTo>
                      <a:pt x="97" y="41"/>
                    </a:lnTo>
                    <a:lnTo>
                      <a:pt x="127" y="11"/>
                    </a:lnTo>
                    <a:lnTo>
                      <a:pt x="127" y="11"/>
                    </a:lnTo>
                    <a:lnTo>
                      <a:pt x="128" y="8"/>
                    </a:lnTo>
                    <a:lnTo>
                      <a:pt x="128" y="7"/>
                    </a:lnTo>
                    <a:lnTo>
                      <a:pt x="128" y="4"/>
                    </a:lnTo>
                    <a:lnTo>
                      <a:pt x="127" y="3"/>
                    </a:lnTo>
                    <a:lnTo>
                      <a:pt x="124" y="2"/>
                    </a:lnTo>
                    <a:lnTo>
                      <a:pt x="123" y="0"/>
                    </a:lnTo>
                    <a:lnTo>
                      <a:pt x="120" y="2"/>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92" name="Freeform 979"/>
              <p:cNvSpPr/>
              <p:nvPr/>
            </p:nvSpPr>
            <p:spPr>
              <a:xfrm>
                <a:off x="4818064" y="3357563"/>
                <a:ext cx="49213" cy="55563"/>
              </a:xfrm>
              <a:custGeom>
                <a:avLst/>
                <a:gdLst/>
                <a:ahLst/>
                <a:cxnLst>
                  <a:cxn ang="0">
                    <a:pos x="43329" y="539"/>
                  </a:cxn>
                  <a:cxn ang="0">
                    <a:pos x="43329" y="539"/>
                  </a:cxn>
                  <a:cxn ang="0">
                    <a:pos x="33165" y="9171"/>
                  </a:cxn>
                  <a:cxn ang="0">
                    <a:pos x="28886" y="13486"/>
                  </a:cxn>
                  <a:cxn ang="0">
                    <a:pos x="24607" y="18881"/>
                  </a:cxn>
                  <a:cxn ang="0">
                    <a:pos x="24607" y="18881"/>
                  </a:cxn>
                  <a:cxn ang="0">
                    <a:pos x="12838" y="35064"/>
                  </a:cxn>
                  <a:cxn ang="0">
                    <a:pos x="6954" y="43156"/>
                  </a:cxn>
                  <a:cxn ang="0">
                    <a:pos x="1070" y="50169"/>
                  </a:cxn>
                  <a:cxn ang="0">
                    <a:pos x="1070" y="50169"/>
                  </a:cxn>
                  <a:cxn ang="0">
                    <a:pos x="535" y="51247"/>
                  </a:cxn>
                  <a:cxn ang="0">
                    <a:pos x="0" y="52326"/>
                  </a:cxn>
                  <a:cxn ang="0">
                    <a:pos x="1070" y="54484"/>
                  </a:cxn>
                  <a:cxn ang="0">
                    <a:pos x="2140" y="55563"/>
                  </a:cxn>
                  <a:cxn ang="0">
                    <a:pos x="3210" y="55563"/>
                  </a:cxn>
                  <a:cxn ang="0">
                    <a:pos x="4279" y="55563"/>
                  </a:cxn>
                  <a:cxn ang="0">
                    <a:pos x="5349" y="54484"/>
                  </a:cxn>
                  <a:cxn ang="0">
                    <a:pos x="5349" y="54484"/>
                  </a:cxn>
                  <a:cxn ang="0">
                    <a:pos x="10698" y="48011"/>
                  </a:cxn>
                  <a:cxn ang="0">
                    <a:pos x="15513" y="41537"/>
                  </a:cxn>
                  <a:cxn ang="0">
                    <a:pos x="20862" y="33985"/>
                  </a:cxn>
                  <a:cxn ang="0">
                    <a:pos x="25676" y="27512"/>
                  </a:cxn>
                  <a:cxn ang="0">
                    <a:pos x="25676" y="27512"/>
                  </a:cxn>
                  <a:cxn ang="0">
                    <a:pos x="36910" y="16183"/>
                  </a:cxn>
                  <a:cxn ang="0">
                    <a:pos x="47608" y="5934"/>
                  </a:cxn>
                  <a:cxn ang="0">
                    <a:pos x="47608" y="5934"/>
                  </a:cxn>
                  <a:cxn ang="0">
                    <a:pos x="48143" y="4316"/>
                  </a:cxn>
                  <a:cxn ang="0">
                    <a:pos x="49213" y="2697"/>
                  </a:cxn>
                  <a:cxn ang="0">
                    <a:pos x="48143" y="2158"/>
                  </a:cxn>
                  <a:cxn ang="0">
                    <a:pos x="47608" y="539"/>
                  </a:cxn>
                  <a:cxn ang="0">
                    <a:pos x="47073" y="0"/>
                  </a:cxn>
                  <a:cxn ang="0">
                    <a:pos x="45469" y="0"/>
                  </a:cxn>
                  <a:cxn ang="0">
                    <a:pos x="44934" y="0"/>
                  </a:cxn>
                  <a:cxn ang="0">
                    <a:pos x="43329" y="539"/>
                  </a:cxn>
                  <a:cxn ang="0">
                    <a:pos x="43329" y="539"/>
                  </a:cxn>
                </a:cxnLst>
                <a:rect l="0" t="0" r="0" b="0"/>
                <a:pathLst>
                  <a:path w="92" h="103">
                    <a:moveTo>
                      <a:pt x="81" y="1"/>
                    </a:moveTo>
                    <a:lnTo>
                      <a:pt x="81" y="1"/>
                    </a:lnTo>
                    <a:lnTo>
                      <a:pt x="62" y="17"/>
                    </a:lnTo>
                    <a:lnTo>
                      <a:pt x="54" y="25"/>
                    </a:lnTo>
                    <a:lnTo>
                      <a:pt x="46" y="35"/>
                    </a:lnTo>
                    <a:lnTo>
                      <a:pt x="46" y="35"/>
                    </a:lnTo>
                    <a:lnTo>
                      <a:pt x="24" y="65"/>
                    </a:lnTo>
                    <a:lnTo>
                      <a:pt x="13" y="80"/>
                    </a:lnTo>
                    <a:lnTo>
                      <a:pt x="2" y="93"/>
                    </a:lnTo>
                    <a:lnTo>
                      <a:pt x="2" y="93"/>
                    </a:lnTo>
                    <a:lnTo>
                      <a:pt x="1" y="95"/>
                    </a:lnTo>
                    <a:lnTo>
                      <a:pt x="0" y="97"/>
                    </a:lnTo>
                    <a:lnTo>
                      <a:pt x="2" y="101"/>
                    </a:lnTo>
                    <a:lnTo>
                      <a:pt x="4" y="103"/>
                    </a:lnTo>
                    <a:lnTo>
                      <a:pt x="6" y="103"/>
                    </a:lnTo>
                    <a:lnTo>
                      <a:pt x="8" y="103"/>
                    </a:lnTo>
                    <a:lnTo>
                      <a:pt x="10" y="101"/>
                    </a:lnTo>
                    <a:lnTo>
                      <a:pt x="10" y="101"/>
                    </a:lnTo>
                    <a:lnTo>
                      <a:pt x="20" y="89"/>
                    </a:lnTo>
                    <a:lnTo>
                      <a:pt x="29" y="77"/>
                    </a:lnTo>
                    <a:lnTo>
                      <a:pt x="39" y="63"/>
                    </a:lnTo>
                    <a:lnTo>
                      <a:pt x="48" y="51"/>
                    </a:lnTo>
                    <a:lnTo>
                      <a:pt x="48" y="51"/>
                    </a:lnTo>
                    <a:lnTo>
                      <a:pt x="69" y="30"/>
                    </a:lnTo>
                    <a:lnTo>
                      <a:pt x="89" y="11"/>
                    </a:lnTo>
                    <a:lnTo>
                      <a:pt x="89" y="11"/>
                    </a:lnTo>
                    <a:lnTo>
                      <a:pt x="90" y="8"/>
                    </a:lnTo>
                    <a:lnTo>
                      <a:pt x="92" y="5"/>
                    </a:lnTo>
                    <a:lnTo>
                      <a:pt x="90" y="4"/>
                    </a:lnTo>
                    <a:lnTo>
                      <a:pt x="89" y="1"/>
                    </a:lnTo>
                    <a:lnTo>
                      <a:pt x="88" y="0"/>
                    </a:lnTo>
                    <a:lnTo>
                      <a:pt x="85" y="0"/>
                    </a:lnTo>
                    <a:lnTo>
                      <a:pt x="84" y="0"/>
                    </a:lnTo>
                    <a:lnTo>
                      <a:pt x="81" y="1"/>
                    </a:lnTo>
                    <a:lnTo>
                      <a:pt x="8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93" name="Freeform 980"/>
              <p:cNvSpPr/>
              <p:nvPr/>
            </p:nvSpPr>
            <p:spPr>
              <a:xfrm>
                <a:off x="4840289" y="3370263"/>
                <a:ext cx="26988" cy="39688"/>
              </a:xfrm>
              <a:custGeom>
                <a:avLst/>
                <a:gdLst/>
                <a:ahLst/>
                <a:cxnLst>
                  <a:cxn ang="0">
                    <a:pos x="20379" y="2175"/>
                  </a:cxn>
                  <a:cxn ang="0">
                    <a:pos x="20379" y="2175"/>
                  </a:cxn>
                  <a:cxn ang="0">
                    <a:pos x="18176" y="6524"/>
                  </a:cxn>
                  <a:cxn ang="0">
                    <a:pos x="15422" y="10873"/>
                  </a:cxn>
                  <a:cxn ang="0">
                    <a:pos x="10465" y="18485"/>
                  </a:cxn>
                  <a:cxn ang="0">
                    <a:pos x="4957" y="26640"/>
                  </a:cxn>
                  <a:cxn ang="0">
                    <a:pos x="0" y="34795"/>
                  </a:cxn>
                  <a:cxn ang="0">
                    <a:pos x="0" y="34795"/>
                  </a:cxn>
                  <a:cxn ang="0">
                    <a:pos x="0" y="36426"/>
                  </a:cxn>
                  <a:cxn ang="0">
                    <a:pos x="0" y="37513"/>
                  </a:cxn>
                  <a:cxn ang="0">
                    <a:pos x="1652" y="39144"/>
                  </a:cxn>
                  <a:cxn ang="0">
                    <a:pos x="2754" y="39688"/>
                  </a:cxn>
                  <a:cxn ang="0">
                    <a:pos x="3855" y="39688"/>
                  </a:cxn>
                  <a:cxn ang="0">
                    <a:pos x="4957" y="39144"/>
                  </a:cxn>
                  <a:cxn ang="0">
                    <a:pos x="6059" y="37513"/>
                  </a:cxn>
                  <a:cxn ang="0">
                    <a:pos x="6059" y="37513"/>
                  </a:cxn>
                  <a:cxn ang="0">
                    <a:pos x="11016" y="29358"/>
                  </a:cxn>
                  <a:cxn ang="0">
                    <a:pos x="17074" y="21203"/>
                  </a:cxn>
                  <a:cxn ang="0">
                    <a:pos x="22582" y="13592"/>
                  </a:cxn>
                  <a:cxn ang="0">
                    <a:pos x="24785" y="8699"/>
                  </a:cxn>
                  <a:cxn ang="0">
                    <a:pos x="25886" y="4349"/>
                  </a:cxn>
                  <a:cxn ang="0">
                    <a:pos x="25886" y="4349"/>
                  </a:cxn>
                  <a:cxn ang="0">
                    <a:pos x="26988" y="3262"/>
                  </a:cxn>
                  <a:cxn ang="0">
                    <a:pos x="25886" y="1631"/>
                  </a:cxn>
                  <a:cxn ang="0">
                    <a:pos x="25336" y="544"/>
                  </a:cxn>
                  <a:cxn ang="0">
                    <a:pos x="24785" y="0"/>
                  </a:cxn>
                  <a:cxn ang="0">
                    <a:pos x="21480" y="0"/>
                  </a:cxn>
                  <a:cxn ang="0">
                    <a:pos x="20929" y="544"/>
                  </a:cxn>
                  <a:cxn ang="0">
                    <a:pos x="20379" y="2175"/>
                  </a:cxn>
                  <a:cxn ang="0">
                    <a:pos x="20379" y="2175"/>
                  </a:cxn>
                </a:cxnLst>
                <a:rect l="0" t="0" r="0" b="0"/>
                <a:pathLst>
                  <a:path w="49" h="73">
                    <a:moveTo>
                      <a:pt x="37" y="4"/>
                    </a:moveTo>
                    <a:lnTo>
                      <a:pt x="37" y="4"/>
                    </a:lnTo>
                    <a:lnTo>
                      <a:pt x="33" y="12"/>
                    </a:lnTo>
                    <a:lnTo>
                      <a:pt x="28" y="20"/>
                    </a:lnTo>
                    <a:lnTo>
                      <a:pt x="19" y="34"/>
                    </a:lnTo>
                    <a:lnTo>
                      <a:pt x="9" y="49"/>
                    </a:lnTo>
                    <a:lnTo>
                      <a:pt x="0" y="64"/>
                    </a:lnTo>
                    <a:lnTo>
                      <a:pt x="0" y="64"/>
                    </a:lnTo>
                    <a:lnTo>
                      <a:pt x="0" y="67"/>
                    </a:lnTo>
                    <a:lnTo>
                      <a:pt x="0" y="69"/>
                    </a:lnTo>
                    <a:lnTo>
                      <a:pt x="3" y="72"/>
                    </a:lnTo>
                    <a:lnTo>
                      <a:pt x="5" y="73"/>
                    </a:lnTo>
                    <a:lnTo>
                      <a:pt x="7" y="73"/>
                    </a:lnTo>
                    <a:lnTo>
                      <a:pt x="9" y="72"/>
                    </a:lnTo>
                    <a:lnTo>
                      <a:pt x="11" y="69"/>
                    </a:lnTo>
                    <a:lnTo>
                      <a:pt x="11" y="69"/>
                    </a:lnTo>
                    <a:lnTo>
                      <a:pt x="20" y="54"/>
                    </a:lnTo>
                    <a:lnTo>
                      <a:pt x="31" y="39"/>
                    </a:lnTo>
                    <a:lnTo>
                      <a:pt x="41" y="25"/>
                    </a:lnTo>
                    <a:lnTo>
                      <a:pt x="45" y="16"/>
                    </a:lnTo>
                    <a:lnTo>
                      <a:pt x="47" y="8"/>
                    </a:lnTo>
                    <a:lnTo>
                      <a:pt x="47" y="8"/>
                    </a:lnTo>
                    <a:lnTo>
                      <a:pt x="49" y="6"/>
                    </a:lnTo>
                    <a:lnTo>
                      <a:pt x="47" y="3"/>
                    </a:lnTo>
                    <a:lnTo>
                      <a:pt x="46" y="1"/>
                    </a:lnTo>
                    <a:lnTo>
                      <a:pt x="45" y="0"/>
                    </a:lnTo>
                    <a:lnTo>
                      <a:pt x="39" y="0"/>
                    </a:lnTo>
                    <a:lnTo>
                      <a:pt x="38" y="1"/>
                    </a:lnTo>
                    <a:lnTo>
                      <a:pt x="37" y="4"/>
                    </a:lnTo>
                    <a:lnTo>
                      <a:pt x="3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94" name="Freeform 981"/>
              <p:cNvSpPr/>
              <p:nvPr/>
            </p:nvSpPr>
            <p:spPr>
              <a:xfrm>
                <a:off x="5611814" y="3319463"/>
                <a:ext cx="38100" cy="57150"/>
              </a:xfrm>
              <a:custGeom>
                <a:avLst/>
                <a:gdLst/>
                <a:ahLst/>
                <a:cxnLst>
                  <a:cxn ang="0">
                    <a:pos x="31221" y="3117"/>
                  </a:cxn>
                  <a:cxn ang="0">
                    <a:pos x="31221" y="3117"/>
                  </a:cxn>
                  <a:cxn ang="0">
                    <a:pos x="31221" y="7274"/>
                  </a:cxn>
                  <a:cxn ang="0">
                    <a:pos x="30162" y="10910"/>
                  </a:cxn>
                  <a:cxn ang="0">
                    <a:pos x="25929" y="17665"/>
                  </a:cxn>
                  <a:cxn ang="0">
                    <a:pos x="21167" y="24419"/>
                  </a:cxn>
                  <a:cxn ang="0">
                    <a:pos x="16404" y="30653"/>
                  </a:cxn>
                  <a:cxn ang="0">
                    <a:pos x="16404" y="30653"/>
                  </a:cxn>
                  <a:cxn ang="0">
                    <a:pos x="8467" y="41044"/>
                  </a:cxn>
                  <a:cxn ang="0">
                    <a:pos x="4763" y="46759"/>
                  </a:cxn>
                  <a:cxn ang="0">
                    <a:pos x="529" y="51435"/>
                  </a:cxn>
                  <a:cxn ang="0">
                    <a:pos x="529" y="51435"/>
                  </a:cxn>
                  <a:cxn ang="0">
                    <a:pos x="0" y="52994"/>
                  </a:cxn>
                  <a:cxn ang="0">
                    <a:pos x="0" y="54552"/>
                  </a:cxn>
                  <a:cxn ang="0">
                    <a:pos x="529" y="56111"/>
                  </a:cxn>
                  <a:cxn ang="0">
                    <a:pos x="1058" y="56630"/>
                  </a:cxn>
                  <a:cxn ang="0">
                    <a:pos x="2646" y="57150"/>
                  </a:cxn>
                  <a:cxn ang="0">
                    <a:pos x="4233" y="57150"/>
                  </a:cxn>
                  <a:cxn ang="0">
                    <a:pos x="4763" y="56111"/>
                  </a:cxn>
                  <a:cxn ang="0">
                    <a:pos x="4763" y="56111"/>
                  </a:cxn>
                  <a:cxn ang="0">
                    <a:pos x="10583" y="50396"/>
                  </a:cxn>
                  <a:cxn ang="0">
                    <a:pos x="15875" y="44161"/>
                  </a:cxn>
                  <a:cxn ang="0">
                    <a:pos x="24871" y="30653"/>
                  </a:cxn>
                  <a:cxn ang="0">
                    <a:pos x="24871" y="30653"/>
                  </a:cxn>
                  <a:cxn ang="0">
                    <a:pos x="29104" y="24419"/>
                  </a:cxn>
                  <a:cxn ang="0">
                    <a:pos x="33338" y="17665"/>
                  </a:cxn>
                  <a:cxn ang="0">
                    <a:pos x="36513" y="10910"/>
                  </a:cxn>
                  <a:cxn ang="0">
                    <a:pos x="38100" y="7274"/>
                  </a:cxn>
                  <a:cxn ang="0">
                    <a:pos x="38100" y="3117"/>
                  </a:cxn>
                  <a:cxn ang="0">
                    <a:pos x="38100" y="3117"/>
                  </a:cxn>
                  <a:cxn ang="0">
                    <a:pos x="38100" y="2598"/>
                  </a:cxn>
                  <a:cxn ang="0">
                    <a:pos x="37042" y="1039"/>
                  </a:cxn>
                  <a:cxn ang="0">
                    <a:pos x="36513" y="0"/>
                  </a:cxn>
                  <a:cxn ang="0">
                    <a:pos x="34925" y="0"/>
                  </a:cxn>
                  <a:cxn ang="0">
                    <a:pos x="32808" y="1039"/>
                  </a:cxn>
                  <a:cxn ang="0">
                    <a:pos x="32279" y="2598"/>
                  </a:cxn>
                  <a:cxn ang="0">
                    <a:pos x="31221" y="3117"/>
                  </a:cxn>
                  <a:cxn ang="0">
                    <a:pos x="31221" y="3117"/>
                  </a:cxn>
                </a:cxnLst>
                <a:rect l="0" t="0" r="0" b="0"/>
                <a:pathLst>
                  <a:path w="72" h="110">
                    <a:moveTo>
                      <a:pt x="59" y="6"/>
                    </a:moveTo>
                    <a:lnTo>
                      <a:pt x="59" y="6"/>
                    </a:lnTo>
                    <a:lnTo>
                      <a:pt x="59" y="14"/>
                    </a:lnTo>
                    <a:lnTo>
                      <a:pt x="57" y="21"/>
                    </a:lnTo>
                    <a:lnTo>
                      <a:pt x="49" y="34"/>
                    </a:lnTo>
                    <a:lnTo>
                      <a:pt x="40" y="47"/>
                    </a:lnTo>
                    <a:lnTo>
                      <a:pt x="31" y="59"/>
                    </a:lnTo>
                    <a:lnTo>
                      <a:pt x="31" y="59"/>
                    </a:lnTo>
                    <a:lnTo>
                      <a:pt x="16" y="79"/>
                    </a:lnTo>
                    <a:lnTo>
                      <a:pt x="9" y="90"/>
                    </a:lnTo>
                    <a:lnTo>
                      <a:pt x="1" y="99"/>
                    </a:lnTo>
                    <a:lnTo>
                      <a:pt x="1" y="99"/>
                    </a:lnTo>
                    <a:lnTo>
                      <a:pt x="0" y="102"/>
                    </a:lnTo>
                    <a:lnTo>
                      <a:pt x="0" y="105"/>
                    </a:lnTo>
                    <a:lnTo>
                      <a:pt x="1" y="108"/>
                    </a:lnTo>
                    <a:lnTo>
                      <a:pt x="2" y="109"/>
                    </a:lnTo>
                    <a:lnTo>
                      <a:pt x="5" y="110"/>
                    </a:lnTo>
                    <a:lnTo>
                      <a:pt x="8" y="110"/>
                    </a:lnTo>
                    <a:lnTo>
                      <a:pt x="9" y="108"/>
                    </a:lnTo>
                    <a:lnTo>
                      <a:pt x="9" y="108"/>
                    </a:lnTo>
                    <a:lnTo>
                      <a:pt x="20" y="97"/>
                    </a:lnTo>
                    <a:lnTo>
                      <a:pt x="30" y="85"/>
                    </a:lnTo>
                    <a:lnTo>
                      <a:pt x="47" y="59"/>
                    </a:lnTo>
                    <a:lnTo>
                      <a:pt x="47" y="59"/>
                    </a:lnTo>
                    <a:lnTo>
                      <a:pt x="55" y="47"/>
                    </a:lnTo>
                    <a:lnTo>
                      <a:pt x="63" y="34"/>
                    </a:lnTo>
                    <a:lnTo>
                      <a:pt x="69" y="21"/>
                    </a:lnTo>
                    <a:lnTo>
                      <a:pt x="72" y="14"/>
                    </a:lnTo>
                    <a:lnTo>
                      <a:pt x="72" y="6"/>
                    </a:lnTo>
                    <a:lnTo>
                      <a:pt x="72" y="6"/>
                    </a:lnTo>
                    <a:lnTo>
                      <a:pt x="72" y="5"/>
                    </a:lnTo>
                    <a:lnTo>
                      <a:pt x="70" y="2"/>
                    </a:lnTo>
                    <a:lnTo>
                      <a:pt x="69" y="0"/>
                    </a:lnTo>
                    <a:lnTo>
                      <a:pt x="66" y="0"/>
                    </a:lnTo>
                    <a:lnTo>
                      <a:pt x="62" y="2"/>
                    </a:lnTo>
                    <a:lnTo>
                      <a:pt x="61" y="5"/>
                    </a:lnTo>
                    <a:lnTo>
                      <a:pt x="59" y="6"/>
                    </a:lnTo>
                    <a:lnTo>
                      <a:pt x="5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95" name="Freeform 982"/>
              <p:cNvSpPr/>
              <p:nvPr/>
            </p:nvSpPr>
            <p:spPr>
              <a:xfrm>
                <a:off x="5627689" y="3325813"/>
                <a:ext cx="44450" cy="53975"/>
              </a:xfrm>
              <a:custGeom>
                <a:avLst/>
                <a:gdLst/>
                <a:ahLst/>
                <a:cxnLst>
                  <a:cxn ang="0">
                    <a:pos x="40746" y="0"/>
                  </a:cxn>
                  <a:cxn ang="0">
                    <a:pos x="40746" y="0"/>
                  </a:cxn>
                  <a:cxn ang="0">
                    <a:pos x="34396" y="3144"/>
                  </a:cxn>
                  <a:cxn ang="0">
                    <a:pos x="28575" y="8384"/>
                  </a:cxn>
                  <a:cxn ang="0">
                    <a:pos x="23283" y="14149"/>
                  </a:cxn>
                  <a:cxn ang="0">
                    <a:pos x="20108" y="20437"/>
                  </a:cxn>
                  <a:cxn ang="0">
                    <a:pos x="20108" y="20437"/>
                  </a:cxn>
                  <a:cxn ang="0">
                    <a:pos x="16404" y="28298"/>
                  </a:cxn>
                  <a:cxn ang="0">
                    <a:pos x="12700" y="36158"/>
                  </a:cxn>
                  <a:cxn ang="0">
                    <a:pos x="10583" y="39826"/>
                  </a:cxn>
                  <a:cxn ang="0">
                    <a:pos x="7408" y="42970"/>
                  </a:cxn>
                  <a:cxn ang="0">
                    <a:pos x="4763" y="46115"/>
                  </a:cxn>
                  <a:cxn ang="0">
                    <a:pos x="1058" y="48211"/>
                  </a:cxn>
                  <a:cxn ang="0">
                    <a:pos x="1058" y="48211"/>
                  </a:cxn>
                  <a:cxn ang="0">
                    <a:pos x="529" y="48735"/>
                  </a:cxn>
                  <a:cxn ang="0">
                    <a:pos x="0" y="49783"/>
                  </a:cxn>
                  <a:cxn ang="0">
                    <a:pos x="0" y="51879"/>
                  </a:cxn>
                  <a:cxn ang="0">
                    <a:pos x="1058" y="52927"/>
                  </a:cxn>
                  <a:cxn ang="0">
                    <a:pos x="2646" y="53975"/>
                  </a:cxn>
                  <a:cxn ang="0">
                    <a:pos x="6350" y="53975"/>
                  </a:cxn>
                  <a:cxn ang="0">
                    <a:pos x="6350" y="53975"/>
                  </a:cxn>
                  <a:cxn ang="0">
                    <a:pos x="7408" y="53975"/>
                  </a:cxn>
                  <a:cxn ang="0">
                    <a:pos x="8467" y="52927"/>
                  </a:cxn>
                  <a:cxn ang="0">
                    <a:pos x="8996" y="51879"/>
                  </a:cxn>
                  <a:cxn ang="0">
                    <a:pos x="8996" y="50831"/>
                  </a:cxn>
                  <a:cxn ang="0">
                    <a:pos x="8996" y="50831"/>
                  </a:cxn>
                  <a:cxn ang="0">
                    <a:pos x="12171" y="48735"/>
                  </a:cxn>
                  <a:cxn ang="0">
                    <a:pos x="14287" y="46115"/>
                  </a:cxn>
                  <a:cxn ang="0">
                    <a:pos x="17463" y="40350"/>
                  </a:cxn>
                  <a:cxn ang="0">
                    <a:pos x="21167" y="34062"/>
                  </a:cxn>
                  <a:cxn ang="0">
                    <a:pos x="24342" y="27774"/>
                  </a:cxn>
                  <a:cxn ang="0">
                    <a:pos x="26987" y="20437"/>
                  </a:cxn>
                  <a:cxn ang="0">
                    <a:pos x="31221" y="14673"/>
                  </a:cxn>
                  <a:cxn ang="0">
                    <a:pos x="33338" y="12053"/>
                  </a:cxn>
                  <a:cxn ang="0">
                    <a:pos x="36513" y="9957"/>
                  </a:cxn>
                  <a:cxn ang="0">
                    <a:pos x="39158" y="7860"/>
                  </a:cxn>
                  <a:cxn ang="0">
                    <a:pos x="42863" y="6288"/>
                  </a:cxn>
                  <a:cxn ang="0">
                    <a:pos x="42863" y="6288"/>
                  </a:cxn>
                  <a:cxn ang="0">
                    <a:pos x="43392" y="5764"/>
                  </a:cxn>
                  <a:cxn ang="0">
                    <a:pos x="44450" y="4192"/>
                  </a:cxn>
                  <a:cxn ang="0">
                    <a:pos x="44450" y="2096"/>
                  </a:cxn>
                  <a:cxn ang="0">
                    <a:pos x="44450" y="524"/>
                  </a:cxn>
                  <a:cxn ang="0">
                    <a:pos x="43392" y="0"/>
                  </a:cxn>
                  <a:cxn ang="0">
                    <a:pos x="42333" y="0"/>
                  </a:cxn>
                  <a:cxn ang="0">
                    <a:pos x="40746" y="0"/>
                  </a:cxn>
                  <a:cxn ang="0">
                    <a:pos x="40746" y="0"/>
                  </a:cxn>
                </a:cxnLst>
                <a:rect l="0" t="0" r="0" b="0"/>
                <a:pathLst>
                  <a:path w="84" h="103">
                    <a:moveTo>
                      <a:pt x="77" y="0"/>
                    </a:moveTo>
                    <a:lnTo>
                      <a:pt x="77" y="0"/>
                    </a:lnTo>
                    <a:lnTo>
                      <a:pt x="65" y="6"/>
                    </a:lnTo>
                    <a:lnTo>
                      <a:pt x="54" y="16"/>
                    </a:lnTo>
                    <a:lnTo>
                      <a:pt x="44" y="27"/>
                    </a:lnTo>
                    <a:lnTo>
                      <a:pt x="38" y="39"/>
                    </a:lnTo>
                    <a:lnTo>
                      <a:pt x="38" y="39"/>
                    </a:lnTo>
                    <a:lnTo>
                      <a:pt x="31" y="54"/>
                    </a:lnTo>
                    <a:lnTo>
                      <a:pt x="24" y="69"/>
                    </a:lnTo>
                    <a:lnTo>
                      <a:pt x="20" y="76"/>
                    </a:lnTo>
                    <a:lnTo>
                      <a:pt x="14" y="82"/>
                    </a:lnTo>
                    <a:lnTo>
                      <a:pt x="9" y="88"/>
                    </a:lnTo>
                    <a:lnTo>
                      <a:pt x="2" y="92"/>
                    </a:lnTo>
                    <a:lnTo>
                      <a:pt x="2" y="92"/>
                    </a:lnTo>
                    <a:lnTo>
                      <a:pt x="1" y="93"/>
                    </a:lnTo>
                    <a:lnTo>
                      <a:pt x="0" y="95"/>
                    </a:lnTo>
                    <a:lnTo>
                      <a:pt x="0" y="99"/>
                    </a:lnTo>
                    <a:lnTo>
                      <a:pt x="2" y="101"/>
                    </a:lnTo>
                    <a:lnTo>
                      <a:pt x="5" y="103"/>
                    </a:lnTo>
                    <a:lnTo>
                      <a:pt x="12" y="103"/>
                    </a:lnTo>
                    <a:lnTo>
                      <a:pt x="12" y="103"/>
                    </a:lnTo>
                    <a:lnTo>
                      <a:pt x="14" y="103"/>
                    </a:lnTo>
                    <a:lnTo>
                      <a:pt x="16" y="101"/>
                    </a:lnTo>
                    <a:lnTo>
                      <a:pt x="17" y="99"/>
                    </a:lnTo>
                    <a:lnTo>
                      <a:pt x="17" y="97"/>
                    </a:lnTo>
                    <a:lnTo>
                      <a:pt x="17" y="97"/>
                    </a:lnTo>
                    <a:lnTo>
                      <a:pt x="23" y="93"/>
                    </a:lnTo>
                    <a:lnTo>
                      <a:pt x="27" y="88"/>
                    </a:lnTo>
                    <a:lnTo>
                      <a:pt x="33" y="77"/>
                    </a:lnTo>
                    <a:lnTo>
                      <a:pt x="40" y="65"/>
                    </a:lnTo>
                    <a:lnTo>
                      <a:pt x="46" y="53"/>
                    </a:lnTo>
                    <a:lnTo>
                      <a:pt x="51" y="39"/>
                    </a:lnTo>
                    <a:lnTo>
                      <a:pt x="59" y="28"/>
                    </a:lnTo>
                    <a:lnTo>
                      <a:pt x="63" y="23"/>
                    </a:lnTo>
                    <a:lnTo>
                      <a:pt x="69" y="19"/>
                    </a:lnTo>
                    <a:lnTo>
                      <a:pt x="74" y="15"/>
                    </a:lnTo>
                    <a:lnTo>
                      <a:pt x="81" y="12"/>
                    </a:lnTo>
                    <a:lnTo>
                      <a:pt x="81" y="12"/>
                    </a:lnTo>
                    <a:lnTo>
                      <a:pt x="82" y="11"/>
                    </a:lnTo>
                    <a:lnTo>
                      <a:pt x="84" y="8"/>
                    </a:lnTo>
                    <a:lnTo>
                      <a:pt x="84" y="4"/>
                    </a:lnTo>
                    <a:lnTo>
                      <a:pt x="84" y="1"/>
                    </a:lnTo>
                    <a:lnTo>
                      <a:pt x="82" y="0"/>
                    </a:lnTo>
                    <a:lnTo>
                      <a:pt x="80" y="0"/>
                    </a:lnTo>
                    <a:lnTo>
                      <a:pt x="77" y="0"/>
                    </a:lnTo>
                    <a:lnTo>
                      <a:pt x="7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96" name="Freeform 983"/>
              <p:cNvSpPr/>
              <p:nvPr/>
            </p:nvSpPr>
            <p:spPr>
              <a:xfrm>
                <a:off x="5635627" y="3325813"/>
                <a:ext cx="49213" cy="76200"/>
              </a:xfrm>
              <a:custGeom>
                <a:avLst/>
                <a:gdLst/>
                <a:ahLst/>
                <a:cxnLst>
                  <a:cxn ang="0">
                    <a:pos x="43864" y="526"/>
                  </a:cxn>
                  <a:cxn ang="0">
                    <a:pos x="43864" y="526"/>
                  </a:cxn>
                  <a:cxn ang="0">
                    <a:pos x="36910" y="8408"/>
                  </a:cxn>
                  <a:cxn ang="0">
                    <a:pos x="31561" y="16817"/>
                  </a:cxn>
                  <a:cxn ang="0">
                    <a:pos x="25676" y="26276"/>
                  </a:cxn>
                  <a:cxn ang="0">
                    <a:pos x="21397" y="35210"/>
                  </a:cxn>
                  <a:cxn ang="0">
                    <a:pos x="11768" y="54128"/>
                  </a:cxn>
                  <a:cxn ang="0">
                    <a:pos x="6419" y="63062"/>
                  </a:cxn>
                  <a:cxn ang="0">
                    <a:pos x="1070" y="71996"/>
                  </a:cxn>
                  <a:cxn ang="0">
                    <a:pos x="1070" y="71996"/>
                  </a:cxn>
                  <a:cxn ang="0">
                    <a:pos x="0" y="73047"/>
                  </a:cxn>
                  <a:cxn ang="0">
                    <a:pos x="0" y="74098"/>
                  </a:cxn>
                  <a:cxn ang="0">
                    <a:pos x="1070" y="75149"/>
                  </a:cxn>
                  <a:cxn ang="0">
                    <a:pos x="1605" y="76200"/>
                  </a:cxn>
                  <a:cxn ang="0">
                    <a:pos x="4279" y="76200"/>
                  </a:cxn>
                  <a:cxn ang="0">
                    <a:pos x="5349" y="76200"/>
                  </a:cxn>
                  <a:cxn ang="0">
                    <a:pos x="6419" y="74623"/>
                  </a:cxn>
                  <a:cxn ang="0">
                    <a:pos x="6419" y="74623"/>
                  </a:cxn>
                  <a:cxn ang="0">
                    <a:pos x="11768" y="66741"/>
                  </a:cxn>
                  <a:cxn ang="0">
                    <a:pos x="16583" y="57807"/>
                  </a:cxn>
                  <a:cxn ang="0">
                    <a:pos x="26211" y="38888"/>
                  </a:cxn>
                  <a:cxn ang="0">
                    <a:pos x="30491" y="29954"/>
                  </a:cxn>
                  <a:cxn ang="0">
                    <a:pos x="35840" y="21021"/>
                  </a:cxn>
                  <a:cxn ang="0">
                    <a:pos x="41724" y="12612"/>
                  </a:cxn>
                  <a:cxn ang="0">
                    <a:pos x="48143" y="5781"/>
                  </a:cxn>
                  <a:cxn ang="0">
                    <a:pos x="48143" y="5781"/>
                  </a:cxn>
                  <a:cxn ang="0">
                    <a:pos x="48678" y="4204"/>
                  </a:cxn>
                  <a:cxn ang="0">
                    <a:pos x="49213" y="2628"/>
                  </a:cxn>
                  <a:cxn ang="0">
                    <a:pos x="48678" y="2102"/>
                  </a:cxn>
                  <a:cxn ang="0">
                    <a:pos x="48143" y="526"/>
                  </a:cxn>
                  <a:cxn ang="0">
                    <a:pos x="47073" y="0"/>
                  </a:cxn>
                  <a:cxn ang="0">
                    <a:pos x="46003" y="0"/>
                  </a:cxn>
                  <a:cxn ang="0">
                    <a:pos x="44934" y="0"/>
                  </a:cxn>
                  <a:cxn ang="0">
                    <a:pos x="43864" y="526"/>
                  </a:cxn>
                  <a:cxn ang="0">
                    <a:pos x="43864" y="526"/>
                  </a:cxn>
                </a:cxnLst>
                <a:rect l="0" t="0" r="0" b="0"/>
                <a:pathLst>
                  <a:path w="92" h="145">
                    <a:moveTo>
                      <a:pt x="82" y="1"/>
                    </a:moveTo>
                    <a:lnTo>
                      <a:pt x="82" y="1"/>
                    </a:lnTo>
                    <a:lnTo>
                      <a:pt x="69" y="16"/>
                    </a:lnTo>
                    <a:lnTo>
                      <a:pt x="59" y="32"/>
                    </a:lnTo>
                    <a:lnTo>
                      <a:pt x="48" y="50"/>
                    </a:lnTo>
                    <a:lnTo>
                      <a:pt x="40" y="67"/>
                    </a:lnTo>
                    <a:lnTo>
                      <a:pt x="22" y="103"/>
                    </a:lnTo>
                    <a:lnTo>
                      <a:pt x="12" y="120"/>
                    </a:lnTo>
                    <a:lnTo>
                      <a:pt x="2" y="137"/>
                    </a:lnTo>
                    <a:lnTo>
                      <a:pt x="2" y="137"/>
                    </a:lnTo>
                    <a:lnTo>
                      <a:pt x="0" y="139"/>
                    </a:lnTo>
                    <a:lnTo>
                      <a:pt x="0" y="141"/>
                    </a:lnTo>
                    <a:lnTo>
                      <a:pt x="2" y="143"/>
                    </a:lnTo>
                    <a:lnTo>
                      <a:pt x="3" y="145"/>
                    </a:lnTo>
                    <a:lnTo>
                      <a:pt x="8" y="145"/>
                    </a:lnTo>
                    <a:lnTo>
                      <a:pt x="10" y="145"/>
                    </a:lnTo>
                    <a:lnTo>
                      <a:pt x="12" y="142"/>
                    </a:lnTo>
                    <a:lnTo>
                      <a:pt x="12" y="142"/>
                    </a:lnTo>
                    <a:lnTo>
                      <a:pt x="22" y="127"/>
                    </a:lnTo>
                    <a:lnTo>
                      <a:pt x="31" y="110"/>
                    </a:lnTo>
                    <a:lnTo>
                      <a:pt x="49" y="74"/>
                    </a:lnTo>
                    <a:lnTo>
                      <a:pt x="57" y="57"/>
                    </a:lnTo>
                    <a:lnTo>
                      <a:pt x="67" y="40"/>
                    </a:lnTo>
                    <a:lnTo>
                      <a:pt x="78" y="24"/>
                    </a:lnTo>
                    <a:lnTo>
                      <a:pt x="90" y="11"/>
                    </a:lnTo>
                    <a:lnTo>
                      <a:pt x="90" y="11"/>
                    </a:lnTo>
                    <a:lnTo>
                      <a:pt x="91" y="8"/>
                    </a:lnTo>
                    <a:lnTo>
                      <a:pt x="92" y="5"/>
                    </a:lnTo>
                    <a:lnTo>
                      <a:pt x="91" y="4"/>
                    </a:lnTo>
                    <a:lnTo>
                      <a:pt x="90" y="1"/>
                    </a:lnTo>
                    <a:lnTo>
                      <a:pt x="88" y="0"/>
                    </a:lnTo>
                    <a:lnTo>
                      <a:pt x="86" y="0"/>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97" name="Freeform 984"/>
              <p:cNvSpPr/>
              <p:nvPr/>
            </p:nvSpPr>
            <p:spPr>
              <a:xfrm>
                <a:off x="5646739" y="3335338"/>
                <a:ext cx="53975" cy="74613"/>
              </a:xfrm>
              <a:custGeom>
                <a:avLst/>
                <a:gdLst/>
                <a:ahLst/>
                <a:cxnLst>
                  <a:cxn ang="0">
                    <a:pos x="47687" y="2147"/>
                  </a:cxn>
                  <a:cxn ang="0">
                    <a:pos x="47687" y="2147"/>
                  </a:cxn>
                  <a:cxn ang="0">
                    <a:pos x="46115" y="4831"/>
                  </a:cxn>
                  <a:cxn ang="0">
                    <a:pos x="43494" y="9125"/>
                  </a:cxn>
                  <a:cxn ang="0">
                    <a:pos x="38254" y="17177"/>
                  </a:cxn>
                  <a:cxn ang="0">
                    <a:pos x="38254" y="17177"/>
                  </a:cxn>
                  <a:cxn ang="0">
                    <a:pos x="35634" y="21471"/>
                  </a:cxn>
                  <a:cxn ang="0">
                    <a:pos x="33014" y="25766"/>
                  </a:cxn>
                  <a:cxn ang="0">
                    <a:pos x="26201" y="33817"/>
                  </a:cxn>
                  <a:cxn ang="0">
                    <a:pos x="26201" y="33817"/>
                  </a:cxn>
                  <a:cxn ang="0">
                    <a:pos x="14149" y="52068"/>
                  </a:cxn>
                  <a:cxn ang="0">
                    <a:pos x="7860" y="61193"/>
                  </a:cxn>
                  <a:cxn ang="0">
                    <a:pos x="1048" y="69245"/>
                  </a:cxn>
                  <a:cxn ang="0">
                    <a:pos x="1048" y="69245"/>
                  </a:cxn>
                  <a:cxn ang="0">
                    <a:pos x="0" y="70319"/>
                  </a:cxn>
                  <a:cxn ang="0">
                    <a:pos x="0" y="71392"/>
                  </a:cxn>
                  <a:cxn ang="0">
                    <a:pos x="0" y="72466"/>
                  </a:cxn>
                  <a:cxn ang="0">
                    <a:pos x="1048" y="73539"/>
                  </a:cxn>
                  <a:cxn ang="0">
                    <a:pos x="3144" y="74613"/>
                  </a:cxn>
                  <a:cxn ang="0">
                    <a:pos x="4192" y="74076"/>
                  </a:cxn>
                  <a:cxn ang="0">
                    <a:pos x="5764" y="73539"/>
                  </a:cxn>
                  <a:cxn ang="0">
                    <a:pos x="5764" y="73539"/>
                  </a:cxn>
                  <a:cxn ang="0">
                    <a:pos x="9433" y="71392"/>
                  </a:cxn>
                  <a:cxn ang="0">
                    <a:pos x="9433" y="71392"/>
                  </a:cxn>
                  <a:cxn ang="0">
                    <a:pos x="11529" y="70319"/>
                  </a:cxn>
                  <a:cxn ang="0">
                    <a:pos x="12053" y="69245"/>
                  </a:cxn>
                  <a:cxn ang="0">
                    <a:pos x="13101" y="67635"/>
                  </a:cxn>
                  <a:cxn ang="0">
                    <a:pos x="12053" y="66024"/>
                  </a:cxn>
                  <a:cxn ang="0">
                    <a:pos x="12053" y="66024"/>
                  </a:cxn>
                  <a:cxn ang="0">
                    <a:pos x="22009" y="51531"/>
                  </a:cxn>
                  <a:cxn ang="0">
                    <a:pos x="31966" y="37038"/>
                  </a:cxn>
                  <a:cxn ang="0">
                    <a:pos x="31966" y="37038"/>
                  </a:cxn>
                  <a:cxn ang="0">
                    <a:pos x="37730" y="29523"/>
                  </a:cxn>
                  <a:cxn ang="0">
                    <a:pos x="44018" y="20935"/>
                  </a:cxn>
                  <a:cxn ang="0">
                    <a:pos x="49783" y="12883"/>
                  </a:cxn>
                  <a:cxn ang="0">
                    <a:pos x="52927" y="8052"/>
                  </a:cxn>
                  <a:cxn ang="0">
                    <a:pos x="53975" y="3221"/>
                  </a:cxn>
                  <a:cxn ang="0">
                    <a:pos x="53975" y="3221"/>
                  </a:cxn>
                  <a:cxn ang="0">
                    <a:pos x="53975" y="2147"/>
                  </a:cxn>
                  <a:cxn ang="0">
                    <a:pos x="53975" y="1074"/>
                  </a:cxn>
                  <a:cxn ang="0">
                    <a:pos x="52927" y="0"/>
                  </a:cxn>
                  <a:cxn ang="0">
                    <a:pos x="51879" y="0"/>
                  </a:cxn>
                  <a:cxn ang="0">
                    <a:pos x="50831" y="0"/>
                  </a:cxn>
                  <a:cxn ang="0">
                    <a:pos x="49783" y="0"/>
                  </a:cxn>
                  <a:cxn ang="0">
                    <a:pos x="48211" y="537"/>
                  </a:cxn>
                  <a:cxn ang="0">
                    <a:pos x="47687" y="2147"/>
                  </a:cxn>
                  <a:cxn ang="0">
                    <a:pos x="47687" y="2147"/>
                  </a:cxn>
                </a:cxnLst>
                <a:rect l="0" t="0" r="0" b="0"/>
                <a:pathLst>
                  <a:path w="103" h="139">
                    <a:moveTo>
                      <a:pt x="91" y="4"/>
                    </a:moveTo>
                    <a:lnTo>
                      <a:pt x="91" y="4"/>
                    </a:lnTo>
                    <a:lnTo>
                      <a:pt x="88" y="9"/>
                    </a:lnTo>
                    <a:lnTo>
                      <a:pt x="83" y="17"/>
                    </a:lnTo>
                    <a:lnTo>
                      <a:pt x="73" y="32"/>
                    </a:lnTo>
                    <a:lnTo>
                      <a:pt x="73" y="32"/>
                    </a:lnTo>
                    <a:lnTo>
                      <a:pt x="68" y="40"/>
                    </a:lnTo>
                    <a:lnTo>
                      <a:pt x="63" y="48"/>
                    </a:lnTo>
                    <a:lnTo>
                      <a:pt x="50" y="63"/>
                    </a:lnTo>
                    <a:lnTo>
                      <a:pt x="50" y="63"/>
                    </a:lnTo>
                    <a:lnTo>
                      <a:pt x="27" y="97"/>
                    </a:lnTo>
                    <a:lnTo>
                      <a:pt x="15" y="114"/>
                    </a:lnTo>
                    <a:lnTo>
                      <a:pt x="2" y="129"/>
                    </a:lnTo>
                    <a:lnTo>
                      <a:pt x="2" y="129"/>
                    </a:lnTo>
                    <a:lnTo>
                      <a:pt x="0" y="131"/>
                    </a:lnTo>
                    <a:lnTo>
                      <a:pt x="0" y="133"/>
                    </a:lnTo>
                    <a:lnTo>
                      <a:pt x="0" y="135"/>
                    </a:lnTo>
                    <a:lnTo>
                      <a:pt x="2" y="137"/>
                    </a:lnTo>
                    <a:lnTo>
                      <a:pt x="6" y="139"/>
                    </a:lnTo>
                    <a:lnTo>
                      <a:pt x="8" y="138"/>
                    </a:lnTo>
                    <a:lnTo>
                      <a:pt x="11" y="137"/>
                    </a:lnTo>
                    <a:lnTo>
                      <a:pt x="11" y="137"/>
                    </a:lnTo>
                    <a:lnTo>
                      <a:pt x="18" y="133"/>
                    </a:lnTo>
                    <a:lnTo>
                      <a:pt x="18" y="133"/>
                    </a:lnTo>
                    <a:lnTo>
                      <a:pt x="22" y="131"/>
                    </a:lnTo>
                    <a:lnTo>
                      <a:pt x="23" y="129"/>
                    </a:lnTo>
                    <a:lnTo>
                      <a:pt x="25" y="126"/>
                    </a:lnTo>
                    <a:lnTo>
                      <a:pt x="23" y="123"/>
                    </a:lnTo>
                    <a:lnTo>
                      <a:pt x="23" y="123"/>
                    </a:lnTo>
                    <a:lnTo>
                      <a:pt x="42" y="96"/>
                    </a:lnTo>
                    <a:lnTo>
                      <a:pt x="61" y="69"/>
                    </a:lnTo>
                    <a:lnTo>
                      <a:pt x="61" y="69"/>
                    </a:lnTo>
                    <a:lnTo>
                      <a:pt x="72" y="55"/>
                    </a:lnTo>
                    <a:lnTo>
                      <a:pt x="84" y="39"/>
                    </a:lnTo>
                    <a:lnTo>
                      <a:pt x="95" y="24"/>
                    </a:lnTo>
                    <a:lnTo>
                      <a:pt x="101" y="15"/>
                    </a:lnTo>
                    <a:lnTo>
                      <a:pt x="103" y="6"/>
                    </a:lnTo>
                    <a:lnTo>
                      <a:pt x="103" y="6"/>
                    </a:lnTo>
                    <a:lnTo>
                      <a:pt x="103" y="4"/>
                    </a:lnTo>
                    <a:lnTo>
                      <a:pt x="103" y="2"/>
                    </a:lnTo>
                    <a:lnTo>
                      <a:pt x="101" y="0"/>
                    </a:lnTo>
                    <a:lnTo>
                      <a:pt x="99" y="0"/>
                    </a:lnTo>
                    <a:lnTo>
                      <a:pt x="97" y="0"/>
                    </a:lnTo>
                    <a:lnTo>
                      <a:pt x="95" y="0"/>
                    </a:lnTo>
                    <a:lnTo>
                      <a:pt x="92" y="1"/>
                    </a:lnTo>
                    <a:lnTo>
                      <a:pt x="91" y="4"/>
                    </a:lnTo>
                    <a:lnTo>
                      <a:pt x="9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98" name="Freeform 985"/>
              <p:cNvSpPr/>
              <p:nvPr/>
            </p:nvSpPr>
            <p:spPr>
              <a:xfrm>
                <a:off x="5665789" y="3338513"/>
                <a:ext cx="50800" cy="77788"/>
              </a:xfrm>
              <a:custGeom>
                <a:avLst/>
                <a:gdLst/>
                <a:ahLst/>
                <a:cxnLst>
                  <a:cxn ang="0">
                    <a:pos x="44515" y="1588"/>
                  </a:cxn>
                  <a:cxn ang="0">
                    <a:pos x="44515" y="1588"/>
                  </a:cxn>
                  <a:cxn ang="0">
                    <a:pos x="32470" y="18521"/>
                  </a:cxn>
                  <a:cxn ang="0">
                    <a:pos x="21472" y="35984"/>
                  </a:cxn>
                  <a:cxn ang="0">
                    <a:pos x="10474" y="53975"/>
                  </a:cxn>
                  <a:cxn ang="0">
                    <a:pos x="0" y="72496"/>
                  </a:cxn>
                  <a:cxn ang="0">
                    <a:pos x="0" y="72496"/>
                  </a:cxn>
                  <a:cxn ang="0">
                    <a:pos x="0" y="74084"/>
                  </a:cxn>
                  <a:cxn ang="0">
                    <a:pos x="0" y="74613"/>
                  </a:cxn>
                  <a:cxn ang="0">
                    <a:pos x="1571" y="76730"/>
                  </a:cxn>
                  <a:cxn ang="0">
                    <a:pos x="2619" y="77788"/>
                  </a:cxn>
                  <a:cxn ang="0">
                    <a:pos x="4190" y="76730"/>
                  </a:cxn>
                  <a:cxn ang="0">
                    <a:pos x="4713" y="76200"/>
                  </a:cxn>
                  <a:cxn ang="0">
                    <a:pos x="8379" y="73025"/>
                  </a:cxn>
                  <a:cxn ang="0">
                    <a:pos x="8379" y="73025"/>
                  </a:cxn>
                  <a:cxn ang="0">
                    <a:pos x="8903" y="70909"/>
                  </a:cxn>
                  <a:cxn ang="0">
                    <a:pos x="8903" y="69850"/>
                  </a:cxn>
                  <a:cxn ang="0">
                    <a:pos x="8903" y="69850"/>
                  </a:cxn>
                  <a:cxn ang="0">
                    <a:pos x="18330" y="52917"/>
                  </a:cxn>
                  <a:cxn ang="0">
                    <a:pos x="28280" y="36513"/>
                  </a:cxn>
                  <a:cxn ang="0">
                    <a:pos x="39802" y="20638"/>
                  </a:cxn>
                  <a:cxn ang="0">
                    <a:pos x="50276" y="5292"/>
                  </a:cxn>
                  <a:cxn ang="0">
                    <a:pos x="50276" y="5292"/>
                  </a:cxn>
                  <a:cxn ang="0">
                    <a:pos x="50800" y="3704"/>
                  </a:cxn>
                  <a:cxn ang="0">
                    <a:pos x="50800" y="2117"/>
                  </a:cxn>
                  <a:cxn ang="0">
                    <a:pos x="50276" y="1588"/>
                  </a:cxn>
                  <a:cxn ang="0">
                    <a:pos x="49753" y="529"/>
                  </a:cxn>
                  <a:cxn ang="0">
                    <a:pos x="46610" y="0"/>
                  </a:cxn>
                  <a:cxn ang="0">
                    <a:pos x="46087" y="529"/>
                  </a:cxn>
                  <a:cxn ang="0">
                    <a:pos x="44515" y="1588"/>
                  </a:cxn>
                  <a:cxn ang="0">
                    <a:pos x="44515" y="1588"/>
                  </a:cxn>
                </a:cxnLst>
                <a:rect l="0" t="0" r="0" b="0"/>
                <a:pathLst>
                  <a:path w="97" h="147">
                    <a:moveTo>
                      <a:pt x="85" y="3"/>
                    </a:moveTo>
                    <a:lnTo>
                      <a:pt x="85" y="3"/>
                    </a:lnTo>
                    <a:lnTo>
                      <a:pt x="62" y="35"/>
                    </a:lnTo>
                    <a:lnTo>
                      <a:pt x="41" y="68"/>
                    </a:lnTo>
                    <a:lnTo>
                      <a:pt x="20" y="102"/>
                    </a:lnTo>
                    <a:lnTo>
                      <a:pt x="0" y="137"/>
                    </a:lnTo>
                    <a:lnTo>
                      <a:pt x="0" y="137"/>
                    </a:lnTo>
                    <a:lnTo>
                      <a:pt x="0" y="140"/>
                    </a:lnTo>
                    <a:lnTo>
                      <a:pt x="0" y="141"/>
                    </a:lnTo>
                    <a:lnTo>
                      <a:pt x="3" y="145"/>
                    </a:lnTo>
                    <a:lnTo>
                      <a:pt x="5" y="147"/>
                    </a:lnTo>
                    <a:lnTo>
                      <a:pt x="8" y="145"/>
                    </a:lnTo>
                    <a:lnTo>
                      <a:pt x="9" y="144"/>
                    </a:lnTo>
                    <a:lnTo>
                      <a:pt x="16" y="138"/>
                    </a:lnTo>
                    <a:lnTo>
                      <a:pt x="16" y="138"/>
                    </a:lnTo>
                    <a:lnTo>
                      <a:pt x="17" y="134"/>
                    </a:lnTo>
                    <a:lnTo>
                      <a:pt x="17" y="132"/>
                    </a:lnTo>
                    <a:lnTo>
                      <a:pt x="17" y="132"/>
                    </a:lnTo>
                    <a:lnTo>
                      <a:pt x="35" y="100"/>
                    </a:lnTo>
                    <a:lnTo>
                      <a:pt x="54" y="69"/>
                    </a:lnTo>
                    <a:lnTo>
                      <a:pt x="76" y="39"/>
                    </a:lnTo>
                    <a:lnTo>
                      <a:pt x="96" y="10"/>
                    </a:lnTo>
                    <a:lnTo>
                      <a:pt x="96" y="10"/>
                    </a:lnTo>
                    <a:lnTo>
                      <a:pt x="97" y="7"/>
                    </a:lnTo>
                    <a:lnTo>
                      <a:pt x="97" y="4"/>
                    </a:lnTo>
                    <a:lnTo>
                      <a:pt x="96" y="3"/>
                    </a:lnTo>
                    <a:lnTo>
                      <a:pt x="95" y="1"/>
                    </a:lnTo>
                    <a:lnTo>
                      <a:pt x="89" y="0"/>
                    </a:lnTo>
                    <a:lnTo>
                      <a:pt x="88" y="1"/>
                    </a:lnTo>
                    <a:lnTo>
                      <a:pt x="85" y="3"/>
                    </a:lnTo>
                    <a:lnTo>
                      <a:pt x="8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99" name="Freeform 986"/>
              <p:cNvSpPr/>
              <p:nvPr/>
            </p:nvSpPr>
            <p:spPr>
              <a:xfrm>
                <a:off x="5700714" y="3354388"/>
                <a:ext cx="23813" cy="36513"/>
              </a:xfrm>
              <a:custGeom>
                <a:avLst/>
                <a:gdLst/>
                <a:ahLst/>
                <a:cxnLst>
                  <a:cxn ang="0">
                    <a:pos x="16777" y="2180"/>
                  </a:cxn>
                  <a:cxn ang="0">
                    <a:pos x="16777" y="2180"/>
                  </a:cxn>
                  <a:cxn ang="0">
                    <a:pos x="13530" y="9809"/>
                  </a:cxn>
                  <a:cxn ang="0">
                    <a:pos x="9742" y="16894"/>
                  </a:cxn>
                  <a:cxn ang="0">
                    <a:pos x="1082" y="31063"/>
                  </a:cxn>
                  <a:cxn ang="0">
                    <a:pos x="1082" y="31063"/>
                  </a:cxn>
                  <a:cxn ang="0">
                    <a:pos x="0" y="32698"/>
                  </a:cxn>
                  <a:cxn ang="0">
                    <a:pos x="0" y="33243"/>
                  </a:cxn>
                  <a:cxn ang="0">
                    <a:pos x="1082" y="34878"/>
                  </a:cxn>
                  <a:cxn ang="0">
                    <a:pos x="1624" y="35423"/>
                  </a:cxn>
                  <a:cxn ang="0">
                    <a:pos x="4330" y="36513"/>
                  </a:cxn>
                  <a:cxn ang="0">
                    <a:pos x="5412" y="35423"/>
                  </a:cxn>
                  <a:cxn ang="0">
                    <a:pos x="7036" y="34878"/>
                  </a:cxn>
                  <a:cxn ang="0">
                    <a:pos x="7036" y="34878"/>
                  </a:cxn>
                  <a:cxn ang="0">
                    <a:pos x="15695" y="19619"/>
                  </a:cxn>
                  <a:cxn ang="0">
                    <a:pos x="20025" y="11989"/>
                  </a:cxn>
                  <a:cxn ang="0">
                    <a:pos x="22731" y="3815"/>
                  </a:cxn>
                  <a:cxn ang="0">
                    <a:pos x="22731" y="3815"/>
                  </a:cxn>
                  <a:cxn ang="0">
                    <a:pos x="23813" y="2180"/>
                  </a:cxn>
                  <a:cxn ang="0">
                    <a:pos x="22731" y="1635"/>
                  </a:cxn>
                  <a:cxn ang="0">
                    <a:pos x="22189" y="0"/>
                  </a:cxn>
                  <a:cxn ang="0">
                    <a:pos x="21648" y="0"/>
                  </a:cxn>
                  <a:cxn ang="0">
                    <a:pos x="18401" y="0"/>
                  </a:cxn>
                  <a:cxn ang="0">
                    <a:pos x="17860" y="1090"/>
                  </a:cxn>
                  <a:cxn ang="0">
                    <a:pos x="16777" y="2180"/>
                  </a:cxn>
                  <a:cxn ang="0">
                    <a:pos x="16777" y="2180"/>
                  </a:cxn>
                </a:cxnLst>
                <a:rect l="0" t="0" r="0" b="0"/>
                <a:pathLst>
                  <a:path w="44" h="67">
                    <a:moveTo>
                      <a:pt x="31" y="4"/>
                    </a:moveTo>
                    <a:lnTo>
                      <a:pt x="31" y="4"/>
                    </a:lnTo>
                    <a:lnTo>
                      <a:pt x="25" y="18"/>
                    </a:lnTo>
                    <a:lnTo>
                      <a:pt x="18" y="31"/>
                    </a:lnTo>
                    <a:lnTo>
                      <a:pt x="2" y="57"/>
                    </a:lnTo>
                    <a:lnTo>
                      <a:pt x="2" y="57"/>
                    </a:lnTo>
                    <a:lnTo>
                      <a:pt x="0" y="60"/>
                    </a:lnTo>
                    <a:lnTo>
                      <a:pt x="0" y="61"/>
                    </a:lnTo>
                    <a:lnTo>
                      <a:pt x="2" y="64"/>
                    </a:lnTo>
                    <a:lnTo>
                      <a:pt x="3" y="65"/>
                    </a:lnTo>
                    <a:lnTo>
                      <a:pt x="8" y="67"/>
                    </a:lnTo>
                    <a:lnTo>
                      <a:pt x="10" y="65"/>
                    </a:lnTo>
                    <a:lnTo>
                      <a:pt x="13" y="64"/>
                    </a:lnTo>
                    <a:lnTo>
                      <a:pt x="13" y="64"/>
                    </a:lnTo>
                    <a:lnTo>
                      <a:pt x="29" y="36"/>
                    </a:lnTo>
                    <a:lnTo>
                      <a:pt x="37" y="22"/>
                    </a:lnTo>
                    <a:lnTo>
                      <a:pt x="42" y="7"/>
                    </a:lnTo>
                    <a:lnTo>
                      <a:pt x="42" y="7"/>
                    </a:lnTo>
                    <a:lnTo>
                      <a:pt x="44" y="4"/>
                    </a:lnTo>
                    <a:lnTo>
                      <a:pt x="42" y="3"/>
                    </a:lnTo>
                    <a:lnTo>
                      <a:pt x="41" y="0"/>
                    </a:lnTo>
                    <a:lnTo>
                      <a:pt x="40" y="0"/>
                    </a:lnTo>
                    <a:lnTo>
                      <a:pt x="34" y="0"/>
                    </a:lnTo>
                    <a:lnTo>
                      <a:pt x="33" y="2"/>
                    </a:lnTo>
                    <a:lnTo>
                      <a:pt x="31" y="4"/>
                    </a:lnTo>
                    <a:lnTo>
                      <a:pt x="3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00" name="Freeform 987"/>
              <p:cNvSpPr/>
              <p:nvPr/>
            </p:nvSpPr>
            <p:spPr>
              <a:xfrm>
                <a:off x="4959352" y="3125788"/>
                <a:ext cx="38100" cy="93663"/>
              </a:xfrm>
              <a:custGeom>
                <a:avLst/>
                <a:gdLst/>
                <a:ahLst/>
                <a:cxnLst>
                  <a:cxn ang="0">
                    <a:pos x="34396" y="0"/>
                  </a:cxn>
                  <a:cxn ang="0">
                    <a:pos x="34396" y="0"/>
                  </a:cxn>
                  <a:cxn ang="0">
                    <a:pos x="31221" y="2129"/>
                  </a:cxn>
                  <a:cxn ang="0">
                    <a:pos x="27517" y="4257"/>
                  </a:cxn>
                  <a:cxn ang="0">
                    <a:pos x="25400" y="6918"/>
                  </a:cxn>
                  <a:cxn ang="0">
                    <a:pos x="23283" y="10644"/>
                  </a:cxn>
                  <a:cxn ang="0">
                    <a:pos x="20108" y="17562"/>
                  </a:cxn>
                  <a:cxn ang="0">
                    <a:pos x="18521" y="25544"/>
                  </a:cxn>
                  <a:cxn ang="0">
                    <a:pos x="18521" y="25544"/>
                  </a:cxn>
                  <a:cxn ang="0">
                    <a:pos x="16404" y="33527"/>
                  </a:cxn>
                  <a:cxn ang="0">
                    <a:pos x="14287" y="41510"/>
                  </a:cxn>
                  <a:cxn ang="0">
                    <a:pos x="9525" y="57475"/>
                  </a:cxn>
                  <a:cxn ang="0">
                    <a:pos x="4233" y="73440"/>
                  </a:cxn>
                  <a:cxn ang="0">
                    <a:pos x="0" y="89406"/>
                  </a:cxn>
                  <a:cxn ang="0">
                    <a:pos x="0" y="89406"/>
                  </a:cxn>
                  <a:cxn ang="0">
                    <a:pos x="0" y="90470"/>
                  </a:cxn>
                  <a:cxn ang="0">
                    <a:pos x="1058" y="92066"/>
                  </a:cxn>
                  <a:cxn ang="0">
                    <a:pos x="2117" y="93663"/>
                  </a:cxn>
                  <a:cxn ang="0">
                    <a:pos x="3704" y="93663"/>
                  </a:cxn>
                  <a:cxn ang="0">
                    <a:pos x="5292" y="93131"/>
                  </a:cxn>
                  <a:cxn ang="0">
                    <a:pos x="5821" y="92066"/>
                  </a:cxn>
                  <a:cxn ang="0">
                    <a:pos x="6350" y="91534"/>
                  </a:cxn>
                  <a:cxn ang="0">
                    <a:pos x="6350" y="91534"/>
                  </a:cxn>
                  <a:cxn ang="0">
                    <a:pos x="9525" y="79294"/>
                  </a:cxn>
                  <a:cxn ang="0">
                    <a:pos x="13229" y="67586"/>
                  </a:cxn>
                  <a:cxn ang="0">
                    <a:pos x="20108" y="45235"/>
                  </a:cxn>
                  <a:cxn ang="0">
                    <a:pos x="20108" y="45235"/>
                  </a:cxn>
                  <a:cxn ang="0">
                    <a:pos x="21696" y="40445"/>
                  </a:cxn>
                  <a:cxn ang="0">
                    <a:pos x="23283" y="35124"/>
                  </a:cxn>
                  <a:cxn ang="0">
                    <a:pos x="25400" y="22884"/>
                  </a:cxn>
                  <a:cxn ang="0">
                    <a:pos x="26458" y="17562"/>
                  </a:cxn>
                  <a:cxn ang="0">
                    <a:pos x="28575" y="12772"/>
                  </a:cxn>
                  <a:cxn ang="0">
                    <a:pos x="32279" y="8515"/>
                  </a:cxn>
                  <a:cxn ang="0">
                    <a:pos x="33867" y="6918"/>
                  </a:cxn>
                  <a:cxn ang="0">
                    <a:pos x="35983" y="5322"/>
                  </a:cxn>
                  <a:cxn ang="0">
                    <a:pos x="35983" y="5322"/>
                  </a:cxn>
                  <a:cxn ang="0">
                    <a:pos x="37571" y="4790"/>
                  </a:cxn>
                  <a:cxn ang="0">
                    <a:pos x="38100" y="4257"/>
                  </a:cxn>
                  <a:cxn ang="0">
                    <a:pos x="38100" y="2129"/>
                  </a:cxn>
                  <a:cxn ang="0">
                    <a:pos x="37571" y="532"/>
                  </a:cxn>
                  <a:cxn ang="0">
                    <a:pos x="36513" y="0"/>
                  </a:cxn>
                  <a:cxn ang="0">
                    <a:pos x="35983" y="0"/>
                  </a:cxn>
                  <a:cxn ang="0">
                    <a:pos x="34396" y="0"/>
                  </a:cxn>
                  <a:cxn ang="0">
                    <a:pos x="34396" y="0"/>
                  </a:cxn>
                </a:cxnLst>
                <a:rect l="0" t="0" r="0" b="0"/>
                <a:pathLst>
                  <a:path w="72" h="176">
                    <a:moveTo>
                      <a:pt x="65" y="0"/>
                    </a:moveTo>
                    <a:lnTo>
                      <a:pt x="65" y="0"/>
                    </a:lnTo>
                    <a:lnTo>
                      <a:pt x="59" y="4"/>
                    </a:lnTo>
                    <a:lnTo>
                      <a:pt x="52" y="8"/>
                    </a:lnTo>
                    <a:lnTo>
                      <a:pt x="48" y="13"/>
                    </a:lnTo>
                    <a:lnTo>
                      <a:pt x="44" y="20"/>
                    </a:lnTo>
                    <a:lnTo>
                      <a:pt x="38" y="33"/>
                    </a:lnTo>
                    <a:lnTo>
                      <a:pt x="35" y="48"/>
                    </a:lnTo>
                    <a:lnTo>
                      <a:pt x="35" y="48"/>
                    </a:lnTo>
                    <a:lnTo>
                      <a:pt x="31" y="63"/>
                    </a:lnTo>
                    <a:lnTo>
                      <a:pt x="27" y="78"/>
                    </a:lnTo>
                    <a:lnTo>
                      <a:pt x="18" y="108"/>
                    </a:lnTo>
                    <a:lnTo>
                      <a:pt x="8" y="138"/>
                    </a:lnTo>
                    <a:lnTo>
                      <a:pt x="0" y="168"/>
                    </a:lnTo>
                    <a:lnTo>
                      <a:pt x="0" y="168"/>
                    </a:lnTo>
                    <a:lnTo>
                      <a:pt x="0" y="170"/>
                    </a:lnTo>
                    <a:lnTo>
                      <a:pt x="2" y="173"/>
                    </a:lnTo>
                    <a:lnTo>
                      <a:pt x="4" y="176"/>
                    </a:lnTo>
                    <a:lnTo>
                      <a:pt x="7" y="176"/>
                    </a:lnTo>
                    <a:lnTo>
                      <a:pt x="10" y="175"/>
                    </a:lnTo>
                    <a:lnTo>
                      <a:pt x="11" y="173"/>
                    </a:lnTo>
                    <a:lnTo>
                      <a:pt x="12" y="172"/>
                    </a:lnTo>
                    <a:lnTo>
                      <a:pt x="12" y="172"/>
                    </a:lnTo>
                    <a:lnTo>
                      <a:pt x="18" y="149"/>
                    </a:lnTo>
                    <a:lnTo>
                      <a:pt x="25" y="127"/>
                    </a:lnTo>
                    <a:lnTo>
                      <a:pt x="38" y="85"/>
                    </a:lnTo>
                    <a:lnTo>
                      <a:pt x="38" y="85"/>
                    </a:lnTo>
                    <a:lnTo>
                      <a:pt x="41" y="76"/>
                    </a:lnTo>
                    <a:lnTo>
                      <a:pt x="44" y="66"/>
                    </a:lnTo>
                    <a:lnTo>
                      <a:pt x="48" y="43"/>
                    </a:lnTo>
                    <a:lnTo>
                      <a:pt x="50" y="33"/>
                    </a:lnTo>
                    <a:lnTo>
                      <a:pt x="54" y="24"/>
                    </a:lnTo>
                    <a:lnTo>
                      <a:pt x="61" y="16"/>
                    </a:lnTo>
                    <a:lnTo>
                      <a:pt x="64" y="13"/>
                    </a:lnTo>
                    <a:lnTo>
                      <a:pt x="68" y="10"/>
                    </a:lnTo>
                    <a:lnTo>
                      <a:pt x="68" y="10"/>
                    </a:lnTo>
                    <a:lnTo>
                      <a:pt x="71" y="9"/>
                    </a:lnTo>
                    <a:lnTo>
                      <a:pt x="72" y="8"/>
                    </a:lnTo>
                    <a:lnTo>
                      <a:pt x="72" y="4"/>
                    </a:lnTo>
                    <a:lnTo>
                      <a:pt x="71" y="1"/>
                    </a:lnTo>
                    <a:lnTo>
                      <a:pt x="69" y="0"/>
                    </a:lnTo>
                    <a:lnTo>
                      <a:pt x="68" y="0"/>
                    </a:lnTo>
                    <a:lnTo>
                      <a:pt x="65" y="0"/>
                    </a:lnTo>
                    <a:lnTo>
                      <a:pt x="6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01" name="Freeform 988"/>
              <p:cNvSpPr/>
              <p:nvPr/>
            </p:nvSpPr>
            <p:spPr>
              <a:xfrm>
                <a:off x="4986339" y="3173413"/>
                <a:ext cx="44450" cy="115888"/>
              </a:xfrm>
              <a:custGeom>
                <a:avLst/>
                <a:gdLst/>
                <a:ahLst/>
                <a:cxnLst>
                  <a:cxn ang="0">
                    <a:pos x="38629" y="2646"/>
                  </a:cxn>
                  <a:cxn ang="0">
                    <a:pos x="38629" y="2646"/>
                  </a:cxn>
                  <a:cxn ang="0">
                    <a:pos x="37571" y="5292"/>
                  </a:cxn>
                  <a:cxn ang="0">
                    <a:pos x="35983" y="8996"/>
                  </a:cxn>
                  <a:cxn ang="0">
                    <a:pos x="31750" y="15346"/>
                  </a:cxn>
                  <a:cxn ang="0">
                    <a:pos x="27517" y="21696"/>
                  </a:cxn>
                  <a:cxn ang="0">
                    <a:pos x="23813" y="27517"/>
                  </a:cxn>
                  <a:cxn ang="0">
                    <a:pos x="23813" y="27517"/>
                  </a:cxn>
                  <a:cxn ang="0">
                    <a:pos x="16404" y="39688"/>
                  </a:cxn>
                  <a:cxn ang="0">
                    <a:pos x="13758" y="46038"/>
                  </a:cxn>
                  <a:cxn ang="0">
                    <a:pos x="10583" y="52388"/>
                  </a:cxn>
                  <a:cxn ang="0">
                    <a:pos x="10583" y="52388"/>
                  </a:cxn>
                  <a:cxn ang="0">
                    <a:pos x="7937" y="59796"/>
                  </a:cxn>
                  <a:cxn ang="0">
                    <a:pos x="5821" y="67204"/>
                  </a:cxn>
                  <a:cxn ang="0">
                    <a:pos x="2117" y="82021"/>
                  </a:cxn>
                  <a:cxn ang="0">
                    <a:pos x="529" y="97896"/>
                  </a:cxn>
                  <a:cxn ang="0">
                    <a:pos x="0" y="112713"/>
                  </a:cxn>
                  <a:cxn ang="0">
                    <a:pos x="0" y="112713"/>
                  </a:cxn>
                  <a:cxn ang="0">
                    <a:pos x="0" y="114300"/>
                  </a:cxn>
                  <a:cxn ang="0">
                    <a:pos x="529" y="114830"/>
                  </a:cxn>
                  <a:cxn ang="0">
                    <a:pos x="1588" y="115888"/>
                  </a:cxn>
                  <a:cxn ang="0">
                    <a:pos x="2646" y="115888"/>
                  </a:cxn>
                  <a:cxn ang="0">
                    <a:pos x="4233" y="115888"/>
                  </a:cxn>
                  <a:cxn ang="0">
                    <a:pos x="5292" y="114830"/>
                  </a:cxn>
                  <a:cxn ang="0">
                    <a:pos x="5821" y="114300"/>
                  </a:cxn>
                  <a:cxn ang="0">
                    <a:pos x="6350" y="112713"/>
                  </a:cxn>
                  <a:cxn ang="0">
                    <a:pos x="6350" y="112713"/>
                  </a:cxn>
                  <a:cxn ang="0">
                    <a:pos x="7408" y="95780"/>
                  </a:cxn>
                  <a:cxn ang="0">
                    <a:pos x="7937" y="86255"/>
                  </a:cxn>
                  <a:cxn ang="0">
                    <a:pos x="9525" y="77788"/>
                  </a:cxn>
                  <a:cxn ang="0">
                    <a:pos x="11642" y="69850"/>
                  </a:cxn>
                  <a:cxn ang="0">
                    <a:pos x="14287" y="61384"/>
                  </a:cxn>
                  <a:cxn ang="0">
                    <a:pos x="17463" y="53446"/>
                  </a:cxn>
                  <a:cxn ang="0">
                    <a:pos x="21696" y="45509"/>
                  </a:cxn>
                  <a:cxn ang="0">
                    <a:pos x="21696" y="45509"/>
                  </a:cxn>
                  <a:cxn ang="0">
                    <a:pos x="28046" y="33338"/>
                  </a:cxn>
                  <a:cxn ang="0">
                    <a:pos x="34396" y="21167"/>
                  </a:cxn>
                  <a:cxn ang="0">
                    <a:pos x="34396" y="21167"/>
                  </a:cxn>
                  <a:cxn ang="0">
                    <a:pos x="40746" y="13229"/>
                  </a:cxn>
                  <a:cxn ang="0">
                    <a:pos x="42863" y="8996"/>
                  </a:cxn>
                  <a:cxn ang="0">
                    <a:pos x="44450" y="4763"/>
                  </a:cxn>
                  <a:cxn ang="0">
                    <a:pos x="44450" y="4763"/>
                  </a:cxn>
                  <a:cxn ang="0">
                    <a:pos x="44450" y="3175"/>
                  </a:cxn>
                  <a:cxn ang="0">
                    <a:pos x="44450" y="1588"/>
                  </a:cxn>
                  <a:cxn ang="0">
                    <a:pos x="42333" y="0"/>
                  </a:cxn>
                  <a:cxn ang="0">
                    <a:pos x="40746" y="0"/>
                  </a:cxn>
                  <a:cxn ang="0">
                    <a:pos x="40217" y="0"/>
                  </a:cxn>
                  <a:cxn ang="0">
                    <a:pos x="38629" y="1588"/>
                  </a:cxn>
                  <a:cxn ang="0">
                    <a:pos x="38629" y="2646"/>
                  </a:cxn>
                  <a:cxn ang="0">
                    <a:pos x="38629" y="2646"/>
                  </a:cxn>
                </a:cxnLst>
                <a:rect l="0" t="0" r="0" b="0"/>
                <a:pathLst>
                  <a:path w="84" h="219">
                    <a:moveTo>
                      <a:pt x="73" y="5"/>
                    </a:moveTo>
                    <a:lnTo>
                      <a:pt x="73" y="5"/>
                    </a:lnTo>
                    <a:lnTo>
                      <a:pt x="71" y="10"/>
                    </a:lnTo>
                    <a:lnTo>
                      <a:pt x="68" y="17"/>
                    </a:lnTo>
                    <a:lnTo>
                      <a:pt x="60" y="29"/>
                    </a:lnTo>
                    <a:lnTo>
                      <a:pt x="52" y="41"/>
                    </a:lnTo>
                    <a:lnTo>
                      <a:pt x="45" y="52"/>
                    </a:lnTo>
                    <a:lnTo>
                      <a:pt x="45" y="52"/>
                    </a:lnTo>
                    <a:lnTo>
                      <a:pt x="31" y="75"/>
                    </a:lnTo>
                    <a:lnTo>
                      <a:pt x="26" y="87"/>
                    </a:lnTo>
                    <a:lnTo>
                      <a:pt x="20" y="99"/>
                    </a:lnTo>
                    <a:lnTo>
                      <a:pt x="20" y="99"/>
                    </a:lnTo>
                    <a:lnTo>
                      <a:pt x="15" y="113"/>
                    </a:lnTo>
                    <a:lnTo>
                      <a:pt x="11" y="127"/>
                    </a:lnTo>
                    <a:lnTo>
                      <a:pt x="4" y="155"/>
                    </a:lnTo>
                    <a:lnTo>
                      <a:pt x="1" y="185"/>
                    </a:lnTo>
                    <a:lnTo>
                      <a:pt x="0" y="213"/>
                    </a:lnTo>
                    <a:lnTo>
                      <a:pt x="0" y="213"/>
                    </a:lnTo>
                    <a:lnTo>
                      <a:pt x="0" y="216"/>
                    </a:lnTo>
                    <a:lnTo>
                      <a:pt x="1" y="217"/>
                    </a:lnTo>
                    <a:lnTo>
                      <a:pt x="3" y="219"/>
                    </a:lnTo>
                    <a:lnTo>
                      <a:pt x="5" y="219"/>
                    </a:lnTo>
                    <a:lnTo>
                      <a:pt x="8" y="219"/>
                    </a:lnTo>
                    <a:lnTo>
                      <a:pt x="10" y="217"/>
                    </a:lnTo>
                    <a:lnTo>
                      <a:pt x="11" y="216"/>
                    </a:lnTo>
                    <a:lnTo>
                      <a:pt x="12" y="213"/>
                    </a:lnTo>
                    <a:lnTo>
                      <a:pt x="12" y="213"/>
                    </a:lnTo>
                    <a:lnTo>
                      <a:pt x="14" y="181"/>
                    </a:lnTo>
                    <a:lnTo>
                      <a:pt x="15" y="163"/>
                    </a:lnTo>
                    <a:lnTo>
                      <a:pt x="18" y="147"/>
                    </a:lnTo>
                    <a:lnTo>
                      <a:pt x="22" y="132"/>
                    </a:lnTo>
                    <a:lnTo>
                      <a:pt x="27" y="116"/>
                    </a:lnTo>
                    <a:lnTo>
                      <a:pt x="33" y="101"/>
                    </a:lnTo>
                    <a:lnTo>
                      <a:pt x="41" y="86"/>
                    </a:lnTo>
                    <a:lnTo>
                      <a:pt x="41" y="86"/>
                    </a:lnTo>
                    <a:lnTo>
                      <a:pt x="53" y="63"/>
                    </a:lnTo>
                    <a:lnTo>
                      <a:pt x="65" y="40"/>
                    </a:lnTo>
                    <a:lnTo>
                      <a:pt x="65" y="40"/>
                    </a:lnTo>
                    <a:lnTo>
                      <a:pt x="77" y="25"/>
                    </a:lnTo>
                    <a:lnTo>
                      <a:pt x="81" y="17"/>
                    </a:lnTo>
                    <a:lnTo>
                      <a:pt x="84" y="9"/>
                    </a:lnTo>
                    <a:lnTo>
                      <a:pt x="84" y="9"/>
                    </a:lnTo>
                    <a:lnTo>
                      <a:pt x="84" y="6"/>
                    </a:lnTo>
                    <a:lnTo>
                      <a:pt x="84" y="3"/>
                    </a:lnTo>
                    <a:lnTo>
                      <a:pt x="80" y="0"/>
                    </a:lnTo>
                    <a:lnTo>
                      <a:pt x="77" y="0"/>
                    </a:lnTo>
                    <a:lnTo>
                      <a:pt x="76" y="0"/>
                    </a:lnTo>
                    <a:lnTo>
                      <a:pt x="73" y="3"/>
                    </a:lnTo>
                    <a:lnTo>
                      <a:pt x="73" y="5"/>
                    </a:lnTo>
                    <a:lnTo>
                      <a:pt x="73"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02" name="Freeform 989"/>
              <p:cNvSpPr/>
              <p:nvPr/>
            </p:nvSpPr>
            <p:spPr>
              <a:xfrm>
                <a:off x="4992689" y="3219451"/>
                <a:ext cx="53975" cy="136525"/>
              </a:xfrm>
              <a:custGeom>
                <a:avLst/>
                <a:gdLst/>
                <a:ahLst/>
                <a:cxnLst>
                  <a:cxn ang="0">
                    <a:pos x="48097" y="529"/>
                  </a:cxn>
                  <a:cxn ang="0">
                    <a:pos x="48097" y="529"/>
                  </a:cxn>
                  <a:cxn ang="0">
                    <a:pos x="42752" y="8467"/>
                  </a:cxn>
                  <a:cxn ang="0">
                    <a:pos x="37408" y="16404"/>
                  </a:cxn>
                  <a:cxn ang="0">
                    <a:pos x="33133" y="24342"/>
                  </a:cxn>
                  <a:cxn ang="0">
                    <a:pos x="28858" y="32808"/>
                  </a:cxn>
                  <a:cxn ang="0">
                    <a:pos x="20842" y="50271"/>
                  </a:cxn>
                  <a:cxn ang="0">
                    <a:pos x="13360" y="68263"/>
                  </a:cxn>
                  <a:cxn ang="0">
                    <a:pos x="13360" y="68263"/>
                  </a:cxn>
                  <a:cxn ang="0">
                    <a:pos x="8550" y="83079"/>
                  </a:cxn>
                  <a:cxn ang="0">
                    <a:pos x="4810" y="92075"/>
                  </a:cxn>
                  <a:cxn ang="0">
                    <a:pos x="2672" y="101071"/>
                  </a:cxn>
                  <a:cxn ang="0">
                    <a:pos x="534" y="110596"/>
                  </a:cxn>
                  <a:cxn ang="0">
                    <a:pos x="0" y="119592"/>
                  </a:cxn>
                  <a:cxn ang="0">
                    <a:pos x="0" y="124354"/>
                  </a:cxn>
                  <a:cxn ang="0">
                    <a:pos x="534" y="127529"/>
                  </a:cxn>
                  <a:cxn ang="0">
                    <a:pos x="2138" y="131233"/>
                  </a:cxn>
                  <a:cxn ang="0">
                    <a:pos x="3206" y="134938"/>
                  </a:cxn>
                  <a:cxn ang="0">
                    <a:pos x="3206" y="134938"/>
                  </a:cxn>
                  <a:cxn ang="0">
                    <a:pos x="4275" y="135467"/>
                  </a:cxn>
                  <a:cxn ang="0">
                    <a:pos x="5344" y="136525"/>
                  </a:cxn>
                  <a:cxn ang="0">
                    <a:pos x="8016" y="136525"/>
                  </a:cxn>
                  <a:cxn ang="0">
                    <a:pos x="8016" y="136525"/>
                  </a:cxn>
                  <a:cxn ang="0">
                    <a:pos x="10688" y="134408"/>
                  </a:cxn>
                  <a:cxn ang="0">
                    <a:pos x="10688" y="134408"/>
                  </a:cxn>
                  <a:cxn ang="0">
                    <a:pos x="11223" y="133350"/>
                  </a:cxn>
                  <a:cxn ang="0">
                    <a:pos x="12291" y="131763"/>
                  </a:cxn>
                  <a:cxn ang="0">
                    <a:pos x="11223" y="130704"/>
                  </a:cxn>
                  <a:cxn ang="0">
                    <a:pos x="10154" y="129117"/>
                  </a:cxn>
                  <a:cxn ang="0">
                    <a:pos x="8016" y="129117"/>
                  </a:cxn>
                  <a:cxn ang="0">
                    <a:pos x="8016" y="129117"/>
                  </a:cxn>
                  <a:cxn ang="0">
                    <a:pos x="6947" y="125412"/>
                  </a:cxn>
                  <a:cxn ang="0">
                    <a:pos x="6947" y="122237"/>
                  </a:cxn>
                  <a:cxn ang="0">
                    <a:pos x="8016" y="113242"/>
                  </a:cxn>
                  <a:cxn ang="0">
                    <a:pos x="9085" y="106362"/>
                  </a:cxn>
                  <a:cxn ang="0">
                    <a:pos x="11223" y="98954"/>
                  </a:cxn>
                  <a:cxn ang="0">
                    <a:pos x="11223" y="98954"/>
                  </a:cxn>
                  <a:cxn ang="0">
                    <a:pos x="14963" y="84667"/>
                  </a:cxn>
                  <a:cxn ang="0">
                    <a:pos x="20307" y="69321"/>
                  </a:cxn>
                  <a:cxn ang="0">
                    <a:pos x="20307" y="69321"/>
                  </a:cxn>
                  <a:cxn ang="0">
                    <a:pos x="26720" y="52917"/>
                  </a:cxn>
                  <a:cxn ang="0">
                    <a:pos x="33668" y="35983"/>
                  </a:cxn>
                  <a:cxn ang="0">
                    <a:pos x="37943" y="28046"/>
                  </a:cxn>
                  <a:cxn ang="0">
                    <a:pos x="42752" y="20108"/>
                  </a:cxn>
                  <a:cxn ang="0">
                    <a:pos x="47562" y="12700"/>
                  </a:cxn>
                  <a:cxn ang="0">
                    <a:pos x="53441" y="5821"/>
                  </a:cxn>
                  <a:cxn ang="0">
                    <a:pos x="53441" y="5821"/>
                  </a:cxn>
                  <a:cxn ang="0">
                    <a:pos x="53975" y="4233"/>
                  </a:cxn>
                  <a:cxn ang="0">
                    <a:pos x="53975" y="2646"/>
                  </a:cxn>
                  <a:cxn ang="0">
                    <a:pos x="52906" y="529"/>
                  </a:cxn>
                  <a:cxn ang="0">
                    <a:pos x="51837" y="0"/>
                  </a:cxn>
                  <a:cxn ang="0">
                    <a:pos x="50769" y="0"/>
                  </a:cxn>
                  <a:cxn ang="0">
                    <a:pos x="49700" y="0"/>
                  </a:cxn>
                  <a:cxn ang="0">
                    <a:pos x="48097" y="529"/>
                  </a:cxn>
                  <a:cxn ang="0">
                    <a:pos x="48097" y="529"/>
                  </a:cxn>
                </a:cxnLst>
                <a:rect l="0" t="0" r="0" b="0"/>
                <a:pathLst>
                  <a:path w="101" h="258">
                    <a:moveTo>
                      <a:pt x="90" y="1"/>
                    </a:moveTo>
                    <a:lnTo>
                      <a:pt x="90" y="1"/>
                    </a:lnTo>
                    <a:lnTo>
                      <a:pt x="80" y="16"/>
                    </a:lnTo>
                    <a:lnTo>
                      <a:pt x="70" y="31"/>
                    </a:lnTo>
                    <a:lnTo>
                      <a:pt x="62" y="46"/>
                    </a:lnTo>
                    <a:lnTo>
                      <a:pt x="54" y="62"/>
                    </a:lnTo>
                    <a:lnTo>
                      <a:pt x="39" y="95"/>
                    </a:lnTo>
                    <a:lnTo>
                      <a:pt x="25" y="129"/>
                    </a:lnTo>
                    <a:lnTo>
                      <a:pt x="25" y="129"/>
                    </a:lnTo>
                    <a:lnTo>
                      <a:pt x="16" y="157"/>
                    </a:lnTo>
                    <a:lnTo>
                      <a:pt x="9" y="174"/>
                    </a:lnTo>
                    <a:lnTo>
                      <a:pt x="5" y="191"/>
                    </a:lnTo>
                    <a:lnTo>
                      <a:pt x="1" y="209"/>
                    </a:lnTo>
                    <a:lnTo>
                      <a:pt x="0" y="226"/>
                    </a:lnTo>
                    <a:lnTo>
                      <a:pt x="0" y="235"/>
                    </a:lnTo>
                    <a:lnTo>
                      <a:pt x="1" y="241"/>
                    </a:lnTo>
                    <a:lnTo>
                      <a:pt x="4" y="248"/>
                    </a:lnTo>
                    <a:lnTo>
                      <a:pt x="6" y="255"/>
                    </a:lnTo>
                    <a:lnTo>
                      <a:pt x="6" y="255"/>
                    </a:lnTo>
                    <a:lnTo>
                      <a:pt x="8" y="256"/>
                    </a:lnTo>
                    <a:lnTo>
                      <a:pt x="10" y="258"/>
                    </a:lnTo>
                    <a:lnTo>
                      <a:pt x="15" y="258"/>
                    </a:lnTo>
                    <a:lnTo>
                      <a:pt x="15" y="258"/>
                    </a:lnTo>
                    <a:lnTo>
                      <a:pt x="20" y="254"/>
                    </a:lnTo>
                    <a:lnTo>
                      <a:pt x="20" y="254"/>
                    </a:lnTo>
                    <a:lnTo>
                      <a:pt x="21" y="252"/>
                    </a:lnTo>
                    <a:lnTo>
                      <a:pt x="23" y="249"/>
                    </a:lnTo>
                    <a:lnTo>
                      <a:pt x="21" y="247"/>
                    </a:lnTo>
                    <a:lnTo>
                      <a:pt x="19" y="244"/>
                    </a:lnTo>
                    <a:lnTo>
                      <a:pt x="15" y="244"/>
                    </a:lnTo>
                    <a:lnTo>
                      <a:pt x="15" y="244"/>
                    </a:lnTo>
                    <a:lnTo>
                      <a:pt x="13" y="237"/>
                    </a:lnTo>
                    <a:lnTo>
                      <a:pt x="13" y="231"/>
                    </a:lnTo>
                    <a:lnTo>
                      <a:pt x="15" y="214"/>
                    </a:lnTo>
                    <a:lnTo>
                      <a:pt x="17" y="201"/>
                    </a:lnTo>
                    <a:lnTo>
                      <a:pt x="21" y="187"/>
                    </a:lnTo>
                    <a:lnTo>
                      <a:pt x="21" y="187"/>
                    </a:lnTo>
                    <a:lnTo>
                      <a:pt x="28" y="160"/>
                    </a:lnTo>
                    <a:lnTo>
                      <a:pt x="38" y="131"/>
                    </a:lnTo>
                    <a:lnTo>
                      <a:pt x="38" y="131"/>
                    </a:lnTo>
                    <a:lnTo>
                      <a:pt x="50" y="100"/>
                    </a:lnTo>
                    <a:lnTo>
                      <a:pt x="63" y="68"/>
                    </a:lnTo>
                    <a:lnTo>
                      <a:pt x="71" y="53"/>
                    </a:lnTo>
                    <a:lnTo>
                      <a:pt x="80" y="38"/>
                    </a:lnTo>
                    <a:lnTo>
                      <a:pt x="89" y="24"/>
                    </a:lnTo>
                    <a:lnTo>
                      <a:pt x="100" y="11"/>
                    </a:lnTo>
                    <a:lnTo>
                      <a:pt x="100" y="11"/>
                    </a:lnTo>
                    <a:lnTo>
                      <a:pt x="101" y="8"/>
                    </a:lnTo>
                    <a:lnTo>
                      <a:pt x="101" y="5"/>
                    </a:lnTo>
                    <a:lnTo>
                      <a:pt x="99" y="1"/>
                    </a:lnTo>
                    <a:lnTo>
                      <a:pt x="97" y="0"/>
                    </a:lnTo>
                    <a:lnTo>
                      <a:pt x="95" y="0"/>
                    </a:lnTo>
                    <a:lnTo>
                      <a:pt x="93" y="0"/>
                    </a:lnTo>
                    <a:lnTo>
                      <a:pt x="90" y="1"/>
                    </a:lnTo>
                    <a:lnTo>
                      <a:pt x="9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03" name="Freeform 990"/>
              <p:cNvSpPr/>
              <p:nvPr/>
            </p:nvSpPr>
            <p:spPr>
              <a:xfrm>
                <a:off x="5033964" y="3271838"/>
                <a:ext cx="31750" cy="104775"/>
              </a:xfrm>
              <a:custGeom>
                <a:avLst/>
                <a:gdLst/>
                <a:ahLst/>
                <a:cxnLst>
                  <a:cxn ang="0">
                    <a:pos x="25504" y="2619"/>
                  </a:cxn>
                  <a:cxn ang="0">
                    <a:pos x="25504" y="2619"/>
                  </a:cxn>
                  <a:cxn ang="0">
                    <a:pos x="24463" y="6287"/>
                  </a:cxn>
                  <a:cxn ang="0">
                    <a:pos x="23422" y="8906"/>
                  </a:cxn>
                  <a:cxn ang="0">
                    <a:pos x="19779" y="15192"/>
                  </a:cxn>
                  <a:cxn ang="0">
                    <a:pos x="16135" y="22003"/>
                  </a:cxn>
                  <a:cxn ang="0">
                    <a:pos x="13533" y="28289"/>
                  </a:cxn>
                  <a:cxn ang="0">
                    <a:pos x="13533" y="28289"/>
                  </a:cxn>
                  <a:cxn ang="0">
                    <a:pos x="8328" y="48197"/>
                  </a:cxn>
                  <a:cxn ang="0">
                    <a:pos x="4164" y="68104"/>
                  </a:cxn>
                  <a:cxn ang="0">
                    <a:pos x="4164" y="68104"/>
                  </a:cxn>
                  <a:cxn ang="0">
                    <a:pos x="1561" y="83820"/>
                  </a:cxn>
                  <a:cxn ang="0">
                    <a:pos x="520" y="90630"/>
                  </a:cxn>
                  <a:cxn ang="0">
                    <a:pos x="0" y="98489"/>
                  </a:cxn>
                  <a:cxn ang="0">
                    <a:pos x="0" y="98489"/>
                  </a:cxn>
                  <a:cxn ang="0">
                    <a:pos x="520" y="100584"/>
                  </a:cxn>
                  <a:cxn ang="0">
                    <a:pos x="1561" y="102680"/>
                  </a:cxn>
                  <a:cxn ang="0">
                    <a:pos x="3643" y="104251"/>
                  </a:cxn>
                  <a:cxn ang="0">
                    <a:pos x="5725" y="104775"/>
                  </a:cxn>
                  <a:cxn ang="0">
                    <a:pos x="5725" y="104775"/>
                  </a:cxn>
                  <a:cxn ang="0">
                    <a:pos x="6766" y="104775"/>
                  </a:cxn>
                  <a:cxn ang="0">
                    <a:pos x="7807" y="104251"/>
                  </a:cxn>
                  <a:cxn ang="0">
                    <a:pos x="9369" y="102156"/>
                  </a:cxn>
                  <a:cxn ang="0">
                    <a:pos x="9369" y="100584"/>
                  </a:cxn>
                  <a:cxn ang="0">
                    <a:pos x="9369" y="100060"/>
                  </a:cxn>
                  <a:cxn ang="0">
                    <a:pos x="8328" y="99012"/>
                  </a:cxn>
                  <a:cxn ang="0">
                    <a:pos x="6766" y="98489"/>
                  </a:cxn>
                  <a:cxn ang="0">
                    <a:pos x="6766" y="98489"/>
                  </a:cxn>
                  <a:cxn ang="0">
                    <a:pos x="6766" y="97965"/>
                  </a:cxn>
                  <a:cxn ang="0">
                    <a:pos x="6246" y="96393"/>
                  </a:cxn>
                  <a:cxn ang="0">
                    <a:pos x="6766" y="90630"/>
                  </a:cxn>
                  <a:cxn ang="0">
                    <a:pos x="10410" y="72819"/>
                  </a:cxn>
                  <a:cxn ang="0">
                    <a:pos x="16656" y="44006"/>
                  </a:cxn>
                  <a:cxn ang="0">
                    <a:pos x="16656" y="44006"/>
                  </a:cxn>
                  <a:cxn ang="0">
                    <a:pos x="18217" y="36671"/>
                  </a:cxn>
                  <a:cxn ang="0">
                    <a:pos x="19779" y="28813"/>
                  </a:cxn>
                  <a:cxn ang="0">
                    <a:pos x="21340" y="25146"/>
                  </a:cxn>
                  <a:cxn ang="0">
                    <a:pos x="22381" y="22003"/>
                  </a:cxn>
                  <a:cxn ang="0">
                    <a:pos x="23943" y="18336"/>
                  </a:cxn>
                  <a:cxn ang="0">
                    <a:pos x="26545" y="15192"/>
                  </a:cxn>
                  <a:cxn ang="0">
                    <a:pos x="26545" y="15192"/>
                  </a:cxn>
                  <a:cxn ang="0">
                    <a:pos x="29148" y="12573"/>
                  </a:cxn>
                  <a:cxn ang="0">
                    <a:pos x="30189" y="9954"/>
                  </a:cxn>
                  <a:cxn ang="0">
                    <a:pos x="31230" y="6287"/>
                  </a:cxn>
                  <a:cxn ang="0">
                    <a:pos x="31750" y="2619"/>
                  </a:cxn>
                  <a:cxn ang="0">
                    <a:pos x="31750" y="2619"/>
                  </a:cxn>
                  <a:cxn ang="0">
                    <a:pos x="31750" y="1048"/>
                  </a:cxn>
                  <a:cxn ang="0">
                    <a:pos x="31230" y="524"/>
                  </a:cxn>
                  <a:cxn ang="0">
                    <a:pos x="30189" y="0"/>
                  </a:cxn>
                  <a:cxn ang="0">
                    <a:pos x="29148" y="0"/>
                  </a:cxn>
                  <a:cxn ang="0">
                    <a:pos x="26545" y="524"/>
                  </a:cxn>
                  <a:cxn ang="0">
                    <a:pos x="26025" y="1048"/>
                  </a:cxn>
                  <a:cxn ang="0">
                    <a:pos x="25504" y="2619"/>
                  </a:cxn>
                  <a:cxn ang="0">
                    <a:pos x="25504" y="2619"/>
                  </a:cxn>
                </a:cxnLst>
                <a:rect l="0" t="0" r="0" b="0"/>
                <a:pathLst>
                  <a:path w="61" h="200">
                    <a:moveTo>
                      <a:pt x="49" y="5"/>
                    </a:moveTo>
                    <a:lnTo>
                      <a:pt x="49" y="5"/>
                    </a:lnTo>
                    <a:lnTo>
                      <a:pt x="47" y="12"/>
                    </a:lnTo>
                    <a:lnTo>
                      <a:pt x="45" y="17"/>
                    </a:lnTo>
                    <a:lnTo>
                      <a:pt x="38" y="29"/>
                    </a:lnTo>
                    <a:lnTo>
                      <a:pt x="31" y="42"/>
                    </a:lnTo>
                    <a:lnTo>
                      <a:pt x="26" y="54"/>
                    </a:lnTo>
                    <a:lnTo>
                      <a:pt x="26" y="54"/>
                    </a:lnTo>
                    <a:lnTo>
                      <a:pt x="16" y="92"/>
                    </a:lnTo>
                    <a:lnTo>
                      <a:pt x="8" y="130"/>
                    </a:lnTo>
                    <a:lnTo>
                      <a:pt x="8" y="130"/>
                    </a:lnTo>
                    <a:lnTo>
                      <a:pt x="3" y="160"/>
                    </a:lnTo>
                    <a:lnTo>
                      <a:pt x="1" y="173"/>
                    </a:lnTo>
                    <a:lnTo>
                      <a:pt x="0" y="188"/>
                    </a:lnTo>
                    <a:lnTo>
                      <a:pt x="0" y="188"/>
                    </a:lnTo>
                    <a:lnTo>
                      <a:pt x="1" y="192"/>
                    </a:lnTo>
                    <a:lnTo>
                      <a:pt x="3" y="196"/>
                    </a:lnTo>
                    <a:lnTo>
                      <a:pt x="7" y="199"/>
                    </a:lnTo>
                    <a:lnTo>
                      <a:pt x="11" y="200"/>
                    </a:lnTo>
                    <a:lnTo>
                      <a:pt x="11" y="200"/>
                    </a:lnTo>
                    <a:lnTo>
                      <a:pt x="13" y="200"/>
                    </a:lnTo>
                    <a:lnTo>
                      <a:pt x="15" y="199"/>
                    </a:lnTo>
                    <a:lnTo>
                      <a:pt x="18" y="195"/>
                    </a:lnTo>
                    <a:lnTo>
                      <a:pt x="18" y="192"/>
                    </a:lnTo>
                    <a:lnTo>
                      <a:pt x="18" y="191"/>
                    </a:lnTo>
                    <a:lnTo>
                      <a:pt x="16" y="189"/>
                    </a:lnTo>
                    <a:lnTo>
                      <a:pt x="13" y="188"/>
                    </a:lnTo>
                    <a:lnTo>
                      <a:pt x="13" y="188"/>
                    </a:lnTo>
                    <a:lnTo>
                      <a:pt x="13" y="187"/>
                    </a:lnTo>
                    <a:lnTo>
                      <a:pt x="12" y="184"/>
                    </a:lnTo>
                    <a:lnTo>
                      <a:pt x="13" y="173"/>
                    </a:lnTo>
                    <a:lnTo>
                      <a:pt x="20" y="139"/>
                    </a:lnTo>
                    <a:lnTo>
                      <a:pt x="32" y="84"/>
                    </a:lnTo>
                    <a:lnTo>
                      <a:pt x="32" y="84"/>
                    </a:lnTo>
                    <a:lnTo>
                      <a:pt x="35" y="70"/>
                    </a:lnTo>
                    <a:lnTo>
                      <a:pt x="38" y="55"/>
                    </a:lnTo>
                    <a:lnTo>
                      <a:pt x="41" y="48"/>
                    </a:lnTo>
                    <a:lnTo>
                      <a:pt x="43" y="42"/>
                    </a:lnTo>
                    <a:lnTo>
                      <a:pt x="46" y="35"/>
                    </a:lnTo>
                    <a:lnTo>
                      <a:pt x="51" y="29"/>
                    </a:lnTo>
                    <a:lnTo>
                      <a:pt x="51" y="29"/>
                    </a:lnTo>
                    <a:lnTo>
                      <a:pt x="56" y="24"/>
                    </a:lnTo>
                    <a:lnTo>
                      <a:pt x="58" y="19"/>
                    </a:lnTo>
                    <a:lnTo>
                      <a:pt x="60" y="12"/>
                    </a:lnTo>
                    <a:lnTo>
                      <a:pt x="61" y="5"/>
                    </a:lnTo>
                    <a:lnTo>
                      <a:pt x="61" y="5"/>
                    </a:lnTo>
                    <a:lnTo>
                      <a:pt x="61" y="2"/>
                    </a:lnTo>
                    <a:lnTo>
                      <a:pt x="60" y="1"/>
                    </a:lnTo>
                    <a:lnTo>
                      <a:pt x="58" y="0"/>
                    </a:lnTo>
                    <a:lnTo>
                      <a:pt x="56" y="0"/>
                    </a:lnTo>
                    <a:lnTo>
                      <a:pt x="51" y="1"/>
                    </a:lnTo>
                    <a:lnTo>
                      <a:pt x="50" y="2"/>
                    </a:lnTo>
                    <a:lnTo>
                      <a:pt x="49" y="5"/>
                    </a:lnTo>
                    <a:lnTo>
                      <a:pt x="49"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04" name="Freeform 991"/>
              <p:cNvSpPr/>
              <p:nvPr/>
            </p:nvSpPr>
            <p:spPr>
              <a:xfrm>
                <a:off x="5072064" y="3303588"/>
                <a:ext cx="20638" cy="95250"/>
              </a:xfrm>
              <a:custGeom>
                <a:avLst/>
                <a:gdLst/>
                <a:ahLst/>
                <a:cxnLst>
                  <a:cxn ang="0">
                    <a:pos x="13945" y="2105"/>
                  </a:cxn>
                  <a:cxn ang="0">
                    <a:pos x="13945" y="2105"/>
                  </a:cxn>
                  <a:cxn ang="0">
                    <a:pos x="11713" y="11051"/>
                  </a:cxn>
                  <a:cxn ang="0">
                    <a:pos x="7809" y="21050"/>
                  </a:cxn>
                  <a:cxn ang="0">
                    <a:pos x="4462" y="31048"/>
                  </a:cxn>
                  <a:cxn ang="0">
                    <a:pos x="3904" y="36311"/>
                  </a:cxn>
                  <a:cxn ang="0">
                    <a:pos x="3347" y="41047"/>
                  </a:cxn>
                  <a:cxn ang="0">
                    <a:pos x="3347" y="41047"/>
                  </a:cxn>
                  <a:cxn ang="0">
                    <a:pos x="2231" y="54203"/>
                  </a:cxn>
                  <a:cxn ang="0">
                    <a:pos x="1673" y="66833"/>
                  </a:cxn>
                  <a:cxn ang="0">
                    <a:pos x="0" y="79989"/>
                  </a:cxn>
                  <a:cxn ang="0">
                    <a:pos x="0" y="92619"/>
                  </a:cxn>
                  <a:cxn ang="0">
                    <a:pos x="0" y="92619"/>
                  </a:cxn>
                  <a:cxn ang="0">
                    <a:pos x="0" y="94198"/>
                  </a:cxn>
                  <a:cxn ang="0">
                    <a:pos x="1116" y="94724"/>
                  </a:cxn>
                  <a:cxn ang="0">
                    <a:pos x="2231" y="95250"/>
                  </a:cxn>
                  <a:cxn ang="0">
                    <a:pos x="3347" y="95250"/>
                  </a:cxn>
                  <a:cxn ang="0">
                    <a:pos x="4462" y="95250"/>
                  </a:cxn>
                  <a:cxn ang="0">
                    <a:pos x="5578" y="94724"/>
                  </a:cxn>
                  <a:cxn ang="0">
                    <a:pos x="6136" y="94198"/>
                  </a:cxn>
                  <a:cxn ang="0">
                    <a:pos x="6693" y="92619"/>
                  </a:cxn>
                  <a:cxn ang="0">
                    <a:pos x="6693" y="92619"/>
                  </a:cxn>
                  <a:cxn ang="0">
                    <a:pos x="6693" y="81041"/>
                  </a:cxn>
                  <a:cxn ang="0">
                    <a:pos x="7809" y="69990"/>
                  </a:cxn>
                  <a:cxn ang="0">
                    <a:pos x="10040" y="46836"/>
                  </a:cxn>
                  <a:cxn ang="0">
                    <a:pos x="10040" y="46836"/>
                  </a:cxn>
                  <a:cxn ang="0">
                    <a:pos x="11713" y="35258"/>
                  </a:cxn>
                  <a:cxn ang="0">
                    <a:pos x="14502" y="24733"/>
                  </a:cxn>
                  <a:cxn ang="0">
                    <a:pos x="17291" y="14209"/>
                  </a:cxn>
                  <a:cxn ang="0">
                    <a:pos x="20638" y="3157"/>
                  </a:cxn>
                  <a:cxn ang="0">
                    <a:pos x="20638" y="3157"/>
                  </a:cxn>
                  <a:cxn ang="0">
                    <a:pos x="20638" y="2105"/>
                  </a:cxn>
                  <a:cxn ang="0">
                    <a:pos x="19522" y="1052"/>
                  </a:cxn>
                  <a:cxn ang="0">
                    <a:pos x="17291" y="0"/>
                  </a:cxn>
                  <a:cxn ang="0">
                    <a:pos x="16176" y="0"/>
                  </a:cxn>
                  <a:cxn ang="0">
                    <a:pos x="15060" y="0"/>
                  </a:cxn>
                  <a:cxn ang="0">
                    <a:pos x="14502" y="526"/>
                  </a:cxn>
                  <a:cxn ang="0">
                    <a:pos x="13945" y="2105"/>
                  </a:cxn>
                  <a:cxn ang="0">
                    <a:pos x="13945" y="2105"/>
                  </a:cxn>
                </a:cxnLst>
                <a:rect l="0" t="0" r="0" b="0"/>
                <a:pathLst>
                  <a:path w="37" h="181">
                    <a:moveTo>
                      <a:pt x="25" y="4"/>
                    </a:moveTo>
                    <a:lnTo>
                      <a:pt x="25" y="4"/>
                    </a:lnTo>
                    <a:lnTo>
                      <a:pt x="21" y="21"/>
                    </a:lnTo>
                    <a:lnTo>
                      <a:pt x="14" y="40"/>
                    </a:lnTo>
                    <a:lnTo>
                      <a:pt x="8" y="59"/>
                    </a:lnTo>
                    <a:lnTo>
                      <a:pt x="7" y="69"/>
                    </a:lnTo>
                    <a:lnTo>
                      <a:pt x="6" y="78"/>
                    </a:lnTo>
                    <a:lnTo>
                      <a:pt x="6" y="78"/>
                    </a:lnTo>
                    <a:lnTo>
                      <a:pt x="4" y="103"/>
                    </a:lnTo>
                    <a:lnTo>
                      <a:pt x="3" y="127"/>
                    </a:lnTo>
                    <a:lnTo>
                      <a:pt x="0" y="152"/>
                    </a:lnTo>
                    <a:lnTo>
                      <a:pt x="0" y="176"/>
                    </a:lnTo>
                    <a:lnTo>
                      <a:pt x="0" y="176"/>
                    </a:lnTo>
                    <a:lnTo>
                      <a:pt x="0" y="179"/>
                    </a:lnTo>
                    <a:lnTo>
                      <a:pt x="2" y="180"/>
                    </a:lnTo>
                    <a:lnTo>
                      <a:pt x="4" y="181"/>
                    </a:lnTo>
                    <a:lnTo>
                      <a:pt x="6" y="181"/>
                    </a:lnTo>
                    <a:lnTo>
                      <a:pt x="8" y="181"/>
                    </a:lnTo>
                    <a:lnTo>
                      <a:pt x="10" y="180"/>
                    </a:lnTo>
                    <a:lnTo>
                      <a:pt x="11" y="179"/>
                    </a:lnTo>
                    <a:lnTo>
                      <a:pt x="12" y="176"/>
                    </a:lnTo>
                    <a:lnTo>
                      <a:pt x="12" y="176"/>
                    </a:lnTo>
                    <a:lnTo>
                      <a:pt x="12" y="154"/>
                    </a:lnTo>
                    <a:lnTo>
                      <a:pt x="14" y="133"/>
                    </a:lnTo>
                    <a:lnTo>
                      <a:pt x="18" y="89"/>
                    </a:lnTo>
                    <a:lnTo>
                      <a:pt x="18" y="89"/>
                    </a:lnTo>
                    <a:lnTo>
                      <a:pt x="21" y="67"/>
                    </a:lnTo>
                    <a:lnTo>
                      <a:pt x="26" y="47"/>
                    </a:lnTo>
                    <a:lnTo>
                      <a:pt x="31" y="27"/>
                    </a:lnTo>
                    <a:lnTo>
                      <a:pt x="37" y="6"/>
                    </a:lnTo>
                    <a:lnTo>
                      <a:pt x="37" y="6"/>
                    </a:lnTo>
                    <a:lnTo>
                      <a:pt x="37" y="4"/>
                    </a:lnTo>
                    <a:lnTo>
                      <a:pt x="35" y="2"/>
                    </a:lnTo>
                    <a:lnTo>
                      <a:pt x="31" y="0"/>
                    </a:lnTo>
                    <a:lnTo>
                      <a:pt x="29" y="0"/>
                    </a:lnTo>
                    <a:lnTo>
                      <a:pt x="27" y="0"/>
                    </a:lnTo>
                    <a:lnTo>
                      <a:pt x="26" y="1"/>
                    </a:lnTo>
                    <a:lnTo>
                      <a:pt x="25" y="4"/>
                    </a:lnTo>
                    <a:lnTo>
                      <a:pt x="2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05" name="Freeform 992"/>
              <p:cNvSpPr/>
              <p:nvPr/>
            </p:nvSpPr>
            <p:spPr>
              <a:xfrm>
                <a:off x="5110164" y="3328988"/>
                <a:ext cx="14288" cy="84138"/>
              </a:xfrm>
              <a:custGeom>
                <a:avLst/>
                <a:gdLst/>
                <a:ahLst/>
                <a:cxnLst>
                  <a:cxn ang="0">
                    <a:pos x="10991" y="77748"/>
                  </a:cxn>
                  <a:cxn ang="0">
                    <a:pos x="10991" y="77748"/>
                  </a:cxn>
                  <a:cxn ang="0">
                    <a:pos x="10441" y="77748"/>
                  </a:cxn>
                  <a:cxn ang="0">
                    <a:pos x="9342" y="76683"/>
                  </a:cxn>
                  <a:cxn ang="0">
                    <a:pos x="8243" y="72955"/>
                  </a:cxn>
                  <a:cxn ang="0">
                    <a:pos x="8243" y="68695"/>
                  </a:cxn>
                  <a:cxn ang="0">
                    <a:pos x="7144" y="62837"/>
                  </a:cxn>
                  <a:cxn ang="0">
                    <a:pos x="7144" y="51654"/>
                  </a:cxn>
                  <a:cxn ang="0">
                    <a:pos x="7144" y="45264"/>
                  </a:cxn>
                  <a:cxn ang="0">
                    <a:pos x="7144" y="45264"/>
                  </a:cxn>
                  <a:cxn ang="0">
                    <a:pos x="8793" y="23963"/>
                  </a:cxn>
                  <a:cxn ang="0">
                    <a:pos x="9342" y="13845"/>
                  </a:cxn>
                  <a:cxn ang="0">
                    <a:pos x="10991" y="3728"/>
                  </a:cxn>
                  <a:cxn ang="0">
                    <a:pos x="10991" y="3728"/>
                  </a:cxn>
                  <a:cxn ang="0">
                    <a:pos x="10991" y="2663"/>
                  </a:cxn>
                  <a:cxn ang="0">
                    <a:pos x="10441" y="1598"/>
                  </a:cxn>
                  <a:cxn ang="0">
                    <a:pos x="8243" y="0"/>
                  </a:cxn>
                  <a:cxn ang="0">
                    <a:pos x="7144" y="0"/>
                  </a:cxn>
                  <a:cxn ang="0">
                    <a:pos x="6045" y="0"/>
                  </a:cxn>
                  <a:cxn ang="0">
                    <a:pos x="4946" y="1065"/>
                  </a:cxn>
                  <a:cxn ang="0">
                    <a:pos x="4396" y="2663"/>
                  </a:cxn>
                  <a:cxn ang="0">
                    <a:pos x="4396" y="2663"/>
                  </a:cxn>
                  <a:cxn ang="0">
                    <a:pos x="2198" y="19171"/>
                  </a:cxn>
                  <a:cxn ang="0">
                    <a:pos x="550" y="32484"/>
                  </a:cxn>
                  <a:cxn ang="0">
                    <a:pos x="0" y="47394"/>
                  </a:cxn>
                  <a:cxn ang="0">
                    <a:pos x="0" y="61772"/>
                  </a:cxn>
                  <a:cxn ang="0">
                    <a:pos x="550" y="68162"/>
                  </a:cxn>
                  <a:cxn ang="0">
                    <a:pos x="1099" y="74020"/>
                  </a:cxn>
                  <a:cxn ang="0">
                    <a:pos x="2748" y="78280"/>
                  </a:cxn>
                  <a:cxn ang="0">
                    <a:pos x="4946" y="82008"/>
                  </a:cxn>
                  <a:cxn ang="0">
                    <a:pos x="8243" y="84138"/>
                  </a:cxn>
                  <a:cxn ang="0">
                    <a:pos x="9342" y="84138"/>
                  </a:cxn>
                  <a:cxn ang="0">
                    <a:pos x="10991" y="84138"/>
                  </a:cxn>
                  <a:cxn ang="0">
                    <a:pos x="10991" y="84138"/>
                  </a:cxn>
                  <a:cxn ang="0">
                    <a:pos x="12639" y="84138"/>
                  </a:cxn>
                  <a:cxn ang="0">
                    <a:pos x="13189" y="82540"/>
                  </a:cxn>
                  <a:cxn ang="0">
                    <a:pos x="14288" y="80410"/>
                  </a:cxn>
                  <a:cxn ang="0">
                    <a:pos x="14288" y="79878"/>
                  </a:cxn>
                  <a:cxn ang="0">
                    <a:pos x="13189" y="78280"/>
                  </a:cxn>
                  <a:cxn ang="0">
                    <a:pos x="12639" y="77748"/>
                  </a:cxn>
                  <a:cxn ang="0">
                    <a:pos x="10991" y="77748"/>
                  </a:cxn>
                  <a:cxn ang="0">
                    <a:pos x="10991" y="77748"/>
                  </a:cxn>
                </a:cxnLst>
                <a:rect l="0" t="0" r="0" b="0"/>
                <a:pathLst>
                  <a:path w="26" h="158">
                    <a:moveTo>
                      <a:pt x="20" y="146"/>
                    </a:moveTo>
                    <a:lnTo>
                      <a:pt x="20" y="146"/>
                    </a:lnTo>
                    <a:lnTo>
                      <a:pt x="19" y="146"/>
                    </a:lnTo>
                    <a:lnTo>
                      <a:pt x="17" y="144"/>
                    </a:lnTo>
                    <a:lnTo>
                      <a:pt x="15" y="137"/>
                    </a:lnTo>
                    <a:lnTo>
                      <a:pt x="15" y="129"/>
                    </a:lnTo>
                    <a:lnTo>
                      <a:pt x="13" y="118"/>
                    </a:lnTo>
                    <a:lnTo>
                      <a:pt x="13" y="97"/>
                    </a:lnTo>
                    <a:lnTo>
                      <a:pt x="13" y="85"/>
                    </a:lnTo>
                    <a:lnTo>
                      <a:pt x="13" y="85"/>
                    </a:lnTo>
                    <a:lnTo>
                      <a:pt x="16" y="45"/>
                    </a:lnTo>
                    <a:lnTo>
                      <a:pt x="17" y="26"/>
                    </a:lnTo>
                    <a:lnTo>
                      <a:pt x="20" y="7"/>
                    </a:lnTo>
                    <a:lnTo>
                      <a:pt x="20" y="7"/>
                    </a:lnTo>
                    <a:lnTo>
                      <a:pt x="20" y="5"/>
                    </a:lnTo>
                    <a:lnTo>
                      <a:pt x="19" y="3"/>
                    </a:lnTo>
                    <a:lnTo>
                      <a:pt x="15" y="0"/>
                    </a:lnTo>
                    <a:lnTo>
                      <a:pt x="13" y="0"/>
                    </a:lnTo>
                    <a:lnTo>
                      <a:pt x="11" y="0"/>
                    </a:lnTo>
                    <a:lnTo>
                      <a:pt x="9" y="2"/>
                    </a:lnTo>
                    <a:lnTo>
                      <a:pt x="8" y="5"/>
                    </a:lnTo>
                    <a:lnTo>
                      <a:pt x="8" y="5"/>
                    </a:lnTo>
                    <a:lnTo>
                      <a:pt x="4" y="36"/>
                    </a:lnTo>
                    <a:lnTo>
                      <a:pt x="1" y="61"/>
                    </a:lnTo>
                    <a:lnTo>
                      <a:pt x="0" y="89"/>
                    </a:lnTo>
                    <a:lnTo>
                      <a:pt x="0" y="116"/>
                    </a:lnTo>
                    <a:lnTo>
                      <a:pt x="1" y="128"/>
                    </a:lnTo>
                    <a:lnTo>
                      <a:pt x="2" y="139"/>
                    </a:lnTo>
                    <a:lnTo>
                      <a:pt x="5" y="147"/>
                    </a:lnTo>
                    <a:lnTo>
                      <a:pt x="9" y="154"/>
                    </a:lnTo>
                    <a:lnTo>
                      <a:pt x="15" y="158"/>
                    </a:lnTo>
                    <a:lnTo>
                      <a:pt x="17" y="158"/>
                    </a:lnTo>
                    <a:lnTo>
                      <a:pt x="20" y="158"/>
                    </a:lnTo>
                    <a:lnTo>
                      <a:pt x="20" y="158"/>
                    </a:lnTo>
                    <a:lnTo>
                      <a:pt x="23" y="158"/>
                    </a:lnTo>
                    <a:lnTo>
                      <a:pt x="24" y="155"/>
                    </a:lnTo>
                    <a:lnTo>
                      <a:pt x="26" y="151"/>
                    </a:lnTo>
                    <a:lnTo>
                      <a:pt x="26" y="150"/>
                    </a:lnTo>
                    <a:lnTo>
                      <a:pt x="24" y="147"/>
                    </a:lnTo>
                    <a:lnTo>
                      <a:pt x="23" y="146"/>
                    </a:lnTo>
                    <a:lnTo>
                      <a:pt x="20" y="146"/>
                    </a:lnTo>
                    <a:lnTo>
                      <a:pt x="20" y="1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06" name="Freeform 993"/>
              <p:cNvSpPr/>
              <p:nvPr/>
            </p:nvSpPr>
            <p:spPr>
              <a:xfrm>
                <a:off x="5143502" y="3351213"/>
                <a:ext cx="15875" cy="77788"/>
              </a:xfrm>
              <a:custGeom>
                <a:avLst/>
                <a:gdLst/>
                <a:ahLst/>
                <a:cxnLst>
                  <a:cxn ang="0">
                    <a:pos x="15875" y="73555"/>
                  </a:cxn>
                  <a:cxn ang="0">
                    <a:pos x="15875" y="73555"/>
                  </a:cxn>
                  <a:cxn ang="0">
                    <a:pos x="7408" y="42863"/>
                  </a:cxn>
                  <a:cxn ang="0">
                    <a:pos x="7408" y="42863"/>
                  </a:cxn>
                  <a:cxn ang="0">
                    <a:pos x="6879" y="38100"/>
                  </a:cxn>
                  <a:cxn ang="0">
                    <a:pos x="6879" y="33338"/>
                  </a:cxn>
                  <a:cxn ang="0">
                    <a:pos x="7408" y="23283"/>
                  </a:cxn>
                  <a:cxn ang="0">
                    <a:pos x="8996" y="13229"/>
                  </a:cxn>
                  <a:cxn ang="0">
                    <a:pos x="9525" y="3175"/>
                  </a:cxn>
                  <a:cxn ang="0">
                    <a:pos x="9525" y="3175"/>
                  </a:cxn>
                  <a:cxn ang="0">
                    <a:pos x="9525" y="1588"/>
                  </a:cxn>
                  <a:cxn ang="0">
                    <a:pos x="8996" y="1058"/>
                  </a:cxn>
                  <a:cxn ang="0">
                    <a:pos x="7408" y="0"/>
                  </a:cxn>
                  <a:cxn ang="0">
                    <a:pos x="6879" y="0"/>
                  </a:cxn>
                  <a:cxn ang="0">
                    <a:pos x="4763" y="1058"/>
                  </a:cxn>
                  <a:cxn ang="0">
                    <a:pos x="3704" y="1588"/>
                  </a:cxn>
                  <a:cxn ang="0">
                    <a:pos x="3175" y="3175"/>
                  </a:cxn>
                  <a:cxn ang="0">
                    <a:pos x="3175" y="3175"/>
                  </a:cxn>
                  <a:cxn ang="0">
                    <a:pos x="2646" y="12700"/>
                  </a:cxn>
                  <a:cxn ang="0">
                    <a:pos x="1588" y="21167"/>
                  </a:cxn>
                  <a:cxn ang="0">
                    <a:pos x="0" y="29634"/>
                  </a:cxn>
                  <a:cxn ang="0">
                    <a:pos x="0" y="39159"/>
                  </a:cxn>
                  <a:cxn ang="0">
                    <a:pos x="0" y="39159"/>
                  </a:cxn>
                  <a:cxn ang="0">
                    <a:pos x="0" y="43392"/>
                  </a:cxn>
                  <a:cxn ang="0">
                    <a:pos x="1058" y="47625"/>
                  </a:cxn>
                  <a:cxn ang="0">
                    <a:pos x="3704" y="57150"/>
                  </a:cxn>
                  <a:cxn ang="0">
                    <a:pos x="6879" y="66146"/>
                  </a:cxn>
                  <a:cxn ang="0">
                    <a:pos x="9525" y="75142"/>
                  </a:cxn>
                  <a:cxn ang="0">
                    <a:pos x="9525" y="75142"/>
                  </a:cxn>
                  <a:cxn ang="0">
                    <a:pos x="10054" y="76200"/>
                  </a:cxn>
                  <a:cxn ang="0">
                    <a:pos x="11113" y="77259"/>
                  </a:cxn>
                  <a:cxn ang="0">
                    <a:pos x="12700" y="77788"/>
                  </a:cxn>
                  <a:cxn ang="0">
                    <a:pos x="13758" y="77259"/>
                  </a:cxn>
                  <a:cxn ang="0">
                    <a:pos x="14817" y="77259"/>
                  </a:cxn>
                  <a:cxn ang="0">
                    <a:pos x="15346" y="75671"/>
                  </a:cxn>
                  <a:cxn ang="0">
                    <a:pos x="15875" y="75142"/>
                  </a:cxn>
                  <a:cxn ang="0">
                    <a:pos x="15875" y="73555"/>
                  </a:cxn>
                  <a:cxn ang="0">
                    <a:pos x="15875" y="73555"/>
                  </a:cxn>
                </a:cxnLst>
                <a:rect l="0" t="0" r="0" b="0"/>
                <a:pathLst>
                  <a:path w="30" h="147">
                    <a:moveTo>
                      <a:pt x="30" y="139"/>
                    </a:moveTo>
                    <a:lnTo>
                      <a:pt x="30" y="139"/>
                    </a:lnTo>
                    <a:lnTo>
                      <a:pt x="14" y="81"/>
                    </a:lnTo>
                    <a:lnTo>
                      <a:pt x="14" y="81"/>
                    </a:lnTo>
                    <a:lnTo>
                      <a:pt x="13" y="72"/>
                    </a:lnTo>
                    <a:lnTo>
                      <a:pt x="13" y="63"/>
                    </a:lnTo>
                    <a:lnTo>
                      <a:pt x="14" y="44"/>
                    </a:lnTo>
                    <a:lnTo>
                      <a:pt x="17" y="25"/>
                    </a:lnTo>
                    <a:lnTo>
                      <a:pt x="18" y="6"/>
                    </a:lnTo>
                    <a:lnTo>
                      <a:pt x="18" y="6"/>
                    </a:lnTo>
                    <a:lnTo>
                      <a:pt x="18" y="3"/>
                    </a:lnTo>
                    <a:lnTo>
                      <a:pt x="17" y="2"/>
                    </a:lnTo>
                    <a:lnTo>
                      <a:pt x="14" y="0"/>
                    </a:lnTo>
                    <a:lnTo>
                      <a:pt x="13" y="0"/>
                    </a:lnTo>
                    <a:lnTo>
                      <a:pt x="9" y="2"/>
                    </a:lnTo>
                    <a:lnTo>
                      <a:pt x="7" y="3"/>
                    </a:lnTo>
                    <a:lnTo>
                      <a:pt x="6" y="6"/>
                    </a:lnTo>
                    <a:lnTo>
                      <a:pt x="6" y="6"/>
                    </a:lnTo>
                    <a:lnTo>
                      <a:pt x="5" y="24"/>
                    </a:lnTo>
                    <a:lnTo>
                      <a:pt x="3" y="40"/>
                    </a:lnTo>
                    <a:lnTo>
                      <a:pt x="0" y="56"/>
                    </a:lnTo>
                    <a:lnTo>
                      <a:pt x="0" y="74"/>
                    </a:lnTo>
                    <a:lnTo>
                      <a:pt x="0" y="74"/>
                    </a:lnTo>
                    <a:lnTo>
                      <a:pt x="0" y="82"/>
                    </a:lnTo>
                    <a:lnTo>
                      <a:pt x="2" y="90"/>
                    </a:lnTo>
                    <a:lnTo>
                      <a:pt x="7" y="108"/>
                    </a:lnTo>
                    <a:lnTo>
                      <a:pt x="13" y="125"/>
                    </a:lnTo>
                    <a:lnTo>
                      <a:pt x="18" y="142"/>
                    </a:lnTo>
                    <a:lnTo>
                      <a:pt x="18" y="142"/>
                    </a:lnTo>
                    <a:lnTo>
                      <a:pt x="19" y="144"/>
                    </a:lnTo>
                    <a:lnTo>
                      <a:pt x="21" y="146"/>
                    </a:lnTo>
                    <a:lnTo>
                      <a:pt x="24" y="147"/>
                    </a:lnTo>
                    <a:lnTo>
                      <a:pt x="26" y="146"/>
                    </a:lnTo>
                    <a:lnTo>
                      <a:pt x="28" y="146"/>
                    </a:lnTo>
                    <a:lnTo>
                      <a:pt x="29" y="143"/>
                    </a:lnTo>
                    <a:lnTo>
                      <a:pt x="30" y="142"/>
                    </a:lnTo>
                    <a:lnTo>
                      <a:pt x="30" y="139"/>
                    </a:lnTo>
                    <a:lnTo>
                      <a:pt x="30" y="1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07" name="Freeform 994"/>
              <p:cNvSpPr/>
              <p:nvPr/>
            </p:nvSpPr>
            <p:spPr>
              <a:xfrm>
                <a:off x="5191127" y="3373438"/>
                <a:ext cx="15875" cy="65088"/>
              </a:xfrm>
              <a:custGeom>
                <a:avLst/>
                <a:gdLst/>
                <a:ahLst/>
                <a:cxnLst>
                  <a:cxn ang="0">
                    <a:pos x="15875" y="60286"/>
                  </a:cxn>
                  <a:cxn ang="0">
                    <a:pos x="15875" y="60286"/>
                  </a:cxn>
                  <a:cxn ang="0">
                    <a:pos x="11778" y="47482"/>
                  </a:cxn>
                  <a:cxn ang="0">
                    <a:pos x="9730" y="41080"/>
                  </a:cxn>
                  <a:cxn ang="0">
                    <a:pos x="7681" y="34678"/>
                  </a:cxn>
                  <a:cxn ang="0">
                    <a:pos x="7681" y="34678"/>
                  </a:cxn>
                  <a:cxn ang="0">
                    <a:pos x="6145" y="26675"/>
                  </a:cxn>
                  <a:cxn ang="0">
                    <a:pos x="6145" y="18673"/>
                  </a:cxn>
                  <a:cxn ang="0">
                    <a:pos x="7169" y="3201"/>
                  </a:cxn>
                  <a:cxn ang="0">
                    <a:pos x="7169" y="3201"/>
                  </a:cxn>
                  <a:cxn ang="0">
                    <a:pos x="7169" y="2134"/>
                  </a:cxn>
                  <a:cxn ang="0">
                    <a:pos x="6145" y="1067"/>
                  </a:cxn>
                  <a:cxn ang="0">
                    <a:pos x="5121" y="534"/>
                  </a:cxn>
                  <a:cxn ang="0">
                    <a:pos x="3585" y="0"/>
                  </a:cxn>
                  <a:cxn ang="0">
                    <a:pos x="2560" y="534"/>
                  </a:cxn>
                  <a:cxn ang="0">
                    <a:pos x="1536" y="1067"/>
                  </a:cxn>
                  <a:cxn ang="0">
                    <a:pos x="512" y="2134"/>
                  </a:cxn>
                  <a:cxn ang="0">
                    <a:pos x="512" y="3201"/>
                  </a:cxn>
                  <a:cxn ang="0">
                    <a:pos x="512" y="3201"/>
                  </a:cxn>
                  <a:cxn ang="0">
                    <a:pos x="0" y="17606"/>
                  </a:cxn>
                  <a:cxn ang="0">
                    <a:pos x="0" y="25608"/>
                  </a:cxn>
                  <a:cxn ang="0">
                    <a:pos x="512" y="33078"/>
                  </a:cxn>
                  <a:cxn ang="0">
                    <a:pos x="512" y="33078"/>
                  </a:cxn>
                  <a:cxn ang="0">
                    <a:pos x="2560" y="40547"/>
                  </a:cxn>
                  <a:cxn ang="0">
                    <a:pos x="5121" y="47482"/>
                  </a:cxn>
                  <a:cxn ang="0">
                    <a:pos x="7681" y="55485"/>
                  </a:cxn>
                  <a:cxn ang="0">
                    <a:pos x="10242" y="62954"/>
                  </a:cxn>
                  <a:cxn ang="0">
                    <a:pos x="10242" y="62954"/>
                  </a:cxn>
                  <a:cxn ang="0">
                    <a:pos x="10242" y="64021"/>
                  </a:cxn>
                  <a:cxn ang="0">
                    <a:pos x="11778" y="65088"/>
                  </a:cxn>
                  <a:cxn ang="0">
                    <a:pos x="12290" y="65088"/>
                  </a:cxn>
                  <a:cxn ang="0">
                    <a:pos x="13827" y="65088"/>
                  </a:cxn>
                  <a:cxn ang="0">
                    <a:pos x="15363" y="64021"/>
                  </a:cxn>
                  <a:cxn ang="0">
                    <a:pos x="15875" y="63487"/>
                  </a:cxn>
                  <a:cxn ang="0">
                    <a:pos x="15875" y="61887"/>
                  </a:cxn>
                  <a:cxn ang="0">
                    <a:pos x="15875" y="60286"/>
                  </a:cxn>
                  <a:cxn ang="0">
                    <a:pos x="15875" y="60286"/>
                  </a:cxn>
                </a:cxnLst>
                <a:rect l="0" t="0" r="0" b="0"/>
                <a:pathLst>
                  <a:path w="31" h="122">
                    <a:moveTo>
                      <a:pt x="31" y="113"/>
                    </a:moveTo>
                    <a:lnTo>
                      <a:pt x="31" y="113"/>
                    </a:lnTo>
                    <a:lnTo>
                      <a:pt x="23" y="89"/>
                    </a:lnTo>
                    <a:lnTo>
                      <a:pt x="19" y="77"/>
                    </a:lnTo>
                    <a:lnTo>
                      <a:pt x="15" y="65"/>
                    </a:lnTo>
                    <a:lnTo>
                      <a:pt x="15" y="65"/>
                    </a:lnTo>
                    <a:lnTo>
                      <a:pt x="12" y="50"/>
                    </a:lnTo>
                    <a:lnTo>
                      <a:pt x="12" y="35"/>
                    </a:lnTo>
                    <a:lnTo>
                      <a:pt x="14" y="6"/>
                    </a:lnTo>
                    <a:lnTo>
                      <a:pt x="14" y="6"/>
                    </a:lnTo>
                    <a:lnTo>
                      <a:pt x="14" y="4"/>
                    </a:lnTo>
                    <a:lnTo>
                      <a:pt x="12" y="2"/>
                    </a:lnTo>
                    <a:lnTo>
                      <a:pt x="10" y="1"/>
                    </a:lnTo>
                    <a:lnTo>
                      <a:pt x="7" y="0"/>
                    </a:lnTo>
                    <a:lnTo>
                      <a:pt x="5" y="1"/>
                    </a:lnTo>
                    <a:lnTo>
                      <a:pt x="3" y="2"/>
                    </a:lnTo>
                    <a:lnTo>
                      <a:pt x="1" y="4"/>
                    </a:lnTo>
                    <a:lnTo>
                      <a:pt x="1" y="6"/>
                    </a:lnTo>
                    <a:lnTo>
                      <a:pt x="1" y="6"/>
                    </a:lnTo>
                    <a:lnTo>
                      <a:pt x="0" y="33"/>
                    </a:lnTo>
                    <a:lnTo>
                      <a:pt x="0" y="48"/>
                    </a:lnTo>
                    <a:lnTo>
                      <a:pt x="1" y="62"/>
                    </a:lnTo>
                    <a:lnTo>
                      <a:pt x="1" y="62"/>
                    </a:lnTo>
                    <a:lnTo>
                      <a:pt x="5" y="76"/>
                    </a:lnTo>
                    <a:lnTo>
                      <a:pt x="10" y="89"/>
                    </a:lnTo>
                    <a:lnTo>
                      <a:pt x="15" y="104"/>
                    </a:lnTo>
                    <a:lnTo>
                      <a:pt x="20" y="118"/>
                    </a:lnTo>
                    <a:lnTo>
                      <a:pt x="20" y="118"/>
                    </a:lnTo>
                    <a:lnTo>
                      <a:pt x="20" y="120"/>
                    </a:lnTo>
                    <a:lnTo>
                      <a:pt x="23" y="122"/>
                    </a:lnTo>
                    <a:lnTo>
                      <a:pt x="24" y="122"/>
                    </a:lnTo>
                    <a:lnTo>
                      <a:pt x="27" y="122"/>
                    </a:lnTo>
                    <a:lnTo>
                      <a:pt x="30" y="120"/>
                    </a:lnTo>
                    <a:lnTo>
                      <a:pt x="31" y="119"/>
                    </a:lnTo>
                    <a:lnTo>
                      <a:pt x="31" y="116"/>
                    </a:lnTo>
                    <a:lnTo>
                      <a:pt x="31" y="113"/>
                    </a:lnTo>
                    <a:lnTo>
                      <a:pt x="31" y="1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08" name="Freeform 995"/>
              <p:cNvSpPr/>
              <p:nvPr/>
            </p:nvSpPr>
            <p:spPr>
              <a:xfrm>
                <a:off x="5233989" y="3379788"/>
                <a:ext cx="12700" cy="52388"/>
              </a:xfrm>
              <a:custGeom>
                <a:avLst/>
                <a:gdLst/>
                <a:ahLst/>
                <a:cxnLst>
                  <a:cxn ang="0">
                    <a:pos x="12700" y="47527"/>
                  </a:cxn>
                  <a:cxn ang="0">
                    <a:pos x="12700" y="47527"/>
                  </a:cxn>
                  <a:cxn ang="0">
                    <a:pos x="9652" y="42126"/>
                  </a:cxn>
                  <a:cxn ang="0">
                    <a:pos x="7620" y="37266"/>
                  </a:cxn>
                  <a:cxn ang="0">
                    <a:pos x="7112" y="31865"/>
                  </a:cxn>
                  <a:cxn ang="0">
                    <a:pos x="6096" y="26464"/>
                  </a:cxn>
                  <a:cxn ang="0">
                    <a:pos x="6096" y="14582"/>
                  </a:cxn>
                  <a:cxn ang="0">
                    <a:pos x="6096" y="3781"/>
                  </a:cxn>
                  <a:cxn ang="0">
                    <a:pos x="6096" y="3781"/>
                  </a:cxn>
                  <a:cxn ang="0">
                    <a:pos x="6096" y="2160"/>
                  </a:cxn>
                  <a:cxn ang="0">
                    <a:pos x="5588" y="1080"/>
                  </a:cxn>
                  <a:cxn ang="0">
                    <a:pos x="5080" y="540"/>
                  </a:cxn>
                  <a:cxn ang="0">
                    <a:pos x="3556" y="0"/>
                  </a:cxn>
                  <a:cxn ang="0">
                    <a:pos x="2032" y="540"/>
                  </a:cxn>
                  <a:cxn ang="0">
                    <a:pos x="1524" y="1080"/>
                  </a:cxn>
                  <a:cxn ang="0">
                    <a:pos x="508" y="2160"/>
                  </a:cxn>
                  <a:cxn ang="0">
                    <a:pos x="0" y="3781"/>
                  </a:cxn>
                  <a:cxn ang="0">
                    <a:pos x="0" y="3781"/>
                  </a:cxn>
                  <a:cxn ang="0">
                    <a:pos x="0" y="16202"/>
                  </a:cxn>
                  <a:cxn ang="0">
                    <a:pos x="0" y="27544"/>
                  </a:cxn>
                  <a:cxn ang="0">
                    <a:pos x="508" y="34565"/>
                  </a:cxn>
                  <a:cxn ang="0">
                    <a:pos x="2032" y="39966"/>
                  </a:cxn>
                  <a:cxn ang="0">
                    <a:pos x="4064" y="45367"/>
                  </a:cxn>
                  <a:cxn ang="0">
                    <a:pos x="7112" y="51308"/>
                  </a:cxn>
                  <a:cxn ang="0">
                    <a:pos x="7112" y="51308"/>
                  </a:cxn>
                  <a:cxn ang="0">
                    <a:pos x="7620" y="51848"/>
                  </a:cxn>
                  <a:cxn ang="0">
                    <a:pos x="9144" y="52388"/>
                  </a:cxn>
                  <a:cxn ang="0">
                    <a:pos x="11176" y="51848"/>
                  </a:cxn>
                  <a:cxn ang="0">
                    <a:pos x="11684" y="51308"/>
                  </a:cxn>
                  <a:cxn ang="0">
                    <a:pos x="12700" y="50228"/>
                  </a:cxn>
                  <a:cxn ang="0">
                    <a:pos x="12700" y="49148"/>
                  </a:cxn>
                  <a:cxn ang="0">
                    <a:pos x="12700" y="47527"/>
                  </a:cxn>
                  <a:cxn ang="0">
                    <a:pos x="12700" y="47527"/>
                  </a:cxn>
                </a:cxnLst>
                <a:rect l="0" t="0" r="0" b="0"/>
                <a:pathLst>
                  <a:path w="25" h="97">
                    <a:moveTo>
                      <a:pt x="25" y="88"/>
                    </a:moveTo>
                    <a:lnTo>
                      <a:pt x="25" y="88"/>
                    </a:lnTo>
                    <a:lnTo>
                      <a:pt x="19" y="78"/>
                    </a:lnTo>
                    <a:lnTo>
                      <a:pt x="15" y="69"/>
                    </a:lnTo>
                    <a:lnTo>
                      <a:pt x="14" y="59"/>
                    </a:lnTo>
                    <a:lnTo>
                      <a:pt x="12" y="49"/>
                    </a:lnTo>
                    <a:lnTo>
                      <a:pt x="12" y="27"/>
                    </a:lnTo>
                    <a:lnTo>
                      <a:pt x="12" y="7"/>
                    </a:lnTo>
                    <a:lnTo>
                      <a:pt x="12" y="7"/>
                    </a:lnTo>
                    <a:lnTo>
                      <a:pt x="12" y="4"/>
                    </a:lnTo>
                    <a:lnTo>
                      <a:pt x="11" y="2"/>
                    </a:lnTo>
                    <a:lnTo>
                      <a:pt x="10" y="1"/>
                    </a:lnTo>
                    <a:lnTo>
                      <a:pt x="7" y="0"/>
                    </a:lnTo>
                    <a:lnTo>
                      <a:pt x="4" y="1"/>
                    </a:lnTo>
                    <a:lnTo>
                      <a:pt x="3" y="2"/>
                    </a:lnTo>
                    <a:lnTo>
                      <a:pt x="1" y="4"/>
                    </a:lnTo>
                    <a:lnTo>
                      <a:pt x="0" y="7"/>
                    </a:lnTo>
                    <a:lnTo>
                      <a:pt x="0" y="7"/>
                    </a:lnTo>
                    <a:lnTo>
                      <a:pt x="0" y="30"/>
                    </a:lnTo>
                    <a:lnTo>
                      <a:pt x="0" y="51"/>
                    </a:lnTo>
                    <a:lnTo>
                      <a:pt x="1" y="64"/>
                    </a:lnTo>
                    <a:lnTo>
                      <a:pt x="4" y="74"/>
                    </a:lnTo>
                    <a:lnTo>
                      <a:pt x="8" y="84"/>
                    </a:lnTo>
                    <a:lnTo>
                      <a:pt x="14" y="95"/>
                    </a:lnTo>
                    <a:lnTo>
                      <a:pt x="14" y="95"/>
                    </a:lnTo>
                    <a:lnTo>
                      <a:pt x="15" y="96"/>
                    </a:lnTo>
                    <a:lnTo>
                      <a:pt x="18" y="97"/>
                    </a:lnTo>
                    <a:lnTo>
                      <a:pt x="22" y="96"/>
                    </a:lnTo>
                    <a:lnTo>
                      <a:pt x="23" y="95"/>
                    </a:lnTo>
                    <a:lnTo>
                      <a:pt x="25" y="93"/>
                    </a:lnTo>
                    <a:lnTo>
                      <a:pt x="25" y="91"/>
                    </a:lnTo>
                    <a:lnTo>
                      <a:pt x="25" y="88"/>
                    </a:lnTo>
                    <a:lnTo>
                      <a:pt x="25" y="8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09" name="Freeform 996"/>
              <p:cNvSpPr/>
              <p:nvPr/>
            </p:nvSpPr>
            <p:spPr>
              <a:xfrm>
                <a:off x="5275264" y="3379788"/>
                <a:ext cx="9525" cy="58738"/>
              </a:xfrm>
              <a:custGeom>
                <a:avLst/>
                <a:gdLst/>
                <a:ahLst/>
                <a:cxnLst>
                  <a:cxn ang="0">
                    <a:pos x="6350" y="32573"/>
                  </a:cxn>
                  <a:cxn ang="0">
                    <a:pos x="6350" y="32573"/>
                  </a:cxn>
                  <a:cxn ang="0">
                    <a:pos x="5821" y="18155"/>
                  </a:cxn>
                  <a:cxn ang="0">
                    <a:pos x="6350" y="3738"/>
                  </a:cxn>
                  <a:cxn ang="0">
                    <a:pos x="6350" y="3738"/>
                  </a:cxn>
                  <a:cxn ang="0">
                    <a:pos x="5821" y="2136"/>
                  </a:cxn>
                  <a:cxn ang="0">
                    <a:pos x="5292" y="1068"/>
                  </a:cxn>
                  <a:cxn ang="0">
                    <a:pos x="4233" y="534"/>
                  </a:cxn>
                  <a:cxn ang="0">
                    <a:pos x="3175" y="0"/>
                  </a:cxn>
                  <a:cxn ang="0">
                    <a:pos x="2117" y="534"/>
                  </a:cxn>
                  <a:cxn ang="0">
                    <a:pos x="529" y="1068"/>
                  </a:cxn>
                  <a:cxn ang="0">
                    <a:pos x="0" y="2136"/>
                  </a:cxn>
                  <a:cxn ang="0">
                    <a:pos x="0" y="3738"/>
                  </a:cxn>
                  <a:cxn ang="0">
                    <a:pos x="0" y="32573"/>
                  </a:cxn>
                  <a:cxn ang="0">
                    <a:pos x="0" y="32573"/>
                  </a:cxn>
                  <a:cxn ang="0">
                    <a:pos x="0" y="38447"/>
                  </a:cxn>
                  <a:cxn ang="0">
                    <a:pos x="1588" y="44320"/>
                  </a:cxn>
                  <a:cxn ang="0">
                    <a:pos x="2117" y="49660"/>
                  </a:cxn>
                  <a:cxn ang="0">
                    <a:pos x="3175" y="55534"/>
                  </a:cxn>
                  <a:cxn ang="0">
                    <a:pos x="3175" y="55534"/>
                  </a:cxn>
                  <a:cxn ang="0">
                    <a:pos x="3704" y="56602"/>
                  </a:cxn>
                  <a:cxn ang="0">
                    <a:pos x="4233" y="57670"/>
                  </a:cxn>
                  <a:cxn ang="0">
                    <a:pos x="6350" y="58738"/>
                  </a:cxn>
                  <a:cxn ang="0">
                    <a:pos x="7408" y="58738"/>
                  </a:cxn>
                  <a:cxn ang="0">
                    <a:pos x="8467" y="57670"/>
                  </a:cxn>
                  <a:cxn ang="0">
                    <a:pos x="9525" y="56602"/>
                  </a:cxn>
                  <a:cxn ang="0">
                    <a:pos x="9525" y="55534"/>
                  </a:cxn>
                  <a:cxn ang="0">
                    <a:pos x="9525" y="55534"/>
                  </a:cxn>
                  <a:cxn ang="0">
                    <a:pos x="8467" y="49660"/>
                  </a:cxn>
                  <a:cxn ang="0">
                    <a:pos x="7937" y="44320"/>
                  </a:cxn>
                  <a:cxn ang="0">
                    <a:pos x="7408" y="38447"/>
                  </a:cxn>
                  <a:cxn ang="0">
                    <a:pos x="6350" y="32573"/>
                  </a:cxn>
                  <a:cxn ang="0">
                    <a:pos x="6350" y="32573"/>
                  </a:cxn>
                </a:cxnLst>
                <a:rect l="0" t="0" r="0" b="0"/>
                <a:pathLst>
                  <a:path w="18" h="110">
                    <a:moveTo>
                      <a:pt x="12" y="61"/>
                    </a:moveTo>
                    <a:lnTo>
                      <a:pt x="12" y="61"/>
                    </a:lnTo>
                    <a:lnTo>
                      <a:pt x="11" y="34"/>
                    </a:lnTo>
                    <a:lnTo>
                      <a:pt x="12" y="7"/>
                    </a:lnTo>
                    <a:lnTo>
                      <a:pt x="12" y="7"/>
                    </a:lnTo>
                    <a:lnTo>
                      <a:pt x="11" y="4"/>
                    </a:lnTo>
                    <a:lnTo>
                      <a:pt x="10" y="2"/>
                    </a:lnTo>
                    <a:lnTo>
                      <a:pt x="8" y="1"/>
                    </a:lnTo>
                    <a:lnTo>
                      <a:pt x="6" y="0"/>
                    </a:lnTo>
                    <a:lnTo>
                      <a:pt x="4" y="1"/>
                    </a:lnTo>
                    <a:lnTo>
                      <a:pt x="1" y="2"/>
                    </a:lnTo>
                    <a:lnTo>
                      <a:pt x="0" y="4"/>
                    </a:lnTo>
                    <a:lnTo>
                      <a:pt x="0" y="7"/>
                    </a:lnTo>
                    <a:lnTo>
                      <a:pt x="0" y="61"/>
                    </a:lnTo>
                    <a:lnTo>
                      <a:pt x="0" y="61"/>
                    </a:lnTo>
                    <a:lnTo>
                      <a:pt x="0" y="72"/>
                    </a:lnTo>
                    <a:lnTo>
                      <a:pt x="3" y="83"/>
                    </a:lnTo>
                    <a:lnTo>
                      <a:pt x="4" y="93"/>
                    </a:lnTo>
                    <a:lnTo>
                      <a:pt x="6" y="104"/>
                    </a:lnTo>
                    <a:lnTo>
                      <a:pt x="6" y="104"/>
                    </a:lnTo>
                    <a:lnTo>
                      <a:pt x="7" y="106"/>
                    </a:lnTo>
                    <a:lnTo>
                      <a:pt x="8" y="108"/>
                    </a:lnTo>
                    <a:lnTo>
                      <a:pt x="12" y="110"/>
                    </a:lnTo>
                    <a:lnTo>
                      <a:pt x="14" y="110"/>
                    </a:lnTo>
                    <a:lnTo>
                      <a:pt x="16" y="108"/>
                    </a:lnTo>
                    <a:lnTo>
                      <a:pt x="18" y="106"/>
                    </a:lnTo>
                    <a:lnTo>
                      <a:pt x="18" y="104"/>
                    </a:lnTo>
                    <a:lnTo>
                      <a:pt x="18" y="104"/>
                    </a:lnTo>
                    <a:lnTo>
                      <a:pt x="16" y="93"/>
                    </a:lnTo>
                    <a:lnTo>
                      <a:pt x="15" y="83"/>
                    </a:lnTo>
                    <a:lnTo>
                      <a:pt x="14" y="72"/>
                    </a:lnTo>
                    <a:lnTo>
                      <a:pt x="12" y="61"/>
                    </a:lnTo>
                    <a:lnTo>
                      <a:pt x="12"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10" name="Freeform 997"/>
              <p:cNvSpPr/>
              <p:nvPr/>
            </p:nvSpPr>
            <p:spPr>
              <a:xfrm>
                <a:off x="5313364" y="3384551"/>
                <a:ext cx="20638" cy="50800"/>
              </a:xfrm>
              <a:custGeom>
                <a:avLst/>
                <a:gdLst/>
                <a:ahLst/>
                <a:cxnLst>
                  <a:cxn ang="0">
                    <a:pos x="18965" y="44979"/>
                  </a:cxn>
                  <a:cxn ang="0">
                    <a:pos x="18965" y="44979"/>
                  </a:cxn>
                  <a:cxn ang="0">
                    <a:pos x="16734" y="43392"/>
                  </a:cxn>
                  <a:cxn ang="0">
                    <a:pos x="14502" y="42333"/>
                  </a:cxn>
                  <a:cxn ang="0">
                    <a:pos x="12271" y="40217"/>
                  </a:cxn>
                  <a:cxn ang="0">
                    <a:pos x="10598" y="37571"/>
                  </a:cxn>
                  <a:cxn ang="0">
                    <a:pos x="8367" y="32279"/>
                  </a:cxn>
                  <a:cxn ang="0">
                    <a:pos x="6693" y="26458"/>
                  </a:cxn>
                  <a:cxn ang="0">
                    <a:pos x="6693" y="20638"/>
                  </a:cxn>
                  <a:cxn ang="0">
                    <a:pos x="6693" y="14287"/>
                  </a:cxn>
                  <a:cxn ang="0">
                    <a:pos x="7809" y="2646"/>
                  </a:cxn>
                  <a:cxn ang="0">
                    <a:pos x="7809" y="2646"/>
                  </a:cxn>
                  <a:cxn ang="0">
                    <a:pos x="6693" y="1058"/>
                  </a:cxn>
                  <a:cxn ang="0">
                    <a:pos x="6136" y="529"/>
                  </a:cxn>
                  <a:cxn ang="0">
                    <a:pos x="5578" y="0"/>
                  </a:cxn>
                  <a:cxn ang="0">
                    <a:pos x="3904" y="0"/>
                  </a:cxn>
                  <a:cxn ang="0">
                    <a:pos x="2231" y="0"/>
                  </a:cxn>
                  <a:cxn ang="0">
                    <a:pos x="1673" y="529"/>
                  </a:cxn>
                  <a:cxn ang="0">
                    <a:pos x="558" y="1058"/>
                  </a:cxn>
                  <a:cxn ang="0">
                    <a:pos x="558" y="2646"/>
                  </a:cxn>
                  <a:cxn ang="0">
                    <a:pos x="558" y="2646"/>
                  </a:cxn>
                  <a:cxn ang="0">
                    <a:pos x="0" y="15346"/>
                  </a:cxn>
                  <a:cxn ang="0">
                    <a:pos x="0" y="22754"/>
                  </a:cxn>
                  <a:cxn ang="0">
                    <a:pos x="558" y="30162"/>
                  </a:cxn>
                  <a:cxn ang="0">
                    <a:pos x="2231" y="36513"/>
                  </a:cxn>
                  <a:cxn ang="0">
                    <a:pos x="5578" y="42333"/>
                  </a:cxn>
                  <a:cxn ang="0">
                    <a:pos x="7809" y="44450"/>
                  </a:cxn>
                  <a:cxn ang="0">
                    <a:pos x="10040" y="47096"/>
                  </a:cxn>
                  <a:cxn ang="0">
                    <a:pos x="12271" y="49213"/>
                  </a:cxn>
                  <a:cxn ang="0">
                    <a:pos x="16176" y="50800"/>
                  </a:cxn>
                  <a:cxn ang="0">
                    <a:pos x="16176" y="50800"/>
                  </a:cxn>
                  <a:cxn ang="0">
                    <a:pos x="17291" y="50800"/>
                  </a:cxn>
                  <a:cxn ang="0">
                    <a:pos x="18407" y="50800"/>
                  </a:cxn>
                  <a:cxn ang="0">
                    <a:pos x="20638" y="49213"/>
                  </a:cxn>
                  <a:cxn ang="0">
                    <a:pos x="20638" y="47625"/>
                  </a:cxn>
                  <a:cxn ang="0">
                    <a:pos x="20638" y="47096"/>
                  </a:cxn>
                  <a:cxn ang="0">
                    <a:pos x="20638" y="45508"/>
                  </a:cxn>
                  <a:cxn ang="0">
                    <a:pos x="18965" y="44979"/>
                  </a:cxn>
                  <a:cxn ang="0">
                    <a:pos x="18965" y="44979"/>
                  </a:cxn>
                </a:cxnLst>
                <a:rect l="0" t="0" r="0" b="0"/>
                <a:pathLst>
                  <a:path w="37" h="96">
                    <a:moveTo>
                      <a:pt x="34" y="85"/>
                    </a:moveTo>
                    <a:lnTo>
                      <a:pt x="34" y="85"/>
                    </a:lnTo>
                    <a:lnTo>
                      <a:pt x="30" y="82"/>
                    </a:lnTo>
                    <a:lnTo>
                      <a:pt x="26" y="80"/>
                    </a:lnTo>
                    <a:lnTo>
                      <a:pt x="22" y="76"/>
                    </a:lnTo>
                    <a:lnTo>
                      <a:pt x="19" y="71"/>
                    </a:lnTo>
                    <a:lnTo>
                      <a:pt x="15" y="61"/>
                    </a:lnTo>
                    <a:lnTo>
                      <a:pt x="12" y="50"/>
                    </a:lnTo>
                    <a:lnTo>
                      <a:pt x="12" y="39"/>
                    </a:lnTo>
                    <a:lnTo>
                      <a:pt x="12" y="27"/>
                    </a:lnTo>
                    <a:lnTo>
                      <a:pt x="14" y="5"/>
                    </a:lnTo>
                    <a:lnTo>
                      <a:pt x="14" y="5"/>
                    </a:lnTo>
                    <a:lnTo>
                      <a:pt x="12" y="2"/>
                    </a:lnTo>
                    <a:lnTo>
                      <a:pt x="11" y="1"/>
                    </a:lnTo>
                    <a:lnTo>
                      <a:pt x="10" y="0"/>
                    </a:lnTo>
                    <a:lnTo>
                      <a:pt x="7" y="0"/>
                    </a:lnTo>
                    <a:lnTo>
                      <a:pt x="4" y="0"/>
                    </a:lnTo>
                    <a:lnTo>
                      <a:pt x="3" y="1"/>
                    </a:lnTo>
                    <a:lnTo>
                      <a:pt x="1" y="2"/>
                    </a:lnTo>
                    <a:lnTo>
                      <a:pt x="1" y="5"/>
                    </a:lnTo>
                    <a:lnTo>
                      <a:pt x="1" y="5"/>
                    </a:lnTo>
                    <a:lnTo>
                      <a:pt x="0" y="29"/>
                    </a:lnTo>
                    <a:lnTo>
                      <a:pt x="0" y="43"/>
                    </a:lnTo>
                    <a:lnTo>
                      <a:pt x="1" y="57"/>
                    </a:lnTo>
                    <a:lnTo>
                      <a:pt x="4" y="69"/>
                    </a:lnTo>
                    <a:lnTo>
                      <a:pt x="10" y="80"/>
                    </a:lnTo>
                    <a:lnTo>
                      <a:pt x="14" y="84"/>
                    </a:lnTo>
                    <a:lnTo>
                      <a:pt x="18" y="89"/>
                    </a:lnTo>
                    <a:lnTo>
                      <a:pt x="22" y="93"/>
                    </a:lnTo>
                    <a:lnTo>
                      <a:pt x="29" y="96"/>
                    </a:lnTo>
                    <a:lnTo>
                      <a:pt x="29" y="96"/>
                    </a:lnTo>
                    <a:lnTo>
                      <a:pt x="31" y="96"/>
                    </a:lnTo>
                    <a:lnTo>
                      <a:pt x="33" y="96"/>
                    </a:lnTo>
                    <a:lnTo>
                      <a:pt x="37" y="93"/>
                    </a:lnTo>
                    <a:lnTo>
                      <a:pt x="37" y="90"/>
                    </a:lnTo>
                    <a:lnTo>
                      <a:pt x="37" y="89"/>
                    </a:lnTo>
                    <a:lnTo>
                      <a:pt x="37" y="86"/>
                    </a:lnTo>
                    <a:lnTo>
                      <a:pt x="34" y="85"/>
                    </a:lnTo>
                    <a:lnTo>
                      <a:pt x="34" y="8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11" name="Freeform 998"/>
              <p:cNvSpPr/>
              <p:nvPr/>
            </p:nvSpPr>
            <p:spPr>
              <a:xfrm>
                <a:off x="5362577" y="3379788"/>
                <a:ext cx="19050" cy="39688"/>
              </a:xfrm>
              <a:custGeom>
                <a:avLst/>
                <a:gdLst/>
                <a:ahLst/>
                <a:cxnLst>
                  <a:cxn ang="0">
                    <a:pos x="17505" y="33708"/>
                  </a:cxn>
                  <a:cxn ang="0">
                    <a:pos x="17505" y="33708"/>
                  </a:cxn>
                  <a:cxn ang="0">
                    <a:pos x="12872" y="27184"/>
                  </a:cxn>
                  <a:cxn ang="0">
                    <a:pos x="10812" y="23378"/>
                  </a:cxn>
                  <a:cxn ang="0">
                    <a:pos x="9268" y="19572"/>
                  </a:cxn>
                  <a:cxn ang="0">
                    <a:pos x="7208" y="12504"/>
                  </a:cxn>
                  <a:cxn ang="0">
                    <a:pos x="6178" y="3806"/>
                  </a:cxn>
                  <a:cxn ang="0">
                    <a:pos x="6178" y="3806"/>
                  </a:cxn>
                  <a:cxn ang="0">
                    <a:pos x="5664" y="2175"/>
                  </a:cxn>
                  <a:cxn ang="0">
                    <a:pos x="5149" y="1087"/>
                  </a:cxn>
                  <a:cxn ang="0">
                    <a:pos x="4119" y="544"/>
                  </a:cxn>
                  <a:cxn ang="0">
                    <a:pos x="3089" y="0"/>
                  </a:cxn>
                  <a:cxn ang="0">
                    <a:pos x="2059" y="544"/>
                  </a:cxn>
                  <a:cxn ang="0">
                    <a:pos x="1030" y="1087"/>
                  </a:cxn>
                  <a:cxn ang="0">
                    <a:pos x="0" y="2175"/>
                  </a:cxn>
                  <a:cxn ang="0">
                    <a:pos x="0" y="3806"/>
                  </a:cxn>
                  <a:cxn ang="0">
                    <a:pos x="0" y="3806"/>
                  </a:cxn>
                  <a:cxn ang="0">
                    <a:pos x="1030" y="14135"/>
                  </a:cxn>
                  <a:cxn ang="0">
                    <a:pos x="1545" y="18485"/>
                  </a:cxn>
                  <a:cxn ang="0">
                    <a:pos x="3089" y="22834"/>
                  </a:cxn>
                  <a:cxn ang="0">
                    <a:pos x="5149" y="27184"/>
                  </a:cxn>
                  <a:cxn ang="0">
                    <a:pos x="7208" y="30989"/>
                  </a:cxn>
                  <a:cxn ang="0">
                    <a:pos x="9782" y="35339"/>
                  </a:cxn>
                  <a:cxn ang="0">
                    <a:pos x="13386" y="39144"/>
                  </a:cxn>
                  <a:cxn ang="0">
                    <a:pos x="13386" y="39144"/>
                  </a:cxn>
                  <a:cxn ang="0">
                    <a:pos x="14931" y="39688"/>
                  </a:cxn>
                  <a:cxn ang="0">
                    <a:pos x="15446" y="39688"/>
                  </a:cxn>
                  <a:cxn ang="0">
                    <a:pos x="16991" y="39688"/>
                  </a:cxn>
                  <a:cxn ang="0">
                    <a:pos x="17505" y="39144"/>
                  </a:cxn>
                  <a:cxn ang="0">
                    <a:pos x="18535" y="37513"/>
                  </a:cxn>
                  <a:cxn ang="0">
                    <a:pos x="19050" y="36970"/>
                  </a:cxn>
                  <a:cxn ang="0">
                    <a:pos x="19050" y="35339"/>
                  </a:cxn>
                  <a:cxn ang="0">
                    <a:pos x="17505" y="33708"/>
                  </a:cxn>
                  <a:cxn ang="0">
                    <a:pos x="17505" y="33708"/>
                  </a:cxn>
                </a:cxnLst>
                <a:rect l="0" t="0" r="0" b="0"/>
                <a:pathLst>
                  <a:path w="37" h="73">
                    <a:moveTo>
                      <a:pt x="34" y="62"/>
                    </a:moveTo>
                    <a:lnTo>
                      <a:pt x="34" y="62"/>
                    </a:lnTo>
                    <a:lnTo>
                      <a:pt x="25" y="50"/>
                    </a:lnTo>
                    <a:lnTo>
                      <a:pt x="21" y="43"/>
                    </a:lnTo>
                    <a:lnTo>
                      <a:pt x="18" y="36"/>
                    </a:lnTo>
                    <a:lnTo>
                      <a:pt x="14" y="23"/>
                    </a:lnTo>
                    <a:lnTo>
                      <a:pt x="12" y="7"/>
                    </a:lnTo>
                    <a:lnTo>
                      <a:pt x="12" y="7"/>
                    </a:lnTo>
                    <a:lnTo>
                      <a:pt x="11" y="4"/>
                    </a:lnTo>
                    <a:lnTo>
                      <a:pt x="10" y="2"/>
                    </a:lnTo>
                    <a:lnTo>
                      <a:pt x="8" y="1"/>
                    </a:lnTo>
                    <a:lnTo>
                      <a:pt x="6" y="0"/>
                    </a:lnTo>
                    <a:lnTo>
                      <a:pt x="4" y="1"/>
                    </a:lnTo>
                    <a:lnTo>
                      <a:pt x="2" y="2"/>
                    </a:lnTo>
                    <a:lnTo>
                      <a:pt x="0" y="4"/>
                    </a:lnTo>
                    <a:lnTo>
                      <a:pt x="0" y="7"/>
                    </a:lnTo>
                    <a:lnTo>
                      <a:pt x="0" y="7"/>
                    </a:lnTo>
                    <a:lnTo>
                      <a:pt x="2" y="26"/>
                    </a:lnTo>
                    <a:lnTo>
                      <a:pt x="3" y="34"/>
                    </a:lnTo>
                    <a:lnTo>
                      <a:pt x="6" y="42"/>
                    </a:lnTo>
                    <a:lnTo>
                      <a:pt x="10" y="50"/>
                    </a:lnTo>
                    <a:lnTo>
                      <a:pt x="14" y="57"/>
                    </a:lnTo>
                    <a:lnTo>
                      <a:pt x="19" y="65"/>
                    </a:lnTo>
                    <a:lnTo>
                      <a:pt x="26" y="72"/>
                    </a:lnTo>
                    <a:lnTo>
                      <a:pt x="26" y="72"/>
                    </a:lnTo>
                    <a:lnTo>
                      <a:pt x="29" y="73"/>
                    </a:lnTo>
                    <a:lnTo>
                      <a:pt x="30" y="73"/>
                    </a:lnTo>
                    <a:lnTo>
                      <a:pt x="33" y="73"/>
                    </a:lnTo>
                    <a:lnTo>
                      <a:pt x="34" y="72"/>
                    </a:lnTo>
                    <a:lnTo>
                      <a:pt x="36" y="69"/>
                    </a:lnTo>
                    <a:lnTo>
                      <a:pt x="37" y="68"/>
                    </a:lnTo>
                    <a:lnTo>
                      <a:pt x="37" y="65"/>
                    </a:lnTo>
                    <a:lnTo>
                      <a:pt x="34" y="62"/>
                    </a:lnTo>
                    <a:lnTo>
                      <a:pt x="34" y="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12" name="Freeform 999"/>
              <p:cNvSpPr/>
              <p:nvPr/>
            </p:nvSpPr>
            <p:spPr>
              <a:xfrm>
                <a:off x="5397502" y="3373438"/>
                <a:ext cx="19050" cy="42863"/>
              </a:xfrm>
              <a:custGeom>
                <a:avLst/>
                <a:gdLst/>
                <a:ahLst/>
                <a:cxnLst>
                  <a:cxn ang="0">
                    <a:pos x="18521" y="36969"/>
                  </a:cxn>
                  <a:cxn ang="0">
                    <a:pos x="18521" y="36969"/>
                  </a:cxn>
                  <a:cxn ang="0">
                    <a:pos x="15875" y="33219"/>
                  </a:cxn>
                  <a:cxn ang="0">
                    <a:pos x="12700" y="29468"/>
                  </a:cxn>
                  <a:cxn ang="0">
                    <a:pos x="10583" y="25182"/>
                  </a:cxn>
                  <a:cxn ang="0">
                    <a:pos x="8996" y="21432"/>
                  </a:cxn>
                  <a:cxn ang="0">
                    <a:pos x="6879" y="12859"/>
                  </a:cxn>
                  <a:cxn ang="0">
                    <a:pos x="6350" y="3215"/>
                  </a:cxn>
                  <a:cxn ang="0">
                    <a:pos x="6350" y="3215"/>
                  </a:cxn>
                  <a:cxn ang="0">
                    <a:pos x="6350" y="2143"/>
                  </a:cxn>
                  <a:cxn ang="0">
                    <a:pos x="5821" y="1072"/>
                  </a:cxn>
                  <a:cxn ang="0">
                    <a:pos x="4233" y="536"/>
                  </a:cxn>
                  <a:cxn ang="0">
                    <a:pos x="3704" y="0"/>
                  </a:cxn>
                  <a:cxn ang="0">
                    <a:pos x="2117" y="536"/>
                  </a:cxn>
                  <a:cxn ang="0">
                    <a:pos x="1058" y="1072"/>
                  </a:cxn>
                  <a:cxn ang="0">
                    <a:pos x="529" y="2143"/>
                  </a:cxn>
                  <a:cxn ang="0">
                    <a:pos x="0" y="3215"/>
                  </a:cxn>
                  <a:cxn ang="0">
                    <a:pos x="0" y="3215"/>
                  </a:cxn>
                  <a:cxn ang="0">
                    <a:pos x="529" y="13395"/>
                  </a:cxn>
                  <a:cxn ang="0">
                    <a:pos x="2117" y="18753"/>
                  </a:cxn>
                  <a:cxn ang="0">
                    <a:pos x="3704" y="23575"/>
                  </a:cxn>
                  <a:cxn ang="0">
                    <a:pos x="4763" y="28933"/>
                  </a:cxn>
                  <a:cxn ang="0">
                    <a:pos x="7937" y="33219"/>
                  </a:cxn>
                  <a:cxn ang="0">
                    <a:pos x="10583" y="37505"/>
                  </a:cxn>
                  <a:cxn ang="0">
                    <a:pos x="14287" y="41256"/>
                  </a:cxn>
                  <a:cxn ang="0">
                    <a:pos x="14287" y="41256"/>
                  </a:cxn>
                  <a:cxn ang="0">
                    <a:pos x="14817" y="41791"/>
                  </a:cxn>
                  <a:cxn ang="0">
                    <a:pos x="16404" y="42863"/>
                  </a:cxn>
                  <a:cxn ang="0">
                    <a:pos x="16933" y="41791"/>
                  </a:cxn>
                  <a:cxn ang="0">
                    <a:pos x="18521" y="41256"/>
                  </a:cxn>
                  <a:cxn ang="0">
                    <a:pos x="19050" y="39112"/>
                  </a:cxn>
                  <a:cxn ang="0">
                    <a:pos x="19050" y="38041"/>
                  </a:cxn>
                  <a:cxn ang="0">
                    <a:pos x="18521" y="36969"/>
                  </a:cxn>
                  <a:cxn ang="0">
                    <a:pos x="18521" y="36969"/>
                  </a:cxn>
                </a:cxnLst>
                <a:rect l="0" t="0" r="0" b="0"/>
                <a:pathLst>
                  <a:path w="36" h="80">
                    <a:moveTo>
                      <a:pt x="35" y="69"/>
                    </a:moveTo>
                    <a:lnTo>
                      <a:pt x="35" y="69"/>
                    </a:lnTo>
                    <a:lnTo>
                      <a:pt x="30" y="62"/>
                    </a:lnTo>
                    <a:lnTo>
                      <a:pt x="24" y="55"/>
                    </a:lnTo>
                    <a:lnTo>
                      <a:pt x="20" y="47"/>
                    </a:lnTo>
                    <a:lnTo>
                      <a:pt x="17" y="40"/>
                    </a:lnTo>
                    <a:lnTo>
                      <a:pt x="13" y="24"/>
                    </a:lnTo>
                    <a:lnTo>
                      <a:pt x="12" y="6"/>
                    </a:lnTo>
                    <a:lnTo>
                      <a:pt x="12" y="6"/>
                    </a:lnTo>
                    <a:lnTo>
                      <a:pt x="12" y="4"/>
                    </a:lnTo>
                    <a:lnTo>
                      <a:pt x="11" y="2"/>
                    </a:lnTo>
                    <a:lnTo>
                      <a:pt x="8" y="1"/>
                    </a:lnTo>
                    <a:lnTo>
                      <a:pt x="7" y="0"/>
                    </a:lnTo>
                    <a:lnTo>
                      <a:pt x="4" y="1"/>
                    </a:lnTo>
                    <a:lnTo>
                      <a:pt x="2" y="2"/>
                    </a:lnTo>
                    <a:lnTo>
                      <a:pt x="1" y="4"/>
                    </a:lnTo>
                    <a:lnTo>
                      <a:pt x="0" y="6"/>
                    </a:lnTo>
                    <a:lnTo>
                      <a:pt x="0" y="6"/>
                    </a:lnTo>
                    <a:lnTo>
                      <a:pt x="1" y="25"/>
                    </a:lnTo>
                    <a:lnTo>
                      <a:pt x="4" y="35"/>
                    </a:lnTo>
                    <a:lnTo>
                      <a:pt x="7" y="44"/>
                    </a:lnTo>
                    <a:lnTo>
                      <a:pt x="9" y="54"/>
                    </a:lnTo>
                    <a:lnTo>
                      <a:pt x="15" y="62"/>
                    </a:lnTo>
                    <a:lnTo>
                      <a:pt x="20" y="70"/>
                    </a:lnTo>
                    <a:lnTo>
                      <a:pt x="27" y="77"/>
                    </a:lnTo>
                    <a:lnTo>
                      <a:pt x="27" y="77"/>
                    </a:lnTo>
                    <a:lnTo>
                      <a:pt x="28" y="78"/>
                    </a:lnTo>
                    <a:lnTo>
                      <a:pt x="31" y="80"/>
                    </a:lnTo>
                    <a:lnTo>
                      <a:pt x="32" y="78"/>
                    </a:lnTo>
                    <a:lnTo>
                      <a:pt x="35" y="77"/>
                    </a:lnTo>
                    <a:lnTo>
                      <a:pt x="36" y="73"/>
                    </a:lnTo>
                    <a:lnTo>
                      <a:pt x="36" y="71"/>
                    </a:lnTo>
                    <a:lnTo>
                      <a:pt x="35" y="69"/>
                    </a:lnTo>
                    <a:lnTo>
                      <a:pt x="35" y="6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13" name="Freeform 1000"/>
              <p:cNvSpPr/>
              <p:nvPr/>
            </p:nvSpPr>
            <p:spPr>
              <a:xfrm>
                <a:off x="5430839" y="3370263"/>
                <a:ext cx="7938" cy="22225"/>
              </a:xfrm>
              <a:custGeom>
                <a:avLst/>
                <a:gdLst/>
                <a:ahLst/>
                <a:cxnLst>
                  <a:cxn ang="0">
                    <a:pos x="7938" y="17463"/>
                  </a:cxn>
                  <a:cxn ang="0">
                    <a:pos x="7938" y="17463"/>
                  </a:cxn>
                  <a:cxn ang="0">
                    <a:pos x="7004" y="14287"/>
                  </a:cxn>
                  <a:cxn ang="0">
                    <a:pos x="6070" y="10583"/>
                  </a:cxn>
                  <a:cxn ang="0">
                    <a:pos x="5603" y="3175"/>
                  </a:cxn>
                  <a:cxn ang="0">
                    <a:pos x="5603" y="3175"/>
                  </a:cxn>
                  <a:cxn ang="0">
                    <a:pos x="5603" y="1588"/>
                  </a:cxn>
                  <a:cxn ang="0">
                    <a:pos x="5136" y="529"/>
                  </a:cxn>
                  <a:cxn ang="0">
                    <a:pos x="3736" y="0"/>
                  </a:cxn>
                  <a:cxn ang="0">
                    <a:pos x="3269" y="0"/>
                  </a:cxn>
                  <a:cxn ang="0">
                    <a:pos x="1868" y="0"/>
                  </a:cxn>
                  <a:cxn ang="0">
                    <a:pos x="1401" y="529"/>
                  </a:cxn>
                  <a:cxn ang="0">
                    <a:pos x="467" y="1588"/>
                  </a:cxn>
                  <a:cxn ang="0">
                    <a:pos x="0" y="3175"/>
                  </a:cxn>
                  <a:cxn ang="0">
                    <a:pos x="0" y="3175"/>
                  </a:cxn>
                  <a:cxn ang="0">
                    <a:pos x="0" y="7937"/>
                  </a:cxn>
                  <a:cxn ang="0">
                    <a:pos x="467" y="12171"/>
                  </a:cxn>
                  <a:cxn ang="0">
                    <a:pos x="1868" y="16404"/>
                  </a:cxn>
                  <a:cxn ang="0">
                    <a:pos x="3269" y="20638"/>
                  </a:cxn>
                  <a:cxn ang="0">
                    <a:pos x="3269" y="20638"/>
                  </a:cxn>
                  <a:cxn ang="0">
                    <a:pos x="3736" y="22225"/>
                  </a:cxn>
                  <a:cxn ang="0">
                    <a:pos x="5136" y="22225"/>
                  </a:cxn>
                  <a:cxn ang="0">
                    <a:pos x="5603" y="22225"/>
                  </a:cxn>
                  <a:cxn ang="0">
                    <a:pos x="7004" y="22225"/>
                  </a:cxn>
                  <a:cxn ang="0">
                    <a:pos x="7938" y="20108"/>
                  </a:cxn>
                  <a:cxn ang="0">
                    <a:pos x="7938" y="18521"/>
                  </a:cxn>
                  <a:cxn ang="0">
                    <a:pos x="7938" y="17463"/>
                  </a:cxn>
                  <a:cxn ang="0">
                    <a:pos x="7938" y="17463"/>
                  </a:cxn>
                </a:cxnLst>
                <a:rect l="0" t="0" r="0" b="0"/>
                <a:pathLst>
                  <a:path w="17" h="42">
                    <a:moveTo>
                      <a:pt x="17" y="33"/>
                    </a:moveTo>
                    <a:lnTo>
                      <a:pt x="17" y="33"/>
                    </a:lnTo>
                    <a:lnTo>
                      <a:pt x="15" y="27"/>
                    </a:lnTo>
                    <a:lnTo>
                      <a:pt x="13" y="20"/>
                    </a:lnTo>
                    <a:lnTo>
                      <a:pt x="12" y="6"/>
                    </a:lnTo>
                    <a:lnTo>
                      <a:pt x="12" y="6"/>
                    </a:lnTo>
                    <a:lnTo>
                      <a:pt x="12" y="3"/>
                    </a:lnTo>
                    <a:lnTo>
                      <a:pt x="11" y="1"/>
                    </a:lnTo>
                    <a:lnTo>
                      <a:pt x="8" y="0"/>
                    </a:lnTo>
                    <a:lnTo>
                      <a:pt x="7" y="0"/>
                    </a:lnTo>
                    <a:lnTo>
                      <a:pt x="4" y="0"/>
                    </a:lnTo>
                    <a:lnTo>
                      <a:pt x="3" y="1"/>
                    </a:lnTo>
                    <a:lnTo>
                      <a:pt x="1" y="3"/>
                    </a:lnTo>
                    <a:lnTo>
                      <a:pt x="0" y="6"/>
                    </a:lnTo>
                    <a:lnTo>
                      <a:pt x="0" y="6"/>
                    </a:lnTo>
                    <a:lnTo>
                      <a:pt x="0" y="15"/>
                    </a:lnTo>
                    <a:lnTo>
                      <a:pt x="1" y="23"/>
                    </a:lnTo>
                    <a:lnTo>
                      <a:pt x="4" y="31"/>
                    </a:lnTo>
                    <a:lnTo>
                      <a:pt x="7" y="39"/>
                    </a:lnTo>
                    <a:lnTo>
                      <a:pt x="7" y="39"/>
                    </a:lnTo>
                    <a:lnTo>
                      <a:pt x="8" y="42"/>
                    </a:lnTo>
                    <a:lnTo>
                      <a:pt x="11" y="42"/>
                    </a:lnTo>
                    <a:lnTo>
                      <a:pt x="12" y="42"/>
                    </a:lnTo>
                    <a:lnTo>
                      <a:pt x="15" y="42"/>
                    </a:lnTo>
                    <a:lnTo>
                      <a:pt x="17" y="38"/>
                    </a:lnTo>
                    <a:lnTo>
                      <a:pt x="17" y="35"/>
                    </a:lnTo>
                    <a:lnTo>
                      <a:pt x="17" y="33"/>
                    </a:lnTo>
                    <a:lnTo>
                      <a:pt x="17" y="3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14" name="Freeform 1001"/>
              <p:cNvSpPr/>
              <p:nvPr/>
            </p:nvSpPr>
            <p:spPr>
              <a:xfrm>
                <a:off x="4937127" y="2909888"/>
                <a:ext cx="6350" cy="34925"/>
              </a:xfrm>
              <a:custGeom>
                <a:avLst/>
                <a:gdLst/>
                <a:ahLst/>
                <a:cxnLst>
                  <a:cxn ang="0">
                    <a:pos x="0" y="3128"/>
                  </a:cxn>
                  <a:cxn ang="0">
                    <a:pos x="0" y="31797"/>
                  </a:cxn>
                  <a:cxn ang="0">
                    <a:pos x="0" y="31797"/>
                  </a:cxn>
                  <a:cxn ang="0">
                    <a:pos x="529" y="33361"/>
                  </a:cxn>
                  <a:cxn ang="0">
                    <a:pos x="1058" y="33882"/>
                  </a:cxn>
                  <a:cxn ang="0">
                    <a:pos x="2117" y="34925"/>
                  </a:cxn>
                  <a:cxn ang="0">
                    <a:pos x="3704" y="34925"/>
                  </a:cxn>
                  <a:cxn ang="0">
                    <a:pos x="4233" y="34925"/>
                  </a:cxn>
                  <a:cxn ang="0">
                    <a:pos x="5821" y="33882"/>
                  </a:cxn>
                  <a:cxn ang="0">
                    <a:pos x="6350" y="33361"/>
                  </a:cxn>
                  <a:cxn ang="0">
                    <a:pos x="6350" y="31797"/>
                  </a:cxn>
                  <a:cxn ang="0">
                    <a:pos x="6350" y="3128"/>
                  </a:cxn>
                  <a:cxn ang="0">
                    <a:pos x="6350" y="3128"/>
                  </a:cxn>
                  <a:cxn ang="0">
                    <a:pos x="6350" y="2085"/>
                  </a:cxn>
                  <a:cxn ang="0">
                    <a:pos x="5821" y="1043"/>
                  </a:cxn>
                  <a:cxn ang="0">
                    <a:pos x="4233" y="0"/>
                  </a:cxn>
                  <a:cxn ang="0">
                    <a:pos x="3704" y="0"/>
                  </a:cxn>
                  <a:cxn ang="0">
                    <a:pos x="2117" y="0"/>
                  </a:cxn>
                  <a:cxn ang="0">
                    <a:pos x="1058" y="1043"/>
                  </a:cxn>
                  <a:cxn ang="0">
                    <a:pos x="529" y="2085"/>
                  </a:cxn>
                  <a:cxn ang="0">
                    <a:pos x="0" y="3128"/>
                  </a:cxn>
                  <a:cxn ang="0">
                    <a:pos x="0" y="3128"/>
                  </a:cxn>
                </a:cxnLst>
                <a:rect l="0" t="0" r="0" b="0"/>
                <a:pathLst>
                  <a:path w="12" h="67">
                    <a:moveTo>
                      <a:pt x="0" y="6"/>
                    </a:moveTo>
                    <a:lnTo>
                      <a:pt x="0" y="61"/>
                    </a:lnTo>
                    <a:lnTo>
                      <a:pt x="0" y="61"/>
                    </a:lnTo>
                    <a:lnTo>
                      <a:pt x="1" y="64"/>
                    </a:lnTo>
                    <a:lnTo>
                      <a:pt x="2" y="65"/>
                    </a:lnTo>
                    <a:lnTo>
                      <a:pt x="4" y="67"/>
                    </a:lnTo>
                    <a:lnTo>
                      <a:pt x="7" y="67"/>
                    </a:lnTo>
                    <a:lnTo>
                      <a:pt x="8" y="67"/>
                    </a:lnTo>
                    <a:lnTo>
                      <a:pt x="11" y="65"/>
                    </a:lnTo>
                    <a:lnTo>
                      <a:pt x="12" y="64"/>
                    </a:lnTo>
                    <a:lnTo>
                      <a:pt x="12" y="61"/>
                    </a:lnTo>
                    <a:lnTo>
                      <a:pt x="12" y="6"/>
                    </a:lnTo>
                    <a:lnTo>
                      <a:pt x="12" y="6"/>
                    </a:lnTo>
                    <a:lnTo>
                      <a:pt x="12" y="4"/>
                    </a:lnTo>
                    <a:lnTo>
                      <a:pt x="11" y="2"/>
                    </a:lnTo>
                    <a:lnTo>
                      <a:pt x="8" y="0"/>
                    </a:lnTo>
                    <a:lnTo>
                      <a:pt x="7" y="0"/>
                    </a:lnTo>
                    <a:lnTo>
                      <a:pt x="4" y="0"/>
                    </a:lnTo>
                    <a:lnTo>
                      <a:pt x="2" y="2"/>
                    </a:lnTo>
                    <a:lnTo>
                      <a:pt x="1" y="4"/>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15" name="Freeform 1002"/>
              <p:cNvSpPr/>
              <p:nvPr/>
            </p:nvSpPr>
            <p:spPr>
              <a:xfrm>
                <a:off x="4965702" y="2922588"/>
                <a:ext cx="9525" cy="28575"/>
              </a:xfrm>
              <a:custGeom>
                <a:avLst/>
                <a:gdLst/>
                <a:ahLst/>
                <a:cxnLst>
                  <a:cxn ang="0">
                    <a:pos x="3175" y="2117"/>
                  </a:cxn>
                  <a:cxn ang="0">
                    <a:pos x="3175" y="2117"/>
                  </a:cxn>
                  <a:cxn ang="0">
                    <a:pos x="1588" y="7937"/>
                  </a:cxn>
                  <a:cxn ang="0">
                    <a:pos x="1058" y="13229"/>
                  </a:cxn>
                  <a:cxn ang="0">
                    <a:pos x="0" y="25929"/>
                  </a:cxn>
                  <a:cxn ang="0">
                    <a:pos x="0" y="25929"/>
                  </a:cxn>
                  <a:cxn ang="0">
                    <a:pos x="0" y="26987"/>
                  </a:cxn>
                  <a:cxn ang="0">
                    <a:pos x="1058" y="28046"/>
                  </a:cxn>
                  <a:cxn ang="0">
                    <a:pos x="2117" y="28575"/>
                  </a:cxn>
                  <a:cxn ang="0">
                    <a:pos x="3175" y="28575"/>
                  </a:cxn>
                  <a:cxn ang="0">
                    <a:pos x="4763" y="28575"/>
                  </a:cxn>
                  <a:cxn ang="0">
                    <a:pos x="5292" y="28046"/>
                  </a:cxn>
                  <a:cxn ang="0">
                    <a:pos x="5821" y="26987"/>
                  </a:cxn>
                  <a:cxn ang="0">
                    <a:pos x="6879" y="25929"/>
                  </a:cxn>
                  <a:cxn ang="0">
                    <a:pos x="6879" y="25929"/>
                  </a:cxn>
                  <a:cxn ang="0">
                    <a:pos x="7408" y="14817"/>
                  </a:cxn>
                  <a:cxn ang="0">
                    <a:pos x="7937" y="8996"/>
                  </a:cxn>
                  <a:cxn ang="0">
                    <a:pos x="9525" y="4233"/>
                  </a:cxn>
                  <a:cxn ang="0">
                    <a:pos x="9525" y="4233"/>
                  </a:cxn>
                  <a:cxn ang="0">
                    <a:pos x="9525" y="2646"/>
                  </a:cxn>
                  <a:cxn ang="0">
                    <a:pos x="9525" y="1058"/>
                  </a:cxn>
                  <a:cxn ang="0">
                    <a:pos x="8996" y="529"/>
                  </a:cxn>
                  <a:cxn ang="0">
                    <a:pos x="7408" y="0"/>
                  </a:cxn>
                  <a:cxn ang="0">
                    <a:pos x="5292" y="0"/>
                  </a:cxn>
                  <a:cxn ang="0">
                    <a:pos x="3704" y="529"/>
                  </a:cxn>
                  <a:cxn ang="0">
                    <a:pos x="3175" y="2117"/>
                  </a:cxn>
                  <a:cxn ang="0">
                    <a:pos x="3175" y="2117"/>
                  </a:cxn>
                </a:cxnLst>
                <a:rect l="0" t="0" r="0" b="0"/>
                <a:pathLst>
                  <a:path w="18" h="54">
                    <a:moveTo>
                      <a:pt x="6" y="4"/>
                    </a:moveTo>
                    <a:lnTo>
                      <a:pt x="6" y="4"/>
                    </a:lnTo>
                    <a:lnTo>
                      <a:pt x="3" y="15"/>
                    </a:lnTo>
                    <a:lnTo>
                      <a:pt x="2" y="25"/>
                    </a:lnTo>
                    <a:lnTo>
                      <a:pt x="0" y="49"/>
                    </a:lnTo>
                    <a:lnTo>
                      <a:pt x="0" y="49"/>
                    </a:lnTo>
                    <a:lnTo>
                      <a:pt x="0" y="51"/>
                    </a:lnTo>
                    <a:lnTo>
                      <a:pt x="2" y="53"/>
                    </a:lnTo>
                    <a:lnTo>
                      <a:pt x="4" y="54"/>
                    </a:lnTo>
                    <a:lnTo>
                      <a:pt x="6" y="54"/>
                    </a:lnTo>
                    <a:lnTo>
                      <a:pt x="9" y="54"/>
                    </a:lnTo>
                    <a:lnTo>
                      <a:pt x="10" y="53"/>
                    </a:lnTo>
                    <a:lnTo>
                      <a:pt x="11" y="51"/>
                    </a:lnTo>
                    <a:lnTo>
                      <a:pt x="13" y="49"/>
                    </a:lnTo>
                    <a:lnTo>
                      <a:pt x="13" y="49"/>
                    </a:lnTo>
                    <a:lnTo>
                      <a:pt x="14" y="28"/>
                    </a:lnTo>
                    <a:lnTo>
                      <a:pt x="15" y="17"/>
                    </a:lnTo>
                    <a:lnTo>
                      <a:pt x="18" y="8"/>
                    </a:lnTo>
                    <a:lnTo>
                      <a:pt x="18" y="8"/>
                    </a:lnTo>
                    <a:lnTo>
                      <a:pt x="18" y="5"/>
                    </a:lnTo>
                    <a:lnTo>
                      <a:pt x="18" y="2"/>
                    </a:lnTo>
                    <a:lnTo>
                      <a:pt x="17" y="1"/>
                    </a:lnTo>
                    <a:lnTo>
                      <a:pt x="14" y="0"/>
                    </a:lnTo>
                    <a:lnTo>
                      <a:pt x="10" y="0"/>
                    </a:lnTo>
                    <a:lnTo>
                      <a:pt x="7" y="1"/>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16" name="Freeform 1003"/>
              <p:cNvSpPr/>
              <p:nvPr/>
            </p:nvSpPr>
            <p:spPr>
              <a:xfrm>
                <a:off x="4992689" y="2919413"/>
                <a:ext cx="9525" cy="38100"/>
              </a:xfrm>
              <a:custGeom>
                <a:avLst/>
                <a:gdLst/>
                <a:ahLst/>
                <a:cxnLst>
                  <a:cxn ang="0">
                    <a:pos x="3175" y="2117"/>
                  </a:cxn>
                  <a:cxn ang="0">
                    <a:pos x="3175" y="2117"/>
                  </a:cxn>
                  <a:cxn ang="0">
                    <a:pos x="1588" y="10054"/>
                  </a:cxn>
                  <a:cxn ang="0">
                    <a:pos x="0" y="19050"/>
                  </a:cxn>
                  <a:cxn ang="0">
                    <a:pos x="0" y="35454"/>
                  </a:cxn>
                  <a:cxn ang="0">
                    <a:pos x="0" y="35454"/>
                  </a:cxn>
                  <a:cxn ang="0">
                    <a:pos x="0" y="36513"/>
                  </a:cxn>
                  <a:cxn ang="0">
                    <a:pos x="1058" y="37571"/>
                  </a:cxn>
                  <a:cxn ang="0">
                    <a:pos x="2117" y="38100"/>
                  </a:cxn>
                  <a:cxn ang="0">
                    <a:pos x="3175" y="38100"/>
                  </a:cxn>
                  <a:cxn ang="0">
                    <a:pos x="4233" y="38100"/>
                  </a:cxn>
                  <a:cxn ang="0">
                    <a:pos x="5292" y="37571"/>
                  </a:cxn>
                  <a:cxn ang="0">
                    <a:pos x="5821" y="36513"/>
                  </a:cxn>
                  <a:cxn ang="0">
                    <a:pos x="6350" y="35454"/>
                  </a:cxn>
                  <a:cxn ang="0">
                    <a:pos x="6350" y="35454"/>
                  </a:cxn>
                  <a:cxn ang="0">
                    <a:pos x="6350" y="19579"/>
                  </a:cxn>
                  <a:cxn ang="0">
                    <a:pos x="7408" y="11642"/>
                  </a:cxn>
                  <a:cxn ang="0">
                    <a:pos x="9525" y="3704"/>
                  </a:cxn>
                  <a:cxn ang="0">
                    <a:pos x="9525" y="3704"/>
                  </a:cxn>
                  <a:cxn ang="0">
                    <a:pos x="9525" y="2117"/>
                  </a:cxn>
                  <a:cxn ang="0">
                    <a:pos x="9525" y="1588"/>
                  </a:cxn>
                  <a:cxn ang="0">
                    <a:pos x="7937" y="0"/>
                  </a:cxn>
                  <a:cxn ang="0">
                    <a:pos x="7408" y="0"/>
                  </a:cxn>
                  <a:cxn ang="0">
                    <a:pos x="5292" y="0"/>
                  </a:cxn>
                  <a:cxn ang="0">
                    <a:pos x="3704" y="1058"/>
                  </a:cxn>
                  <a:cxn ang="0">
                    <a:pos x="3175" y="2117"/>
                  </a:cxn>
                  <a:cxn ang="0">
                    <a:pos x="3175" y="2117"/>
                  </a:cxn>
                </a:cxnLst>
                <a:rect l="0" t="0" r="0" b="0"/>
                <a:pathLst>
                  <a:path w="18" h="72">
                    <a:moveTo>
                      <a:pt x="6" y="4"/>
                    </a:moveTo>
                    <a:lnTo>
                      <a:pt x="6" y="4"/>
                    </a:lnTo>
                    <a:lnTo>
                      <a:pt x="3" y="19"/>
                    </a:lnTo>
                    <a:lnTo>
                      <a:pt x="0" y="36"/>
                    </a:lnTo>
                    <a:lnTo>
                      <a:pt x="0" y="67"/>
                    </a:lnTo>
                    <a:lnTo>
                      <a:pt x="0" y="67"/>
                    </a:lnTo>
                    <a:lnTo>
                      <a:pt x="0" y="69"/>
                    </a:lnTo>
                    <a:lnTo>
                      <a:pt x="2" y="71"/>
                    </a:lnTo>
                    <a:lnTo>
                      <a:pt x="4" y="72"/>
                    </a:lnTo>
                    <a:lnTo>
                      <a:pt x="6" y="72"/>
                    </a:lnTo>
                    <a:lnTo>
                      <a:pt x="8" y="72"/>
                    </a:lnTo>
                    <a:lnTo>
                      <a:pt x="10" y="71"/>
                    </a:lnTo>
                    <a:lnTo>
                      <a:pt x="11" y="69"/>
                    </a:lnTo>
                    <a:lnTo>
                      <a:pt x="12" y="67"/>
                    </a:lnTo>
                    <a:lnTo>
                      <a:pt x="12" y="67"/>
                    </a:lnTo>
                    <a:lnTo>
                      <a:pt x="12" y="37"/>
                    </a:lnTo>
                    <a:lnTo>
                      <a:pt x="14" y="22"/>
                    </a:lnTo>
                    <a:lnTo>
                      <a:pt x="18" y="7"/>
                    </a:lnTo>
                    <a:lnTo>
                      <a:pt x="18" y="7"/>
                    </a:lnTo>
                    <a:lnTo>
                      <a:pt x="18" y="4"/>
                    </a:lnTo>
                    <a:lnTo>
                      <a:pt x="18" y="3"/>
                    </a:lnTo>
                    <a:lnTo>
                      <a:pt x="15" y="0"/>
                    </a:lnTo>
                    <a:lnTo>
                      <a:pt x="14" y="0"/>
                    </a:lnTo>
                    <a:lnTo>
                      <a:pt x="10" y="0"/>
                    </a:lnTo>
                    <a:lnTo>
                      <a:pt x="7" y="2"/>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17" name="Freeform 1004"/>
              <p:cNvSpPr/>
              <p:nvPr/>
            </p:nvSpPr>
            <p:spPr>
              <a:xfrm>
                <a:off x="5516564" y="2928938"/>
                <a:ext cx="11113" cy="33338"/>
              </a:xfrm>
              <a:custGeom>
                <a:avLst/>
                <a:gdLst/>
                <a:ahLst/>
                <a:cxnLst>
                  <a:cxn ang="0">
                    <a:pos x="4094" y="2733"/>
                  </a:cxn>
                  <a:cxn ang="0">
                    <a:pos x="4094" y="2733"/>
                  </a:cxn>
                  <a:cxn ang="0">
                    <a:pos x="2924" y="6012"/>
                  </a:cxn>
                  <a:cxn ang="0">
                    <a:pos x="1755" y="7105"/>
                  </a:cxn>
                  <a:cxn ang="0">
                    <a:pos x="1755" y="7105"/>
                  </a:cxn>
                  <a:cxn ang="0">
                    <a:pos x="0" y="9837"/>
                  </a:cxn>
                  <a:cxn ang="0">
                    <a:pos x="0" y="12024"/>
                  </a:cxn>
                  <a:cxn ang="0">
                    <a:pos x="0" y="29512"/>
                  </a:cxn>
                  <a:cxn ang="0">
                    <a:pos x="0" y="29512"/>
                  </a:cxn>
                  <a:cxn ang="0">
                    <a:pos x="585" y="31152"/>
                  </a:cxn>
                  <a:cxn ang="0">
                    <a:pos x="1755" y="32791"/>
                  </a:cxn>
                  <a:cxn ang="0">
                    <a:pos x="2340" y="32791"/>
                  </a:cxn>
                  <a:cxn ang="0">
                    <a:pos x="4094" y="33338"/>
                  </a:cxn>
                  <a:cxn ang="0">
                    <a:pos x="4679" y="32791"/>
                  </a:cxn>
                  <a:cxn ang="0">
                    <a:pos x="6434" y="32791"/>
                  </a:cxn>
                  <a:cxn ang="0">
                    <a:pos x="7019" y="31152"/>
                  </a:cxn>
                  <a:cxn ang="0">
                    <a:pos x="7019" y="29512"/>
                  </a:cxn>
                  <a:cxn ang="0">
                    <a:pos x="7019" y="12024"/>
                  </a:cxn>
                  <a:cxn ang="0">
                    <a:pos x="7019" y="12024"/>
                  </a:cxn>
                  <a:cxn ang="0">
                    <a:pos x="8189" y="10930"/>
                  </a:cxn>
                  <a:cxn ang="0">
                    <a:pos x="8773" y="9837"/>
                  </a:cxn>
                  <a:cxn ang="0">
                    <a:pos x="10528" y="8198"/>
                  </a:cxn>
                  <a:cxn ang="0">
                    <a:pos x="10528" y="8198"/>
                  </a:cxn>
                  <a:cxn ang="0">
                    <a:pos x="11113" y="6012"/>
                  </a:cxn>
                  <a:cxn ang="0">
                    <a:pos x="11113" y="2733"/>
                  </a:cxn>
                  <a:cxn ang="0">
                    <a:pos x="11113" y="2733"/>
                  </a:cxn>
                  <a:cxn ang="0">
                    <a:pos x="10528" y="1640"/>
                  </a:cxn>
                  <a:cxn ang="0">
                    <a:pos x="9358" y="547"/>
                  </a:cxn>
                  <a:cxn ang="0">
                    <a:pos x="8773" y="0"/>
                  </a:cxn>
                  <a:cxn ang="0">
                    <a:pos x="7019" y="0"/>
                  </a:cxn>
                  <a:cxn ang="0">
                    <a:pos x="6434" y="0"/>
                  </a:cxn>
                  <a:cxn ang="0">
                    <a:pos x="4679" y="547"/>
                  </a:cxn>
                  <a:cxn ang="0">
                    <a:pos x="4094" y="1640"/>
                  </a:cxn>
                  <a:cxn ang="0">
                    <a:pos x="4094" y="2733"/>
                  </a:cxn>
                  <a:cxn ang="0">
                    <a:pos x="4094" y="2733"/>
                  </a:cxn>
                </a:cxnLst>
                <a:rect l="0" t="0" r="0" b="0"/>
                <a:pathLst>
                  <a:path w="19" h="61">
                    <a:moveTo>
                      <a:pt x="7" y="5"/>
                    </a:moveTo>
                    <a:lnTo>
                      <a:pt x="7" y="5"/>
                    </a:lnTo>
                    <a:lnTo>
                      <a:pt x="5" y="11"/>
                    </a:lnTo>
                    <a:lnTo>
                      <a:pt x="3" y="13"/>
                    </a:lnTo>
                    <a:lnTo>
                      <a:pt x="3" y="13"/>
                    </a:lnTo>
                    <a:lnTo>
                      <a:pt x="0" y="18"/>
                    </a:lnTo>
                    <a:lnTo>
                      <a:pt x="0" y="22"/>
                    </a:lnTo>
                    <a:lnTo>
                      <a:pt x="0" y="54"/>
                    </a:lnTo>
                    <a:lnTo>
                      <a:pt x="0" y="54"/>
                    </a:lnTo>
                    <a:lnTo>
                      <a:pt x="1" y="57"/>
                    </a:lnTo>
                    <a:lnTo>
                      <a:pt x="3" y="60"/>
                    </a:lnTo>
                    <a:lnTo>
                      <a:pt x="4" y="60"/>
                    </a:lnTo>
                    <a:lnTo>
                      <a:pt x="7" y="61"/>
                    </a:lnTo>
                    <a:lnTo>
                      <a:pt x="8" y="60"/>
                    </a:lnTo>
                    <a:lnTo>
                      <a:pt x="11" y="60"/>
                    </a:lnTo>
                    <a:lnTo>
                      <a:pt x="12" y="57"/>
                    </a:lnTo>
                    <a:lnTo>
                      <a:pt x="12" y="54"/>
                    </a:lnTo>
                    <a:lnTo>
                      <a:pt x="12" y="22"/>
                    </a:lnTo>
                    <a:lnTo>
                      <a:pt x="12" y="22"/>
                    </a:lnTo>
                    <a:lnTo>
                      <a:pt x="14" y="20"/>
                    </a:lnTo>
                    <a:lnTo>
                      <a:pt x="15" y="18"/>
                    </a:lnTo>
                    <a:lnTo>
                      <a:pt x="18" y="15"/>
                    </a:lnTo>
                    <a:lnTo>
                      <a:pt x="18" y="15"/>
                    </a:lnTo>
                    <a:lnTo>
                      <a:pt x="19" y="11"/>
                    </a:lnTo>
                    <a:lnTo>
                      <a:pt x="19" y="5"/>
                    </a:lnTo>
                    <a:lnTo>
                      <a:pt x="19" y="5"/>
                    </a:lnTo>
                    <a:lnTo>
                      <a:pt x="18" y="3"/>
                    </a:lnTo>
                    <a:lnTo>
                      <a:pt x="16" y="1"/>
                    </a:lnTo>
                    <a:lnTo>
                      <a:pt x="15" y="0"/>
                    </a:lnTo>
                    <a:lnTo>
                      <a:pt x="12" y="0"/>
                    </a:lnTo>
                    <a:lnTo>
                      <a:pt x="11" y="0"/>
                    </a:lnTo>
                    <a:lnTo>
                      <a:pt x="8" y="1"/>
                    </a:lnTo>
                    <a:lnTo>
                      <a:pt x="7" y="3"/>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18" name="Freeform 1005"/>
              <p:cNvSpPr/>
              <p:nvPr/>
            </p:nvSpPr>
            <p:spPr>
              <a:xfrm>
                <a:off x="5540377" y="2925763"/>
                <a:ext cx="9525" cy="23813"/>
              </a:xfrm>
              <a:custGeom>
                <a:avLst/>
                <a:gdLst/>
                <a:ahLst/>
                <a:cxnLst>
                  <a:cxn ang="0">
                    <a:pos x="3704" y="2165"/>
                  </a:cxn>
                  <a:cxn ang="0">
                    <a:pos x="3704" y="2165"/>
                  </a:cxn>
                  <a:cxn ang="0">
                    <a:pos x="1588" y="6494"/>
                  </a:cxn>
                  <a:cxn ang="0">
                    <a:pos x="1058" y="10824"/>
                  </a:cxn>
                  <a:cxn ang="0">
                    <a:pos x="0" y="15695"/>
                  </a:cxn>
                  <a:cxn ang="0">
                    <a:pos x="0" y="20025"/>
                  </a:cxn>
                  <a:cxn ang="0">
                    <a:pos x="0" y="20025"/>
                  </a:cxn>
                  <a:cxn ang="0">
                    <a:pos x="0" y="21107"/>
                  </a:cxn>
                  <a:cxn ang="0">
                    <a:pos x="1058" y="22731"/>
                  </a:cxn>
                  <a:cxn ang="0">
                    <a:pos x="2117" y="22731"/>
                  </a:cxn>
                  <a:cxn ang="0">
                    <a:pos x="3175" y="23813"/>
                  </a:cxn>
                  <a:cxn ang="0">
                    <a:pos x="4763" y="22731"/>
                  </a:cxn>
                  <a:cxn ang="0">
                    <a:pos x="5292" y="22731"/>
                  </a:cxn>
                  <a:cxn ang="0">
                    <a:pos x="5821" y="21107"/>
                  </a:cxn>
                  <a:cxn ang="0">
                    <a:pos x="6879" y="20025"/>
                  </a:cxn>
                  <a:cxn ang="0">
                    <a:pos x="6879" y="20025"/>
                  </a:cxn>
                  <a:cxn ang="0">
                    <a:pos x="6879" y="12448"/>
                  </a:cxn>
                  <a:cxn ang="0">
                    <a:pos x="7937" y="8659"/>
                  </a:cxn>
                  <a:cxn ang="0">
                    <a:pos x="9525" y="5412"/>
                  </a:cxn>
                  <a:cxn ang="0">
                    <a:pos x="9525" y="5412"/>
                  </a:cxn>
                  <a:cxn ang="0">
                    <a:pos x="9525" y="3788"/>
                  </a:cxn>
                  <a:cxn ang="0">
                    <a:pos x="9525" y="2165"/>
                  </a:cxn>
                  <a:cxn ang="0">
                    <a:pos x="7937" y="541"/>
                  </a:cxn>
                  <a:cxn ang="0">
                    <a:pos x="6879" y="0"/>
                  </a:cxn>
                  <a:cxn ang="0">
                    <a:pos x="5292" y="0"/>
                  </a:cxn>
                  <a:cxn ang="0">
                    <a:pos x="4763" y="541"/>
                  </a:cxn>
                  <a:cxn ang="0">
                    <a:pos x="3704" y="2165"/>
                  </a:cxn>
                  <a:cxn ang="0">
                    <a:pos x="3704" y="2165"/>
                  </a:cxn>
                </a:cxnLst>
                <a:rect l="0" t="0" r="0" b="0"/>
                <a:pathLst>
                  <a:path w="18" h="44">
                    <a:moveTo>
                      <a:pt x="7" y="4"/>
                    </a:moveTo>
                    <a:lnTo>
                      <a:pt x="7" y="4"/>
                    </a:lnTo>
                    <a:lnTo>
                      <a:pt x="3" y="12"/>
                    </a:lnTo>
                    <a:lnTo>
                      <a:pt x="2" y="20"/>
                    </a:lnTo>
                    <a:lnTo>
                      <a:pt x="0" y="29"/>
                    </a:lnTo>
                    <a:lnTo>
                      <a:pt x="0" y="37"/>
                    </a:lnTo>
                    <a:lnTo>
                      <a:pt x="0" y="37"/>
                    </a:lnTo>
                    <a:lnTo>
                      <a:pt x="0" y="39"/>
                    </a:lnTo>
                    <a:lnTo>
                      <a:pt x="2" y="42"/>
                    </a:lnTo>
                    <a:lnTo>
                      <a:pt x="4" y="42"/>
                    </a:lnTo>
                    <a:lnTo>
                      <a:pt x="6" y="44"/>
                    </a:lnTo>
                    <a:lnTo>
                      <a:pt x="9" y="42"/>
                    </a:lnTo>
                    <a:lnTo>
                      <a:pt x="10" y="42"/>
                    </a:lnTo>
                    <a:lnTo>
                      <a:pt x="11" y="39"/>
                    </a:lnTo>
                    <a:lnTo>
                      <a:pt x="13" y="37"/>
                    </a:lnTo>
                    <a:lnTo>
                      <a:pt x="13" y="37"/>
                    </a:lnTo>
                    <a:lnTo>
                      <a:pt x="13" y="23"/>
                    </a:lnTo>
                    <a:lnTo>
                      <a:pt x="15" y="16"/>
                    </a:lnTo>
                    <a:lnTo>
                      <a:pt x="18" y="10"/>
                    </a:lnTo>
                    <a:lnTo>
                      <a:pt x="18" y="10"/>
                    </a:lnTo>
                    <a:lnTo>
                      <a:pt x="18" y="7"/>
                    </a:lnTo>
                    <a:lnTo>
                      <a:pt x="18" y="4"/>
                    </a:lnTo>
                    <a:lnTo>
                      <a:pt x="15" y="1"/>
                    </a:lnTo>
                    <a:lnTo>
                      <a:pt x="13" y="0"/>
                    </a:lnTo>
                    <a:lnTo>
                      <a:pt x="10" y="0"/>
                    </a:lnTo>
                    <a:lnTo>
                      <a:pt x="9" y="1"/>
                    </a:lnTo>
                    <a:lnTo>
                      <a:pt x="7" y="4"/>
                    </a:lnTo>
                    <a:lnTo>
                      <a:pt x="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19" name="Freeform 1006"/>
              <p:cNvSpPr/>
              <p:nvPr/>
            </p:nvSpPr>
            <p:spPr>
              <a:xfrm>
                <a:off x="5568952" y="2919413"/>
                <a:ext cx="6350" cy="30163"/>
              </a:xfrm>
              <a:custGeom>
                <a:avLst/>
                <a:gdLst/>
                <a:ahLst/>
                <a:cxnLst>
                  <a:cxn ang="0">
                    <a:pos x="0" y="3291"/>
                  </a:cxn>
                  <a:cxn ang="0">
                    <a:pos x="0" y="26324"/>
                  </a:cxn>
                  <a:cxn ang="0">
                    <a:pos x="0" y="26324"/>
                  </a:cxn>
                  <a:cxn ang="0">
                    <a:pos x="529" y="27421"/>
                  </a:cxn>
                  <a:cxn ang="0">
                    <a:pos x="1058" y="29066"/>
                  </a:cxn>
                  <a:cxn ang="0">
                    <a:pos x="2117" y="29066"/>
                  </a:cxn>
                  <a:cxn ang="0">
                    <a:pos x="3175" y="30163"/>
                  </a:cxn>
                  <a:cxn ang="0">
                    <a:pos x="4233" y="29066"/>
                  </a:cxn>
                  <a:cxn ang="0">
                    <a:pos x="5821" y="29066"/>
                  </a:cxn>
                  <a:cxn ang="0">
                    <a:pos x="6350" y="27421"/>
                  </a:cxn>
                  <a:cxn ang="0">
                    <a:pos x="6350" y="26324"/>
                  </a:cxn>
                  <a:cxn ang="0">
                    <a:pos x="6350" y="3291"/>
                  </a:cxn>
                  <a:cxn ang="0">
                    <a:pos x="6350" y="3291"/>
                  </a:cxn>
                  <a:cxn ang="0">
                    <a:pos x="6350" y="1645"/>
                  </a:cxn>
                  <a:cxn ang="0">
                    <a:pos x="5821" y="1097"/>
                  </a:cxn>
                  <a:cxn ang="0">
                    <a:pos x="4233" y="0"/>
                  </a:cxn>
                  <a:cxn ang="0">
                    <a:pos x="3175" y="0"/>
                  </a:cxn>
                  <a:cxn ang="0">
                    <a:pos x="2117" y="0"/>
                  </a:cxn>
                  <a:cxn ang="0">
                    <a:pos x="1058" y="1097"/>
                  </a:cxn>
                  <a:cxn ang="0">
                    <a:pos x="529" y="1645"/>
                  </a:cxn>
                  <a:cxn ang="0">
                    <a:pos x="0" y="3291"/>
                  </a:cxn>
                  <a:cxn ang="0">
                    <a:pos x="0" y="3291"/>
                  </a:cxn>
                </a:cxnLst>
                <a:rect l="0" t="0" r="0" b="0"/>
                <a:pathLst>
                  <a:path w="12" h="55">
                    <a:moveTo>
                      <a:pt x="0" y="6"/>
                    </a:moveTo>
                    <a:lnTo>
                      <a:pt x="0" y="48"/>
                    </a:lnTo>
                    <a:lnTo>
                      <a:pt x="0" y="48"/>
                    </a:lnTo>
                    <a:lnTo>
                      <a:pt x="1" y="50"/>
                    </a:lnTo>
                    <a:lnTo>
                      <a:pt x="2" y="53"/>
                    </a:lnTo>
                    <a:lnTo>
                      <a:pt x="4" y="53"/>
                    </a:lnTo>
                    <a:lnTo>
                      <a:pt x="6" y="55"/>
                    </a:lnTo>
                    <a:lnTo>
                      <a:pt x="8" y="53"/>
                    </a:lnTo>
                    <a:lnTo>
                      <a:pt x="11" y="53"/>
                    </a:lnTo>
                    <a:lnTo>
                      <a:pt x="12" y="50"/>
                    </a:lnTo>
                    <a:lnTo>
                      <a:pt x="12" y="48"/>
                    </a:lnTo>
                    <a:lnTo>
                      <a:pt x="12" y="6"/>
                    </a:lnTo>
                    <a:lnTo>
                      <a:pt x="12" y="6"/>
                    </a:lnTo>
                    <a:lnTo>
                      <a:pt x="12" y="3"/>
                    </a:lnTo>
                    <a:lnTo>
                      <a:pt x="11" y="2"/>
                    </a:lnTo>
                    <a:lnTo>
                      <a:pt x="8" y="0"/>
                    </a:lnTo>
                    <a:lnTo>
                      <a:pt x="6" y="0"/>
                    </a:lnTo>
                    <a:lnTo>
                      <a:pt x="4" y="0"/>
                    </a:lnTo>
                    <a:lnTo>
                      <a:pt x="2" y="2"/>
                    </a:lnTo>
                    <a:lnTo>
                      <a:pt x="1" y="3"/>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20" name="Freeform 1007"/>
              <p:cNvSpPr/>
              <p:nvPr/>
            </p:nvSpPr>
            <p:spPr>
              <a:xfrm>
                <a:off x="5213352" y="2674938"/>
                <a:ext cx="42863" cy="47625"/>
              </a:xfrm>
              <a:custGeom>
                <a:avLst/>
                <a:gdLst/>
                <a:ahLst/>
                <a:cxnLst>
                  <a:cxn ang="0">
                    <a:pos x="40693" y="0"/>
                  </a:cxn>
                  <a:cxn ang="0">
                    <a:pos x="40693" y="0"/>
                  </a:cxn>
                  <a:cxn ang="0">
                    <a:pos x="38522" y="0"/>
                  </a:cxn>
                  <a:cxn ang="0">
                    <a:pos x="35810" y="0"/>
                  </a:cxn>
                  <a:cxn ang="0">
                    <a:pos x="33639" y="1570"/>
                  </a:cxn>
                  <a:cxn ang="0">
                    <a:pos x="30926" y="3140"/>
                  </a:cxn>
                  <a:cxn ang="0">
                    <a:pos x="27671" y="7850"/>
                  </a:cxn>
                  <a:cxn ang="0">
                    <a:pos x="24416" y="12037"/>
                  </a:cxn>
                  <a:cxn ang="0">
                    <a:pos x="24416" y="12037"/>
                  </a:cxn>
                  <a:cxn ang="0">
                    <a:pos x="19533" y="19887"/>
                  </a:cxn>
                  <a:cxn ang="0">
                    <a:pos x="13022" y="27738"/>
                  </a:cxn>
                  <a:cxn ang="0">
                    <a:pos x="7053" y="35588"/>
                  </a:cxn>
                  <a:cxn ang="0">
                    <a:pos x="1085" y="43438"/>
                  </a:cxn>
                  <a:cxn ang="0">
                    <a:pos x="1085" y="43438"/>
                  </a:cxn>
                  <a:cxn ang="0">
                    <a:pos x="0" y="45008"/>
                  </a:cxn>
                  <a:cxn ang="0">
                    <a:pos x="0" y="45532"/>
                  </a:cxn>
                  <a:cxn ang="0">
                    <a:pos x="1085" y="47102"/>
                  </a:cxn>
                  <a:cxn ang="0">
                    <a:pos x="1628" y="47625"/>
                  </a:cxn>
                  <a:cxn ang="0">
                    <a:pos x="4883" y="47625"/>
                  </a:cxn>
                  <a:cxn ang="0">
                    <a:pos x="5426" y="47625"/>
                  </a:cxn>
                  <a:cxn ang="0">
                    <a:pos x="7053" y="46055"/>
                  </a:cxn>
                  <a:cxn ang="0">
                    <a:pos x="7053" y="46055"/>
                  </a:cxn>
                  <a:cxn ang="0">
                    <a:pos x="16277" y="33495"/>
                  </a:cxn>
                  <a:cxn ang="0">
                    <a:pos x="26586" y="20934"/>
                  </a:cxn>
                  <a:cxn ang="0">
                    <a:pos x="26586" y="20934"/>
                  </a:cxn>
                  <a:cxn ang="0">
                    <a:pos x="28756" y="17271"/>
                  </a:cxn>
                  <a:cxn ang="0">
                    <a:pos x="32012" y="12037"/>
                  </a:cxn>
                  <a:cxn ang="0">
                    <a:pos x="35810" y="7850"/>
                  </a:cxn>
                  <a:cxn ang="0">
                    <a:pos x="37980" y="6804"/>
                  </a:cxn>
                  <a:cxn ang="0">
                    <a:pos x="39065" y="6804"/>
                  </a:cxn>
                  <a:cxn ang="0">
                    <a:pos x="39065" y="6804"/>
                  </a:cxn>
                  <a:cxn ang="0">
                    <a:pos x="40693" y="6804"/>
                  </a:cxn>
                  <a:cxn ang="0">
                    <a:pos x="42320" y="6804"/>
                  </a:cxn>
                  <a:cxn ang="0">
                    <a:pos x="42863" y="5757"/>
                  </a:cxn>
                  <a:cxn ang="0">
                    <a:pos x="42863" y="4187"/>
                  </a:cxn>
                  <a:cxn ang="0">
                    <a:pos x="42863" y="2093"/>
                  </a:cxn>
                  <a:cxn ang="0">
                    <a:pos x="42320" y="1047"/>
                  </a:cxn>
                  <a:cxn ang="0">
                    <a:pos x="40693" y="0"/>
                  </a:cxn>
                  <a:cxn ang="0">
                    <a:pos x="40693" y="0"/>
                  </a:cxn>
                </a:cxnLst>
                <a:rect l="0" t="0" r="0" b="0"/>
                <a:pathLst>
                  <a:path w="79" h="91">
                    <a:moveTo>
                      <a:pt x="75" y="0"/>
                    </a:moveTo>
                    <a:lnTo>
                      <a:pt x="75" y="0"/>
                    </a:lnTo>
                    <a:lnTo>
                      <a:pt x="71" y="0"/>
                    </a:lnTo>
                    <a:lnTo>
                      <a:pt x="66" y="0"/>
                    </a:lnTo>
                    <a:lnTo>
                      <a:pt x="62" y="3"/>
                    </a:lnTo>
                    <a:lnTo>
                      <a:pt x="57" y="6"/>
                    </a:lnTo>
                    <a:lnTo>
                      <a:pt x="51" y="15"/>
                    </a:lnTo>
                    <a:lnTo>
                      <a:pt x="45" y="23"/>
                    </a:lnTo>
                    <a:lnTo>
                      <a:pt x="45" y="23"/>
                    </a:lnTo>
                    <a:lnTo>
                      <a:pt x="36" y="38"/>
                    </a:lnTo>
                    <a:lnTo>
                      <a:pt x="24" y="53"/>
                    </a:lnTo>
                    <a:lnTo>
                      <a:pt x="13" y="68"/>
                    </a:lnTo>
                    <a:lnTo>
                      <a:pt x="2" y="83"/>
                    </a:lnTo>
                    <a:lnTo>
                      <a:pt x="2" y="83"/>
                    </a:lnTo>
                    <a:lnTo>
                      <a:pt x="0" y="86"/>
                    </a:lnTo>
                    <a:lnTo>
                      <a:pt x="0" y="87"/>
                    </a:lnTo>
                    <a:lnTo>
                      <a:pt x="2" y="90"/>
                    </a:lnTo>
                    <a:lnTo>
                      <a:pt x="3" y="91"/>
                    </a:lnTo>
                    <a:lnTo>
                      <a:pt x="9" y="91"/>
                    </a:lnTo>
                    <a:lnTo>
                      <a:pt x="10" y="91"/>
                    </a:lnTo>
                    <a:lnTo>
                      <a:pt x="13" y="88"/>
                    </a:lnTo>
                    <a:lnTo>
                      <a:pt x="13" y="88"/>
                    </a:lnTo>
                    <a:lnTo>
                      <a:pt x="30" y="64"/>
                    </a:lnTo>
                    <a:lnTo>
                      <a:pt x="49" y="40"/>
                    </a:lnTo>
                    <a:lnTo>
                      <a:pt x="49" y="40"/>
                    </a:lnTo>
                    <a:lnTo>
                      <a:pt x="53" y="33"/>
                    </a:lnTo>
                    <a:lnTo>
                      <a:pt x="59" y="23"/>
                    </a:lnTo>
                    <a:lnTo>
                      <a:pt x="66" y="15"/>
                    </a:lnTo>
                    <a:lnTo>
                      <a:pt x="70" y="13"/>
                    </a:lnTo>
                    <a:lnTo>
                      <a:pt x="72" y="13"/>
                    </a:lnTo>
                    <a:lnTo>
                      <a:pt x="72" y="13"/>
                    </a:lnTo>
                    <a:lnTo>
                      <a:pt x="75" y="13"/>
                    </a:lnTo>
                    <a:lnTo>
                      <a:pt x="78" y="13"/>
                    </a:lnTo>
                    <a:lnTo>
                      <a:pt x="79" y="11"/>
                    </a:lnTo>
                    <a:lnTo>
                      <a:pt x="79" y="8"/>
                    </a:lnTo>
                    <a:lnTo>
                      <a:pt x="79" y="4"/>
                    </a:lnTo>
                    <a:lnTo>
                      <a:pt x="78" y="2"/>
                    </a:lnTo>
                    <a:lnTo>
                      <a:pt x="75" y="0"/>
                    </a:lnTo>
                    <a:lnTo>
                      <a:pt x="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21" name="Freeform 1008"/>
              <p:cNvSpPr/>
              <p:nvPr/>
            </p:nvSpPr>
            <p:spPr>
              <a:xfrm>
                <a:off x="5213352" y="2709863"/>
                <a:ext cx="42863" cy="55563"/>
              </a:xfrm>
              <a:custGeom>
                <a:avLst/>
                <a:gdLst/>
                <a:ahLst/>
                <a:cxnLst>
                  <a:cxn ang="0">
                    <a:pos x="36434" y="1618"/>
                  </a:cxn>
                  <a:cxn ang="0">
                    <a:pos x="36434" y="1618"/>
                  </a:cxn>
                  <a:cxn ang="0">
                    <a:pos x="32147" y="7552"/>
                  </a:cxn>
                  <a:cxn ang="0">
                    <a:pos x="27325" y="13486"/>
                  </a:cxn>
                  <a:cxn ang="0">
                    <a:pos x="21967" y="18341"/>
                  </a:cxn>
                  <a:cxn ang="0">
                    <a:pos x="17145" y="24275"/>
                  </a:cxn>
                  <a:cxn ang="0">
                    <a:pos x="17145" y="24275"/>
                  </a:cxn>
                  <a:cxn ang="0">
                    <a:pos x="1072" y="50708"/>
                  </a:cxn>
                  <a:cxn ang="0">
                    <a:pos x="1072" y="50708"/>
                  </a:cxn>
                  <a:cxn ang="0">
                    <a:pos x="0" y="51787"/>
                  </a:cxn>
                  <a:cxn ang="0">
                    <a:pos x="0" y="53405"/>
                  </a:cxn>
                  <a:cxn ang="0">
                    <a:pos x="1072" y="54484"/>
                  </a:cxn>
                  <a:cxn ang="0">
                    <a:pos x="2679" y="55024"/>
                  </a:cxn>
                  <a:cxn ang="0">
                    <a:pos x="4822" y="55563"/>
                  </a:cxn>
                  <a:cxn ang="0">
                    <a:pos x="5358" y="55024"/>
                  </a:cxn>
                  <a:cxn ang="0">
                    <a:pos x="6965" y="54484"/>
                  </a:cxn>
                  <a:cxn ang="0">
                    <a:pos x="6965" y="54484"/>
                  </a:cxn>
                  <a:cxn ang="0">
                    <a:pos x="15002" y="39380"/>
                  </a:cxn>
                  <a:cxn ang="0">
                    <a:pos x="19288" y="32906"/>
                  </a:cxn>
                  <a:cxn ang="0">
                    <a:pos x="24110" y="26433"/>
                  </a:cxn>
                  <a:cxn ang="0">
                    <a:pos x="24110" y="26433"/>
                  </a:cxn>
                  <a:cxn ang="0">
                    <a:pos x="33755" y="16183"/>
                  </a:cxn>
                  <a:cxn ang="0">
                    <a:pos x="42327" y="4316"/>
                  </a:cxn>
                  <a:cxn ang="0">
                    <a:pos x="42327" y="4316"/>
                  </a:cxn>
                  <a:cxn ang="0">
                    <a:pos x="42863" y="3776"/>
                  </a:cxn>
                  <a:cxn ang="0">
                    <a:pos x="42863" y="2158"/>
                  </a:cxn>
                  <a:cxn ang="0">
                    <a:pos x="42327" y="1618"/>
                  </a:cxn>
                  <a:cxn ang="0">
                    <a:pos x="41791" y="1079"/>
                  </a:cxn>
                  <a:cxn ang="0">
                    <a:pos x="38577" y="0"/>
                  </a:cxn>
                  <a:cxn ang="0">
                    <a:pos x="38041" y="0"/>
                  </a:cxn>
                  <a:cxn ang="0">
                    <a:pos x="36434" y="1618"/>
                  </a:cxn>
                  <a:cxn ang="0">
                    <a:pos x="36434" y="1618"/>
                  </a:cxn>
                </a:cxnLst>
                <a:rect l="0" t="0" r="0" b="0"/>
                <a:pathLst>
                  <a:path w="80" h="103">
                    <a:moveTo>
                      <a:pt x="68" y="3"/>
                    </a:moveTo>
                    <a:lnTo>
                      <a:pt x="68" y="3"/>
                    </a:lnTo>
                    <a:lnTo>
                      <a:pt x="60" y="14"/>
                    </a:lnTo>
                    <a:lnTo>
                      <a:pt x="51" y="25"/>
                    </a:lnTo>
                    <a:lnTo>
                      <a:pt x="41" y="34"/>
                    </a:lnTo>
                    <a:lnTo>
                      <a:pt x="32" y="45"/>
                    </a:lnTo>
                    <a:lnTo>
                      <a:pt x="32" y="45"/>
                    </a:lnTo>
                    <a:lnTo>
                      <a:pt x="2" y="94"/>
                    </a:lnTo>
                    <a:lnTo>
                      <a:pt x="2" y="94"/>
                    </a:lnTo>
                    <a:lnTo>
                      <a:pt x="0" y="96"/>
                    </a:lnTo>
                    <a:lnTo>
                      <a:pt x="0" y="99"/>
                    </a:lnTo>
                    <a:lnTo>
                      <a:pt x="2" y="101"/>
                    </a:lnTo>
                    <a:lnTo>
                      <a:pt x="5" y="102"/>
                    </a:lnTo>
                    <a:lnTo>
                      <a:pt x="9" y="103"/>
                    </a:lnTo>
                    <a:lnTo>
                      <a:pt x="10" y="102"/>
                    </a:lnTo>
                    <a:lnTo>
                      <a:pt x="13" y="101"/>
                    </a:lnTo>
                    <a:lnTo>
                      <a:pt x="13" y="101"/>
                    </a:lnTo>
                    <a:lnTo>
                      <a:pt x="28" y="73"/>
                    </a:lnTo>
                    <a:lnTo>
                      <a:pt x="36" y="61"/>
                    </a:lnTo>
                    <a:lnTo>
                      <a:pt x="45" y="49"/>
                    </a:lnTo>
                    <a:lnTo>
                      <a:pt x="45" y="49"/>
                    </a:lnTo>
                    <a:lnTo>
                      <a:pt x="63" y="30"/>
                    </a:lnTo>
                    <a:lnTo>
                      <a:pt x="79" y="8"/>
                    </a:lnTo>
                    <a:lnTo>
                      <a:pt x="79" y="8"/>
                    </a:lnTo>
                    <a:lnTo>
                      <a:pt x="80" y="7"/>
                    </a:lnTo>
                    <a:lnTo>
                      <a:pt x="80" y="4"/>
                    </a:lnTo>
                    <a:lnTo>
                      <a:pt x="79" y="3"/>
                    </a:lnTo>
                    <a:lnTo>
                      <a:pt x="78" y="2"/>
                    </a:lnTo>
                    <a:lnTo>
                      <a:pt x="72" y="0"/>
                    </a:lnTo>
                    <a:lnTo>
                      <a:pt x="71" y="0"/>
                    </a:lnTo>
                    <a:lnTo>
                      <a:pt x="68" y="3"/>
                    </a:lnTo>
                    <a:lnTo>
                      <a:pt x="6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sp>
          <p:nvSpPr>
            <p:cNvPr id="22539" name="文本框 24"/>
            <p:cNvSpPr txBox="1"/>
            <p:nvPr/>
          </p:nvSpPr>
          <p:spPr>
            <a:xfrm>
              <a:off x="1424253" y="360882"/>
              <a:ext cx="2979883" cy="460375"/>
            </a:xfrm>
            <a:prstGeom prst="rect">
              <a:avLst/>
            </a:prstGeom>
            <a:noFill/>
            <a:ln w="9525">
              <a:noFill/>
            </a:ln>
          </p:spPr>
          <p:txBody>
            <a:bodyPr>
              <a:spAutoFit/>
            </a:bodyPr>
            <a:lstStyle/>
            <a:p>
              <a:pPr lvl="0" eaLnBrk="1" hangingPunct="1"/>
              <a:r>
                <a:rPr lang="zh-CN" altLang="en-US" sz="2400" dirty="0">
                  <a:solidFill>
                    <a:schemeClr val="bg1"/>
                  </a:solidFill>
                </a:rPr>
                <a:t>图例</a:t>
              </a:r>
              <a:endParaRPr lang="en-US" altLang="zh-CN" sz="2400" dirty="0">
                <a:solidFill>
                  <a:schemeClr val="bg1"/>
                </a:solidFill>
                <a:latin typeface="Calibri" pitchFamily="34" charset="0"/>
                <a:ea typeface="宋体" pitchFamily="2" charset="-122"/>
              </a:endParaRPr>
            </a:p>
          </p:txBody>
        </p:sp>
      </p:grpSp>
      <p:sp>
        <p:nvSpPr>
          <p:cNvPr id="5" name="文本框 4">
            <a:extLst>
              <a:ext uri="{FF2B5EF4-FFF2-40B4-BE49-F238E27FC236}">
                <a16:creationId xmlns:a16="http://schemas.microsoft.com/office/drawing/2014/main" id="{9558884D-B8C2-4526-A6D3-AC1D30767B1C}"/>
              </a:ext>
            </a:extLst>
          </p:cNvPr>
          <p:cNvSpPr txBox="1"/>
          <p:nvPr/>
        </p:nvSpPr>
        <p:spPr>
          <a:xfrm>
            <a:off x="5080337" y="6178008"/>
            <a:ext cx="2031325" cy="369332"/>
          </a:xfrm>
          <a:prstGeom prst="rect">
            <a:avLst/>
          </a:prstGeom>
          <a:noFill/>
        </p:spPr>
        <p:txBody>
          <a:bodyPr wrap="none" rtlCol="0">
            <a:spAutoFit/>
          </a:bodyPr>
          <a:lstStyle/>
          <a:p>
            <a:r>
              <a:rPr lang="zh-CN" altLang="en-US" dirty="0">
                <a:solidFill>
                  <a:schemeClr val="bg1"/>
                </a:solidFill>
              </a:rPr>
              <a:t>百度鹰眼轨迹后台</a:t>
            </a:r>
          </a:p>
        </p:txBody>
      </p:sp>
      <p:pic>
        <p:nvPicPr>
          <p:cNvPr id="2" name="图片 1">
            <a:extLst>
              <a:ext uri="{FF2B5EF4-FFF2-40B4-BE49-F238E27FC236}">
                <a16:creationId xmlns:a16="http://schemas.microsoft.com/office/drawing/2014/main" id="{5EFF892F-A33C-490D-97CE-3D1DD7060A75}"/>
              </a:ext>
            </a:extLst>
          </p:cNvPr>
          <p:cNvPicPr>
            <a:picLocks noChangeAspect="1"/>
          </p:cNvPicPr>
          <p:nvPr/>
        </p:nvPicPr>
        <p:blipFill>
          <a:blip r:embed="rId2"/>
          <a:stretch>
            <a:fillRect/>
          </a:stretch>
        </p:blipFill>
        <p:spPr>
          <a:xfrm>
            <a:off x="1451728" y="1008063"/>
            <a:ext cx="9288544" cy="4982917"/>
          </a:xfrm>
          <a:prstGeom prst="rect">
            <a:avLst/>
          </a:prstGeom>
        </p:spPr>
      </p:pic>
    </p:spTree>
    <p:extLst>
      <p:ext uri="{BB962C8B-B14F-4D97-AF65-F5344CB8AC3E}">
        <p14:creationId xmlns:p14="http://schemas.microsoft.com/office/powerpoint/2010/main" val="1722281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1"/>
          <p:cNvGrpSpPr/>
          <p:nvPr/>
        </p:nvGrpSpPr>
        <p:grpSpPr>
          <a:xfrm>
            <a:off x="4327524" y="2901949"/>
            <a:ext cx="983308" cy="936030"/>
            <a:chOff x="7427741" y="913585"/>
            <a:chExt cx="983011" cy="936293"/>
          </a:xfrm>
        </p:grpSpPr>
        <p:grpSp>
          <p:nvGrpSpPr>
            <p:cNvPr id="27829" name="组合 2"/>
            <p:cNvGrpSpPr/>
            <p:nvPr/>
          </p:nvGrpSpPr>
          <p:grpSpPr>
            <a:xfrm>
              <a:off x="7427741" y="942535"/>
              <a:ext cx="900000" cy="900000"/>
              <a:chOff x="7427741" y="942535"/>
              <a:chExt cx="900000" cy="900000"/>
            </a:xfrm>
          </p:grpSpPr>
          <p:sp>
            <p:nvSpPr>
              <p:cNvPr id="5" name="矩形 4"/>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6" name="直接连接符 5"/>
              <p:cNvCxnSpPr>
                <a:stCxn id="5" idx="1"/>
                <a:endCxn id="5"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2"/>
                <a:endCxn id="5"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27830" name="文本框 3"/>
            <p:cNvSpPr txBox="1"/>
            <p:nvPr/>
          </p:nvSpPr>
          <p:spPr>
            <a:xfrm>
              <a:off x="7468289" y="913585"/>
              <a:ext cx="942463" cy="936293"/>
            </a:xfrm>
            <a:prstGeom prst="rect">
              <a:avLst/>
            </a:prstGeom>
            <a:noFill/>
            <a:ln w="9525">
              <a:noFill/>
            </a:ln>
          </p:spPr>
          <p:txBody>
            <a:bodyPr wrap="square">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真</a:t>
              </a:r>
            </a:p>
          </p:txBody>
        </p:sp>
      </p:grpSp>
      <p:grpSp>
        <p:nvGrpSpPr>
          <p:cNvPr id="27824" name="组合 8"/>
          <p:cNvGrpSpPr/>
          <p:nvPr/>
        </p:nvGrpSpPr>
        <p:grpSpPr>
          <a:xfrm>
            <a:off x="5380682" y="2928938"/>
            <a:ext cx="900270" cy="899305"/>
            <a:chOff x="7427741" y="942535"/>
            <a:chExt cx="900000" cy="900000"/>
          </a:xfrm>
        </p:grpSpPr>
        <p:sp>
          <p:nvSpPr>
            <p:cNvPr id="11" name="矩形 10"/>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2" name="直接连接符 11"/>
            <p:cNvCxnSpPr>
              <a:stCxn id="11" idx="1"/>
              <a:endCxn id="11"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1" idx="2"/>
              <a:endCxn id="11"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27652" name="组合 13"/>
          <p:cNvGrpSpPr/>
          <p:nvPr/>
        </p:nvGrpSpPr>
        <p:grpSpPr>
          <a:xfrm>
            <a:off x="6449584" y="2895600"/>
            <a:ext cx="1149388" cy="941388"/>
            <a:chOff x="7427741" y="900331"/>
            <a:chExt cx="1149043" cy="942204"/>
          </a:xfrm>
        </p:grpSpPr>
        <p:grpSp>
          <p:nvGrpSpPr>
            <p:cNvPr id="27819" name="组合 14"/>
            <p:cNvGrpSpPr/>
            <p:nvPr/>
          </p:nvGrpSpPr>
          <p:grpSpPr>
            <a:xfrm>
              <a:off x="7427741" y="942535"/>
              <a:ext cx="900000" cy="900000"/>
              <a:chOff x="7427741" y="942535"/>
              <a:chExt cx="900000" cy="900000"/>
            </a:xfrm>
          </p:grpSpPr>
          <p:sp>
            <p:nvSpPr>
              <p:cNvPr id="17" name="矩形 16"/>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8" name="直接连接符 17"/>
              <p:cNvCxnSpPr>
                <a:stCxn id="17" idx="1"/>
                <a:endCxn id="17"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7" idx="2"/>
                <a:endCxn id="17"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27820" name="文本框 15"/>
            <p:cNvSpPr txBox="1"/>
            <p:nvPr/>
          </p:nvSpPr>
          <p:spPr>
            <a:xfrm>
              <a:off x="7437301" y="900331"/>
              <a:ext cx="1139483" cy="924131"/>
            </a:xfrm>
            <a:prstGeom prst="rect">
              <a:avLst/>
            </a:prstGeom>
            <a:noFill/>
            <a:ln w="9525">
              <a:noFill/>
            </a:ln>
          </p:spPr>
          <p:txBody>
            <a:bodyPr>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演</a:t>
              </a:r>
            </a:p>
          </p:txBody>
        </p:sp>
      </p:grpSp>
      <p:grpSp>
        <p:nvGrpSpPr>
          <p:cNvPr id="27653" name="组合 19"/>
          <p:cNvGrpSpPr/>
          <p:nvPr/>
        </p:nvGrpSpPr>
        <p:grpSpPr>
          <a:xfrm>
            <a:off x="7589407" y="2895600"/>
            <a:ext cx="942749" cy="954784"/>
            <a:chOff x="7427740" y="886924"/>
            <a:chExt cx="971822" cy="955611"/>
          </a:xfrm>
        </p:grpSpPr>
        <p:grpSp>
          <p:nvGrpSpPr>
            <p:cNvPr id="27814" name="组合 20"/>
            <p:cNvGrpSpPr/>
            <p:nvPr/>
          </p:nvGrpSpPr>
          <p:grpSpPr>
            <a:xfrm>
              <a:off x="7427741" y="942535"/>
              <a:ext cx="900000" cy="900000"/>
              <a:chOff x="7427741" y="942535"/>
              <a:chExt cx="900000" cy="900000"/>
            </a:xfrm>
          </p:grpSpPr>
          <p:sp>
            <p:nvSpPr>
              <p:cNvPr id="23" name="矩形 22"/>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24" name="直接连接符 23"/>
              <p:cNvCxnSpPr>
                <a:stCxn id="23" idx="1"/>
                <a:endCxn id="23"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3" idx="2"/>
                <a:endCxn id="23"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27815" name="文本框 21"/>
            <p:cNvSpPr txBox="1"/>
            <p:nvPr/>
          </p:nvSpPr>
          <p:spPr>
            <a:xfrm>
              <a:off x="7427740" y="886924"/>
              <a:ext cx="971822" cy="928944"/>
            </a:xfrm>
            <a:prstGeom prst="rect">
              <a:avLst/>
            </a:prstGeom>
            <a:noFill/>
            <a:ln w="9525">
              <a:noFill/>
            </a:ln>
          </p:spPr>
          <p:txBody>
            <a:bodyPr wrap="square">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示</a:t>
              </a:r>
            </a:p>
          </p:txBody>
        </p:sp>
      </p:grpSp>
      <p:grpSp>
        <p:nvGrpSpPr>
          <p:cNvPr id="27654" name="组合 215"/>
          <p:cNvGrpSpPr/>
          <p:nvPr/>
        </p:nvGrpSpPr>
        <p:grpSpPr>
          <a:xfrm>
            <a:off x="3322638" y="2549525"/>
            <a:ext cx="677862" cy="1287463"/>
            <a:chOff x="2196656" y="2549998"/>
            <a:chExt cx="677863" cy="1287463"/>
          </a:xfrm>
        </p:grpSpPr>
        <p:sp>
          <p:nvSpPr>
            <p:cNvPr id="27655" name="Freeform 1582"/>
            <p:cNvSpPr/>
            <p:nvPr/>
          </p:nvSpPr>
          <p:spPr>
            <a:xfrm>
              <a:off x="2333181" y="3043711"/>
              <a:ext cx="22225" cy="38100"/>
            </a:xfrm>
            <a:custGeom>
              <a:avLst/>
              <a:gdLst/>
              <a:ahLst/>
              <a:cxnLst>
                <a:cxn ang="0">
                  <a:pos x="21708" y="32279"/>
                </a:cxn>
                <a:cxn ang="0">
                  <a:pos x="21708" y="32279"/>
                </a:cxn>
                <a:cxn ang="0">
                  <a:pos x="18090" y="28046"/>
                </a:cxn>
                <a:cxn ang="0">
                  <a:pos x="16023" y="23813"/>
                </a:cxn>
                <a:cxn ang="0">
                  <a:pos x="12922" y="19579"/>
                </a:cxn>
                <a:cxn ang="0">
                  <a:pos x="11888" y="14287"/>
                </a:cxn>
                <a:cxn ang="0">
                  <a:pos x="11888" y="14287"/>
                </a:cxn>
                <a:cxn ang="0">
                  <a:pos x="8270" y="10054"/>
                </a:cxn>
                <a:cxn ang="0">
                  <a:pos x="6719" y="7408"/>
                </a:cxn>
                <a:cxn ang="0">
                  <a:pos x="6719" y="6350"/>
                </a:cxn>
                <a:cxn ang="0">
                  <a:pos x="6719" y="5292"/>
                </a:cxn>
                <a:cxn ang="0">
                  <a:pos x="6719" y="5292"/>
                </a:cxn>
                <a:cxn ang="0">
                  <a:pos x="6719" y="3704"/>
                </a:cxn>
                <a:cxn ang="0">
                  <a:pos x="6719" y="3175"/>
                </a:cxn>
                <a:cxn ang="0">
                  <a:pos x="6202" y="1588"/>
                </a:cxn>
                <a:cxn ang="0">
                  <a:pos x="5169" y="1058"/>
                </a:cxn>
                <a:cxn ang="0">
                  <a:pos x="4135" y="0"/>
                </a:cxn>
                <a:cxn ang="0">
                  <a:pos x="2584" y="0"/>
                </a:cxn>
                <a:cxn ang="0">
                  <a:pos x="2067" y="1058"/>
                </a:cxn>
                <a:cxn ang="0">
                  <a:pos x="517" y="1588"/>
                </a:cxn>
                <a:cxn ang="0">
                  <a:pos x="517" y="1588"/>
                </a:cxn>
                <a:cxn ang="0">
                  <a:pos x="0" y="3704"/>
                </a:cxn>
                <a:cxn ang="0">
                  <a:pos x="0" y="5821"/>
                </a:cxn>
                <a:cxn ang="0">
                  <a:pos x="517" y="9525"/>
                </a:cxn>
                <a:cxn ang="0">
                  <a:pos x="2067" y="13229"/>
                </a:cxn>
                <a:cxn ang="0">
                  <a:pos x="4652" y="16404"/>
                </a:cxn>
                <a:cxn ang="0">
                  <a:pos x="4652" y="16404"/>
                </a:cxn>
                <a:cxn ang="0">
                  <a:pos x="6719" y="21167"/>
                </a:cxn>
                <a:cxn ang="0">
                  <a:pos x="8270" y="25400"/>
                </a:cxn>
                <a:cxn ang="0">
                  <a:pos x="8270" y="25400"/>
                </a:cxn>
                <a:cxn ang="0">
                  <a:pos x="11888" y="31750"/>
                </a:cxn>
                <a:cxn ang="0">
                  <a:pos x="16540" y="37571"/>
                </a:cxn>
                <a:cxn ang="0">
                  <a:pos x="16540" y="37571"/>
                </a:cxn>
                <a:cxn ang="0">
                  <a:pos x="17056" y="38100"/>
                </a:cxn>
                <a:cxn ang="0">
                  <a:pos x="18607" y="38100"/>
                </a:cxn>
                <a:cxn ang="0">
                  <a:pos x="20158" y="38100"/>
                </a:cxn>
                <a:cxn ang="0">
                  <a:pos x="20674" y="37571"/>
                </a:cxn>
                <a:cxn ang="0">
                  <a:pos x="22225" y="35983"/>
                </a:cxn>
                <a:cxn ang="0">
                  <a:pos x="22225" y="35454"/>
                </a:cxn>
                <a:cxn ang="0">
                  <a:pos x="22225" y="33867"/>
                </a:cxn>
                <a:cxn ang="0">
                  <a:pos x="21708" y="32279"/>
                </a:cxn>
                <a:cxn ang="0">
                  <a:pos x="21708" y="32279"/>
                </a:cxn>
              </a:cxnLst>
              <a:rect l="0" t="0" r="0" b="0"/>
              <a:pathLst>
                <a:path w="43" h="72">
                  <a:moveTo>
                    <a:pt x="42" y="61"/>
                  </a:moveTo>
                  <a:lnTo>
                    <a:pt x="42" y="61"/>
                  </a:lnTo>
                  <a:lnTo>
                    <a:pt x="35" y="53"/>
                  </a:lnTo>
                  <a:lnTo>
                    <a:pt x="31" y="45"/>
                  </a:lnTo>
                  <a:lnTo>
                    <a:pt x="25" y="37"/>
                  </a:lnTo>
                  <a:lnTo>
                    <a:pt x="23" y="27"/>
                  </a:lnTo>
                  <a:lnTo>
                    <a:pt x="23" y="27"/>
                  </a:lnTo>
                  <a:lnTo>
                    <a:pt x="16" y="19"/>
                  </a:lnTo>
                  <a:lnTo>
                    <a:pt x="13" y="14"/>
                  </a:lnTo>
                  <a:lnTo>
                    <a:pt x="13" y="12"/>
                  </a:lnTo>
                  <a:lnTo>
                    <a:pt x="13" y="10"/>
                  </a:lnTo>
                  <a:lnTo>
                    <a:pt x="13" y="10"/>
                  </a:lnTo>
                  <a:lnTo>
                    <a:pt x="13" y="7"/>
                  </a:lnTo>
                  <a:lnTo>
                    <a:pt x="13" y="6"/>
                  </a:lnTo>
                  <a:lnTo>
                    <a:pt x="12" y="3"/>
                  </a:lnTo>
                  <a:lnTo>
                    <a:pt x="10" y="2"/>
                  </a:lnTo>
                  <a:lnTo>
                    <a:pt x="8" y="0"/>
                  </a:lnTo>
                  <a:lnTo>
                    <a:pt x="5" y="0"/>
                  </a:lnTo>
                  <a:lnTo>
                    <a:pt x="4" y="2"/>
                  </a:lnTo>
                  <a:lnTo>
                    <a:pt x="1" y="3"/>
                  </a:lnTo>
                  <a:lnTo>
                    <a:pt x="1" y="3"/>
                  </a:lnTo>
                  <a:lnTo>
                    <a:pt x="0" y="7"/>
                  </a:lnTo>
                  <a:lnTo>
                    <a:pt x="0" y="11"/>
                  </a:lnTo>
                  <a:lnTo>
                    <a:pt x="1" y="18"/>
                  </a:lnTo>
                  <a:lnTo>
                    <a:pt x="4" y="25"/>
                  </a:lnTo>
                  <a:lnTo>
                    <a:pt x="9" y="31"/>
                  </a:lnTo>
                  <a:lnTo>
                    <a:pt x="9" y="31"/>
                  </a:lnTo>
                  <a:lnTo>
                    <a:pt x="13" y="40"/>
                  </a:lnTo>
                  <a:lnTo>
                    <a:pt x="16" y="48"/>
                  </a:lnTo>
                  <a:lnTo>
                    <a:pt x="16" y="48"/>
                  </a:lnTo>
                  <a:lnTo>
                    <a:pt x="23" y="60"/>
                  </a:lnTo>
                  <a:lnTo>
                    <a:pt x="32" y="71"/>
                  </a:lnTo>
                  <a:lnTo>
                    <a:pt x="32" y="71"/>
                  </a:lnTo>
                  <a:lnTo>
                    <a:pt x="33" y="72"/>
                  </a:lnTo>
                  <a:lnTo>
                    <a:pt x="36" y="72"/>
                  </a:lnTo>
                  <a:lnTo>
                    <a:pt x="39" y="72"/>
                  </a:lnTo>
                  <a:lnTo>
                    <a:pt x="40" y="71"/>
                  </a:lnTo>
                  <a:lnTo>
                    <a:pt x="43" y="68"/>
                  </a:lnTo>
                  <a:lnTo>
                    <a:pt x="43" y="67"/>
                  </a:lnTo>
                  <a:lnTo>
                    <a:pt x="43" y="64"/>
                  </a:lnTo>
                  <a:lnTo>
                    <a:pt x="42" y="61"/>
                  </a:lnTo>
                  <a:lnTo>
                    <a:pt x="42"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56" name="Freeform 1583"/>
            <p:cNvSpPr/>
            <p:nvPr/>
          </p:nvSpPr>
          <p:spPr>
            <a:xfrm>
              <a:off x="2349056" y="3043711"/>
              <a:ext cx="12700" cy="28575"/>
            </a:xfrm>
            <a:custGeom>
              <a:avLst/>
              <a:gdLst/>
              <a:ahLst/>
              <a:cxnLst>
                <a:cxn ang="0">
                  <a:pos x="12171" y="23080"/>
                </a:cxn>
                <a:cxn ang="0">
                  <a:pos x="12171" y="23080"/>
                </a:cxn>
                <a:cxn ang="0">
                  <a:pos x="10054" y="18684"/>
                </a:cxn>
                <a:cxn ang="0">
                  <a:pos x="7937" y="13738"/>
                </a:cxn>
                <a:cxn ang="0">
                  <a:pos x="7408" y="9342"/>
                </a:cxn>
                <a:cxn ang="0">
                  <a:pos x="7408" y="3847"/>
                </a:cxn>
                <a:cxn ang="0">
                  <a:pos x="7408" y="3847"/>
                </a:cxn>
                <a:cxn ang="0">
                  <a:pos x="6350" y="2198"/>
                </a:cxn>
                <a:cxn ang="0">
                  <a:pos x="5821" y="1099"/>
                </a:cxn>
                <a:cxn ang="0">
                  <a:pos x="5292" y="0"/>
                </a:cxn>
                <a:cxn ang="0">
                  <a:pos x="3704" y="0"/>
                </a:cxn>
                <a:cxn ang="0">
                  <a:pos x="2117" y="0"/>
                </a:cxn>
                <a:cxn ang="0">
                  <a:pos x="529" y="1099"/>
                </a:cxn>
                <a:cxn ang="0">
                  <a:pos x="0" y="2198"/>
                </a:cxn>
                <a:cxn ang="0">
                  <a:pos x="0" y="3847"/>
                </a:cxn>
                <a:cxn ang="0">
                  <a:pos x="0" y="3847"/>
                </a:cxn>
                <a:cxn ang="0">
                  <a:pos x="0" y="9891"/>
                </a:cxn>
                <a:cxn ang="0">
                  <a:pos x="1588" y="15936"/>
                </a:cxn>
                <a:cxn ang="0">
                  <a:pos x="3704" y="21981"/>
                </a:cxn>
                <a:cxn ang="0">
                  <a:pos x="6350" y="26926"/>
                </a:cxn>
                <a:cxn ang="0">
                  <a:pos x="6350" y="26926"/>
                </a:cxn>
                <a:cxn ang="0">
                  <a:pos x="7408" y="27476"/>
                </a:cxn>
                <a:cxn ang="0">
                  <a:pos x="8467" y="28575"/>
                </a:cxn>
                <a:cxn ang="0">
                  <a:pos x="10054" y="28575"/>
                </a:cxn>
                <a:cxn ang="0">
                  <a:pos x="11642" y="27476"/>
                </a:cxn>
                <a:cxn ang="0">
                  <a:pos x="12171" y="26926"/>
                </a:cxn>
                <a:cxn ang="0">
                  <a:pos x="12700" y="25278"/>
                </a:cxn>
                <a:cxn ang="0">
                  <a:pos x="12700" y="24728"/>
                </a:cxn>
                <a:cxn ang="0">
                  <a:pos x="12171" y="23080"/>
                </a:cxn>
                <a:cxn ang="0">
                  <a:pos x="12171" y="23080"/>
                </a:cxn>
              </a:cxnLst>
              <a:rect l="0" t="0" r="0" b="0"/>
              <a:pathLst>
                <a:path w="24" h="52">
                  <a:moveTo>
                    <a:pt x="23" y="42"/>
                  </a:moveTo>
                  <a:lnTo>
                    <a:pt x="23" y="42"/>
                  </a:lnTo>
                  <a:lnTo>
                    <a:pt x="19" y="34"/>
                  </a:lnTo>
                  <a:lnTo>
                    <a:pt x="15" y="25"/>
                  </a:lnTo>
                  <a:lnTo>
                    <a:pt x="14" y="17"/>
                  </a:lnTo>
                  <a:lnTo>
                    <a:pt x="14" y="7"/>
                  </a:lnTo>
                  <a:lnTo>
                    <a:pt x="14" y="7"/>
                  </a:lnTo>
                  <a:lnTo>
                    <a:pt x="12" y="4"/>
                  </a:lnTo>
                  <a:lnTo>
                    <a:pt x="11" y="2"/>
                  </a:lnTo>
                  <a:lnTo>
                    <a:pt x="10" y="0"/>
                  </a:lnTo>
                  <a:lnTo>
                    <a:pt x="7" y="0"/>
                  </a:lnTo>
                  <a:lnTo>
                    <a:pt x="4" y="0"/>
                  </a:lnTo>
                  <a:lnTo>
                    <a:pt x="1" y="2"/>
                  </a:lnTo>
                  <a:lnTo>
                    <a:pt x="0" y="4"/>
                  </a:lnTo>
                  <a:lnTo>
                    <a:pt x="0" y="7"/>
                  </a:lnTo>
                  <a:lnTo>
                    <a:pt x="0" y="7"/>
                  </a:lnTo>
                  <a:lnTo>
                    <a:pt x="0" y="18"/>
                  </a:lnTo>
                  <a:lnTo>
                    <a:pt x="3" y="29"/>
                  </a:lnTo>
                  <a:lnTo>
                    <a:pt x="7" y="40"/>
                  </a:lnTo>
                  <a:lnTo>
                    <a:pt x="12" y="49"/>
                  </a:lnTo>
                  <a:lnTo>
                    <a:pt x="12" y="49"/>
                  </a:lnTo>
                  <a:lnTo>
                    <a:pt x="14" y="50"/>
                  </a:lnTo>
                  <a:lnTo>
                    <a:pt x="16" y="52"/>
                  </a:lnTo>
                  <a:lnTo>
                    <a:pt x="19" y="52"/>
                  </a:lnTo>
                  <a:lnTo>
                    <a:pt x="22" y="50"/>
                  </a:lnTo>
                  <a:lnTo>
                    <a:pt x="23" y="49"/>
                  </a:lnTo>
                  <a:lnTo>
                    <a:pt x="24" y="46"/>
                  </a:lnTo>
                  <a:lnTo>
                    <a:pt x="24" y="45"/>
                  </a:lnTo>
                  <a:lnTo>
                    <a:pt x="23" y="42"/>
                  </a:lnTo>
                  <a:lnTo>
                    <a:pt x="23" y="4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57" name="Freeform 1584"/>
            <p:cNvSpPr/>
            <p:nvPr/>
          </p:nvSpPr>
          <p:spPr>
            <a:xfrm>
              <a:off x="2363343" y="3038948"/>
              <a:ext cx="17463" cy="34925"/>
            </a:xfrm>
            <a:custGeom>
              <a:avLst/>
              <a:gdLst/>
              <a:ahLst/>
              <a:cxnLst>
                <a:cxn ang="0">
                  <a:pos x="17463" y="30014"/>
                </a:cxn>
                <a:cxn ang="0">
                  <a:pos x="17463" y="30014"/>
                </a:cxn>
                <a:cxn ang="0">
                  <a:pos x="14083" y="15280"/>
                </a:cxn>
                <a:cxn ang="0">
                  <a:pos x="10703" y="8731"/>
                </a:cxn>
                <a:cxn ang="0">
                  <a:pos x="6760" y="2183"/>
                </a:cxn>
                <a:cxn ang="0">
                  <a:pos x="6760" y="2183"/>
                </a:cxn>
                <a:cxn ang="0">
                  <a:pos x="6197" y="546"/>
                </a:cxn>
                <a:cxn ang="0">
                  <a:pos x="4507" y="0"/>
                </a:cxn>
                <a:cxn ang="0">
                  <a:pos x="3380" y="0"/>
                </a:cxn>
                <a:cxn ang="0">
                  <a:pos x="1690" y="546"/>
                </a:cxn>
                <a:cxn ang="0">
                  <a:pos x="1127" y="1091"/>
                </a:cxn>
                <a:cxn ang="0">
                  <a:pos x="0" y="2729"/>
                </a:cxn>
                <a:cxn ang="0">
                  <a:pos x="0" y="4366"/>
                </a:cxn>
                <a:cxn ang="0">
                  <a:pos x="1127" y="6003"/>
                </a:cxn>
                <a:cxn ang="0">
                  <a:pos x="1127" y="6003"/>
                </a:cxn>
                <a:cxn ang="0">
                  <a:pos x="3943" y="11460"/>
                </a:cxn>
                <a:cxn ang="0">
                  <a:pos x="6197" y="18554"/>
                </a:cxn>
                <a:cxn ang="0">
                  <a:pos x="10140" y="31651"/>
                </a:cxn>
                <a:cxn ang="0">
                  <a:pos x="10140" y="31651"/>
                </a:cxn>
                <a:cxn ang="0">
                  <a:pos x="10703" y="33288"/>
                </a:cxn>
                <a:cxn ang="0">
                  <a:pos x="12393" y="33834"/>
                </a:cxn>
                <a:cxn ang="0">
                  <a:pos x="14083" y="34925"/>
                </a:cxn>
                <a:cxn ang="0">
                  <a:pos x="14646" y="34925"/>
                </a:cxn>
                <a:cxn ang="0">
                  <a:pos x="16336" y="33834"/>
                </a:cxn>
                <a:cxn ang="0">
                  <a:pos x="16900" y="33288"/>
                </a:cxn>
                <a:cxn ang="0">
                  <a:pos x="17463" y="31651"/>
                </a:cxn>
                <a:cxn ang="0">
                  <a:pos x="17463" y="30014"/>
                </a:cxn>
                <a:cxn ang="0">
                  <a:pos x="17463" y="30014"/>
                </a:cxn>
              </a:cxnLst>
              <a:rect l="0" t="0" r="0" b="0"/>
              <a:pathLst>
                <a:path w="31" h="64">
                  <a:moveTo>
                    <a:pt x="31" y="55"/>
                  </a:moveTo>
                  <a:lnTo>
                    <a:pt x="31" y="55"/>
                  </a:lnTo>
                  <a:lnTo>
                    <a:pt x="25" y="28"/>
                  </a:lnTo>
                  <a:lnTo>
                    <a:pt x="19" y="16"/>
                  </a:lnTo>
                  <a:lnTo>
                    <a:pt x="12" y="4"/>
                  </a:lnTo>
                  <a:lnTo>
                    <a:pt x="12" y="4"/>
                  </a:lnTo>
                  <a:lnTo>
                    <a:pt x="11" y="1"/>
                  </a:lnTo>
                  <a:lnTo>
                    <a:pt x="8" y="0"/>
                  </a:lnTo>
                  <a:lnTo>
                    <a:pt x="6" y="0"/>
                  </a:lnTo>
                  <a:lnTo>
                    <a:pt x="3" y="1"/>
                  </a:lnTo>
                  <a:lnTo>
                    <a:pt x="2" y="2"/>
                  </a:lnTo>
                  <a:lnTo>
                    <a:pt x="0" y="5"/>
                  </a:lnTo>
                  <a:lnTo>
                    <a:pt x="0" y="8"/>
                  </a:lnTo>
                  <a:lnTo>
                    <a:pt x="2" y="11"/>
                  </a:lnTo>
                  <a:lnTo>
                    <a:pt x="2" y="11"/>
                  </a:lnTo>
                  <a:lnTo>
                    <a:pt x="7" y="21"/>
                  </a:lnTo>
                  <a:lnTo>
                    <a:pt x="11" y="34"/>
                  </a:lnTo>
                  <a:lnTo>
                    <a:pt x="18" y="58"/>
                  </a:lnTo>
                  <a:lnTo>
                    <a:pt x="18" y="58"/>
                  </a:lnTo>
                  <a:lnTo>
                    <a:pt x="19" y="61"/>
                  </a:lnTo>
                  <a:lnTo>
                    <a:pt x="22" y="62"/>
                  </a:lnTo>
                  <a:lnTo>
                    <a:pt x="25" y="64"/>
                  </a:lnTo>
                  <a:lnTo>
                    <a:pt x="26" y="64"/>
                  </a:lnTo>
                  <a:lnTo>
                    <a:pt x="29" y="62"/>
                  </a:lnTo>
                  <a:lnTo>
                    <a:pt x="30" y="61"/>
                  </a:lnTo>
                  <a:lnTo>
                    <a:pt x="31" y="58"/>
                  </a:lnTo>
                  <a:lnTo>
                    <a:pt x="31" y="55"/>
                  </a:lnTo>
                  <a:lnTo>
                    <a:pt x="31" y="5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58" name="Freeform 1585"/>
            <p:cNvSpPr/>
            <p:nvPr/>
          </p:nvSpPr>
          <p:spPr>
            <a:xfrm>
              <a:off x="2387156" y="3037361"/>
              <a:ext cx="9525" cy="15875"/>
            </a:xfrm>
            <a:custGeom>
              <a:avLst/>
              <a:gdLst/>
              <a:ahLst/>
              <a:cxnLst>
                <a:cxn ang="0">
                  <a:pos x="9525" y="10054"/>
                </a:cxn>
                <a:cxn ang="0">
                  <a:pos x="9525" y="10054"/>
                </a:cxn>
                <a:cxn ang="0">
                  <a:pos x="6016" y="1058"/>
                </a:cxn>
                <a:cxn ang="0">
                  <a:pos x="6016" y="1058"/>
                </a:cxn>
                <a:cxn ang="0">
                  <a:pos x="5013" y="529"/>
                </a:cxn>
                <a:cxn ang="0">
                  <a:pos x="4011" y="0"/>
                </a:cxn>
                <a:cxn ang="0">
                  <a:pos x="2507" y="0"/>
                </a:cxn>
                <a:cxn ang="0">
                  <a:pos x="2005" y="0"/>
                </a:cxn>
                <a:cxn ang="0">
                  <a:pos x="501" y="1058"/>
                </a:cxn>
                <a:cxn ang="0">
                  <a:pos x="0" y="2117"/>
                </a:cxn>
                <a:cxn ang="0">
                  <a:pos x="0" y="3175"/>
                </a:cxn>
                <a:cxn ang="0">
                  <a:pos x="0" y="4763"/>
                </a:cxn>
                <a:cxn ang="0">
                  <a:pos x="0" y="4763"/>
                </a:cxn>
                <a:cxn ang="0">
                  <a:pos x="3008" y="13229"/>
                </a:cxn>
                <a:cxn ang="0">
                  <a:pos x="3008" y="13229"/>
                </a:cxn>
                <a:cxn ang="0">
                  <a:pos x="4512" y="14817"/>
                </a:cxn>
                <a:cxn ang="0">
                  <a:pos x="5013" y="15875"/>
                </a:cxn>
                <a:cxn ang="0">
                  <a:pos x="6517" y="15875"/>
                </a:cxn>
                <a:cxn ang="0">
                  <a:pos x="8021" y="14817"/>
                </a:cxn>
                <a:cxn ang="0">
                  <a:pos x="8522" y="14287"/>
                </a:cxn>
                <a:cxn ang="0">
                  <a:pos x="9525" y="12700"/>
                </a:cxn>
                <a:cxn ang="0">
                  <a:pos x="9525" y="11113"/>
                </a:cxn>
                <a:cxn ang="0">
                  <a:pos x="9525" y="10054"/>
                </a:cxn>
                <a:cxn ang="0">
                  <a:pos x="9525" y="10054"/>
                </a:cxn>
              </a:cxnLst>
              <a:rect l="0" t="0" r="0" b="0"/>
              <a:pathLst>
                <a:path w="19" h="30">
                  <a:moveTo>
                    <a:pt x="19" y="19"/>
                  </a:moveTo>
                  <a:lnTo>
                    <a:pt x="19" y="19"/>
                  </a:lnTo>
                  <a:lnTo>
                    <a:pt x="12" y="2"/>
                  </a:lnTo>
                  <a:lnTo>
                    <a:pt x="12" y="2"/>
                  </a:lnTo>
                  <a:lnTo>
                    <a:pt x="10" y="1"/>
                  </a:lnTo>
                  <a:lnTo>
                    <a:pt x="8" y="0"/>
                  </a:lnTo>
                  <a:lnTo>
                    <a:pt x="5" y="0"/>
                  </a:lnTo>
                  <a:lnTo>
                    <a:pt x="4" y="0"/>
                  </a:lnTo>
                  <a:lnTo>
                    <a:pt x="1" y="2"/>
                  </a:lnTo>
                  <a:lnTo>
                    <a:pt x="0" y="4"/>
                  </a:lnTo>
                  <a:lnTo>
                    <a:pt x="0" y="6"/>
                  </a:lnTo>
                  <a:lnTo>
                    <a:pt x="0" y="9"/>
                  </a:lnTo>
                  <a:lnTo>
                    <a:pt x="0" y="9"/>
                  </a:lnTo>
                  <a:lnTo>
                    <a:pt x="6" y="25"/>
                  </a:lnTo>
                  <a:lnTo>
                    <a:pt x="6" y="25"/>
                  </a:lnTo>
                  <a:lnTo>
                    <a:pt x="9" y="28"/>
                  </a:lnTo>
                  <a:lnTo>
                    <a:pt x="10" y="30"/>
                  </a:lnTo>
                  <a:lnTo>
                    <a:pt x="13" y="30"/>
                  </a:lnTo>
                  <a:lnTo>
                    <a:pt x="16" y="28"/>
                  </a:lnTo>
                  <a:lnTo>
                    <a:pt x="17" y="27"/>
                  </a:lnTo>
                  <a:lnTo>
                    <a:pt x="19" y="24"/>
                  </a:lnTo>
                  <a:lnTo>
                    <a:pt x="19" y="21"/>
                  </a:lnTo>
                  <a:lnTo>
                    <a:pt x="19" y="19"/>
                  </a:lnTo>
                  <a:lnTo>
                    <a:pt x="19" y="1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59" name="Freeform 1586"/>
            <p:cNvSpPr/>
            <p:nvPr/>
          </p:nvSpPr>
          <p:spPr>
            <a:xfrm>
              <a:off x="2317306" y="3158011"/>
              <a:ext cx="34925" cy="42863"/>
            </a:xfrm>
            <a:custGeom>
              <a:avLst/>
              <a:gdLst/>
              <a:ahLst/>
              <a:cxnLst>
                <a:cxn ang="0">
                  <a:pos x="34379" y="36513"/>
                </a:cxn>
                <a:cxn ang="0">
                  <a:pos x="34379" y="36513"/>
                </a:cxn>
                <a:cxn ang="0">
                  <a:pos x="28922" y="30692"/>
                </a:cxn>
                <a:cxn ang="0">
                  <a:pos x="25102" y="24342"/>
                </a:cxn>
                <a:cxn ang="0">
                  <a:pos x="25102" y="24342"/>
                </a:cxn>
                <a:cxn ang="0">
                  <a:pos x="22920" y="17992"/>
                </a:cxn>
                <a:cxn ang="0">
                  <a:pos x="20737" y="14288"/>
                </a:cxn>
                <a:cxn ang="0">
                  <a:pos x="19645" y="11642"/>
                </a:cxn>
                <a:cxn ang="0">
                  <a:pos x="19645" y="11642"/>
                </a:cxn>
                <a:cxn ang="0">
                  <a:pos x="12551" y="4233"/>
                </a:cxn>
                <a:cxn ang="0">
                  <a:pos x="9823" y="1588"/>
                </a:cxn>
                <a:cxn ang="0">
                  <a:pos x="7640" y="529"/>
                </a:cxn>
                <a:cxn ang="0">
                  <a:pos x="5457" y="0"/>
                </a:cxn>
                <a:cxn ang="0">
                  <a:pos x="5457" y="0"/>
                </a:cxn>
                <a:cxn ang="0">
                  <a:pos x="3274" y="0"/>
                </a:cxn>
                <a:cxn ang="0">
                  <a:pos x="2183" y="529"/>
                </a:cxn>
                <a:cxn ang="0">
                  <a:pos x="1091" y="1588"/>
                </a:cxn>
                <a:cxn ang="0">
                  <a:pos x="1091" y="2646"/>
                </a:cxn>
                <a:cxn ang="0">
                  <a:pos x="0" y="4233"/>
                </a:cxn>
                <a:cxn ang="0">
                  <a:pos x="1091" y="4763"/>
                </a:cxn>
                <a:cxn ang="0">
                  <a:pos x="1637" y="6350"/>
                </a:cxn>
                <a:cxn ang="0">
                  <a:pos x="3274" y="6350"/>
                </a:cxn>
                <a:cxn ang="0">
                  <a:pos x="3274" y="6350"/>
                </a:cxn>
                <a:cxn ang="0">
                  <a:pos x="5457" y="7408"/>
                </a:cxn>
                <a:cxn ang="0">
                  <a:pos x="7640" y="8467"/>
                </a:cxn>
                <a:cxn ang="0">
                  <a:pos x="11460" y="12700"/>
                </a:cxn>
                <a:cxn ang="0">
                  <a:pos x="14188" y="17992"/>
                </a:cxn>
                <a:cxn ang="0">
                  <a:pos x="16371" y="22225"/>
                </a:cxn>
                <a:cxn ang="0">
                  <a:pos x="16371" y="22225"/>
                </a:cxn>
                <a:cxn ang="0">
                  <a:pos x="21828" y="32280"/>
                </a:cxn>
                <a:cxn ang="0">
                  <a:pos x="24557" y="37571"/>
                </a:cxn>
                <a:cxn ang="0">
                  <a:pos x="28922" y="41805"/>
                </a:cxn>
                <a:cxn ang="0">
                  <a:pos x="28922" y="41805"/>
                </a:cxn>
                <a:cxn ang="0">
                  <a:pos x="30014" y="42863"/>
                </a:cxn>
                <a:cxn ang="0">
                  <a:pos x="31105" y="42863"/>
                </a:cxn>
                <a:cxn ang="0">
                  <a:pos x="32742" y="42334"/>
                </a:cxn>
                <a:cxn ang="0">
                  <a:pos x="33288" y="41805"/>
                </a:cxn>
                <a:cxn ang="0">
                  <a:pos x="34379" y="40746"/>
                </a:cxn>
                <a:cxn ang="0">
                  <a:pos x="34925" y="39688"/>
                </a:cxn>
                <a:cxn ang="0">
                  <a:pos x="34925" y="38100"/>
                </a:cxn>
                <a:cxn ang="0">
                  <a:pos x="34379" y="36513"/>
                </a:cxn>
                <a:cxn ang="0">
                  <a:pos x="34379" y="36513"/>
                </a:cxn>
              </a:cxnLst>
              <a:rect l="0" t="0" r="0" b="0"/>
              <a:pathLst>
                <a:path w="64" h="81">
                  <a:moveTo>
                    <a:pt x="63" y="69"/>
                  </a:moveTo>
                  <a:lnTo>
                    <a:pt x="63" y="69"/>
                  </a:lnTo>
                  <a:lnTo>
                    <a:pt x="53" y="58"/>
                  </a:lnTo>
                  <a:lnTo>
                    <a:pt x="46" y="46"/>
                  </a:lnTo>
                  <a:lnTo>
                    <a:pt x="46" y="46"/>
                  </a:lnTo>
                  <a:lnTo>
                    <a:pt x="42" y="34"/>
                  </a:lnTo>
                  <a:lnTo>
                    <a:pt x="38" y="27"/>
                  </a:lnTo>
                  <a:lnTo>
                    <a:pt x="36" y="22"/>
                  </a:lnTo>
                  <a:lnTo>
                    <a:pt x="36" y="22"/>
                  </a:lnTo>
                  <a:lnTo>
                    <a:pt x="23" y="8"/>
                  </a:lnTo>
                  <a:lnTo>
                    <a:pt x="18" y="3"/>
                  </a:lnTo>
                  <a:lnTo>
                    <a:pt x="14" y="1"/>
                  </a:lnTo>
                  <a:lnTo>
                    <a:pt x="10" y="0"/>
                  </a:lnTo>
                  <a:lnTo>
                    <a:pt x="10" y="0"/>
                  </a:lnTo>
                  <a:lnTo>
                    <a:pt x="6" y="0"/>
                  </a:lnTo>
                  <a:lnTo>
                    <a:pt x="4" y="1"/>
                  </a:lnTo>
                  <a:lnTo>
                    <a:pt x="2" y="3"/>
                  </a:lnTo>
                  <a:lnTo>
                    <a:pt x="2" y="5"/>
                  </a:lnTo>
                  <a:lnTo>
                    <a:pt x="0" y="8"/>
                  </a:lnTo>
                  <a:lnTo>
                    <a:pt x="2" y="9"/>
                  </a:lnTo>
                  <a:lnTo>
                    <a:pt x="3" y="12"/>
                  </a:lnTo>
                  <a:lnTo>
                    <a:pt x="6" y="12"/>
                  </a:lnTo>
                  <a:lnTo>
                    <a:pt x="6" y="12"/>
                  </a:lnTo>
                  <a:lnTo>
                    <a:pt x="10" y="14"/>
                  </a:lnTo>
                  <a:lnTo>
                    <a:pt x="14" y="16"/>
                  </a:lnTo>
                  <a:lnTo>
                    <a:pt x="21" y="24"/>
                  </a:lnTo>
                  <a:lnTo>
                    <a:pt x="26" y="34"/>
                  </a:lnTo>
                  <a:lnTo>
                    <a:pt x="30" y="42"/>
                  </a:lnTo>
                  <a:lnTo>
                    <a:pt x="30" y="42"/>
                  </a:lnTo>
                  <a:lnTo>
                    <a:pt x="40" y="61"/>
                  </a:lnTo>
                  <a:lnTo>
                    <a:pt x="45" y="71"/>
                  </a:lnTo>
                  <a:lnTo>
                    <a:pt x="53" y="79"/>
                  </a:lnTo>
                  <a:lnTo>
                    <a:pt x="53" y="79"/>
                  </a:lnTo>
                  <a:lnTo>
                    <a:pt x="55" y="81"/>
                  </a:lnTo>
                  <a:lnTo>
                    <a:pt x="57" y="81"/>
                  </a:lnTo>
                  <a:lnTo>
                    <a:pt x="60" y="80"/>
                  </a:lnTo>
                  <a:lnTo>
                    <a:pt x="61" y="79"/>
                  </a:lnTo>
                  <a:lnTo>
                    <a:pt x="63" y="77"/>
                  </a:lnTo>
                  <a:lnTo>
                    <a:pt x="64" y="75"/>
                  </a:lnTo>
                  <a:lnTo>
                    <a:pt x="64" y="72"/>
                  </a:lnTo>
                  <a:lnTo>
                    <a:pt x="63" y="69"/>
                  </a:lnTo>
                  <a:lnTo>
                    <a:pt x="63" y="6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60" name="Freeform 1587"/>
            <p:cNvSpPr/>
            <p:nvPr/>
          </p:nvSpPr>
          <p:spPr>
            <a:xfrm>
              <a:off x="2342706" y="3154836"/>
              <a:ext cx="20638" cy="33338"/>
            </a:xfrm>
            <a:custGeom>
              <a:avLst/>
              <a:gdLst/>
              <a:ahLst/>
              <a:cxnLst>
                <a:cxn ang="0">
                  <a:pos x="20638" y="28575"/>
                </a:cxn>
                <a:cxn ang="0">
                  <a:pos x="20638" y="28575"/>
                </a:cxn>
                <a:cxn ang="0">
                  <a:pos x="19050" y="25930"/>
                </a:cxn>
                <a:cxn ang="0">
                  <a:pos x="17992" y="23284"/>
                </a:cxn>
                <a:cxn ang="0">
                  <a:pos x="14288" y="16404"/>
                </a:cxn>
                <a:cxn ang="0">
                  <a:pos x="14288" y="16404"/>
                </a:cxn>
                <a:cxn ang="0">
                  <a:pos x="12700" y="13759"/>
                </a:cxn>
                <a:cxn ang="0">
                  <a:pos x="10584" y="10054"/>
                </a:cxn>
                <a:cxn ang="0">
                  <a:pos x="8467" y="7408"/>
                </a:cxn>
                <a:cxn ang="0">
                  <a:pos x="6879" y="3704"/>
                </a:cxn>
                <a:cxn ang="0">
                  <a:pos x="6879" y="3704"/>
                </a:cxn>
                <a:cxn ang="0">
                  <a:pos x="6879" y="2117"/>
                </a:cxn>
                <a:cxn ang="0">
                  <a:pos x="6350" y="1058"/>
                </a:cxn>
                <a:cxn ang="0">
                  <a:pos x="4763" y="0"/>
                </a:cxn>
                <a:cxn ang="0">
                  <a:pos x="3704" y="0"/>
                </a:cxn>
                <a:cxn ang="0">
                  <a:pos x="2117" y="0"/>
                </a:cxn>
                <a:cxn ang="0">
                  <a:pos x="1588" y="1058"/>
                </a:cxn>
                <a:cxn ang="0">
                  <a:pos x="529" y="2117"/>
                </a:cxn>
                <a:cxn ang="0">
                  <a:pos x="0" y="3704"/>
                </a:cxn>
                <a:cxn ang="0">
                  <a:pos x="0" y="3704"/>
                </a:cxn>
                <a:cxn ang="0">
                  <a:pos x="529" y="7408"/>
                </a:cxn>
                <a:cxn ang="0">
                  <a:pos x="2117" y="11113"/>
                </a:cxn>
                <a:cxn ang="0">
                  <a:pos x="6350" y="17463"/>
                </a:cxn>
                <a:cxn ang="0">
                  <a:pos x="10054" y="23813"/>
                </a:cxn>
                <a:cxn ang="0">
                  <a:pos x="12171" y="27517"/>
                </a:cxn>
                <a:cxn ang="0">
                  <a:pos x="13759" y="31221"/>
                </a:cxn>
                <a:cxn ang="0">
                  <a:pos x="13759" y="31221"/>
                </a:cxn>
                <a:cxn ang="0">
                  <a:pos x="14288" y="32280"/>
                </a:cxn>
                <a:cxn ang="0">
                  <a:pos x="15875" y="33338"/>
                </a:cxn>
                <a:cxn ang="0">
                  <a:pos x="16405" y="33338"/>
                </a:cxn>
                <a:cxn ang="0">
                  <a:pos x="17992" y="33338"/>
                </a:cxn>
                <a:cxn ang="0">
                  <a:pos x="19050" y="32280"/>
                </a:cxn>
                <a:cxn ang="0">
                  <a:pos x="20109" y="31750"/>
                </a:cxn>
                <a:cxn ang="0">
                  <a:pos x="20638" y="30163"/>
                </a:cxn>
                <a:cxn ang="0">
                  <a:pos x="20638" y="28575"/>
                </a:cxn>
                <a:cxn ang="0">
                  <a:pos x="20638" y="28575"/>
                </a:cxn>
              </a:cxnLst>
              <a:rect l="0" t="0" r="0" b="0"/>
              <a:pathLst>
                <a:path w="39" h="63">
                  <a:moveTo>
                    <a:pt x="39" y="54"/>
                  </a:moveTo>
                  <a:lnTo>
                    <a:pt x="39" y="54"/>
                  </a:lnTo>
                  <a:lnTo>
                    <a:pt x="36" y="49"/>
                  </a:lnTo>
                  <a:lnTo>
                    <a:pt x="34" y="44"/>
                  </a:lnTo>
                  <a:lnTo>
                    <a:pt x="27" y="31"/>
                  </a:lnTo>
                  <a:lnTo>
                    <a:pt x="27" y="31"/>
                  </a:lnTo>
                  <a:lnTo>
                    <a:pt x="24" y="26"/>
                  </a:lnTo>
                  <a:lnTo>
                    <a:pt x="20" y="19"/>
                  </a:lnTo>
                  <a:lnTo>
                    <a:pt x="16" y="14"/>
                  </a:lnTo>
                  <a:lnTo>
                    <a:pt x="13" y="7"/>
                  </a:lnTo>
                  <a:lnTo>
                    <a:pt x="13" y="7"/>
                  </a:lnTo>
                  <a:lnTo>
                    <a:pt x="13" y="4"/>
                  </a:lnTo>
                  <a:lnTo>
                    <a:pt x="12" y="2"/>
                  </a:lnTo>
                  <a:lnTo>
                    <a:pt x="9" y="0"/>
                  </a:lnTo>
                  <a:lnTo>
                    <a:pt x="7" y="0"/>
                  </a:lnTo>
                  <a:lnTo>
                    <a:pt x="4" y="0"/>
                  </a:lnTo>
                  <a:lnTo>
                    <a:pt x="3" y="2"/>
                  </a:lnTo>
                  <a:lnTo>
                    <a:pt x="1" y="4"/>
                  </a:lnTo>
                  <a:lnTo>
                    <a:pt x="0" y="7"/>
                  </a:lnTo>
                  <a:lnTo>
                    <a:pt x="0" y="7"/>
                  </a:lnTo>
                  <a:lnTo>
                    <a:pt x="1" y="14"/>
                  </a:lnTo>
                  <a:lnTo>
                    <a:pt x="4" y="21"/>
                  </a:lnTo>
                  <a:lnTo>
                    <a:pt x="12" y="33"/>
                  </a:lnTo>
                  <a:lnTo>
                    <a:pt x="19" y="45"/>
                  </a:lnTo>
                  <a:lnTo>
                    <a:pt x="23" y="52"/>
                  </a:lnTo>
                  <a:lnTo>
                    <a:pt x="26" y="59"/>
                  </a:lnTo>
                  <a:lnTo>
                    <a:pt x="26" y="59"/>
                  </a:lnTo>
                  <a:lnTo>
                    <a:pt x="27" y="61"/>
                  </a:lnTo>
                  <a:lnTo>
                    <a:pt x="30" y="63"/>
                  </a:lnTo>
                  <a:lnTo>
                    <a:pt x="31" y="63"/>
                  </a:lnTo>
                  <a:lnTo>
                    <a:pt x="34" y="63"/>
                  </a:lnTo>
                  <a:lnTo>
                    <a:pt x="36" y="61"/>
                  </a:lnTo>
                  <a:lnTo>
                    <a:pt x="38" y="60"/>
                  </a:lnTo>
                  <a:lnTo>
                    <a:pt x="39" y="57"/>
                  </a:lnTo>
                  <a:lnTo>
                    <a:pt x="39" y="54"/>
                  </a:lnTo>
                  <a:lnTo>
                    <a:pt x="39"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61" name="Freeform 1588"/>
            <p:cNvSpPr/>
            <p:nvPr/>
          </p:nvSpPr>
          <p:spPr>
            <a:xfrm>
              <a:off x="2360168" y="3146898"/>
              <a:ext cx="23813" cy="31750"/>
            </a:xfrm>
            <a:custGeom>
              <a:avLst/>
              <a:gdLst/>
              <a:ahLst/>
              <a:cxnLst>
                <a:cxn ang="0">
                  <a:pos x="22225" y="25504"/>
                </a:cxn>
                <a:cxn ang="0">
                  <a:pos x="22225" y="25504"/>
                </a:cxn>
                <a:cxn ang="0">
                  <a:pos x="19580" y="23422"/>
                </a:cxn>
                <a:cxn ang="0">
                  <a:pos x="17463" y="20299"/>
                </a:cxn>
                <a:cxn ang="0">
                  <a:pos x="13229" y="14574"/>
                </a:cxn>
                <a:cxn ang="0">
                  <a:pos x="13229" y="14574"/>
                </a:cxn>
                <a:cxn ang="0">
                  <a:pos x="9525" y="9369"/>
                </a:cxn>
                <a:cxn ang="0">
                  <a:pos x="7938" y="6246"/>
                </a:cxn>
                <a:cxn ang="0">
                  <a:pos x="7408" y="3643"/>
                </a:cxn>
                <a:cxn ang="0">
                  <a:pos x="7408" y="3643"/>
                </a:cxn>
                <a:cxn ang="0">
                  <a:pos x="6879" y="2082"/>
                </a:cxn>
                <a:cxn ang="0">
                  <a:pos x="5821" y="520"/>
                </a:cxn>
                <a:cxn ang="0">
                  <a:pos x="4763" y="0"/>
                </a:cxn>
                <a:cxn ang="0">
                  <a:pos x="3175" y="0"/>
                </a:cxn>
                <a:cxn ang="0">
                  <a:pos x="2117" y="0"/>
                </a:cxn>
                <a:cxn ang="0">
                  <a:pos x="1058" y="520"/>
                </a:cxn>
                <a:cxn ang="0">
                  <a:pos x="0" y="2082"/>
                </a:cxn>
                <a:cxn ang="0">
                  <a:pos x="0" y="3643"/>
                </a:cxn>
                <a:cxn ang="0">
                  <a:pos x="0" y="3643"/>
                </a:cxn>
                <a:cxn ang="0">
                  <a:pos x="1058" y="6766"/>
                </a:cxn>
                <a:cxn ang="0">
                  <a:pos x="2117" y="10410"/>
                </a:cxn>
                <a:cxn ang="0">
                  <a:pos x="6879" y="17697"/>
                </a:cxn>
                <a:cxn ang="0">
                  <a:pos x="6879" y="17697"/>
                </a:cxn>
                <a:cxn ang="0">
                  <a:pos x="11642" y="24463"/>
                </a:cxn>
                <a:cxn ang="0">
                  <a:pos x="15346" y="28107"/>
                </a:cxn>
                <a:cxn ang="0">
                  <a:pos x="19050" y="31230"/>
                </a:cxn>
                <a:cxn ang="0">
                  <a:pos x="19050" y="31230"/>
                </a:cxn>
                <a:cxn ang="0">
                  <a:pos x="20109" y="31750"/>
                </a:cxn>
                <a:cxn ang="0">
                  <a:pos x="21167" y="31750"/>
                </a:cxn>
                <a:cxn ang="0">
                  <a:pos x="22225" y="31230"/>
                </a:cxn>
                <a:cxn ang="0">
                  <a:pos x="23284" y="30189"/>
                </a:cxn>
                <a:cxn ang="0">
                  <a:pos x="23813" y="29148"/>
                </a:cxn>
                <a:cxn ang="0">
                  <a:pos x="23813" y="27586"/>
                </a:cxn>
                <a:cxn ang="0">
                  <a:pos x="23284" y="26025"/>
                </a:cxn>
                <a:cxn ang="0">
                  <a:pos x="22225" y="25504"/>
                </a:cxn>
                <a:cxn ang="0">
                  <a:pos x="22225" y="25504"/>
                </a:cxn>
              </a:cxnLst>
              <a:rect l="0" t="0" r="0" b="0"/>
              <a:pathLst>
                <a:path w="45" h="61">
                  <a:moveTo>
                    <a:pt x="42" y="49"/>
                  </a:moveTo>
                  <a:lnTo>
                    <a:pt x="42" y="49"/>
                  </a:lnTo>
                  <a:lnTo>
                    <a:pt x="37" y="45"/>
                  </a:lnTo>
                  <a:lnTo>
                    <a:pt x="33" y="39"/>
                  </a:lnTo>
                  <a:lnTo>
                    <a:pt x="25" y="28"/>
                  </a:lnTo>
                  <a:lnTo>
                    <a:pt x="25" y="28"/>
                  </a:lnTo>
                  <a:lnTo>
                    <a:pt x="18" y="18"/>
                  </a:lnTo>
                  <a:lnTo>
                    <a:pt x="15" y="12"/>
                  </a:lnTo>
                  <a:lnTo>
                    <a:pt x="14" y="7"/>
                  </a:lnTo>
                  <a:lnTo>
                    <a:pt x="14" y="7"/>
                  </a:lnTo>
                  <a:lnTo>
                    <a:pt x="13" y="4"/>
                  </a:lnTo>
                  <a:lnTo>
                    <a:pt x="11" y="1"/>
                  </a:lnTo>
                  <a:lnTo>
                    <a:pt x="9" y="0"/>
                  </a:lnTo>
                  <a:lnTo>
                    <a:pt x="6" y="0"/>
                  </a:lnTo>
                  <a:lnTo>
                    <a:pt x="4" y="0"/>
                  </a:lnTo>
                  <a:lnTo>
                    <a:pt x="2" y="1"/>
                  </a:lnTo>
                  <a:lnTo>
                    <a:pt x="0" y="4"/>
                  </a:lnTo>
                  <a:lnTo>
                    <a:pt x="0" y="7"/>
                  </a:lnTo>
                  <a:lnTo>
                    <a:pt x="0" y="7"/>
                  </a:lnTo>
                  <a:lnTo>
                    <a:pt x="2" y="13"/>
                  </a:lnTo>
                  <a:lnTo>
                    <a:pt x="4" y="20"/>
                  </a:lnTo>
                  <a:lnTo>
                    <a:pt x="13" y="34"/>
                  </a:lnTo>
                  <a:lnTo>
                    <a:pt x="13" y="34"/>
                  </a:lnTo>
                  <a:lnTo>
                    <a:pt x="22" y="47"/>
                  </a:lnTo>
                  <a:lnTo>
                    <a:pt x="29" y="54"/>
                  </a:lnTo>
                  <a:lnTo>
                    <a:pt x="36" y="60"/>
                  </a:lnTo>
                  <a:lnTo>
                    <a:pt x="36" y="60"/>
                  </a:lnTo>
                  <a:lnTo>
                    <a:pt x="38" y="61"/>
                  </a:lnTo>
                  <a:lnTo>
                    <a:pt x="40" y="61"/>
                  </a:lnTo>
                  <a:lnTo>
                    <a:pt x="42" y="60"/>
                  </a:lnTo>
                  <a:lnTo>
                    <a:pt x="44" y="58"/>
                  </a:lnTo>
                  <a:lnTo>
                    <a:pt x="45" y="56"/>
                  </a:lnTo>
                  <a:lnTo>
                    <a:pt x="45" y="53"/>
                  </a:lnTo>
                  <a:lnTo>
                    <a:pt x="44" y="50"/>
                  </a:lnTo>
                  <a:lnTo>
                    <a:pt x="42" y="49"/>
                  </a:lnTo>
                  <a:lnTo>
                    <a:pt x="42" y="4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62" name="Freeform 1589"/>
            <p:cNvSpPr/>
            <p:nvPr/>
          </p:nvSpPr>
          <p:spPr>
            <a:xfrm>
              <a:off x="2382393" y="3138961"/>
              <a:ext cx="17463" cy="25400"/>
            </a:xfrm>
            <a:custGeom>
              <a:avLst/>
              <a:gdLst/>
              <a:ahLst/>
              <a:cxnLst>
                <a:cxn ang="0">
                  <a:pos x="16934" y="19698"/>
                </a:cxn>
                <a:cxn ang="0">
                  <a:pos x="16934" y="19698"/>
                </a:cxn>
                <a:cxn ang="0">
                  <a:pos x="13230" y="11922"/>
                </a:cxn>
                <a:cxn ang="0">
                  <a:pos x="13230" y="11922"/>
                </a:cxn>
                <a:cxn ang="0">
                  <a:pos x="10054" y="7257"/>
                </a:cxn>
                <a:cxn ang="0">
                  <a:pos x="7409" y="2073"/>
                </a:cxn>
                <a:cxn ang="0">
                  <a:pos x="7409" y="2073"/>
                </a:cxn>
                <a:cxn ang="0">
                  <a:pos x="6879" y="518"/>
                </a:cxn>
                <a:cxn ang="0">
                  <a:pos x="5821" y="0"/>
                </a:cxn>
                <a:cxn ang="0">
                  <a:pos x="4763" y="0"/>
                </a:cxn>
                <a:cxn ang="0">
                  <a:pos x="3175" y="0"/>
                </a:cxn>
                <a:cxn ang="0">
                  <a:pos x="1588" y="0"/>
                </a:cxn>
                <a:cxn ang="0">
                  <a:pos x="1058" y="1555"/>
                </a:cxn>
                <a:cxn ang="0">
                  <a:pos x="0" y="2073"/>
                </a:cxn>
                <a:cxn ang="0">
                  <a:pos x="1058" y="4147"/>
                </a:cxn>
                <a:cxn ang="0">
                  <a:pos x="1058" y="4147"/>
                </a:cxn>
                <a:cxn ang="0">
                  <a:pos x="3175" y="8294"/>
                </a:cxn>
                <a:cxn ang="0">
                  <a:pos x="5292" y="13478"/>
                </a:cxn>
                <a:cxn ang="0">
                  <a:pos x="5292" y="13478"/>
                </a:cxn>
                <a:cxn ang="0">
                  <a:pos x="7938" y="18143"/>
                </a:cxn>
                <a:cxn ang="0">
                  <a:pos x="11113" y="23327"/>
                </a:cxn>
                <a:cxn ang="0">
                  <a:pos x="11113" y="23327"/>
                </a:cxn>
                <a:cxn ang="0">
                  <a:pos x="11642" y="24363"/>
                </a:cxn>
                <a:cxn ang="0">
                  <a:pos x="13230" y="25400"/>
                </a:cxn>
                <a:cxn ang="0">
                  <a:pos x="13759" y="25400"/>
                </a:cxn>
                <a:cxn ang="0">
                  <a:pos x="15346" y="24363"/>
                </a:cxn>
                <a:cxn ang="0">
                  <a:pos x="15875" y="23845"/>
                </a:cxn>
                <a:cxn ang="0">
                  <a:pos x="16934" y="22290"/>
                </a:cxn>
                <a:cxn ang="0">
                  <a:pos x="17463" y="21771"/>
                </a:cxn>
                <a:cxn ang="0">
                  <a:pos x="16934" y="19698"/>
                </a:cxn>
                <a:cxn ang="0">
                  <a:pos x="16934" y="19698"/>
                </a:cxn>
              </a:cxnLst>
              <a:rect l="0" t="0" r="0" b="0"/>
              <a:pathLst>
                <a:path w="33" h="49">
                  <a:moveTo>
                    <a:pt x="32" y="38"/>
                  </a:moveTo>
                  <a:lnTo>
                    <a:pt x="32" y="38"/>
                  </a:lnTo>
                  <a:lnTo>
                    <a:pt x="25" y="23"/>
                  </a:lnTo>
                  <a:lnTo>
                    <a:pt x="25" y="23"/>
                  </a:lnTo>
                  <a:lnTo>
                    <a:pt x="19" y="14"/>
                  </a:lnTo>
                  <a:lnTo>
                    <a:pt x="14" y="4"/>
                  </a:lnTo>
                  <a:lnTo>
                    <a:pt x="14" y="4"/>
                  </a:lnTo>
                  <a:lnTo>
                    <a:pt x="13" y="1"/>
                  </a:lnTo>
                  <a:lnTo>
                    <a:pt x="11" y="0"/>
                  </a:lnTo>
                  <a:lnTo>
                    <a:pt x="9" y="0"/>
                  </a:lnTo>
                  <a:lnTo>
                    <a:pt x="6" y="0"/>
                  </a:lnTo>
                  <a:lnTo>
                    <a:pt x="3" y="0"/>
                  </a:lnTo>
                  <a:lnTo>
                    <a:pt x="2" y="3"/>
                  </a:lnTo>
                  <a:lnTo>
                    <a:pt x="0" y="4"/>
                  </a:lnTo>
                  <a:lnTo>
                    <a:pt x="2" y="8"/>
                  </a:lnTo>
                  <a:lnTo>
                    <a:pt x="2" y="8"/>
                  </a:lnTo>
                  <a:lnTo>
                    <a:pt x="6" y="16"/>
                  </a:lnTo>
                  <a:lnTo>
                    <a:pt x="10" y="26"/>
                  </a:lnTo>
                  <a:lnTo>
                    <a:pt x="10" y="26"/>
                  </a:lnTo>
                  <a:lnTo>
                    <a:pt x="15" y="35"/>
                  </a:lnTo>
                  <a:lnTo>
                    <a:pt x="21" y="45"/>
                  </a:lnTo>
                  <a:lnTo>
                    <a:pt x="21" y="45"/>
                  </a:lnTo>
                  <a:lnTo>
                    <a:pt x="22" y="47"/>
                  </a:lnTo>
                  <a:lnTo>
                    <a:pt x="25" y="49"/>
                  </a:lnTo>
                  <a:lnTo>
                    <a:pt x="26" y="49"/>
                  </a:lnTo>
                  <a:lnTo>
                    <a:pt x="29" y="47"/>
                  </a:lnTo>
                  <a:lnTo>
                    <a:pt x="30" y="46"/>
                  </a:lnTo>
                  <a:lnTo>
                    <a:pt x="32" y="43"/>
                  </a:lnTo>
                  <a:lnTo>
                    <a:pt x="33" y="42"/>
                  </a:lnTo>
                  <a:lnTo>
                    <a:pt x="32" y="38"/>
                  </a:lnTo>
                  <a:lnTo>
                    <a:pt x="32" y="3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63" name="Freeform 1590"/>
            <p:cNvSpPr/>
            <p:nvPr/>
          </p:nvSpPr>
          <p:spPr>
            <a:xfrm>
              <a:off x="2407793" y="3142136"/>
              <a:ext cx="11113" cy="14288"/>
            </a:xfrm>
            <a:custGeom>
              <a:avLst/>
              <a:gdLst/>
              <a:ahLst/>
              <a:cxnLst>
                <a:cxn ang="0">
                  <a:pos x="10055" y="8573"/>
                </a:cxn>
                <a:cxn ang="0">
                  <a:pos x="10055" y="8573"/>
                </a:cxn>
                <a:cxn ang="0">
                  <a:pos x="6879" y="1715"/>
                </a:cxn>
                <a:cxn ang="0">
                  <a:pos x="6879" y="1715"/>
                </a:cxn>
                <a:cxn ang="0">
                  <a:pos x="5821" y="572"/>
                </a:cxn>
                <a:cxn ang="0">
                  <a:pos x="4234" y="0"/>
                </a:cxn>
                <a:cxn ang="0">
                  <a:pos x="3175" y="0"/>
                </a:cxn>
                <a:cxn ang="0">
                  <a:pos x="1588" y="572"/>
                </a:cxn>
                <a:cxn ang="0">
                  <a:pos x="1058" y="1715"/>
                </a:cxn>
                <a:cxn ang="0">
                  <a:pos x="0" y="2286"/>
                </a:cxn>
                <a:cxn ang="0">
                  <a:pos x="0" y="4001"/>
                </a:cxn>
                <a:cxn ang="0">
                  <a:pos x="0" y="5715"/>
                </a:cxn>
                <a:cxn ang="0">
                  <a:pos x="0" y="5715"/>
                </a:cxn>
                <a:cxn ang="0">
                  <a:pos x="3704" y="12573"/>
                </a:cxn>
                <a:cxn ang="0">
                  <a:pos x="3704" y="12573"/>
                </a:cxn>
                <a:cxn ang="0">
                  <a:pos x="5292" y="13145"/>
                </a:cxn>
                <a:cxn ang="0">
                  <a:pos x="5821" y="14288"/>
                </a:cxn>
                <a:cxn ang="0">
                  <a:pos x="7409" y="14288"/>
                </a:cxn>
                <a:cxn ang="0">
                  <a:pos x="8996" y="14288"/>
                </a:cxn>
                <a:cxn ang="0">
                  <a:pos x="9525" y="12573"/>
                </a:cxn>
                <a:cxn ang="0">
                  <a:pos x="10055" y="11430"/>
                </a:cxn>
                <a:cxn ang="0">
                  <a:pos x="11113" y="10287"/>
                </a:cxn>
                <a:cxn ang="0">
                  <a:pos x="10055" y="8573"/>
                </a:cxn>
                <a:cxn ang="0">
                  <a:pos x="10055" y="8573"/>
                </a:cxn>
              </a:cxnLst>
              <a:rect l="0" t="0" r="0" b="0"/>
              <a:pathLst>
                <a:path w="21" h="25">
                  <a:moveTo>
                    <a:pt x="19" y="15"/>
                  </a:moveTo>
                  <a:lnTo>
                    <a:pt x="19" y="15"/>
                  </a:lnTo>
                  <a:lnTo>
                    <a:pt x="13" y="3"/>
                  </a:lnTo>
                  <a:lnTo>
                    <a:pt x="13" y="3"/>
                  </a:lnTo>
                  <a:lnTo>
                    <a:pt x="11" y="1"/>
                  </a:lnTo>
                  <a:lnTo>
                    <a:pt x="8" y="0"/>
                  </a:lnTo>
                  <a:lnTo>
                    <a:pt x="6" y="0"/>
                  </a:lnTo>
                  <a:lnTo>
                    <a:pt x="3" y="1"/>
                  </a:lnTo>
                  <a:lnTo>
                    <a:pt x="2" y="3"/>
                  </a:lnTo>
                  <a:lnTo>
                    <a:pt x="0" y="4"/>
                  </a:lnTo>
                  <a:lnTo>
                    <a:pt x="0" y="7"/>
                  </a:lnTo>
                  <a:lnTo>
                    <a:pt x="0" y="10"/>
                  </a:lnTo>
                  <a:lnTo>
                    <a:pt x="0" y="10"/>
                  </a:lnTo>
                  <a:lnTo>
                    <a:pt x="7" y="22"/>
                  </a:lnTo>
                  <a:lnTo>
                    <a:pt x="7" y="22"/>
                  </a:lnTo>
                  <a:lnTo>
                    <a:pt x="10" y="23"/>
                  </a:lnTo>
                  <a:lnTo>
                    <a:pt x="11" y="25"/>
                  </a:lnTo>
                  <a:lnTo>
                    <a:pt x="14" y="25"/>
                  </a:lnTo>
                  <a:lnTo>
                    <a:pt x="17" y="25"/>
                  </a:lnTo>
                  <a:lnTo>
                    <a:pt x="18" y="22"/>
                  </a:lnTo>
                  <a:lnTo>
                    <a:pt x="19" y="20"/>
                  </a:lnTo>
                  <a:lnTo>
                    <a:pt x="21" y="18"/>
                  </a:lnTo>
                  <a:lnTo>
                    <a:pt x="19" y="15"/>
                  </a:lnTo>
                  <a:lnTo>
                    <a:pt x="19" y="1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64" name="Freeform 1591"/>
            <p:cNvSpPr/>
            <p:nvPr/>
          </p:nvSpPr>
          <p:spPr>
            <a:xfrm>
              <a:off x="2520506" y="3080223"/>
              <a:ext cx="12700" cy="23813"/>
            </a:xfrm>
            <a:custGeom>
              <a:avLst/>
              <a:gdLst/>
              <a:ahLst/>
              <a:cxnLst>
                <a:cxn ang="0">
                  <a:pos x="6096" y="2071"/>
                </a:cxn>
                <a:cxn ang="0">
                  <a:pos x="6096" y="2071"/>
                </a:cxn>
                <a:cxn ang="0">
                  <a:pos x="2540" y="10353"/>
                </a:cxn>
                <a:cxn ang="0">
                  <a:pos x="0" y="19672"/>
                </a:cxn>
                <a:cxn ang="0">
                  <a:pos x="0" y="19672"/>
                </a:cxn>
                <a:cxn ang="0">
                  <a:pos x="0" y="20707"/>
                </a:cxn>
                <a:cxn ang="0">
                  <a:pos x="508" y="22260"/>
                </a:cxn>
                <a:cxn ang="0">
                  <a:pos x="1016" y="23295"/>
                </a:cxn>
                <a:cxn ang="0">
                  <a:pos x="2540" y="23813"/>
                </a:cxn>
                <a:cxn ang="0">
                  <a:pos x="4064" y="23813"/>
                </a:cxn>
                <a:cxn ang="0">
                  <a:pos x="5080" y="23813"/>
                </a:cxn>
                <a:cxn ang="0">
                  <a:pos x="6096" y="23295"/>
                </a:cxn>
                <a:cxn ang="0">
                  <a:pos x="6604" y="21742"/>
                </a:cxn>
                <a:cxn ang="0">
                  <a:pos x="6604" y="21742"/>
                </a:cxn>
                <a:cxn ang="0">
                  <a:pos x="9652" y="12424"/>
                </a:cxn>
                <a:cxn ang="0">
                  <a:pos x="12192" y="4141"/>
                </a:cxn>
                <a:cxn ang="0">
                  <a:pos x="12192" y="4141"/>
                </a:cxn>
                <a:cxn ang="0">
                  <a:pos x="12700" y="2588"/>
                </a:cxn>
                <a:cxn ang="0">
                  <a:pos x="12192" y="1035"/>
                </a:cxn>
                <a:cxn ang="0">
                  <a:pos x="11684" y="518"/>
                </a:cxn>
                <a:cxn ang="0">
                  <a:pos x="10160" y="0"/>
                </a:cxn>
                <a:cxn ang="0">
                  <a:pos x="8636" y="0"/>
                </a:cxn>
                <a:cxn ang="0">
                  <a:pos x="7620" y="0"/>
                </a:cxn>
                <a:cxn ang="0">
                  <a:pos x="6604" y="518"/>
                </a:cxn>
                <a:cxn ang="0">
                  <a:pos x="6096" y="2071"/>
                </a:cxn>
                <a:cxn ang="0">
                  <a:pos x="6096" y="2071"/>
                </a:cxn>
              </a:cxnLst>
              <a:rect l="0" t="0" r="0" b="0"/>
              <a:pathLst>
                <a:path w="25" h="46">
                  <a:moveTo>
                    <a:pt x="12" y="4"/>
                  </a:moveTo>
                  <a:lnTo>
                    <a:pt x="12" y="4"/>
                  </a:lnTo>
                  <a:lnTo>
                    <a:pt x="5" y="20"/>
                  </a:lnTo>
                  <a:lnTo>
                    <a:pt x="0" y="38"/>
                  </a:lnTo>
                  <a:lnTo>
                    <a:pt x="0" y="38"/>
                  </a:lnTo>
                  <a:lnTo>
                    <a:pt x="0" y="40"/>
                  </a:lnTo>
                  <a:lnTo>
                    <a:pt x="1" y="43"/>
                  </a:lnTo>
                  <a:lnTo>
                    <a:pt x="2" y="45"/>
                  </a:lnTo>
                  <a:lnTo>
                    <a:pt x="5" y="46"/>
                  </a:lnTo>
                  <a:lnTo>
                    <a:pt x="8" y="46"/>
                  </a:lnTo>
                  <a:lnTo>
                    <a:pt x="10" y="46"/>
                  </a:lnTo>
                  <a:lnTo>
                    <a:pt x="12" y="45"/>
                  </a:lnTo>
                  <a:lnTo>
                    <a:pt x="13" y="42"/>
                  </a:lnTo>
                  <a:lnTo>
                    <a:pt x="13" y="42"/>
                  </a:lnTo>
                  <a:lnTo>
                    <a:pt x="19" y="24"/>
                  </a:lnTo>
                  <a:lnTo>
                    <a:pt x="24" y="8"/>
                  </a:lnTo>
                  <a:lnTo>
                    <a:pt x="24" y="8"/>
                  </a:lnTo>
                  <a:lnTo>
                    <a:pt x="25" y="5"/>
                  </a:lnTo>
                  <a:lnTo>
                    <a:pt x="24" y="2"/>
                  </a:lnTo>
                  <a:lnTo>
                    <a:pt x="23" y="1"/>
                  </a:lnTo>
                  <a:lnTo>
                    <a:pt x="20" y="0"/>
                  </a:lnTo>
                  <a:lnTo>
                    <a:pt x="17" y="0"/>
                  </a:lnTo>
                  <a:lnTo>
                    <a:pt x="15" y="0"/>
                  </a:lnTo>
                  <a:lnTo>
                    <a:pt x="13" y="1"/>
                  </a:lnTo>
                  <a:lnTo>
                    <a:pt x="12" y="4"/>
                  </a:lnTo>
                  <a:lnTo>
                    <a:pt x="12"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65" name="Freeform 1592"/>
            <p:cNvSpPr/>
            <p:nvPr/>
          </p:nvSpPr>
          <p:spPr>
            <a:xfrm>
              <a:off x="2530031" y="3083398"/>
              <a:ext cx="17463" cy="38100"/>
            </a:xfrm>
            <a:custGeom>
              <a:avLst/>
              <a:gdLst/>
              <a:ahLst/>
              <a:cxnLst>
                <a:cxn ang="0">
                  <a:pos x="10054" y="2088"/>
                </a:cxn>
                <a:cxn ang="0">
                  <a:pos x="10054" y="2088"/>
                </a:cxn>
                <a:cxn ang="0">
                  <a:pos x="6350" y="9916"/>
                </a:cxn>
                <a:cxn ang="0">
                  <a:pos x="3704" y="18267"/>
                </a:cxn>
                <a:cxn ang="0">
                  <a:pos x="1588" y="26096"/>
                </a:cxn>
                <a:cxn ang="0">
                  <a:pos x="0" y="34447"/>
                </a:cxn>
                <a:cxn ang="0">
                  <a:pos x="0" y="34447"/>
                </a:cxn>
                <a:cxn ang="0">
                  <a:pos x="0" y="36534"/>
                </a:cxn>
                <a:cxn ang="0">
                  <a:pos x="1588" y="37056"/>
                </a:cxn>
                <a:cxn ang="0">
                  <a:pos x="2117" y="38100"/>
                </a:cxn>
                <a:cxn ang="0">
                  <a:pos x="3704" y="38100"/>
                </a:cxn>
                <a:cxn ang="0">
                  <a:pos x="4763" y="38100"/>
                </a:cxn>
                <a:cxn ang="0">
                  <a:pos x="5821" y="37056"/>
                </a:cxn>
                <a:cxn ang="0">
                  <a:pos x="7409" y="36534"/>
                </a:cxn>
                <a:cxn ang="0">
                  <a:pos x="7409" y="34447"/>
                </a:cxn>
                <a:cxn ang="0">
                  <a:pos x="7409" y="34447"/>
                </a:cxn>
                <a:cxn ang="0">
                  <a:pos x="8467" y="26618"/>
                </a:cxn>
                <a:cxn ang="0">
                  <a:pos x="10584" y="18789"/>
                </a:cxn>
                <a:cxn ang="0">
                  <a:pos x="16405" y="4175"/>
                </a:cxn>
                <a:cxn ang="0">
                  <a:pos x="16405" y="4175"/>
                </a:cxn>
                <a:cxn ang="0">
                  <a:pos x="17463" y="2610"/>
                </a:cxn>
                <a:cxn ang="0">
                  <a:pos x="16405" y="1044"/>
                </a:cxn>
                <a:cxn ang="0">
                  <a:pos x="15875" y="522"/>
                </a:cxn>
                <a:cxn ang="0">
                  <a:pos x="14288" y="0"/>
                </a:cxn>
                <a:cxn ang="0">
                  <a:pos x="12700" y="0"/>
                </a:cxn>
                <a:cxn ang="0">
                  <a:pos x="12171" y="0"/>
                </a:cxn>
                <a:cxn ang="0">
                  <a:pos x="10584" y="522"/>
                </a:cxn>
                <a:cxn ang="0">
                  <a:pos x="10054" y="2088"/>
                </a:cxn>
                <a:cxn ang="0">
                  <a:pos x="10054" y="2088"/>
                </a:cxn>
              </a:cxnLst>
              <a:rect l="0" t="0" r="0" b="0"/>
              <a:pathLst>
                <a:path w="33" h="73">
                  <a:moveTo>
                    <a:pt x="19" y="4"/>
                  </a:moveTo>
                  <a:lnTo>
                    <a:pt x="19" y="4"/>
                  </a:lnTo>
                  <a:lnTo>
                    <a:pt x="12" y="19"/>
                  </a:lnTo>
                  <a:lnTo>
                    <a:pt x="7" y="35"/>
                  </a:lnTo>
                  <a:lnTo>
                    <a:pt x="3" y="50"/>
                  </a:lnTo>
                  <a:lnTo>
                    <a:pt x="0" y="66"/>
                  </a:lnTo>
                  <a:lnTo>
                    <a:pt x="0" y="66"/>
                  </a:lnTo>
                  <a:lnTo>
                    <a:pt x="0" y="70"/>
                  </a:lnTo>
                  <a:lnTo>
                    <a:pt x="3" y="71"/>
                  </a:lnTo>
                  <a:lnTo>
                    <a:pt x="4" y="73"/>
                  </a:lnTo>
                  <a:lnTo>
                    <a:pt x="7" y="73"/>
                  </a:lnTo>
                  <a:lnTo>
                    <a:pt x="9" y="73"/>
                  </a:lnTo>
                  <a:lnTo>
                    <a:pt x="11" y="71"/>
                  </a:lnTo>
                  <a:lnTo>
                    <a:pt x="14" y="70"/>
                  </a:lnTo>
                  <a:lnTo>
                    <a:pt x="14" y="66"/>
                  </a:lnTo>
                  <a:lnTo>
                    <a:pt x="14" y="66"/>
                  </a:lnTo>
                  <a:lnTo>
                    <a:pt x="16" y="51"/>
                  </a:lnTo>
                  <a:lnTo>
                    <a:pt x="20" y="36"/>
                  </a:lnTo>
                  <a:lnTo>
                    <a:pt x="31" y="8"/>
                  </a:lnTo>
                  <a:lnTo>
                    <a:pt x="31" y="8"/>
                  </a:lnTo>
                  <a:lnTo>
                    <a:pt x="33" y="5"/>
                  </a:lnTo>
                  <a:lnTo>
                    <a:pt x="31" y="2"/>
                  </a:lnTo>
                  <a:lnTo>
                    <a:pt x="30" y="1"/>
                  </a:lnTo>
                  <a:lnTo>
                    <a:pt x="27" y="0"/>
                  </a:lnTo>
                  <a:lnTo>
                    <a:pt x="24" y="0"/>
                  </a:lnTo>
                  <a:lnTo>
                    <a:pt x="23" y="0"/>
                  </a:lnTo>
                  <a:lnTo>
                    <a:pt x="20" y="1"/>
                  </a:lnTo>
                  <a:lnTo>
                    <a:pt x="19" y="4"/>
                  </a:lnTo>
                  <a:lnTo>
                    <a:pt x="19"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66" name="Freeform 1593"/>
            <p:cNvSpPr/>
            <p:nvPr/>
          </p:nvSpPr>
          <p:spPr>
            <a:xfrm>
              <a:off x="2542731" y="3084986"/>
              <a:ext cx="15875" cy="38100"/>
            </a:xfrm>
            <a:custGeom>
              <a:avLst/>
              <a:gdLst/>
              <a:ahLst/>
              <a:cxnLst>
                <a:cxn ang="0">
                  <a:pos x="10242" y="1566"/>
                </a:cxn>
                <a:cxn ang="0">
                  <a:pos x="10242" y="1566"/>
                </a:cxn>
                <a:cxn ang="0">
                  <a:pos x="8194" y="4175"/>
                </a:cxn>
                <a:cxn ang="0">
                  <a:pos x="7169" y="7307"/>
                </a:cxn>
                <a:cxn ang="0">
                  <a:pos x="5633" y="13048"/>
                </a:cxn>
                <a:cxn ang="0">
                  <a:pos x="5633" y="13048"/>
                </a:cxn>
                <a:cxn ang="0">
                  <a:pos x="5121" y="18789"/>
                </a:cxn>
                <a:cxn ang="0">
                  <a:pos x="3585" y="23486"/>
                </a:cxn>
                <a:cxn ang="0">
                  <a:pos x="0" y="33925"/>
                </a:cxn>
                <a:cxn ang="0">
                  <a:pos x="0" y="33925"/>
                </a:cxn>
                <a:cxn ang="0">
                  <a:pos x="0" y="35490"/>
                </a:cxn>
                <a:cxn ang="0">
                  <a:pos x="0" y="37056"/>
                </a:cxn>
                <a:cxn ang="0">
                  <a:pos x="1536" y="37578"/>
                </a:cxn>
                <a:cxn ang="0">
                  <a:pos x="2048" y="38100"/>
                </a:cxn>
                <a:cxn ang="0">
                  <a:pos x="3585" y="38100"/>
                </a:cxn>
                <a:cxn ang="0">
                  <a:pos x="5121" y="37578"/>
                </a:cxn>
                <a:cxn ang="0">
                  <a:pos x="6145" y="37056"/>
                </a:cxn>
                <a:cxn ang="0">
                  <a:pos x="7169" y="35490"/>
                </a:cxn>
                <a:cxn ang="0">
                  <a:pos x="7169" y="35490"/>
                </a:cxn>
                <a:cxn ang="0">
                  <a:pos x="11266" y="21399"/>
                </a:cxn>
                <a:cxn ang="0">
                  <a:pos x="11266" y="21399"/>
                </a:cxn>
                <a:cxn ang="0">
                  <a:pos x="12290" y="13570"/>
                </a:cxn>
                <a:cxn ang="0">
                  <a:pos x="13315" y="9916"/>
                </a:cxn>
                <a:cxn ang="0">
                  <a:pos x="15363" y="6263"/>
                </a:cxn>
                <a:cxn ang="0">
                  <a:pos x="15363" y="6263"/>
                </a:cxn>
                <a:cxn ang="0">
                  <a:pos x="15875" y="5219"/>
                </a:cxn>
                <a:cxn ang="0">
                  <a:pos x="15875" y="3653"/>
                </a:cxn>
                <a:cxn ang="0">
                  <a:pos x="15363" y="3132"/>
                </a:cxn>
                <a:cxn ang="0">
                  <a:pos x="14851" y="1566"/>
                </a:cxn>
                <a:cxn ang="0">
                  <a:pos x="13827" y="1044"/>
                </a:cxn>
                <a:cxn ang="0">
                  <a:pos x="12290" y="0"/>
                </a:cxn>
                <a:cxn ang="0">
                  <a:pos x="11266" y="1044"/>
                </a:cxn>
                <a:cxn ang="0">
                  <a:pos x="10242" y="1566"/>
                </a:cxn>
                <a:cxn ang="0">
                  <a:pos x="10242" y="1566"/>
                </a:cxn>
              </a:cxnLst>
              <a:rect l="0" t="0" r="0" b="0"/>
              <a:pathLst>
                <a:path w="31" h="73">
                  <a:moveTo>
                    <a:pt x="20" y="3"/>
                  </a:moveTo>
                  <a:lnTo>
                    <a:pt x="20" y="3"/>
                  </a:lnTo>
                  <a:lnTo>
                    <a:pt x="16" y="8"/>
                  </a:lnTo>
                  <a:lnTo>
                    <a:pt x="14" y="14"/>
                  </a:lnTo>
                  <a:lnTo>
                    <a:pt x="11" y="25"/>
                  </a:lnTo>
                  <a:lnTo>
                    <a:pt x="11" y="25"/>
                  </a:lnTo>
                  <a:lnTo>
                    <a:pt x="10" y="36"/>
                  </a:lnTo>
                  <a:lnTo>
                    <a:pt x="7" y="45"/>
                  </a:lnTo>
                  <a:lnTo>
                    <a:pt x="0" y="65"/>
                  </a:lnTo>
                  <a:lnTo>
                    <a:pt x="0" y="65"/>
                  </a:lnTo>
                  <a:lnTo>
                    <a:pt x="0" y="68"/>
                  </a:lnTo>
                  <a:lnTo>
                    <a:pt x="0" y="71"/>
                  </a:lnTo>
                  <a:lnTo>
                    <a:pt x="3" y="72"/>
                  </a:lnTo>
                  <a:lnTo>
                    <a:pt x="4" y="73"/>
                  </a:lnTo>
                  <a:lnTo>
                    <a:pt x="7" y="73"/>
                  </a:lnTo>
                  <a:lnTo>
                    <a:pt x="10" y="72"/>
                  </a:lnTo>
                  <a:lnTo>
                    <a:pt x="12" y="71"/>
                  </a:lnTo>
                  <a:lnTo>
                    <a:pt x="14" y="68"/>
                  </a:lnTo>
                  <a:lnTo>
                    <a:pt x="14" y="68"/>
                  </a:lnTo>
                  <a:lnTo>
                    <a:pt x="22" y="41"/>
                  </a:lnTo>
                  <a:lnTo>
                    <a:pt x="22" y="41"/>
                  </a:lnTo>
                  <a:lnTo>
                    <a:pt x="24" y="26"/>
                  </a:lnTo>
                  <a:lnTo>
                    <a:pt x="26" y="19"/>
                  </a:lnTo>
                  <a:lnTo>
                    <a:pt x="30" y="12"/>
                  </a:lnTo>
                  <a:lnTo>
                    <a:pt x="30" y="12"/>
                  </a:lnTo>
                  <a:lnTo>
                    <a:pt x="31" y="10"/>
                  </a:lnTo>
                  <a:lnTo>
                    <a:pt x="31" y="7"/>
                  </a:lnTo>
                  <a:lnTo>
                    <a:pt x="30" y="6"/>
                  </a:lnTo>
                  <a:lnTo>
                    <a:pt x="29" y="3"/>
                  </a:lnTo>
                  <a:lnTo>
                    <a:pt x="27" y="2"/>
                  </a:lnTo>
                  <a:lnTo>
                    <a:pt x="24" y="0"/>
                  </a:lnTo>
                  <a:lnTo>
                    <a:pt x="22" y="2"/>
                  </a:lnTo>
                  <a:lnTo>
                    <a:pt x="20" y="3"/>
                  </a:lnTo>
                  <a:lnTo>
                    <a:pt x="2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67" name="Freeform 1594"/>
            <p:cNvSpPr/>
            <p:nvPr/>
          </p:nvSpPr>
          <p:spPr>
            <a:xfrm>
              <a:off x="2493518" y="3042123"/>
              <a:ext cx="7938" cy="23813"/>
            </a:xfrm>
            <a:custGeom>
              <a:avLst/>
              <a:gdLst/>
              <a:ahLst/>
              <a:cxnLst>
                <a:cxn ang="0">
                  <a:pos x="6537" y="2117"/>
                </a:cxn>
                <a:cxn ang="0">
                  <a:pos x="6537" y="2117"/>
                </a:cxn>
                <a:cxn ang="0">
                  <a:pos x="6070" y="1058"/>
                </a:cxn>
                <a:cxn ang="0">
                  <a:pos x="5136" y="0"/>
                </a:cxn>
                <a:cxn ang="0">
                  <a:pos x="4202" y="0"/>
                </a:cxn>
                <a:cxn ang="0">
                  <a:pos x="2802" y="0"/>
                </a:cxn>
                <a:cxn ang="0">
                  <a:pos x="1868" y="1058"/>
                </a:cxn>
                <a:cxn ang="0">
                  <a:pos x="934" y="1588"/>
                </a:cxn>
                <a:cxn ang="0">
                  <a:pos x="934" y="3175"/>
                </a:cxn>
                <a:cxn ang="0">
                  <a:pos x="0" y="4233"/>
                </a:cxn>
                <a:cxn ang="0">
                  <a:pos x="0" y="4233"/>
                </a:cxn>
                <a:cxn ang="0">
                  <a:pos x="1401" y="12171"/>
                </a:cxn>
                <a:cxn ang="0">
                  <a:pos x="1401" y="20109"/>
                </a:cxn>
                <a:cxn ang="0">
                  <a:pos x="1401" y="20109"/>
                </a:cxn>
                <a:cxn ang="0">
                  <a:pos x="1401" y="21696"/>
                </a:cxn>
                <a:cxn ang="0">
                  <a:pos x="2802" y="23284"/>
                </a:cxn>
                <a:cxn ang="0">
                  <a:pos x="3269" y="23284"/>
                </a:cxn>
                <a:cxn ang="0">
                  <a:pos x="4669" y="23813"/>
                </a:cxn>
                <a:cxn ang="0">
                  <a:pos x="6070" y="23284"/>
                </a:cxn>
                <a:cxn ang="0">
                  <a:pos x="6537" y="23284"/>
                </a:cxn>
                <a:cxn ang="0">
                  <a:pos x="7938" y="21696"/>
                </a:cxn>
                <a:cxn ang="0">
                  <a:pos x="7938" y="20109"/>
                </a:cxn>
                <a:cxn ang="0">
                  <a:pos x="7938" y="20109"/>
                </a:cxn>
                <a:cxn ang="0">
                  <a:pos x="7938" y="11642"/>
                </a:cxn>
                <a:cxn ang="0">
                  <a:pos x="6537" y="2117"/>
                </a:cxn>
                <a:cxn ang="0">
                  <a:pos x="6537" y="2117"/>
                </a:cxn>
              </a:cxnLst>
              <a:rect l="0" t="0" r="0" b="0"/>
              <a:pathLst>
                <a:path w="17" h="45">
                  <a:moveTo>
                    <a:pt x="14" y="4"/>
                  </a:moveTo>
                  <a:lnTo>
                    <a:pt x="14" y="4"/>
                  </a:lnTo>
                  <a:lnTo>
                    <a:pt x="13" y="2"/>
                  </a:lnTo>
                  <a:lnTo>
                    <a:pt x="11" y="0"/>
                  </a:lnTo>
                  <a:lnTo>
                    <a:pt x="9" y="0"/>
                  </a:lnTo>
                  <a:lnTo>
                    <a:pt x="6" y="0"/>
                  </a:lnTo>
                  <a:lnTo>
                    <a:pt x="4" y="2"/>
                  </a:lnTo>
                  <a:lnTo>
                    <a:pt x="2" y="3"/>
                  </a:lnTo>
                  <a:lnTo>
                    <a:pt x="2" y="6"/>
                  </a:lnTo>
                  <a:lnTo>
                    <a:pt x="0" y="8"/>
                  </a:lnTo>
                  <a:lnTo>
                    <a:pt x="0" y="8"/>
                  </a:lnTo>
                  <a:lnTo>
                    <a:pt x="3" y="23"/>
                  </a:lnTo>
                  <a:lnTo>
                    <a:pt x="3" y="38"/>
                  </a:lnTo>
                  <a:lnTo>
                    <a:pt x="3" y="38"/>
                  </a:lnTo>
                  <a:lnTo>
                    <a:pt x="3" y="41"/>
                  </a:lnTo>
                  <a:lnTo>
                    <a:pt x="6" y="44"/>
                  </a:lnTo>
                  <a:lnTo>
                    <a:pt x="7" y="44"/>
                  </a:lnTo>
                  <a:lnTo>
                    <a:pt x="10" y="45"/>
                  </a:lnTo>
                  <a:lnTo>
                    <a:pt x="13" y="44"/>
                  </a:lnTo>
                  <a:lnTo>
                    <a:pt x="14" y="44"/>
                  </a:lnTo>
                  <a:lnTo>
                    <a:pt x="17" y="41"/>
                  </a:lnTo>
                  <a:lnTo>
                    <a:pt x="17" y="38"/>
                  </a:lnTo>
                  <a:lnTo>
                    <a:pt x="17" y="38"/>
                  </a:lnTo>
                  <a:lnTo>
                    <a:pt x="17" y="22"/>
                  </a:lnTo>
                  <a:lnTo>
                    <a:pt x="14" y="4"/>
                  </a:lnTo>
                  <a:lnTo>
                    <a:pt x="14"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68" name="Freeform 1595"/>
            <p:cNvSpPr/>
            <p:nvPr/>
          </p:nvSpPr>
          <p:spPr>
            <a:xfrm>
              <a:off x="2525268" y="3045298"/>
              <a:ext cx="7938" cy="20638"/>
            </a:xfrm>
            <a:custGeom>
              <a:avLst/>
              <a:gdLst/>
              <a:ahLst/>
              <a:cxnLst>
                <a:cxn ang="0">
                  <a:pos x="0" y="3802"/>
                </a:cxn>
                <a:cxn ang="0">
                  <a:pos x="0" y="16836"/>
                </a:cxn>
                <a:cxn ang="0">
                  <a:pos x="0" y="16836"/>
                </a:cxn>
                <a:cxn ang="0">
                  <a:pos x="1134" y="18466"/>
                </a:cxn>
                <a:cxn ang="0">
                  <a:pos x="1701" y="20095"/>
                </a:cxn>
                <a:cxn ang="0">
                  <a:pos x="3402" y="20095"/>
                </a:cxn>
                <a:cxn ang="0">
                  <a:pos x="3969" y="20638"/>
                </a:cxn>
                <a:cxn ang="0">
                  <a:pos x="5670" y="20095"/>
                </a:cxn>
                <a:cxn ang="0">
                  <a:pos x="7371" y="20095"/>
                </a:cxn>
                <a:cxn ang="0">
                  <a:pos x="7938" y="18466"/>
                </a:cxn>
                <a:cxn ang="0">
                  <a:pos x="7938" y="16836"/>
                </a:cxn>
                <a:cxn ang="0">
                  <a:pos x="7938" y="3802"/>
                </a:cxn>
                <a:cxn ang="0">
                  <a:pos x="7938" y="3802"/>
                </a:cxn>
                <a:cxn ang="0">
                  <a:pos x="7938" y="1629"/>
                </a:cxn>
                <a:cxn ang="0">
                  <a:pos x="7371" y="543"/>
                </a:cxn>
                <a:cxn ang="0">
                  <a:pos x="5670" y="0"/>
                </a:cxn>
                <a:cxn ang="0">
                  <a:pos x="3969" y="0"/>
                </a:cxn>
                <a:cxn ang="0">
                  <a:pos x="3402" y="0"/>
                </a:cxn>
                <a:cxn ang="0">
                  <a:pos x="1701" y="543"/>
                </a:cxn>
                <a:cxn ang="0">
                  <a:pos x="1134" y="1629"/>
                </a:cxn>
                <a:cxn ang="0">
                  <a:pos x="0" y="3802"/>
                </a:cxn>
                <a:cxn ang="0">
                  <a:pos x="0" y="3802"/>
                </a:cxn>
              </a:cxnLst>
              <a:rect l="0" t="0" r="0" b="0"/>
              <a:pathLst>
                <a:path w="14" h="38">
                  <a:moveTo>
                    <a:pt x="0" y="7"/>
                  </a:moveTo>
                  <a:lnTo>
                    <a:pt x="0" y="31"/>
                  </a:lnTo>
                  <a:lnTo>
                    <a:pt x="0" y="31"/>
                  </a:lnTo>
                  <a:lnTo>
                    <a:pt x="2" y="34"/>
                  </a:lnTo>
                  <a:lnTo>
                    <a:pt x="3" y="37"/>
                  </a:lnTo>
                  <a:lnTo>
                    <a:pt x="6" y="37"/>
                  </a:lnTo>
                  <a:lnTo>
                    <a:pt x="7" y="38"/>
                  </a:lnTo>
                  <a:lnTo>
                    <a:pt x="10" y="37"/>
                  </a:lnTo>
                  <a:lnTo>
                    <a:pt x="13" y="37"/>
                  </a:lnTo>
                  <a:lnTo>
                    <a:pt x="14" y="34"/>
                  </a:lnTo>
                  <a:lnTo>
                    <a:pt x="14" y="31"/>
                  </a:lnTo>
                  <a:lnTo>
                    <a:pt x="14" y="7"/>
                  </a:lnTo>
                  <a:lnTo>
                    <a:pt x="14" y="7"/>
                  </a:lnTo>
                  <a:lnTo>
                    <a:pt x="14" y="3"/>
                  </a:lnTo>
                  <a:lnTo>
                    <a:pt x="13" y="1"/>
                  </a:lnTo>
                  <a:lnTo>
                    <a:pt x="10" y="0"/>
                  </a:lnTo>
                  <a:lnTo>
                    <a:pt x="7" y="0"/>
                  </a:lnTo>
                  <a:lnTo>
                    <a:pt x="6" y="0"/>
                  </a:lnTo>
                  <a:lnTo>
                    <a:pt x="3" y="1"/>
                  </a:lnTo>
                  <a:lnTo>
                    <a:pt x="2" y="3"/>
                  </a:lnTo>
                  <a:lnTo>
                    <a:pt x="0" y="7"/>
                  </a:lnTo>
                  <a:lnTo>
                    <a:pt x="0"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69" name="Freeform 1596"/>
            <p:cNvSpPr/>
            <p:nvPr/>
          </p:nvSpPr>
          <p:spPr>
            <a:xfrm>
              <a:off x="2552256" y="3048473"/>
              <a:ext cx="6350" cy="23813"/>
            </a:xfrm>
            <a:custGeom>
              <a:avLst/>
              <a:gdLst/>
              <a:ahLst/>
              <a:cxnLst>
                <a:cxn ang="0">
                  <a:pos x="0" y="3704"/>
                </a:cxn>
                <a:cxn ang="0">
                  <a:pos x="0" y="20109"/>
                </a:cxn>
                <a:cxn ang="0">
                  <a:pos x="0" y="20109"/>
                </a:cxn>
                <a:cxn ang="0">
                  <a:pos x="488" y="21696"/>
                </a:cxn>
                <a:cxn ang="0">
                  <a:pos x="977" y="22755"/>
                </a:cxn>
                <a:cxn ang="0">
                  <a:pos x="1954" y="23813"/>
                </a:cxn>
                <a:cxn ang="0">
                  <a:pos x="2931" y="23813"/>
                </a:cxn>
                <a:cxn ang="0">
                  <a:pos x="4396" y="23813"/>
                </a:cxn>
                <a:cxn ang="0">
                  <a:pos x="5862" y="22755"/>
                </a:cxn>
                <a:cxn ang="0">
                  <a:pos x="6350" y="21696"/>
                </a:cxn>
                <a:cxn ang="0">
                  <a:pos x="6350" y="20109"/>
                </a:cxn>
                <a:cxn ang="0">
                  <a:pos x="6350" y="3704"/>
                </a:cxn>
                <a:cxn ang="0">
                  <a:pos x="6350" y="3704"/>
                </a:cxn>
                <a:cxn ang="0">
                  <a:pos x="6350" y="2117"/>
                </a:cxn>
                <a:cxn ang="0">
                  <a:pos x="5862" y="529"/>
                </a:cxn>
                <a:cxn ang="0">
                  <a:pos x="4396" y="0"/>
                </a:cxn>
                <a:cxn ang="0">
                  <a:pos x="2931" y="0"/>
                </a:cxn>
                <a:cxn ang="0">
                  <a:pos x="1954" y="0"/>
                </a:cxn>
                <a:cxn ang="0">
                  <a:pos x="977" y="529"/>
                </a:cxn>
                <a:cxn ang="0">
                  <a:pos x="488" y="2117"/>
                </a:cxn>
                <a:cxn ang="0">
                  <a:pos x="0" y="3704"/>
                </a:cxn>
                <a:cxn ang="0">
                  <a:pos x="0" y="3704"/>
                </a:cxn>
              </a:cxnLst>
              <a:rect l="0" t="0" r="0" b="0"/>
              <a:pathLst>
                <a:path w="13" h="45">
                  <a:moveTo>
                    <a:pt x="0" y="7"/>
                  </a:moveTo>
                  <a:lnTo>
                    <a:pt x="0" y="38"/>
                  </a:lnTo>
                  <a:lnTo>
                    <a:pt x="0" y="38"/>
                  </a:lnTo>
                  <a:lnTo>
                    <a:pt x="1" y="41"/>
                  </a:lnTo>
                  <a:lnTo>
                    <a:pt x="2" y="43"/>
                  </a:lnTo>
                  <a:lnTo>
                    <a:pt x="4" y="45"/>
                  </a:lnTo>
                  <a:lnTo>
                    <a:pt x="6" y="45"/>
                  </a:lnTo>
                  <a:lnTo>
                    <a:pt x="9" y="45"/>
                  </a:lnTo>
                  <a:lnTo>
                    <a:pt x="12" y="43"/>
                  </a:lnTo>
                  <a:lnTo>
                    <a:pt x="13" y="41"/>
                  </a:lnTo>
                  <a:lnTo>
                    <a:pt x="13" y="38"/>
                  </a:lnTo>
                  <a:lnTo>
                    <a:pt x="13" y="7"/>
                  </a:lnTo>
                  <a:lnTo>
                    <a:pt x="13" y="7"/>
                  </a:lnTo>
                  <a:lnTo>
                    <a:pt x="13" y="4"/>
                  </a:lnTo>
                  <a:lnTo>
                    <a:pt x="12" y="1"/>
                  </a:lnTo>
                  <a:lnTo>
                    <a:pt x="9" y="0"/>
                  </a:lnTo>
                  <a:lnTo>
                    <a:pt x="6" y="0"/>
                  </a:lnTo>
                  <a:lnTo>
                    <a:pt x="4" y="0"/>
                  </a:lnTo>
                  <a:lnTo>
                    <a:pt x="2" y="1"/>
                  </a:lnTo>
                  <a:lnTo>
                    <a:pt x="1" y="4"/>
                  </a:lnTo>
                  <a:lnTo>
                    <a:pt x="0" y="7"/>
                  </a:lnTo>
                  <a:lnTo>
                    <a:pt x="0"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70" name="Freeform 1597"/>
            <p:cNvSpPr/>
            <p:nvPr/>
          </p:nvSpPr>
          <p:spPr>
            <a:xfrm>
              <a:off x="2577656" y="3040536"/>
              <a:ext cx="9525" cy="23813"/>
            </a:xfrm>
            <a:custGeom>
              <a:avLst/>
              <a:gdLst/>
              <a:ahLst/>
              <a:cxnLst>
                <a:cxn ang="0">
                  <a:pos x="9049" y="15875"/>
                </a:cxn>
                <a:cxn ang="0">
                  <a:pos x="9049" y="15875"/>
                </a:cxn>
                <a:cxn ang="0">
                  <a:pos x="8573" y="13759"/>
                </a:cxn>
                <a:cxn ang="0">
                  <a:pos x="7620" y="11642"/>
                </a:cxn>
                <a:cxn ang="0">
                  <a:pos x="7620" y="11642"/>
                </a:cxn>
                <a:cxn ang="0">
                  <a:pos x="7620" y="7408"/>
                </a:cxn>
                <a:cxn ang="0">
                  <a:pos x="6668" y="3175"/>
                </a:cxn>
                <a:cxn ang="0">
                  <a:pos x="6668" y="3175"/>
                </a:cxn>
                <a:cxn ang="0">
                  <a:pos x="5715" y="1588"/>
                </a:cxn>
                <a:cxn ang="0">
                  <a:pos x="5239" y="0"/>
                </a:cxn>
                <a:cxn ang="0">
                  <a:pos x="3810" y="0"/>
                </a:cxn>
                <a:cxn ang="0">
                  <a:pos x="2858" y="0"/>
                </a:cxn>
                <a:cxn ang="0">
                  <a:pos x="1429" y="1058"/>
                </a:cxn>
                <a:cxn ang="0">
                  <a:pos x="476" y="1588"/>
                </a:cxn>
                <a:cxn ang="0">
                  <a:pos x="0" y="3175"/>
                </a:cxn>
                <a:cxn ang="0">
                  <a:pos x="0" y="4763"/>
                </a:cxn>
                <a:cxn ang="0">
                  <a:pos x="0" y="4763"/>
                </a:cxn>
                <a:cxn ang="0">
                  <a:pos x="1429" y="7938"/>
                </a:cxn>
                <a:cxn ang="0">
                  <a:pos x="1429" y="11642"/>
                </a:cxn>
                <a:cxn ang="0">
                  <a:pos x="1429" y="11642"/>
                </a:cxn>
                <a:cxn ang="0">
                  <a:pos x="1429" y="14817"/>
                </a:cxn>
                <a:cxn ang="0">
                  <a:pos x="2858" y="15875"/>
                </a:cxn>
                <a:cxn ang="0">
                  <a:pos x="3334" y="17992"/>
                </a:cxn>
                <a:cxn ang="0">
                  <a:pos x="3334" y="20109"/>
                </a:cxn>
                <a:cxn ang="0">
                  <a:pos x="3334" y="20109"/>
                </a:cxn>
                <a:cxn ang="0">
                  <a:pos x="3810" y="21696"/>
                </a:cxn>
                <a:cxn ang="0">
                  <a:pos x="4763" y="23284"/>
                </a:cxn>
                <a:cxn ang="0">
                  <a:pos x="5715" y="23813"/>
                </a:cxn>
                <a:cxn ang="0">
                  <a:pos x="7144" y="23813"/>
                </a:cxn>
                <a:cxn ang="0">
                  <a:pos x="7620" y="23813"/>
                </a:cxn>
                <a:cxn ang="0">
                  <a:pos x="9049" y="23284"/>
                </a:cxn>
                <a:cxn ang="0">
                  <a:pos x="9525" y="21696"/>
                </a:cxn>
                <a:cxn ang="0">
                  <a:pos x="9525" y="20109"/>
                </a:cxn>
                <a:cxn ang="0">
                  <a:pos x="9525" y="20109"/>
                </a:cxn>
                <a:cxn ang="0">
                  <a:pos x="9049" y="15875"/>
                </a:cxn>
                <a:cxn ang="0">
                  <a:pos x="9049" y="15875"/>
                </a:cxn>
              </a:cxnLst>
              <a:rect l="0" t="0" r="0" b="0"/>
              <a:pathLst>
                <a:path w="20" h="45">
                  <a:moveTo>
                    <a:pt x="19" y="30"/>
                  </a:moveTo>
                  <a:lnTo>
                    <a:pt x="19" y="30"/>
                  </a:lnTo>
                  <a:lnTo>
                    <a:pt x="18" y="26"/>
                  </a:lnTo>
                  <a:lnTo>
                    <a:pt x="16" y="22"/>
                  </a:lnTo>
                  <a:lnTo>
                    <a:pt x="16" y="22"/>
                  </a:lnTo>
                  <a:lnTo>
                    <a:pt x="16" y="14"/>
                  </a:lnTo>
                  <a:lnTo>
                    <a:pt x="14" y="6"/>
                  </a:lnTo>
                  <a:lnTo>
                    <a:pt x="14" y="6"/>
                  </a:lnTo>
                  <a:lnTo>
                    <a:pt x="12" y="3"/>
                  </a:lnTo>
                  <a:lnTo>
                    <a:pt x="11" y="0"/>
                  </a:lnTo>
                  <a:lnTo>
                    <a:pt x="8" y="0"/>
                  </a:lnTo>
                  <a:lnTo>
                    <a:pt x="6" y="0"/>
                  </a:lnTo>
                  <a:lnTo>
                    <a:pt x="3" y="2"/>
                  </a:lnTo>
                  <a:lnTo>
                    <a:pt x="1" y="3"/>
                  </a:lnTo>
                  <a:lnTo>
                    <a:pt x="0" y="6"/>
                  </a:lnTo>
                  <a:lnTo>
                    <a:pt x="0" y="9"/>
                  </a:lnTo>
                  <a:lnTo>
                    <a:pt x="0" y="9"/>
                  </a:lnTo>
                  <a:lnTo>
                    <a:pt x="3" y="15"/>
                  </a:lnTo>
                  <a:lnTo>
                    <a:pt x="3" y="22"/>
                  </a:lnTo>
                  <a:lnTo>
                    <a:pt x="3" y="22"/>
                  </a:lnTo>
                  <a:lnTo>
                    <a:pt x="3" y="28"/>
                  </a:lnTo>
                  <a:lnTo>
                    <a:pt x="6" y="30"/>
                  </a:lnTo>
                  <a:lnTo>
                    <a:pt x="7" y="34"/>
                  </a:lnTo>
                  <a:lnTo>
                    <a:pt x="7" y="38"/>
                  </a:lnTo>
                  <a:lnTo>
                    <a:pt x="7" y="38"/>
                  </a:lnTo>
                  <a:lnTo>
                    <a:pt x="8" y="41"/>
                  </a:lnTo>
                  <a:lnTo>
                    <a:pt x="10" y="44"/>
                  </a:lnTo>
                  <a:lnTo>
                    <a:pt x="12" y="45"/>
                  </a:lnTo>
                  <a:lnTo>
                    <a:pt x="15" y="45"/>
                  </a:lnTo>
                  <a:lnTo>
                    <a:pt x="16" y="45"/>
                  </a:lnTo>
                  <a:lnTo>
                    <a:pt x="19" y="44"/>
                  </a:lnTo>
                  <a:lnTo>
                    <a:pt x="20" y="41"/>
                  </a:lnTo>
                  <a:lnTo>
                    <a:pt x="20" y="38"/>
                  </a:lnTo>
                  <a:lnTo>
                    <a:pt x="20" y="38"/>
                  </a:lnTo>
                  <a:lnTo>
                    <a:pt x="19" y="30"/>
                  </a:lnTo>
                  <a:lnTo>
                    <a:pt x="19" y="3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71" name="Freeform 1598"/>
            <p:cNvSpPr/>
            <p:nvPr/>
          </p:nvSpPr>
          <p:spPr>
            <a:xfrm>
              <a:off x="2596706" y="3037361"/>
              <a:ext cx="12700" cy="25400"/>
            </a:xfrm>
            <a:custGeom>
              <a:avLst/>
              <a:gdLst/>
              <a:ahLst/>
              <a:cxnLst>
                <a:cxn ang="0">
                  <a:pos x="12700" y="21077"/>
                </a:cxn>
                <a:cxn ang="0">
                  <a:pos x="12700" y="21077"/>
                </a:cxn>
                <a:cxn ang="0">
                  <a:pos x="11113" y="16753"/>
                </a:cxn>
                <a:cxn ang="0">
                  <a:pos x="10054" y="12430"/>
                </a:cxn>
                <a:cxn ang="0">
                  <a:pos x="7937" y="8106"/>
                </a:cxn>
                <a:cxn ang="0">
                  <a:pos x="6879" y="3243"/>
                </a:cxn>
                <a:cxn ang="0">
                  <a:pos x="6879" y="3243"/>
                </a:cxn>
                <a:cxn ang="0">
                  <a:pos x="6879" y="2162"/>
                </a:cxn>
                <a:cxn ang="0">
                  <a:pos x="5821" y="540"/>
                </a:cxn>
                <a:cxn ang="0">
                  <a:pos x="4763" y="0"/>
                </a:cxn>
                <a:cxn ang="0">
                  <a:pos x="3704" y="0"/>
                </a:cxn>
                <a:cxn ang="0">
                  <a:pos x="2117" y="0"/>
                </a:cxn>
                <a:cxn ang="0">
                  <a:pos x="529" y="540"/>
                </a:cxn>
                <a:cxn ang="0">
                  <a:pos x="0" y="2162"/>
                </a:cxn>
                <a:cxn ang="0">
                  <a:pos x="0" y="3243"/>
                </a:cxn>
                <a:cxn ang="0">
                  <a:pos x="0" y="3243"/>
                </a:cxn>
                <a:cxn ang="0">
                  <a:pos x="529" y="8647"/>
                </a:cxn>
                <a:cxn ang="0">
                  <a:pos x="2646" y="12970"/>
                </a:cxn>
                <a:cxn ang="0">
                  <a:pos x="4233" y="18374"/>
                </a:cxn>
                <a:cxn ang="0">
                  <a:pos x="6350" y="22698"/>
                </a:cxn>
                <a:cxn ang="0">
                  <a:pos x="6350" y="22698"/>
                </a:cxn>
                <a:cxn ang="0">
                  <a:pos x="6350" y="23779"/>
                </a:cxn>
                <a:cxn ang="0">
                  <a:pos x="7937" y="24860"/>
                </a:cxn>
                <a:cxn ang="0">
                  <a:pos x="8996" y="25400"/>
                </a:cxn>
                <a:cxn ang="0">
                  <a:pos x="10054" y="25400"/>
                </a:cxn>
                <a:cxn ang="0">
                  <a:pos x="11113" y="24860"/>
                </a:cxn>
                <a:cxn ang="0">
                  <a:pos x="12700" y="23779"/>
                </a:cxn>
                <a:cxn ang="0">
                  <a:pos x="12700" y="22698"/>
                </a:cxn>
                <a:cxn ang="0">
                  <a:pos x="12700" y="21077"/>
                </a:cxn>
                <a:cxn ang="0">
                  <a:pos x="12700" y="21077"/>
                </a:cxn>
              </a:cxnLst>
              <a:rect l="0" t="0" r="0" b="0"/>
              <a:pathLst>
                <a:path w="24" h="47">
                  <a:moveTo>
                    <a:pt x="24" y="39"/>
                  </a:moveTo>
                  <a:lnTo>
                    <a:pt x="24" y="39"/>
                  </a:lnTo>
                  <a:lnTo>
                    <a:pt x="21" y="31"/>
                  </a:lnTo>
                  <a:lnTo>
                    <a:pt x="19" y="23"/>
                  </a:lnTo>
                  <a:lnTo>
                    <a:pt x="15" y="15"/>
                  </a:lnTo>
                  <a:lnTo>
                    <a:pt x="13" y="6"/>
                  </a:lnTo>
                  <a:lnTo>
                    <a:pt x="13" y="6"/>
                  </a:lnTo>
                  <a:lnTo>
                    <a:pt x="13" y="4"/>
                  </a:lnTo>
                  <a:lnTo>
                    <a:pt x="11" y="1"/>
                  </a:lnTo>
                  <a:lnTo>
                    <a:pt x="9" y="0"/>
                  </a:lnTo>
                  <a:lnTo>
                    <a:pt x="7" y="0"/>
                  </a:lnTo>
                  <a:lnTo>
                    <a:pt x="4" y="0"/>
                  </a:lnTo>
                  <a:lnTo>
                    <a:pt x="1" y="1"/>
                  </a:lnTo>
                  <a:lnTo>
                    <a:pt x="0" y="4"/>
                  </a:lnTo>
                  <a:lnTo>
                    <a:pt x="0" y="6"/>
                  </a:lnTo>
                  <a:lnTo>
                    <a:pt x="0" y="6"/>
                  </a:lnTo>
                  <a:lnTo>
                    <a:pt x="1" y="16"/>
                  </a:lnTo>
                  <a:lnTo>
                    <a:pt x="5" y="24"/>
                  </a:lnTo>
                  <a:lnTo>
                    <a:pt x="8" y="34"/>
                  </a:lnTo>
                  <a:lnTo>
                    <a:pt x="12" y="42"/>
                  </a:lnTo>
                  <a:lnTo>
                    <a:pt x="12" y="42"/>
                  </a:lnTo>
                  <a:lnTo>
                    <a:pt x="12" y="44"/>
                  </a:lnTo>
                  <a:lnTo>
                    <a:pt x="15" y="46"/>
                  </a:lnTo>
                  <a:lnTo>
                    <a:pt x="17" y="47"/>
                  </a:lnTo>
                  <a:lnTo>
                    <a:pt x="19" y="47"/>
                  </a:lnTo>
                  <a:lnTo>
                    <a:pt x="21" y="46"/>
                  </a:lnTo>
                  <a:lnTo>
                    <a:pt x="24" y="44"/>
                  </a:lnTo>
                  <a:lnTo>
                    <a:pt x="24" y="42"/>
                  </a:lnTo>
                  <a:lnTo>
                    <a:pt x="24" y="39"/>
                  </a:lnTo>
                  <a:lnTo>
                    <a:pt x="24" y="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72" name="Freeform 1599"/>
            <p:cNvSpPr/>
            <p:nvPr/>
          </p:nvSpPr>
          <p:spPr>
            <a:xfrm>
              <a:off x="2625281" y="3027836"/>
              <a:ext cx="11113" cy="20638"/>
            </a:xfrm>
            <a:custGeom>
              <a:avLst/>
              <a:gdLst/>
              <a:ahLst/>
              <a:cxnLst>
                <a:cxn ang="0">
                  <a:pos x="10557" y="15750"/>
                </a:cxn>
                <a:cxn ang="0">
                  <a:pos x="10557" y="15750"/>
                </a:cxn>
                <a:cxn ang="0">
                  <a:pos x="10002" y="12491"/>
                </a:cxn>
                <a:cxn ang="0">
                  <a:pos x="8335" y="9776"/>
                </a:cxn>
                <a:cxn ang="0">
                  <a:pos x="7779" y="3802"/>
                </a:cxn>
                <a:cxn ang="0">
                  <a:pos x="7779" y="3802"/>
                </a:cxn>
                <a:cxn ang="0">
                  <a:pos x="7779" y="2716"/>
                </a:cxn>
                <a:cxn ang="0">
                  <a:pos x="6112" y="1629"/>
                </a:cxn>
                <a:cxn ang="0">
                  <a:pos x="5557" y="1086"/>
                </a:cxn>
                <a:cxn ang="0">
                  <a:pos x="3890" y="0"/>
                </a:cxn>
                <a:cxn ang="0">
                  <a:pos x="2223" y="1086"/>
                </a:cxn>
                <a:cxn ang="0">
                  <a:pos x="1667" y="1629"/>
                </a:cxn>
                <a:cxn ang="0">
                  <a:pos x="0" y="2716"/>
                </a:cxn>
                <a:cxn ang="0">
                  <a:pos x="0" y="3802"/>
                </a:cxn>
                <a:cxn ang="0">
                  <a:pos x="0" y="3802"/>
                </a:cxn>
                <a:cxn ang="0">
                  <a:pos x="556" y="8147"/>
                </a:cxn>
                <a:cxn ang="0">
                  <a:pos x="1667" y="11948"/>
                </a:cxn>
                <a:cxn ang="0">
                  <a:pos x="2223" y="15750"/>
                </a:cxn>
                <a:cxn ang="0">
                  <a:pos x="4445" y="19552"/>
                </a:cxn>
                <a:cxn ang="0">
                  <a:pos x="4445" y="19552"/>
                </a:cxn>
                <a:cxn ang="0">
                  <a:pos x="5557" y="20638"/>
                </a:cxn>
                <a:cxn ang="0">
                  <a:pos x="6668" y="20638"/>
                </a:cxn>
                <a:cxn ang="0">
                  <a:pos x="8335" y="20638"/>
                </a:cxn>
                <a:cxn ang="0">
                  <a:pos x="10002" y="20638"/>
                </a:cxn>
                <a:cxn ang="0">
                  <a:pos x="10557" y="19552"/>
                </a:cxn>
                <a:cxn ang="0">
                  <a:pos x="11113" y="18466"/>
                </a:cxn>
                <a:cxn ang="0">
                  <a:pos x="11113" y="17379"/>
                </a:cxn>
                <a:cxn ang="0">
                  <a:pos x="10557" y="15750"/>
                </a:cxn>
                <a:cxn ang="0">
                  <a:pos x="10557" y="15750"/>
                </a:cxn>
              </a:cxnLst>
              <a:rect l="0" t="0" r="0" b="0"/>
              <a:pathLst>
                <a:path w="20" h="38">
                  <a:moveTo>
                    <a:pt x="19" y="29"/>
                  </a:moveTo>
                  <a:lnTo>
                    <a:pt x="19" y="29"/>
                  </a:lnTo>
                  <a:lnTo>
                    <a:pt x="18" y="23"/>
                  </a:lnTo>
                  <a:lnTo>
                    <a:pt x="15" y="18"/>
                  </a:lnTo>
                  <a:lnTo>
                    <a:pt x="14" y="7"/>
                  </a:lnTo>
                  <a:lnTo>
                    <a:pt x="14" y="7"/>
                  </a:lnTo>
                  <a:lnTo>
                    <a:pt x="14" y="5"/>
                  </a:lnTo>
                  <a:lnTo>
                    <a:pt x="11" y="3"/>
                  </a:lnTo>
                  <a:lnTo>
                    <a:pt x="10" y="2"/>
                  </a:lnTo>
                  <a:lnTo>
                    <a:pt x="7" y="0"/>
                  </a:lnTo>
                  <a:lnTo>
                    <a:pt x="4" y="2"/>
                  </a:lnTo>
                  <a:lnTo>
                    <a:pt x="3" y="3"/>
                  </a:lnTo>
                  <a:lnTo>
                    <a:pt x="0" y="5"/>
                  </a:lnTo>
                  <a:lnTo>
                    <a:pt x="0" y="7"/>
                  </a:lnTo>
                  <a:lnTo>
                    <a:pt x="0" y="7"/>
                  </a:lnTo>
                  <a:lnTo>
                    <a:pt x="1" y="15"/>
                  </a:lnTo>
                  <a:lnTo>
                    <a:pt x="3" y="22"/>
                  </a:lnTo>
                  <a:lnTo>
                    <a:pt x="4" y="29"/>
                  </a:lnTo>
                  <a:lnTo>
                    <a:pt x="8" y="36"/>
                  </a:lnTo>
                  <a:lnTo>
                    <a:pt x="8" y="36"/>
                  </a:lnTo>
                  <a:lnTo>
                    <a:pt x="10" y="38"/>
                  </a:lnTo>
                  <a:lnTo>
                    <a:pt x="12" y="38"/>
                  </a:lnTo>
                  <a:lnTo>
                    <a:pt x="15" y="38"/>
                  </a:lnTo>
                  <a:lnTo>
                    <a:pt x="18" y="38"/>
                  </a:lnTo>
                  <a:lnTo>
                    <a:pt x="19" y="36"/>
                  </a:lnTo>
                  <a:lnTo>
                    <a:pt x="20" y="34"/>
                  </a:lnTo>
                  <a:lnTo>
                    <a:pt x="20" y="32"/>
                  </a:lnTo>
                  <a:lnTo>
                    <a:pt x="19" y="29"/>
                  </a:lnTo>
                  <a:lnTo>
                    <a:pt x="19" y="2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73" name="Freeform 1600"/>
            <p:cNvSpPr/>
            <p:nvPr/>
          </p:nvSpPr>
          <p:spPr>
            <a:xfrm>
              <a:off x="2639568" y="3019898"/>
              <a:ext cx="12700" cy="20638"/>
            </a:xfrm>
            <a:custGeom>
              <a:avLst/>
              <a:gdLst/>
              <a:ahLst/>
              <a:cxnLst>
                <a:cxn ang="0">
                  <a:pos x="12700" y="16510"/>
                </a:cxn>
                <a:cxn ang="0">
                  <a:pos x="12700" y="16510"/>
                </a:cxn>
                <a:cxn ang="0">
                  <a:pos x="9939" y="8771"/>
                </a:cxn>
                <a:cxn ang="0">
                  <a:pos x="7730" y="2064"/>
                </a:cxn>
                <a:cxn ang="0">
                  <a:pos x="7730" y="2064"/>
                </a:cxn>
                <a:cxn ang="0">
                  <a:pos x="6626" y="1548"/>
                </a:cxn>
                <a:cxn ang="0">
                  <a:pos x="6074" y="0"/>
                </a:cxn>
                <a:cxn ang="0">
                  <a:pos x="4417" y="0"/>
                </a:cxn>
                <a:cxn ang="0">
                  <a:pos x="3313" y="0"/>
                </a:cxn>
                <a:cxn ang="0">
                  <a:pos x="1657" y="516"/>
                </a:cxn>
                <a:cxn ang="0">
                  <a:pos x="1104" y="1548"/>
                </a:cxn>
                <a:cxn ang="0">
                  <a:pos x="0" y="2580"/>
                </a:cxn>
                <a:cxn ang="0">
                  <a:pos x="0" y="4128"/>
                </a:cxn>
                <a:cxn ang="0">
                  <a:pos x="0" y="4128"/>
                </a:cxn>
                <a:cxn ang="0">
                  <a:pos x="3313" y="11351"/>
                </a:cxn>
                <a:cxn ang="0">
                  <a:pos x="5522" y="18058"/>
                </a:cxn>
                <a:cxn ang="0">
                  <a:pos x="5522" y="18058"/>
                </a:cxn>
                <a:cxn ang="0">
                  <a:pos x="6074" y="19606"/>
                </a:cxn>
                <a:cxn ang="0">
                  <a:pos x="6626" y="20122"/>
                </a:cxn>
                <a:cxn ang="0">
                  <a:pos x="8283" y="20638"/>
                </a:cxn>
                <a:cxn ang="0">
                  <a:pos x="9939" y="20638"/>
                </a:cxn>
                <a:cxn ang="0">
                  <a:pos x="11596" y="20122"/>
                </a:cxn>
                <a:cxn ang="0">
                  <a:pos x="12148" y="18574"/>
                </a:cxn>
                <a:cxn ang="0">
                  <a:pos x="12700" y="18058"/>
                </a:cxn>
                <a:cxn ang="0">
                  <a:pos x="12700" y="16510"/>
                </a:cxn>
                <a:cxn ang="0">
                  <a:pos x="12700" y="16510"/>
                </a:cxn>
              </a:cxnLst>
              <a:rect l="0" t="0" r="0" b="0"/>
              <a:pathLst>
                <a:path w="23" h="40">
                  <a:moveTo>
                    <a:pt x="23" y="32"/>
                  </a:moveTo>
                  <a:lnTo>
                    <a:pt x="23" y="32"/>
                  </a:lnTo>
                  <a:lnTo>
                    <a:pt x="18" y="17"/>
                  </a:lnTo>
                  <a:lnTo>
                    <a:pt x="14" y="4"/>
                  </a:lnTo>
                  <a:lnTo>
                    <a:pt x="14" y="4"/>
                  </a:lnTo>
                  <a:lnTo>
                    <a:pt x="12" y="3"/>
                  </a:lnTo>
                  <a:lnTo>
                    <a:pt x="11" y="0"/>
                  </a:lnTo>
                  <a:lnTo>
                    <a:pt x="8" y="0"/>
                  </a:lnTo>
                  <a:lnTo>
                    <a:pt x="6" y="0"/>
                  </a:lnTo>
                  <a:lnTo>
                    <a:pt x="3" y="1"/>
                  </a:lnTo>
                  <a:lnTo>
                    <a:pt x="2" y="3"/>
                  </a:lnTo>
                  <a:lnTo>
                    <a:pt x="0" y="5"/>
                  </a:lnTo>
                  <a:lnTo>
                    <a:pt x="0" y="8"/>
                  </a:lnTo>
                  <a:lnTo>
                    <a:pt x="0" y="8"/>
                  </a:lnTo>
                  <a:lnTo>
                    <a:pt x="6" y="22"/>
                  </a:lnTo>
                  <a:lnTo>
                    <a:pt x="10" y="35"/>
                  </a:lnTo>
                  <a:lnTo>
                    <a:pt x="10" y="35"/>
                  </a:lnTo>
                  <a:lnTo>
                    <a:pt x="11" y="38"/>
                  </a:lnTo>
                  <a:lnTo>
                    <a:pt x="12" y="39"/>
                  </a:lnTo>
                  <a:lnTo>
                    <a:pt x="15" y="40"/>
                  </a:lnTo>
                  <a:lnTo>
                    <a:pt x="18" y="40"/>
                  </a:lnTo>
                  <a:lnTo>
                    <a:pt x="21" y="39"/>
                  </a:lnTo>
                  <a:lnTo>
                    <a:pt x="22" y="36"/>
                  </a:lnTo>
                  <a:lnTo>
                    <a:pt x="23" y="35"/>
                  </a:lnTo>
                  <a:lnTo>
                    <a:pt x="23" y="32"/>
                  </a:lnTo>
                  <a:lnTo>
                    <a:pt x="23" y="3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74" name="Freeform 1601"/>
            <p:cNvSpPr/>
            <p:nvPr/>
          </p:nvSpPr>
          <p:spPr>
            <a:xfrm>
              <a:off x="2558606" y="2870673"/>
              <a:ext cx="7938" cy="20638"/>
            </a:xfrm>
            <a:custGeom>
              <a:avLst/>
              <a:gdLst/>
              <a:ahLst/>
              <a:cxnLst>
                <a:cxn ang="0">
                  <a:pos x="0" y="3704"/>
                </a:cxn>
                <a:cxn ang="0">
                  <a:pos x="0" y="17992"/>
                </a:cxn>
                <a:cxn ang="0">
                  <a:pos x="0" y="17992"/>
                </a:cxn>
                <a:cxn ang="0">
                  <a:pos x="1134" y="19580"/>
                </a:cxn>
                <a:cxn ang="0">
                  <a:pos x="1701" y="20109"/>
                </a:cxn>
                <a:cxn ang="0">
                  <a:pos x="2268" y="20638"/>
                </a:cxn>
                <a:cxn ang="0">
                  <a:pos x="3969" y="20638"/>
                </a:cxn>
                <a:cxn ang="0">
                  <a:pos x="5670" y="20638"/>
                </a:cxn>
                <a:cxn ang="0">
                  <a:pos x="6804" y="20109"/>
                </a:cxn>
                <a:cxn ang="0">
                  <a:pos x="7938" y="19580"/>
                </a:cxn>
                <a:cxn ang="0">
                  <a:pos x="7938" y="17992"/>
                </a:cxn>
                <a:cxn ang="0">
                  <a:pos x="7938" y="3704"/>
                </a:cxn>
                <a:cxn ang="0">
                  <a:pos x="7938" y="3704"/>
                </a:cxn>
                <a:cxn ang="0">
                  <a:pos x="7938" y="1588"/>
                </a:cxn>
                <a:cxn ang="0">
                  <a:pos x="6804" y="529"/>
                </a:cxn>
                <a:cxn ang="0">
                  <a:pos x="5670" y="0"/>
                </a:cxn>
                <a:cxn ang="0">
                  <a:pos x="3969" y="0"/>
                </a:cxn>
                <a:cxn ang="0">
                  <a:pos x="2268" y="0"/>
                </a:cxn>
                <a:cxn ang="0">
                  <a:pos x="1701" y="529"/>
                </a:cxn>
                <a:cxn ang="0">
                  <a:pos x="1134" y="1588"/>
                </a:cxn>
                <a:cxn ang="0">
                  <a:pos x="0" y="3704"/>
                </a:cxn>
                <a:cxn ang="0">
                  <a:pos x="0" y="3704"/>
                </a:cxn>
              </a:cxnLst>
              <a:rect l="0" t="0" r="0" b="0"/>
              <a:pathLst>
                <a:path w="14" h="39">
                  <a:moveTo>
                    <a:pt x="0" y="7"/>
                  </a:moveTo>
                  <a:lnTo>
                    <a:pt x="0" y="34"/>
                  </a:lnTo>
                  <a:lnTo>
                    <a:pt x="0" y="34"/>
                  </a:lnTo>
                  <a:lnTo>
                    <a:pt x="2" y="37"/>
                  </a:lnTo>
                  <a:lnTo>
                    <a:pt x="3" y="38"/>
                  </a:lnTo>
                  <a:lnTo>
                    <a:pt x="4" y="39"/>
                  </a:lnTo>
                  <a:lnTo>
                    <a:pt x="7" y="39"/>
                  </a:lnTo>
                  <a:lnTo>
                    <a:pt x="10" y="39"/>
                  </a:lnTo>
                  <a:lnTo>
                    <a:pt x="12" y="38"/>
                  </a:lnTo>
                  <a:lnTo>
                    <a:pt x="14" y="37"/>
                  </a:lnTo>
                  <a:lnTo>
                    <a:pt x="14" y="34"/>
                  </a:lnTo>
                  <a:lnTo>
                    <a:pt x="14" y="7"/>
                  </a:lnTo>
                  <a:lnTo>
                    <a:pt x="14" y="7"/>
                  </a:lnTo>
                  <a:lnTo>
                    <a:pt x="14" y="3"/>
                  </a:lnTo>
                  <a:lnTo>
                    <a:pt x="12" y="1"/>
                  </a:lnTo>
                  <a:lnTo>
                    <a:pt x="10" y="0"/>
                  </a:lnTo>
                  <a:lnTo>
                    <a:pt x="7" y="0"/>
                  </a:lnTo>
                  <a:lnTo>
                    <a:pt x="4" y="0"/>
                  </a:lnTo>
                  <a:lnTo>
                    <a:pt x="3" y="1"/>
                  </a:lnTo>
                  <a:lnTo>
                    <a:pt x="2" y="3"/>
                  </a:lnTo>
                  <a:lnTo>
                    <a:pt x="0" y="7"/>
                  </a:lnTo>
                  <a:lnTo>
                    <a:pt x="0"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75" name="Freeform 1602"/>
            <p:cNvSpPr/>
            <p:nvPr/>
          </p:nvSpPr>
          <p:spPr>
            <a:xfrm>
              <a:off x="2588768" y="2872261"/>
              <a:ext cx="7938" cy="28575"/>
            </a:xfrm>
            <a:custGeom>
              <a:avLst/>
              <a:gdLst/>
              <a:ahLst/>
              <a:cxnLst>
                <a:cxn ang="0">
                  <a:pos x="0" y="3704"/>
                </a:cxn>
                <a:cxn ang="0">
                  <a:pos x="0" y="25400"/>
                </a:cxn>
                <a:cxn ang="0">
                  <a:pos x="0" y="25400"/>
                </a:cxn>
                <a:cxn ang="0">
                  <a:pos x="0" y="26458"/>
                </a:cxn>
                <a:cxn ang="0">
                  <a:pos x="1701" y="28046"/>
                </a:cxn>
                <a:cxn ang="0">
                  <a:pos x="2268" y="28575"/>
                </a:cxn>
                <a:cxn ang="0">
                  <a:pos x="3969" y="28575"/>
                </a:cxn>
                <a:cxn ang="0">
                  <a:pos x="5670" y="28575"/>
                </a:cxn>
                <a:cxn ang="0">
                  <a:pos x="6237" y="28046"/>
                </a:cxn>
                <a:cxn ang="0">
                  <a:pos x="7938" y="26458"/>
                </a:cxn>
                <a:cxn ang="0">
                  <a:pos x="7938" y="25400"/>
                </a:cxn>
                <a:cxn ang="0">
                  <a:pos x="7938" y="3704"/>
                </a:cxn>
                <a:cxn ang="0">
                  <a:pos x="7938" y="3704"/>
                </a:cxn>
                <a:cxn ang="0">
                  <a:pos x="7938" y="2117"/>
                </a:cxn>
                <a:cxn ang="0">
                  <a:pos x="6237" y="529"/>
                </a:cxn>
                <a:cxn ang="0">
                  <a:pos x="5670" y="0"/>
                </a:cxn>
                <a:cxn ang="0">
                  <a:pos x="3969" y="0"/>
                </a:cxn>
                <a:cxn ang="0">
                  <a:pos x="2268" y="0"/>
                </a:cxn>
                <a:cxn ang="0">
                  <a:pos x="1701" y="529"/>
                </a:cxn>
                <a:cxn ang="0">
                  <a:pos x="0" y="2117"/>
                </a:cxn>
                <a:cxn ang="0">
                  <a:pos x="0" y="3704"/>
                </a:cxn>
                <a:cxn ang="0">
                  <a:pos x="0" y="3704"/>
                </a:cxn>
              </a:cxnLst>
              <a:rect l="0" t="0" r="0" b="0"/>
              <a:pathLst>
                <a:path w="14" h="54">
                  <a:moveTo>
                    <a:pt x="0" y="7"/>
                  </a:moveTo>
                  <a:lnTo>
                    <a:pt x="0" y="48"/>
                  </a:lnTo>
                  <a:lnTo>
                    <a:pt x="0" y="48"/>
                  </a:lnTo>
                  <a:lnTo>
                    <a:pt x="0" y="50"/>
                  </a:lnTo>
                  <a:lnTo>
                    <a:pt x="3" y="53"/>
                  </a:lnTo>
                  <a:lnTo>
                    <a:pt x="4" y="54"/>
                  </a:lnTo>
                  <a:lnTo>
                    <a:pt x="7" y="54"/>
                  </a:lnTo>
                  <a:lnTo>
                    <a:pt x="10" y="54"/>
                  </a:lnTo>
                  <a:lnTo>
                    <a:pt x="11" y="53"/>
                  </a:lnTo>
                  <a:lnTo>
                    <a:pt x="14" y="50"/>
                  </a:lnTo>
                  <a:lnTo>
                    <a:pt x="14" y="48"/>
                  </a:lnTo>
                  <a:lnTo>
                    <a:pt x="14" y="7"/>
                  </a:lnTo>
                  <a:lnTo>
                    <a:pt x="14" y="7"/>
                  </a:lnTo>
                  <a:lnTo>
                    <a:pt x="14" y="4"/>
                  </a:lnTo>
                  <a:lnTo>
                    <a:pt x="11" y="1"/>
                  </a:lnTo>
                  <a:lnTo>
                    <a:pt x="10" y="0"/>
                  </a:lnTo>
                  <a:lnTo>
                    <a:pt x="7" y="0"/>
                  </a:lnTo>
                  <a:lnTo>
                    <a:pt x="4" y="0"/>
                  </a:lnTo>
                  <a:lnTo>
                    <a:pt x="3" y="1"/>
                  </a:lnTo>
                  <a:lnTo>
                    <a:pt x="0" y="4"/>
                  </a:lnTo>
                  <a:lnTo>
                    <a:pt x="0" y="7"/>
                  </a:lnTo>
                  <a:lnTo>
                    <a:pt x="0"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76" name="Freeform 1603"/>
            <p:cNvSpPr/>
            <p:nvPr/>
          </p:nvSpPr>
          <p:spPr>
            <a:xfrm>
              <a:off x="2609406" y="2878611"/>
              <a:ext cx="6350" cy="23813"/>
            </a:xfrm>
            <a:custGeom>
              <a:avLst/>
              <a:gdLst/>
              <a:ahLst/>
              <a:cxnLst>
                <a:cxn ang="0">
                  <a:pos x="0" y="3040"/>
                </a:cxn>
                <a:cxn ang="0">
                  <a:pos x="0" y="20266"/>
                </a:cxn>
                <a:cxn ang="0">
                  <a:pos x="0" y="20266"/>
                </a:cxn>
                <a:cxn ang="0">
                  <a:pos x="0" y="21786"/>
                </a:cxn>
                <a:cxn ang="0">
                  <a:pos x="488" y="22293"/>
                </a:cxn>
                <a:cxn ang="0">
                  <a:pos x="1954" y="23306"/>
                </a:cxn>
                <a:cxn ang="0">
                  <a:pos x="3419" y="23813"/>
                </a:cxn>
                <a:cxn ang="0">
                  <a:pos x="4396" y="23306"/>
                </a:cxn>
                <a:cxn ang="0">
                  <a:pos x="5373" y="22293"/>
                </a:cxn>
                <a:cxn ang="0">
                  <a:pos x="5862" y="21786"/>
                </a:cxn>
                <a:cxn ang="0">
                  <a:pos x="6350" y="20266"/>
                </a:cxn>
                <a:cxn ang="0">
                  <a:pos x="6350" y="3040"/>
                </a:cxn>
                <a:cxn ang="0">
                  <a:pos x="6350" y="3040"/>
                </a:cxn>
                <a:cxn ang="0">
                  <a:pos x="5862" y="1013"/>
                </a:cxn>
                <a:cxn ang="0">
                  <a:pos x="5373" y="507"/>
                </a:cxn>
                <a:cxn ang="0">
                  <a:pos x="4396" y="0"/>
                </a:cxn>
                <a:cxn ang="0">
                  <a:pos x="3419" y="0"/>
                </a:cxn>
                <a:cxn ang="0">
                  <a:pos x="1954" y="0"/>
                </a:cxn>
                <a:cxn ang="0">
                  <a:pos x="488" y="507"/>
                </a:cxn>
                <a:cxn ang="0">
                  <a:pos x="0" y="1013"/>
                </a:cxn>
                <a:cxn ang="0">
                  <a:pos x="0" y="3040"/>
                </a:cxn>
                <a:cxn ang="0">
                  <a:pos x="0" y="3040"/>
                </a:cxn>
              </a:cxnLst>
              <a:rect l="0" t="0" r="0" b="0"/>
              <a:pathLst>
                <a:path w="13" h="47">
                  <a:moveTo>
                    <a:pt x="0" y="6"/>
                  </a:moveTo>
                  <a:lnTo>
                    <a:pt x="0" y="40"/>
                  </a:lnTo>
                  <a:lnTo>
                    <a:pt x="0" y="40"/>
                  </a:lnTo>
                  <a:lnTo>
                    <a:pt x="0" y="43"/>
                  </a:lnTo>
                  <a:lnTo>
                    <a:pt x="1" y="44"/>
                  </a:lnTo>
                  <a:lnTo>
                    <a:pt x="4" y="46"/>
                  </a:lnTo>
                  <a:lnTo>
                    <a:pt x="7" y="47"/>
                  </a:lnTo>
                  <a:lnTo>
                    <a:pt x="9" y="46"/>
                  </a:lnTo>
                  <a:lnTo>
                    <a:pt x="11" y="44"/>
                  </a:lnTo>
                  <a:lnTo>
                    <a:pt x="12" y="43"/>
                  </a:lnTo>
                  <a:lnTo>
                    <a:pt x="13" y="40"/>
                  </a:lnTo>
                  <a:lnTo>
                    <a:pt x="13" y="6"/>
                  </a:lnTo>
                  <a:lnTo>
                    <a:pt x="13" y="6"/>
                  </a:lnTo>
                  <a:lnTo>
                    <a:pt x="12" y="2"/>
                  </a:lnTo>
                  <a:lnTo>
                    <a:pt x="11" y="1"/>
                  </a:lnTo>
                  <a:lnTo>
                    <a:pt x="9" y="0"/>
                  </a:lnTo>
                  <a:lnTo>
                    <a:pt x="7" y="0"/>
                  </a:lnTo>
                  <a:lnTo>
                    <a:pt x="4" y="0"/>
                  </a:lnTo>
                  <a:lnTo>
                    <a:pt x="1" y="1"/>
                  </a:lnTo>
                  <a:lnTo>
                    <a:pt x="0" y="2"/>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77" name="Freeform 1604"/>
            <p:cNvSpPr/>
            <p:nvPr/>
          </p:nvSpPr>
          <p:spPr>
            <a:xfrm>
              <a:off x="2633218" y="2881786"/>
              <a:ext cx="7938" cy="25400"/>
            </a:xfrm>
            <a:custGeom>
              <a:avLst/>
              <a:gdLst/>
              <a:ahLst/>
              <a:cxnLst>
                <a:cxn ang="0">
                  <a:pos x="2335" y="2209"/>
                </a:cxn>
                <a:cxn ang="0">
                  <a:pos x="2335" y="2209"/>
                </a:cxn>
                <a:cxn ang="0">
                  <a:pos x="934" y="6626"/>
                </a:cxn>
                <a:cxn ang="0">
                  <a:pos x="467" y="11043"/>
                </a:cxn>
                <a:cxn ang="0">
                  <a:pos x="0" y="21535"/>
                </a:cxn>
                <a:cxn ang="0">
                  <a:pos x="0" y="21535"/>
                </a:cxn>
                <a:cxn ang="0">
                  <a:pos x="467" y="23191"/>
                </a:cxn>
                <a:cxn ang="0">
                  <a:pos x="934" y="23743"/>
                </a:cxn>
                <a:cxn ang="0">
                  <a:pos x="1868" y="24296"/>
                </a:cxn>
                <a:cxn ang="0">
                  <a:pos x="2802" y="25400"/>
                </a:cxn>
                <a:cxn ang="0">
                  <a:pos x="4202" y="24296"/>
                </a:cxn>
                <a:cxn ang="0">
                  <a:pos x="5603" y="23743"/>
                </a:cxn>
                <a:cxn ang="0">
                  <a:pos x="6070" y="23191"/>
                </a:cxn>
                <a:cxn ang="0">
                  <a:pos x="6070" y="21535"/>
                </a:cxn>
                <a:cxn ang="0">
                  <a:pos x="6070" y="21535"/>
                </a:cxn>
                <a:cxn ang="0">
                  <a:pos x="6070" y="13252"/>
                </a:cxn>
                <a:cxn ang="0">
                  <a:pos x="7004" y="9387"/>
                </a:cxn>
                <a:cxn ang="0">
                  <a:pos x="7938" y="6074"/>
                </a:cxn>
                <a:cxn ang="0">
                  <a:pos x="7938" y="6074"/>
                </a:cxn>
                <a:cxn ang="0">
                  <a:pos x="7938" y="4417"/>
                </a:cxn>
                <a:cxn ang="0">
                  <a:pos x="7938" y="2761"/>
                </a:cxn>
                <a:cxn ang="0">
                  <a:pos x="7471" y="1104"/>
                </a:cxn>
                <a:cxn ang="0">
                  <a:pos x="7004" y="552"/>
                </a:cxn>
                <a:cxn ang="0">
                  <a:pos x="5603" y="0"/>
                </a:cxn>
                <a:cxn ang="0">
                  <a:pos x="4202" y="0"/>
                </a:cxn>
                <a:cxn ang="0">
                  <a:pos x="2802" y="552"/>
                </a:cxn>
                <a:cxn ang="0">
                  <a:pos x="2335" y="2209"/>
                </a:cxn>
                <a:cxn ang="0">
                  <a:pos x="2335" y="2209"/>
                </a:cxn>
              </a:cxnLst>
              <a:rect l="0" t="0" r="0" b="0"/>
              <a:pathLst>
                <a:path w="17" h="46">
                  <a:moveTo>
                    <a:pt x="5" y="4"/>
                  </a:moveTo>
                  <a:lnTo>
                    <a:pt x="5" y="4"/>
                  </a:lnTo>
                  <a:lnTo>
                    <a:pt x="2" y="12"/>
                  </a:lnTo>
                  <a:lnTo>
                    <a:pt x="1" y="20"/>
                  </a:lnTo>
                  <a:lnTo>
                    <a:pt x="0" y="39"/>
                  </a:lnTo>
                  <a:lnTo>
                    <a:pt x="0" y="39"/>
                  </a:lnTo>
                  <a:lnTo>
                    <a:pt x="1" y="42"/>
                  </a:lnTo>
                  <a:lnTo>
                    <a:pt x="2" y="43"/>
                  </a:lnTo>
                  <a:lnTo>
                    <a:pt x="4" y="44"/>
                  </a:lnTo>
                  <a:lnTo>
                    <a:pt x="6" y="46"/>
                  </a:lnTo>
                  <a:lnTo>
                    <a:pt x="9" y="44"/>
                  </a:lnTo>
                  <a:lnTo>
                    <a:pt x="12" y="43"/>
                  </a:lnTo>
                  <a:lnTo>
                    <a:pt x="13" y="42"/>
                  </a:lnTo>
                  <a:lnTo>
                    <a:pt x="13" y="39"/>
                  </a:lnTo>
                  <a:lnTo>
                    <a:pt x="13" y="39"/>
                  </a:lnTo>
                  <a:lnTo>
                    <a:pt x="13" y="24"/>
                  </a:lnTo>
                  <a:lnTo>
                    <a:pt x="15" y="17"/>
                  </a:lnTo>
                  <a:lnTo>
                    <a:pt x="17" y="11"/>
                  </a:lnTo>
                  <a:lnTo>
                    <a:pt x="17" y="11"/>
                  </a:lnTo>
                  <a:lnTo>
                    <a:pt x="17" y="8"/>
                  </a:lnTo>
                  <a:lnTo>
                    <a:pt x="17" y="5"/>
                  </a:lnTo>
                  <a:lnTo>
                    <a:pt x="16" y="2"/>
                  </a:lnTo>
                  <a:lnTo>
                    <a:pt x="15" y="1"/>
                  </a:lnTo>
                  <a:lnTo>
                    <a:pt x="12" y="0"/>
                  </a:lnTo>
                  <a:lnTo>
                    <a:pt x="9" y="0"/>
                  </a:lnTo>
                  <a:lnTo>
                    <a:pt x="6" y="1"/>
                  </a:lnTo>
                  <a:lnTo>
                    <a:pt x="5" y="4"/>
                  </a:lnTo>
                  <a:lnTo>
                    <a:pt x="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78" name="Freeform 1605"/>
            <p:cNvSpPr/>
            <p:nvPr/>
          </p:nvSpPr>
          <p:spPr>
            <a:xfrm>
              <a:off x="2645918" y="2889723"/>
              <a:ext cx="11113" cy="30163"/>
            </a:xfrm>
            <a:custGeom>
              <a:avLst/>
              <a:gdLst/>
              <a:ahLst/>
              <a:cxnLst>
                <a:cxn ang="0">
                  <a:pos x="3704" y="2194"/>
                </a:cxn>
                <a:cxn ang="0">
                  <a:pos x="3704" y="2194"/>
                </a:cxn>
                <a:cxn ang="0">
                  <a:pos x="1588" y="8226"/>
                </a:cxn>
                <a:cxn ang="0">
                  <a:pos x="1058" y="13710"/>
                </a:cxn>
                <a:cxn ang="0">
                  <a:pos x="0" y="20840"/>
                </a:cxn>
                <a:cxn ang="0">
                  <a:pos x="0" y="26324"/>
                </a:cxn>
                <a:cxn ang="0">
                  <a:pos x="0" y="26324"/>
                </a:cxn>
                <a:cxn ang="0">
                  <a:pos x="0" y="27969"/>
                </a:cxn>
                <a:cxn ang="0">
                  <a:pos x="1058" y="29615"/>
                </a:cxn>
                <a:cxn ang="0">
                  <a:pos x="2117" y="30163"/>
                </a:cxn>
                <a:cxn ang="0">
                  <a:pos x="3175" y="30163"/>
                </a:cxn>
                <a:cxn ang="0">
                  <a:pos x="4763" y="30163"/>
                </a:cxn>
                <a:cxn ang="0">
                  <a:pos x="5821" y="29615"/>
                </a:cxn>
                <a:cxn ang="0">
                  <a:pos x="6879" y="27969"/>
                </a:cxn>
                <a:cxn ang="0">
                  <a:pos x="7409" y="26324"/>
                </a:cxn>
                <a:cxn ang="0">
                  <a:pos x="7409" y="26324"/>
                </a:cxn>
                <a:cxn ang="0">
                  <a:pos x="7938" y="15356"/>
                </a:cxn>
                <a:cxn ang="0">
                  <a:pos x="10055" y="4387"/>
                </a:cxn>
                <a:cxn ang="0">
                  <a:pos x="10055" y="4387"/>
                </a:cxn>
                <a:cxn ang="0">
                  <a:pos x="11113" y="2742"/>
                </a:cxn>
                <a:cxn ang="0">
                  <a:pos x="10055" y="1097"/>
                </a:cxn>
                <a:cxn ang="0">
                  <a:pos x="9525" y="0"/>
                </a:cxn>
                <a:cxn ang="0">
                  <a:pos x="7938" y="0"/>
                </a:cxn>
                <a:cxn ang="0">
                  <a:pos x="6879" y="0"/>
                </a:cxn>
                <a:cxn ang="0">
                  <a:pos x="5292" y="0"/>
                </a:cxn>
                <a:cxn ang="0">
                  <a:pos x="4763" y="548"/>
                </a:cxn>
                <a:cxn ang="0">
                  <a:pos x="3704" y="2194"/>
                </a:cxn>
                <a:cxn ang="0">
                  <a:pos x="3704" y="2194"/>
                </a:cxn>
              </a:cxnLst>
              <a:rect l="0" t="0" r="0" b="0"/>
              <a:pathLst>
                <a:path w="21" h="55">
                  <a:moveTo>
                    <a:pt x="7" y="4"/>
                  </a:moveTo>
                  <a:lnTo>
                    <a:pt x="7" y="4"/>
                  </a:lnTo>
                  <a:lnTo>
                    <a:pt x="3" y="15"/>
                  </a:lnTo>
                  <a:lnTo>
                    <a:pt x="2" y="25"/>
                  </a:lnTo>
                  <a:lnTo>
                    <a:pt x="0" y="38"/>
                  </a:lnTo>
                  <a:lnTo>
                    <a:pt x="0" y="48"/>
                  </a:lnTo>
                  <a:lnTo>
                    <a:pt x="0" y="48"/>
                  </a:lnTo>
                  <a:lnTo>
                    <a:pt x="0" y="51"/>
                  </a:lnTo>
                  <a:lnTo>
                    <a:pt x="2" y="54"/>
                  </a:lnTo>
                  <a:lnTo>
                    <a:pt x="4" y="55"/>
                  </a:lnTo>
                  <a:lnTo>
                    <a:pt x="6" y="55"/>
                  </a:lnTo>
                  <a:lnTo>
                    <a:pt x="9" y="55"/>
                  </a:lnTo>
                  <a:lnTo>
                    <a:pt x="11" y="54"/>
                  </a:lnTo>
                  <a:lnTo>
                    <a:pt x="13" y="51"/>
                  </a:lnTo>
                  <a:lnTo>
                    <a:pt x="14" y="48"/>
                  </a:lnTo>
                  <a:lnTo>
                    <a:pt x="14" y="48"/>
                  </a:lnTo>
                  <a:lnTo>
                    <a:pt x="15" y="28"/>
                  </a:lnTo>
                  <a:lnTo>
                    <a:pt x="19" y="8"/>
                  </a:lnTo>
                  <a:lnTo>
                    <a:pt x="19" y="8"/>
                  </a:lnTo>
                  <a:lnTo>
                    <a:pt x="21" y="5"/>
                  </a:lnTo>
                  <a:lnTo>
                    <a:pt x="19" y="2"/>
                  </a:lnTo>
                  <a:lnTo>
                    <a:pt x="18" y="0"/>
                  </a:lnTo>
                  <a:lnTo>
                    <a:pt x="15" y="0"/>
                  </a:lnTo>
                  <a:lnTo>
                    <a:pt x="13" y="0"/>
                  </a:lnTo>
                  <a:lnTo>
                    <a:pt x="10" y="0"/>
                  </a:lnTo>
                  <a:lnTo>
                    <a:pt x="9" y="1"/>
                  </a:lnTo>
                  <a:lnTo>
                    <a:pt x="7" y="4"/>
                  </a:lnTo>
                  <a:lnTo>
                    <a:pt x="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79" name="Freeform 1606"/>
            <p:cNvSpPr/>
            <p:nvPr/>
          </p:nvSpPr>
          <p:spPr>
            <a:xfrm>
              <a:off x="2663381" y="2902423"/>
              <a:ext cx="7938" cy="22225"/>
            </a:xfrm>
            <a:custGeom>
              <a:avLst/>
              <a:gdLst/>
              <a:ahLst/>
              <a:cxnLst>
                <a:cxn ang="0">
                  <a:pos x="0" y="3795"/>
                </a:cxn>
                <a:cxn ang="0">
                  <a:pos x="0" y="18430"/>
                </a:cxn>
                <a:cxn ang="0">
                  <a:pos x="0" y="18430"/>
                </a:cxn>
                <a:cxn ang="0">
                  <a:pos x="0" y="20057"/>
                </a:cxn>
                <a:cxn ang="0">
                  <a:pos x="1134" y="20599"/>
                </a:cxn>
                <a:cxn ang="0">
                  <a:pos x="2268" y="21141"/>
                </a:cxn>
                <a:cxn ang="0">
                  <a:pos x="3969" y="22225"/>
                </a:cxn>
                <a:cxn ang="0">
                  <a:pos x="4536" y="21141"/>
                </a:cxn>
                <a:cxn ang="0">
                  <a:pos x="6237" y="20599"/>
                </a:cxn>
                <a:cxn ang="0">
                  <a:pos x="7371" y="20057"/>
                </a:cxn>
                <a:cxn ang="0">
                  <a:pos x="7938" y="18430"/>
                </a:cxn>
                <a:cxn ang="0">
                  <a:pos x="7938" y="3795"/>
                </a:cxn>
                <a:cxn ang="0">
                  <a:pos x="7938" y="3795"/>
                </a:cxn>
                <a:cxn ang="0">
                  <a:pos x="7371" y="2168"/>
                </a:cxn>
                <a:cxn ang="0">
                  <a:pos x="6237" y="542"/>
                </a:cxn>
                <a:cxn ang="0">
                  <a:pos x="4536" y="0"/>
                </a:cxn>
                <a:cxn ang="0">
                  <a:pos x="3969" y="0"/>
                </a:cxn>
                <a:cxn ang="0">
                  <a:pos x="2268" y="0"/>
                </a:cxn>
                <a:cxn ang="0">
                  <a:pos x="1134" y="542"/>
                </a:cxn>
                <a:cxn ang="0">
                  <a:pos x="0" y="2168"/>
                </a:cxn>
                <a:cxn ang="0">
                  <a:pos x="0" y="3795"/>
                </a:cxn>
                <a:cxn ang="0">
                  <a:pos x="0" y="3795"/>
                </a:cxn>
              </a:cxnLst>
              <a:rect l="0" t="0" r="0" b="0"/>
              <a:pathLst>
                <a:path w="14" h="41">
                  <a:moveTo>
                    <a:pt x="0" y="7"/>
                  </a:moveTo>
                  <a:lnTo>
                    <a:pt x="0" y="34"/>
                  </a:lnTo>
                  <a:lnTo>
                    <a:pt x="0" y="34"/>
                  </a:lnTo>
                  <a:lnTo>
                    <a:pt x="0" y="37"/>
                  </a:lnTo>
                  <a:lnTo>
                    <a:pt x="2" y="38"/>
                  </a:lnTo>
                  <a:lnTo>
                    <a:pt x="4" y="39"/>
                  </a:lnTo>
                  <a:lnTo>
                    <a:pt x="7" y="41"/>
                  </a:lnTo>
                  <a:lnTo>
                    <a:pt x="8" y="39"/>
                  </a:lnTo>
                  <a:lnTo>
                    <a:pt x="11" y="38"/>
                  </a:lnTo>
                  <a:lnTo>
                    <a:pt x="13" y="37"/>
                  </a:lnTo>
                  <a:lnTo>
                    <a:pt x="14" y="34"/>
                  </a:lnTo>
                  <a:lnTo>
                    <a:pt x="14" y="7"/>
                  </a:lnTo>
                  <a:lnTo>
                    <a:pt x="14" y="7"/>
                  </a:lnTo>
                  <a:lnTo>
                    <a:pt x="13" y="4"/>
                  </a:lnTo>
                  <a:lnTo>
                    <a:pt x="11" y="1"/>
                  </a:lnTo>
                  <a:lnTo>
                    <a:pt x="8" y="0"/>
                  </a:lnTo>
                  <a:lnTo>
                    <a:pt x="7" y="0"/>
                  </a:lnTo>
                  <a:lnTo>
                    <a:pt x="4" y="0"/>
                  </a:lnTo>
                  <a:lnTo>
                    <a:pt x="2" y="1"/>
                  </a:lnTo>
                  <a:lnTo>
                    <a:pt x="0" y="4"/>
                  </a:lnTo>
                  <a:lnTo>
                    <a:pt x="0" y="7"/>
                  </a:lnTo>
                  <a:lnTo>
                    <a:pt x="0"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80" name="Freeform 1607"/>
            <p:cNvSpPr/>
            <p:nvPr/>
          </p:nvSpPr>
          <p:spPr>
            <a:xfrm>
              <a:off x="2342706" y="2777011"/>
              <a:ext cx="19050" cy="30163"/>
            </a:xfrm>
            <a:custGeom>
              <a:avLst/>
              <a:gdLst/>
              <a:ahLst/>
              <a:cxnLst>
                <a:cxn ang="0">
                  <a:pos x="18506" y="25562"/>
                </a:cxn>
                <a:cxn ang="0">
                  <a:pos x="18506" y="25562"/>
                </a:cxn>
                <a:cxn ang="0">
                  <a:pos x="16329" y="19427"/>
                </a:cxn>
                <a:cxn ang="0">
                  <a:pos x="14151" y="13292"/>
                </a:cxn>
                <a:cxn ang="0">
                  <a:pos x="14151" y="13292"/>
                </a:cxn>
                <a:cxn ang="0">
                  <a:pos x="10341" y="8691"/>
                </a:cxn>
                <a:cxn ang="0">
                  <a:pos x="8709" y="5624"/>
                </a:cxn>
                <a:cxn ang="0">
                  <a:pos x="7076" y="3067"/>
                </a:cxn>
                <a:cxn ang="0">
                  <a:pos x="7076" y="3067"/>
                </a:cxn>
                <a:cxn ang="0">
                  <a:pos x="6531" y="1534"/>
                </a:cxn>
                <a:cxn ang="0">
                  <a:pos x="5987" y="1022"/>
                </a:cxn>
                <a:cxn ang="0">
                  <a:pos x="4354" y="0"/>
                </a:cxn>
                <a:cxn ang="0">
                  <a:pos x="2721" y="1022"/>
                </a:cxn>
                <a:cxn ang="0">
                  <a:pos x="1633" y="1022"/>
                </a:cxn>
                <a:cxn ang="0">
                  <a:pos x="544" y="2045"/>
                </a:cxn>
                <a:cxn ang="0">
                  <a:pos x="0" y="3067"/>
                </a:cxn>
                <a:cxn ang="0">
                  <a:pos x="544" y="5112"/>
                </a:cxn>
                <a:cxn ang="0">
                  <a:pos x="544" y="5112"/>
                </a:cxn>
                <a:cxn ang="0">
                  <a:pos x="2721" y="9714"/>
                </a:cxn>
                <a:cxn ang="0">
                  <a:pos x="5987" y="14826"/>
                </a:cxn>
                <a:cxn ang="0">
                  <a:pos x="5987" y="14826"/>
                </a:cxn>
                <a:cxn ang="0">
                  <a:pos x="7076" y="17382"/>
                </a:cxn>
                <a:cxn ang="0">
                  <a:pos x="8709" y="20961"/>
                </a:cxn>
                <a:cxn ang="0">
                  <a:pos x="11974" y="28118"/>
                </a:cxn>
                <a:cxn ang="0">
                  <a:pos x="11974" y="28118"/>
                </a:cxn>
                <a:cxn ang="0">
                  <a:pos x="12519" y="29141"/>
                </a:cxn>
                <a:cxn ang="0">
                  <a:pos x="13063" y="30163"/>
                </a:cxn>
                <a:cxn ang="0">
                  <a:pos x="14696" y="30163"/>
                </a:cxn>
                <a:cxn ang="0">
                  <a:pos x="16329" y="30163"/>
                </a:cxn>
                <a:cxn ang="0">
                  <a:pos x="17417" y="29141"/>
                </a:cxn>
                <a:cxn ang="0">
                  <a:pos x="18506" y="28629"/>
                </a:cxn>
                <a:cxn ang="0">
                  <a:pos x="19050" y="27096"/>
                </a:cxn>
                <a:cxn ang="0">
                  <a:pos x="18506" y="25562"/>
                </a:cxn>
                <a:cxn ang="0">
                  <a:pos x="18506" y="25562"/>
                </a:cxn>
              </a:cxnLst>
              <a:rect l="0" t="0" r="0" b="0"/>
              <a:pathLst>
                <a:path w="35" h="59">
                  <a:moveTo>
                    <a:pt x="34" y="50"/>
                  </a:moveTo>
                  <a:lnTo>
                    <a:pt x="34" y="50"/>
                  </a:lnTo>
                  <a:lnTo>
                    <a:pt x="30" y="38"/>
                  </a:lnTo>
                  <a:lnTo>
                    <a:pt x="26" y="26"/>
                  </a:lnTo>
                  <a:lnTo>
                    <a:pt x="26" y="26"/>
                  </a:lnTo>
                  <a:lnTo>
                    <a:pt x="19" y="17"/>
                  </a:lnTo>
                  <a:lnTo>
                    <a:pt x="16" y="11"/>
                  </a:lnTo>
                  <a:lnTo>
                    <a:pt x="13" y="6"/>
                  </a:lnTo>
                  <a:lnTo>
                    <a:pt x="13" y="6"/>
                  </a:lnTo>
                  <a:lnTo>
                    <a:pt x="12" y="3"/>
                  </a:lnTo>
                  <a:lnTo>
                    <a:pt x="11" y="2"/>
                  </a:lnTo>
                  <a:lnTo>
                    <a:pt x="8" y="0"/>
                  </a:lnTo>
                  <a:lnTo>
                    <a:pt x="5" y="2"/>
                  </a:lnTo>
                  <a:lnTo>
                    <a:pt x="3" y="2"/>
                  </a:lnTo>
                  <a:lnTo>
                    <a:pt x="1" y="4"/>
                  </a:lnTo>
                  <a:lnTo>
                    <a:pt x="0" y="6"/>
                  </a:lnTo>
                  <a:lnTo>
                    <a:pt x="1" y="10"/>
                  </a:lnTo>
                  <a:lnTo>
                    <a:pt x="1" y="10"/>
                  </a:lnTo>
                  <a:lnTo>
                    <a:pt x="5" y="19"/>
                  </a:lnTo>
                  <a:lnTo>
                    <a:pt x="11" y="29"/>
                  </a:lnTo>
                  <a:lnTo>
                    <a:pt x="11" y="29"/>
                  </a:lnTo>
                  <a:lnTo>
                    <a:pt x="13" y="34"/>
                  </a:lnTo>
                  <a:lnTo>
                    <a:pt x="16" y="41"/>
                  </a:lnTo>
                  <a:lnTo>
                    <a:pt x="22" y="55"/>
                  </a:lnTo>
                  <a:lnTo>
                    <a:pt x="22" y="55"/>
                  </a:lnTo>
                  <a:lnTo>
                    <a:pt x="23" y="57"/>
                  </a:lnTo>
                  <a:lnTo>
                    <a:pt x="24" y="59"/>
                  </a:lnTo>
                  <a:lnTo>
                    <a:pt x="27" y="59"/>
                  </a:lnTo>
                  <a:lnTo>
                    <a:pt x="30" y="59"/>
                  </a:lnTo>
                  <a:lnTo>
                    <a:pt x="32" y="57"/>
                  </a:lnTo>
                  <a:lnTo>
                    <a:pt x="34" y="56"/>
                  </a:lnTo>
                  <a:lnTo>
                    <a:pt x="35" y="53"/>
                  </a:lnTo>
                  <a:lnTo>
                    <a:pt x="34" y="50"/>
                  </a:lnTo>
                  <a:lnTo>
                    <a:pt x="34"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81" name="Freeform 1608"/>
            <p:cNvSpPr/>
            <p:nvPr/>
          </p:nvSpPr>
          <p:spPr>
            <a:xfrm>
              <a:off x="2356993" y="2773836"/>
              <a:ext cx="15875" cy="28575"/>
            </a:xfrm>
            <a:custGeom>
              <a:avLst/>
              <a:gdLst/>
              <a:ahLst/>
              <a:cxnLst>
                <a:cxn ang="0">
                  <a:pos x="15875" y="23283"/>
                </a:cxn>
                <a:cxn ang="0">
                  <a:pos x="15875" y="23283"/>
                </a:cxn>
                <a:cxn ang="0">
                  <a:pos x="10754" y="13229"/>
                </a:cxn>
                <a:cxn ang="0">
                  <a:pos x="10754" y="13229"/>
                </a:cxn>
                <a:cxn ang="0">
                  <a:pos x="8194" y="8467"/>
                </a:cxn>
                <a:cxn ang="0">
                  <a:pos x="7681" y="6350"/>
                </a:cxn>
                <a:cxn ang="0">
                  <a:pos x="6657" y="3175"/>
                </a:cxn>
                <a:cxn ang="0">
                  <a:pos x="6657" y="3175"/>
                </a:cxn>
                <a:cxn ang="0">
                  <a:pos x="6145" y="2117"/>
                </a:cxn>
                <a:cxn ang="0">
                  <a:pos x="5121" y="1058"/>
                </a:cxn>
                <a:cxn ang="0">
                  <a:pos x="4097" y="529"/>
                </a:cxn>
                <a:cxn ang="0">
                  <a:pos x="2560" y="0"/>
                </a:cxn>
                <a:cxn ang="0">
                  <a:pos x="2048" y="529"/>
                </a:cxn>
                <a:cxn ang="0">
                  <a:pos x="512" y="1058"/>
                </a:cxn>
                <a:cxn ang="0">
                  <a:pos x="0" y="2117"/>
                </a:cxn>
                <a:cxn ang="0">
                  <a:pos x="0" y="3175"/>
                </a:cxn>
                <a:cxn ang="0">
                  <a:pos x="0" y="3175"/>
                </a:cxn>
                <a:cxn ang="0">
                  <a:pos x="0" y="6350"/>
                </a:cxn>
                <a:cxn ang="0">
                  <a:pos x="1024" y="8996"/>
                </a:cxn>
                <a:cxn ang="0">
                  <a:pos x="3073" y="14287"/>
                </a:cxn>
                <a:cxn ang="0">
                  <a:pos x="3073" y="14287"/>
                </a:cxn>
                <a:cxn ang="0">
                  <a:pos x="9730" y="26987"/>
                </a:cxn>
                <a:cxn ang="0">
                  <a:pos x="9730" y="26987"/>
                </a:cxn>
                <a:cxn ang="0">
                  <a:pos x="10242" y="28575"/>
                </a:cxn>
                <a:cxn ang="0">
                  <a:pos x="11778" y="28575"/>
                </a:cxn>
                <a:cxn ang="0">
                  <a:pos x="12802" y="28575"/>
                </a:cxn>
                <a:cxn ang="0">
                  <a:pos x="13827" y="28575"/>
                </a:cxn>
                <a:cxn ang="0">
                  <a:pos x="14851" y="26987"/>
                </a:cxn>
                <a:cxn ang="0">
                  <a:pos x="15875" y="26458"/>
                </a:cxn>
                <a:cxn ang="0">
                  <a:pos x="15875" y="24871"/>
                </a:cxn>
                <a:cxn ang="0">
                  <a:pos x="15875" y="23283"/>
                </a:cxn>
                <a:cxn ang="0">
                  <a:pos x="15875" y="23283"/>
                </a:cxn>
              </a:cxnLst>
              <a:rect l="0" t="0" r="0" b="0"/>
              <a:pathLst>
                <a:path w="31" h="54">
                  <a:moveTo>
                    <a:pt x="31" y="44"/>
                  </a:moveTo>
                  <a:lnTo>
                    <a:pt x="31" y="44"/>
                  </a:lnTo>
                  <a:lnTo>
                    <a:pt x="21" y="25"/>
                  </a:lnTo>
                  <a:lnTo>
                    <a:pt x="21" y="25"/>
                  </a:lnTo>
                  <a:lnTo>
                    <a:pt x="16" y="16"/>
                  </a:lnTo>
                  <a:lnTo>
                    <a:pt x="15" y="12"/>
                  </a:lnTo>
                  <a:lnTo>
                    <a:pt x="13" y="6"/>
                  </a:lnTo>
                  <a:lnTo>
                    <a:pt x="13" y="6"/>
                  </a:lnTo>
                  <a:lnTo>
                    <a:pt x="12" y="4"/>
                  </a:lnTo>
                  <a:lnTo>
                    <a:pt x="10" y="2"/>
                  </a:lnTo>
                  <a:lnTo>
                    <a:pt x="8" y="1"/>
                  </a:lnTo>
                  <a:lnTo>
                    <a:pt x="5" y="0"/>
                  </a:lnTo>
                  <a:lnTo>
                    <a:pt x="4" y="1"/>
                  </a:lnTo>
                  <a:lnTo>
                    <a:pt x="1" y="2"/>
                  </a:lnTo>
                  <a:lnTo>
                    <a:pt x="0" y="4"/>
                  </a:lnTo>
                  <a:lnTo>
                    <a:pt x="0" y="6"/>
                  </a:lnTo>
                  <a:lnTo>
                    <a:pt x="0" y="6"/>
                  </a:lnTo>
                  <a:lnTo>
                    <a:pt x="0" y="12"/>
                  </a:lnTo>
                  <a:lnTo>
                    <a:pt x="2" y="17"/>
                  </a:lnTo>
                  <a:lnTo>
                    <a:pt x="6" y="27"/>
                  </a:lnTo>
                  <a:lnTo>
                    <a:pt x="6" y="27"/>
                  </a:lnTo>
                  <a:lnTo>
                    <a:pt x="19" y="51"/>
                  </a:lnTo>
                  <a:lnTo>
                    <a:pt x="19" y="51"/>
                  </a:lnTo>
                  <a:lnTo>
                    <a:pt x="20" y="54"/>
                  </a:lnTo>
                  <a:lnTo>
                    <a:pt x="23" y="54"/>
                  </a:lnTo>
                  <a:lnTo>
                    <a:pt x="25" y="54"/>
                  </a:lnTo>
                  <a:lnTo>
                    <a:pt x="27" y="54"/>
                  </a:lnTo>
                  <a:lnTo>
                    <a:pt x="29" y="51"/>
                  </a:lnTo>
                  <a:lnTo>
                    <a:pt x="31" y="50"/>
                  </a:lnTo>
                  <a:lnTo>
                    <a:pt x="31" y="47"/>
                  </a:lnTo>
                  <a:lnTo>
                    <a:pt x="31" y="44"/>
                  </a:lnTo>
                  <a:lnTo>
                    <a:pt x="31" y="4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82" name="Freeform 1609"/>
            <p:cNvSpPr/>
            <p:nvPr/>
          </p:nvSpPr>
          <p:spPr>
            <a:xfrm>
              <a:off x="2364931" y="2767486"/>
              <a:ext cx="15875" cy="20638"/>
            </a:xfrm>
            <a:custGeom>
              <a:avLst/>
              <a:gdLst/>
              <a:ahLst/>
              <a:cxnLst>
                <a:cxn ang="0">
                  <a:pos x="15875" y="15207"/>
                </a:cxn>
                <a:cxn ang="0">
                  <a:pos x="15875" y="15207"/>
                </a:cxn>
                <a:cxn ang="0">
                  <a:pos x="10772" y="10319"/>
                </a:cxn>
                <a:cxn ang="0">
                  <a:pos x="10772" y="10319"/>
                </a:cxn>
                <a:cxn ang="0">
                  <a:pos x="8504" y="7060"/>
                </a:cxn>
                <a:cxn ang="0">
                  <a:pos x="7371" y="5974"/>
                </a:cxn>
                <a:cxn ang="0">
                  <a:pos x="6804" y="4345"/>
                </a:cxn>
                <a:cxn ang="0">
                  <a:pos x="6804" y="4345"/>
                </a:cxn>
                <a:cxn ang="0">
                  <a:pos x="6804" y="2716"/>
                </a:cxn>
                <a:cxn ang="0">
                  <a:pos x="6237" y="1086"/>
                </a:cxn>
                <a:cxn ang="0">
                  <a:pos x="5103" y="543"/>
                </a:cxn>
                <a:cxn ang="0">
                  <a:pos x="3969" y="0"/>
                </a:cxn>
                <a:cxn ang="0">
                  <a:pos x="2268" y="0"/>
                </a:cxn>
                <a:cxn ang="0">
                  <a:pos x="1701" y="0"/>
                </a:cxn>
                <a:cxn ang="0">
                  <a:pos x="0" y="1086"/>
                </a:cxn>
                <a:cxn ang="0">
                  <a:pos x="0" y="2716"/>
                </a:cxn>
                <a:cxn ang="0">
                  <a:pos x="0" y="2716"/>
                </a:cxn>
                <a:cxn ang="0">
                  <a:pos x="0" y="4888"/>
                </a:cxn>
                <a:cxn ang="0">
                  <a:pos x="0" y="7060"/>
                </a:cxn>
                <a:cxn ang="0">
                  <a:pos x="2268" y="11405"/>
                </a:cxn>
                <a:cxn ang="0">
                  <a:pos x="6237" y="15207"/>
                </a:cxn>
                <a:cxn ang="0">
                  <a:pos x="9071" y="19009"/>
                </a:cxn>
                <a:cxn ang="0">
                  <a:pos x="9071" y="19009"/>
                </a:cxn>
                <a:cxn ang="0">
                  <a:pos x="10205" y="19552"/>
                </a:cxn>
                <a:cxn ang="0">
                  <a:pos x="11339" y="20638"/>
                </a:cxn>
                <a:cxn ang="0">
                  <a:pos x="13040" y="20638"/>
                </a:cxn>
                <a:cxn ang="0">
                  <a:pos x="14741" y="19552"/>
                </a:cxn>
                <a:cxn ang="0">
                  <a:pos x="15308" y="19009"/>
                </a:cxn>
                <a:cxn ang="0">
                  <a:pos x="15875" y="17379"/>
                </a:cxn>
                <a:cxn ang="0">
                  <a:pos x="15875" y="16836"/>
                </a:cxn>
                <a:cxn ang="0">
                  <a:pos x="15875" y="15207"/>
                </a:cxn>
                <a:cxn ang="0">
                  <a:pos x="15875" y="15207"/>
                </a:cxn>
              </a:cxnLst>
              <a:rect l="0" t="0" r="0" b="0"/>
              <a:pathLst>
                <a:path w="28" h="38">
                  <a:moveTo>
                    <a:pt x="28" y="28"/>
                  </a:moveTo>
                  <a:lnTo>
                    <a:pt x="28" y="28"/>
                  </a:lnTo>
                  <a:lnTo>
                    <a:pt x="19" y="19"/>
                  </a:lnTo>
                  <a:lnTo>
                    <a:pt x="19" y="19"/>
                  </a:lnTo>
                  <a:lnTo>
                    <a:pt x="15" y="13"/>
                  </a:lnTo>
                  <a:lnTo>
                    <a:pt x="13" y="11"/>
                  </a:lnTo>
                  <a:lnTo>
                    <a:pt x="12" y="8"/>
                  </a:lnTo>
                  <a:lnTo>
                    <a:pt x="12" y="8"/>
                  </a:lnTo>
                  <a:lnTo>
                    <a:pt x="12" y="5"/>
                  </a:lnTo>
                  <a:lnTo>
                    <a:pt x="11" y="2"/>
                  </a:lnTo>
                  <a:lnTo>
                    <a:pt x="9" y="1"/>
                  </a:lnTo>
                  <a:lnTo>
                    <a:pt x="7" y="0"/>
                  </a:lnTo>
                  <a:lnTo>
                    <a:pt x="4" y="0"/>
                  </a:lnTo>
                  <a:lnTo>
                    <a:pt x="3" y="0"/>
                  </a:lnTo>
                  <a:lnTo>
                    <a:pt x="0" y="2"/>
                  </a:lnTo>
                  <a:lnTo>
                    <a:pt x="0" y="5"/>
                  </a:lnTo>
                  <a:lnTo>
                    <a:pt x="0" y="5"/>
                  </a:lnTo>
                  <a:lnTo>
                    <a:pt x="0" y="9"/>
                  </a:lnTo>
                  <a:lnTo>
                    <a:pt x="0" y="13"/>
                  </a:lnTo>
                  <a:lnTo>
                    <a:pt x="4" y="21"/>
                  </a:lnTo>
                  <a:lnTo>
                    <a:pt x="11" y="28"/>
                  </a:lnTo>
                  <a:lnTo>
                    <a:pt x="16" y="35"/>
                  </a:lnTo>
                  <a:lnTo>
                    <a:pt x="16" y="35"/>
                  </a:lnTo>
                  <a:lnTo>
                    <a:pt x="18" y="36"/>
                  </a:lnTo>
                  <a:lnTo>
                    <a:pt x="20" y="38"/>
                  </a:lnTo>
                  <a:lnTo>
                    <a:pt x="23" y="38"/>
                  </a:lnTo>
                  <a:lnTo>
                    <a:pt x="26" y="36"/>
                  </a:lnTo>
                  <a:lnTo>
                    <a:pt x="27" y="35"/>
                  </a:lnTo>
                  <a:lnTo>
                    <a:pt x="28" y="32"/>
                  </a:lnTo>
                  <a:lnTo>
                    <a:pt x="28" y="31"/>
                  </a:lnTo>
                  <a:lnTo>
                    <a:pt x="28" y="28"/>
                  </a:lnTo>
                  <a:lnTo>
                    <a:pt x="28" y="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83" name="Freeform 1610"/>
            <p:cNvSpPr/>
            <p:nvPr/>
          </p:nvSpPr>
          <p:spPr>
            <a:xfrm>
              <a:off x="2271268" y="2715098"/>
              <a:ext cx="9525" cy="22225"/>
            </a:xfrm>
            <a:custGeom>
              <a:avLst/>
              <a:gdLst/>
              <a:ahLst/>
              <a:cxnLst>
                <a:cxn ang="0">
                  <a:pos x="7520" y="11926"/>
                </a:cxn>
                <a:cxn ang="0">
                  <a:pos x="7520" y="11926"/>
                </a:cxn>
                <a:cxn ang="0">
                  <a:pos x="7018" y="10299"/>
                </a:cxn>
                <a:cxn ang="0">
                  <a:pos x="7018" y="8131"/>
                </a:cxn>
                <a:cxn ang="0">
                  <a:pos x="7018" y="3795"/>
                </a:cxn>
                <a:cxn ang="0">
                  <a:pos x="7018" y="3795"/>
                </a:cxn>
                <a:cxn ang="0">
                  <a:pos x="7018" y="2168"/>
                </a:cxn>
                <a:cxn ang="0">
                  <a:pos x="6016" y="542"/>
                </a:cxn>
                <a:cxn ang="0">
                  <a:pos x="5013" y="0"/>
                </a:cxn>
                <a:cxn ang="0">
                  <a:pos x="3509" y="0"/>
                </a:cxn>
                <a:cxn ang="0">
                  <a:pos x="2005" y="0"/>
                </a:cxn>
                <a:cxn ang="0">
                  <a:pos x="1504" y="542"/>
                </a:cxn>
                <a:cxn ang="0">
                  <a:pos x="1003" y="2168"/>
                </a:cxn>
                <a:cxn ang="0">
                  <a:pos x="0" y="3795"/>
                </a:cxn>
                <a:cxn ang="0">
                  <a:pos x="0" y="3795"/>
                </a:cxn>
                <a:cxn ang="0">
                  <a:pos x="0" y="11926"/>
                </a:cxn>
                <a:cxn ang="0">
                  <a:pos x="0" y="11926"/>
                </a:cxn>
                <a:cxn ang="0">
                  <a:pos x="1504" y="15178"/>
                </a:cxn>
                <a:cxn ang="0">
                  <a:pos x="3008" y="18430"/>
                </a:cxn>
                <a:cxn ang="0">
                  <a:pos x="3008" y="18430"/>
                </a:cxn>
                <a:cxn ang="0">
                  <a:pos x="3008" y="20057"/>
                </a:cxn>
                <a:cxn ang="0">
                  <a:pos x="3509" y="21141"/>
                </a:cxn>
                <a:cxn ang="0">
                  <a:pos x="5013" y="22225"/>
                </a:cxn>
                <a:cxn ang="0">
                  <a:pos x="6016" y="22225"/>
                </a:cxn>
                <a:cxn ang="0">
                  <a:pos x="7520" y="22225"/>
                </a:cxn>
                <a:cxn ang="0">
                  <a:pos x="8021" y="21141"/>
                </a:cxn>
                <a:cxn ang="0">
                  <a:pos x="9024" y="20057"/>
                </a:cxn>
                <a:cxn ang="0">
                  <a:pos x="9525" y="18430"/>
                </a:cxn>
                <a:cxn ang="0">
                  <a:pos x="9525" y="18430"/>
                </a:cxn>
                <a:cxn ang="0">
                  <a:pos x="8021" y="15178"/>
                </a:cxn>
                <a:cxn ang="0">
                  <a:pos x="7520" y="11926"/>
                </a:cxn>
                <a:cxn ang="0">
                  <a:pos x="7520" y="11926"/>
                </a:cxn>
              </a:cxnLst>
              <a:rect l="0" t="0" r="0" b="0"/>
              <a:pathLst>
                <a:path w="19" h="41">
                  <a:moveTo>
                    <a:pt x="15" y="22"/>
                  </a:moveTo>
                  <a:lnTo>
                    <a:pt x="15" y="22"/>
                  </a:lnTo>
                  <a:lnTo>
                    <a:pt x="14" y="19"/>
                  </a:lnTo>
                  <a:lnTo>
                    <a:pt x="14" y="15"/>
                  </a:lnTo>
                  <a:lnTo>
                    <a:pt x="14" y="7"/>
                  </a:lnTo>
                  <a:lnTo>
                    <a:pt x="14" y="7"/>
                  </a:lnTo>
                  <a:lnTo>
                    <a:pt x="14" y="4"/>
                  </a:lnTo>
                  <a:lnTo>
                    <a:pt x="12" y="1"/>
                  </a:lnTo>
                  <a:lnTo>
                    <a:pt x="10" y="0"/>
                  </a:lnTo>
                  <a:lnTo>
                    <a:pt x="7" y="0"/>
                  </a:lnTo>
                  <a:lnTo>
                    <a:pt x="4" y="0"/>
                  </a:lnTo>
                  <a:lnTo>
                    <a:pt x="3" y="1"/>
                  </a:lnTo>
                  <a:lnTo>
                    <a:pt x="2" y="4"/>
                  </a:lnTo>
                  <a:lnTo>
                    <a:pt x="0" y="7"/>
                  </a:lnTo>
                  <a:lnTo>
                    <a:pt x="0" y="7"/>
                  </a:lnTo>
                  <a:lnTo>
                    <a:pt x="0" y="22"/>
                  </a:lnTo>
                  <a:lnTo>
                    <a:pt x="0" y="22"/>
                  </a:lnTo>
                  <a:lnTo>
                    <a:pt x="3" y="28"/>
                  </a:lnTo>
                  <a:lnTo>
                    <a:pt x="6" y="34"/>
                  </a:lnTo>
                  <a:lnTo>
                    <a:pt x="6" y="34"/>
                  </a:lnTo>
                  <a:lnTo>
                    <a:pt x="6" y="37"/>
                  </a:lnTo>
                  <a:lnTo>
                    <a:pt x="7" y="39"/>
                  </a:lnTo>
                  <a:lnTo>
                    <a:pt x="10" y="41"/>
                  </a:lnTo>
                  <a:lnTo>
                    <a:pt x="12" y="41"/>
                  </a:lnTo>
                  <a:lnTo>
                    <a:pt x="15" y="41"/>
                  </a:lnTo>
                  <a:lnTo>
                    <a:pt x="16" y="39"/>
                  </a:lnTo>
                  <a:lnTo>
                    <a:pt x="18" y="37"/>
                  </a:lnTo>
                  <a:lnTo>
                    <a:pt x="19" y="34"/>
                  </a:lnTo>
                  <a:lnTo>
                    <a:pt x="19" y="34"/>
                  </a:lnTo>
                  <a:lnTo>
                    <a:pt x="16" y="28"/>
                  </a:lnTo>
                  <a:lnTo>
                    <a:pt x="15" y="22"/>
                  </a:lnTo>
                  <a:lnTo>
                    <a:pt x="15" y="2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84" name="Freeform 1611"/>
            <p:cNvSpPr/>
            <p:nvPr/>
          </p:nvSpPr>
          <p:spPr>
            <a:xfrm>
              <a:off x="2295081" y="2716686"/>
              <a:ext cx="11113" cy="22225"/>
            </a:xfrm>
            <a:custGeom>
              <a:avLst/>
              <a:gdLst/>
              <a:ahLst/>
              <a:cxnLst>
                <a:cxn ang="0">
                  <a:pos x="10055" y="17992"/>
                </a:cxn>
                <a:cxn ang="0">
                  <a:pos x="10055" y="17992"/>
                </a:cxn>
                <a:cxn ang="0">
                  <a:pos x="7938" y="10583"/>
                </a:cxn>
                <a:cxn ang="0">
                  <a:pos x="7409" y="6879"/>
                </a:cxn>
                <a:cxn ang="0">
                  <a:pos x="7409" y="3175"/>
                </a:cxn>
                <a:cxn ang="0">
                  <a:pos x="7409" y="3175"/>
                </a:cxn>
                <a:cxn ang="0">
                  <a:pos x="6879" y="2117"/>
                </a:cxn>
                <a:cxn ang="0">
                  <a:pos x="5821" y="529"/>
                </a:cxn>
                <a:cxn ang="0">
                  <a:pos x="4234" y="0"/>
                </a:cxn>
                <a:cxn ang="0">
                  <a:pos x="3175" y="0"/>
                </a:cxn>
                <a:cxn ang="0">
                  <a:pos x="2117" y="0"/>
                </a:cxn>
                <a:cxn ang="0">
                  <a:pos x="1058" y="529"/>
                </a:cxn>
                <a:cxn ang="0">
                  <a:pos x="0" y="2117"/>
                </a:cxn>
                <a:cxn ang="0">
                  <a:pos x="0" y="3175"/>
                </a:cxn>
                <a:cxn ang="0">
                  <a:pos x="0" y="3175"/>
                </a:cxn>
                <a:cxn ang="0">
                  <a:pos x="0" y="7937"/>
                </a:cxn>
                <a:cxn ang="0">
                  <a:pos x="1588" y="11113"/>
                </a:cxn>
                <a:cxn ang="0">
                  <a:pos x="3704" y="20108"/>
                </a:cxn>
                <a:cxn ang="0">
                  <a:pos x="3704" y="20108"/>
                </a:cxn>
                <a:cxn ang="0">
                  <a:pos x="4234" y="21167"/>
                </a:cxn>
                <a:cxn ang="0">
                  <a:pos x="5292" y="22225"/>
                </a:cxn>
                <a:cxn ang="0">
                  <a:pos x="6879" y="22225"/>
                </a:cxn>
                <a:cxn ang="0">
                  <a:pos x="7938" y="22225"/>
                </a:cxn>
                <a:cxn ang="0">
                  <a:pos x="9525" y="21167"/>
                </a:cxn>
                <a:cxn ang="0">
                  <a:pos x="10055" y="20638"/>
                </a:cxn>
                <a:cxn ang="0">
                  <a:pos x="11113" y="19050"/>
                </a:cxn>
                <a:cxn ang="0">
                  <a:pos x="10055" y="17992"/>
                </a:cxn>
                <a:cxn ang="0">
                  <a:pos x="10055" y="17992"/>
                </a:cxn>
              </a:cxnLst>
              <a:rect l="0" t="0" r="0" b="0"/>
              <a:pathLst>
                <a:path w="21" h="42">
                  <a:moveTo>
                    <a:pt x="19" y="34"/>
                  </a:moveTo>
                  <a:lnTo>
                    <a:pt x="19" y="34"/>
                  </a:lnTo>
                  <a:lnTo>
                    <a:pt x="15" y="20"/>
                  </a:lnTo>
                  <a:lnTo>
                    <a:pt x="14" y="13"/>
                  </a:lnTo>
                  <a:lnTo>
                    <a:pt x="14" y="6"/>
                  </a:lnTo>
                  <a:lnTo>
                    <a:pt x="14" y="6"/>
                  </a:lnTo>
                  <a:lnTo>
                    <a:pt x="13" y="4"/>
                  </a:lnTo>
                  <a:lnTo>
                    <a:pt x="11" y="1"/>
                  </a:lnTo>
                  <a:lnTo>
                    <a:pt x="8" y="0"/>
                  </a:lnTo>
                  <a:lnTo>
                    <a:pt x="6" y="0"/>
                  </a:lnTo>
                  <a:lnTo>
                    <a:pt x="4" y="0"/>
                  </a:lnTo>
                  <a:lnTo>
                    <a:pt x="2" y="1"/>
                  </a:lnTo>
                  <a:lnTo>
                    <a:pt x="0" y="4"/>
                  </a:lnTo>
                  <a:lnTo>
                    <a:pt x="0" y="6"/>
                  </a:lnTo>
                  <a:lnTo>
                    <a:pt x="0" y="6"/>
                  </a:lnTo>
                  <a:lnTo>
                    <a:pt x="0" y="15"/>
                  </a:lnTo>
                  <a:lnTo>
                    <a:pt x="3" y="21"/>
                  </a:lnTo>
                  <a:lnTo>
                    <a:pt x="7" y="38"/>
                  </a:lnTo>
                  <a:lnTo>
                    <a:pt x="7" y="38"/>
                  </a:lnTo>
                  <a:lnTo>
                    <a:pt x="8" y="40"/>
                  </a:lnTo>
                  <a:lnTo>
                    <a:pt x="10" y="42"/>
                  </a:lnTo>
                  <a:lnTo>
                    <a:pt x="13" y="42"/>
                  </a:lnTo>
                  <a:lnTo>
                    <a:pt x="15" y="42"/>
                  </a:lnTo>
                  <a:lnTo>
                    <a:pt x="18" y="40"/>
                  </a:lnTo>
                  <a:lnTo>
                    <a:pt x="19" y="39"/>
                  </a:lnTo>
                  <a:lnTo>
                    <a:pt x="21" y="36"/>
                  </a:lnTo>
                  <a:lnTo>
                    <a:pt x="19" y="34"/>
                  </a:lnTo>
                  <a:lnTo>
                    <a:pt x="19"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85" name="Freeform 1613"/>
            <p:cNvSpPr/>
            <p:nvPr/>
          </p:nvSpPr>
          <p:spPr>
            <a:xfrm>
              <a:off x="2363343" y="2715098"/>
              <a:ext cx="14288" cy="23813"/>
            </a:xfrm>
            <a:custGeom>
              <a:avLst/>
              <a:gdLst/>
              <a:ahLst/>
              <a:cxnLst>
                <a:cxn ang="0">
                  <a:pos x="14288" y="14613"/>
                </a:cxn>
                <a:cxn ang="0">
                  <a:pos x="14288" y="14613"/>
                </a:cxn>
                <a:cxn ang="0">
                  <a:pos x="12171" y="10824"/>
                </a:cxn>
                <a:cxn ang="0">
                  <a:pos x="12171" y="10824"/>
                </a:cxn>
                <a:cxn ang="0">
                  <a:pos x="12171" y="8659"/>
                </a:cxn>
                <a:cxn ang="0">
                  <a:pos x="11642" y="6494"/>
                </a:cxn>
                <a:cxn ang="0">
                  <a:pos x="11642" y="6494"/>
                </a:cxn>
                <a:cxn ang="0">
                  <a:pos x="8467" y="2165"/>
                </a:cxn>
                <a:cxn ang="0">
                  <a:pos x="6350" y="541"/>
                </a:cxn>
                <a:cxn ang="0">
                  <a:pos x="4233" y="0"/>
                </a:cxn>
                <a:cxn ang="0">
                  <a:pos x="4233" y="0"/>
                </a:cxn>
                <a:cxn ang="0">
                  <a:pos x="3175" y="0"/>
                </a:cxn>
                <a:cxn ang="0">
                  <a:pos x="1588" y="0"/>
                </a:cxn>
                <a:cxn ang="0">
                  <a:pos x="1058" y="1082"/>
                </a:cxn>
                <a:cxn ang="0">
                  <a:pos x="0" y="2706"/>
                </a:cxn>
                <a:cxn ang="0">
                  <a:pos x="0" y="3247"/>
                </a:cxn>
                <a:cxn ang="0">
                  <a:pos x="0" y="4871"/>
                </a:cxn>
                <a:cxn ang="0">
                  <a:pos x="1588" y="5412"/>
                </a:cxn>
                <a:cxn ang="0">
                  <a:pos x="3175" y="6494"/>
                </a:cxn>
                <a:cxn ang="0">
                  <a:pos x="3175" y="6494"/>
                </a:cxn>
                <a:cxn ang="0">
                  <a:pos x="3704" y="7036"/>
                </a:cxn>
                <a:cxn ang="0">
                  <a:pos x="5292" y="9200"/>
                </a:cxn>
                <a:cxn ang="0">
                  <a:pos x="5292" y="9200"/>
                </a:cxn>
                <a:cxn ang="0">
                  <a:pos x="5821" y="12448"/>
                </a:cxn>
                <a:cxn ang="0">
                  <a:pos x="6350" y="14613"/>
                </a:cxn>
                <a:cxn ang="0">
                  <a:pos x="6350" y="14613"/>
                </a:cxn>
                <a:cxn ang="0">
                  <a:pos x="7409" y="17319"/>
                </a:cxn>
                <a:cxn ang="0">
                  <a:pos x="7409" y="20566"/>
                </a:cxn>
                <a:cxn ang="0">
                  <a:pos x="7409" y="20566"/>
                </a:cxn>
                <a:cxn ang="0">
                  <a:pos x="7409" y="21648"/>
                </a:cxn>
                <a:cxn ang="0">
                  <a:pos x="7938" y="22731"/>
                </a:cxn>
                <a:cxn ang="0">
                  <a:pos x="9525" y="23272"/>
                </a:cxn>
                <a:cxn ang="0">
                  <a:pos x="11113" y="23813"/>
                </a:cxn>
                <a:cxn ang="0">
                  <a:pos x="12171" y="23272"/>
                </a:cxn>
                <a:cxn ang="0">
                  <a:pos x="13230" y="22731"/>
                </a:cxn>
                <a:cxn ang="0">
                  <a:pos x="13759" y="21648"/>
                </a:cxn>
                <a:cxn ang="0">
                  <a:pos x="14288" y="20566"/>
                </a:cxn>
                <a:cxn ang="0">
                  <a:pos x="14288" y="20566"/>
                </a:cxn>
                <a:cxn ang="0">
                  <a:pos x="14288" y="17319"/>
                </a:cxn>
                <a:cxn ang="0">
                  <a:pos x="14288" y="14613"/>
                </a:cxn>
                <a:cxn ang="0">
                  <a:pos x="14288" y="14613"/>
                </a:cxn>
              </a:cxnLst>
              <a:rect l="0" t="0" r="0" b="0"/>
              <a:pathLst>
                <a:path w="27" h="44">
                  <a:moveTo>
                    <a:pt x="27" y="27"/>
                  </a:moveTo>
                  <a:lnTo>
                    <a:pt x="27" y="27"/>
                  </a:lnTo>
                  <a:lnTo>
                    <a:pt x="23" y="20"/>
                  </a:lnTo>
                  <a:lnTo>
                    <a:pt x="23" y="20"/>
                  </a:lnTo>
                  <a:lnTo>
                    <a:pt x="23" y="16"/>
                  </a:lnTo>
                  <a:lnTo>
                    <a:pt x="22" y="12"/>
                  </a:lnTo>
                  <a:lnTo>
                    <a:pt x="22" y="12"/>
                  </a:lnTo>
                  <a:lnTo>
                    <a:pt x="16" y="4"/>
                  </a:lnTo>
                  <a:lnTo>
                    <a:pt x="12" y="1"/>
                  </a:lnTo>
                  <a:lnTo>
                    <a:pt x="8" y="0"/>
                  </a:lnTo>
                  <a:lnTo>
                    <a:pt x="8" y="0"/>
                  </a:lnTo>
                  <a:lnTo>
                    <a:pt x="6" y="0"/>
                  </a:lnTo>
                  <a:lnTo>
                    <a:pt x="3" y="0"/>
                  </a:lnTo>
                  <a:lnTo>
                    <a:pt x="2" y="2"/>
                  </a:lnTo>
                  <a:lnTo>
                    <a:pt x="0" y="5"/>
                  </a:lnTo>
                  <a:lnTo>
                    <a:pt x="0" y="6"/>
                  </a:lnTo>
                  <a:lnTo>
                    <a:pt x="0" y="9"/>
                  </a:lnTo>
                  <a:lnTo>
                    <a:pt x="3" y="10"/>
                  </a:lnTo>
                  <a:lnTo>
                    <a:pt x="6" y="12"/>
                  </a:lnTo>
                  <a:lnTo>
                    <a:pt x="6" y="12"/>
                  </a:lnTo>
                  <a:lnTo>
                    <a:pt x="7" y="13"/>
                  </a:lnTo>
                  <a:lnTo>
                    <a:pt x="10" y="17"/>
                  </a:lnTo>
                  <a:lnTo>
                    <a:pt x="10" y="17"/>
                  </a:lnTo>
                  <a:lnTo>
                    <a:pt x="11" y="23"/>
                  </a:lnTo>
                  <a:lnTo>
                    <a:pt x="12" y="27"/>
                  </a:lnTo>
                  <a:lnTo>
                    <a:pt x="12" y="27"/>
                  </a:lnTo>
                  <a:lnTo>
                    <a:pt x="14" y="32"/>
                  </a:lnTo>
                  <a:lnTo>
                    <a:pt x="14" y="38"/>
                  </a:lnTo>
                  <a:lnTo>
                    <a:pt x="14" y="38"/>
                  </a:lnTo>
                  <a:lnTo>
                    <a:pt x="14" y="40"/>
                  </a:lnTo>
                  <a:lnTo>
                    <a:pt x="15" y="42"/>
                  </a:lnTo>
                  <a:lnTo>
                    <a:pt x="18" y="43"/>
                  </a:lnTo>
                  <a:lnTo>
                    <a:pt x="21" y="44"/>
                  </a:lnTo>
                  <a:lnTo>
                    <a:pt x="23" y="43"/>
                  </a:lnTo>
                  <a:lnTo>
                    <a:pt x="25" y="42"/>
                  </a:lnTo>
                  <a:lnTo>
                    <a:pt x="26" y="40"/>
                  </a:lnTo>
                  <a:lnTo>
                    <a:pt x="27" y="38"/>
                  </a:lnTo>
                  <a:lnTo>
                    <a:pt x="27" y="38"/>
                  </a:lnTo>
                  <a:lnTo>
                    <a:pt x="27" y="32"/>
                  </a:lnTo>
                  <a:lnTo>
                    <a:pt x="27" y="27"/>
                  </a:lnTo>
                  <a:lnTo>
                    <a:pt x="27" y="2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86" name="Freeform 1614"/>
            <p:cNvSpPr/>
            <p:nvPr/>
          </p:nvSpPr>
          <p:spPr>
            <a:xfrm>
              <a:off x="2385568" y="2719861"/>
              <a:ext cx="9525" cy="19050"/>
            </a:xfrm>
            <a:custGeom>
              <a:avLst/>
              <a:gdLst/>
              <a:ahLst/>
              <a:cxnLst>
                <a:cxn ang="0">
                  <a:pos x="9525" y="13758"/>
                </a:cxn>
                <a:cxn ang="0">
                  <a:pos x="9525" y="13758"/>
                </a:cxn>
                <a:cxn ang="0">
                  <a:pos x="7844" y="11642"/>
                </a:cxn>
                <a:cxn ang="0">
                  <a:pos x="7844" y="8996"/>
                </a:cxn>
                <a:cxn ang="0">
                  <a:pos x="8404" y="3704"/>
                </a:cxn>
                <a:cxn ang="0">
                  <a:pos x="8404" y="3704"/>
                </a:cxn>
                <a:cxn ang="0">
                  <a:pos x="7844" y="2646"/>
                </a:cxn>
                <a:cxn ang="0">
                  <a:pos x="6724" y="1058"/>
                </a:cxn>
                <a:cxn ang="0">
                  <a:pos x="6163" y="0"/>
                </a:cxn>
                <a:cxn ang="0">
                  <a:pos x="4482" y="0"/>
                </a:cxn>
                <a:cxn ang="0">
                  <a:pos x="3362" y="0"/>
                </a:cxn>
                <a:cxn ang="0">
                  <a:pos x="1681" y="1058"/>
                </a:cxn>
                <a:cxn ang="0">
                  <a:pos x="1121" y="2646"/>
                </a:cxn>
                <a:cxn ang="0">
                  <a:pos x="1121" y="3704"/>
                </a:cxn>
                <a:cxn ang="0">
                  <a:pos x="1121" y="3704"/>
                </a:cxn>
                <a:cxn ang="0">
                  <a:pos x="0" y="11113"/>
                </a:cxn>
                <a:cxn ang="0">
                  <a:pos x="1121" y="13758"/>
                </a:cxn>
                <a:cxn ang="0">
                  <a:pos x="2241" y="17463"/>
                </a:cxn>
                <a:cxn ang="0">
                  <a:pos x="2241" y="17463"/>
                </a:cxn>
                <a:cxn ang="0">
                  <a:pos x="3362" y="19050"/>
                </a:cxn>
                <a:cxn ang="0">
                  <a:pos x="4482" y="19050"/>
                </a:cxn>
                <a:cxn ang="0">
                  <a:pos x="6163" y="19050"/>
                </a:cxn>
                <a:cxn ang="0">
                  <a:pos x="7844" y="19050"/>
                </a:cxn>
                <a:cxn ang="0">
                  <a:pos x="8404" y="17463"/>
                </a:cxn>
                <a:cxn ang="0">
                  <a:pos x="9525" y="16933"/>
                </a:cxn>
                <a:cxn ang="0">
                  <a:pos x="9525" y="15346"/>
                </a:cxn>
                <a:cxn ang="0">
                  <a:pos x="9525" y="13758"/>
                </a:cxn>
                <a:cxn ang="0">
                  <a:pos x="9525" y="13758"/>
                </a:cxn>
              </a:cxnLst>
              <a:rect l="0" t="0" r="0" b="0"/>
              <a:pathLst>
                <a:path w="17" h="36">
                  <a:moveTo>
                    <a:pt x="17" y="26"/>
                  </a:moveTo>
                  <a:lnTo>
                    <a:pt x="17" y="26"/>
                  </a:lnTo>
                  <a:lnTo>
                    <a:pt x="14" y="22"/>
                  </a:lnTo>
                  <a:lnTo>
                    <a:pt x="14" y="17"/>
                  </a:lnTo>
                  <a:lnTo>
                    <a:pt x="15" y="7"/>
                  </a:lnTo>
                  <a:lnTo>
                    <a:pt x="15" y="7"/>
                  </a:lnTo>
                  <a:lnTo>
                    <a:pt x="14" y="5"/>
                  </a:lnTo>
                  <a:lnTo>
                    <a:pt x="12" y="2"/>
                  </a:lnTo>
                  <a:lnTo>
                    <a:pt x="11" y="0"/>
                  </a:lnTo>
                  <a:lnTo>
                    <a:pt x="8" y="0"/>
                  </a:lnTo>
                  <a:lnTo>
                    <a:pt x="6" y="0"/>
                  </a:lnTo>
                  <a:lnTo>
                    <a:pt x="3" y="2"/>
                  </a:lnTo>
                  <a:lnTo>
                    <a:pt x="2" y="5"/>
                  </a:lnTo>
                  <a:lnTo>
                    <a:pt x="2" y="7"/>
                  </a:lnTo>
                  <a:lnTo>
                    <a:pt x="2" y="7"/>
                  </a:lnTo>
                  <a:lnTo>
                    <a:pt x="0" y="21"/>
                  </a:lnTo>
                  <a:lnTo>
                    <a:pt x="2" y="26"/>
                  </a:lnTo>
                  <a:lnTo>
                    <a:pt x="4" y="33"/>
                  </a:lnTo>
                  <a:lnTo>
                    <a:pt x="4" y="33"/>
                  </a:lnTo>
                  <a:lnTo>
                    <a:pt x="6" y="36"/>
                  </a:lnTo>
                  <a:lnTo>
                    <a:pt x="8" y="36"/>
                  </a:lnTo>
                  <a:lnTo>
                    <a:pt x="11" y="36"/>
                  </a:lnTo>
                  <a:lnTo>
                    <a:pt x="14" y="36"/>
                  </a:lnTo>
                  <a:lnTo>
                    <a:pt x="15" y="33"/>
                  </a:lnTo>
                  <a:lnTo>
                    <a:pt x="17" y="32"/>
                  </a:lnTo>
                  <a:lnTo>
                    <a:pt x="17" y="29"/>
                  </a:lnTo>
                  <a:lnTo>
                    <a:pt x="17" y="26"/>
                  </a:lnTo>
                  <a:lnTo>
                    <a:pt x="17" y="2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87" name="Freeform 1615"/>
            <p:cNvSpPr/>
            <p:nvPr/>
          </p:nvSpPr>
          <p:spPr>
            <a:xfrm>
              <a:off x="2401443" y="2718273"/>
              <a:ext cx="9525" cy="19050"/>
            </a:xfrm>
            <a:custGeom>
              <a:avLst/>
              <a:gdLst/>
              <a:ahLst/>
              <a:cxnLst>
                <a:cxn ang="0">
                  <a:pos x="8965" y="13758"/>
                </a:cxn>
                <a:cxn ang="0">
                  <a:pos x="8965" y="13758"/>
                </a:cxn>
                <a:cxn ang="0">
                  <a:pos x="8404" y="11113"/>
                </a:cxn>
                <a:cxn ang="0">
                  <a:pos x="7284" y="8996"/>
                </a:cxn>
                <a:cxn ang="0">
                  <a:pos x="7284" y="3175"/>
                </a:cxn>
                <a:cxn ang="0">
                  <a:pos x="7284" y="3175"/>
                </a:cxn>
                <a:cxn ang="0">
                  <a:pos x="6724" y="1588"/>
                </a:cxn>
                <a:cxn ang="0">
                  <a:pos x="6163" y="1058"/>
                </a:cxn>
                <a:cxn ang="0">
                  <a:pos x="4482" y="0"/>
                </a:cxn>
                <a:cxn ang="0">
                  <a:pos x="3922" y="0"/>
                </a:cxn>
                <a:cxn ang="0">
                  <a:pos x="2241" y="0"/>
                </a:cxn>
                <a:cxn ang="0">
                  <a:pos x="560" y="1058"/>
                </a:cxn>
                <a:cxn ang="0">
                  <a:pos x="0" y="1588"/>
                </a:cxn>
                <a:cxn ang="0">
                  <a:pos x="0" y="3175"/>
                </a:cxn>
                <a:cxn ang="0">
                  <a:pos x="0" y="3175"/>
                </a:cxn>
                <a:cxn ang="0">
                  <a:pos x="0" y="10054"/>
                </a:cxn>
                <a:cxn ang="0">
                  <a:pos x="1121" y="13758"/>
                </a:cxn>
                <a:cxn ang="0">
                  <a:pos x="2801" y="17463"/>
                </a:cxn>
                <a:cxn ang="0">
                  <a:pos x="2801" y="17463"/>
                </a:cxn>
                <a:cxn ang="0">
                  <a:pos x="3922" y="17992"/>
                </a:cxn>
                <a:cxn ang="0">
                  <a:pos x="5043" y="19050"/>
                </a:cxn>
                <a:cxn ang="0">
                  <a:pos x="6724" y="19050"/>
                </a:cxn>
                <a:cxn ang="0">
                  <a:pos x="7284" y="17992"/>
                </a:cxn>
                <a:cxn ang="0">
                  <a:pos x="8965" y="17463"/>
                </a:cxn>
                <a:cxn ang="0">
                  <a:pos x="9525" y="15875"/>
                </a:cxn>
                <a:cxn ang="0">
                  <a:pos x="9525" y="15346"/>
                </a:cxn>
                <a:cxn ang="0">
                  <a:pos x="8965" y="13758"/>
                </a:cxn>
                <a:cxn ang="0">
                  <a:pos x="8965" y="13758"/>
                </a:cxn>
              </a:cxnLst>
              <a:rect l="0" t="0" r="0" b="0"/>
              <a:pathLst>
                <a:path w="17" h="36">
                  <a:moveTo>
                    <a:pt x="16" y="26"/>
                  </a:moveTo>
                  <a:lnTo>
                    <a:pt x="16" y="26"/>
                  </a:lnTo>
                  <a:lnTo>
                    <a:pt x="15" y="21"/>
                  </a:lnTo>
                  <a:lnTo>
                    <a:pt x="13" y="17"/>
                  </a:lnTo>
                  <a:lnTo>
                    <a:pt x="13" y="6"/>
                  </a:lnTo>
                  <a:lnTo>
                    <a:pt x="13" y="6"/>
                  </a:lnTo>
                  <a:lnTo>
                    <a:pt x="12" y="3"/>
                  </a:lnTo>
                  <a:lnTo>
                    <a:pt x="11" y="2"/>
                  </a:lnTo>
                  <a:lnTo>
                    <a:pt x="8" y="0"/>
                  </a:lnTo>
                  <a:lnTo>
                    <a:pt x="7" y="0"/>
                  </a:lnTo>
                  <a:lnTo>
                    <a:pt x="4" y="0"/>
                  </a:lnTo>
                  <a:lnTo>
                    <a:pt x="1" y="2"/>
                  </a:lnTo>
                  <a:lnTo>
                    <a:pt x="0" y="3"/>
                  </a:lnTo>
                  <a:lnTo>
                    <a:pt x="0" y="6"/>
                  </a:lnTo>
                  <a:lnTo>
                    <a:pt x="0" y="6"/>
                  </a:lnTo>
                  <a:lnTo>
                    <a:pt x="0" y="19"/>
                  </a:lnTo>
                  <a:lnTo>
                    <a:pt x="2" y="26"/>
                  </a:lnTo>
                  <a:lnTo>
                    <a:pt x="5" y="33"/>
                  </a:lnTo>
                  <a:lnTo>
                    <a:pt x="5" y="33"/>
                  </a:lnTo>
                  <a:lnTo>
                    <a:pt x="7" y="34"/>
                  </a:lnTo>
                  <a:lnTo>
                    <a:pt x="9" y="36"/>
                  </a:lnTo>
                  <a:lnTo>
                    <a:pt x="12" y="36"/>
                  </a:lnTo>
                  <a:lnTo>
                    <a:pt x="13" y="34"/>
                  </a:lnTo>
                  <a:lnTo>
                    <a:pt x="16" y="33"/>
                  </a:lnTo>
                  <a:lnTo>
                    <a:pt x="17" y="30"/>
                  </a:lnTo>
                  <a:lnTo>
                    <a:pt x="17" y="29"/>
                  </a:lnTo>
                  <a:lnTo>
                    <a:pt x="16" y="26"/>
                  </a:lnTo>
                  <a:lnTo>
                    <a:pt x="16" y="2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88" name="Freeform 1616"/>
            <p:cNvSpPr/>
            <p:nvPr/>
          </p:nvSpPr>
          <p:spPr>
            <a:xfrm>
              <a:off x="2307781" y="2656361"/>
              <a:ext cx="6350" cy="20638"/>
            </a:xfrm>
            <a:custGeom>
              <a:avLst/>
              <a:gdLst/>
              <a:ahLst/>
              <a:cxnLst>
                <a:cxn ang="0">
                  <a:pos x="0" y="3096"/>
                </a:cxn>
                <a:cxn ang="0">
                  <a:pos x="0" y="17542"/>
                </a:cxn>
                <a:cxn ang="0">
                  <a:pos x="0" y="17542"/>
                </a:cxn>
                <a:cxn ang="0">
                  <a:pos x="454" y="19090"/>
                </a:cxn>
                <a:cxn ang="0">
                  <a:pos x="1361" y="19606"/>
                </a:cxn>
                <a:cxn ang="0">
                  <a:pos x="1814" y="20638"/>
                </a:cxn>
                <a:cxn ang="0">
                  <a:pos x="3175" y="20638"/>
                </a:cxn>
                <a:cxn ang="0">
                  <a:pos x="4536" y="20638"/>
                </a:cxn>
                <a:cxn ang="0">
                  <a:pos x="5443" y="19606"/>
                </a:cxn>
                <a:cxn ang="0">
                  <a:pos x="6350" y="19090"/>
                </a:cxn>
                <a:cxn ang="0">
                  <a:pos x="6350" y="17542"/>
                </a:cxn>
                <a:cxn ang="0">
                  <a:pos x="6350" y="3096"/>
                </a:cxn>
                <a:cxn ang="0">
                  <a:pos x="6350" y="3096"/>
                </a:cxn>
                <a:cxn ang="0">
                  <a:pos x="6350" y="1548"/>
                </a:cxn>
                <a:cxn ang="0">
                  <a:pos x="5443" y="1032"/>
                </a:cxn>
                <a:cxn ang="0">
                  <a:pos x="4536" y="0"/>
                </a:cxn>
                <a:cxn ang="0">
                  <a:pos x="3175" y="0"/>
                </a:cxn>
                <a:cxn ang="0">
                  <a:pos x="1814" y="0"/>
                </a:cxn>
                <a:cxn ang="0">
                  <a:pos x="1361" y="1032"/>
                </a:cxn>
                <a:cxn ang="0">
                  <a:pos x="454" y="1548"/>
                </a:cxn>
                <a:cxn ang="0">
                  <a:pos x="0" y="3096"/>
                </a:cxn>
                <a:cxn ang="0">
                  <a:pos x="0" y="3096"/>
                </a:cxn>
              </a:cxnLst>
              <a:rect l="0" t="0" r="0" b="0"/>
              <a:pathLst>
                <a:path w="14" h="40">
                  <a:moveTo>
                    <a:pt x="0" y="6"/>
                  </a:moveTo>
                  <a:lnTo>
                    <a:pt x="0" y="34"/>
                  </a:lnTo>
                  <a:lnTo>
                    <a:pt x="0" y="34"/>
                  </a:lnTo>
                  <a:lnTo>
                    <a:pt x="1" y="37"/>
                  </a:lnTo>
                  <a:lnTo>
                    <a:pt x="3" y="38"/>
                  </a:lnTo>
                  <a:lnTo>
                    <a:pt x="4" y="40"/>
                  </a:lnTo>
                  <a:lnTo>
                    <a:pt x="7" y="40"/>
                  </a:lnTo>
                  <a:lnTo>
                    <a:pt x="10" y="40"/>
                  </a:lnTo>
                  <a:lnTo>
                    <a:pt x="12" y="38"/>
                  </a:lnTo>
                  <a:lnTo>
                    <a:pt x="14" y="37"/>
                  </a:lnTo>
                  <a:lnTo>
                    <a:pt x="14" y="34"/>
                  </a:lnTo>
                  <a:lnTo>
                    <a:pt x="14" y="6"/>
                  </a:lnTo>
                  <a:lnTo>
                    <a:pt x="14" y="6"/>
                  </a:lnTo>
                  <a:lnTo>
                    <a:pt x="14" y="3"/>
                  </a:lnTo>
                  <a:lnTo>
                    <a:pt x="12" y="2"/>
                  </a:lnTo>
                  <a:lnTo>
                    <a:pt x="10" y="0"/>
                  </a:lnTo>
                  <a:lnTo>
                    <a:pt x="7" y="0"/>
                  </a:lnTo>
                  <a:lnTo>
                    <a:pt x="4" y="0"/>
                  </a:lnTo>
                  <a:lnTo>
                    <a:pt x="3" y="2"/>
                  </a:lnTo>
                  <a:lnTo>
                    <a:pt x="1" y="3"/>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89" name="Freeform 1617"/>
            <p:cNvSpPr/>
            <p:nvPr/>
          </p:nvSpPr>
          <p:spPr>
            <a:xfrm>
              <a:off x="2323656" y="2659536"/>
              <a:ext cx="7938" cy="31750"/>
            </a:xfrm>
            <a:custGeom>
              <a:avLst/>
              <a:gdLst/>
              <a:ahLst/>
              <a:cxnLst>
                <a:cxn ang="0">
                  <a:pos x="6450" y="3229"/>
                </a:cxn>
                <a:cxn ang="0">
                  <a:pos x="6450" y="3229"/>
                </a:cxn>
                <a:cxn ang="0">
                  <a:pos x="6450" y="1614"/>
                </a:cxn>
                <a:cxn ang="0">
                  <a:pos x="5457" y="1076"/>
                </a:cxn>
                <a:cxn ang="0">
                  <a:pos x="4465" y="0"/>
                </a:cxn>
                <a:cxn ang="0">
                  <a:pos x="3473" y="0"/>
                </a:cxn>
                <a:cxn ang="0">
                  <a:pos x="1985" y="0"/>
                </a:cxn>
                <a:cxn ang="0">
                  <a:pos x="1488" y="1076"/>
                </a:cxn>
                <a:cxn ang="0">
                  <a:pos x="0" y="1614"/>
                </a:cxn>
                <a:cxn ang="0">
                  <a:pos x="0" y="3229"/>
                </a:cxn>
                <a:cxn ang="0">
                  <a:pos x="0" y="3229"/>
                </a:cxn>
                <a:cxn ang="0">
                  <a:pos x="0" y="16144"/>
                </a:cxn>
                <a:cxn ang="0">
                  <a:pos x="1488" y="28521"/>
                </a:cxn>
                <a:cxn ang="0">
                  <a:pos x="1488" y="28521"/>
                </a:cxn>
                <a:cxn ang="0">
                  <a:pos x="1985" y="30136"/>
                </a:cxn>
                <a:cxn ang="0">
                  <a:pos x="2481" y="30674"/>
                </a:cxn>
                <a:cxn ang="0">
                  <a:pos x="3969" y="31750"/>
                </a:cxn>
                <a:cxn ang="0">
                  <a:pos x="4465" y="31750"/>
                </a:cxn>
                <a:cxn ang="0">
                  <a:pos x="5954" y="30674"/>
                </a:cxn>
                <a:cxn ang="0">
                  <a:pos x="6450" y="30136"/>
                </a:cxn>
                <a:cxn ang="0">
                  <a:pos x="7442" y="28521"/>
                </a:cxn>
                <a:cxn ang="0">
                  <a:pos x="7938" y="26907"/>
                </a:cxn>
                <a:cxn ang="0">
                  <a:pos x="7938" y="26907"/>
                </a:cxn>
                <a:cxn ang="0">
                  <a:pos x="6450" y="15606"/>
                </a:cxn>
                <a:cxn ang="0">
                  <a:pos x="6450" y="3229"/>
                </a:cxn>
                <a:cxn ang="0">
                  <a:pos x="6450" y="3229"/>
                </a:cxn>
              </a:cxnLst>
              <a:rect l="0" t="0" r="0" b="0"/>
              <a:pathLst>
                <a:path w="16" h="59">
                  <a:moveTo>
                    <a:pt x="13" y="6"/>
                  </a:moveTo>
                  <a:lnTo>
                    <a:pt x="13" y="6"/>
                  </a:lnTo>
                  <a:lnTo>
                    <a:pt x="13" y="3"/>
                  </a:lnTo>
                  <a:lnTo>
                    <a:pt x="11" y="2"/>
                  </a:lnTo>
                  <a:lnTo>
                    <a:pt x="9" y="0"/>
                  </a:lnTo>
                  <a:lnTo>
                    <a:pt x="7" y="0"/>
                  </a:lnTo>
                  <a:lnTo>
                    <a:pt x="4" y="0"/>
                  </a:lnTo>
                  <a:lnTo>
                    <a:pt x="3" y="2"/>
                  </a:lnTo>
                  <a:lnTo>
                    <a:pt x="0" y="3"/>
                  </a:lnTo>
                  <a:lnTo>
                    <a:pt x="0" y="6"/>
                  </a:lnTo>
                  <a:lnTo>
                    <a:pt x="0" y="6"/>
                  </a:lnTo>
                  <a:lnTo>
                    <a:pt x="0" y="30"/>
                  </a:lnTo>
                  <a:lnTo>
                    <a:pt x="3" y="53"/>
                  </a:lnTo>
                  <a:lnTo>
                    <a:pt x="3" y="53"/>
                  </a:lnTo>
                  <a:lnTo>
                    <a:pt x="4" y="56"/>
                  </a:lnTo>
                  <a:lnTo>
                    <a:pt x="5" y="57"/>
                  </a:lnTo>
                  <a:lnTo>
                    <a:pt x="8" y="59"/>
                  </a:lnTo>
                  <a:lnTo>
                    <a:pt x="9" y="59"/>
                  </a:lnTo>
                  <a:lnTo>
                    <a:pt x="12" y="57"/>
                  </a:lnTo>
                  <a:lnTo>
                    <a:pt x="13" y="56"/>
                  </a:lnTo>
                  <a:lnTo>
                    <a:pt x="15" y="53"/>
                  </a:lnTo>
                  <a:lnTo>
                    <a:pt x="16" y="50"/>
                  </a:lnTo>
                  <a:lnTo>
                    <a:pt x="16" y="50"/>
                  </a:lnTo>
                  <a:lnTo>
                    <a:pt x="13" y="29"/>
                  </a:lnTo>
                  <a:lnTo>
                    <a:pt x="13" y="6"/>
                  </a:lnTo>
                  <a:lnTo>
                    <a:pt x="13"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90" name="Freeform 1618"/>
            <p:cNvSpPr/>
            <p:nvPr/>
          </p:nvSpPr>
          <p:spPr>
            <a:xfrm>
              <a:off x="2345881" y="2662711"/>
              <a:ext cx="12700" cy="33338"/>
            </a:xfrm>
            <a:custGeom>
              <a:avLst/>
              <a:gdLst/>
              <a:ahLst/>
              <a:cxnLst>
                <a:cxn ang="0">
                  <a:pos x="11684" y="27326"/>
                </a:cxn>
                <a:cxn ang="0">
                  <a:pos x="11684" y="27326"/>
                </a:cxn>
                <a:cxn ang="0">
                  <a:pos x="9144" y="21314"/>
                </a:cxn>
                <a:cxn ang="0">
                  <a:pos x="8636" y="18582"/>
                </a:cxn>
                <a:cxn ang="0">
                  <a:pos x="7620" y="14756"/>
                </a:cxn>
                <a:cxn ang="0">
                  <a:pos x="7620" y="14756"/>
                </a:cxn>
                <a:cxn ang="0">
                  <a:pos x="7620" y="8744"/>
                </a:cxn>
                <a:cxn ang="0">
                  <a:pos x="7112" y="2733"/>
                </a:cxn>
                <a:cxn ang="0">
                  <a:pos x="7112" y="2733"/>
                </a:cxn>
                <a:cxn ang="0">
                  <a:pos x="6096" y="1640"/>
                </a:cxn>
                <a:cxn ang="0">
                  <a:pos x="5588" y="547"/>
                </a:cxn>
                <a:cxn ang="0">
                  <a:pos x="5080" y="0"/>
                </a:cxn>
                <a:cxn ang="0">
                  <a:pos x="3556" y="0"/>
                </a:cxn>
                <a:cxn ang="0">
                  <a:pos x="2032" y="0"/>
                </a:cxn>
                <a:cxn ang="0">
                  <a:pos x="1016" y="547"/>
                </a:cxn>
                <a:cxn ang="0">
                  <a:pos x="0" y="1640"/>
                </a:cxn>
                <a:cxn ang="0">
                  <a:pos x="0" y="2733"/>
                </a:cxn>
                <a:cxn ang="0">
                  <a:pos x="0" y="2733"/>
                </a:cxn>
                <a:cxn ang="0">
                  <a:pos x="1016" y="10930"/>
                </a:cxn>
                <a:cxn ang="0">
                  <a:pos x="1524" y="18582"/>
                </a:cxn>
                <a:cxn ang="0">
                  <a:pos x="1524" y="18582"/>
                </a:cxn>
                <a:cxn ang="0">
                  <a:pos x="1524" y="21314"/>
                </a:cxn>
                <a:cxn ang="0">
                  <a:pos x="3048" y="25140"/>
                </a:cxn>
                <a:cxn ang="0">
                  <a:pos x="6096" y="31152"/>
                </a:cxn>
                <a:cxn ang="0">
                  <a:pos x="6096" y="31152"/>
                </a:cxn>
                <a:cxn ang="0">
                  <a:pos x="7112" y="32791"/>
                </a:cxn>
                <a:cxn ang="0">
                  <a:pos x="8636" y="33338"/>
                </a:cxn>
                <a:cxn ang="0">
                  <a:pos x="9652" y="32791"/>
                </a:cxn>
                <a:cxn ang="0">
                  <a:pos x="10668" y="32791"/>
                </a:cxn>
                <a:cxn ang="0">
                  <a:pos x="11684" y="31698"/>
                </a:cxn>
                <a:cxn ang="0">
                  <a:pos x="12700" y="30605"/>
                </a:cxn>
                <a:cxn ang="0">
                  <a:pos x="12700" y="28966"/>
                </a:cxn>
                <a:cxn ang="0">
                  <a:pos x="11684" y="27326"/>
                </a:cxn>
                <a:cxn ang="0">
                  <a:pos x="11684" y="27326"/>
                </a:cxn>
              </a:cxnLst>
              <a:rect l="0" t="0" r="0" b="0"/>
              <a:pathLst>
                <a:path w="25" h="61">
                  <a:moveTo>
                    <a:pt x="23" y="50"/>
                  </a:moveTo>
                  <a:lnTo>
                    <a:pt x="23" y="50"/>
                  </a:lnTo>
                  <a:lnTo>
                    <a:pt x="18" y="39"/>
                  </a:lnTo>
                  <a:lnTo>
                    <a:pt x="17" y="34"/>
                  </a:lnTo>
                  <a:lnTo>
                    <a:pt x="15" y="27"/>
                  </a:lnTo>
                  <a:lnTo>
                    <a:pt x="15" y="27"/>
                  </a:lnTo>
                  <a:lnTo>
                    <a:pt x="15" y="16"/>
                  </a:lnTo>
                  <a:lnTo>
                    <a:pt x="14" y="5"/>
                  </a:lnTo>
                  <a:lnTo>
                    <a:pt x="14" y="5"/>
                  </a:lnTo>
                  <a:lnTo>
                    <a:pt x="12" y="3"/>
                  </a:lnTo>
                  <a:lnTo>
                    <a:pt x="11" y="1"/>
                  </a:lnTo>
                  <a:lnTo>
                    <a:pt x="10" y="0"/>
                  </a:lnTo>
                  <a:lnTo>
                    <a:pt x="7" y="0"/>
                  </a:lnTo>
                  <a:lnTo>
                    <a:pt x="4" y="0"/>
                  </a:lnTo>
                  <a:lnTo>
                    <a:pt x="2" y="1"/>
                  </a:lnTo>
                  <a:lnTo>
                    <a:pt x="0" y="3"/>
                  </a:lnTo>
                  <a:lnTo>
                    <a:pt x="0" y="5"/>
                  </a:lnTo>
                  <a:lnTo>
                    <a:pt x="0" y="5"/>
                  </a:lnTo>
                  <a:lnTo>
                    <a:pt x="2" y="20"/>
                  </a:lnTo>
                  <a:lnTo>
                    <a:pt x="3" y="34"/>
                  </a:lnTo>
                  <a:lnTo>
                    <a:pt x="3" y="34"/>
                  </a:lnTo>
                  <a:lnTo>
                    <a:pt x="3" y="39"/>
                  </a:lnTo>
                  <a:lnTo>
                    <a:pt x="6" y="46"/>
                  </a:lnTo>
                  <a:lnTo>
                    <a:pt x="12" y="57"/>
                  </a:lnTo>
                  <a:lnTo>
                    <a:pt x="12" y="57"/>
                  </a:lnTo>
                  <a:lnTo>
                    <a:pt x="14" y="60"/>
                  </a:lnTo>
                  <a:lnTo>
                    <a:pt x="17" y="61"/>
                  </a:lnTo>
                  <a:lnTo>
                    <a:pt x="19" y="60"/>
                  </a:lnTo>
                  <a:lnTo>
                    <a:pt x="21" y="60"/>
                  </a:lnTo>
                  <a:lnTo>
                    <a:pt x="23" y="58"/>
                  </a:lnTo>
                  <a:lnTo>
                    <a:pt x="25" y="56"/>
                  </a:lnTo>
                  <a:lnTo>
                    <a:pt x="25" y="53"/>
                  </a:lnTo>
                  <a:lnTo>
                    <a:pt x="23" y="50"/>
                  </a:lnTo>
                  <a:lnTo>
                    <a:pt x="23"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91" name="Freeform 1619"/>
            <p:cNvSpPr/>
            <p:nvPr/>
          </p:nvSpPr>
          <p:spPr>
            <a:xfrm>
              <a:off x="2358581" y="2661123"/>
              <a:ext cx="19050" cy="30163"/>
            </a:xfrm>
            <a:custGeom>
              <a:avLst/>
              <a:gdLst/>
              <a:ahLst/>
              <a:cxnLst>
                <a:cxn ang="0">
                  <a:pos x="18549" y="24342"/>
                </a:cxn>
                <a:cxn ang="0">
                  <a:pos x="18549" y="24342"/>
                </a:cxn>
                <a:cxn ang="0">
                  <a:pos x="12533" y="13229"/>
                </a:cxn>
                <a:cxn ang="0">
                  <a:pos x="9024" y="7408"/>
                </a:cxn>
                <a:cxn ang="0">
                  <a:pos x="6517" y="2117"/>
                </a:cxn>
                <a:cxn ang="0">
                  <a:pos x="6517" y="2117"/>
                </a:cxn>
                <a:cxn ang="0">
                  <a:pos x="5514" y="529"/>
                </a:cxn>
                <a:cxn ang="0">
                  <a:pos x="4011" y="0"/>
                </a:cxn>
                <a:cxn ang="0">
                  <a:pos x="3008" y="0"/>
                </a:cxn>
                <a:cxn ang="0">
                  <a:pos x="2005" y="529"/>
                </a:cxn>
                <a:cxn ang="0">
                  <a:pos x="1003" y="1058"/>
                </a:cxn>
                <a:cxn ang="0">
                  <a:pos x="0" y="2646"/>
                </a:cxn>
                <a:cxn ang="0">
                  <a:pos x="0" y="4233"/>
                </a:cxn>
                <a:cxn ang="0">
                  <a:pos x="0" y="5292"/>
                </a:cxn>
                <a:cxn ang="0">
                  <a:pos x="0" y="5292"/>
                </a:cxn>
                <a:cxn ang="0">
                  <a:pos x="3008" y="11113"/>
                </a:cxn>
                <a:cxn ang="0">
                  <a:pos x="6517" y="16934"/>
                </a:cxn>
                <a:cxn ang="0">
                  <a:pos x="13034" y="27517"/>
                </a:cxn>
                <a:cxn ang="0">
                  <a:pos x="13034" y="27517"/>
                </a:cxn>
                <a:cxn ang="0">
                  <a:pos x="13536" y="29105"/>
                </a:cxn>
                <a:cxn ang="0">
                  <a:pos x="15039" y="30163"/>
                </a:cxn>
                <a:cxn ang="0">
                  <a:pos x="16042" y="30163"/>
                </a:cxn>
                <a:cxn ang="0">
                  <a:pos x="17045" y="29105"/>
                </a:cxn>
                <a:cxn ang="0">
                  <a:pos x="18549" y="28575"/>
                </a:cxn>
                <a:cxn ang="0">
                  <a:pos x="19050" y="26988"/>
                </a:cxn>
                <a:cxn ang="0">
                  <a:pos x="19050" y="25400"/>
                </a:cxn>
                <a:cxn ang="0">
                  <a:pos x="18549" y="24342"/>
                </a:cxn>
                <a:cxn ang="0">
                  <a:pos x="18549" y="24342"/>
                </a:cxn>
              </a:cxnLst>
              <a:rect l="0" t="0" r="0" b="0"/>
              <a:pathLst>
                <a:path w="38" h="57">
                  <a:moveTo>
                    <a:pt x="37" y="46"/>
                  </a:moveTo>
                  <a:lnTo>
                    <a:pt x="37" y="46"/>
                  </a:lnTo>
                  <a:lnTo>
                    <a:pt x="25" y="25"/>
                  </a:lnTo>
                  <a:lnTo>
                    <a:pt x="18" y="14"/>
                  </a:lnTo>
                  <a:lnTo>
                    <a:pt x="13" y="4"/>
                  </a:lnTo>
                  <a:lnTo>
                    <a:pt x="13" y="4"/>
                  </a:lnTo>
                  <a:lnTo>
                    <a:pt x="11" y="1"/>
                  </a:lnTo>
                  <a:lnTo>
                    <a:pt x="8" y="0"/>
                  </a:lnTo>
                  <a:lnTo>
                    <a:pt x="6" y="0"/>
                  </a:lnTo>
                  <a:lnTo>
                    <a:pt x="4" y="1"/>
                  </a:lnTo>
                  <a:lnTo>
                    <a:pt x="2" y="2"/>
                  </a:lnTo>
                  <a:lnTo>
                    <a:pt x="0" y="5"/>
                  </a:lnTo>
                  <a:lnTo>
                    <a:pt x="0" y="8"/>
                  </a:lnTo>
                  <a:lnTo>
                    <a:pt x="0" y="10"/>
                  </a:lnTo>
                  <a:lnTo>
                    <a:pt x="0" y="10"/>
                  </a:lnTo>
                  <a:lnTo>
                    <a:pt x="6" y="21"/>
                  </a:lnTo>
                  <a:lnTo>
                    <a:pt x="13" y="32"/>
                  </a:lnTo>
                  <a:lnTo>
                    <a:pt x="26" y="52"/>
                  </a:lnTo>
                  <a:lnTo>
                    <a:pt x="26" y="52"/>
                  </a:lnTo>
                  <a:lnTo>
                    <a:pt x="27" y="55"/>
                  </a:lnTo>
                  <a:lnTo>
                    <a:pt x="30" y="57"/>
                  </a:lnTo>
                  <a:lnTo>
                    <a:pt x="32" y="57"/>
                  </a:lnTo>
                  <a:lnTo>
                    <a:pt x="34" y="55"/>
                  </a:lnTo>
                  <a:lnTo>
                    <a:pt x="37" y="54"/>
                  </a:lnTo>
                  <a:lnTo>
                    <a:pt x="38" y="51"/>
                  </a:lnTo>
                  <a:lnTo>
                    <a:pt x="38" y="48"/>
                  </a:lnTo>
                  <a:lnTo>
                    <a:pt x="37" y="46"/>
                  </a:lnTo>
                  <a:lnTo>
                    <a:pt x="37" y="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92" name="Freeform 1620"/>
            <p:cNvSpPr/>
            <p:nvPr/>
          </p:nvSpPr>
          <p:spPr>
            <a:xfrm>
              <a:off x="2369693" y="2640486"/>
              <a:ext cx="17463" cy="26988"/>
            </a:xfrm>
            <a:custGeom>
              <a:avLst/>
              <a:gdLst/>
              <a:ahLst/>
              <a:cxnLst>
                <a:cxn ang="0">
                  <a:pos x="15922" y="20638"/>
                </a:cxn>
                <a:cxn ang="0">
                  <a:pos x="15922" y="20638"/>
                </a:cxn>
                <a:cxn ang="0">
                  <a:pos x="14895" y="19050"/>
                </a:cxn>
                <a:cxn ang="0">
                  <a:pos x="13354" y="16934"/>
                </a:cxn>
                <a:cxn ang="0">
                  <a:pos x="11813" y="12700"/>
                </a:cxn>
                <a:cxn ang="0">
                  <a:pos x="11813" y="12700"/>
                </a:cxn>
                <a:cxn ang="0">
                  <a:pos x="10272" y="10584"/>
                </a:cxn>
                <a:cxn ang="0">
                  <a:pos x="9245" y="8467"/>
                </a:cxn>
                <a:cxn ang="0">
                  <a:pos x="7704" y="6350"/>
                </a:cxn>
                <a:cxn ang="0">
                  <a:pos x="7191" y="3175"/>
                </a:cxn>
                <a:cxn ang="0">
                  <a:pos x="7191" y="3175"/>
                </a:cxn>
                <a:cxn ang="0">
                  <a:pos x="7191" y="2117"/>
                </a:cxn>
                <a:cxn ang="0">
                  <a:pos x="5650" y="529"/>
                </a:cxn>
                <a:cxn ang="0">
                  <a:pos x="5136" y="0"/>
                </a:cxn>
                <a:cxn ang="0">
                  <a:pos x="3595" y="0"/>
                </a:cxn>
                <a:cxn ang="0">
                  <a:pos x="2054" y="0"/>
                </a:cxn>
                <a:cxn ang="0">
                  <a:pos x="514" y="529"/>
                </a:cxn>
                <a:cxn ang="0">
                  <a:pos x="0" y="2117"/>
                </a:cxn>
                <a:cxn ang="0">
                  <a:pos x="0" y="3175"/>
                </a:cxn>
                <a:cxn ang="0">
                  <a:pos x="0" y="3175"/>
                </a:cxn>
                <a:cxn ang="0">
                  <a:pos x="514" y="6879"/>
                </a:cxn>
                <a:cxn ang="0">
                  <a:pos x="2054" y="10584"/>
                </a:cxn>
                <a:cxn ang="0">
                  <a:pos x="4109" y="13229"/>
                </a:cxn>
                <a:cxn ang="0">
                  <a:pos x="5650" y="16934"/>
                </a:cxn>
                <a:cxn ang="0">
                  <a:pos x="5650" y="16934"/>
                </a:cxn>
                <a:cxn ang="0">
                  <a:pos x="7191" y="20109"/>
                </a:cxn>
                <a:cxn ang="0">
                  <a:pos x="8218" y="22755"/>
                </a:cxn>
                <a:cxn ang="0">
                  <a:pos x="9759" y="24871"/>
                </a:cxn>
                <a:cxn ang="0">
                  <a:pos x="12327" y="26459"/>
                </a:cxn>
                <a:cxn ang="0">
                  <a:pos x="12327" y="26459"/>
                </a:cxn>
                <a:cxn ang="0">
                  <a:pos x="13868" y="26988"/>
                </a:cxn>
                <a:cxn ang="0">
                  <a:pos x="14895" y="26988"/>
                </a:cxn>
                <a:cxn ang="0">
                  <a:pos x="15922" y="26459"/>
                </a:cxn>
                <a:cxn ang="0">
                  <a:pos x="16949" y="25400"/>
                </a:cxn>
                <a:cxn ang="0">
                  <a:pos x="17463" y="24342"/>
                </a:cxn>
                <a:cxn ang="0">
                  <a:pos x="17463" y="22755"/>
                </a:cxn>
                <a:cxn ang="0">
                  <a:pos x="16949" y="21167"/>
                </a:cxn>
                <a:cxn ang="0">
                  <a:pos x="15922" y="20638"/>
                </a:cxn>
                <a:cxn ang="0">
                  <a:pos x="15922" y="20638"/>
                </a:cxn>
              </a:cxnLst>
              <a:rect l="0" t="0" r="0" b="0"/>
              <a:pathLst>
                <a:path w="34" h="51">
                  <a:moveTo>
                    <a:pt x="31" y="39"/>
                  </a:moveTo>
                  <a:lnTo>
                    <a:pt x="31" y="39"/>
                  </a:lnTo>
                  <a:lnTo>
                    <a:pt x="29" y="36"/>
                  </a:lnTo>
                  <a:lnTo>
                    <a:pt x="26" y="32"/>
                  </a:lnTo>
                  <a:lnTo>
                    <a:pt x="23" y="24"/>
                  </a:lnTo>
                  <a:lnTo>
                    <a:pt x="23" y="24"/>
                  </a:lnTo>
                  <a:lnTo>
                    <a:pt x="20" y="20"/>
                  </a:lnTo>
                  <a:lnTo>
                    <a:pt x="18" y="16"/>
                  </a:lnTo>
                  <a:lnTo>
                    <a:pt x="15" y="12"/>
                  </a:lnTo>
                  <a:lnTo>
                    <a:pt x="14" y="6"/>
                  </a:lnTo>
                  <a:lnTo>
                    <a:pt x="14" y="6"/>
                  </a:lnTo>
                  <a:lnTo>
                    <a:pt x="14" y="4"/>
                  </a:lnTo>
                  <a:lnTo>
                    <a:pt x="11" y="1"/>
                  </a:lnTo>
                  <a:lnTo>
                    <a:pt x="10" y="0"/>
                  </a:lnTo>
                  <a:lnTo>
                    <a:pt x="7" y="0"/>
                  </a:lnTo>
                  <a:lnTo>
                    <a:pt x="4" y="0"/>
                  </a:lnTo>
                  <a:lnTo>
                    <a:pt x="1" y="1"/>
                  </a:lnTo>
                  <a:lnTo>
                    <a:pt x="0" y="4"/>
                  </a:lnTo>
                  <a:lnTo>
                    <a:pt x="0" y="6"/>
                  </a:lnTo>
                  <a:lnTo>
                    <a:pt x="0" y="6"/>
                  </a:lnTo>
                  <a:lnTo>
                    <a:pt x="1" y="13"/>
                  </a:lnTo>
                  <a:lnTo>
                    <a:pt x="4" y="20"/>
                  </a:lnTo>
                  <a:lnTo>
                    <a:pt x="8" y="25"/>
                  </a:lnTo>
                  <a:lnTo>
                    <a:pt x="11" y="32"/>
                  </a:lnTo>
                  <a:lnTo>
                    <a:pt x="11" y="32"/>
                  </a:lnTo>
                  <a:lnTo>
                    <a:pt x="14" y="38"/>
                  </a:lnTo>
                  <a:lnTo>
                    <a:pt x="16" y="43"/>
                  </a:lnTo>
                  <a:lnTo>
                    <a:pt x="19" y="47"/>
                  </a:lnTo>
                  <a:lnTo>
                    <a:pt x="24" y="50"/>
                  </a:lnTo>
                  <a:lnTo>
                    <a:pt x="24" y="50"/>
                  </a:lnTo>
                  <a:lnTo>
                    <a:pt x="27" y="51"/>
                  </a:lnTo>
                  <a:lnTo>
                    <a:pt x="29" y="51"/>
                  </a:lnTo>
                  <a:lnTo>
                    <a:pt x="31" y="50"/>
                  </a:lnTo>
                  <a:lnTo>
                    <a:pt x="33" y="48"/>
                  </a:lnTo>
                  <a:lnTo>
                    <a:pt x="34" y="46"/>
                  </a:lnTo>
                  <a:lnTo>
                    <a:pt x="34" y="43"/>
                  </a:lnTo>
                  <a:lnTo>
                    <a:pt x="33" y="40"/>
                  </a:lnTo>
                  <a:lnTo>
                    <a:pt x="31" y="39"/>
                  </a:lnTo>
                  <a:lnTo>
                    <a:pt x="31" y="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93" name="Freeform 1621"/>
            <p:cNvSpPr/>
            <p:nvPr/>
          </p:nvSpPr>
          <p:spPr>
            <a:xfrm>
              <a:off x="2336356" y="2915123"/>
              <a:ext cx="11113" cy="30163"/>
            </a:xfrm>
            <a:custGeom>
              <a:avLst/>
              <a:gdLst/>
              <a:ahLst/>
              <a:cxnLst>
                <a:cxn ang="0">
                  <a:pos x="7409" y="3291"/>
                </a:cxn>
                <a:cxn ang="0">
                  <a:pos x="7409" y="3291"/>
                </a:cxn>
                <a:cxn ang="0">
                  <a:pos x="6350" y="1645"/>
                </a:cxn>
                <a:cxn ang="0">
                  <a:pos x="5821" y="1097"/>
                </a:cxn>
                <a:cxn ang="0">
                  <a:pos x="4234" y="0"/>
                </a:cxn>
                <a:cxn ang="0">
                  <a:pos x="3175" y="0"/>
                </a:cxn>
                <a:cxn ang="0">
                  <a:pos x="1588" y="1097"/>
                </a:cxn>
                <a:cxn ang="0">
                  <a:pos x="1058" y="2742"/>
                </a:cxn>
                <a:cxn ang="0">
                  <a:pos x="0" y="3291"/>
                </a:cxn>
                <a:cxn ang="0">
                  <a:pos x="1058" y="4936"/>
                </a:cxn>
                <a:cxn ang="0">
                  <a:pos x="1058" y="4936"/>
                </a:cxn>
                <a:cxn ang="0">
                  <a:pos x="1588" y="10420"/>
                </a:cxn>
                <a:cxn ang="0">
                  <a:pos x="3175" y="15904"/>
                </a:cxn>
                <a:cxn ang="0">
                  <a:pos x="4234" y="26872"/>
                </a:cxn>
                <a:cxn ang="0">
                  <a:pos x="4234" y="26872"/>
                </a:cxn>
                <a:cxn ang="0">
                  <a:pos x="4234" y="28518"/>
                </a:cxn>
                <a:cxn ang="0">
                  <a:pos x="5821" y="30163"/>
                </a:cxn>
                <a:cxn ang="0">
                  <a:pos x="6350" y="30163"/>
                </a:cxn>
                <a:cxn ang="0">
                  <a:pos x="7938" y="30163"/>
                </a:cxn>
                <a:cxn ang="0">
                  <a:pos x="9525" y="29066"/>
                </a:cxn>
                <a:cxn ang="0">
                  <a:pos x="10055" y="28518"/>
                </a:cxn>
                <a:cxn ang="0">
                  <a:pos x="11113" y="26872"/>
                </a:cxn>
                <a:cxn ang="0">
                  <a:pos x="11113" y="25776"/>
                </a:cxn>
                <a:cxn ang="0">
                  <a:pos x="11113" y="25776"/>
                </a:cxn>
                <a:cxn ang="0">
                  <a:pos x="9525" y="14259"/>
                </a:cxn>
                <a:cxn ang="0">
                  <a:pos x="8996" y="8226"/>
                </a:cxn>
                <a:cxn ang="0">
                  <a:pos x="7409" y="3291"/>
                </a:cxn>
                <a:cxn ang="0">
                  <a:pos x="7409" y="3291"/>
                </a:cxn>
              </a:cxnLst>
              <a:rect l="0" t="0" r="0" b="0"/>
              <a:pathLst>
                <a:path w="21" h="55">
                  <a:moveTo>
                    <a:pt x="14" y="6"/>
                  </a:moveTo>
                  <a:lnTo>
                    <a:pt x="14" y="6"/>
                  </a:lnTo>
                  <a:lnTo>
                    <a:pt x="12" y="3"/>
                  </a:lnTo>
                  <a:lnTo>
                    <a:pt x="11" y="2"/>
                  </a:lnTo>
                  <a:lnTo>
                    <a:pt x="8" y="0"/>
                  </a:lnTo>
                  <a:lnTo>
                    <a:pt x="6" y="0"/>
                  </a:lnTo>
                  <a:lnTo>
                    <a:pt x="3" y="2"/>
                  </a:lnTo>
                  <a:lnTo>
                    <a:pt x="2" y="5"/>
                  </a:lnTo>
                  <a:lnTo>
                    <a:pt x="0" y="6"/>
                  </a:lnTo>
                  <a:lnTo>
                    <a:pt x="2" y="9"/>
                  </a:lnTo>
                  <a:lnTo>
                    <a:pt x="2" y="9"/>
                  </a:lnTo>
                  <a:lnTo>
                    <a:pt x="3" y="19"/>
                  </a:lnTo>
                  <a:lnTo>
                    <a:pt x="6" y="29"/>
                  </a:lnTo>
                  <a:lnTo>
                    <a:pt x="8" y="49"/>
                  </a:lnTo>
                  <a:lnTo>
                    <a:pt x="8" y="49"/>
                  </a:lnTo>
                  <a:lnTo>
                    <a:pt x="8" y="52"/>
                  </a:lnTo>
                  <a:lnTo>
                    <a:pt x="11" y="55"/>
                  </a:lnTo>
                  <a:lnTo>
                    <a:pt x="12" y="55"/>
                  </a:lnTo>
                  <a:lnTo>
                    <a:pt x="15" y="55"/>
                  </a:lnTo>
                  <a:lnTo>
                    <a:pt x="18" y="53"/>
                  </a:lnTo>
                  <a:lnTo>
                    <a:pt x="19" y="52"/>
                  </a:lnTo>
                  <a:lnTo>
                    <a:pt x="21" y="49"/>
                  </a:lnTo>
                  <a:lnTo>
                    <a:pt x="21" y="47"/>
                  </a:lnTo>
                  <a:lnTo>
                    <a:pt x="21" y="47"/>
                  </a:lnTo>
                  <a:lnTo>
                    <a:pt x="18" y="26"/>
                  </a:lnTo>
                  <a:lnTo>
                    <a:pt x="17" y="15"/>
                  </a:lnTo>
                  <a:lnTo>
                    <a:pt x="14" y="6"/>
                  </a:lnTo>
                  <a:lnTo>
                    <a:pt x="14"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94" name="Freeform 1622"/>
            <p:cNvSpPr/>
            <p:nvPr/>
          </p:nvSpPr>
          <p:spPr>
            <a:xfrm>
              <a:off x="2352231" y="2907186"/>
              <a:ext cx="9525" cy="17463"/>
            </a:xfrm>
            <a:custGeom>
              <a:avLst/>
              <a:gdLst/>
              <a:ahLst/>
              <a:cxnLst>
                <a:cxn ang="0">
                  <a:pos x="7620" y="7191"/>
                </a:cxn>
                <a:cxn ang="0">
                  <a:pos x="7620" y="7191"/>
                </a:cxn>
                <a:cxn ang="0">
                  <a:pos x="7144" y="4109"/>
                </a:cxn>
                <a:cxn ang="0">
                  <a:pos x="5715" y="1541"/>
                </a:cxn>
                <a:cxn ang="0">
                  <a:pos x="5715" y="1541"/>
                </a:cxn>
                <a:cxn ang="0">
                  <a:pos x="4763" y="1027"/>
                </a:cxn>
                <a:cxn ang="0">
                  <a:pos x="3334" y="0"/>
                </a:cxn>
                <a:cxn ang="0">
                  <a:pos x="2858" y="1027"/>
                </a:cxn>
                <a:cxn ang="0">
                  <a:pos x="1429" y="1541"/>
                </a:cxn>
                <a:cxn ang="0">
                  <a:pos x="476" y="2054"/>
                </a:cxn>
                <a:cxn ang="0">
                  <a:pos x="0" y="3595"/>
                </a:cxn>
                <a:cxn ang="0">
                  <a:pos x="476" y="5136"/>
                </a:cxn>
                <a:cxn ang="0">
                  <a:pos x="1429" y="6163"/>
                </a:cxn>
                <a:cxn ang="0">
                  <a:pos x="1429" y="6163"/>
                </a:cxn>
                <a:cxn ang="0">
                  <a:pos x="1429" y="7704"/>
                </a:cxn>
                <a:cxn ang="0">
                  <a:pos x="1429" y="9245"/>
                </a:cxn>
                <a:cxn ang="0">
                  <a:pos x="1429" y="9245"/>
                </a:cxn>
                <a:cxn ang="0">
                  <a:pos x="2858" y="11813"/>
                </a:cxn>
                <a:cxn ang="0">
                  <a:pos x="3334" y="12840"/>
                </a:cxn>
                <a:cxn ang="0">
                  <a:pos x="3334" y="13868"/>
                </a:cxn>
                <a:cxn ang="0">
                  <a:pos x="3334" y="13868"/>
                </a:cxn>
                <a:cxn ang="0">
                  <a:pos x="3810" y="15922"/>
                </a:cxn>
                <a:cxn ang="0">
                  <a:pos x="4763" y="16949"/>
                </a:cxn>
                <a:cxn ang="0">
                  <a:pos x="5715" y="17463"/>
                </a:cxn>
                <a:cxn ang="0">
                  <a:pos x="7144" y="17463"/>
                </a:cxn>
                <a:cxn ang="0">
                  <a:pos x="7620" y="17463"/>
                </a:cxn>
                <a:cxn ang="0">
                  <a:pos x="9049" y="16949"/>
                </a:cxn>
                <a:cxn ang="0">
                  <a:pos x="9525" y="15922"/>
                </a:cxn>
                <a:cxn ang="0">
                  <a:pos x="9525" y="13868"/>
                </a:cxn>
                <a:cxn ang="0">
                  <a:pos x="9525" y="13868"/>
                </a:cxn>
                <a:cxn ang="0">
                  <a:pos x="9049" y="10786"/>
                </a:cxn>
                <a:cxn ang="0">
                  <a:pos x="7620" y="7191"/>
                </a:cxn>
                <a:cxn ang="0">
                  <a:pos x="7620" y="7191"/>
                </a:cxn>
              </a:cxnLst>
              <a:rect l="0" t="0" r="0" b="0"/>
              <a:pathLst>
                <a:path w="20" h="34">
                  <a:moveTo>
                    <a:pt x="16" y="14"/>
                  </a:moveTo>
                  <a:lnTo>
                    <a:pt x="16" y="14"/>
                  </a:lnTo>
                  <a:lnTo>
                    <a:pt x="15" y="8"/>
                  </a:lnTo>
                  <a:lnTo>
                    <a:pt x="12" y="3"/>
                  </a:lnTo>
                  <a:lnTo>
                    <a:pt x="12" y="3"/>
                  </a:lnTo>
                  <a:lnTo>
                    <a:pt x="10" y="2"/>
                  </a:lnTo>
                  <a:lnTo>
                    <a:pt x="7" y="0"/>
                  </a:lnTo>
                  <a:lnTo>
                    <a:pt x="6" y="2"/>
                  </a:lnTo>
                  <a:lnTo>
                    <a:pt x="3" y="3"/>
                  </a:lnTo>
                  <a:lnTo>
                    <a:pt x="1" y="4"/>
                  </a:lnTo>
                  <a:lnTo>
                    <a:pt x="0" y="7"/>
                  </a:lnTo>
                  <a:lnTo>
                    <a:pt x="1" y="10"/>
                  </a:lnTo>
                  <a:lnTo>
                    <a:pt x="3" y="12"/>
                  </a:lnTo>
                  <a:lnTo>
                    <a:pt x="3" y="12"/>
                  </a:lnTo>
                  <a:lnTo>
                    <a:pt x="3" y="15"/>
                  </a:lnTo>
                  <a:lnTo>
                    <a:pt x="3" y="18"/>
                  </a:lnTo>
                  <a:lnTo>
                    <a:pt x="3" y="18"/>
                  </a:lnTo>
                  <a:lnTo>
                    <a:pt x="6" y="23"/>
                  </a:lnTo>
                  <a:lnTo>
                    <a:pt x="7" y="25"/>
                  </a:lnTo>
                  <a:lnTo>
                    <a:pt x="7" y="27"/>
                  </a:lnTo>
                  <a:lnTo>
                    <a:pt x="7" y="27"/>
                  </a:lnTo>
                  <a:lnTo>
                    <a:pt x="8" y="31"/>
                  </a:lnTo>
                  <a:lnTo>
                    <a:pt x="10" y="33"/>
                  </a:lnTo>
                  <a:lnTo>
                    <a:pt x="12" y="34"/>
                  </a:lnTo>
                  <a:lnTo>
                    <a:pt x="15" y="34"/>
                  </a:lnTo>
                  <a:lnTo>
                    <a:pt x="16" y="34"/>
                  </a:lnTo>
                  <a:lnTo>
                    <a:pt x="19" y="33"/>
                  </a:lnTo>
                  <a:lnTo>
                    <a:pt x="20" y="31"/>
                  </a:lnTo>
                  <a:lnTo>
                    <a:pt x="20" y="27"/>
                  </a:lnTo>
                  <a:lnTo>
                    <a:pt x="20" y="27"/>
                  </a:lnTo>
                  <a:lnTo>
                    <a:pt x="19" y="21"/>
                  </a:lnTo>
                  <a:lnTo>
                    <a:pt x="16" y="14"/>
                  </a:lnTo>
                  <a:lnTo>
                    <a:pt x="16" y="1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95" name="Freeform 1623"/>
            <p:cNvSpPr/>
            <p:nvPr/>
          </p:nvSpPr>
          <p:spPr>
            <a:xfrm>
              <a:off x="2371281" y="2900836"/>
              <a:ext cx="11113" cy="15875"/>
            </a:xfrm>
            <a:custGeom>
              <a:avLst/>
              <a:gdLst/>
              <a:ahLst/>
              <a:cxnLst>
                <a:cxn ang="0">
                  <a:pos x="11113" y="11642"/>
                </a:cxn>
                <a:cxn ang="0">
                  <a:pos x="11113" y="11642"/>
                </a:cxn>
                <a:cxn ang="0">
                  <a:pos x="7223" y="2117"/>
                </a:cxn>
                <a:cxn ang="0">
                  <a:pos x="7223" y="2117"/>
                </a:cxn>
                <a:cxn ang="0">
                  <a:pos x="6668" y="529"/>
                </a:cxn>
                <a:cxn ang="0">
                  <a:pos x="5001" y="0"/>
                </a:cxn>
                <a:cxn ang="0">
                  <a:pos x="3890" y="0"/>
                </a:cxn>
                <a:cxn ang="0">
                  <a:pos x="2223" y="0"/>
                </a:cxn>
                <a:cxn ang="0">
                  <a:pos x="1111" y="529"/>
                </a:cxn>
                <a:cxn ang="0">
                  <a:pos x="0" y="1588"/>
                </a:cxn>
                <a:cxn ang="0">
                  <a:pos x="0" y="2646"/>
                </a:cxn>
                <a:cxn ang="0">
                  <a:pos x="0" y="4233"/>
                </a:cxn>
                <a:cxn ang="0">
                  <a:pos x="0" y="4233"/>
                </a:cxn>
                <a:cxn ang="0">
                  <a:pos x="3890" y="13758"/>
                </a:cxn>
                <a:cxn ang="0">
                  <a:pos x="3890" y="13758"/>
                </a:cxn>
                <a:cxn ang="0">
                  <a:pos x="4445" y="14817"/>
                </a:cxn>
                <a:cxn ang="0">
                  <a:pos x="6112" y="15875"/>
                </a:cxn>
                <a:cxn ang="0">
                  <a:pos x="7223" y="15875"/>
                </a:cxn>
                <a:cxn ang="0">
                  <a:pos x="8335" y="15875"/>
                </a:cxn>
                <a:cxn ang="0">
                  <a:pos x="9446" y="15875"/>
                </a:cxn>
                <a:cxn ang="0">
                  <a:pos x="10557" y="14287"/>
                </a:cxn>
                <a:cxn ang="0">
                  <a:pos x="11113" y="13758"/>
                </a:cxn>
                <a:cxn ang="0">
                  <a:pos x="11113" y="11642"/>
                </a:cxn>
                <a:cxn ang="0">
                  <a:pos x="11113" y="11642"/>
                </a:cxn>
              </a:cxnLst>
              <a:rect l="0" t="0" r="0" b="0"/>
              <a:pathLst>
                <a:path w="20" h="30">
                  <a:moveTo>
                    <a:pt x="20" y="22"/>
                  </a:moveTo>
                  <a:lnTo>
                    <a:pt x="20" y="22"/>
                  </a:lnTo>
                  <a:lnTo>
                    <a:pt x="13" y="4"/>
                  </a:lnTo>
                  <a:lnTo>
                    <a:pt x="13" y="4"/>
                  </a:lnTo>
                  <a:lnTo>
                    <a:pt x="12" y="1"/>
                  </a:lnTo>
                  <a:lnTo>
                    <a:pt x="9" y="0"/>
                  </a:lnTo>
                  <a:lnTo>
                    <a:pt x="7" y="0"/>
                  </a:lnTo>
                  <a:lnTo>
                    <a:pt x="4" y="0"/>
                  </a:lnTo>
                  <a:lnTo>
                    <a:pt x="2" y="1"/>
                  </a:lnTo>
                  <a:lnTo>
                    <a:pt x="0" y="3"/>
                  </a:lnTo>
                  <a:lnTo>
                    <a:pt x="0" y="5"/>
                  </a:lnTo>
                  <a:lnTo>
                    <a:pt x="0" y="8"/>
                  </a:lnTo>
                  <a:lnTo>
                    <a:pt x="0" y="8"/>
                  </a:lnTo>
                  <a:lnTo>
                    <a:pt x="7" y="26"/>
                  </a:lnTo>
                  <a:lnTo>
                    <a:pt x="7" y="26"/>
                  </a:lnTo>
                  <a:lnTo>
                    <a:pt x="8" y="28"/>
                  </a:lnTo>
                  <a:lnTo>
                    <a:pt x="11" y="30"/>
                  </a:lnTo>
                  <a:lnTo>
                    <a:pt x="13" y="30"/>
                  </a:lnTo>
                  <a:lnTo>
                    <a:pt x="15" y="30"/>
                  </a:lnTo>
                  <a:lnTo>
                    <a:pt x="17" y="30"/>
                  </a:lnTo>
                  <a:lnTo>
                    <a:pt x="19" y="27"/>
                  </a:lnTo>
                  <a:lnTo>
                    <a:pt x="20" y="26"/>
                  </a:lnTo>
                  <a:lnTo>
                    <a:pt x="20" y="22"/>
                  </a:lnTo>
                  <a:lnTo>
                    <a:pt x="20" y="2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96" name="Freeform 1624"/>
            <p:cNvSpPr/>
            <p:nvPr/>
          </p:nvSpPr>
          <p:spPr>
            <a:xfrm>
              <a:off x="2363343" y="3340573"/>
              <a:ext cx="19050" cy="38100"/>
            </a:xfrm>
            <a:custGeom>
              <a:avLst/>
              <a:gdLst/>
              <a:ahLst/>
              <a:cxnLst>
                <a:cxn ang="0">
                  <a:pos x="17369" y="31569"/>
                </a:cxn>
                <a:cxn ang="0">
                  <a:pos x="17369" y="31569"/>
                </a:cxn>
                <a:cxn ang="0">
                  <a:pos x="16249" y="28303"/>
                </a:cxn>
                <a:cxn ang="0">
                  <a:pos x="14007" y="25581"/>
                </a:cxn>
                <a:cxn ang="0">
                  <a:pos x="11766" y="17961"/>
                </a:cxn>
                <a:cxn ang="0">
                  <a:pos x="11766" y="17961"/>
                </a:cxn>
                <a:cxn ang="0">
                  <a:pos x="8965" y="10886"/>
                </a:cxn>
                <a:cxn ang="0">
                  <a:pos x="7844" y="7076"/>
                </a:cxn>
                <a:cxn ang="0">
                  <a:pos x="7844" y="3266"/>
                </a:cxn>
                <a:cxn ang="0">
                  <a:pos x="7844" y="3266"/>
                </a:cxn>
                <a:cxn ang="0">
                  <a:pos x="6724" y="2177"/>
                </a:cxn>
                <a:cxn ang="0">
                  <a:pos x="6163" y="544"/>
                </a:cxn>
                <a:cxn ang="0">
                  <a:pos x="5603" y="0"/>
                </a:cxn>
                <a:cxn ang="0">
                  <a:pos x="3922" y="0"/>
                </a:cxn>
                <a:cxn ang="0">
                  <a:pos x="2241" y="0"/>
                </a:cxn>
                <a:cxn ang="0">
                  <a:pos x="1121" y="544"/>
                </a:cxn>
                <a:cxn ang="0">
                  <a:pos x="0" y="2177"/>
                </a:cxn>
                <a:cxn ang="0">
                  <a:pos x="0" y="3266"/>
                </a:cxn>
                <a:cxn ang="0">
                  <a:pos x="0" y="3266"/>
                </a:cxn>
                <a:cxn ang="0">
                  <a:pos x="1121" y="7620"/>
                </a:cxn>
                <a:cxn ang="0">
                  <a:pos x="1681" y="11430"/>
                </a:cxn>
                <a:cxn ang="0">
                  <a:pos x="4482" y="20139"/>
                </a:cxn>
                <a:cxn ang="0">
                  <a:pos x="4482" y="20139"/>
                </a:cxn>
                <a:cxn ang="0">
                  <a:pos x="5603" y="25037"/>
                </a:cxn>
                <a:cxn ang="0">
                  <a:pos x="7844" y="29391"/>
                </a:cxn>
                <a:cxn ang="0">
                  <a:pos x="10085" y="33201"/>
                </a:cxn>
                <a:cxn ang="0">
                  <a:pos x="12326" y="36467"/>
                </a:cxn>
                <a:cxn ang="0">
                  <a:pos x="12326" y="36467"/>
                </a:cxn>
                <a:cxn ang="0">
                  <a:pos x="14007" y="37556"/>
                </a:cxn>
                <a:cxn ang="0">
                  <a:pos x="15128" y="38100"/>
                </a:cxn>
                <a:cxn ang="0">
                  <a:pos x="16809" y="37556"/>
                </a:cxn>
                <a:cxn ang="0">
                  <a:pos x="17369" y="36467"/>
                </a:cxn>
                <a:cxn ang="0">
                  <a:pos x="18490" y="35379"/>
                </a:cxn>
                <a:cxn ang="0">
                  <a:pos x="19050" y="34290"/>
                </a:cxn>
                <a:cxn ang="0">
                  <a:pos x="19050" y="33201"/>
                </a:cxn>
                <a:cxn ang="0">
                  <a:pos x="17369" y="31569"/>
                </a:cxn>
                <a:cxn ang="0">
                  <a:pos x="17369" y="31569"/>
                </a:cxn>
              </a:cxnLst>
              <a:rect l="0" t="0" r="0" b="0"/>
              <a:pathLst>
                <a:path w="34" h="70">
                  <a:moveTo>
                    <a:pt x="31" y="58"/>
                  </a:moveTo>
                  <a:lnTo>
                    <a:pt x="31" y="58"/>
                  </a:lnTo>
                  <a:lnTo>
                    <a:pt x="29" y="52"/>
                  </a:lnTo>
                  <a:lnTo>
                    <a:pt x="25" y="47"/>
                  </a:lnTo>
                  <a:lnTo>
                    <a:pt x="21" y="33"/>
                  </a:lnTo>
                  <a:lnTo>
                    <a:pt x="21" y="33"/>
                  </a:lnTo>
                  <a:lnTo>
                    <a:pt x="16" y="20"/>
                  </a:lnTo>
                  <a:lnTo>
                    <a:pt x="14" y="13"/>
                  </a:lnTo>
                  <a:lnTo>
                    <a:pt x="14" y="6"/>
                  </a:lnTo>
                  <a:lnTo>
                    <a:pt x="14" y="6"/>
                  </a:lnTo>
                  <a:lnTo>
                    <a:pt x="12" y="4"/>
                  </a:lnTo>
                  <a:lnTo>
                    <a:pt x="11" y="1"/>
                  </a:lnTo>
                  <a:lnTo>
                    <a:pt x="10" y="0"/>
                  </a:lnTo>
                  <a:lnTo>
                    <a:pt x="7" y="0"/>
                  </a:lnTo>
                  <a:lnTo>
                    <a:pt x="4" y="0"/>
                  </a:lnTo>
                  <a:lnTo>
                    <a:pt x="2" y="1"/>
                  </a:lnTo>
                  <a:lnTo>
                    <a:pt x="0" y="4"/>
                  </a:lnTo>
                  <a:lnTo>
                    <a:pt x="0" y="6"/>
                  </a:lnTo>
                  <a:lnTo>
                    <a:pt x="0" y="6"/>
                  </a:lnTo>
                  <a:lnTo>
                    <a:pt x="2" y="14"/>
                  </a:lnTo>
                  <a:lnTo>
                    <a:pt x="3" y="21"/>
                  </a:lnTo>
                  <a:lnTo>
                    <a:pt x="8" y="37"/>
                  </a:lnTo>
                  <a:lnTo>
                    <a:pt x="8" y="37"/>
                  </a:lnTo>
                  <a:lnTo>
                    <a:pt x="10" y="46"/>
                  </a:lnTo>
                  <a:lnTo>
                    <a:pt x="14" y="54"/>
                  </a:lnTo>
                  <a:lnTo>
                    <a:pt x="18" y="61"/>
                  </a:lnTo>
                  <a:lnTo>
                    <a:pt x="22" y="67"/>
                  </a:lnTo>
                  <a:lnTo>
                    <a:pt x="22" y="67"/>
                  </a:lnTo>
                  <a:lnTo>
                    <a:pt x="25" y="69"/>
                  </a:lnTo>
                  <a:lnTo>
                    <a:pt x="27" y="70"/>
                  </a:lnTo>
                  <a:lnTo>
                    <a:pt x="30" y="69"/>
                  </a:lnTo>
                  <a:lnTo>
                    <a:pt x="31" y="67"/>
                  </a:lnTo>
                  <a:lnTo>
                    <a:pt x="33" y="65"/>
                  </a:lnTo>
                  <a:lnTo>
                    <a:pt x="34" y="63"/>
                  </a:lnTo>
                  <a:lnTo>
                    <a:pt x="34" y="61"/>
                  </a:lnTo>
                  <a:lnTo>
                    <a:pt x="31" y="58"/>
                  </a:lnTo>
                  <a:lnTo>
                    <a:pt x="31" y="5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97" name="Freeform 1625"/>
            <p:cNvSpPr/>
            <p:nvPr/>
          </p:nvSpPr>
          <p:spPr>
            <a:xfrm>
              <a:off x="2379218" y="3315173"/>
              <a:ext cx="19050" cy="39688"/>
            </a:xfrm>
            <a:custGeom>
              <a:avLst/>
              <a:gdLst/>
              <a:ahLst/>
              <a:cxnLst>
                <a:cxn ang="0">
                  <a:pos x="19050" y="34795"/>
                </a:cxn>
                <a:cxn ang="0">
                  <a:pos x="19050" y="34795"/>
                </a:cxn>
                <a:cxn ang="0">
                  <a:pos x="16873" y="30989"/>
                </a:cxn>
                <a:cxn ang="0">
                  <a:pos x="15784" y="27184"/>
                </a:cxn>
                <a:cxn ang="0">
                  <a:pos x="12519" y="18485"/>
                </a:cxn>
                <a:cxn ang="0">
                  <a:pos x="12519" y="18485"/>
                </a:cxn>
                <a:cxn ang="0">
                  <a:pos x="8709" y="10873"/>
                </a:cxn>
                <a:cxn ang="0">
                  <a:pos x="7620" y="7611"/>
                </a:cxn>
                <a:cxn ang="0">
                  <a:pos x="7620" y="3806"/>
                </a:cxn>
                <a:cxn ang="0">
                  <a:pos x="7620" y="3806"/>
                </a:cxn>
                <a:cxn ang="0">
                  <a:pos x="6531" y="1631"/>
                </a:cxn>
                <a:cxn ang="0">
                  <a:pos x="5987" y="544"/>
                </a:cxn>
                <a:cxn ang="0">
                  <a:pos x="4354" y="0"/>
                </a:cxn>
                <a:cxn ang="0">
                  <a:pos x="2721" y="0"/>
                </a:cxn>
                <a:cxn ang="0">
                  <a:pos x="1633" y="0"/>
                </a:cxn>
                <a:cxn ang="0">
                  <a:pos x="544" y="544"/>
                </a:cxn>
                <a:cxn ang="0">
                  <a:pos x="0" y="1631"/>
                </a:cxn>
                <a:cxn ang="0">
                  <a:pos x="0" y="3806"/>
                </a:cxn>
                <a:cxn ang="0">
                  <a:pos x="0" y="3806"/>
                </a:cxn>
                <a:cxn ang="0">
                  <a:pos x="0" y="7611"/>
                </a:cxn>
                <a:cxn ang="0">
                  <a:pos x="1633" y="11961"/>
                </a:cxn>
                <a:cxn ang="0">
                  <a:pos x="4354" y="20116"/>
                </a:cxn>
                <a:cxn ang="0">
                  <a:pos x="4354" y="20116"/>
                </a:cxn>
                <a:cxn ang="0">
                  <a:pos x="8164" y="29358"/>
                </a:cxn>
                <a:cxn ang="0">
                  <a:pos x="9797" y="33708"/>
                </a:cxn>
                <a:cxn ang="0">
                  <a:pos x="12519" y="38601"/>
                </a:cxn>
                <a:cxn ang="0">
                  <a:pos x="12519" y="38601"/>
                </a:cxn>
                <a:cxn ang="0">
                  <a:pos x="13063" y="39688"/>
                </a:cxn>
                <a:cxn ang="0">
                  <a:pos x="14696" y="39688"/>
                </a:cxn>
                <a:cxn ang="0">
                  <a:pos x="16329" y="39688"/>
                </a:cxn>
                <a:cxn ang="0">
                  <a:pos x="17961" y="39688"/>
                </a:cxn>
                <a:cxn ang="0">
                  <a:pos x="18506" y="38601"/>
                </a:cxn>
                <a:cxn ang="0">
                  <a:pos x="19050" y="37513"/>
                </a:cxn>
                <a:cxn ang="0">
                  <a:pos x="19050" y="36426"/>
                </a:cxn>
                <a:cxn ang="0">
                  <a:pos x="19050" y="34795"/>
                </a:cxn>
                <a:cxn ang="0">
                  <a:pos x="19050" y="34795"/>
                </a:cxn>
              </a:cxnLst>
              <a:rect l="0" t="0" r="0" b="0"/>
              <a:pathLst>
                <a:path w="35" h="73">
                  <a:moveTo>
                    <a:pt x="35" y="64"/>
                  </a:moveTo>
                  <a:lnTo>
                    <a:pt x="35" y="64"/>
                  </a:lnTo>
                  <a:lnTo>
                    <a:pt x="31" y="57"/>
                  </a:lnTo>
                  <a:lnTo>
                    <a:pt x="29" y="50"/>
                  </a:lnTo>
                  <a:lnTo>
                    <a:pt x="23" y="34"/>
                  </a:lnTo>
                  <a:lnTo>
                    <a:pt x="23" y="34"/>
                  </a:lnTo>
                  <a:lnTo>
                    <a:pt x="16" y="20"/>
                  </a:lnTo>
                  <a:lnTo>
                    <a:pt x="14" y="14"/>
                  </a:lnTo>
                  <a:lnTo>
                    <a:pt x="14" y="7"/>
                  </a:lnTo>
                  <a:lnTo>
                    <a:pt x="14" y="7"/>
                  </a:lnTo>
                  <a:lnTo>
                    <a:pt x="12" y="3"/>
                  </a:lnTo>
                  <a:lnTo>
                    <a:pt x="11" y="1"/>
                  </a:lnTo>
                  <a:lnTo>
                    <a:pt x="8" y="0"/>
                  </a:lnTo>
                  <a:lnTo>
                    <a:pt x="5" y="0"/>
                  </a:lnTo>
                  <a:lnTo>
                    <a:pt x="3" y="0"/>
                  </a:lnTo>
                  <a:lnTo>
                    <a:pt x="1" y="1"/>
                  </a:lnTo>
                  <a:lnTo>
                    <a:pt x="0" y="3"/>
                  </a:lnTo>
                  <a:lnTo>
                    <a:pt x="0" y="7"/>
                  </a:lnTo>
                  <a:lnTo>
                    <a:pt x="0" y="7"/>
                  </a:lnTo>
                  <a:lnTo>
                    <a:pt x="0" y="14"/>
                  </a:lnTo>
                  <a:lnTo>
                    <a:pt x="3" y="22"/>
                  </a:lnTo>
                  <a:lnTo>
                    <a:pt x="8" y="37"/>
                  </a:lnTo>
                  <a:lnTo>
                    <a:pt x="8" y="37"/>
                  </a:lnTo>
                  <a:lnTo>
                    <a:pt x="15" y="54"/>
                  </a:lnTo>
                  <a:lnTo>
                    <a:pt x="18" y="62"/>
                  </a:lnTo>
                  <a:lnTo>
                    <a:pt x="23" y="71"/>
                  </a:lnTo>
                  <a:lnTo>
                    <a:pt x="23" y="71"/>
                  </a:lnTo>
                  <a:lnTo>
                    <a:pt x="24" y="73"/>
                  </a:lnTo>
                  <a:lnTo>
                    <a:pt x="27" y="73"/>
                  </a:lnTo>
                  <a:lnTo>
                    <a:pt x="30" y="73"/>
                  </a:lnTo>
                  <a:lnTo>
                    <a:pt x="33" y="73"/>
                  </a:lnTo>
                  <a:lnTo>
                    <a:pt x="34" y="71"/>
                  </a:lnTo>
                  <a:lnTo>
                    <a:pt x="35" y="69"/>
                  </a:lnTo>
                  <a:lnTo>
                    <a:pt x="35" y="67"/>
                  </a:lnTo>
                  <a:lnTo>
                    <a:pt x="35" y="64"/>
                  </a:lnTo>
                  <a:lnTo>
                    <a:pt x="35" y="6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98" name="Freeform 1626"/>
            <p:cNvSpPr/>
            <p:nvPr/>
          </p:nvSpPr>
          <p:spPr>
            <a:xfrm>
              <a:off x="2388743" y="3296123"/>
              <a:ext cx="22225" cy="31750"/>
            </a:xfrm>
            <a:custGeom>
              <a:avLst/>
              <a:gdLst/>
              <a:ahLst/>
              <a:cxnLst>
                <a:cxn ang="0">
                  <a:pos x="21669" y="25504"/>
                </a:cxn>
                <a:cxn ang="0">
                  <a:pos x="21669" y="25504"/>
                </a:cxn>
                <a:cxn ang="0">
                  <a:pos x="17224" y="19779"/>
                </a:cxn>
                <a:cxn ang="0">
                  <a:pos x="13335" y="14574"/>
                </a:cxn>
                <a:cxn ang="0">
                  <a:pos x="6668" y="1561"/>
                </a:cxn>
                <a:cxn ang="0">
                  <a:pos x="6668" y="1561"/>
                </a:cxn>
                <a:cxn ang="0">
                  <a:pos x="6112" y="1041"/>
                </a:cxn>
                <a:cxn ang="0">
                  <a:pos x="4445" y="0"/>
                </a:cxn>
                <a:cxn ang="0">
                  <a:pos x="2778" y="0"/>
                </a:cxn>
                <a:cxn ang="0">
                  <a:pos x="2223" y="1041"/>
                </a:cxn>
                <a:cxn ang="0">
                  <a:pos x="556" y="1561"/>
                </a:cxn>
                <a:cxn ang="0">
                  <a:pos x="0" y="2082"/>
                </a:cxn>
                <a:cxn ang="0">
                  <a:pos x="0" y="3643"/>
                </a:cxn>
                <a:cxn ang="0">
                  <a:pos x="556" y="5205"/>
                </a:cxn>
                <a:cxn ang="0">
                  <a:pos x="556" y="5205"/>
                </a:cxn>
                <a:cxn ang="0">
                  <a:pos x="7223" y="18738"/>
                </a:cxn>
                <a:cxn ang="0">
                  <a:pos x="11113" y="24984"/>
                </a:cxn>
                <a:cxn ang="0">
                  <a:pos x="15558" y="30709"/>
                </a:cxn>
                <a:cxn ang="0">
                  <a:pos x="15558" y="30709"/>
                </a:cxn>
                <a:cxn ang="0">
                  <a:pos x="17224" y="31750"/>
                </a:cxn>
                <a:cxn ang="0">
                  <a:pos x="18891" y="31750"/>
                </a:cxn>
                <a:cxn ang="0">
                  <a:pos x="20003" y="31750"/>
                </a:cxn>
                <a:cxn ang="0">
                  <a:pos x="21114" y="31230"/>
                </a:cxn>
                <a:cxn ang="0">
                  <a:pos x="21669" y="29668"/>
                </a:cxn>
                <a:cxn ang="0">
                  <a:pos x="22225" y="28627"/>
                </a:cxn>
                <a:cxn ang="0">
                  <a:pos x="22225" y="27066"/>
                </a:cxn>
                <a:cxn ang="0">
                  <a:pos x="21669" y="25504"/>
                </a:cxn>
                <a:cxn ang="0">
                  <a:pos x="21669" y="25504"/>
                </a:cxn>
              </a:cxnLst>
              <a:rect l="0" t="0" r="0" b="0"/>
              <a:pathLst>
                <a:path w="40" h="61">
                  <a:moveTo>
                    <a:pt x="39" y="49"/>
                  </a:moveTo>
                  <a:lnTo>
                    <a:pt x="39" y="49"/>
                  </a:lnTo>
                  <a:lnTo>
                    <a:pt x="31" y="38"/>
                  </a:lnTo>
                  <a:lnTo>
                    <a:pt x="24" y="28"/>
                  </a:lnTo>
                  <a:lnTo>
                    <a:pt x="12" y="3"/>
                  </a:lnTo>
                  <a:lnTo>
                    <a:pt x="12" y="3"/>
                  </a:lnTo>
                  <a:lnTo>
                    <a:pt x="11" y="2"/>
                  </a:lnTo>
                  <a:lnTo>
                    <a:pt x="8" y="0"/>
                  </a:lnTo>
                  <a:lnTo>
                    <a:pt x="5" y="0"/>
                  </a:lnTo>
                  <a:lnTo>
                    <a:pt x="4" y="2"/>
                  </a:lnTo>
                  <a:lnTo>
                    <a:pt x="1" y="3"/>
                  </a:lnTo>
                  <a:lnTo>
                    <a:pt x="0" y="4"/>
                  </a:lnTo>
                  <a:lnTo>
                    <a:pt x="0" y="7"/>
                  </a:lnTo>
                  <a:lnTo>
                    <a:pt x="1" y="10"/>
                  </a:lnTo>
                  <a:lnTo>
                    <a:pt x="1" y="10"/>
                  </a:lnTo>
                  <a:lnTo>
                    <a:pt x="13" y="36"/>
                  </a:lnTo>
                  <a:lnTo>
                    <a:pt x="20" y="48"/>
                  </a:lnTo>
                  <a:lnTo>
                    <a:pt x="28" y="59"/>
                  </a:lnTo>
                  <a:lnTo>
                    <a:pt x="28" y="59"/>
                  </a:lnTo>
                  <a:lnTo>
                    <a:pt x="31" y="61"/>
                  </a:lnTo>
                  <a:lnTo>
                    <a:pt x="34" y="61"/>
                  </a:lnTo>
                  <a:lnTo>
                    <a:pt x="36" y="61"/>
                  </a:lnTo>
                  <a:lnTo>
                    <a:pt x="38" y="60"/>
                  </a:lnTo>
                  <a:lnTo>
                    <a:pt x="39" y="57"/>
                  </a:lnTo>
                  <a:lnTo>
                    <a:pt x="40" y="55"/>
                  </a:lnTo>
                  <a:lnTo>
                    <a:pt x="40" y="52"/>
                  </a:lnTo>
                  <a:lnTo>
                    <a:pt x="39" y="49"/>
                  </a:lnTo>
                  <a:lnTo>
                    <a:pt x="39" y="4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699" name="Freeform 1627"/>
            <p:cNvSpPr/>
            <p:nvPr/>
          </p:nvSpPr>
          <p:spPr>
            <a:xfrm>
              <a:off x="2406206" y="3269136"/>
              <a:ext cx="20638" cy="33338"/>
            </a:xfrm>
            <a:custGeom>
              <a:avLst/>
              <a:gdLst/>
              <a:ahLst/>
              <a:cxnLst>
                <a:cxn ang="0">
                  <a:pos x="19631" y="27517"/>
                </a:cxn>
                <a:cxn ang="0">
                  <a:pos x="19631" y="27517"/>
                </a:cxn>
                <a:cxn ang="0">
                  <a:pos x="15604" y="21167"/>
                </a:cxn>
                <a:cxn ang="0">
                  <a:pos x="12081" y="14817"/>
                </a:cxn>
                <a:cxn ang="0">
                  <a:pos x="9564" y="8467"/>
                </a:cxn>
                <a:cxn ang="0">
                  <a:pos x="6544" y="2117"/>
                </a:cxn>
                <a:cxn ang="0">
                  <a:pos x="6544" y="2117"/>
                </a:cxn>
                <a:cxn ang="0">
                  <a:pos x="5537" y="529"/>
                </a:cxn>
                <a:cxn ang="0">
                  <a:pos x="4530" y="0"/>
                </a:cxn>
                <a:cxn ang="0">
                  <a:pos x="3524" y="0"/>
                </a:cxn>
                <a:cxn ang="0">
                  <a:pos x="2013" y="529"/>
                </a:cxn>
                <a:cxn ang="0">
                  <a:pos x="1510" y="1058"/>
                </a:cxn>
                <a:cxn ang="0">
                  <a:pos x="503" y="2646"/>
                </a:cxn>
                <a:cxn ang="0">
                  <a:pos x="0" y="4233"/>
                </a:cxn>
                <a:cxn ang="0">
                  <a:pos x="503" y="5292"/>
                </a:cxn>
                <a:cxn ang="0">
                  <a:pos x="503" y="5292"/>
                </a:cxn>
                <a:cxn ang="0">
                  <a:pos x="4027" y="12700"/>
                </a:cxn>
                <a:cxn ang="0">
                  <a:pos x="6544" y="19579"/>
                </a:cxn>
                <a:cxn ang="0">
                  <a:pos x="10067" y="26459"/>
                </a:cxn>
                <a:cxn ang="0">
                  <a:pos x="15101" y="32809"/>
                </a:cxn>
                <a:cxn ang="0">
                  <a:pos x="15101" y="32809"/>
                </a:cxn>
                <a:cxn ang="0">
                  <a:pos x="16108" y="33338"/>
                </a:cxn>
                <a:cxn ang="0">
                  <a:pos x="17114" y="33338"/>
                </a:cxn>
                <a:cxn ang="0">
                  <a:pos x="18625" y="33338"/>
                </a:cxn>
                <a:cxn ang="0">
                  <a:pos x="19631" y="32809"/>
                </a:cxn>
                <a:cxn ang="0">
                  <a:pos x="20638" y="31221"/>
                </a:cxn>
                <a:cxn ang="0">
                  <a:pos x="20638" y="29634"/>
                </a:cxn>
                <a:cxn ang="0">
                  <a:pos x="20638" y="28575"/>
                </a:cxn>
                <a:cxn ang="0">
                  <a:pos x="19631" y="27517"/>
                </a:cxn>
                <a:cxn ang="0">
                  <a:pos x="19631" y="27517"/>
                </a:cxn>
              </a:cxnLst>
              <a:rect l="0" t="0" r="0" b="0"/>
              <a:pathLst>
                <a:path w="41" h="63">
                  <a:moveTo>
                    <a:pt x="39" y="52"/>
                  </a:moveTo>
                  <a:lnTo>
                    <a:pt x="39" y="52"/>
                  </a:lnTo>
                  <a:lnTo>
                    <a:pt x="31" y="40"/>
                  </a:lnTo>
                  <a:lnTo>
                    <a:pt x="24" y="28"/>
                  </a:lnTo>
                  <a:lnTo>
                    <a:pt x="19" y="16"/>
                  </a:lnTo>
                  <a:lnTo>
                    <a:pt x="13" y="4"/>
                  </a:lnTo>
                  <a:lnTo>
                    <a:pt x="13" y="4"/>
                  </a:lnTo>
                  <a:lnTo>
                    <a:pt x="11" y="1"/>
                  </a:lnTo>
                  <a:lnTo>
                    <a:pt x="9" y="0"/>
                  </a:lnTo>
                  <a:lnTo>
                    <a:pt x="7" y="0"/>
                  </a:lnTo>
                  <a:lnTo>
                    <a:pt x="4" y="1"/>
                  </a:lnTo>
                  <a:lnTo>
                    <a:pt x="3" y="2"/>
                  </a:lnTo>
                  <a:lnTo>
                    <a:pt x="1" y="5"/>
                  </a:lnTo>
                  <a:lnTo>
                    <a:pt x="0" y="8"/>
                  </a:lnTo>
                  <a:lnTo>
                    <a:pt x="1" y="10"/>
                  </a:lnTo>
                  <a:lnTo>
                    <a:pt x="1" y="10"/>
                  </a:lnTo>
                  <a:lnTo>
                    <a:pt x="8" y="24"/>
                  </a:lnTo>
                  <a:lnTo>
                    <a:pt x="13" y="37"/>
                  </a:lnTo>
                  <a:lnTo>
                    <a:pt x="20" y="50"/>
                  </a:lnTo>
                  <a:lnTo>
                    <a:pt x="30" y="62"/>
                  </a:lnTo>
                  <a:lnTo>
                    <a:pt x="30" y="62"/>
                  </a:lnTo>
                  <a:lnTo>
                    <a:pt x="32" y="63"/>
                  </a:lnTo>
                  <a:lnTo>
                    <a:pt x="34" y="63"/>
                  </a:lnTo>
                  <a:lnTo>
                    <a:pt x="37" y="63"/>
                  </a:lnTo>
                  <a:lnTo>
                    <a:pt x="39" y="62"/>
                  </a:lnTo>
                  <a:lnTo>
                    <a:pt x="41" y="59"/>
                  </a:lnTo>
                  <a:lnTo>
                    <a:pt x="41" y="56"/>
                  </a:lnTo>
                  <a:lnTo>
                    <a:pt x="41" y="54"/>
                  </a:lnTo>
                  <a:lnTo>
                    <a:pt x="39" y="52"/>
                  </a:lnTo>
                  <a:lnTo>
                    <a:pt x="39" y="5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00" name="Freeform 1628"/>
            <p:cNvSpPr/>
            <p:nvPr/>
          </p:nvSpPr>
          <p:spPr>
            <a:xfrm>
              <a:off x="2434781" y="3245323"/>
              <a:ext cx="12700" cy="31750"/>
            </a:xfrm>
            <a:custGeom>
              <a:avLst/>
              <a:gdLst/>
              <a:ahLst/>
              <a:cxnLst>
                <a:cxn ang="0">
                  <a:pos x="12700" y="27586"/>
                </a:cxn>
                <a:cxn ang="0">
                  <a:pos x="12700" y="27586"/>
                </a:cxn>
                <a:cxn ang="0">
                  <a:pos x="8792" y="15615"/>
                </a:cxn>
                <a:cxn ang="0">
                  <a:pos x="7327" y="9889"/>
                </a:cxn>
                <a:cxn ang="0">
                  <a:pos x="6838" y="3643"/>
                </a:cxn>
                <a:cxn ang="0">
                  <a:pos x="6838" y="3643"/>
                </a:cxn>
                <a:cxn ang="0">
                  <a:pos x="6838" y="2082"/>
                </a:cxn>
                <a:cxn ang="0">
                  <a:pos x="5862" y="520"/>
                </a:cxn>
                <a:cxn ang="0">
                  <a:pos x="4885" y="0"/>
                </a:cxn>
                <a:cxn ang="0">
                  <a:pos x="3419" y="0"/>
                </a:cxn>
                <a:cxn ang="0">
                  <a:pos x="1954" y="0"/>
                </a:cxn>
                <a:cxn ang="0">
                  <a:pos x="1465" y="520"/>
                </a:cxn>
                <a:cxn ang="0">
                  <a:pos x="977" y="2082"/>
                </a:cxn>
                <a:cxn ang="0">
                  <a:pos x="0" y="3643"/>
                </a:cxn>
                <a:cxn ang="0">
                  <a:pos x="0" y="3643"/>
                </a:cxn>
                <a:cxn ang="0">
                  <a:pos x="977" y="9889"/>
                </a:cxn>
                <a:cxn ang="0">
                  <a:pos x="1954" y="16135"/>
                </a:cxn>
                <a:cxn ang="0">
                  <a:pos x="5862" y="28627"/>
                </a:cxn>
                <a:cxn ang="0">
                  <a:pos x="5862" y="28627"/>
                </a:cxn>
                <a:cxn ang="0">
                  <a:pos x="6838" y="30189"/>
                </a:cxn>
                <a:cxn ang="0">
                  <a:pos x="7815" y="30709"/>
                </a:cxn>
                <a:cxn ang="0">
                  <a:pos x="8792" y="31750"/>
                </a:cxn>
                <a:cxn ang="0">
                  <a:pos x="10258" y="31750"/>
                </a:cxn>
                <a:cxn ang="0">
                  <a:pos x="11235" y="30709"/>
                </a:cxn>
                <a:cxn ang="0">
                  <a:pos x="12212" y="30189"/>
                </a:cxn>
                <a:cxn ang="0">
                  <a:pos x="12700" y="28627"/>
                </a:cxn>
                <a:cxn ang="0">
                  <a:pos x="12700" y="27586"/>
                </a:cxn>
                <a:cxn ang="0">
                  <a:pos x="12700" y="27586"/>
                </a:cxn>
              </a:cxnLst>
              <a:rect l="0" t="0" r="0" b="0"/>
              <a:pathLst>
                <a:path w="26" h="61">
                  <a:moveTo>
                    <a:pt x="26" y="53"/>
                  </a:moveTo>
                  <a:lnTo>
                    <a:pt x="26" y="53"/>
                  </a:lnTo>
                  <a:lnTo>
                    <a:pt x="18" y="30"/>
                  </a:lnTo>
                  <a:lnTo>
                    <a:pt x="15" y="19"/>
                  </a:lnTo>
                  <a:lnTo>
                    <a:pt x="14" y="7"/>
                  </a:lnTo>
                  <a:lnTo>
                    <a:pt x="14" y="7"/>
                  </a:lnTo>
                  <a:lnTo>
                    <a:pt x="14" y="4"/>
                  </a:lnTo>
                  <a:lnTo>
                    <a:pt x="12" y="1"/>
                  </a:lnTo>
                  <a:lnTo>
                    <a:pt x="10" y="0"/>
                  </a:lnTo>
                  <a:lnTo>
                    <a:pt x="7" y="0"/>
                  </a:lnTo>
                  <a:lnTo>
                    <a:pt x="4" y="0"/>
                  </a:lnTo>
                  <a:lnTo>
                    <a:pt x="3" y="1"/>
                  </a:lnTo>
                  <a:lnTo>
                    <a:pt x="2" y="4"/>
                  </a:lnTo>
                  <a:lnTo>
                    <a:pt x="0" y="7"/>
                  </a:lnTo>
                  <a:lnTo>
                    <a:pt x="0" y="7"/>
                  </a:lnTo>
                  <a:lnTo>
                    <a:pt x="2" y="19"/>
                  </a:lnTo>
                  <a:lnTo>
                    <a:pt x="4" y="31"/>
                  </a:lnTo>
                  <a:lnTo>
                    <a:pt x="12" y="55"/>
                  </a:lnTo>
                  <a:lnTo>
                    <a:pt x="12" y="55"/>
                  </a:lnTo>
                  <a:lnTo>
                    <a:pt x="14" y="58"/>
                  </a:lnTo>
                  <a:lnTo>
                    <a:pt x="16" y="59"/>
                  </a:lnTo>
                  <a:lnTo>
                    <a:pt x="18" y="61"/>
                  </a:lnTo>
                  <a:lnTo>
                    <a:pt x="21" y="61"/>
                  </a:lnTo>
                  <a:lnTo>
                    <a:pt x="23" y="59"/>
                  </a:lnTo>
                  <a:lnTo>
                    <a:pt x="25" y="58"/>
                  </a:lnTo>
                  <a:lnTo>
                    <a:pt x="26" y="55"/>
                  </a:lnTo>
                  <a:lnTo>
                    <a:pt x="26" y="53"/>
                  </a:lnTo>
                  <a:lnTo>
                    <a:pt x="26" y="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01" name="Freeform 1629"/>
            <p:cNvSpPr/>
            <p:nvPr/>
          </p:nvSpPr>
          <p:spPr>
            <a:xfrm>
              <a:off x="2452243" y="3216748"/>
              <a:ext cx="14288" cy="31750"/>
            </a:xfrm>
            <a:custGeom>
              <a:avLst/>
              <a:gdLst/>
              <a:ahLst/>
              <a:cxnLst>
                <a:cxn ang="0">
                  <a:pos x="14288" y="25831"/>
                </a:cxn>
                <a:cxn ang="0">
                  <a:pos x="14288" y="25831"/>
                </a:cxn>
                <a:cxn ang="0">
                  <a:pos x="12090" y="20449"/>
                </a:cxn>
                <a:cxn ang="0">
                  <a:pos x="9892" y="14530"/>
                </a:cxn>
                <a:cxn ang="0">
                  <a:pos x="7144" y="2153"/>
                </a:cxn>
                <a:cxn ang="0">
                  <a:pos x="7144" y="2153"/>
                </a:cxn>
                <a:cxn ang="0">
                  <a:pos x="6045" y="1076"/>
                </a:cxn>
                <a:cxn ang="0">
                  <a:pos x="5495" y="0"/>
                </a:cxn>
                <a:cxn ang="0">
                  <a:pos x="3847" y="0"/>
                </a:cxn>
                <a:cxn ang="0">
                  <a:pos x="2198" y="0"/>
                </a:cxn>
                <a:cxn ang="0">
                  <a:pos x="1649" y="1076"/>
                </a:cxn>
                <a:cxn ang="0">
                  <a:pos x="0" y="1614"/>
                </a:cxn>
                <a:cxn ang="0">
                  <a:pos x="0" y="3229"/>
                </a:cxn>
                <a:cxn ang="0">
                  <a:pos x="0" y="4305"/>
                </a:cxn>
                <a:cxn ang="0">
                  <a:pos x="0" y="4305"/>
                </a:cxn>
                <a:cxn ang="0">
                  <a:pos x="3297" y="16682"/>
                </a:cxn>
                <a:cxn ang="0">
                  <a:pos x="5495" y="23678"/>
                </a:cxn>
                <a:cxn ang="0">
                  <a:pos x="7694" y="29059"/>
                </a:cxn>
                <a:cxn ang="0">
                  <a:pos x="7694" y="29059"/>
                </a:cxn>
                <a:cxn ang="0">
                  <a:pos x="8243" y="30674"/>
                </a:cxn>
                <a:cxn ang="0">
                  <a:pos x="9892" y="31750"/>
                </a:cxn>
                <a:cxn ang="0">
                  <a:pos x="11540" y="31750"/>
                </a:cxn>
                <a:cxn ang="0">
                  <a:pos x="12639" y="30674"/>
                </a:cxn>
                <a:cxn ang="0">
                  <a:pos x="13738" y="30136"/>
                </a:cxn>
                <a:cxn ang="0">
                  <a:pos x="14288" y="28521"/>
                </a:cxn>
                <a:cxn ang="0">
                  <a:pos x="14288" y="27983"/>
                </a:cxn>
                <a:cxn ang="0">
                  <a:pos x="14288" y="25831"/>
                </a:cxn>
                <a:cxn ang="0">
                  <a:pos x="14288" y="25831"/>
                </a:cxn>
              </a:cxnLst>
              <a:rect l="0" t="0" r="0" b="0"/>
              <a:pathLst>
                <a:path w="26" h="59">
                  <a:moveTo>
                    <a:pt x="26" y="48"/>
                  </a:moveTo>
                  <a:lnTo>
                    <a:pt x="26" y="48"/>
                  </a:lnTo>
                  <a:lnTo>
                    <a:pt x="22" y="38"/>
                  </a:lnTo>
                  <a:lnTo>
                    <a:pt x="18" y="27"/>
                  </a:lnTo>
                  <a:lnTo>
                    <a:pt x="13" y="4"/>
                  </a:lnTo>
                  <a:lnTo>
                    <a:pt x="13" y="4"/>
                  </a:lnTo>
                  <a:lnTo>
                    <a:pt x="11" y="2"/>
                  </a:lnTo>
                  <a:lnTo>
                    <a:pt x="10" y="0"/>
                  </a:lnTo>
                  <a:lnTo>
                    <a:pt x="7" y="0"/>
                  </a:lnTo>
                  <a:lnTo>
                    <a:pt x="4" y="0"/>
                  </a:lnTo>
                  <a:lnTo>
                    <a:pt x="3" y="2"/>
                  </a:lnTo>
                  <a:lnTo>
                    <a:pt x="0" y="3"/>
                  </a:lnTo>
                  <a:lnTo>
                    <a:pt x="0" y="6"/>
                  </a:lnTo>
                  <a:lnTo>
                    <a:pt x="0" y="8"/>
                  </a:lnTo>
                  <a:lnTo>
                    <a:pt x="0" y="8"/>
                  </a:lnTo>
                  <a:lnTo>
                    <a:pt x="6" y="31"/>
                  </a:lnTo>
                  <a:lnTo>
                    <a:pt x="10" y="44"/>
                  </a:lnTo>
                  <a:lnTo>
                    <a:pt x="14" y="54"/>
                  </a:lnTo>
                  <a:lnTo>
                    <a:pt x="14" y="54"/>
                  </a:lnTo>
                  <a:lnTo>
                    <a:pt x="15" y="57"/>
                  </a:lnTo>
                  <a:lnTo>
                    <a:pt x="18" y="59"/>
                  </a:lnTo>
                  <a:lnTo>
                    <a:pt x="21" y="59"/>
                  </a:lnTo>
                  <a:lnTo>
                    <a:pt x="23" y="57"/>
                  </a:lnTo>
                  <a:lnTo>
                    <a:pt x="25" y="56"/>
                  </a:lnTo>
                  <a:lnTo>
                    <a:pt x="26" y="53"/>
                  </a:lnTo>
                  <a:lnTo>
                    <a:pt x="26" y="52"/>
                  </a:lnTo>
                  <a:lnTo>
                    <a:pt x="26" y="48"/>
                  </a:lnTo>
                  <a:lnTo>
                    <a:pt x="26" y="4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02" name="Freeform 1630"/>
            <p:cNvSpPr/>
            <p:nvPr/>
          </p:nvSpPr>
          <p:spPr>
            <a:xfrm>
              <a:off x="2472881" y="3205636"/>
              <a:ext cx="19050" cy="28575"/>
            </a:xfrm>
            <a:custGeom>
              <a:avLst/>
              <a:gdLst/>
              <a:ahLst/>
              <a:cxnLst>
                <a:cxn ang="0">
                  <a:pos x="18535" y="23283"/>
                </a:cxn>
                <a:cxn ang="0">
                  <a:pos x="18535" y="23283"/>
                </a:cxn>
                <a:cxn ang="0">
                  <a:pos x="15446" y="18521"/>
                </a:cxn>
                <a:cxn ang="0">
                  <a:pos x="15446" y="18521"/>
                </a:cxn>
                <a:cxn ang="0">
                  <a:pos x="14416" y="15875"/>
                </a:cxn>
                <a:cxn ang="0">
                  <a:pos x="12872" y="13229"/>
                </a:cxn>
                <a:cxn ang="0">
                  <a:pos x="12872" y="13229"/>
                </a:cxn>
                <a:cxn ang="0">
                  <a:pos x="9268" y="7937"/>
                </a:cxn>
                <a:cxn ang="0">
                  <a:pos x="7723" y="5821"/>
                </a:cxn>
                <a:cxn ang="0">
                  <a:pos x="7208" y="2117"/>
                </a:cxn>
                <a:cxn ang="0">
                  <a:pos x="7208" y="2117"/>
                </a:cxn>
                <a:cxn ang="0">
                  <a:pos x="6693" y="1588"/>
                </a:cxn>
                <a:cxn ang="0">
                  <a:pos x="5149" y="0"/>
                </a:cxn>
                <a:cxn ang="0">
                  <a:pos x="3604" y="0"/>
                </a:cxn>
                <a:cxn ang="0">
                  <a:pos x="3089" y="0"/>
                </a:cxn>
                <a:cxn ang="0">
                  <a:pos x="1545" y="529"/>
                </a:cxn>
                <a:cxn ang="0">
                  <a:pos x="1030" y="1588"/>
                </a:cxn>
                <a:cxn ang="0">
                  <a:pos x="0" y="3175"/>
                </a:cxn>
                <a:cxn ang="0">
                  <a:pos x="0" y="4233"/>
                </a:cxn>
                <a:cxn ang="0">
                  <a:pos x="0" y="4233"/>
                </a:cxn>
                <a:cxn ang="0">
                  <a:pos x="2059" y="10054"/>
                </a:cxn>
                <a:cxn ang="0">
                  <a:pos x="5664" y="15346"/>
                </a:cxn>
                <a:cxn ang="0">
                  <a:pos x="5664" y="15346"/>
                </a:cxn>
                <a:cxn ang="0">
                  <a:pos x="7208" y="17992"/>
                </a:cxn>
                <a:cxn ang="0">
                  <a:pos x="9268" y="20638"/>
                </a:cxn>
                <a:cxn ang="0">
                  <a:pos x="11842" y="26458"/>
                </a:cxn>
                <a:cxn ang="0">
                  <a:pos x="11842" y="26458"/>
                </a:cxn>
                <a:cxn ang="0">
                  <a:pos x="13386" y="28046"/>
                </a:cxn>
                <a:cxn ang="0">
                  <a:pos x="14931" y="28575"/>
                </a:cxn>
                <a:cxn ang="0">
                  <a:pos x="15446" y="28575"/>
                </a:cxn>
                <a:cxn ang="0">
                  <a:pos x="16991" y="28046"/>
                </a:cxn>
                <a:cxn ang="0">
                  <a:pos x="18535" y="27517"/>
                </a:cxn>
                <a:cxn ang="0">
                  <a:pos x="19050" y="25929"/>
                </a:cxn>
                <a:cxn ang="0">
                  <a:pos x="19050" y="24342"/>
                </a:cxn>
                <a:cxn ang="0">
                  <a:pos x="18535" y="23283"/>
                </a:cxn>
                <a:cxn ang="0">
                  <a:pos x="18535" y="23283"/>
                </a:cxn>
              </a:cxnLst>
              <a:rect l="0" t="0" r="0" b="0"/>
              <a:pathLst>
                <a:path w="37" h="54">
                  <a:moveTo>
                    <a:pt x="36" y="44"/>
                  </a:moveTo>
                  <a:lnTo>
                    <a:pt x="36" y="44"/>
                  </a:lnTo>
                  <a:lnTo>
                    <a:pt x="30" y="35"/>
                  </a:lnTo>
                  <a:lnTo>
                    <a:pt x="30" y="35"/>
                  </a:lnTo>
                  <a:lnTo>
                    <a:pt x="28" y="30"/>
                  </a:lnTo>
                  <a:lnTo>
                    <a:pt x="25" y="25"/>
                  </a:lnTo>
                  <a:lnTo>
                    <a:pt x="25" y="25"/>
                  </a:lnTo>
                  <a:lnTo>
                    <a:pt x="18" y="15"/>
                  </a:lnTo>
                  <a:lnTo>
                    <a:pt x="15" y="11"/>
                  </a:lnTo>
                  <a:lnTo>
                    <a:pt x="14" y="4"/>
                  </a:lnTo>
                  <a:lnTo>
                    <a:pt x="14" y="4"/>
                  </a:lnTo>
                  <a:lnTo>
                    <a:pt x="13" y="3"/>
                  </a:lnTo>
                  <a:lnTo>
                    <a:pt x="10" y="0"/>
                  </a:lnTo>
                  <a:lnTo>
                    <a:pt x="7" y="0"/>
                  </a:lnTo>
                  <a:lnTo>
                    <a:pt x="6" y="0"/>
                  </a:lnTo>
                  <a:lnTo>
                    <a:pt x="3" y="1"/>
                  </a:lnTo>
                  <a:lnTo>
                    <a:pt x="2" y="3"/>
                  </a:lnTo>
                  <a:lnTo>
                    <a:pt x="0" y="6"/>
                  </a:lnTo>
                  <a:lnTo>
                    <a:pt x="0" y="8"/>
                  </a:lnTo>
                  <a:lnTo>
                    <a:pt x="0" y="8"/>
                  </a:lnTo>
                  <a:lnTo>
                    <a:pt x="4" y="19"/>
                  </a:lnTo>
                  <a:lnTo>
                    <a:pt x="11" y="29"/>
                  </a:lnTo>
                  <a:lnTo>
                    <a:pt x="11" y="29"/>
                  </a:lnTo>
                  <a:lnTo>
                    <a:pt x="14" y="34"/>
                  </a:lnTo>
                  <a:lnTo>
                    <a:pt x="18" y="39"/>
                  </a:lnTo>
                  <a:lnTo>
                    <a:pt x="23" y="50"/>
                  </a:lnTo>
                  <a:lnTo>
                    <a:pt x="23" y="50"/>
                  </a:lnTo>
                  <a:lnTo>
                    <a:pt x="26" y="53"/>
                  </a:lnTo>
                  <a:lnTo>
                    <a:pt x="29" y="54"/>
                  </a:lnTo>
                  <a:lnTo>
                    <a:pt x="30" y="54"/>
                  </a:lnTo>
                  <a:lnTo>
                    <a:pt x="33" y="53"/>
                  </a:lnTo>
                  <a:lnTo>
                    <a:pt x="36" y="52"/>
                  </a:lnTo>
                  <a:lnTo>
                    <a:pt x="37" y="49"/>
                  </a:lnTo>
                  <a:lnTo>
                    <a:pt x="37" y="46"/>
                  </a:lnTo>
                  <a:lnTo>
                    <a:pt x="36" y="44"/>
                  </a:lnTo>
                  <a:lnTo>
                    <a:pt x="36" y="4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03" name="Freeform 1631"/>
            <p:cNvSpPr/>
            <p:nvPr/>
          </p:nvSpPr>
          <p:spPr>
            <a:xfrm>
              <a:off x="2496693" y="3188173"/>
              <a:ext cx="17463" cy="26988"/>
            </a:xfrm>
            <a:custGeom>
              <a:avLst/>
              <a:gdLst/>
              <a:ahLst/>
              <a:cxnLst>
                <a:cxn ang="0">
                  <a:pos x="16436" y="21696"/>
                </a:cxn>
                <a:cxn ang="0">
                  <a:pos x="16436" y="21696"/>
                </a:cxn>
                <a:cxn ang="0">
                  <a:pos x="11300" y="12171"/>
                </a:cxn>
                <a:cxn ang="0">
                  <a:pos x="11300" y="12171"/>
                </a:cxn>
                <a:cxn ang="0">
                  <a:pos x="8218" y="7938"/>
                </a:cxn>
                <a:cxn ang="0">
                  <a:pos x="6677" y="5821"/>
                </a:cxn>
                <a:cxn ang="0">
                  <a:pos x="6677" y="2646"/>
                </a:cxn>
                <a:cxn ang="0">
                  <a:pos x="6677" y="2646"/>
                </a:cxn>
                <a:cxn ang="0">
                  <a:pos x="6163" y="1588"/>
                </a:cxn>
                <a:cxn ang="0">
                  <a:pos x="5650" y="529"/>
                </a:cxn>
                <a:cxn ang="0">
                  <a:pos x="4109" y="0"/>
                </a:cxn>
                <a:cxn ang="0">
                  <a:pos x="2568" y="0"/>
                </a:cxn>
                <a:cxn ang="0">
                  <a:pos x="2054" y="0"/>
                </a:cxn>
                <a:cxn ang="0">
                  <a:pos x="514" y="529"/>
                </a:cxn>
                <a:cxn ang="0">
                  <a:pos x="0" y="1588"/>
                </a:cxn>
                <a:cxn ang="0">
                  <a:pos x="0" y="2646"/>
                </a:cxn>
                <a:cxn ang="0">
                  <a:pos x="0" y="2646"/>
                </a:cxn>
                <a:cxn ang="0">
                  <a:pos x="514" y="9525"/>
                </a:cxn>
                <a:cxn ang="0">
                  <a:pos x="2054" y="11642"/>
                </a:cxn>
                <a:cxn ang="0">
                  <a:pos x="3595" y="14288"/>
                </a:cxn>
                <a:cxn ang="0">
                  <a:pos x="3595" y="14288"/>
                </a:cxn>
                <a:cxn ang="0">
                  <a:pos x="10272" y="24871"/>
                </a:cxn>
                <a:cxn ang="0">
                  <a:pos x="10272" y="24871"/>
                </a:cxn>
                <a:cxn ang="0">
                  <a:pos x="11813" y="26459"/>
                </a:cxn>
                <a:cxn ang="0">
                  <a:pos x="13354" y="26988"/>
                </a:cxn>
                <a:cxn ang="0">
                  <a:pos x="14381" y="26988"/>
                </a:cxn>
                <a:cxn ang="0">
                  <a:pos x="15409" y="26459"/>
                </a:cxn>
                <a:cxn ang="0">
                  <a:pos x="16436" y="25930"/>
                </a:cxn>
                <a:cxn ang="0">
                  <a:pos x="17463" y="24342"/>
                </a:cxn>
                <a:cxn ang="0">
                  <a:pos x="17463" y="22755"/>
                </a:cxn>
                <a:cxn ang="0">
                  <a:pos x="16436" y="21696"/>
                </a:cxn>
                <a:cxn ang="0">
                  <a:pos x="16436" y="21696"/>
                </a:cxn>
              </a:cxnLst>
              <a:rect l="0" t="0" r="0" b="0"/>
              <a:pathLst>
                <a:path w="34" h="51">
                  <a:moveTo>
                    <a:pt x="32" y="41"/>
                  </a:moveTo>
                  <a:lnTo>
                    <a:pt x="32" y="41"/>
                  </a:lnTo>
                  <a:lnTo>
                    <a:pt x="22" y="23"/>
                  </a:lnTo>
                  <a:lnTo>
                    <a:pt x="22" y="23"/>
                  </a:lnTo>
                  <a:lnTo>
                    <a:pt x="16" y="15"/>
                  </a:lnTo>
                  <a:lnTo>
                    <a:pt x="13" y="11"/>
                  </a:lnTo>
                  <a:lnTo>
                    <a:pt x="13" y="5"/>
                  </a:lnTo>
                  <a:lnTo>
                    <a:pt x="13" y="5"/>
                  </a:lnTo>
                  <a:lnTo>
                    <a:pt x="12" y="3"/>
                  </a:lnTo>
                  <a:lnTo>
                    <a:pt x="11" y="1"/>
                  </a:lnTo>
                  <a:lnTo>
                    <a:pt x="8" y="0"/>
                  </a:lnTo>
                  <a:lnTo>
                    <a:pt x="5" y="0"/>
                  </a:lnTo>
                  <a:lnTo>
                    <a:pt x="4" y="0"/>
                  </a:lnTo>
                  <a:lnTo>
                    <a:pt x="1" y="1"/>
                  </a:lnTo>
                  <a:lnTo>
                    <a:pt x="0" y="3"/>
                  </a:lnTo>
                  <a:lnTo>
                    <a:pt x="0" y="5"/>
                  </a:lnTo>
                  <a:lnTo>
                    <a:pt x="0" y="5"/>
                  </a:lnTo>
                  <a:lnTo>
                    <a:pt x="1" y="18"/>
                  </a:lnTo>
                  <a:lnTo>
                    <a:pt x="4" y="22"/>
                  </a:lnTo>
                  <a:lnTo>
                    <a:pt x="7" y="27"/>
                  </a:lnTo>
                  <a:lnTo>
                    <a:pt x="7" y="27"/>
                  </a:lnTo>
                  <a:lnTo>
                    <a:pt x="20" y="47"/>
                  </a:lnTo>
                  <a:lnTo>
                    <a:pt x="20" y="47"/>
                  </a:lnTo>
                  <a:lnTo>
                    <a:pt x="23" y="50"/>
                  </a:lnTo>
                  <a:lnTo>
                    <a:pt x="26" y="51"/>
                  </a:lnTo>
                  <a:lnTo>
                    <a:pt x="28" y="51"/>
                  </a:lnTo>
                  <a:lnTo>
                    <a:pt x="30" y="50"/>
                  </a:lnTo>
                  <a:lnTo>
                    <a:pt x="32" y="49"/>
                  </a:lnTo>
                  <a:lnTo>
                    <a:pt x="34" y="46"/>
                  </a:lnTo>
                  <a:lnTo>
                    <a:pt x="34" y="43"/>
                  </a:lnTo>
                  <a:lnTo>
                    <a:pt x="32" y="41"/>
                  </a:lnTo>
                  <a:lnTo>
                    <a:pt x="32" y="4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04" name="Freeform 1632"/>
            <p:cNvSpPr/>
            <p:nvPr/>
          </p:nvSpPr>
          <p:spPr>
            <a:xfrm>
              <a:off x="2510981" y="3170711"/>
              <a:ext cx="14288" cy="30163"/>
            </a:xfrm>
            <a:custGeom>
              <a:avLst/>
              <a:gdLst/>
              <a:ahLst/>
              <a:cxnLst>
                <a:cxn ang="0">
                  <a:pos x="14288" y="24871"/>
                </a:cxn>
                <a:cxn ang="0">
                  <a:pos x="14288" y="24871"/>
                </a:cxn>
                <a:cxn ang="0">
                  <a:pos x="11737" y="20109"/>
                </a:cxn>
                <a:cxn ang="0">
                  <a:pos x="9185" y="15346"/>
                </a:cxn>
                <a:cxn ang="0">
                  <a:pos x="7654" y="12171"/>
                </a:cxn>
                <a:cxn ang="0">
                  <a:pos x="7144" y="10054"/>
                </a:cxn>
                <a:cxn ang="0">
                  <a:pos x="7144" y="7408"/>
                </a:cxn>
                <a:cxn ang="0">
                  <a:pos x="7654" y="4763"/>
                </a:cxn>
                <a:cxn ang="0">
                  <a:pos x="7654" y="4763"/>
                </a:cxn>
                <a:cxn ang="0">
                  <a:pos x="8165" y="3175"/>
                </a:cxn>
                <a:cxn ang="0">
                  <a:pos x="7654" y="2117"/>
                </a:cxn>
                <a:cxn ang="0">
                  <a:pos x="7144" y="1058"/>
                </a:cxn>
                <a:cxn ang="0">
                  <a:pos x="5613" y="1058"/>
                </a:cxn>
                <a:cxn ang="0">
                  <a:pos x="4082" y="0"/>
                </a:cxn>
                <a:cxn ang="0">
                  <a:pos x="2551" y="1058"/>
                </a:cxn>
                <a:cxn ang="0">
                  <a:pos x="2041" y="1588"/>
                </a:cxn>
                <a:cxn ang="0">
                  <a:pos x="1531" y="3175"/>
                </a:cxn>
                <a:cxn ang="0">
                  <a:pos x="1531" y="3175"/>
                </a:cxn>
                <a:cxn ang="0">
                  <a:pos x="0" y="5821"/>
                </a:cxn>
                <a:cxn ang="0">
                  <a:pos x="0" y="9525"/>
                </a:cxn>
                <a:cxn ang="0">
                  <a:pos x="510" y="13229"/>
                </a:cxn>
                <a:cxn ang="0">
                  <a:pos x="1531" y="15875"/>
                </a:cxn>
                <a:cxn ang="0">
                  <a:pos x="4593" y="22225"/>
                </a:cxn>
                <a:cxn ang="0">
                  <a:pos x="8165" y="28046"/>
                </a:cxn>
                <a:cxn ang="0">
                  <a:pos x="8165" y="28046"/>
                </a:cxn>
                <a:cxn ang="0">
                  <a:pos x="9695" y="29634"/>
                </a:cxn>
                <a:cxn ang="0">
                  <a:pos x="10206" y="30163"/>
                </a:cxn>
                <a:cxn ang="0">
                  <a:pos x="11737" y="30163"/>
                </a:cxn>
                <a:cxn ang="0">
                  <a:pos x="13267" y="29634"/>
                </a:cxn>
                <a:cxn ang="0">
                  <a:pos x="13778" y="29105"/>
                </a:cxn>
                <a:cxn ang="0">
                  <a:pos x="14288" y="27517"/>
                </a:cxn>
                <a:cxn ang="0">
                  <a:pos x="14288" y="25930"/>
                </a:cxn>
                <a:cxn ang="0">
                  <a:pos x="14288" y="24871"/>
                </a:cxn>
                <a:cxn ang="0">
                  <a:pos x="14288" y="24871"/>
                </a:cxn>
              </a:cxnLst>
              <a:rect l="0" t="0" r="0" b="0"/>
              <a:pathLst>
                <a:path w="28" h="57">
                  <a:moveTo>
                    <a:pt x="28" y="47"/>
                  </a:moveTo>
                  <a:lnTo>
                    <a:pt x="28" y="47"/>
                  </a:lnTo>
                  <a:lnTo>
                    <a:pt x="23" y="38"/>
                  </a:lnTo>
                  <a:lnTo>
                    <a:pt x="18" y="29"/>
                  </a:lnTo>
                  <a:lnTo>
                    <a:pt x="15" y="23"/>
                  </a:lnTo>
                  <a:lnTo>
                    <a:pt x="14" y="19"/>
                  </a:lnTo>
                  <a:lnTo>
                    <a:pt x="14" y="14"/>
                  </a:lnTo>
                  <a:lnTo>
                    <a:pt x="15" y="9"/>
                  </a:lnTo>
                  <a:lnTo>
                    <a:pt x="15" y="9"/>
                  </a:lnTo>
                  <a:lnTo>
                    <a:pt x="16" y="6"/>
                  </a:lnTo>
                  <a:lnTo>
                    <a:pt x="15" y="4"/>
                  </a:lnTo>
                  <a:lnTo>
                    <a:pt x="14" y="2"/>
                  </a:lnTo>
                  <a:lnTo>
                    <a:pt x="11" y="2"/>
                  </a:lnTo>
                  <a:lnTo>
                    <a:pt x="8" y="0"/>
                  </a:lnTo>
                  <a:lnTo>
                    <a:pt x="5" y="2"/>
                  </a:lnTo>
                  <a:lnTo>
                    <a:pt x="4" y="3"/>
                  </a:lnTo>
                  <a:lnTo>
                    <a:pt x="3" y="6"/>
                  </a:lnTo>
                  <a:lnTo>
                    <a:pt x="3" y="6"/>
                  </a:lnTo>
                  <a:lnTo>
                    <a:pt x="0" y="11"/>
                  </a:lnTo>
                  <a:lnTo>
                    <a:pt x="0" y="18"/>
                  </a:lnTo>
                  <a:lnTo>
                    <a:pt x="1" y="25"/>
                  </a:lnTo>
                  <a:lnTo>
                    <a:pt x="3" y="30"/>
                  </a:lnTo>
                  <a:lnTo>
                    <a:pt x="9" y="42"/>
                  </a:lnTo>
                  <a:lnTo>
                    <a:pt x="16" y="53"/>
                  </a:lnTo>
                  <a:lnTo>
                    <a:pt x="16" y="53"/>
                  </a:lnTo>
                  <a:lnTo>
                    <a:pt x="19" y="56"/>
                  </a:lnTo>
                  <a:lnTo>
                    <a:pt x="20" y="57"/>
                  </a:lnTo>
                  <a:lnTo>
                    <a:pt x="23" y="57"/>
                  </a:lnTo>
                  <a:lnTo>
                    <a:pt x="26" y="56"/>
                  </a:lnTo>
                  <a:lnTo>
                    <a:pt x="27" y="55"/>
                  </a:lnTo>
                  <a:lnTo>
                    <a:pt x="28" y="52"/>
                  </a:lnTo>
                  <a:lnTo>
                    <a:pt x="28" y="49"/>
                  </a:lnTo>
                  <a:lnTo>
                    <a:pt x="28" y="47"/>
                  </a:lnTo>
                  <a:lnTo>
                    <a:pt x="28" y="4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05" name="Freeform 1633"/>
            <p:cNvSpPr/>
            <p:nvPr/>
          </p:nvSpPr>
          <p:spPr>
            <a:xfrm>
              <a:off x="2533206" y="3159598"/>
              <a:ext cx="20638" cy="26988"/>
            </a:xfrm>
            <a:custGeom>
              <a:avLst/>
              <a:gdLst/>
              <a:ahLst/>
              <a:cxnLst>
                <a:cxn ang="0">
                  <a:pos x="19606" y="20109"/>
                </a:cxn>
                <a:cxn ang="0">
                  <a:pos x="19606" y="20109"/>
                </a:cxn>
                <a:cxn ang="0">
                  <a:pos x="5675" y="1588"/>
                </a:cxn>
                <a:cxn ang="0">
                  <a:pos x="5675" y="1588"/>
                </a:cxn>
                <a:cxn ang="0">
                  <a:pos x="4644" y="0"/>
                </a:cxn>
                <a:cxn ang="0">
                  <a:pos x="3612" y="0"/>
                </a:cxn>
                <a:cxn ang="0">
                  <a:pos x="2064" y="0"/>
                </a:cxn>
                <a:cxn ang="0">
                  <a:pos x="1032" y="1588"/>
                </a:cxn>
                <a:cxn ang="0">
                  <a:pos x="0" y="2117"/>
                </a:cxn>
                <a:cxn ang="0">
                  <a:pos x="0" y="3704"/>
                </a:cxn>
                <a:cxn ang="0">
                  <a:pos x="0" y="5292"/>
                </a:cxn>
                <a:cxn ang="0">
                  <a:pos x="1032" y="6879"/>
                </a:cxn>
                <a:cxn ang="0">
                  <a:pos x="1032" y="6879"/>
                </a:cxn>
                <a:cxn ang="0">
                  <a:pos x="14963" y="25930"/>
                </a:cxn>
                <a:cxn ang="0">
                  <a:pos x="14963" y="25930"/>
                </a:cxn>
                <a:cxn ang="0">
                  <a:pos x="16510" y="26988"/>
                </a:cxn>
                <a:cxn ang="0">
                  <a:pos x="17026" y="26988"/>
                </a:cxn>
                <a:cxn ang="0">
                  <a:pos x="18574" y="26988"/>
                </a:cxn>
                <a:cxn ang="0">
                  <a:pos x="19606" y="25930"/>
                </a:cxn>
                <a:cxn ang="0">
                  <a:pos x="20638" y="24342"/>
                </a:cxn>
                <a:cxn ang="0">
                  <a:pos x="20638" y="23284"/>
                </a:cxn>
                <a:cxn ang="0">
                  <a:pos x="20638" y="21696"/>
                </a:cxn>
                <a:cxn ang="0">
                  <a:pos x="19606" y="20109"/>
                </a:cxn>
                <a:cxn ang="0">
                  <a:pos x="19606" y="20109"/>
                </a:cxn>
              </a:cxnLst>
              <a:rect l="0" t="0" r="0" b="0"/>
              <a:pathLst>
                <a:path w="40" h="51">
                  <a:moveTo>
                    <a:pt x="38" y="38"/>
                  </a:moveTo>
                  <a:lnTo>
                    <a:pt x="38" y="38"/>
                  </a:lnTo>
                  <a:lnTo>
                    <a:pt x="11" y="3"/>
                  </a:lnTo>
                  <a:lnTo>
                    <a:pt x="11" y="3"/>
                  </a:lnTo>
                  <a:lnTo>
                    <a:pt x="9" y="0"/>
                  </a:lnTo>
                  <a:lnTo>
                    <a:pt x="7" y="0"/>
                  </a:lnTo>
                  <a:lnTo>
                    <a:pt x="4" y="0"/>
                  </a:lnTo>
                  <a:lnTo>
                    <a:pt x="2" y="3"/>
                  </a:lnTo>
                  <a:lnTo>
                    <a:pt x="0" y="4"/>
                  </a:lnTo>
                  <a:lnTo>
                    <a:pt x="0" y="7"/>
                  </a:lnTo>
                  <a:lnTo>
                    <a:pt x="0" y="10"/>
                  </a:lnTo>
                  <a:lnTo>
                    <a:pt x="2" y="13"/>
                  </a:lnTo>
                  <a:lnTo>
                    <a:pt x="2" y="13"/>
                  </a:lnTo>
                  <a:lnTo>
                    <a:pt x="29" y="49"/>
                  </a:lnTo>
                  <a:lnTo>
                    <a:pt x="29" y="49"/>
                  </a:lnTo>
                  <a:lnTo>
                    <a:pt x="32" y="51"/>
                  </a:lnTo>
                  <a:lnTo>
                    <a:pt x="33" y="51"/>
                  </a:lnTo>
                  <a:lnTo>
                    <a:pt x="36" y="51"/>
                  </a:lnTo>
                  <a:lnTo>
                    <a:pt x="38" y="49"/>
                  </a:lnTo>
                  <a:lnTo>
                    <a:pt x="40" y="46"/>
                  </a:lnTo>
                  <a:lnTo>
                    <a:pt x="40" y="44"/>
                  </a:lnTo>
                  <a:lnTo>
                    <a:pt x="40" y="41"/>
                  </a:lnTo>
                  <a:lnTo>
                    <a:pt x="38" y="38"/>
                  </a:lnTo>
                  <a:lnTo>
                    <a:pt x="38" y="3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06" name="Freeform 1634"/>
            <p:cNvSpPr/>
            <p:nvPr/>
          </p:nvSpPr>
          <p:spPr>
            <a:xfrm>
              <a:off x="2574481" y="3153248"/>
              <a:ext cx="14288" cy="19050"/>
            </a:xfrm>
            <a:custGeom>
              <a:avLst/>
              <a:gdLst/>
              <a:ahLst/>
              <a:cxnLst>
                <a:cxn ang="0">
                  <a:pos x="13759" y="13386"/>
                </a:cxn>
                <a:cxn ang="0">
                  <a:pos x="13759" y="13386"/>
                </a:cxn>
                <a:cxn ang="0">
                  <a:pos x="10055" y="8753"/>
                </a:cxn>
                <a:cxn ang="0">
                  <a:pos x="10055" y="8753"/>
                </a:cxn>
                <a:cxn ang="0">
                  <a:pos x="7938" y="5664"/>
                </a:cxn>
                <a:cxn ang="0">
                  <a:pos x="6350" y="1545"/>
                </a:cxn>
                <a:cxn ang="0">
                  <a:pos x="6350" y="1545"/>
                </a:cxn>
                <a:cxn ang="0">
                  <a:pos x="5821" y="1030"/>
                </a:cxn>
                <a:cxn ang="0">
                  <a:pos x="4233" y="0"/>
                </a:cxn>
                <a:cxn ang="0">
                  <a:pos x="2646" y="0"/>
                </a:cxn>
                <a:cxn ang="0">
                  <a:pos x="2117" y="1030"/>
                </a:cxn>
                <a:cxn ang="0">
                  <a:pos x="529" y="1545"/>
                </a:cxn>
                <a:cxn ang="0">
                  <a:pos x="0" y="2574"/>
                </a:cxn>
                <a:cxn ang="0">
                  <a:pos x="0" y="3604"/>
                </a:cxn>
                <a:cxn ang="0">
                  <a:pos x="529" y="5149"/>
                </a:cxn>
                <a:cxn ang="0">
                  <a:pos x="529" y="5149"/>
                </a:cxn>
                <a:cxn ang="0">
                  <a:pos x="4233" y="12872"/>
                </a:cxn>
                <a:cxn ang="0">
                  <a:pos x="4233" y="12872"/>
                </a:cxn>
                <a:cxn ang="0">
                  <a:pos x="5821" y="14931"/>
                </a:cxn>
                <a:cxn ang="0">
                  <a:pos x="7938" y="16991"/>
                </a:cxn>
                <a:cxn ang="0">
                  <a:pos x="7938" y="16991"/>
                </a:cxn>
                <a:cxn ang="0">
                  <a:pos x="8467" y="18535"/>
                </a:cxn>
                <a:cxn ang="0">
                  <a:pos x="10055" y="19050"/>
                </a:cxn>
                <a:cxn ang="0">
                  <a:pos x="11642" y="19050"/>
                </a:cxn>
                <a:cxn ang="0">
                  <a:pos x="12171" y="18535"/>
                </a:cxn>
                <a:cxn ang="0">
                  <a:pos x="13759" y="17505"/>
                </a:cxn>
                <a:cxn ang="0">
                  <a:pos x="14288" y="16476"/>
                </a:cxn>
                <a:cxn ang="0">
                  <a:pos x="14288" y="14931"/>
                </a:cxn>
                <a:cxn ang="0">
                  <a:pos x="13759" y="13386"/>
                </a:cxn>
                <a:cxn ang="0">
                  <a:pos x="13759" y="13386"/>
                </a:cxn>
              </a:cxnLst>
              <a:rect l="0" t="0" r="0" b="0"/>
              <a:pathLst>
                <a:path w="27" h="37">
                  <a:moveTo>
                    <a:pt x="26" y="26"/>
                  </a:moveTo>
                  <a:lnTo>
                    <a:pt x="26" y="26"/>
                  </a:lnTo>
                  <a:lnTo>
                    <a:pt x="19" y="17"/>
                  </a:lnTo>
                  <a:lnTo>
                    <a:pt x="19" y="17"/>
                  </a:lnTo>
                  <a:lnTo>
                    <a:pt x="15" y="11"/>
                  </a:lnTo>
                  <a:lnTo>
                    <a:pt x="12" y="3"/>
                  </a:lnTo>
                  <a:lnTo>
                    <a:pt x="12" y="3"/>
                  </a:lnTo>
                  <a:lnTo>
                    <a:pt x="11" y="2"/>
                  </a:lnTo>
                  <a:lnTo>
                    <a:pt x="8" y="0"/>
                  </a:lnTo>
                  <a:lnTo>
                    <a:pt x="5" y="0"/>
                  </a:lnTo>
                  <a:lnTo>
                    <a:pt x="4" y="2"/>
                  </a:lnTo>
                  <a:lnTo>
                    <a:pt x="1" y="3"/>
                  </a:lnTo>
                  <a:lnTo>
                    <a:pt x="0" y="5"/>
                  </a:lnTo>
                  <a:lnTo>
                    <a:pt x="0" y="7"/>
                  </a:lnTo>
                  <a:lnTo>
                    <a:pt x="1" y="10"/>
                  </a:lnTo>
                  <a:lnTo>
                    <a:pt x="1" y="10"/>
                  </a:lnTo>
                  <a:lnTo>
                    <a:pt x="8" y="25"/>
                  </a:lnTo>
                  <a:lnTo>
                    <a:pt x="8" y="25"/>
                  </a:lnTo>
                  <a:lnTo>
                    <a:pt x="11" y="29"/>
                  </a:lnTo>
                  <a:lnTo>
                    <a:pt x="15" y="33"/>
                  </a:lnTo>
                  <a:lnTo>
                    <a:pt x="15" y="33"/>
                  </a:lnTo>
                  <a:lnTo>
                    <a:pt x="16" y="36"/>
                  </a:lnTo>
                  <a:lnTo>
                    <a:pt x="19" y="37"/>
                  </a:lnTo>
                  <a:lnTo>
                    <a:pt x="22" y="37"/>
                  </a:lnTo>
                  <a:lnTo>
                    <a:pt x="23" y="36"/>
                  </a:lnTo>
                  <a:lnTo>
                    <a:pt x="26" y="34"/>
                  </a:lnTo>
                  <a:lnTo>
                    <a:pt x="27" y="32"/>
                  </a:lnTo>
                  <a:lnTo>
                    <a:pt x="27" y="29"/>
                  </a:lnTo>
                  <a:lnTo>
                    <a:pt x="26" y="26"/>
                  </a:lnTo>
                  <a:lnTo>
                    <a:pt x="26" y="2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07" name="Freeform 1635"/>
            <p:cNvSpPr/>
            <p:nvPr/>
          </p:nvSpPr>
          <p:spPr>
            <a:xfrm>
              <a:off x="2595118" y="3140548"/>
              <a:ext cx="12700" cy="20638"/>
            </a:xfrm>
            <a:custGeom>
              <a:avLst/>
              <a:gdLst/>
              <a:ahLst/>
              <a:cxnLst>
                <a:cxn ang="0">
                  <a:pos x="11684" y="14121"/>
                </a:cxn>
                <a:cxn ang="0">
                  <a:pos x="11684" y="14121"/>
                </a:cxn>
                <a:cxn ang="0">
                  <a:pos x="9652" y="10862"/>
                </a:cxn>
                <a:cxn ang="0">
                  <a:pos x="8636" y="8147"/>
                </a:cxn>
                <a:cxn ang="0">
                  <a:pos x="7620" y="4345"/>
                </a:cxn>
                <a:cxn ang="0">
                  <a:pos x="6096" y="1629"/>
                </a:cxn>
                <a:cxn ang="0">
                  <a:pos x="6096" y="1629"/>
                </a:cxn>
                <a:cxn ang="0">
                  <a:pos x="5588" y="0"/>
                </a:cxn>
                <a:cxn ang="0">
                  <a:pos x="4064" y="0"/>
                </a:cxn>
                <a:cxn ang="0">
                  <a:pos x="2540" y="0"/>
                </a:cxn>
                <a:cxn ang="0">
                  <a:pos x="1016" y="0"/>
                </a:cxn>
                <a:cxn ang="0">
                  <a:pos x="508" y="1629"/>
                </a:cxn>
                <a:cxn ang="0">
                  <a:pos x="0" y="2172"/>
                </a:cxn>
                <a:cxn ang="0">
                  <a:pos x="0" y="3802"/>
                </a:cxn>
                <a:cxn ang="0">
                  <a:pos x="0" y="5431"/>
                </a:cxn>
                <a:cxn ang="0">
                  <a:pos x="0" y="5431"/>
                </a:cxn>
                <a:cxn ang="0">
                  <a:pos x="2032" y="8690"/>
                </a:cxn>
                <a:cxn ang="0">
                  <a:pos x="3048" y="13035"/>
                </a:cxn>
                <a:cxn ang="0">
                  <a:pos x="5588" y="16836"/>
                </a:cxn>
                <a:cxn ang="0">
                  <a:pos x="8128" y="20095"/>
                </a:cxn>
                <a:cxn ang="0">
                  <a:pos x="8128" y="20095"/>
                </a:cxn>
                <a:cxn ang="0">
                  <a:pos x="9652" y="20638"/>
                </a:cxn>
                <a:cxn ang="0">
                  <a:pos x="10668" y="20638"/>
                </a:cxn>
                <a:cxn ang="0">
                  <a:pos x="11684" y="20095"/>
                </a:cxn>
                <a:cxn ang="0">
                  <a:pos x="12700" y="19009"/>
                </a:cxn>
                <a:cxn ang="0">
                  <a:pos x="12700" y="17922"/>
                </a:cxn>
                <a:cxn ang="0">
                  <a:pos x="12700" y="16293"/>
                </a:cxn>
                <a:cxn ang="0">
                  <a:pos x="12700" y="14664"/>
                </a:cxn>
                <a:cxn ang="0">
                  <a:pos x="11684" y="14121"/>
                </a:cxn>
                <a:cxn ang="0">
                  <a:pos x="11684" y="14121"/>
                </a:cxn>
              </a:cxnLst>
              <a:rect l="0" t="0" r="0" b="0"/>
              <a:pathLst>
                <a:path w="25" h="38">
                  <a:moveTo>
                    <a:pt x="23" y="26"/>
                  </a:moveTo>
                  <a:lnTo>
                    <a:pt x="23" y="26"/>
                  </a:lnTo>
                  <a:lnTo>
                    <a:pt x="19" y="20"/>
                  </a:lnTo>
                  <a:lnTo>
                    <a:pt x="17" y="15"/>
                  </a:lnTo>
                  <a:lnTo>
                    <a:pt x="15" y="8"/>
                  </a:lnTo>
                  <a:lnTo>
                    <a:pt x="12" y="3"/>
                  </a:lnTo>
                  <a:lnTo>
                    <a:pt x="12" y="3"/>
                  </a:lnTo>
                  <a:lnTo>
                    <a:pt x="11" y="0"/>
                  </a:lnTo>
                  <a:lnTo>
                    <a:pt x="8" y="0"/>
                  </a:lnTo>
                  <a:lnTo>
                    <a:pt x="5" y="0"/>
                  </a:lnTo>
                  <a:lnTo>
                    <a:pt x="2" y="0"/>
                  </a:lnTo>
                  <a:lnTo>
                    <a:pt x="1" y="3"/>
                  </a:lnTo>
                  <a:lnTo>
                    <a:pt x="0" y="4"/>
                  </a:lnTo>
                  <a:lnTo>
                    <a:pt x="0" y="7"/>
                  </a:lnTo>
                  <a:lnTo>
                    <a:pt x="0" y="10"/>
                  </a:lnTo>
                  <a:lnTo>
                    <a:pt x="0" y="10"/>
                  </a:lnTo>
                  <a:lnTo>
                    <a:pt x="4" y="16"/>
                  </a:lnTo>
                  <a:lnTo>
                    <a:pt x="6" y="24"/>
                  </a:lnTo>
                  <a:lnTo>
                    <a:pt x="11" y="31"/>
                  </a:lnTo>
                  <a:lnTo>
                    <a:pt x="16" y="37"/>
                  </a:lnTo>
                  <a:lnTo>
                    <a:pt x="16" y="37"/>
                  </a:lnTo>
                  <a:lnTo>
                    <a:pt x="19" y="38"/>
                  </a:lnTo>
                  <a:lnTo>
                    <a:pt x="21" y="38"/>
                  </a:lnTo>
                  <a:lnTo>
                    <a:pt x="23" y="37"/>
                  </a:lnTo>
                  <a:lnTo>
                    <a:pt x="25" y="35"/>
                  </a:lnTo>
                  <a:lnTo>
                    <a:pt x="25" y="33"/>
                  </a:lnTo>
                  <a:lnTo>
                    <a:pt x="25" y="30"/>
                  </a:lnTo>
                  <a:lnTo>
                    <a:pt x="25" y="27"/>
                  </a:lnTo>
                  <a:lnTo>
                    <a:pt x="23" y="26"/>
                  </a:lnTo>
                  <a:lnTo>
                    <a:pt x="23" y="2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08" name="Freeform 1636"/>
            <p:cNvSpPr/>
            <p:nvPr/>
          </p:nvSpPr>
          <p:spPr>
            <a:xfrm>
              <a:off x="2612581" y="3132611"/>
              <a:ext cx="15875" cy="17463"/>
            </a:xfrm>
            <a:custGeom>
              <a:avLst/>
              <a:gdLst/>
              <a:ahLst/>
              <a:cxnLst>
                <a:cxn ang="0">
                  <a:pos x="15308" y="12700"/>
                </a:cxn>
                <a:cxn ang="0">
                  <a:pos x="15308" y="12700"/>
                </a:cxn>
                <a:cxn ang="0">
                  <a:pos x="10772" y="7409"/>
                </a:cxn>
                <a:cxn ang="0">
                  <a:pos x="9071" y="5292"/>
                </a:cxn>
                <a:cxn ang="0">
                  <a:pos x="7937" y="2646"/>
                </a:cxn>
                <a:cxn ang="0">
                  <a:pos x="7937" y="2646"/>
                </a:cxn>
                <a:cxn ang="0">
                  <a:pos x="6804" y="1058"/>
                </a:cxn>
                <a:cxn ang="0">
                  <a:pos x="6237" y="0"/>
                </a:cxn>
                <a:cxn ang="0">
                  <a:pos x="4536" y="0"/>
                </a:cxn>
                <a:cxn ang="0">
                  <a:pos x="2835" y="0"/>
                </a:cxn>
                <a:cxn ang="0">
                  <a:pos x="1701" y="1058"/>
                </a:cxn>
                <a:cxn ang="0">
                  <a:pos x="567" y="1588"/>
                </a:cxn>
                <a:cxn ang="0">
                  <a:pos x="0" y="3175"/>
                </a:cxn>
                <a:cxn ang="0">
                  <a:pos x="567" y="4763"/>
                </a:cxn>
                <a:cxn ang="0">
                  <a:pos x="567" y="4763"/>
                </a:cxn>
                <a:cxn ang="0">
                  <a:pos x="2268" y="7409"/>
                </a:cxn>
                <a:cxn ang="0">
                  <a:pos x="3969" y="10054"/>
                </a:cxn>
                <a:cxn ang="0">
                  <a:pos x="8504" y="15875"/>
                </a:cxn>
                <a:cxn ang="0">
                  <a:pos x="8504" y="15875"/>
                </a:cxn>
                <a:cxn ang="0">
                  <a:pos x="10205" y="17463"/>
                </a:cxn>
                <a:cxn ang="0">
                  <a:pos x="11339" y="17463"/>
                </a:cxn>
                <a:cxn ang="0">
                  <a:pos x="12473" y="17463"/>
                </a:cxn>
                <a:cxn ang="0">
                  <a:pos x="13607" y="17463"/>
                </a:cxn>
                <a:cxn ang="0">
                  <a:pos x="15308" y="15875"/>
                </a:cxn>
                <a:cxn ang="0">
                  <a:pos x="15875" y="15346"/>
                </a:cxn>
                <a:cxn ang="0">
                  <a:pos x="15875" y="13759"/>
                </a:cxn>
                <a:cxn ang="0">
                  <a:pos x="15308" y="12700"/>
                </a:cxn>
                <a:cxn ang="0">
                  <a:pos x="15308" y="12700"/>
                </a:cxn>
              </a:cxnLst>
              <a:rect l="0" t="0" r="0" b="0"/>
              <a:pathLst>
                <a:path w="28" h="33">
                  <a:moveTo>
                    <a:pt x="27" y="24"/>
                  </a:moveTo>
                  <a:lnTo>
                    <a:pt x="27" y="24"/>
                  </a:lnTo>
                  <a:lnTo>
                    <a:pt x="19" y="14"/>
                  </a:lnTo>
                  <a:lnTo>
                    <a:pt x="16" y="10"/>
                  </a:lnTo>
                  <a:lnTo>
                    <a:pt x="14" y="5"/>
                  </a:lnTo>
                  <a:lnTo>
                    <a:pt x="14" y="5"/>
                  </a:lnTo>
                  <a:lnTo>
                    <a:pt x="12" y="2"/>
                  </a:lnTo>
                  <a:lnTo>
                    <a:pt x="11" y="0"/>
                  </a:lnTo>
                  <a:lnTo>
                    <a:pt x="8" y="0"/>
                  </a:lnTo>
                  <a:lnTo>
                    <a:pt x="5" y="0"/>
                  </a:lnTo>
                  <a:lnTo>
                    <a:pt x="3" y="2"/>
                  </a:lnTo>
                  <a:lnTo>
                    <a:pt x="1" y="3"/>
                  </a:lnTo>
                  <a:lnTo>
                    <a:pt x="0" y="6"/>
                  </a:lnTo>
                  <a:lnTo>
                    <a:pt x="1" y="9"/>
                  </a:lnTo>
                  <a:lnTo>
                    <a:pt x="1" y="9"/>
                  </a:lnTo>
                  <a:lnTo>
                    <a:pt x="4" y="14"/>
                  </a:lnTo>
                  <a:lnTo>
                    <a:pt x="7" y="19"/>
                  </a:lnTo>
                  <a:lnTo>
                    <a:pt x="15" y="30"/>
                  </a:lnTo>
                  <a:lnTo>
                    <a:pt x="15" y="30"/>
                  </a:lnTo>
                  <a:lnTo>
                    <a:pt x="18" y="33"/>
                  </a:lnTo>
                  <a:lnTo>
                    <a:pt x="20" y="33"/>
                  </a:lnTo>
                  <a:lnTo>
                    <a:pt x="22" y="33"/>
                  </a:lnTo>
                  <a:lnTo>
                    <a:pt x="24" y="33"/>
                  </a:lnTo>
                  <a:lnTo>
                    <a:pt x="27" y="30"/>
                  </a:lnTo>
                  <a:lnTo>
                    <a:pt x="28" y="29"/>
                  </a:lnTo>
                  <a:lnTo>
                    <a:pt x="28" y="26"/>
                  </a:lnTo>
                  <a:lnTo>
                    <a:pt x="27" y="24"/>
                  </a:lnTo>
                  <a:lnTo>
                    <a:pt x="27" y="2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09" name="Freeform 1637"/>
            <p:cNvSpPr/>
            <p:nvPr/>
          </p:nvSpPr>
          <p:spPr>
            <a:xfrm>
              <a:off x="2333181" y="3316761"/>
              <a:ext cx="22225" cy="30163"/>
            </a:xfrm>
            <a:custGeom>
              <a:avLst/>
              <a:gdLst/>
              <a:ahLst/>
              <a:cxnLst>
                <a:cxn ang="0">
                  <a:pos x="21696" y="24871"/>
                </a:cxn>
                <a:cxn ang="0">
                  <a:pos x="21696" y="24871"/>
                </a:cxn>
                <a:cxn ang="0">
                  <a:pos x="12171" y="10054"/>
                </a:cxn>
                <a:cxn ang="0">
                  <a:pos x="12171" y="10054"/>
                </a:cxn>
                <a:cxn ang="0">
                  <a:pos x="8996" y="5292"/>
                </a:cxn>
                <a:cxn ang="0">
                  <a:pos x="6879" y="3175"/>
                </a:cxn>
                <a:cxn ang="0">
                  <a:pos x="4763" y="1058"/>
                </a:cxn>
                <a:cxn ang="0">
                  <a:pos x="4763" y="1058"/>
                </a:cxn>
                <a:cxn ang="0">
                  <a:pos x="3704" y="0"/>
                </a:cxn>
                <a:cxn ang="0">
                  <a:pos x="2117" y="0"/>
                </a:cxn>
                <a:cxn ang="0">
                  <a:pos x="1588" y="1058"/>
                </a:cxn>
                <a:cxn ang="0">
                  <a:pos x="0" y="2117"/>
                </a:cxn>
                <a:cxn ang="0">
                  <a:pos x="0" y="3175"/>
                </a:cxn>
                <a:cxn ang="0">
                  <a:pos x="0" y="4763"/>
                </a:cxn>
                <a:cxn ang="0">
                  <a:pos x="0" y="5821"/>
                </a:cxn>
                <a:cxn ang="0">
                  <a:pos x="1588" y="7408"/>
                </a:cxn>
                <a:cxn ang="0">
                  <a:pos x="1588" y="7408"/>
                </a:cxn>
                <a:cxn ang="0">
                  <a:pos x="2646" y="8996"/>
                </a:cxn>
                <a:cxn ang="0">
                  <a:pos x="4233" y="11113"/>
                </a:cxn>
                <a:cxn ang="0">
                  <a:pos x="6879" y="15346"/>
                </a:cxn>
                <a:cxn ang="0">
                  <a:pos x="6879" y="15346"/>
                </a:cxn>
                <a:cxn ang="0">
                  <a:pos x="15875" y="28046"/>
                </a:cxn>
                <a:cxn ang="0">
                  <a:pos x="15875" y="28046"/>
                </a:cxn>
                <a:cxn ang="0">
                  <a:pos x="16404" y="29634"/>
                </a:cxn>
                <a:cxn ang="0">
                  <a:pos x="17992" y="30163"/>
                </a:cxn>
                <a:cxn ang="0">
                  <a:pos x="19050" y="30163"/>
                </a:cxn>
                <a:cxn ang="0">
                  <a:pos x="20638" y="29634"/>
                </a:cxn>
                <a:cxn ang="0">
                  <a:pos x="21696" y="29105"/>
                </a:cxn>
                <a:cxn ang="0">
                  <a:pos x="22225" y="27517"/>
                </a:cxn>
                <a:cxn ang="0">
                  <a:pos x="22225" y="25930"/>
                </a:cxn>
                <a:cxn ang="0">
                  <a:pos x="21696" y="24871"/>
                </a:cxn>
                <a:cxn ang="0">
                  <a:pos x="21696" y="24871"/>
                </a:cxn>
              </a:cxnLst>
              <a:rect l="0" t="0" r="0" b="0"/>
              <a:pathLst>
                <a:path w="42" h="57">
                  <a:moveTo>
                    <a:pt x="41" y="47"/>
                  </a:moveTo>
                  <a:lnTo>
                    <a:pt x="41" y="47"/>
                  </a:lnTo>
                  <a:lnTo>
                    <a:pt x="23" y="19"/>
                  </a:lnTo>
                  <a:lnTo>
                    <a:pt x="23" y="19"/>
                  </a:lnTo>
                  <a:lnTo>
                    <a:pt x="17" y="10"/>
                  </a:lnTo>
                  <a:lnTo>
                    <a:pt x="13" y="6"/>
                  </a:lnTo>
                  <a:lnTo>
                    <a:pt x="9" y="2"/>
                  </a:lnTo>
                  <a:lnTo>
                    <a:pt x="9" y="2"/>
                  </a:lnTo>
                  <a:lnTo>
                    <a:pt x="7" y="0"/>
                  </a:lnTo>
                  <a:lnTo>
                    <a:pt x="4" y="0"/>
                  </a:lnTo>
                  <a:lnTo>
                    <a:pt x="3" y="2"/>
                  </a:lnTo>
                  <a:lnTo>
                    <a:pt x="0" y="4"/>
                  </a:lnTo>
                  <a:lnTo>
                    <a:pt x="0" y="6"/>
                  </a:lnTo>
                  <a:lnTo>
                    <a:pt x="0" y="9"/>
                  </a:lnTo>
                  <a:lnTo>
                    <a:pt x="0" y="11"/>
                  </a:lnTo>
                  <a:lnTo>
                    <a:pt x="3" y="14"/>
                  </a:lnTo>
                  <a:lnTo>
                    <a:pt x="3" y="14"/>
                  </a:lnTo>
                  <a:lnTo>
                    <a:pt x="5" y="17"/>
                  </a:lnTo>
                  <a:lnTo>
                    <a:pt x="8" y="21"/>
                  </a:lnTo>
                  <a:lnTo>
                    <a:pt x="13" y="29"/>
                  </a:lnTo>
                  <a:lnTo>
                    <a:pt x="13" y="29"/>
                  </a:lnTo>
                  <a:lnTo>
                    <a:pt x="30" y="53"/>
                  </a:lnTo>
                  <a:lnTo>
                    <a:pt x="30" y="53"/>
                  </a:lnTo>
                  <a:lnTo>
                    <a:pt x="31" y="56"/>
                  </a:lnTo>
                  <a:lnTo>
                    <a:pt x="34" y="57"/>
                  </a:lnTo>
                  <a:lnTo>
                    <a:pt x="36" y="57"/>
                  </a:lnTo>
                  <a:lnTo>
                    <a:pt x="39" y="56"/>
                  </a:lnTo>
                  <a:lnTo>
                    <a:pt x="41" y="55"/>
                  </a:lnTo>
                  <a:lnTo>
                    <a:pt x="42" y="52"/>
                  </a:lnTo>
                  <a:lnTo>
                    <a:pt x="42" y="49"/>
                  </a:lnTo>
                  <a:lnTo>
                    <a:pt x="41" y="47"/>
                  </a:lnTo>
                  <a:lnTo>
                    <a:pt x="41" y="4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10" name="Freeform 1638"/>
            <p:cNvSpPr/>
            <p:nvPr/>
          </p:nvSpPr>
          <p:spPr>
            <a:xfrm>
              <a:off x="2344293" y="3308823"/>
              <a:ext cx="15875" cy="23813"/>
            </a:xfrm>
            <a:custGeom>
              <a:avLst/>
              <a:gdLst/>
              <a:ahLst/>
              <a:cxnLst>
                <a:cxn ang="0">
                  <a:pos x="15328" y="17721"/>
                </a:cxn>
                <a:cxn ang="0">
                  <a:pos x="15328" y="17721"/>
                </a:cxn>
                <a:cxn ang="0">
                  <a:pos x="13138" y="14399"/>
                </a:cxn>
                <a:cxn ang="0">
                  <a:pos x="10948" y="10522"/>
                </a:cxn>
                <a:cxn ang="0">
                  <a:pos x="9306" y="6092"/>
                </a:cxn>
                <a:cxn ang="0">
                  <a:pos x="6569" y="2215"/>
                </a:cxn>
                <a:cxn ang="0">
                  <a:pos x="6569" y="2215"/>
                </a:cxn>
                <a:cxn ang="0">
                  <a:pos x="5474" y="554"/>
                </a:cxn>
                <a:cxn ang="0">
                  <a:pos x="4379" y="0"/>
                </a:cxn>
                <a:cxn ang="0">
                  <a:pos x="2737" y="554"/>
                </a:cxn>
                <a:cxn ang="0">
                  <a:pos x="1095" y="554"/>
                </a:cxn>
                <a:cxn ang="0">
                  <a:pos x="547" y="1661"/>
                </a:cxn>
                <a:cxn ang="0">
                  <a:pos x="0" y="2769"/>
                </a:cxn>
                <a:cxn ang="0">
                  <a:pos x="0" y="4430"/>
                </a:cxn>
                <a:cxn ang="0">
                  <a:pos x="547" y="6092"/>
                </a:cxn>
                <a:cxn ang="0">
                  <a:pos x="547" y="6092"/>
                </a:cxn>
                <a:cxn ang="0">
                  <a:pos x="2737" y="9414"/>
                </a:cxn>
                <a:cxn ang="0">
                  <a:pos x="4927" y="14399"/>
                </a:cxn>
                <a:cxn ang="0">
                  <a:pos x="6569" y="17721"/>
                </a:cxn>
                <a:cxn ang="0">
                  <a:pos x="8759" y="21598"/>
                </a:cxn>
                <a:cxn ang="0">
                  <a:pos x="8759" y="21598"/>
                </a:cxn>
                <a:cxn ang="0">
                  <a:pos x="10401" y="23259"/>
                </a:cxn>
                <a:cxn ang="0">
                  <a:pos x="11496" y="23813"/>
                </a:cxn>
                <a:cxn ang="0">
                  <a:pos x="13138" y="23813"/>
                </a:cxn>
                <a:cxn ang="0">
                  <a:pos x="14780" y="23259"/>
                </a:cxn>
                <a:cxn ang="0">
                  <a:pos x="15328" y="22705"/>
                </a:cxn>
                <a:cxn ang="0">
                  <a:pos x="15875" y="21044"/>
                </a:cxn>
                <a:cxn ang="0">
                  <a:pos x="15875" y="19383"/>
                </a:cxn>
                <a:cxn ang="0">
                  <a:pos x="15328" y="17721"/>
                </a:cxn>
                <a:cxn ang="0">
                  <a:pos x="15328" y="17721"/>
                </a:cxn>
              </a:cxnLst>
              <a:rect l="0" t="0" r="0" b="0"/>
              <a:pathLst>
                <a:path w="29" h="43">
                  <a:moveTo>
                    <a:pt x="28" y="32"/>
                  </a:moveTo>
                  <a:lnTo>
                    <a:pt x="28" y="32"/>
                  </a:lnTo>
                  <a:lnTo>
                    <a:pt x="24" y="26"/>
                  </a:lnTo>
                  <a:lnTo>
                    <a:pt x="20" y="19"/>
                  </a:lnTo>
                  <a:lnTo>
                    <a:pt x="17" y="11"/>
                  </a:lnTo>
                  <a:lnTo>
                    <a:pt x="12" y="4"/>
                  </a:lnTo>
                  <a:lnTo>
                    <a:pt x="12" y="4"/>
                  </a:lnTo>
                  <a:lnTo>
                    <a:pt x="10" y="1"/>
                  </a:lnTo>
                  <a:lnTo>
                    <a:pt x="8" y="0"/>
                  </a:lnTo>
                  <a:lnTo>
                    <a:pt x="5" y="1"/>
                  </a:lnTo>
                  <a:lnTo>
                    <a:pt x="2" y="1"/>
                  </a:lnTo>
                  <a:lnTo>
                    <a:pt x="1" y="3"/>
                  </a:lnTo>
                  <a:lnTo>
                    <a:pt x="0" y="5"/>
                  </a:lnTo>
                  <a:lnTo>
                    <a:pt x="0" y="8"/>
                  </a:lnTo>
                  <a:lnTo>
                    <a:pt x="1" y="11"/>
                  </a:lnTo>
                  <a:lnTo>
                    <a:pt x="1" y="11"/>
                  </a:lnTo>
                  <a:lnTo>
                    <a:pt x="5" y="17"/>
                  </a:lnTo>
                  <a:lnTo>
                    <a:pt x="9" y="26"/>
                  </a:lnTo>
                  <a:lnTo>
                    <a:pt x="12" y="32"/>
                  </a:lnTo>
                  <a:lnTo>
                    <a:pt x="16" y="39"/>
                  </a:lnTo>
                  <a:lnTo>
                    <a:pt x="16" y="39"/>
                  </a:lnTo>
                  <a:lnTo>
                    <a:pt x="19" y="42"/>
                  </a:lnTo>
                  <a:lnTo>
                    <a:pt x="21" y="43"/>
                  </a:lnTo>
                  <a:lnTo>
                    <a:pt x="24" y="43"/>
                  </a:lnTo>
                  <a:lnTo>
                    <a:pt x="27" y="42"/>
                  </a:lnTo>
                  <a:lnTo>
                    <a:pt x="28" y="41"/>
                  </a:lnTo>
                  <a:lnTo>
                    <a:pt x="29" y="38"/>
                  </a:lnTo>
                  <a:lnTo>
                    <a:pt x="29" y="35"/>
                  </a:lnTo>
                  <a:lnTo>
                    <a:pt x="28" y="32"/>
                  </a:lnTo>
                  <a:lnTo>
                    <a:pt x="28" y="3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11" name="Freeform 1639"/>
            <p:cNvSpPr/>
            <p:nvPr/>
          </p:nvSpPr>
          <p:spPr>
            <a:xfrm>
              <a:off x="2361756" y="3289773"/>
              <a:ext cx="15875" cy="25400"/>
            </a:xfrm>
            <a:custGeom>
              <a:avLst/>
              <a:gdLst/>
              <a:ahLst/>
              <a:cxnLst>
                <a:cxn ang="0">
                  <a:pos x="15379" y="20216"/>
                </a:cxn>
                <a:cxn ang="0">
                  <a:pos x="15379" y="20216"/>
                </a:cxn>
                <a:cxn ang="0">
                  <a:pos x="10418" y="11404"/>
                </a:cxn>
                <a:cxn ang="0">
                  <a:pos x="6449" y="2073"/>
                </a:cxn>
                <a:cxn ang="0">
                  <a:pos x="6449" y="2073"/>
                </a:cxn>
                <a:cxn ang="0">
                  <a:pos x="5953" y="1555"/>
                </a:cxn>
                <a:cxn ang="0">
                  <a:pos x="4465" y="518"/>
                </a:cxn>
                <a:cxn ang="0">
                  <a:pos x="3969" y="0"/>
                </a:cxn>
                <a:cxn ang="0">
                  <a:pos x="2480" y="0"/>
                </a:cxn>
                <a:cxn ang="0">
                  <a:pos x="992" y="518"/>
                </a:cxn>
                <a:cxn ang="0">
                  <a:pos x="496" y="1555"/>
                </a:cxn>
                <a:cxn ang="0">
                  <a:pos x="0" y="2592"/>
                </a:cxn>
                <a:cxn ang="0">
                  <a:pos x="496" y="4147"/>
                </a:cxn>
                <a:cxn ang="0">
                  <a:pos x="496" y="4147"/>
                </a:cxn>
                <a:cxn ang="0">
                  <a:pos x="4465" y="13996"/>
                </a:cxn>
                <a:cxn ang="0">
                  <a:pos x="9922" y="23845"/>
                </a:cxn>
                <a:cxn ang="0">
                  <a:pos x="9922" y="23845"/>
                </a:cxn>
                <a:cxn ang="0">
                  <a:pos x="10418" y="25400"/>
                </a:cxn>
                <a:cxn ang="0">
                  <a:pos x="11906" y="25400"/>
                </a:cxn>
                <a:cxn ang="0">
                  <a:pos x="13395" y="25400"/>
                </a:cxn>
                <a:cxn ang="0">
                  <a:pos x="13891" y="25400"/>
                </a:cxn>
                <a:cxn ang="0">
                  <a:pos x="15379" y="24363"/>
                </a:cxn>
                <a:cxn ang="0">
                  <a:pos x="15875" y="23327"/>
                </a:cxn>
                <a:cxn ang="0">
                  <a:pos x="15875" y="21771"/>
                </a:cxn>
                <a:cxn ang="0">
                  <a:pos x="15379" y="20216"/>
                </a:cxn>
                <a:cxn ang="0">
                  <a:pos x="15379" y="20216"/>
                </a:cxn>
              </a:cxnLst>
              <a:rect l="0" t="0" r="0" b="0"/>
              <a:pathLst>
                <a:path w="32" h="49">
                  <a:moveTo>
                    <a:pt x="31" y="39"/>
                  </a:moveTo>
                  <a:lnTo>
                    <a:pt x="31" y="39"/>
                  </a:lnTo>
                  <a:lnTo>
                    <a:pt x="21" y="22"/>
                  </a:lnTo>
                  <a:lnTo>
                    <a:pt x="13" y="4"/>
                  </a:lnTo>
                  <a:lnTo>
                    <a:pt x="13" y="4"/>
                  </a:lnTo>
                  <a:lnTo>
                    <a:pt x="12" y="3"/>
                  </a:lnTo>
                  <a:lnTo>
                    <a:pt x="9" y="1"/>
                  </a:lnTo>
                  <a:lnTo>
                    <a:pt x="8" y="0"/>
                  </a:lnTo>
                  <a:lnTo>
                    <a:pt x="5" y="0"/>
                  </a:lnTo>
                  <a:lnTo>
                    <a:pt x="2" y="1"/>
                  </a:lnTo>
                  <a:lnTo>
                    <a:pt x="1" y="3"/>
                  </a:lnTo>
                  <a:lnTo>
                    <a:pt x="0" y="5"/>
                  </a:lnTo>
                  <a:lnTo>
                    <a:pt x="1" y="8"/>
                  </a:lnTo>
                  <a:lnTo>
                    <a:pt x="1" y="8"/>
                  </a:lnTo>
                  <a:lnTo>
                    <a:pt x="9" y="27"/>
                  </a:lnTo>
                  <a:lnTo>
                    <a:pt x="20" y="46"/>
                  </a:lnTo>
                  <a:lnTo>
                    <a:pt x="20" y="46"/>
                  </a:lnTo>
                  <a:lnTo>
                    <a:pt x="21" y="49"/>
                  </a:lnTo>
                  <a:lnTo>
                    <a:pt x="24" y="49"/>
                  </a:lnTo>
                  <a:lnTo>
                    <a:pt x="27" y="49"/>
                  </a:lnTo>
                  <a:lnTo>
                    <a:pt x="28" y="49"/>
                  </a:lnTo>
                  <a:lnTo>
                    <a:pt x="31" y="47"/>
                  </a:lnTo>
                  <a:lnTo>
                    <a:pt x="32" y="45"/>
                  </a:lnTo>
                  <a:lnTo>
                    <a:pt x="32" y="42"/>
                  </a:lnTo>
                  <a:lnTo>
                    <a:pt x="31" y="39"/>
                  </a:lnTo>
                  <a:lnTo>
                    <a:pt x="31" y="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12" name="Freeform 1640"/>
            <p:cNvSpPr/>
            <p:nvPr/>
          </p:nvSpPr>
          <p:spPr>
            <a:xfrm>
              <a:off x="2398268" y="3480273"/>
              <a:ext cx="22225" cy="34925"/>
            </a:xfrm>
            <a:custGeom>
              <a:avLst/>
              <a:gdLst/>
              <a:ahLst/>
              <a:cxnLst>
                <a:cxn ang="0">
                  <a:pos x="21696" y="29015"/>
                </a:cxn>
                <a:cxn ang="0">
                  <a:pos x="21696" y="29015"/>
                </a:cxn>
                <a:cxn ang="0">
                  <a:pos x="17463" y="22567"/>
                </a:cxn>
                <a:cxn ang="0">
                  <a:pos x="13758" y="16119"/>
                </a:cxn>
                <a:cxn ang="0">
                  <a:pos x="13758" y="16119"/>
                </a:cxn>
                <a:cxn ang="0">
                  <a:pos x="10054" y="10209"/>
                </a:cxn>
                <a:cxn ang="0">
                  <a:pos x="7937" y="6448"/>
                </a:cxn>
                <a:cxn ang="0">
                  <a:pos x="7408" y="2687"/>
                </a:cxn>
                <a:cxn ang="0">
                  <a:pos x="7408" y="2687"/>
                </a:cxn>
                <a:cxn ang="0">
                  <a:pos x="7408" y="1075"/>
                </a:cxn>
                <a:cxn ang="0">
                  <a:pos x="5821" y="537"/>
                </a:cxn>
                <a:cxn ang="0">
                  <a:pos x="5292" y="0"/>
                </a:cxn>
                <a:cxn ang="0">
                  <a:pos x="3704" y="0"/>
                </a:cxn>
                <a:cxn ang="0">
                  <a:pos x="2117" y="0"/>
                </a:cxn>
                <a:cxn ang="0">
                  <a:pos x="1588" y="537"/>
                </a:cxn>
                <a:cxn ang="0">
                  <a:pos x="1058" y="1075"/>
                </a:cxn>
                <a:cxn ang="0">
                  <a:pos x="0" y="2687"/>
                </a:cxn>
                <a:cxn ang="0">
                  <a:pos x="0" y="2687"/>
                </a:cxn>
                <a:cxn ang="0">
                  <a:pos x="1058" y="6448"/>
                </a:cxn>
                <a:cxn ang="0">
                  <a:pos x="1588" y="10209"/>
                </a:cxn>
                <a:cxn ang="0">
                  <a:pos x="3175" y="12895"/>
                </a:cxn>
                <a:cxn ang="0">
                  <a:pos x="5292" y="16119"/>
                </a:cxn>
                <a:cxn ang="0">
                  <a:pos x="5292" y="16119"/>
                </a:cxn>
                <a:cxn ang="0">
                  <a:pos x="7937" y="19343"/>
                </a:cxn>
                <a:cxn ang="0">
                  <a:pos x="10054" y="23642"/>
                </a:cxn>
                <a:cxn ang="0">
                  <a:pos x="13229" y="29015"/>
                </a:cxn>
                <a:cxn ang="0">
                  <a:pos x="15346" y="32776"/>
                </a:cxn>
                <a:cxn ang="0">
                  <a:pos x="15346" y="32776"/>
                </a:cxn>
                <a:cxn ang="0">
                  <a:pos x="16933" y="33850"/>
                </a:cxn>
                <a:cxn ang="0">
                  <a:pos x="17463" y="34925"/>
                </a:cxn>
                <a:cxn ang="0">
                  <a:pos x="19050" y="34925"/>
                </a:cxn>
                <a:cxn ang="0">
                  <a:pos x="20108" y="33850"/>
                </a:cxn>
                <a:cxn ang="0">
                  <a:pos x="21696" y="33313"/>
                </a:cxn>
                <a:cxn ang="0">
                  <a:pos x="21696" y="31701"/>
                </a:cxn>
                <a:cxn ang="0">
                  <a:pos x="22225" y="30627"/>
                </a:cxn>
                <a:cxn ang="0">
                  <a:pos x="21696" y="29015"/>
                </a:cxn>
                <a:cxn ang="0">
                  <a:pos x="21696" y="29015"/>
                </a:cxn>
              </a:cxnLst>
              <a:rect l="0" t="0" r="0" b="0"/>
              <a:pathLst>
                <a:path w="42" h="65">
                  <a:moveTo>
                    <a:pt x="41" y="54"/>
                  </a:moveTo>
                  <a:lnTo>
                    <a:pt x="41" y="54"/>
                  </a:lnTo>
                  <a:lnTo>
                    <a:pt x="33" y="42"/>
                  </a:lnTo>
                  <a:lnTo>
                    <a:pt x="26" y="30"/>
                  </a:lnTo>
                  <a:lnTo>
                    <a:pt x="26" y="30"/>
                  </a:lnTo>
                  <a:lnTo>
                    <a:pt x="19" y="19"/>
                  </a:lnTo>
                  <a:lnTo>
                    <a:pt x="15" y="12"/>
                  </a:lnTo>
                  <a:lnTo>
                    <a:pt x="14" y="5"/>
                  </a:lnTo>
                  <a:lnTo>
                    <a:pt x="14" y="5"/>
                  </a:lnTo>
                  <a:lnTo>
                    <a:pt x="14" y="2"/>
                  </a:lnTo>
                  <a:lnTo>
                    <a:pt x="11" y="1"/>
                  </a:lnTo>
                  <a:lnTo>
                    <a:pt x="10" y="0"/>
                  </a:lnTo>
                  <a:lnTo>
                    <a:pt x="7" y="0"/>
                  </a:lnTo>
                  <a:lnTo>
                    <a:pt x="4" y="0"/>
                  </a:lnTo>
                  <a:lnTo>
                    <a:pt x="3" y="1"/>
                  </a:lnTo>
                  <a:lnTo>
                    <a:pt x="2" y="2"/>
                  </a:lnTo>
                  <a:lnTo>
                    <a:pt x="0" y="5"/>
                  </a:lnTo>
                  <a:lnTo>
                    <a:pt x="0" y="5"/>
                  </a:lnTo>
                  <a:lnTo>
                    <a:pt x="2" y="12"/>
                  </a:lnTo>
                  <a:lnTo>
                    <a:pt x="3" y="19"/>
                  </a:lnTo>
                  <a:lnTo>
                    <a:pt x="6" y="24"/>
                  </a:lnTo>
                  <a:lnTo>
                    <a:pt x="10" y="30"/>
                  </a:lnTo>
                  <a:lnTo>
                    <a:pt x="10" y="30"/>
                  </a:lnTo>
                  <a:lnTo>
                    <a:pt x="15" y="36"/>
                  </a:lnTo>
                  <a:lnTo>
                    <a:pt x="19" y="44"/>
                  </a:lnTo>
                  <a:lnTo>
                    <a:pt x="25" y="54"/>
                  </a:lnTo>
                  <a:lnTo>
                    <a:pt x="29" y="61"/>
                  </a:lnTo>
                  <a:lnTo>
                    <a:pt x="29" y="61"/>
                  </a:lnTo>
                  <a:lnTo>
                    <a:pt x="32" y="63"/>
                  </a:lnTo>
                  <a:lnTo>
                    <a:pt x="33" y="65"/>
                  </a:lnTo>
                  <a:lnTo>
                    <a:pt x="36" y="65"/>
                  </a:lnTo>
                  <a:lnTo>
                    <a:pt x="38" y="63"/>
                  </a:lnTo>
                  <a:lnTo>
                    <a:pt x="41" y="62"/>
                  </a:lnTo>
                  <a:lnTo>
                    <a:pt x="41" y="59"/>
                  </a:lnTo>
                  <a:lnTo>
                    <a:pt x="42" y="57"/>
                  </a:lnTo>
                  <a:lnTo>
                    <a:pt x="41" y="54"/>
                  </a:lnTo>
                  <a:lnTo>
                    <a:pt x="41"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13" name="Freeform 1641"/>
            <p:cNvSpPr/>
            <p:nvPr/>
          </p:nvSpPr>
          <p:spPr>
            <a:xfrm>
              <a:off x="2420493" y="3451698"/>
              <a:ext cx="15875" cy="38100"/>
            </a:xfrm>
            <a:custGeom>
              <a:avLst/>
              <a:gdLst/>
              <a:ahLst/>
              <a:cxnLst>
                <a:cxn ang="0">
                  <a:pos x="15346" y="32279"/>
                </a:cxn>
                <a:cxn ang="0">
                  <a:pos x="15346" y="32279"/>
                </a:cxn>
                <a:cxn ang="0">
                  <a:pos x="13758" y="29633"/>
                </a:cxn>
                <a:cxn ang="0">
                  <a:pos x="12171" y="25929"/>
                </a:cxn>
                <a:cxn ang="0">
                  <a:pos x="10583" y="19050"/>
                </a:cxn>
                <a:cxn ang="0">
                  <a:pos x="10583" y="19050"/>
                </a:cxn>
                <a:cxn ang="0">
                  <a:pos x="10054" y="15875"/>
                </a:cxn>
                <a:cxn ang="0">
                  <a:pos x="8467" y="13758"/>
                </a:cxn>
                <a:cxn ang="0">
                  <a:pos x="8467" y="13758"/>
                </a:cxn>
                <a:cxn ang="0">
                  <a:pos x="7408" y="11113"/>
                </a:cxn>
                <a:cxn ang="0">
                  <a:pos x="7408" y="8996"/>
                </a:cxn>
                <a:cxn ang="0">
                  <a:pos x="7408" y="3175"/>
                </a:cxn>
                <a:cxn ang="0">
                  <a:pos x="7408" y="3175"/>
                </a:cxn>
                <a:cxn ang="0">
                  <a:pos x="7408" y="1588"/>
                </a:cxn>
                <a:cxn ang="0">
                  <a:pos x="6350" y="1058"/>
                </a:cxn>
                <a:cxn ang="0">
                  <a:pos x="5292" y="0"/>
                </a:cxn>
                <a:cxn ang="0">
                  <a:pos x="3704" y="0"/>
                </a:cxn>
                <a:cxn ang="0">
                  <a:pos x="2646" y="0"/>
                </a:cxn>
                <a:cxn ang="0">
                  <a:pos x="1588" y="1058"/>
                </a:cxn>
                <a:cxn ang="0">
                  <a:pos x="529" y="1588"/>
                </a:cxn>
                <a:cxn ang="0">
                  <a:pos x="0" y="3175"/>
                </a:cxn>
                <a:cxn ang="0">
                  <a:pos x="0" y="3175"/>
                </a:cxn>
                <a:cxn ang="0">
                  <a:pos x="529" y="11113"/>
                </a:cxn>
                <a:cxn ang="0">
                  <a:pos x="1588" y="14817"/>
                </a:cxn>
                <a:cxn ang="0">
                  <a:pos x="2646" y="19050"/>
                </a:cxn>
                <a:cxn ang="0">
                  <a:pos x="2646" y="19050"/>
                </a:cxn>
                <a:cxn ang="0">
                  <a:pos x="4233" y="23283"/>
                </a:cxn>
                <a:cxn ang="0">
                  <a:pos x="5821" y="27517"/>
                </a:cxn>
                <a:cxn ang="0">
                  <a:pos x="7408" y="31750"/>
                </a:cxn>
                <a:cxn ang="0">
                  <a:pos x="9525" y="35983"/>
                </a:cxn>
                <a:cxn ang="0">
                  <a:pos x="9525" y="35983"/>
                </a:cxn>
                <a:cxn ang="0">
                  <a:pos x="10054" y="37571"/>
                </a:cxn>
                <a:cxn ang="0">
                  <a:pos x="11642" y="38100"/>
                </a:cxn>
                <a:cxn ang="0">
                  <a:pos x="12700" y="38100"/>
                </a:cxn>
                <a:cxn ang="0">
                  <a:pos x="14287" y="37571"/>
                </a:cxn>
                <a:cxn ang="0">
                  <a:pos x="15346" y="37042"/>
                </a:cxn>
                <a:cxn ang="0">
                  <a:pos x="15875" y="35454"/>
                </a:cxn>
                <a:cxn ang="0">
                  <a:pos x="15875" y="33867"/>
                </a:cxn>
                <a:cxn ang="0">
                  <a:pos x="15346" y="32279"/>
                </a:cxn>
                <a:cxn ang="0">
                  <a:pos x="15346" y="32279"/>
                </a:cxn>
              </a:cxnLst>
              <a:rect l="0" t="0" r="0" b="0"/>
              <a:pathLst>
                <a:path w="30" h="72">
                  <a:moveTo>
                    <a:pt x="29" y="61"/>
                  </a:moveTo>
                  <a:lnTo>
                    <a:pt x="29" y="61"/>
                  </a:lnTo>
                  <a:lnTo>
                    <a:pt x="26" y="56"/>
                  </a:lnTo>
                  <a:lnTo>
                    <a:pt x="23" y="49"/>
                  </a:lnTo>
                  <a:lnTo>
                    <a:pt x="20" y="36"/>
                  </a:lnTo>
                  <a:lnTo>
                    <a:pt x="20" y="36"/>
                  </a:lnTo>
                  <a:lnTo>
                    <a:pt x="19" y="30"/>
                  </a:lnTo>
                  <a:lnTo>
                    <a:pt x="16" y="26"/>
                  </a:lnTo>
                  <a:lnTo>
                    <a:pt x="16" y="26"/>
                  </a:lnTo>
                  <a:lnTo>
                    <a:pt x="14" y="21"/>
                  </a:lnTo>
                  <a:lnTo>
                    <a:pt x="14" y="17"/>
                  </a:lnTo>
                  <a:lnTo>
                    <a:pt x="14" y="6"/>
                  </a:lnTo>
                  <a:lnTo>
                    <a:pt x="14" y="6"/>
                  </a:lnTo>
                  <a:lnTo>
                    <a:pt x="14" y="3"/>
                  </a:lnTo>
                  <a:lnTo>
                    <a:pt x="12" y="2"/>
                  </a:lnTo>
                  <a:lnTo>
                    <a:pt x="10" y="0"/>
                  </a:lnTo>
                  <a:lnTo>
                    <a:pt x="7" y="0"/>
                  </a:lnTo>
                  <a:lnTo>
                    <a:pt x="5" y="0"/>
                  </a:lnTo>
                  <a:lnTo>
                    <a:pt x="3" y="2"/>
                  </a:lnTo>
                  <a:lnTo>
                    <a:pt x="1" y="3"/>
                  </a:lnTo>
                  <a:lnTo>
                    <a:pt x="0" y="6"/>
                  </a:lnTo>
                  <a:lnTo>
                    <a:pt x="0" y="6"/>
                  </a:lnTo>
                  <a:lnTo>
                    <a:pt x="1" y="21"/>
                  </a:lnTo>
                  <a:lnTo>
                    <a:pt x="3" y="28"/>
                  </a:lnTo>
                  <a:lnTo>
                    <a:pt x="5" y="36"/>
                  </a:lnTo>
                  <a:lnTo>
                    <a:pt x="5" y="36"/>
                  </a:lnTo>
                  <a:lnTo>
                    <a:pt x="8" y="44"/>
                  </a:lnTo>
                  <a:lnTo>
                    <a:pt x="11" y="52"/>
                  </a:lnTo>
                  <a:lnTo>
                    <a:pt x="14" y="60"/>
                  </a:lnTo>
                  <a:lnTo>
                    <a:pt x="18" y="68"/>
                  </a:lnTo>
                  <a:lnTo>
                    <a:pt x="18" y="68"/>
                  </a:lnTo>
                  <a:lnTo>
                    <a:pt x="19" y="71"/>
                  </a:lnTo>
                  <a:lnTo>
                    <a:pt x="22" y="72"/>
                  </a:lnTo>
                  <a:lnTo>
                    <a:pt x="24" y="72"/>
                  </a:lnTo>
                  <a:lnTo>
                    <a:pt x="27" y="71"/>
                  </a:lnTo>
                  <a:lnTo>
                    <a:pt x="29" y="70"/>
                  </a:lnTo>
                  <a:lnTo>
                    <a:pt x="30" y="67"/>
                  </a:lnTo>
                  <a:lnTo>
                    <a:pt x="30" y="64"/>
                  </a:lnTo>
                  <a:lnTo>
                    <a:pt x="29" y="61"/>
                  </a:lnTo>
                  <a:lnTo>
                    <a:pt x="29"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14" name="Freeform 1642"/>
            <p:cNvSpPr/>
            <p:nvPr/>
          </p:nvSpPr>
          <p:spPr>
            <a:xfrm>
              <a:off x="2433193" y="3427886"/>
              <a:ext cx="19050" cy="36513"/>
            </a:xfrm>
            <a:custGeom>
              <a:avLst/>
              <a:gdLst/>
              <a:ahLst/>
              <a:cxnLst>
                <a:cxn ang="0">
                  <a:pos x="17929" y="31750"/>
                </a:cxn>
                <a:cxn ang="0">
                  <a:pos x="17929" y="31750"/>
                </a:cxn>
                <a:cxn ang="0">
                  <a:pos x="16809" y="28046"/>
                </a:cxn>
                <a:cxn ang="0">
                  <a:pos x="15128" y="24871"/>
                </a:cxn>
                <a:cxn ang="0">
                  <a:pos x="12887" y="18521"/>
                </a:cxn>
                <a:cxn ang="0">
                  <a:pos x="12887" y="18521"/>
                </a:cxn>
                <a:cxn ang="0">
                  <a:pos x="8965" y="10583"/>
                </a:cxn>
                <a:cxn ang="0">
                  <a:pos x="8404" y="7408"/>
                </a:cxn>
                <a:cxn ang="0">
                  <a:pos x="7284" y="3704"/>
                </a:cxn>
                <a:cxn ang="0">
                  <a:pos x="7284" y="3704"/>
                </a:cxn>
                <a:cxn ang="0">
                  <a:pos x="6724" y="2117"/>
                </a:cxn>
                <a:cxn ang="0">
                  <a:pos x="6163" y="529"/>
                </a:cxn>
                <a:cxn ang="0">
                  <a:pos x="4482" y="0"/>
                </a:cxn>
                <a:cxn ang="0">
                  <a:pos x="2801" y="0"/>
                </a:cxn>
                <a:cxn ang="0">
                  <a:pos x="2241" y="0"/>
                </a:cxn>
                <a:cxn ang="0">
                  <a:pos x="560" y="529"/>
                </a:cxn>
                <a:cxn ang="0">
                  <a:pos x="0" y="2117"/>
                </a:cxn>
                <a:cxn ang="0">
                  <a:pos x="0" y="3704"/>
                </a:cxn>
                <a:cxn ang="0">
                  <a:pos x="0" y="3704"/>
                </a:cxn>
                <a:cxn ang="0">
                  <a:pos x="560" y="7408"/>
                </a:cxn>
                <a:cxn ang="0">
                  <a:pos x="1681" y="11642"/>
                </a:cxn>
                <a:cxn ang="0">
                  <a:pos x="4482" y="19579"/>
                </a:cxn>
                <a:cxn ang="0">
                  <a:pos x="4482" y="19579"/>
                </a:cxn>
                <a:cxn ang="0">
                  <a:pos x="8404" y="27517"/>
                </a:cxn>
                <a:cxn ang="0">
                  <a:pos x="9525" y="31750"/>
                </a:cxn>
                <a:cxn ang="0">
                  <a:pos x="11206" y="34925"/>
                </a:cxn>
                <a:cxn ang="0">
                  <a:pos x="11206" y="34925"/>
                </a:cxn>
                <a:cxn ang="0">
                  <a:pos x="12887" y="36513"/>
                </a:cxn>
                <a:cxn ang="0">
                  <a:pos x="14568" y="36513"/>
                </a:cxn>
                <a:cxn ang="0">
                  <a:pos x="15688" y="36513"/>
                </a:cxn>
                <a:cxn ang="0">
                  <a:pos x="16809" y="36513"/>
                </a:cxn>
                <a:cxn ang="0">
                  <a:pos x="17929" y="34925"/>
                </a:cxn>
                <a:cxn ang="0">
                  <a:pos x="19050" y="34396"/>
                </a:cxn>
                <a:cxn ang="0">
                  <a:pos x="19050" y="32809"/>
                </a:cxn>
                <a:cxn ang="0">
                  <a:pos x="17929" y="31750"/>
                </a:cxn>
                <a:cxn ang="0">
                  <a:pos x="17929" y="31750"/>
                </a:cxn>
              </a:cxnLst>
              <a:rect l="0" t="0" r="0" b="0"/>
              <a:pathLst>
                <a:path w="34" h="69">
                  <a:moveTo>
                    <a:pt x="32" y="60"/>
                  </a:moveTo>
                  <a:lnTo>
                    <a:pt x="32" y="60"/>
                  </a:lnTo>
                  <a:lnTo>
                    <a:pt x="30" y="53"/>
                  </a:lnTo>
                  <a:lnTo>
                    <a:pt x="27" y="47"/>
                  </a:lnTo>
                  <a:lnTo>
                    <a:pt x="23" y="35"/>
                  </a:lnTo>
                  <a:lnTo>
                    <a:pt x="23" y="35"/>
                  </a:lnTo>
                  <a:lnTo>
                    <a:pt x="16" y="20"/>
                  </a:lnTo>
                  <a:lnTo>
                    <a:pt x="15" y="14"/>
                  </a:lnTo>
                  <a:lnTo>
                    <a:pt x="13" y="7"/>
                  </a:lnTo>
                  <a:lnTo>
                    <a:pt x="13" y="7"/>
                  </a:lnTo>
                  <a:lnTo>
                    <a:pt x="12" y="4"/>
                  </a:lnTo>
                  <a:lnTo>
                    <a:pt x="11" y="1"/>
                  </a:lnTo>
                  <a:lnTo>
                    <a:pt x="8" y="0"/>
                  </a:lnTo>
                  <a:lnTo>
                    <a:pt x="5" y="0"/>
                  </a:lnTo>
                  <a:lnTo>
                    <a:pt x="4" y="0"/>
                  </a:lnTo>
                  <a:lnTo>
                    <a:pt x="1" y="1"/>
                  </a:lnTo>
                  <a:lnTo>
                    <a:pt x="0" y="4"/>
                  </a:lnTo>
                  <a:lnTo>
                    <a:pt x="0" y="7"/>
                  </a:lnTo>
                  <a:lnTo>
                    <a:pt x="0" y="7"/>
                  </a:lnTo>
                  <a:lnTo>
                    <a:pt x="1" y="14"/>
                  </a:lnTo>
                  <a:lnTo>
                    <a:pt x="3" y="22"/>
                  </a:lnTo>
                  <a:lnTo>
                    <a:pt x="8" y="37"/>
                  </a:lnTo>
                  <a:lnTo>
                    <a:pt x="8" y="37"/>
                  </a:lnTo>
                  <a:lnTo>
                    <a:pt x="15" y="52"/>
                  </a:lnTo>
                  <a:lnTo>
                    <a:pt x="17" y="60"/>
                  </a:lnTo>
                  <a:lnTo>
                    <a:pt x="20" y="66"/>
                  </a:lnTo>
                  <a:lnTo>
                    <a:pt x="20" y="66"/>
                  </a:lnTo>
                  <a:lnTo>
                    <a:pt x="23" y="69"/>
                  </a:lnTo>
                  <a:lnTo>
                    <a:pt x="26" y="69"/>
                  </a:lnTo>
                  <a:lnTo>
                    <a:pt x="28" y="69"/>
                  </a:lnTo>
                  <a:lnTo>
                    <a:pt x="30" y="69"/>
                  </a:lnTo>
                  <a:lnTo>
                    <a:pt x="32" y="66"/>
                  </a:lnTo>
                  <a:lnTo>
                    <a:pt x="34" y="65"/>
                  </a:lnTo>
                  <a:lnTo>
                    <a:pt x="34" y="62"/>
                  </a:lnTo>
                  <a:lnTo>
                    <a:pt x="32" y="60"/>
                  </a:lnTo>
                  <a:lnTo>
                    <a:pt x="32" y="6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15" name="Freeform 1643"/>
            <p:cNvSpPr/>
            <p:nvPr/>
          </p:nvSpPr>
          <p:spPr>
            <a:xfrm>
              <a:off x="2449068" y="3407248"/>
              <a:ext cx="19050" cy="49213"/>
            </a:xfrm>
            <a:custGeom>
              <a:avLst/>
              <a:gdLst/>
              <a:ahLst/>
              <a:cxnLst>
                <a:cxn ang="0">
                  <a:pos x="19050" y="43392"/>
                </a:cxn>
                <a:cxn ang="0">
                  <a:pos x="19050" y="43392"/>
                </a:cxn>
                <a:cxn ang="0">
                  <a:pos x="15446" y="33867"/>
                </a:cxn>
                <a:cxn ang="0">
                  <a:pos x="12872" y="24342"/>
                </a:cxn>
                <a:cxn ang="0">
                  <a:pos x="12872" y="24342"/>
                </a:cxn>
                <a:cxn ang="0">
                  <a:pos x="9268" y="13758"/>
                </a:cxn>
                <a:cxn ang="0">
                  <a:pos x="7723" y="8996"/>
                </a:cxn>
                <a:cxn ang="0">
                  <a:pos x="7208" y="3704"/>
                </a:cxn>
                <a:cxn ang="0">
                  <a:pos x="7208" y="3704"/>
                </a:cxn>
                <a:cxn ang="0">
                  <a:pos x="7208" y="1588"/>
                </a:cxn>
                <a:cxn ang="0">
                  <a:pos x="6178" y="1058"/>
                </a:cxn>
                <a:cxn ang="0">
                  <a:pos x="5664" y="0"/>
                </a:cxn>
                <a:cxn ang="0">
                  <a:pos x="4119" y="0"/>
                </a:cxn>
                <a:cxn ang="0">
                  <a:pos x="3089" y="0"/>
                </a:cxn>
                <a:cxn ang="0">
                  <a:pos x="1545" y="1058"/>
                </a:cxn>
                <a:cxn ang="0">
                  <a:pos x="1030" y="1588"/>
                </a:cxn>
                <a:cxn ang="0">
                  <a:pos x="0" y="3704"/>
                </a:cxn>
                <a:cxn ang="0">
                  <a:pos x="0" y="3704"/>
                </a:cxn>
                <a:cxn ang="0">
                  <a:pos x="1030" y="8996"/>
                </a:cxn>
                <a:cxn ang="0">
                  <a:pos x="1545" y="13758"/>
                </a:cxn>
                <a:cxn ang="0">
                  <a:pos x="5149" y="23813"/>
                </a:cxn>
                <a:cxn ang="0">
                  <a:pos x="5149" y="23813"/>
                </a:cxn>
                <a:cxn ang="0">
                  <a:pos x="7208" y="29634"/>
                </a:cxn>
                <a:cxn ang="0">
                  <a:pos x="8753" y="35455"/>
                </a:cxn>
                <a:cxn ang="0">
                  <a:pos x="10812" y="41275"/>
                </a:cxn>
                <a:cxn ang="0">
                  <a:pos x="12872" y="47625"/>
                </a:cxn>
                <a:cxn ang="0">
                  <a:pos x="12872" y="47625"/>
                </a:cxn>
                <a:cxn ang="0">
                  <a:pos x="13386" y="48155"/>
                </a:cxn>
                <a:cxn ang="0">
                  <a:pos x="14931" y="49213"/>
                </a:cxn>
                <a:cxn ang="0">
                  <a:pos x="15446" y="49213"/>
                </a:cxn>
                <a:cxn ang="0">
                  <a:pos x="16991" y="48155"/>
                </a:cxn>
                <a:cxn ang="0">
                  <a:pos x="18535" y="47625"/>
                </a:cxn>
                <a:cxn ang="0">
                  <a:pos x="19050" y="46567"/>
                </a:cxn>
                <a:cxn ang="0">
                  <a:pos x="19050" y="45509"/>
                </a:cxn>
                <a:cxn ang="0">
                  <a:pos x="19050" y="43392"/>
                </a:cxn>
                <a:cxn ang="0">
                  <a:pos x="19050" y="43392"/>
                </a:cxn>
              </a:cxnLst>
              <a:rect l="0" t="0" r="0" b="0"/>
              <a:pathLst>
                <a:path w="37" h="93">
                  <a:moveTo>
                    <a:pt x="37" y="82"/>
                  </a:moveTo>
                  <a:lnTo>
                    <a:pt x="37" y="82"/>
                  </a:lnTo>
                  <a:lnTo>
                    <a:pt x="30" y="64"/>
                  </a:lnTo>
                  <a:lnTo>
                    <a:pt x="25" y="46"/>
                  </a:lnTo>
                  <a:lnTo>
                    <a:pt x="25" y="46"/>
                  </a:lnTo>
                  <a:lnTo>
                    <a:pt x="18" y="26"/>
                  </a:lnTo>
                  <a:lnTo>
                    <a:pt x="15" y="17"/>
                  </a:lnTo>
                  <a:lnTo>
                    <a:pt x="14" y="7"/>
                  </a:lnTo>
                  <a:lnTo>
                    <a:pt x="14" y="7"/>
                  </a:lnTo>
                  <a:lnTo>
                    <a:pt x="14" y="3"/>
                  </a:lnTo>
                  <a:lnTo>
                    <a:pt x="12" y="2"/>
                  </a:lnTo>
                  <a:lnTo>
                    <a:pt x="11" y="0"/>
                  </a:lnTo>
                  <a:lnTo>
                    <a:pt x="8" y="0"/>
                  </a:lnTo>
                  <a:lnTo>
                    <a:pt x="6" y="0"/>
                  </a:lnTo>
                  <a:lnTo>
                    <a:pt x="3" y="2"/>
                  </a:lnTo>
                  <a:lnTo>
                    <a:pt x="2" y="3"/>
                  </a:lnTo>
                  <a:lnTo>
                    <a:pt x="0" y="7"/>
                  </a:lnTo>
                  <a:lnTo>
                    <a:pt x="0" y="7"/>
                  </a:lnTo>
                  <a:lnTo>
                    <a:pt x="2" y="17"/>
                  </a:lnTo>
                  <a:lnTo>
                    <a:pt x="3" y="26"/>
                  </a:lnTo>
                  <a:lnTo>
                    <a:pt x="10" y="45"/>
                  </a:lnTo>
                  <a:lnTo>
                    <a:pt x="10" y="45"/>
                  </a:lnTo>
                  <a:lnTo>
                    <a:pt x="14" y="56"/>
                  </a:lnTo>
                  <a:lnTo>
                    <a:pt x="17" y="67"/>
                  </a:lnTo>
                  <a:lnTo>
                    <a:pt x="21" y="78"/>
                  </a:lnTo>
                  <a:lnTo>
                    <a:pt x="25" y="90"/>
                  </a:lnTo>
                  <a:lnTo>
                    <a:pt x="25" y="90"/>
                  </a:lnTo>
                  <a:lnTo>
                    <a:pt x="26" y="91"/>
                  </a:lnTo>
                  <a:lnTo>
                    <a:pt x="29" y="93"/>
                  </a:lnTo>
                  <a:lnTo>
                    <a:pt x="30" y="93"/>
                  </a:lnTo>
                  <a:lnTo>
                    <a:pt x="33" y="91"/>
                  </a:lnTo>
                  <a:lnTo>
                    <a:pt x="36" y="90"/>
                  </a:lnTo>
                  <a:lnTo>
                    <a:pt x="37" y="88"/>
                  </a:lnTo>
                  <a:lnTo>
                    <a:pt x="37" y="86"/>
                  </a:lnTo>
                  <a:lnTo>
                    <a:pt x="37" y="82"/>
                  </a:lnTo>
                  <a:lnTo>
                    <a:pt x="37"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16" name="Freeform 1644"/>
            <p:cNvSpPr/>
            <p:nvPr/>
          </p:nvSpPr>
          <p:spPr>
            <a:xfrm>
              <a:off x="2466531" y="3369148"/>
              <a:ext cx="23813" cy="66675"/>
            </a:xfrm>
            <a:custGeom>
              <a:avLst/>
              <a:gdLst/>
              <a:ahLst/>
              <a:cxnLst>
                <a:cxn ang="0">
                  <a:pos x="23813" y="61383"/>
                </a:cxn>
                <a:cxn ang="0">
                  <a:pos x="23813" y="61383"/>
                </a:cxn>
                <a:cxn ang="0">
                  <a:pos x="17992" y="46567"/>
                </a:cxn>
                <a:cxn ang="0">
                  <a:pos x="13759" y="31221"/>
                </a:cxn>
                <a:cxn ang="0">
                  <a:pos x="13759" y="31221"/>
                </a:cxn>
                <a:cxn ang="0">
                  <a:pos x="10054" y="17992"/>
                </a:cxn>
                <a:cxn ang="0">
                  <a:pos x="7938" y="10583"/>
                </a:cxn>
                <a:cxn ang="0">
                  <a:pos x="6879" y="3704"/>
                </a:cxn>
                <a:cxn ang="0">
                  <a:pos x="6879" y="3704"/>
                </a:cxn>
                <a:cxn ang="0">
                  <a:pos x="6350" y="2117"/>
                </a:cxn>
                <a:cxn ang="0">
                  <a:pos x="5821" y="529"/>
                </a:cxn>
                <a:cxn ang="0">
                  <a:pos x="4763" y="0"/>
                </a:cxn>
                <a:cxn ang="0">
                  <a:pos x="3704" y="0"/>
                </a:cxn>
                <a:cxn ang="0">
                  <a:pos x="2117" y="0"/>
                </a:cxn>
                <a:cxn ang="0">
                  <a:pos x="529" y="529"/>
                </a:cxn>
                <a:cxn ang="0">
                  <a:pos x="0" y="2117"/>
                </a:cxn>
                <a:cxn ang="0">
                  <a:pos x="0" y="3704"/>
                </a:cxn>
                <a:cxn ang="0">
                  <a:pos x="0" y="3704"/>
                </a:cxn>
                <a:cxn ang="0">
                  <a:pos x="529" y="11113"/>
                </a:cxn>
                <a:cxn ang="0">
                  <a:pos x="2646" y="18521"/>
                </a:cxn>
                <a:cxn ang="0">
                  <a:pos x="4763" y="25929"/>
                </a:cxn>
                <a:cxn ang="0">
                  <a:pos x="6879" y="33867"/>
                </a:cxn>
                <a:cxn ang="0">
                  <a:pos x="6879" y="33867"/>
                </a:cxn>
                <a:cxn ang="0">
                  <a:pos x="8467" y="41275"/>
                </a:cxn>
                <a:cxn ang="0">
                  <a:pos x="11642" y="49213"/>
                </a:cxn>
                <a:cxn ang="0">
                  <a:pos x="16934" y="65087"/>
                </a:cxn>
                <a:cxn ang="0">
                  <a:pos x="16934" y="65087"/>
                </a:cxn>
                <a:cxn ang="0">
                  <a:pos x="17992" y="66675"/>
                </a:cxn>
                <a:cxn ang="0">
                  <a:pos x="19050" y="66675"/>
                </a:cxn>
                <a:cxn ang="0">
                  <a:pos x="20109" y="66675"/>
                </a:cxn>
                <a:cxn ang="0">
                  <a:pos x="21696" y="66675"/>
                </a:cxn>
                <a:cxn ang="0">
                  <a:pos x="22755" y="66146"/>
                </a:cxn>
                <a:cxn ang="0">
                  <a:pos x="23813" y="64558"/>
                </a:cxn>
                <a:cxn ang="0">
                  <a:pos x="23813" y="62971"/>
                </a:cxn>
                <a:cxn ang="0">
                  <a:pos x="23813" y="61383"/>
                </a:cxn>
                <a:cxn ang="0">
                  <a:pos x="23813" y="61383"/>
                </a:cxn>
              </a:cxnLst>
              <a:rect l="0" t="0" r="0" b="0"/>
              <a:pathLst>
                <a:path w="45" h="126">
                  <a:moveTo>
                    <a:pt x="45" y="116"/>
                  </a:moveTo>
                  <a:lnTo>
                    <a:pt x="45" y="116"/>
                  </a:lnTo>
                  <a:lnTo>
                    <a:pt x="34" y="88"/>
                  </a:lnTo>
                  <a:lnTo>
                    <a:pt x="26" y="59"/>
                  </a:lnTo>
                  <a:lnTo>
                    <a:pt x="26" y="59"/>
                  </a:lnTo>
                  <a:lnTo>
                    <a:pt x="19" y="34"/>
                  </a:lnTo>
                  <a:lnTo>
                    <a:pt x="15" y="20"/>
                  </a:lnTo>
                  <a:lnTo>
                    <a:pt x="13" y="7"/>
                  </a:lnTo>
                  <a:lnTo>
                    <a:pt x="13" y="7"/>
                  </a:lnTo>
                  <a:lnTo>
                    <a:pt x="12" y="4"/>
                  </a:lnTo>
                  <a:lnTo>
                    <a:pt x="11" y="1"/>
                  </a:lnTo>
                  <a:lnTo>
                    <a:pt x="9" y="0"/>
                  </a:lnTo>
                  <a:lnTo>
                    <a:pt x="7" y="0"/>
                  </a:lnTo>
                  <a:lnTo>
                    <a:pt x="4" y="0"/>
                  </a:lnTo>
                  <a:lnTo>
                    <a:pt x="1" y="1"/>
                  </a:lnTo>
                  <a:lnTo>
                    <a:pt x="0" y="4"/>
                  </a:lnTo>
                  <a:lnTo>
                    <a:pt x="0" y="7"/>
                  </a:lnTo>
                  <a:lnTo>
                    <a:pt x="0" y="7"/>
                  </a:lnTo>
                  <a:lnTo>
                    <a:pt x="1" y="21"/>
                  </a:lnTo>
                  <a:lnTo>
                    <a:pt x="5" y="35"/>
                  </a:lnTo>
                  <a:lnTo>
                    <a:pt x="9" y="49"/>
                  </a:lnTo>
                  <a:lnTo>
                    <a:pt x="13" y="64"/>
                  </a:lnTo>
                  <a:lnTo>
                    <a:pt x="13" y="64"/>
                  </a:lnTo>
                  <a:lnTo>
                    <a:pt x="16" y="78"/>
                  </a:lnTo>
                  <a:lnTo>
                    <a:pt x="22" y="93"/>
                  </a:lnTo>
                  <a:lnTo>
                    <a:pt x="32" y="123"/>
                  </a:lnTo>
                  <a:lnTo>
                    <a:pt x="32" y="123"/>
                  </a:lnTo>
                  <a:lnTo>
                    <a:pt x="34" y="126"/>
                  </a:lnTo>
                  <a:lnTo>
                    <a:pt x="36" y="126"/>
                  </a:lnTo>
                  <a:lnTo>
                    <a:pt x="38" y="126"/>
                  </a:lnTo>
                  <a:lnTo>
                    <a:pt x="41" y="126"/>
                  </a:lnTo>
                  <a:lnTo>
                    <a:pt x="43" y="125"/>
                  </a:lnTo>
                  <a:lnTo>
                    <a:pt x="45" y="122"/>
                  </a:lnTo>
                  <a:lnTo>
                    <a:pt x="45" y="119"/>
                  </a:lnTo>
                  <a:lnTo>
                    <a:pt x="45" y="116"/>
                  </a:lnTo>
                  <a:lnTo>
                    <a:pt x="45" y="11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17" name="Freeform 1645"/>
            <p:cNvSpPr/>
            <p:nvPr/>
          </p:nvSpPr>
          <p:spPr>
            <a:xfrm>
              <a:off x="2487168" y="3351686"/>
              <a:ext cx="17463" cy="53975"/>
            </a:xfrm>
            <a:custGeom>
              <a:avLst/>
              <a:gdLst/>
              <a:ahLst/>
              <a:cxnLst>
                <a:cxn ang="0">
                  <a:pos x="17463" y="49783"/>
                </a:cxn>
                <a:cxn ang="0">
                  <a:pos x="17463" y="49783"/>
                </a:cxn>
                <a:cxn ang="0">
                  <a:pos x="12171" y="26725"/>
                </a:cxn>
                <a:cxn ang="0">
                  <a:pos x="12171" y="26725"/>
                </a:cxn>
                <a:cxn ang="0">
                  <a:pos x="8996" y="14673"/>
                </a:cxn>
                <a:cxn ang="0">
                  <a:pos x="7409" y="8908"/>
                </a:cxn>
                <a:cxn ang="0">
                  <a:pos x="6879" y="3668"/>
                </a:cxn>
                <a:cxn ang="0">
                  <a:pos x="6879" y="3668"/>
                </a:cxn>
                <a:cxn ang="0">
                  <a:pos x="6350" y="2096"/>
                </a:cxn>
                <a:cxn ang="0">
                  <a:pos x="5292" y="524"/>
                </a:cxn>
                <a:cxn ang="0">
                  <a:pos x="4763" y="0"/>
                </a:cxn>
                <a:cxn ang="0">
                  <a:pos x="3175" y="0"/>
                </a:cxn>
                <a:cxn ang="0">
                  <a:pos x="2117" y="0"/>
                </a:cxn>
                <a:cxn ang="0">
                  <a:pos x="529" y="524"/>
                </a:cxn>
                <a:cxn ang="0">
                  <a:pos x="0" y="2096"/>
                </a:cxn>
                <a:cxn ang="0">
                  <a:pos x="0" y="3668"/>
                </a:cxn>
                <a:cxn ang="0">
                  <a:pos x="0" y="3668"/>
                </a:cxn>
                <a:cxn ang="0">
                  <a:pos x="529" y="8908"/>
                </a:cxn>
                <a:cxn ang="0">
                  <a:pos x="1058" y="14149"/>
                </a:cxn>
                <a:cxn ang="0">
                  <a:pos x="4233" y="25677"/>
                </a:cxn>
                <a:cxn ang="0">
                  <a:pos x="4233" y="25677"/>
                </a:cxn>
                <a:cxn ang="0">
                  <a:pos x="10584" y="51879"/>
                </a:cxn>
                <a:cxn ang="0">
                  <a:pos x="10584" y="51879"/>
                </a:cxn>
                <a:cxn ang="0">
                  <a:pos x="11113" y="53451"/>
                </a:cxn>
                <a:cxn ang="0">
                  <a:pos x="12700" y="53975"/>
                </a:cxn>
                <a:cxn ang="0">
                  <a:pos x="13230" y="53975"/>
                </a:cxn>
                <a:cxn ang="0">
                  <a:pos x="14817" y="53975"/>
                </a:cxn>
                <a:cxn ang="0">
                  <a:pos x="16405" y="53451"/>
                </a:cxn>
                <a:cxn ang="0">
                  <a:pos x="16934" y="52403"/>
                </a:cxn>
                <a:cxn ang="0">
                  <a:pos x="17463" y="51355"/>
                </a:cxn>
                <a:cxn ang="0">
                  <a:pos x="17463" y="49783"/>
                </a:cxn>
                <a:cxn ang="0">
                  <a:pos x="17463" y="49783"/>
                </a:cxn>
              </a:cxnLst>
              <a:rect l="0" t="0" r="0" b="0"/>
              <a:pathLst>
                <a:path w="33" h="103">
                  <a:moveTo>
                    <a:pt x="33" y="95"/>
                  </a:moveTo>
                  <a:lnTo>
                    <a:pt x="33" y="95"/>
                  </a:lnTo>
                  <a:lnTo>
                    <a:pt x="23" y="51"/>
                  </a:lnTo>
                  <a:lnTo>
                    <a:pt x="23" y="51"/>
                  </a:lnTo>
                  <a:lnTo>
                    <a:pt x="17" y="28"/>
                  </a:lnTo>
                  <a:lnTo>
                    <a:pt x="14" y="17"/>
                  </a:lnTo>
                  <a:lnTo>
                    <a:pt x="13" y="7"/>
                  </a:lnTo>
                  <a:lnTo>
                    <a:pt x="13" y="7"/>
                  </a:lnTo>
                  <a:lnTo>
                    <a:pt x="12" y="4"/>
                  </a:lnTo>
                  <a:lnTo>
                    <a:pt x="10" y="1"/>
                  </a:lnTo>
                  <a:lnTo>
                    <a:pt x="9" y="0"/>
                  </a:lnTo>
                  <a:lnTo>
                    <a:pt x="6" y="0"/>
                  </a:lnTo>
                  <a:lnTo>
                    <a:pt x="4" y="0"/>
                  </a:lnTo>
                  <a:lnTo>
                    <a:pt x="1" y="1"/>
                  </a:lnTo>
                  <a:lnTo>
                    <a:pt x="0" y="4"/>
                  </a:lnTo>
                  <a:lnTo>
                    <a:pt x="0" y="7"/>
                  </a:lnTo>
                  <a:lnTo>
                    <a:pt x="0" y="7"/>
                  </a:lnTo>
                  <a:lnTo>
                    <a:pt x="1" y="17"/>
                  </a:lnTo>
                  <a:lnTo>
                    <a:pt x="2" y="27"/>
                  </a:lnTo>
                  <a:lnTo>
                    <a:pt x="8" y="49"/>
                  </a:lnTo>
                  <a:lnTo>
                    <a:pt x="8" y="49"/>
                  </a:lnTo>
                  <a:lnTo>
                    <a:pt x="20" y="99"/>
                  </a:lnTo>
                  <a:lnTo>
                    <a:pt x="20" y="99"/>
                  </a:lnTo>
                  <a:lnTo>
                    <a:pt x="21" y="102"/>
                  </a:lnTo>
                  <a:lnTo>
                    <a:pt x="24" y="103"/>
                  </a:lnTo>
                  <a:lnTo>
                    <a:pt x="25" y="103"/>
                  </a:lnTo>
                  <a:lnTo>
                    <a:pt x="28" y="103"/>
                  </a:lnTo>
                  <a:lnTo>
                    <a:pt x="31" y="102"/>
                  </a:lnTo>
                  <a:lnTo>
                    <a:pt x="32" y="100"/>
                  </a:lnTo>
                  <a:lnTo>
                    <a:pt x="33" y="98"/>
                  </a:lnTo>
                  <a:lnTo>
                    <a:pt x="33" y="95"/>
                  </a:lnTo>
                  <a:lnTo>
                    <a:pt x="33" y="9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18" name="Freeform 1646"/>
            <p:cNvSpPr/>
            <p:nvPr/>
          </p:nvSpPr>
          <p:spPr>
            <a:xfrm>
              <a:off x="2504631" y="3315173"/>
              <a:ext cx="25400" cy="60325"/>
            </a:xfrm>
            <a:custGeom>
              <a:avLst/>
              <a:gdLst/>
              <a:ahLst/>
              <a:cxnLst>
                <a:cxn ang="0">
                  <a:pos x="25400" y="55520"/>
                </a:cxn>
                <a:cxn ang="0">
                  <a:pos x="25400" y="55520"/>
                </a:cxn>
                <a:cxn ang="0">
                  <a:pos x="19698" y="42708"/>
                </a:cxn>
                <a:cxn ang="0">
                  <a:pos x="15033" y="29896"/>
                </a:cxn>
                <a:cxn ang="0">
                  <a:pos x="9849" y="16015"/>
                </a:cxn>
                <a:cxn ang="0">
                  <a:pos x="7776" y="9609"/>
                </a:cxn>
                <a:cxn ang="0">
                  <a:pos x="6220" y="2135"/>
                </a:cxn>
                <a:cxn ang="0">
                  <a:pos x="6220" y="2135"/>
                </a:cxn>
                <a:cxn ang="0">
                  <a:pos x="5702" y="534"/>
                </a:cxn>
                <a:cxn ang="0">
                  <a:pos x="5184" y="0"/>
                </a:cxn>
                <a:cxn ang="0">
                  <a:pos x="3629" y="0"/>
                </a:cxn>
                <a:cxn ang="0">
                  <a:pos x="3110" y="0"/>
                </a:cxn>
                <a:cxn ang="0">
                  <a:pos x="1555" y="534"/>
                </a:cxn>
                <a:cxn ang="0">
                  <a:pos x="0" y="1602"/>
                </a:cxn>
                <a:cxn ang="0">
                  <a:pos x="0" y="2669"/>
                </a:cxn>
                <a:cxn ang="0">
                  <a:pos x="0" y="4271"/>
                </a:cxn>
                <a:cxn ang="0">
                  <a:pos x="0" y="4271"/>
                </a:cxn>
                <a:cxn ang="0">
                  <a:pos x="518" y="11745"/>
                </a:cxn>
                <a:cxn ang="0">
                  <a:pos x="3110" y="18151"/>
                </a:cxn>
                <a:cxn ang="0">
                  <a:pos x="7776" y="30963"/>
                </a:cxn>
                <a:cxn ang="0">
                  <a:pos x="13478" y="44310"/>
                </a:cxn>
                <a:cxn ang="0">
                  <a:pos x="18143" y="57122"/>
                </a:cxn>
                <a:cxn ang="0">
                  <a:pos x="18143" y="57122"/>
                </a:cxn>
                <a:cxn ang="0">
                  <a:pos x="19180" y="58723"/>
                </a:cxn>
                <a:cxn ang="0">
                  <a:pos x="20216" y="59257"/>
                </a:cxn>
                <a:cxn ang="0">
                  <a:pos x="21771" y="60325"/>
                </a:cxn>
                <a:cxn ang="0">
                  <a:pos x="23327" y="60325"/>
                </a:cxn>
                <a:cxn ang="0">
                  <a:pos x="23845" y="59257"/>
                </a:cxn>
                <a:cxn ang="0">
                  <a:pos x="25400" y="58723"/>
                </a:cxn>
                <a:cxn ang="0">
                  <a:pos x="25400" y="57122"/>
                </a:cxn>
                <a:cxn ang="0">
                  <a:pos x="25400" y="55520"/>
                </a:cxn>
                <a:cxn ang="0">
                  <a:pos x="25400" y="55520"/>
                </a:cxn>
              </a:cxnLst>
              <a:rect l="0" t="0" r="0" b="0"/>
              <a:pathLst>
                <a:path w="49" h="113">
                  <a:moveTo>
                    <a:pt x="49" y="104"/>
                  </a:moveTo>
                  <a:lnTo>
                    <a:pt x="49" y="104"/>
                  </a:lnTo>
                  <a:lnTo>
                    <a:pt x="38" y="80"/>
                  </a:lnTo>
                  <a:lnTo>
                    <a:pt x="29" y="56"/>
                  </a:lnTo>
                  <a:lnTo>
                    <a:pt x="19" y="30"/>
                  </a:lnTo>
                  <a:lnTo>
                    <a:pt x="15" y="18"/>
                  </a:lnTo>
                  <a:lnTo>
                    <a:pt x="12" y="4"/>
                  </a:lnTo>
                  <a:lnTo>
                    <a:pt x="12" y="4"/>
                  </a:lnTo>
                  <a:lnTo>
                    <a:pt x="11" y="1"/>
                  </a:lnTo>
                  <a:lnTo>
                    <a:pt x="10" y="0"/>
                  </a:lnTo>
                  <a:lnTo>
                    <a:pt x="7" y="0"/>
                  </a:lnTo>
                  <a:lnTo>
                    <a:pt x="6" y="0"/>
                  </a:lnTo>
                  <a:lnTo>
                    <a:pt x="3" y="1"/>
                  </a:lnTo>
                  <a:lnTo>
                    <a:pt x="0" y="3"/>
                  </a:lnTo>
                  <a:lnTo>
                    <a:pt x="0" y="5"/>
                  </a:lnTo>
                  <a:lnTo>
                    <a:pt x="0" y="8"/>
                  </a:lnTo>
                  <a:lnTo>
                    <a:pt x="0" y="8"/>
                  </a:lnTo>
                  <a:lnTo>
                    <a:pt x="1" y="22"/>
                  </a:lnTo>
                  <a:lnTo>
                    <a:pt x="6" y="34"/>
                  </a:lnTo>
                  <a:lnTo>
                    <a:pt x="15" y="58"/>
                  </a:lnTo>
                  <a:lnTo>
                    <a:pt x="26" y="83"/>
                  </a:lnTo>
                  <a:lnTo>
                    <a:pt x="35" y="107"/>
                  </a:lnTo>
                  <a:lnTo>
                    <a:pt x="35" y="107"/>
                  </a:lnTo>
                  <a:lnTo>
                    <a:pt x="37" y="110"/>
                  </a:lnTo>
                  <a:lnTo>
                    <a:pt x="39" y="111"/>
                  </a:lnTo>
                  <a:lnTo>
                    <a:pt x="42" y="113"/>
                  </a:lnTo>
                  <a:lnTo>
                    <a:pt x="45" y="113"/>
                  </a:lnTo>
                  <a:lnTo>
                    <a:pt x="46" y="111"/>
                  </a:lnTo>
                  <a:lnTo>
                    <a:pt x="49" y="110"/>
                  </a:lnTo>
                  <a:lnTo>
                    <a:pt x="49" y="107"/>
                  </a:lnTo>
                  <a:lnTo>
                    <a:pt x="49" y="104"/>
                  </a:lnTo>
                  <a:lnTo>
                    <a:pt x="49" y="10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19" name="Freeform 1647"/>
            <p:cNvSpPr/>
            <p:nvPr/>
          </p:nvSpPr>
          <p:spPr>
            <a:xfrm>
              <a:off x="2522093" y="3305648"/>
              <a:ext cx="20638" cy="36513"/>
            </a:xfrm>
            <a:custGeom>
              <a:avLst/>
              <a:gdLst/>
              <a:ahLst/>
              <a:cxnLst>
                <a:cxn ang="0">
                  <a:pos x="20109" y="31221"/>
                </a:cxn>
                <a:cxn ang="0">
                  <a:pos x="20109" y="31221"/>
                </a:cxn>
                <a:cxn ang="0">
                  <a:pos x="12700" y="16934"/>
                </a:cxn>
                <a:cxn ang="0">
                  <a:pos x="10054" y="10054"/>
                </a:cxn>
                <a:cxn ang="0">
                  <a:pos x="6879" y="2117"/>
                </a:cxn>
                <a:cxn ang="0">
                  <a:pos x="6879" y="2117"/>
                </a:cxn>
                <a:cxn ang="0">
                  <a:pos x="6350" y="529"/>
                </a:cxn>
                <a:cxn ang="0">
                  <a:pos x="5821" y="0"/>
                </a:cxn>
                <a:cxn ang="0">
                  <a:pos x="4233" y="0"/>
                </a:cxn>
                <a:cxn ang="0">
                  <a:pos x="2646" y="0"/>
                </a:cxn>
                <a:cxn ang="0">
                  <a:pos x="2117" y="529"/>
                </a:cxn>
                <a:cxn ang="0">
                  <a:pos x="529" y="1058"/>
                </a:cxn>
                <a:cxn ang="0">
                  <a:pos x="0" y="2646"/>
                </a:cxn>
                <a:cxn ang="0">
                  <a:pos x="529" y="4233"/>
                </a:cxn>
                <a:cxn ang="0">
                  <a:pos x="529" y="4233"/>
                </a:cxn>
                <a:cxn ang="0">
                  <a:pos x="2646" y="12171"/>
                </a:cxn>
                <a:cxn ang="0">
                  <a:pos x="6350" y="20109"/>
                </a:cxn>
                <a:cxn ang="0">
                  <a:pos x="13229" y="34925"/>
                </a:cxn>
                <a:cxn ang="0">
                  <a:pos x="13229" y="34925"/>
                </a:cxn>
                <a:cxn ang="0">
                  <a:pos x="14817" y="35984"/>
                </a:cxn>
                <a:cxn ang="0">
                  <a:pos x="15875" y="36513"/>
                </a:cxn>
                <a:cxn ang="0">
                  <a:pos x="16934" y="36513"/>
                </a:cxn>
                <a:cxn ang="0">
                  <a:pos x="18521" y="36513"/>
                </a:cxn>
                <a:cxn ang="0">
                  <a:pos x="19050" y="34925"/>
                </a:cxn>
                <a:cxn ang="0">
                  <a:pos x="20109" y="34396"/>
                </a:cxn>
                <a:cxn ang="0">
                  <a:pos x="20638" y="32809"/>
                </a:cxn>
                <a:cxn ang="0">
                  <a:pos x="20109" y="31221"/>
                </a:cxn>
                <a:cxn ang="0">
                  <a:pos x="20109" y="31221"/>
                </a:cxn>
              </a:cxnLst>
              <a:rect l="0" t="0" r="0" b="0"/>
              <a:pathLst>
                <a:path w="39" h="69">
                  <a:moveTo>
                    <a:pt x="38" y="59"/>
                  </a:moveTo>
                  <a:lnTo>
                    <a:pt x="38" y="59"/>
                  </a:lnTo>
                  <a:lnTo>
                    <a:pt x="24" y="32"/>
                  </a:lnTo>
                  <a:lnTo>
                    <a:pt x="19" y="19"/>
                  </a:lnTo>
                  <a:lnTo>
                    <a:pt x="13" y="4"/>
                  </a:lnTo>
                  <a:lnTo>
                    <a:pt x="13" y="4"/>
                  </a:lnTo>
                  <a:lnTo>
                    <a:pt x="12" y="1"/>
                  </a:lnTo>
                  <a:lnTo>
                    <a:pt x="11" y="0"/>
                  </a:lnTo>
                  <a:lnTo>
                    <a:pt x="8" y="0"/>
                  </a:lnTo>
                  <a:lnTo>
                    <a:pt x="5" y="0"/>
                  </a:lnTo>
                  <a:lnTo>
                    <a:pt x="4" y="1"/>
                  </a:lnTo>
                  <a:lnTo>
                    <a:pt x="1" y="2"/>
                  </a:lnTo>
                  <a:lnTo>
                    <a:pt x="0" y="5"/>
                  </a:lnTo>
                  <a:lnTo>
                    <a:pt x="1" y="8"/>
                  </a:lnTo>
                  <a:lnTo>
                    <a:pt x="1" y="8"/>
                  </a:lnTo>
                  <a:lnTo>
                    <a:pt x="5" y="23"/>
                  </a:lnTo>
                  <a:lnTo>
                    <a:pt x="12" y="38"/>
                  </a:lnTo>
                  <a:lnTo>
                    <a:pt x="25" y="66"/>
                  </a:lnTo>
                  <a:lnTo>
                    <a:pt x="25" y="66"/>
                  </a:lnTo>
                  <a:lnTo>
                    <a:pt x="28" y="68"/>
                  </a:lnTo>
                  <a:lnTo>
                    <a:pt x="30" y="69"/>
                  </a:lnTo>
                  <a:lnTo>
                    <a:pt x="32" y="69"/>
                  </a:lnTo>
                  <a:lnTo>
                    <a:pt x="35" y="69"/>
                  </a:lnTo>
                  <a:lnTo>
                    <a:pt x="36" y="66"/>
                  </a:lnTo>
                  <a:lnTo>
                    <a:pt x="38" y="65"/>
                  </a:lnTo>
                  <a:lnTo>
                    <a:pt x="39" y="62"/>
                  </a:lnTo>
                  <a:lnTo>
                    <a:pt x="38" y="59"/>
                  </a:lnTo>
                  <a:lnTo>
                    <a:pt x="38"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20" name="Freeform 1648"/>
            <p:cNvSpPr/>
            <p:nvPr/>
          </p:nvSpPr>
          <p:spPr>
            <a:xfrm>
              <a:off x="2630043" y="3292948"/>
              <a:ext cx="11113" cy="22225"/>
            </a:xfrm>
            <a:custGeom>
              <a:avLst/>
              <a:gdLst/>
              <a:ahLst/>
              <a:cxnLst>
                <a:cxn ang="0">
                  <a:pos x="7223" y="3175"/>
                </a:cxn>
                <a:cxn ang="0">
                  <a:pos x="7223" y="3175"/>
                </a:cxn>
                <a:cxn ang="0">
                  <a:pos x="6668" y="2117"/>
                </a:cxn>
                <a:cxn ang="0">
                  <a:pos x="5557" y="529"/>
                </a:cxn>
                <a:cxn ang="0">
                  <a:pos x="4445" y="0"/>
                </a:cxn>
                <a:cxn ang="0">
                  <a:pos x="3334" y="0"/>
                </a:cxn>
                <a:cxn ang="0">
                  <a:pos x="2223" y="0"/>
                </a:cxn>
                <a:cxn ang="0">
                  <a:pos x="556" y="529"/>
                </a:cxn>
                <a:cxn ang="0">
                  <a:pos x="0" y="2117"/>
                </a:cxn>
                <a:cxn ang="0">
                  <a:pos x="0" y="3175"/>
                </a:cxn>
                <a:cxn ang="0">
                  <a:pos x="0" y="3175"/>
                </a:cxn>
                <a:cxn ang="0">
                  <a:pos x="556" y="7937"/>
                </a:cxn>
                <a:cxn ang="0">
                  <a:pos x="1111" y="12171"/>
                </a:cxn>
                <a:cxn ang="0">
                  <a:pos x="1111" y="12171"/>
                </a:cxn>
                <a:cxn ang="0">
                  <a:pos x="2778" y="15346"/>
                </a:cxn>
                <a:cxn ang="0">
                  <a:pos x="3334" y="19050"/>
                </a:cxn>
                <a:cxn ang="0">
                  <a:pos x="3334" y="19050"/>
                </a:cxn>
                <a:cxn ang="0">
                  <a:pos x="3334" y="20638"/>
                </a:cxn>
                <a:cxn ang="0">
                  <a:pos x="4445" y="21167"/>
                </a:cxn>
                <a:cxn ang="0">
                  <a:pos x="5557" y="22225"/>
                </a:cxn>
                <a:cxn ang="0">
                  <a:pos x="7223" y="22225"/>
                </a:cxn>
                <a:cxn ang="0">
                  <a:pos x="8890" y="22225"/>
                </a:cxn>
                <a:cxn ang="0">
                  <a:pos x="9446" y="21167"/>
                </a:cxn>
                <a:cxn ang="0">
                  <a:pos x="10557" y="20638"/>
                </a:cxn>
                <a:cxn ang="0">
                  <a:pos x="11113" y="19050"/>
                </a:cxn>
                <a:cxn ang="0">
                  <a:pos x="11113" y="19050"/>
                </a:cxn>
                <a:cxn ang="0">
                  <a:pos x="10557" y="14817"/>
                </a:cxn>
                <a:cxn ang="0">
                  <a:pos x="8890" y="11113"/>
                </a:cxn>
                <a:cxn ang="0">
                  <a:pos x="7779" y="6879"/>
                </a:cxn>
                <a:cxn ang="0">
                  <a:pos x="7223" y="3175"/>
                </a:cxn>
                <a:cxn ang="0">
                  <a:pos x="7223" y="3175"/>
                </a:cxn>
              </a:cxnLst>
              <a:rect l="0" t="0" r="0" b="0"/>
              <a:pathLst>
                <a:path w="20" h="42">
                  <a:moveTo>
                    <a:pt x="13" y="6"/>
                  </a:moveTo>
                  <a:lnTo>
                    <a:pt x="13" y="6"/>
                  </a:lnTo>
                  <a:lnTo>
                    <a:pt x="12" y="4"/>
                  </a:lnTo>
                  <a:lnTo>
                    <a:pt x="10" y="1"/>
                  </a:lnTo>
                  <a:lnTo>
                    <a:pt x="8" y="0"/>
                  </a:lnTo>
                  <a:lnTo>
                    <a:pt x="6" y="0"/>
                  </a:lnTo>
                  <a:lnTo>
                    <a:pt x="4" y="0"/>
                  </a:lnTo>
                  <a:lnTo>
                    <a:pt x="1" y="1"/>
                  </a:lnTo>
                  <a:lnTo>
                    <a:pt x="0" y="4"/>
                  </a:lnTo>
                  <a:lnTo>
                    <a:pt x="0" y="6"/>
                  </a:lnTo>
                  <a:lnTo>
                    <a:pt x="0" y="6"/>
                  </a:lnTo>
                  <a:lnTo>
                    <a:pt x="1" y="15"/>
                  </a:lnTo>
                  <a:lnTo>
                    <a:pt x="2" y="23"/>
                  </a:lnTo>
                  <a:lnTo>
                    <a:pt x="2" y="23"/>
                  </a:lnTo>
                  <a:lnTo>
                    <a:pt x="5" y="29"/>
                  </a:lnTo>
                  <a:lnTo>
                    <a:pt x="6" y="36"/>
                  </a:lnTo>
                  <a:lnTo>
                    <a:pt x="6" y="36"/>
                  </a:lnTo>
                  <a:lnTo>
                    <a:pt x="6" y="39"/>
                  </a:lnTo>
                  <a:lnTo>
                    <a:pt x="8" y="40"/>
                  </a:lnTo>
                  <a:lnTo>
                    <a:pt x="10" y="42"/>
                  </a:lnTo>
                  <a:lnTo>
                    <a:pt x="13" y="42"/>
                  </a:lnTo>
                  <a:lnTo>
                    <a:pt x="16" y="42"/>
                  </a:lnTo>
                  <a:lnTo>
                    <a:pt x="17" y="40"/>
                  </a:lnTo>
                  <a:lnTo>
                    <a:pt x="19" y="39"/>
                  </a:lnTo>
                  <a:lnTo>
                    <a:pt x="20" y="36"/>
                  </a:lnTo>
                  <a:lnTo>
                    <a:pt x="20" y="36"/>
                  </a:lnTo>
                  <a:lnTo>
                    <a:pt x="19" y="28"/>
                  </a:lnTo>
                  <a:lnTo>
                    <a:pt x="16" y="21"/>
                  </a:lnTo>
                  <a:lnTo>
                    <a:pt x="14" y="13"/>
                  </a:lnTo>
                  <a:lnTo>
                    <a:pt x="13" y="6"/>
                  </a:lnTo>
                  <a:lnTo>
                    <a:pt x="13"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21" name="Freeform 1649"/>
            <p:cNvSpPr/>
            <p:nvPr/>
          </p:nvSpPr>
          <p:spPr>
            <a:xfrm>
              <a:off x="2653856" y="3273898"/>
              <a:ext cx="9525" cy="31750"/>
            </a:xfrm>
            <a:custGeom>
              <a:avLst/>
              <a:gdLst/>
              <a:ahLst/>
              <a:cxnLst>
                <a:cxn ang="0">
                  <a:pos x="9049" y="27586"/>
                </a:cxn>
                <a:cxn ang="0">
                  <a:pos x="9049" y="27586"/>
                </a:cxn>
                <a:cxn ang="0">
                  <a:pos x="7144" y="15615"/>
                </a:cxn>
                <a:cxn ang="0">
                  <a:pos x="6668" y="3643"/>
                </a:cxn>
                <a:cxn ang="0">
                  <a:pos x="6668" y="3643"/>
                </a:cxn>
                <a:cxn ang="0">
                  <a:pos x="5715" y="2082"/>
                </a:cxn>
                <a:cxn ang="0">
                  <a:pos x="5239" y="520"/>
                </a:cxn>
                <a:cxn ang="0">
                  <a:pos x="3810" y="520"/>
                </a:cxn>
                <a:cxn ang="0">
                  <a:pos x="3334" y="0"/>
                </a:cxn>
                <a:cxn ang="0">
                  <a:pos x="1905" y="520"/>
                </a:cxn>
                <a:cxn ang="0">
                  <a:pos x="476" y="520"/>
                </a:cxn>
                <a:cxn ang="0">
                  <a:pos x="0" y="2082"/>
                </a:cxn>
                <a:cxn ang="0">
                  <a:pos x="0" y="3643"/>
                </a:cxn>
                <a:cxn ang="0">
                  <a:pos x="0" y="3643"/>
                </a:cxn>
                <a:cxn ang="0">
                  <a:pos x="0" y="9889"/>
                </a:cxn>
                <a:cxn ang="0">
                  <a:pos x="476" y="16135"/>
                </a:cxn>
                <a:cxn ang="0">
                  <a:pos x="3334" y="29148"/>
                </a:cxn>
                <a:cxn ang="0">
                  <a:pos x="3334" y="29148"/>
                </a:cxn>
                <a:cxn ang="0">
                  <a:pos x="3810" y="30189"/>
                </a:cxn>
                <a:cxn ang="0">
                  <a:pos x="4286" y="31750"/>
                </a:cxn>
                <a:cxn ang="0">
                  <a:pos x="5715" y="31750"/>
                </a:cxn>
                <a:cxn ang="0">
                  <a:pos x="7144" y="31750"/>
                </a:cxn>
                <a:cxn ang="0">
                  <a:pos x="8573" y="31230"/>
                </a:cxn>
                <a:cxn ang="0">
                  <a:pos x="9049" y="30189"/>
                </a:cxn>
                <a:cxn ang="0">
                  <a:pos x="9525" y="29148"/>
                </a:cxn>
                <a:cxn ang="0">
                  <a:pos x="9049" y="27586"/>
                </a:cxn>
                <a:cxn ang="0">
                  <a:pos x="9049" y="27586"/>
                </a:cxn>
              </a:cxnLst>
              <a:rect l="0" t="0" r="0" b="0"/>
              <a:pathLst>
                <a:path w="20" h="61">
                  <a:moveTo>
                    <a:pt x="19" y="53"/>
                  </a:moveTo>
                  <a:lnTo>
                    <a:pt x="19" y="53"/>
                  </a:lnTo>
                  <a:lnTo>
                    <a:pt x="15" y="30"/>
                  </a:lnTo>
                  <a:lnTo>
                    <a:pt x="14" y="7"/>
                  </a:lnTo>
                  <a:lnTo>
                    <a:pt x="14" y="7"/>
                  </a:lnTo>
                  <a:lnTo>
                    <a:pt x="12" y="4"/>
                  </a:lnTo>
                  <a:lnTo>
                    <a:pt x="11" y="1"/>
                  </a:lnTo>
                  <a:lnTo>
                    <a:pt x="8" y="1"/>
                  </a:lnTo>
                  <a:lnTo>
                    <a:pt x="7" y="0"/>
                  </a:lnTo>
                  <a:lnTo>
                    <a:pt x="4" y="1"/>
                  </a:lnTo>
                  <a:lnTo>
                    <a:pt x="1" y="1"/>
                  </a:lnTo>
                  <a:lnTo>
                    <a:pt x="0" y="4"/>
                  </a:lnTo>
                  <a:lnTo>
                    <a:pt x="0" y="7"/>
                  </a:lnTo>
                  <a:lnTo>
                    <a:pt x="0" y="7"/>
                  </a:lnTo>
                  <a:lnTo>
                    <a:pt x="0" y="19"/>
                  </a:lnTo>
                  <a:lnTo>
                    <a:pt x="1" y="31"/>
                  </a:lnTo>
                  <a:lnTo>
                    <a:pt x="7" y="56"/>
                  </a:lnTo>
                  <a:lnTo>
                    <a:pt x="7" y="56"/>
                  </a:lnTo>
                  <a:lnTo>
                    <a:pt x="8" y="58"/>
                  </a:lnTo>
                  <a:lnTo>
                    <a:pt x="9" y="61"/>
                  </a:lnTo>
                  <a:lnTo>
                    <a:pt x="12" y="61"/>
                  </a:lnTo>
                  <a:lnTo>
                    <a:pt x="15" y="61"/>
                  </a:lnTo>
                  <a:lnTo>
                    <a:pt x="18" y="60"/>
                  </a:lnTo>
                  <a:lnTo>
                    <a:pt x="19" y="58"/>
                  </a:lnTo>
                  <a:lnTo>
                    <a:pt x="20" y="56"/>
                  </a:lnTo>
                  <a:lnTo>
                    <a:pt x="19" y="53"/>
                  </a:lnTo>
                  <a:lnTo>
                    <a:pt x="19" y="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22" name="Freeform 1650"/>
            <p:cNvSpPr/>
            <p:nvPr/>
          </p:nvSpPr>
          <p:spPr>
            <a:xfrm>
              <a:off x="2669731" y="3253261"/>
              <a:ext cx="12700" cy="52388"/>
            </a:xfrm>
            <a:custGeom>
              <a:avLst/>
              <a:gdLst/>
              <a:ahLst/>
              <a:cxnLst>
                <a:cxn ang="0">
                  <a:pos x="10160" y="27517"/>
                </a:cxn>
                <a:cxn ang="0">
                  <a:pos x="10160" y="27517"/>
                </a:cxn>
                <a:cxn ang="0">
                  <a:pos x="8128" y="15346"/>
                </a:cxn>
                <a:cxn ang="0">
                  <a:pos x="7620" y="9525"/>
                </a:cxn>
                <a:cxn ang="0">
                  <a:pos x="7112" y="3704"/>
                </a:cxn>
                <a:cxn ang="0">
                  <a:pos x="7112" y="3704"/>
                </a:cxn>
                <a:cxn ang="0">
                  <a:pos x="6096" y="2117"/>
                </a:cxn>
                <a:cxn ang="0">
                  <a:pos x="5588" y="529"/>
                </a:cxn>
                <a:cxn ang="0">
                  <a:pos x="5080" y="0"/>
                </a:cxn>
                <a:cxn ang="0">
                  <a:pos x="3556" y="0"/>
                </a:cxn>
                <a:cxn ang="0">
                  <a:pos x="2032" y="0"/>
                </a:cxn>
                <a:cxn ang="0">
                  <a:pos x="1016" y="529"/>
                </a:cxn>
                <a:cxn ang="0">
                  <a:pos x="0" y="2117"/>
                </a:cxn>
                <a:cxn ang="0">
                  <a:pos x="0" y="3704"/>
                </a:cxn>
                <a:cxn ang="0">
                  <a:pos x="0" y="3704"/>
                </a:cxn>
                <a:cxn ang="0">
                  <a:pos x="1524" y="12700"/>
                </a:cxn>
                <a:cxn ang="0">
                  <a:pos x="3048" y="22754"/>
                </a:cxn>
                <a:cxn ang="0">
                  <a:pos x="3048" y="22754"/>
                </a:cxn>
                <a:cxn ang="0">
                  <a:pos x="4064" y="29634"/>
                </a:cxn>
                <a:cxn ang="0">
                  <a:pos x="5080" y="35984"/>
                </a:cxn>
                <a:cxn ang="0">
                  <a:pos x="5588" y="48684"/>
                </a:cxn>
                <a:cxn ang="0">
                  <a:pos x="5588" y="48684"/>
                </a:cxn>
                <a:cxn ang="0">
                  <a:pos x="6096" y="50271"/>
                </a:cxn>
                <a:cxn ang="0">
                  <a:pos x="7112" y="51859"/>
                </a:cxn>
                <a:cxn ang="0">
                  <a:pos x="8128" y="52388"/>
                </a:cxn>
                <a:cxn ang="0">
                  <a:pos x="9652" y="52388"/>
                </a:cxn>
                <a:cxn ang="0">
                  <a:pos x="11176" y="52388"/>
                </a:cxn>
                <a:cxn ang="0">
                  <a:pos x="11684" y="51859"/>
                </a:cxn>
                <a:cxn ang="0">
                  <a:pos x="12700" y="50271"/>
                </a:cxn>
                <a:cxn ang="0">
                  <a:pos x="12700" y="48684"/>
                </a:cxn>
                <a:cxn ang="0">
                  <a:pos x="12700" y="48684"/>
                </a:cxn>
                <a:cxn ang="0">
                  <a:pos x="11684" y="38100"/>
                </a:cxn>
                <a:cxn ang="0">
                  <a:pos x="10160" y="27517"/>
                </a:cxn>
                <a:cxn ang="0">
                  <a:pos x="10160" y="27517"/>
                </a:cxn>
              </a:cxnLst>
              <a:rect l="0" t="0" r="0" b="0"/>
              <a:pathLst>
                <a:path w="25" h="99">
                  <a:moveTo>
                    <a:pt x="20" y="52"/>
                  </a:moveTo>
                  <a:lnTo>
                    <a:pt x="20" y="52"/>
                  </a:lnTo>
                  <a:lnTo>
                    <a:pt x="16" y="29"/>
                  </a:lnTo>
                  <a:lnTo>
                    <a:pt x="15" y="18"/>
                  </a:lnTo>
                  <a:lnTo>
                    <a:pt x="14" y="7"/>
                  </a:lnTo>
                  <a:lnTo>
                    <a:pt x="14" y="7"/>
                  </a:lnTo>
                  <a:lnTo>
                    <a:pt x="12" y="4"/>
                  </a:lnTo>
                  <a:lnTo>
                    <a:pt x="11" y="1"/>
                  </a:lnTo>
                  <a:lnTo>
                    <a:pt x="10" y="0"/>
                  </a:lnTo>
                  <a:lnTo>
                    <a:pt x="7" y="0"/>
                  </a:lnTo>
                  <a:lnTo>
                    <a:pt x="4" y="0"/>
                  </a:lnTo>
                  <a:lnTo>
                    <a:pt x="2" y="1"/>
                  </a:lnTo>
                  <a:lnTo>
                    <a:pt x="0" y="4"/>
                  </a:lnTo>
                  <a:lnTo>
                    <a:pt x="0" y="7"/>
                  </a:lnTo>
                  <a:lnTo>
                    <a:pt x="0" y="7"/>
                  </a:lnTo>
                  <a:lnTo>
                    <a:pt x="3" y="24"/>
                  </a:lnTo>
                  <a:lnTo>
                    <a:pt x="6" y="43"/>
                  </a:lnTo>
                  <a:lnTo>
                    <a:pt x="6" y="43"/>
                  </a:lnTo>
                  <a:lnTo>
                    <a:pt x="8" y="56"/>
                  </a:lnTo>
                  <a:lnTo>
                    <a:pt x="10" y="68"/>
                  </a:lnTo>
                  <a:lnTo>
                    <a:pt x="11" y="92"/>
                  </a:lnTo>
                  <a:lnTo>
                    <a:pt x="11" y="92"/>
                  </a:lnTo>
                  <a:lnTo>
                    <a:pt x="12" y="95"/>
                  </a:lnTo>
                  <a:lnTo>
                    <a:pt x="14" y="98"/>
                  </a:lnTo>
                  <a:lnTo>
                    <a:pt x="16" y="99"/>
                  </a:lnTo>
                  <a:lnTo>
                    <a:pt x="19" y="99"/>
                  </a:lnTo>
                  <a:lnTo>
                    <a:pt x="22" y="99"/>
                  </a:lnTo>
                  <a:lnTo>
                    <a:pt x="23" y="98"/>
                  </a:lnTo>
                  <a:lnTo>
                    <a:pt x="25" y="95"/>
                  </a:lnTo>
                  <a:lnTo>
                    <a:pt x="25" y="92"/>
                  </a:lnTo>
                  <a:lnTo>
                    <a:pt x="25" y="92"/>
                  </a:lnTo>
                  <a:lnTo>
                    <a:pt x="23" y="72"/>
                  </a:lnTo>
                  <a:lnTo>
                    <a:pt x="20" y="52"/>
                  </a:lnTo>
                  <a:lnTo>
                    <a:pt x="20" y="5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23" name="Freeform 1651"/>
            <p:cNvSpPr/>
            <p:nvPr/>
          </p:nvSpPr>
          <p:spPr>
            <a:xfrm>
              <a:off x="2684018" y="3253261"/>
              <a:ext cx="7938" cy="36513"/>
            </a:xfrm>
            <a:custGeom>
              <a:avLst/>
              <a:gdLst/>
              <a:ahLst/>
              <a:cxnLst>
                <a:cxn ang="0">
                  <a:pos x="0" y="3759"/>
                </a:cxn>
                <a:cxn ang="0">
                  <a:pos x="0" y="32754"/>
                </a:cxn>
                <a:cxn ang="0">
                  <a:pos x="0" y="32754"/>
                </a:cxn>
                <a:cxn ang="0">
                  <a:pos x="0" y="34902"/>
                </a:cxn>
                <a:cxn ang="0">
                  <a:pos x="1701" y="35976"/>
                </a:cxn>
                <a:cxn ang="0">
                  <a:pos x="2268" y="36513"/>
                </a:cxn>
                <a:cxn ang="0">
                  <a:pos x="3969" y="36513"/>
                </a:cxn>
                <a:cxn ang="0">
                  <a:pos x="5670" y="36513"/>
                </a:cxn>
                <a:cxn ang="0">
                  <a:pos x="6237" y="35976"/>
                </a:cxn>
                <a:cxn ang="0">
                  <a:pos x="7938" y="34902"/>
                </a:cxn>
                <a:cxn ang="0">
                  <a:pos x="7938" y="32754"/>
                </a:cxn>
                <a:cxn ang="0">
                  <a:pos x="7938" y="3759"/>
                </a:cxn>
                <a:cxn ang="0">
                  <a:pos x="7938" y="3759"/>
                </a:cxn>
                <a:cxn ang="0">
                  <a:pos x="7938" y="2148"/>
                </a:cxn>
                <a:cxn ang="0">
                  <a:pos x="6237" y="1611"/>
                </a:cxn>
                <a:cxn ang="0">
                  <a:pos x="5670" y="1074"/>
                </a:cxn>
                <a:cxn ang="0">
                  <a:pos x="3969" y="0"/>
                </a:cxn>
                <a:cxn ang="0">
                  <a:pos x="2268" y="1074"/>
                </a:cxn>
                <a:cxn ang="0">
                  <a:pos x="1701" y="1611"/>
                </a:cxn>
                <a:cxn ang="0">
                  <a:pos x="0" y="2148"/>
                </a:cxn>
                <a:cxn ang="0">
                  <a:pos x="0" y="3759"/>
                </a:cxn>
                <a:cxn ang="0">
                  <a:pos x="0" y="3759"/>
                </a:cxn>
              </a:cxnLst>
              <a:rect l="0" t="0" r="0" b="0"/>
              <a:pathLst>
                <a:path w="14" h="68">
                  <a:moveTo>
                    <a:pt x="0" y="7"/>
                  </a:moveTo>
                  <a:lnTo>
                    <a:pt x="0" y="61"/>
                  </a:lnTo>
                  <a:lnTo>
                    <a:pt x="0" y="61"/>
                  </a:lnTo>
                  <a:lnTo>
                    <a:pt x="0" y="65"/>
                  </a:lnTo>
                  <a:lnTo>
                    <a:pt x="3" y="67"/>
                  </a:lnTo>
                  <a:lnTo>
                    <a:pt x="4" y="68"/>
                  </a:lnTo>
                  <a:lnTo>
                    <a:pt x="7" y="68"/>
                  </a:lnTo>
                  <a:lnTo>
                    <a:pt x="10" y="68"/>
                  </a:lnTo>
                  <a:lnTo>
                    <a:pt x="11" y="67"/>
                  </a:lnTo>
                  <a:lnTo>
                    <a:pt x="14" y="65"/>
                  </a:lnTo>
                  <a:lnTo>
                    <a:pt x="14" y="61"/>
                  </a:lnTo>
                  <a:lnTo>
                    <a:pt x="14" y="7"/>
                  </a:lnTo>
                  <a:lnTo>
                    <a:pt x="14" y="7"/>
                  </a:lnTo>
                  <a:lnTo>
                    <a:pt x="14" y="4"/>
                  </a:lnTo>
                  <a:lnTo>
                    <a:pt x="11" y="3"/>
                  </a:lnTo>
                  <a:lnTo>
                    <a:pt x="10" y="2"/>
                  </a:lnTo>
                  <a:lnTo>
                    <a:pt x="7" y="0"/>
                  </a:lnTo>
                  <a:lnTo>
                    <a:pt x="4" y="2"/>
                  </a:lnTo>
                  <a:lnTo>
                    <a:pt x="3" y="3"/>
                  </a:lnTo>
                  <a:lnTo>
                    <a:pt x="0" y="4"/>
                  </a:lnTo>
                  <a:lnTo>
                    <a:pt x="0" y="7"/>
                  </a:lnTo>
                  <a:lnTo>
                    <a:pt x="0"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24" name="Freeform 1652"/>
            <p:cNvSpPr/>
            <p:nvPr/>
          </p:nvSpPr>
          <p:spPr>
            <a:xfrm>
              <a:off x="2485581" y="3583461"/>
              <a:ext cx="19050" cy="20638"/>
            </a:xfrm>
            <a:custGeom>
              <a:avLst/>
              <a:gdLst/>
              <a:ahLst/>
              <a:cxnLst>
                <a:cxn ang="0">
                  <a:pos x="16042" y="13229"/>
                </a:cxn>
                <a:cxn ang="0">
                  <a:pos x="16042" y="13229"/>
                </a:cxn>
                <a:cxn ang="0">
                  <a:pos x="14538" y="12171"/>
                </a:cxn>
                <a:cxn ang="0">
                  <a:pos x="13034" y="10584"/>
                </a:cxn>
                <a:cxn ang="0">
                  <a:pos x="11029" y="6879"/>
                </a:cxn>
                <a:cxn ang="0">
                  <a:pos x="11029" y="6879"/>
                </a:cxn>
                <a:cxn ang="0">
                  <a:pos x="5514" y="1058"/>
                </a:cxn>
                <a:cxn ang="0">
                  <a:pos x="5514" y="1058"/>
                </a:cxn>
                <a:cxn ang="0">
                  <a:pos x="4512" y="0"/>
                </a:cxn>
                <a:cxn ang="0">
                  <a:pos x="2507" y="529"/>
                </a:cxn>
                <a:cxn ang="0">
                  <a:pos x="1003" y="1058"/>
                </a:cxn>
                <a:cxn ang="0">
                  <a:pos x="0" y="3175"/>
                </a:cxn>
                <a:cxn ang="0">
                  <a:pos x="0" y="4763"/>
                </a:cxn>
                <a:cxn ang="0">
                  <a:pos x="0" y="4763"/>
                </a:cxn>
                <a:cxn ang="0">
                  <a:pos x="0" y="6350"/>
                </a:cxn>
                <a:cxn ang="0">
                  <a:pos x="1003" y="6879"/>
                </a:cxn>
                <a:cxn ang="0">
                  <a:pos x="3008" y="8467"/>
                </a:cxn>
                <a:cxn ang="0">
                  <a:pos x="3008" y="8467"/>
                </a:cxn>
                <a:cxn ang="0">
                  <a:pos x="5514" y="11113"/>
                </a:cxn>
                <a:cxn ang="0">
                  <a:pos x="7520" y="14288"/>
                </a:cxn>
                <a:cxn ang="0">
                  <a:pos x="7520" y="14288"/>
                </a:cxn>
                <a:cxn ang="0">
                  <a:pos x="9024" y="16405"/>
                </a:cxn>
                <a:cxn ang="0">
                  <a:pos x="11029" y="18521"/>
                </a:cxn>
                <a:cxn ang="0">
                  <a:pos x="13034" y="20109"/>
                </a:cxn>
                <a:cxn ang="0">
                  <a:pos x="16042" y="20638"/>
                </a:cxn>
                <a:cxn ang="0">
                  <a:pos x="16042" y="20638"/>
                </a:cxn>
                <a:cxn ang="0">
                  <a:pos x="17045" y="20109"/>
                </a:cxn>
                <a:cxn ang="0">
                  <a:pos x="18549" y="19050"/>
                </a:cxn>
                <a:cxn ang="0">
                  <a:pos x="18549" y="18521"/>
                </a:cxn>
                <a:cxn ang="0">
                  <a:pos x="19050" y="16934"/>
                </a:cxn>
                <a:cxn ang="0">
                  <a:pos x="18549" y="15346"/>
                </a:cxn>
                <a:cxn ang="0">
                  <a:pos x="18549" y="14817"/>
                </a:cxn>
                <a:cxn ang="0">
                  <a:pos x="17045" y="13229"/>
                </a:cxn>
                <a:cxn ang="0">
                  <a:pos x="16042" y="13229"/>
                </a:cxn>
                <a:cxn ang="0">
                  <a:pos x="16042" y="13229"/>
                </a:cxn>
              </a:cxnLst>
              <a:rect l="0" t="0" r="0" b="0"/>
              <a:pathLst>
                <a:path w="38" h="39">
                  <a:moveTo>
                    <a:pt x="32" y="25"/>
                  </a:moveTo>
                  <a:lnTo>
                    <a:pt x="32" y="25"/>
                  </a:lnTo>
                  <a:lnTo>
                    <a:pt x="29" y="23"/>
                  </a:lnTo>
                  <a:lnTo>
                    <a:pt x="26" y="20"/>
                  </a:lnTo>
                  <a:lnTo>
                    <a:pt x="22" y="13"/>
                  </a:lnTo>
                  <a:lnTo>
                    <a:pt x="22" y="13"/>
                  </a:lnTo>
                  <a:lnTo>
                    <a:pt x="11" y="2"/>
                  </a:lnTo>
                  <a:lnTo>
                    <a:pt x="11" y="2"/>
                  </a:lnTo>
                  <a:lnTo>
                    <a:pt x="9" y="0"/>
                  </a:lnTo>
                  <a:lnTo>
                    <a:pt x="5" y="1"/>
                  </a:lnTo>
                  <a:lnTo>
                    <a:pt x="2" y="2"/>
                  </a:lnTo>
                  <a:lnTo>
                    <a:pt x="0" y="6"/>
                  </a:lnTo>
                  <a:lnTo>
                    <a:pt x="0" y="9"/>
                  </a:lnTo>
                  <a:lnTo>
                    <a:pt x="0" y="9"/>
                  </a:lnTo>
                  <a:lnTo>
                    <a:pt x="0" y="12"/>
                  </a:lnTo>
                  <a:lnTo>
                    <a:pt x="2" y="13"/>
                  </a:lnTo>
                  <a:lnTo>
                    <a:pt x="6" y="16"/>
                  </a:lnTo>
                  <a:lnTo>
                    <a:pt x="6" y="16"/>
                  </a:lnTo>
                  <a:lnTo>
                    <a:pt x="11" y="21"/>
                  </a:lnTo>
                  <a:lnTo>
                    <a:pt x="15" y="27"/>
                  </a:lnTo>
                  <a:lnTo>
                    <a:pt x="15" y="27"/>
                  </a:lnTo>
                  <a:lnTo>
                    <a:pt x="18" y="31"/>
                  </a:lnTo>
                  <a:lnTo>
                    <a:pt x="22" y="35"/>
                  </a:lnTo>
                  <a:lnTo>
                    <a:pt x="26" y="38"/>
                  </a:lnTo>
                  <a:lnTo>
                    <a:pt x="32" y="39"/>
                  </a:lnTo>
                  <a:lnTo>
                    <a:pt x="32" y="39"/>
                  </a:lnTo>
                  <a:lnTo>
                    <a:pt x="34" y="38"/>
                  </a:lnTo>
                  <a:lnTo>
                    <a:pt x="37" y="36"/>
                  </a:lnTo>
                  <a:lnTo>
                    <a:pt x="37" y="35"/>
                  </a:lnTo>
                  <a:lnTo>
                    <a:pt x="38" y="32"/>
                  </a:lnTo>
                  <a:lnTo>
                    <a:pt x="37" y="29"/>
                  </a:lnTo>
                  <a:lnTo>
                    <a:pt x="37" y="28"/>
                  </a:lnTo>
                  <a:lnTo>
                    <a:pt x="34" y="25"/>
                  </a:lnTo>
                  <a:lnTo>
                    <a:pt x="32" y="25"/>
                  </a:lnTo>
                  <a:lnTo>
                    <a:pt x="32" y="2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25" name="Freeform 1653"/>
            <p:cNvSpPr/>
            <p:nvPr/>
          </p:nvSpPr>
          <p:spPr>
            <a:xfrm>
              <a:off x="2501456" y="3573936"/>
              <a:ext cx="25400" cy="33338"/>
            </a:xfrm>
            <a:custGeom>
              <a:avLst/>
              <a:gdLst/>
              <a:ahLst/>
              <a:cxnLst>
                <a:cxn ang="0">
                  <a:pos x="24860" y="28722"/>
                </a:cxn>
                <a:cxn ang="0">
                  <a:pos x="24860" y="28722"/>
                </a:cxn>
                <a:cxn ang="0">
                  <a:pos x="21077" y="21541"/>
                </a:cxn>
                <a:cxn ang="0">
                  <a:pos x="18374" y="15387"/>
                </a:cxn>
                <a:cxn ang="0">
                  <a:pos x="18374" y="15387"/>
                </a:cxn>
                <a:cxn ang="0">
                  <a:pos x="12430" y="8206"/>
                </a:cxn>
                <a:cxn ang="0">
                  <a:pos x="6485" y="1539"/>
                </a:cxn>
                <a:cxn ang="0">
                  <a:pos x="6485" y="1539"/>
                </a:cxn>
                <a:cxn ang="0">
                  <a:pos x="5945" y="513"/>
                </a:cxn>
                <a:cxn ang="0">
                  <a:pos x="4323" y="0"/>
                </a:cxn>
                <a:cxn ang="0">
                  <a:pos x="2702" y="0"/>
                </a:cxn>
                <a:cxn ang="0">
                  <a:pos x="1081" y="513"/>
                </a:cxn>
                <a:cxn ang="0">
                  <a:pos x="540" y="1539"/>
                </a:cxn>
                <a:cxn ang="0">
                  <a:pos x="0" y="2564"/>
                </a:cxn>
                <a:cxn ang="0">
                  <a:pos x="0" y="3590"/>
                </a:cxn>
                <a:cxn ang="0">
                  <a:pos x="540" y="5129"/>
                </a:cxn>
                <a:cxn ang="0">
                  <a:pos x="540" y="5129"/>
                </a:cxn>
                <a:cxn ang="0">
                  <a:pos x="10809" y="17438"/>
                </a:cxn>
                <a:cxn ang="0">
                  <a:pos x="10809" y="17438"/>
                </a:cxn>
                <a:cxn ang="0">
                  <a:pos x="12970" y="21029"/>
                </a:cxn>
                <a:cxn ang="0">
                  <a:pos x="14591" y="24106"/>
                </a:cxn>
                <a:cxn ang="0">
                  <a:pos x="18915" y="31799"/>
                </a:cxn>
                <a:cxn ang="0">
                  <a:pos x="18915" y="31799"/>
                </a:cxn>
                <a:cxn ang="0">
                  <a:pos x="19455" y="32825"/>
                </a:cxn>
                <a:cxn ang="0">
                  <a:pos x="21077" y="33338"/>
                </a:cxn>
                <a:cxn ang="0">
                  <a:pos x="22698" y="33338"/>
                </a:cxn>
                <a:cxn ang="0">
                  <a:pos x="23779" y="32825"/>
                </a:cxn>
                <a:cxn ang="0">
                  <a:pos x="24860" y="31799"/>
                </a:cxn>
                <a:cxn ang="0">
                  <a:pos x="25400" y="31286"/>
                </a:cxn>
                <a:cxn ang="0">
                  <a:pos x="25400" y="29748"/>
                </a:cxn>
                <a:cxn ang="0">
                  <a:pos x="24860" y="28722"/>
                </a:cxn>
                <a:cxn ang="0">
                  <a:pos x="24860" y="28722"/>
                </a:cxn>
              </a:cxnLst>
              <a:rect l="0" t="0" r="0" b="0"/>
              <a:pathLst>
                <a:path w="47" h="65">
                  <a:moveTo>
                    <a:pt x="46" y="56"/>
                  </a:moveTo>
                  <a:lnTo>
                    <a:pt x="46" y="56"/>
                  </a:lnTo>
                  <a:lnTo>
                    <a:pt x="39" y="42"/>
                  </a:lnTo>
                  <a:lnTo>
                    <a:pt x="34" y="30"/>
                  </a:lnTo>
                  <a:lnTo>
                    <a:pt x="34" y="30"/>
                  </a:lnTo>
                  <a:lnTo>
                    <a:pt x="23" y="16"/>
                  </a:lnTo>
                  <a:lnTo>
                    <a:pt x="12" y="3"/>
                  </a:lnTo>
                  <a:lnTo>
                    <a:pt x="12" y="3"/>
                  </a:lnTo>
                  <a:lnTo>
                    <a:pt x="11" y="1"/>
                  </a:lnTo>
                  <a:lnTo>
                    <a:pt x="8" y="0"/>
                  </a:lnTo>
                  <a:lnTo>
                    <a:pt x="5" y="0"/>
                  </a:lnTo>
                  <a:lnTo>
                    <a:pt x="2" y="1"/>
                  </a:lnTo>
                  <a:lnTo>
                    <a:pt x="1" y="3"/>
                  </a:lnTo>
                  <a:lnTo>
                    <a:pt x="0" y="5"/>
                  </a:lnTo>
                  <a:lnTo>
                    <a:pt x="0" y="7"/>
                  </a:lnTo>
                  <a:lnTo>
                    <a:pt x="1" y="10"/>
                  </a:lnTo>
                  <a:lnTo>
                    <a:pt x="1" y="10"/>
                  </a:lnTo>
                  <a:lnTo>
                    <a:pt x="20" y="34"/>
                  </a:lnTo>
                  <a:lnTo>
                    <a:pt x="20" y="34"/>
                  </a:lnTo>
                  <a:lnTo>
                    <a:pt x="24" y="41"/>
                  </a:lnTo>
                  <a:lnTo>
                    <a:pt x="27" y="47"/>
                  </a:lnTo>
                  <a:lnTo>
                    <a:pt x="35" y="62"/>
                  </a:lnTo>
                  <a:lnTo>
                    <a:pt x="35" y="62"/>
                  </a:lnTo>
                  <a:lnTo>
                    <a:pt x="36" y="64"/>
                  </a:lnTo>
                  <a:lnTo>
                    <a:pt x="39" y="65"/>
                  </a:lnTo>
                  <a:lnTo>
                    <a:pt x="42" y="65"/>
                  </a:lnTo>
                  <a:lnTo>
                    <a:pt x="44" y="64"/>
                  </a:lnTo>
                  <a:lnTo>
                    <a:pt x="46" y="62"/>
                  </a:lnTo>
                  <a:lnTo>
                    <a:pt x="47" y="61"/>
                  </a:lnTo>
                  <a:lnTo>
                    <a:pt x="47" y="58"/>
                  </a:lnTo>
                  <a:lnTo>
                    <a:pt x="46" y="56"/>
                  </a:lnTo>
                  <a:lnTo>
                    <a:pt x="46" y="5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26" name="Freeform 1654"/>
            <p:cNvSpPr/>
            <p:nvPr/>
          </p:nvSpPr>
          <p:spPr>
            <a:xfrm>
              <a:off x="2520506" y="3564411"/>
              <a:ext cx="28575" cy="36513"/>
            </a:xfrm>
            <a:custGeom>
              <a:avLst/>
              <a:gdLst/>
              <a:ahLst/>
              <a:cxnLst>
                <a:cxn ang="0">
                  <a:pos x="28025" y="30775"/>
                </a:cxn>
                <a:cxn ang="0">
                  <a:pos x="28025" y="30775"/>
                </a:cxn>
                <a:cxn ang="0">
                  <a:pos x="24179" y="26602"/>
                </a:cxn>
                <a:cxn ang="0">
                  <a:pos x="20882" y="22951"/>
                </a:cxn>
                <a:cxn ang="0">
                  <a:pos x="15936" y="14605"/>
                </a:cxn>
                <a:cxn ang="0">
                  <a:pos x="15936" y="14605"/>
                </a:cxn>
                <a:cxn ang="0">
                  <a:pos x="13738" y="11997"/>
                </a:cxn>
                <a:cxn ang="0">
                  <a:pos x="10441" y="9389"/>
                </a:cxn>
                <a:cxn ang="0">
                  <a:pos x="8243" y="6781"/>
                </a:cxn>
                <a:cxn ang="0">
                  <a:pos x="7693" y="3130"/>
                </a:cxn>
                <a:cxn ang="0">
                  <a:pos x="7693" y="3130"/>
                </a:cxn>
                <a:cxn ang="0">
                  <a:pos x="7144" y="1565"/>
                </a:cxn>
                <a:cxn ang="0">
                  <a:pos x="6045" y="1043"/>
                </a:cxn>
                <a:cxn ang="0">
                  <a:pos x="4396" y="0"/>
                </a:cxn>
                <a:cxn ang="0">
                  <a:pos x="3297" y="0"/>
                </a:cxn>
                <a:cxn ang="0">
                  <a:pos x="1649" y="0"/>
                </a:cxn>
                <a:cxn ang="0">
                  <a:pos x="1099" y="1043"/>
                </a:cxn>
                <a:cxn ang="0">
                  <a:pos x="0" y="1565"/>
                </a:cxn>
                <a:cxn ang="0">
                  <a:pos x="0" y="3130"/>
                </a:cxn>
                <a:cxn ang="0">
                  <a:pos x="0" y="3130"/>
                </a:cxn>
                <a:cxn ang="0">
                  <a:pos x="1099" y="7303"/>
                </a:cxn>
                <a:cxn ang="0">
                  <a:pos x="3297" y="10954"/>
                </a:cxn>
                <a:cxn ang="0">
                  <a:pos x="8243" y="17213"/>
                </a:cxn>
                <a:cxn ang="0">
                  <a:pos x="8243" y="17213"/>
                </a:cxn>
                <a:cxn ang="0">
                  <a:pos x="14837" y="26602"/>
                </a:cxn>
                <a:cxn ang="0">
                  <a:pos x="18134" y="31297"/>
                </a:cxn>
                <a:cxn ang="0">
                  <a:pos x="22530" y="35470"/>
                </a:cxn>
                <a:cxn ang="0">
                  <a:pos x="22530" y="35470"/>
                </a:cxn>
                <a:cxn ang="0">
                  <a:pos x="23080" y="36513"/>
                </a:cxn>
                <a:cxn ang="0">
                  <a:pos x="24728" y="36513"/>
                </a:cxn>
                <a:cxn ang="0">
                  <a:pos x="26377" y="36513"/>
                </a:cxn>
                <a:cxn ang="0">
                  <a:pos x="26926" y="35470"/>
                </a:cxn>
                <a:cxn ang="0">
                  <a:pos x="28575" y="33905"/>
                </a:cxn>
                <a:cxn ang="0">
                  <a:pos x="28575" y="32862"/>
                </a:cxn>
                <a:cxn ang="0">
                  <a:pos x="28575" y="31818"/>
                </a:cxn>
                <a:cxn ang="0">
                  <a:pos x="28025" y="30775"/>
                </a:cxn>
                <a:cxn ang="0">
                  <a:pos x="28025" y="30775"/>
                </a:cxn>
              </a:cxnLst>
              <a:rect l="0" t="0" r="0" b="0"/>
              <a:pathLst>
                <a:path w="52" h="70">
                  <a:moveTo>
                    <a:pt x="51" y="59"/>
                  </a:moveTo>
                  <a:lnTo>
                    <a:pt x="51" y="59"/>
                  </a:lnTo>
                  <a:lnTo>
                    <a:pt x="44" y="51"/>
                  </a:lnTo>
                  <a:lnTo>
                    <a:pt x="38" y="44"/>
                  </a:lnTo>
                  <a:lnTo>
                    <a:pt x="29" y="28"/>
                  </a:lnTo>
                  <a:lnTo>
                    <a:pt x="29" y="28"/>
                  </a:lnTo>
                  <a:lnTo>
                    <a:pt x="25" y="23"/>
                  </a:lnTo>
                  <a:lnTo>
                    <a:pt x="19" y="18"/>
                  </a:lnTo>
                  <a:lnTo>
                    <a:pt x="15" y="13"/>
                  </a:lnTo>
                  <a:lnTo>
                    <a:pt x="14" y="6"/>
                  </a:lnTo>
                  <a:lnTo>
                    <a:pt x="14" y="6"/>
                  </a:lnTo>
                  <a:lnTo>
                    <a:pt x="13" y="3"/>
                  </a:lnTo>
                  <a:lnTo>
                    <a:pt x="11" y="2"/>
                  </a:lnTo>
                  <a:lnTo>
                    <a:pt x="8" y="0"/>
                  </a:lnTo>
                  <a:lnTo>
                    <a:pt x="6" y="0"/>
                  </a:lnTo>
                  <a:lnTo>
                    <a:pt x="3" y="0"/>
                  </a:lnTo>
                  <a:lnTo>
                    <a:pt x="2" y="2"/>
                  </a:lnTo>
                  <a:lnTo>
                    <a:pt x="0" y="3"/>
                  </a:lnTo>
                  <a:lnTo>
                    <a:pt x="0" y="6"/>
                  </a:lnTo>
                  <a:lnTo>
                    <a:pt x="0" y="6"/>
                  </a:lnTo>
                  <a:lnTo>
                    <a:pt x="2" y="14"/>
                  </a:lnTo>
                  <a:lnTo>
                    <a:pt x="6" y="21"/>
                  </a:lnTo>
                  <a:lnTo>
                    <a:pt x="15" y="33"/>
                  </a:lnTo>
                  <a:lnTo>
                    <a:pt x="15" y="33"/>
                  </a:lnTo>
                  <a:lnTo>
                    <a:pt x="27" y="51"/>
                  </a:lnTo>
                  <a:lnTo>
                    <a:pt x="33" y="60"/>
                  </a:lnTo>
                  <a:lnTo>
                    <a:pt x="41" y="68"/>
                  </a:lnTo>
                  <a:lnTo>
                    <a:pt x="41" y="68"/>
                  </a:lnTo>
                  <a:lnTo>
                    <a:pt x="42" y="70"/>
                  </a:lnTo>
                  <a:lnTo>
                    <a:pt x="45" y="70"/>
                  </a:lnTo>
                  <a:lnTo>
                    <a:pt x="48" y="70"/>
                  </a:lnTo>
                  <a:lnTo>
                    <a:pt x="49" y="68"/>
                  </a:lnTo>
                  <a:lnTo>
                    <a:pt x="52" y="65"/>
                  </a:lnTo>
                  <a:lnTo>
                    <a:pt x="52" y="63"/>
                  </a:lnTo>
                  <a:lnTo>
                    <a:pt x="52" y="61"/>
                  </a:lnTo>
                  <a:lnTo>
                    <a:pt x="51" y="59"/>
                  </a:lnTo>
                  <a:lnTo>
                    <a:pt x="51"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27" name="Freeform 1655"/>
            <p:cNvSpPr/>
            <p:nvPr/>
          </p:nvSpPr>
          <p:spPr>
            <a:xfrm>
              <a:off x="2555431" y="3545361"/>
              <a:ext cx="17463" cy="44450"/>
            </a:xfrm>
            <a:custGeom>
              <a:avLst/>
              <a:gdLst/>
              <a:ahLst/>
              <a:cxnLst>
                <a:cxn ang="0">
                  <a:pos x="17463" y="38629"/>
                </a:cxn>
                <a:cxn ang="0">
                  <a:pos x="17463" y="38629"/>
                </a:cxn>
                <a:cxn ang="0">
                  <a:pos x="14469" y="29104"/>
                </a:cxn>
                <a:cxn ang="0">
                  <a:pos x="11476" y="20108"/>
                </a:cxn>
                <a:cxn ang="0">
                  <a:pos x="11476" y="20108"/>
                </a:cxn>
                <a:cxn ang="0">
                  <a:pos x="8981" y="12171"/>
                </a:cxn>
                <a:cxn ang="0">
                  <a:pos x="7484" y="7937"/>
                </a:cxn>
                <a:cxn ang="0">
                  <a:pos x="6985" y="3704"/>
                </a:cxn>
                <a:cxn ang="0">
                  <a:pos x="6985" y="3704"/>
                </a:cxn>
                <a:cxn ang="0">
                  <a:pos x="5987" y="2117"/>
                </a:cxn>
                <a:cxn ang="0">
                  <a:pos x="5488" y="529"/>
                </a:cxn>
                <a:cxn ang="0">
                  <a:pos x="3992" y="0"/>
                </a:cxn>
                <a:cxn ang="0">
                  <a:pos x="2994" y="0"/>
                </a:cxn>
                <a:cxn ang="0">
                  <a:pos x="1497" y="0"/>
                </a:cxn>
                <a:cxn ang="0">
                  <a:pos x="499" y="529"/>
                </a:cxn>
                <a:cxn ang="0">
                  <a:pos x="0" y="2117"/>
                </a:cxn>
                <a:cxn ang="0">
                  <a:pos x="0" y="3704"/>
                </a:cxn>
                <a:cxn ang="0">
                  <a:pos x="0" y="3704"/>
                </a:cxn>
                <a:cxn ang="0">
                  <a:pos x="499" y="8467"/>
                </a:cxn>
                <a:cxn ang="0">
                  <a:pos x="1996" y="12700"/>
                </a:cxn>
                <a:cxn ang="0">
                  <a:pos x="4989" y="22225"/>
                </a:cxn>
                <a:cxn ang="0">
                  <a:pos x="4989" y="22225"/>
                </a:cxn>
                <a:cxn ang="0">
                  <a:pos x="7983" y="32279"/>
                </a:cxn>
                <a:cxn ang="0">
                  <a:pos x="11476" y="42333"/>
                </a:cxn>
                <a:cxn ang="0">
                  <a:pos x="11476" y="42333"/>
                </a:cxn>
                <a:cxn ang="0">
                  <a:pos x="11975" y="43921"/>
                </a:cxn>
                <a:cxn ang="0">
                  <a:pos x="13471" y="44450"/>
                </a:cxn>
                <a:cxn ang="0">
                  <a:pos x="14968" y="44450"/>
                </a:cxn>
                <a:cxn ang="0">
                  <a:pos x="15467" y="43921"/>
                </a:cxn>
                <a:cxn ang="0">
                  <a:pos x="16964" y="42863"/>
                </a:cxn>
                <a:cxn ang="0">
                  <a:pos x="17463" y="41275"/>
                </a:cxn>
                <a:cxn ang="0">
                  <a:pos x="17463" y="40217"/>
                </a:cxn>
                <a:cxn ang="0">
                  <a:pos x="17463" y="38629"/>
                </a:cxn>
                <a:cxn ang="0">
                  <a:pos x="17463" y="38629"/>
                </a:cxn>
              </a:cxnLst>
              <a:rect l="0" t="0" r="0" b="0"/>
              <a:pathLst>
                <a:path w="35" h="84">
                  <a:moveTo>
                    <a:pt x="35" y="73"/>
                  </a:moveTo>
                  <a:lnTo>
                    <a:pt x="35" y="73"/>
                  </a:lnTo>
                  <a:lnTo>
                    <a:pt x="29" y="55"/>
                  </a:lnTo>
                  <a:lnTo>
                    <a:pt x="23" y="38"/>
                  </a:lnTo>
                  <a:lnTo>
                    <a:pt x="23" y="38"/>
                  </a:lnTo>
                  <a:lnTo>
                    <a:pt x="18" y="23"/>
                  </a:lnTo>
                  <a:lnTo>
                    <a:pt x="15" y="15"/>
                  </a:lnTo>
                  <a:lnTo>
                    <a:pt x="14" y="7"/>
                  </a:lnTo>
                  <a:lnTo>
                    <a:pt x="14" y="7"/>
                  </a:lnTo>
                  <a:lnTo>
                    <a:pt x="12" y="4"/>
                  </a:lnTo>
                  <a:lnTo>
                    <a:pt x="11" y="1"/>
                  </a:lnTo>
                  <a:lnTo>
                    <a:pt x="8" y="0"/>
                  </a:lnTo>
                  <a:lnTo>
                    <a:pt x="6" y="0"/>
                  </a:lnTo>
                  <a:lnTo>
                    <a:pt x="3" y="0"/>
                  </a:lnTo>
                  <a:lnTo>
                    <a:pt x="1" y="1"/>
                  </a:lnTo>
                  <a:lnTo>
                    <a:pt x="0" y="4"/>
                  </a:lnTo>
                  <a:lnTo>
                    <a:pt x="0" y="7"/>
                  </a:lnTo>
                  <a:lnTo>
                    <a:pt x="0" y="7"/>
                  </a:lnTo>
                  <a:lnTo>
                    <a:pt x="1" y="16"/>
                  </a:lnTo>
                  <a:lnTo>
                    <a:pt x="4" y="24"/>
                  </a:lnTo>
                  <a:lnTo>
                    <a:pt x="10" y="42"/>
                  </a:lnTo>
                  <a:lnTo>
                    <a:pt x="10" y="42"/>
                  </a:lnTo>
                  <a:lnTo>
                    <a:pt x="16" y="61"/>
                  </a:lnTo>
                  <a:lnTo>
                    <a:pt x="23" y="80"/>
                  </a:lnTo>
                  <a:lnTo>
                    <a:pt x="23" y="80"/>
                  </a:lnTo>
                  <a:lnTo>
                    <a:pt x="24" y="83"/>
                  </a:lnTo>
                  <a:lnTo>
                    <a:pt x="27" y="84"/>
                  </a:lnTo>
                  <a:lnTo>
                    <a:pt x="30" y="84"/>
                  </a:lnTo>
                  <a:lnTo>
                    <a:pt x="31" y="83"/>
                  </a:lnTo>
                  <a:lnTo>
                    <a:pt x="34" y="81"/>
                  </a:lnTo>
                  <a:lnTo>
                    <a:pt x="35" y="78"/>
                  </a:lnTo>
                  <a:lnTo>
                    <a:pt x="35" y="76"/>
                  </a:lnTo>
                  <a:lnTo>
                    <a:pt x="35" y="73"/>
                  </a:lnTo>
                  <a:lnTo>
                    <a:pt x="35" y="7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28" name="Freeform 1656"/>
            <p:cNvSpPr/>
            <p:nvPr/>
          </p:nvSpPr>
          <p:spPr>
            <a:xfrm>
              <a:off x="2564956" y="3523136"/>
              <a:ext cx="34925" cy="52388"/>
            </a:xfrm>
            <a:custGeom>
              <a:avLst/>
              <a:gdLst/>
              <a:ahLst/>
              <a:cxnLst>
                <a:cxn ang="0">
                  <a:pos x="34388" y="48197"/>
                </a:cxn>
                <a:cxn ang="0">
                  <a:pos x="34388" y="48197"/>
                </a:cxn>
                <a:cxn ang="0">
                  <a:pos x="29015" y="37195"/>
                </a:cxn>
                <a:cxn ang="0">
                  <a:pos x="22567" y="25670"/>
                </a:cxn>
                <a:cxn ang="0">
                  <a:pos x="22567" y="25670"/>
                </a:cxn>
                <a:cxn ang="0">
                  <a:pos x="18806" y="19907"/>
                </a:cxn>
                <a:cxn ang="0">
                  <a:pos x="14507" y="14145"/>
                </a:cxn>
                <a:cxn ang="0">
                  <a:pos x="10746" y="8382"/>
                </a:cxn>
                <a:cxn ang="0">
                  <a:pos x="7522" y="2096"/>
                </a:cxn>
                <a:cxn ang="0">
                  <a:pos x="7522" y="2096"/>
                </a:cxn>
                <a:cxn ang="0">
                  <a:pos x="6448" y="524"/>
                </a:cxn>
                <a:cxn ang="0">
                  <a:pos x="5910" y="0"/>
                </a:cxn>
                <a:cxn ang="0">
                  <a:pos x="4298" y="0"/>
                </a:cxn>
                <a:cxn ang="0">
                  <a:pos x="2687" y="0"/>
                </a:cxn>
                <a:cxn ang="0">
                  <a:pos x="1612" y="524"/>
                </a:cxn>
                <a:cxn ang="0">
                  <a:pos x="537" y="1572"/>
                </a:cxn>
                <a:cxn ang="0">
                  <a:pos x="0" y="2619"/>
                </a:cxn>
                <a:cxn ang="0">
                  <a:pos x="537" y="4191"/>
                </a:cxn>
                <a:cxn ang="0">
                  <a:pos x="537" y="4191"/>
                </a:cxn>
                <a:cxn ang="0">
                  <a:pos x="2687" y="9430"/>
                </a:cxn>
                <a:cxn ang="0">
                  <a:pos x="6448" y="14145"/>
                </a:cxn>
                <a:cxn ang="0">
                  <a:pos x="12895" y="24098"/>
                </a:cxn>
                <a:cxn ang="0">
                  <a:pos x="12895" y="24098"/>
                </a:cxn>
                <a:cxn ang="0">
                  <a:pos x="20955" y="37195"/>
                </a:cxn>
                <a:cxn ang="0">
                  <a:pos x="24179" y="43482"/>
                </a:cxn>
                <a:cxn ang="0">
                  <a:pos x="26865" y="50292"/>
                </a:cxn>
                <a:cxn ang="0">
                  <a:pos x="26865" y="50292"/>
                </a:cxn>
                <a:cxn ang="0">
                  <a:pos x="28477" y="51864"/>
                </a:cxn>
                <a:cxn ang="0">
                  <a:pos x="29015" y="52388"/>
                </a:cxn>
                <a:cxn ang="0">
                  <a:pos x="30627" y="52388"/>
                </a:cxn>
                <a:cxn ang="0">
                  <a:pos x="32238" y="52388"/>
                </a:cxn>
                <a:cxn ang="0">
                  <a:pos x="33313" y="52388"/>
                </a:cxn>
                <a:cxn ang="0">
                  <a:pos x="34388" y="51340"/>
                </a:cxn>
                <a:cxn ang="0">
                  <a:pos x="34925" y="50292"/>
                </a:cxn>
                <a:cxn ang="0">
                  <a:pos x="34388" y="48197"/>
                </a:cxn>
                <a:cxn ang="0">
                  <a:pos x="34388" y="48197"/>
                </a:cxn>
              </a:cxnLst>
              <a:rect l="0" t="0" r="0" b="0"/>
              <a:pathLst>
                <a:path w="65" h="100">
                  <a:moveTo>
                    <a:pt x="64" y="92"/>
                  </a:moveTo>
                  <a:lnTo>
                    <a:pt x="64" y="92"/>
                  </a:lnTo>
                  <a:lnTo>
                    <a:pt x="54" y="71"/>
                  </a:lnTo>
                  <a:lnTo>
                    <a:pt x="42" y="49"/>
                  </a:lnTo>
                  <a:lnTo>
                    <a:pt x="42" y="49"/>
                  </a:lnTo>
                  <a:lnTo>
                    <a:pt x="35" y="38"/>
                  </a:lnTo>
                  <a:lnTo>
                    <a:pt x="27" y="27"/>
                  </a:lnTo>
                  <a:lnTo>
                    <a:pt x="20" y="16"/>
                  </a:lnTo>
                  <a:lnTo>
                    <a:pt x="14" y="4"/>
                  </a:lnTo>
                  <a:lnTo>
                    <a:pt x="14" y="4"/>
                  </a:lnTo>
                  <a:lnTo>
                    <a:pt x="12" y="1"/>
                  </a:lnTo>
                  <a:lnTo>
                    <a:pt x="11" y="0"/>
                  </a:lnTo>
                  <a:lnTo>
                    <a:pt x="8" y="0"/>
                  </a:lnTo>
                  <a:lnTo>
                    <a:pt x="5" y="0"/>
                  </a:lnTo>
                  <a:lnTo>
                    <a:pt x="3" y="1"/>
                  </a:lnTo>
                  <a:lnTo>
                    <a:pt x="1" y="3"/>
                  </a:lnTo>
                  <a:lnTo>
                    <a:pt x="0" y="5"/>
                  </a:lnTo>
                  <a:lnTo>
                    <a:pt x="1" y="8"/>
                  </a:lnTo>
                  <a:lnTo>
                    <a:pt x="1" y="8"/>
                  </a:lnTo>
                  <a:lnTo>
                    <a:pt x="5" y="18"/>
                  </a:lnTo>
                  <a:lnTo>
                    <a:pt x="12" y="27"/>
                  </a:lnTo>
                  <a:lnTo>
                    <a:pt x="24" y="46"/>
                  </a:lnTo>
                  <a:lnTo>
                    <a:pt x="24" y="46"/>
                  </a:lnTo>
                  <a:lnTo>
                    <a:pt x="39" y="71"/>
                  </a:lnTo>
                  <a:lnTo>
                    <a:pt x="45" y="83"/>
                  </a:lnTo>
                  <a:lnTo>
                    <a:pt x="50" y="96"/>
                  </a:lnTo>
                  <a:lnTo>
                    <a:pt x="50" y="96"/>
                  </a:lnTo>
                  <a:lnTo>
                    <a:pt x="53" y="99"/>
                  </a:lnTo>
                  <a:lnTo>
                    <a:pt x="54" y="100"/>
                  </a:lnTo>
                  <a:lnTo>
                    <a:pt x="57" y="100"/>
                  </a:lnTo>
                  <a:lnTo>
                    <a:pt x="60" y="100"/>
                  </a:lnTo>
                  <a:lnTo>
                    <a:pt x="62" y="100"/>
                  </a:lnTo>
                  <a:lnTo>
                    <a:pt x="64" y="98"/>
                  </a:lnTo>
                  <a:lnTo>
                    <a:pt x="65" y="96"/>
                  </a:lnTo>
                  <a:lnTo>
                    <a:pt x="64" y="92"/>
                  </a:lnTo>
                  <a:lnTo>
                    <a:pt x="64" y="9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29" name="Freeform 1657"/>
            <p:cNvSpPr/>
            <p:nvPr/>
          </p:nvSpPr>
          <p:spPr>
            <a:xfrm>
              <a:off x="2580831" y="3500911"/>
              <a:ext cx="34925" cy="53975"/>
            </a:xfrm>
            <a:custGeom>
              <a:avLst/>
              <a:gdLst/>
              <a:ahLst/>
              <a:cxnLst>
                <a:cxn ang="0">
                  <a:pos x="32840" y="47228"/>
                </a:cxn>
                <a:cxn ang="0">
                  <a:pos x="32840" y="47228"/>
                </a:cxn>
                <a:cxn ang="0">
                  <a:pos x="30755" y="45671"/>
                </a:cxn>
                <a:cxn ang="0">
                  <a:pos x="28670" y="43595"/>
                </a:cxn>
                <a:cxn ang="0">
                  <a:pos x="25021" y="39443"/>
                </a:cxn>
                <a:cxn ang="0">
                  <a:pos x="22415" y="34253"/>
                </a:cxn>
                <a:cxn ang="0">
                  <a:pos x="20329" y="28544"/>
                </a:cxn>
                <a:cxn ang="0">
                  <a:pos x="20329" y="28544"/>
                </a:cxn>
                <a:cxn ang="0">
                  <a:pos x="16681" y="23874"/>
                </a:cxn>
                <a:cxn ang="0">
                  <a:pos x="11989" y="16608"/>
                </a:cxn>
                <a:cxn ang="0">
                  <a:pos x="9904" y="14013"/>
                </a:cxn>
                <a:cxn ang="0">
                  <a:pos x="8340" y="10380"/>
                </a:cxn>
                <a:cxn ang="0">
                  <a:pos x="7298" y="6747"/>
                </a:cxn>
                <a:cxn ang="0">
                  <a:pos x="7298" y="4152"/>
                </a:cxn>
                <a:cxn ang="0">
                  <a:pos x="7298" y="4152"/>
                </a:cxn>
                <a:cxn ang="0">
                  <a:pos x="7298" y="2595"/>
                </a:cxn>
                <a:cxn ang="0">
                  <a:pos x="7298" y="1038"/>
                </a:cxn>
                <a:cxn ang="0">
                  <a:pos x="6776" y="519"/>
                </a:cxn>
                <a:cxn ang="0">
                  <a:pos x="5213" y="0"/>
                </a:cxn>
                <a:cxn ang="0">
                  <a:pos x="4170" y="0"/>
                </a:cxn>
                <a:cxn ang="0">
                  <a:pos x="2606" y="519"/>
                </a:cxn>
                <a:cxn ang="0">
                  <a:pos x="2085" y="1038"/>
                </a:cxn>
                <a:cxn ang="0">
                  <a:pos x="521" y="2595"/>
                </a:cxn>
                <a:cxn ang="0">
                  <a:pos x="521" y="2595"/>
                </a:cxn>
                <a:cxn ang="0">
                  <a:pos x="0" y="6228"/>
                </a:cxn>
                <a:cxn ang="0">
                  <a:pos x="521" y="9861"/>
                </a:cxn>
                <a:cxn ang="0">
                  <a:pos x="2085" y="14013"/>
                </a:cxn>
                <a:cxn ang="0">
                  <a:pos x="3128" y="17646"/>
                </a:cxn>
                <a:cxn ang="0">
                  <a:pos x="8340" y="24393"/>
                </a:cxn>
                <a:cxn ang="0">
                  <a:pos x="13032" y="30620"/>
                </a:cxn>
                <a:cxn ang="0">
                  <a:pos x="13032" y="30620"/>
                </a:cxn>
                <a:cxn ang="0">
                  <a:pos x="16681" y="37367"/>
                </a:cxn>
                <a:cxn ang="0">
                  <a:pos x="19808" y="43595"/>
                </a:cxn>
                <a:cxn ang="0">
                  <a:pos x="21893" y="46190"/>
                </a:cxn>
                <a:cxn ang="0">
                  <a:pos x="23978" y="49304"/>
                </a:cxn>
                <a:cxn ang="0">
                  <a:pos x="26585" y="51380"/>
                </a:cxn>
                <a:cxn ang="0">
                  <a:pos x="29712" y="53456"/>
                </a:cxn>
                <a:cxn ang="0">
                  <a:pos x="29712" y="53456"/>
                </a:cxn>
                <a:cxn ang="0">
                  <a:pos x="30755" y="53975"/>
                </a:cxn>
                <a:cxn ang="0">
                  <a:pos x="32319" y="53456"/>
                </a:cxn>
                <a:cxn ang="0">
                  <a:pos x="33882" y="52418"/>
                </a:cxn>
                <a:cxn ang="0">
                  <a:pos x="34404" y="51899"/>
                </a:cxn>
                <a:cxn ang="0">
                  <a:pos x="34925" y="50342"/>
                </a:cxn>
                <a:cxn ang="0">
                  <a:pos x="34925" y="49304"/>
                </a:cxn>
                <a:cxn ang="0">
                  <a:pos x="34404" y="48266"/>
                </a:cxn>
                <a:cxn ang="0">
                  <a:pos x="32840" y="47228"/>
                </a:cxn>
                <a:cxn ang="0">
                  <a:pos x="32840" y="47228"/>
                </a:cxn>
              </a:cxnLst>
              <a:rect l="0" t="0" r="0" b="0"/>
              <a:pathLst>
                <a:path w="67" h="104">
                  <a:moveTo>
                    <a:pt x="63" y="91"/>
                  </a:moveTo>
                  <a:lnTo>
                    <a:pt x="63" y="91"/>
                  </a:lnTo>
                  <a:lnTo>
                    <a:pt x="59" y="88"/>
                  </a:lnTo>
                  <a:lnTo>
                    <a:pt x="55" y="84"/>
                  </a:lnTo>
                  <a:lnTo>
                    <a:pt x="48" y="76"/>
                  </a:lnTo>
                  <a:lnTo>
                    <a:pt x="43" y="66"/>
                  </a:lnTo>
                  <a:lnTo>
                    <a:pt x="39" y="55"/>
                  </a:lnTo>
                  <a:lnTo>
                    <a:pt x="39" y="55"/>
                  </a:lnTo>
                  <a:lnTo>
                    <a:pt x="32" y="46"/>
                  </a:lnTo>
                  <a:lnTo>
                    <a:pt x="23" y="32"/>
                  </a:lnTo>
                  <a:lnTo>
                    <a:pt x="19" y="27"/>
                  </a:lnTo>
                  <a:lnTo>
                    <a:pt x="16" y="20"/>
                  </a:lnTo>
                  <a:lnTo>
                    <a:pt x="14" y="13"/>
                  </a:lnTo>
                  <a:lnTo>
                    <a:pt x="14" y="8"/>
                  </a:lnTo>
                  <a:lnTo>
                    <a:pt x="14" y="8"/>
                  </a:lnTo>
                  <a:lnTo>
                    <a:pt x="14" y="5"/>
                  </a:lnTo>
                  <a:lnTo>
                    <a:pt x="14" y="2"/>
                  </a:lnTo>
                  <a:lnTo>
                    <a:pt x="13" y="1"/>
                  </a:lnTo>
                  <a:lnTo>
                    <a:pt x="10" y="0"/>
                  </a:lnTo>
                  <a:lnTo>
                    <a:pt x="8" y="0"/>
                  </a:lnTo>
                  <a:lnTo>
                    <a:pt x="5" y="1"/>
                  </a:lnTo>
                  <a:lnTo>
                    <a:pt x="4" y="2"/>
                  </a:lnTo>
                  <a:lnTo>
                    <a:pt x="1" y="5"/>
                  </a:lnTo>
                  <a:lnTo>
                    <a:pt x="1" y="5"/>
                  </a:lnTo>
                  <a:lnTo>
                    <a:pt x="0" y="12"/>
                  </a:lnTo>
                  <a:lnTo>
                    <a:pt x="1" y="19"/>
                  </a:lnTo>
                  <a:lnTo>
                    <a:pt x="4" y="27"/>
                  </a:lnTo>
                  <a:lnTo>
                    <a:pt x="6" y="34"/>
                  </a:lnTo>
                  <a:lnTo>
                    <a:pt x="16" y="47"/>
                  </a:lnTo>
                  <a:lnTo>
                    <a:pt x="25" y="59"/>
                  </a:lnTo>
                  <a:lnTo>
                    <a:pt x="25" y="59"/>
                  </a:lnTo>
                  <a:lnTo>
                    <a:pt x="32" y="72"/>
                  </a:lnTo>
                  <a:lnTo>
                    <a:pt x="38" y="84"/>
                  </a:lnTo>
                  <a:lnTo>
                    <a:pt x="42" y="89"/>
                  </a:lnTo>
                  <a:lnTo>
                    <a:pt x="46" y="95"/>
                  </a:lnTo>
                  <a:lnTo>
                    <a:pt x="51" y="99"/>
                  </a:lnTo>
                  <a:lnTo>
                    <a:pt x="57" y="103"/>
                  </a:lnTo>
                  <a:lnTo>
                    <a:pt x="57" y="103"/>
                  </a:lnTo>
                  <a:lnTo>
                    <a:pt x="59" y="104"/>
                  </a:lnTo>
                  <a:lnTo>
                    <a:pt x="62" y="103"/>
                  </a:lnTo>
                  <a:lnTo>
                    <a:pt x="65" y="101"/>
                  </a:lnTo>
                  <a:lnTo>
                    <a:pt x="66" y="100"/>
                  </a:lnTo>
                  <a:lnTo>
                    <a:pt x="67" y="97"/>
                  </a:lnTo>
                  <a:lnTo>
                    <a:pt x="67" y="95"/>
                  </a:lnTo>
                  <a:lnTo>
                    <a:pt x="66" y="93"/>
                  </a:lnTo>
                  <a:lnTo>
                    <a:pt x="63" y="91"/>
                  </a:lnTo>
                  <a:lnTo>
                    <a:pt x="63" y="9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30" name="Freeform 1658"/>
            <p:cNvSpPr/>
            <p:nvPr/>
          </p:nvSpPr>
          <p:spPr>
            <a:xfrm>
              <a:off x="2596706" y="3481861"/>
              <a:ext cx="26988" cy="41275"/>
            </a:xfrm>
            <a:custGeom>
              <a:avLst/>
              <a:gdLst/>
              <a:ahLst/>
              <a:cxnLst>
                <a:cxn ang="0">
                  <a:pos x="25369" y="35983"/>
                </a:cxn>
                <a:cxn ang="0">
                  <a:pos x="25369" y="35983"/>
                </a:cxn>
                <a:cxn ang="0">
                  <a:pos x="22670" y="32279"/>
                </a:cxn>
                <a:cxn ang="0">
                  <a:pos x="20511" y="28046"/>
                </a:cxn>
                <a:cxn ang="0">
                  <a:pos x="15113" y="19050"/>
                </a:cxn>
                <a:cxn ang="0">
                  <a:pos x="15113" y="19050"/>
                </a:cxn>
                <a:cxn ang="0">
                  <a:pos x="10255" y="12171"/>
                </a:cxn>
                <a:cxn ang="0">
                  <a:pos x="8096" y="7937"/>
                </a:cxn>
                <a:cxn ang="0">
                  <a:pos x="7017" y="5821"/>
                </a:cxn>
                <a:cxn ang="0">
                  <a:pos x="7017" y="3704"/>
                </a:cxn>
                <a:cxn ang="0">
                  <a:pos x="7017" y="3704"/>
                </a:cxn>
                <a:cxn ang="0">
                  <a:pos x="7017" y="2117"/>
                </a:cxn>
                <a:cxn ang="0">
                  <a:pos x="6477" y="529"/>
                </a:cxn>
                <a:cxn ang="0">
                  <a:pos x="4858" y="0"/>
                </a:cxn>
                <a:cxn ang="0">
                  <a:pos x="3778" y="0"/>
                </a:cxn>
                <a:cxn ang="0">
                  <a:pos x="2699" y="0"/>
                </a:cxn>
                <a:cxn ang="0">
                  <a:pos x="1080" y="529"/>
                </a:cxn>
                <a:cxn ang="0">
                  <a:pos x="540" y="2117"/>
                </a:cxn>
                <a:cxn ang="0">
                  <a:pos x="0" y="3704"/>
                </a:cxn>
                <a:cxn ang="0">
                  <a:pos x="0" y="3704"/>
                </a:cxn>
                <a:cxn ang="0">
                  <a:pos x="0" y="7937"/>
                </a:cxn>
                <a:cxn ang="0">
                  <a:pos x="1080" y="12171"/>
                </a:cxn>
                <a:cxn ang="0">
                  <a:pos x="4318" y="16404"/>
                </a:cxn>
                <a:cxn ang="0">
                  <a:pos x="6477" y="20108"/>
                </a:cxn>
                <a:cxn ang="0">
                  <a:pos x="6477" y="20108"/>
                </a:cxn>
                <a:cxn ang="0">
                  <a:pos x="10255" y="25929"/>
                </a:cxn>
                <a:cxn ang="0">
                  <a:pos x="12954" y="30692"/>
                </a:cxn>
                <a:cxn ang="0">
                  <a:pos x="16733" y="35983"/>
                </a:cxn>
                <a:cxn ang="0">
                  <a:pos x="20511" y="40746"/>
                </a:cxn>
                <a:cxn ang="0">
                  <a:pos x="20511" y="40746"/>
                </a:cxn>
                <a:cxn ang="0">
                  <a:pos x="21590" y="41275"/>
                </a:cxn>
                <a:cxn ang="0">
                  <a:pos x="23210" y="41275"/>
                </a:cxn>
                <a:cxn ang="0">
                  <a:pos x="24829" y="41275"/>
                </a:cxn>
                <a:cxn ang="0">
                  <a:pos x="25369" y="40746"/>
                </a:cxn>
                <a:cxn ang="0">
                  <a:pos x="26448" y="39158"/>
                </a:cxn>
                <a:cxn ang="0">
                  <a:pos x="26988" y="38629"/>
                </a:cxn>
                <a:cxn ang="0">
                  <a:pos x="26448" y="37042"/>
                </a:cxn>
                <a:cxn ang="0">
                  <a:pos x="25369" y="35983"/>
                </a:cxn>
                <a:cxn ang="0">
                  <a:pos x="25369" y="35983"/>
                </a:cxn>
              </a:cxnLst>
              <a:rect l="0" t="0" r="0" b="0"/>
              <a:pathLst>
                <a:path w="50" h="78">
                  <a:moveTo>
                    <a:pt x="47" y="68"/>
                  </a:moveTo>
                  <a:lnTo>
                    <a:pt x="47" y="68"/>
                  </a:lnTo>
                  <a:lnTo>
                    <a:pt x="42" y="61"/>
                  </a:lnTo>
                  <a:lnTo>
                    <a:pt x="38" y="53"/>
                  </a:lnTo>
                  <a:lnTo>
                    <a:pt x="28" y="36"/>
                  </a:lnTo>
                  <a:lnTo>
                    <a:pt x="28" y="36"/>
                  </a:lnTo>
                  <a:lnTo>
                    <a:pt x="19" y="23"/>
                  </a:lnTo>
                  <a:lnTo>
                    <a:pt x="15" y="15"/>
                  </a:lnTo>
                  <a:lnTo>
                    <a:pt x="13" y="11"/>
                  </a:lnTo>
                  <a:lnTo>
                    <a:pt x="13" y="7"/>
                  </a:lnTo>
                  <a:lnTo>
                    <a:pt x="13" y="7"/>
                  </a:lnTo>
                  <a:lnTo>
                    <a:pt x="13" y="4"/>
                  </a:lnTo>
                  <a:lnTo>
                    <a:pt x="12" y="1"/>
                  </a:lnTo>
                  <a:lnTo>
                    <a:pt x="9" y="0"/>
                  </a:lnTo>
                  <a:lnTo>
                    <a:pt x="7" y="0"/>
                  </a:lnTo>
                  <a:lnTo>
                    <a:pt x="5" y="0"/>
                  </a:lnTo>
                  <a:lnTo>
                    <a:pt x="2" y="1"/>
                  </a:lnTo>
                  <a:lnTo>
                    <a:pt x="1" y="4"/>
                  </a:lnTo>
                  <a:lnTo>
                    <a:pt x="0" y="7"/>
                  </a:lnTo>
                  <a:lnTo>
                    <a:pt x="0" y="7"/>
                  </a:lnTo>
                  <a:lnTo>
                    <a:pt x="0" y="15"/>
                  </a:lnTo>
                  <a:lnTo>
                    <a:pt x="2" y="23"/>
                  </a:lnTo>
                  <a:lnTo>
                    <a:pt x="8" y="31"/>
                  </a:lnTo>
                  <a:lnTo>
                    <a:pt x="12" y="38"/>
                  </a:lnTo>
                  <a:lnTo>
                    <a:pt x="12" y="38"/>
                  </a:lnTo>
                  <a:lnTo>
                    <a:pt x="19" y="49"/>
                  </a:lnTo>
                  <a:lnTo>
                    <a:pt x="24" y="58"/>
                  </a:lnTo>
                  <a:lnTo>
                    <a:pt x="31" y="68"/>
                  </a:lnTo>
                  <a:lnTo>
                    <a:pt x="38" y="77"/>
                  </a:lnTo>
                  <a:lnTo>
                    <a:pt x="38" y="77"/>
                  </a:lnTo>
                  <a:lnTo>
                    <a:pt x="40" y="78"/>
                  </a:lnTo>
                  <a:lnTo>
                    <a:pt x="43" y="78"/>
                  </a:lnTo>
                  <a:lnTo>
                    <a:pt x="46" y="78"/>
                  </a:lnTo>
                  <a:lnTo>
                    <a:pt x="47" y="77"/>
                  </a:lnTo>
                  <a:lnTo>
                    <a:pt x="49" y="74"/>
                  </a:lnTo>
                  <a:lnTo>
                    <a:pt x="50" y="73"/>
                  </a:lnTo>
                  <a:lnTo>
                    <a:pt x="49" y="70"/>
                  </a:lnTo>
                  <a:lnTo>
                    <a:pt x="47" y="68"/>
                  </a:lnTo>
                  <a:lnTo>
                    <a:pt x="47" y="6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31" name="Freeform 1659"/>
            <p:cNvSpPr/>
            <p:nvPr/>
          </p:nvSpPr>
          <p:spPr>
            <a:xfrm>
              <a:off x="2612581" y="3467573"/>
              <a:ext cx="25400" cy="34925"/>
            </a:xfrm>
            <a:custGeom>
              <a:avLst/>
              <a:gdLst/>
              <a:ahLst/>
              <a:cxnLst>
                <a:cxn ang="0">
                  <a:pos x="24871" y="29015"/>
                </a:cxn>
                <a:cxn ang="0">
                  <a:pos x="24871" y="29015"/>
                </a:cxn>
                <a:cxn ang="0">
                  <a:pos x="22225" y="25253"/>
                </a:cxn>
                <a:cxn ang="0">
                  <a:pos x="20108" y="21492"/>
                </a:cxn>
                <a:cxn ang="0">
                  <a:pos x="14817" y="14507"/>
                </a:cxn>
                <a:cxn ang="0">
                  <a:pos x="14817" y="14507"/>
                </a:cxn>
                <a:cxn ang="0">
                  <a:pos x="10054" y="8597"/>
                </a:cxn>
                <a:cxn ang="0">
                  <a:pos x="6350" y="1075"/>
                </a:cxn>
                <a:cxn ang="0">
                  <a:pos x="6350" y="1075"/>
                </a:cxn>
                <a:cxn ang="0">
                  <a:pos x="5292" y="537"/>
                </a:cxn>
                <a:cxn ang="0">
                  <a:pos x="4233" y="0"/>
                </a:cxn>
                <a:cxn ang="0">
                  <a:pos x="3175" y="0"/>
                </a:cxn>
                <a:cxn ang="0">
                  <a:pos x="2117" y="0"/>
                </a:cxn>
                <a:cxn ang="0">
                  <a:pos x="529" y="1075"/>
                </a:cxn>
                <a:cxn ang="0">
                  <a:pos x="0" y="2149"/>
                </a:cxn>
                <a:cxn ang="0">
                  <a:pos x="0" y="3224"/>
                </a:cxn>
                <a:cxn ang="0">
                  <a:pos x="0" y="4836"/>
                </a:cxn>
                <a:cxn ang="0">
                  <a:pos x="0" y="4836"/>
                </a:cxn>
                <a:cxn ang="0">
                  <a:pos x="2117" y="9134"/>
                </a:cxn>
                <a:cxn ang="0">
                  <a:pos x="4233" y="12895"/>
                </a:cxn>
                <a:cxn ang="0">
                  <a:pos x="10054" y="19343"/>
                </a:cxn>
                <a:cxn ang="0">
                  <a:pos x="10054" y="19343"/>
                </a:cxn>
                <a:cxn ang="0">
                  <a:pos x="14817" y="26865"/>
                </a:cxn>
                <a:cxn ang="0">
                  <a:pos x="16933" y="30627"/>
                </a:cxn>
                <a:cxn ang="0">
                  <a:pos x="20108" y="33850"/>
                </a:cxn>
                <a:cxn ang="0">
                  <a:pos x="20108" y="33850"/>
                </a:cxn>
                <a:cxn ang="0">
                  <a:pos x="21167" y="34925"/>
                </a:cxn>
                <a:cxn ang="0">
                  <a:pos x="22754" y="34925"/>
                </a:cxn>
                <a:cxn ang="0">
                  <a:pos x="23283" y="34925"/>
                </a:cxn>
                <a:cxn ang="0">
                  <a:pos x="24871" y="33850"/>
                </a:cxn>
                <a:cxn ang="0">
                  <a:pos x="25400" y="32776"/>
                </a:cxn>
                <a:cxn ang="0">
                  <a:pos x="25400" y="31164"/>
                </a:cxn>
                <a:cxn ang="0">
                  <a:pos x="25400" y="29552"/>
                </a:cxn>
                <a:cxn ang="0">
                  <a:pos x="24871" y="29015"/>
                </a:cxn>
                <a:cxn ang="0">
                  <a:pos x="24871" y="29015"/>
                </a:cxn>
              </a:cxnLst>
              <a:rect l="0" t="0" r="0" b="0"/>
              <a:pathLst>
                <a:path w="48" h="65">
                  <a:moveTo>
                    <a:pt x="47" y="54"/>
                  </a:moveTo>
                  <a:lnTo>
                    <a:pt x="47" y="54"/>
                  </a:lnTo>
                  <a:lnTo>
                    <a:pt x="42" y="47"/>
                  </a:lnTo>
                  <a:lnTo>
                    <a:pt x="38" y="40"/>
                  </a:lnTo>
                  <a:lnTo>
                    <a:pt x="28" y="27"/>
                  </a:lnTo>
                  <a:lnTo>
                    <a:pt x="28" y="27"/>
                  </a:lnTo>
                  <a:lnTo>
                    <a:pt x="19" y="16"/>
                  </a:lnTo>
                  <a:lnTo>
                    <a:pt x="12" y="2"/>
                  </a:lnTo>
                  <a:lnTo>
                    <a:pt x="12" y="2"/>
                  </a:lnTo>
                  <a:lnTo>
                    <a:pt x="10" y="1"/>
                  </a:lnTo>
                  <a:lnTo>
                    <a:pt x="8" y="0"/>
                  </a:lnTo>
                  <a:lnTo>
                    <a:pt x="6" y="0"/>
                  </a:lnTo>
                  <a:lnTo>
                    <a:pt x="4" y="0"/>
                  </a:lnTo>
                  <a:lnTo>
                    <a:pt x="1" y="2"/>
                  </a:lnTo>
                  <a:lnTo>
                    <a:pt x="0" y="4"/>
                  </a:lnTo>
                  <a:lnTo>
                    <a:pt x="0" y="6"/>
                  </a:lnTo>
                  <a:lnTo>
                    <a:pt x="0" y="9"/>
                  </a:lnTo>
                  <a:lnTo>
                    <a:pt x="0" y="9"/>
                  </a:lnTo>
                  <a:lnTo>
                    <a:pt x="4" y="17"/>
                  </a:lnTo>
                  <a:lnTo>
                    <a:pt x="8" y="24"/>
                  </a:lnTo>
                  <a:lnTo>
                    <a:pt x="19" y="36"/>
                  </a:lnTo>
                  <a:lnTo>
                    <a:pt x="19" y="36"/>
                  </a:lnTo>
                  <a:lnTo>
                    <a:pt x="28" y="50"/>
                  </a:lnTo>
                  <a:lnTo>
                    <a:pt x="32" y="57"/>
                  </a:lnTo>
                  <a:lnTo>
                    <a:pt x="38" y="63"/>
                  </a:lnTo>
                  <a:lnTo>
                    <a:pt x="38" y="63"/>
                  </a:lnTo>
                  <a:lnTo>
                    <a:pt x="40" y="65"/>
                  </a:lnTo>
                  <a:lnTo>
                    <a:pt x="43" y="65"/>
                  </a:lnTo>
                  <a:lnTo>
                    <a:pt x="44" y="65"/>
                  </a:lnTo>
                  <a:lnTo>
                    <a:pt x="47" y="63"/>
                  </a:lnTo>
                  <a:lnTo>
                    <a:pt x="48" y="61"/>
                  </a:lnTo>
                  <a:lnTo>
                    <a:pt x="48" y="58"/>
                  </a:lnTo>
                  <a:lnTo>
                    <a:pt x="48" y="55"/>
                  </a:lnTo>
                  <a:lnTo>
                    <a:pt x="47" y="54"/>
                  </a:lnTo>
                  <a:lnTo>
                    <a:pt x="47"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32" name="Freeform 1660"/>
            <p:cNvSpPr/>
            <p:nvPr/>
          </p:nvSpPr>
          <p:spPr>
            <a:xfrm>
              <a:off x="2633218" y="3451698"/>
              <a:ext cx="14288" cy="23813"/>
            </a:xfrm>
            <a:custGeom>
              <a:avLst/>
              <a:gdLst/>
              <a:ahLst/>
              <a:cxnLst>
                <a:cxn ang="0">
                  <a:pos x="13230" y="17168"/>
                </a:cxn>
                <a:cxn ang="0">
                  <a:pos x="13230" y="17168"/>
                </a:cxn>
                <a:cxn ang="0">
                  <a:pos x="11113" y="14952"/>
                </a:cxn>
                <a:cxn ang="0">
                  <a:pos x="8996" y="11630"/>
                </a:cxn>
                <a:cxn ang="0">
                  <a:pos x="7409" y="8307"/>
                </a:cxn>
                <a:cxn ang="0">
                  <a:pos x="7409" y="4430"/>
                </a:cxn>
                <a:cxn ang="0">
                  <a:pos x="7409" y="4430"/>
                </a:cxn>
                <a:cxn ang="0">
                  <a:pos x="7409" y="2769"/>
                </a:cxn>
                <a:cxn ang="0">
                  <a:pos x="6879" y="1108"/>
                </a:cxn>
                <a:cxn ang="0">
                  <a:pos x="5292" y="554"/>
                </a:cxn>
                <a:cxn ang="0">
                  <a:pos x="4233" y="0"/>
                </a:cxn>
                <a:cxn ang="0">
                  <a:pos x="3175" y="0"/>
                </a:cxn>
                <a:cxn ang="0">
                  <a:pos x="1588" y="554"/>
                </a:cxn>
                <a:cxn ang="0">
                  <a:pos x="1058" y="1108"/>
                </a:cxn>
                <a:cxn ang="0">
                  <a:pos x="0" y="2769"/>
                </a:cxn>
                <a:cxn ang="0">
                  <a:pos x="0" y="2769"/>
                </a:cxn>
                <a:cxn ang="0">
                  <a:pos x="0" y="6092"/>
                </a:cxn>
                <a:cxn ang="0">
                  <a:pos x="0" y="8307"/>
                </a:cxn>
                <a:cxn ang="0">
                  <a:pos x="1588" y="13291"/>
                </a:cxn>
                <a:cxn ang="0">
                  <a:pos x="4233" y="18829"/>
                </a:cxn>
                <a:cxn ang="0">
                  <a:pos x="7938" y="22152"/>
                </a:cxn>
                <a:cxn ang="0">
                  <a:pos x="7938" y="22152"/>
                </a:cxn>
                <a:cxn ang="0">
                  <a:pos x="9525" y="23813"/>
                </a:cxn>
                <a:cxn ang="0">
                  <a:pos x="11113" y="23813"/>
                </a:cxn>
                <a:cxn ang="0">
                  <a:pos x="12171" y="23259"/>
                </a:cxn>
                <a:cxn ang="0">
                  <a:pos x="13230" y="22152"/>
                </a:cxn>
                <a:cxn ang="0">
                  <a:pos x="13759" y="21598"/>
                </a:cxn>
                <a:cxn ang="0">
                  <a:pos x="14288" y="19936"/>
                </a:cxn>
                <a:cxn ang="0">
                  <a:pos x="14288" y="18829"/>
                </a:cxn>
                <a:cxn ang="0">
                  <a:pos x="13230" y="17168"/>
                </a:cxn>
                <a:cxn ang="0">
                  <a:pos x="13230" y="17168"/>
                </a:cxn>
              </a:cxnLst>
              <a:rect l="0" t="0" r="0" b="0"/>
              <a:pathLst>
                <a:path w="27" h="43">
                  <a:moveTo>
                    <a:pt x="25" y="31"/>
                  </a:moveTo>
                  <a:lnTo>
                    <a:pt x="25" y="31"/>
                  </a:lnTo>
                  <a:lnTo>
                    <a:pt x="21" y="27"/>
                  </a:lnTo>
                  <a:lnTo>
                    <a:pt x="17" y="21"/>
                  </a:lnTo>
                  <a:lnTo>
                    <a:pt x="14" y="15"/>
                  </a:lnTo>
                  <a:lnTo>
                    <a:pt x="14" y="8"/>
                  </a:lnTo>
                  <a:lnTo>
                    <a:pt x="14" y="8"/>
                  </a:lnTo>
                  <a:lnTo>
                    <a:pt x="14" y="5"/>
                  </a:lnTo>
                  <a:lnTo>
                    <a:pt x="13" y="2"/>
                  </a:lnTo>
                  <a:lnTo>
                    <a:pt x="10" y="1"/>
                  </a:lnTo>
                  <a:lnTo>
                    <a:pt x="8" y="0"/>
                  </a:lnTo>
                  <a:lnTo>
                    <a:pt x="6" y="0"/>
                  </a:lnTo>
                  <a:lnTo>
                    <a:pt x="3" y="1"/>
                  </a:lnTo>
                  <a:lnTo>
                    <a:pt x="2" y="2"/>
                  </a:lnTo>
                  <a:lnTo>
                    <a:pt x="0" y="5"/>
                  </a:lnTo>
                  <a:lnTo>
                    <a:pt x="0" y="5"/>
                  </a:lnTo>
                  <a:lnTo>
                    <a:pt x="0" y="11"/>
                  </a:lnTo>
                  <a:lnTo>
                    <a:pt x="0" y="15"/>
                  </a:lnTo>
                  <a:lnTo>
                    <a:pt x="3" y="24"/>
                  </a:lnTo>
                  <a:lnTo>
                    <a:pt x="8" y="34"/>
                  </a:lnTo>
                  <a:lnTo>
                    <a:pt x="15" y="40"/>
                  </a:lnTo>
                  <a:lnTo>
                    <a:pt x="15" y="40"/>
                  </a:lnTo>
                  <a:lnTo>
                    <a:pt x="18" y="43"/>
                  </a:lnTo>
                  <a:lnTo>
                    <a:pt x="21" y="43"/>
                  </a:lnTo>
                  <a:lnTo>
                    <a:pt x="23" y="42"/>
                  </a:lnTo>
                  <a:lnTo>
                    <a:pt x="25" y="40"/>
                  </a:lnTo>
                  <a:lnTo>
                    <a:pt x="26" y="39"/>
                  </a:lnTo>
                  <a:lnTo>
                    <a:pt x="27" y="36"/>
                  </a:lnTo>
                  <a:lnTo>
                    <a:pt x="27" y="34"/>
                  </a:lnTo>
                  <a:lnTo>
                    <a:pt x="25" y="31"/>
                  </a:lnTo>
                  <a:lnTo>
                    <a:pt x="25" y="3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33" name="Freeform 1661"/>
            <p:cNvSpPr/>
            <p:nvPr/>
          </p:nvSpPr>
          <p:spPr>
            <a:xfrm>
              <a:off x="2641156" y="3434236"/>
              <a:ext cx="12700" cy="22225"/>
            </a:xfrm>
            <a:custGeom>
              <a:avLst/>
              <a:gdLst/>
              <a:ahLst/>
              <a:cxnLst>
                <a:cxn ang="0">
                  <a:pos x="12700" y="17992"/>
                </a:cxn>
                <a:cxn ang="0">
                  <a:pos x="12700" y="17992"/>
                </a:cxn>
                <a:cxn ang="0">
                  <a:pos x="9939" y="10583"/>
                </a:cxn>
                <a:cxn ang="0">
                  <a:pos x="8283" y="6879"/>
                </a:cxn>
                <a:cxn ang="0">
                  <a:pos x="8283" y="3704"/>
                </a:cxn>
                <a:cxn ang="0">
                  <a:pos x="8283" y="3704"/>
                </a:cxn>
                <a:cxn ang="0">
                  <a:pos x="7730" y="2117"/>
                </a:cxn>
                <a:cxn ang="0">
                  <a:pos x="6626" y="529"/>
                </a:cxn>
                <a:cxn ang="0">
                  <a:pos x="5522" y="0"/>
                </a:cxn>
                <a:cxn ang="0">
                  <a:pos x="3865" y="0"/>
                </a:cxn>
                <a:cxn ang="0">
                  <a:pos x="3313" y="0"/>
                </a:cxn>
                <a:cxn ang="0">
                  <a:pos x="1657" y="529"/>
                </a:cxn>
                <a:cxn ang="0">
                  <a:pos x="1104" y="2117"/>
                </a:cxn>
                <a:cxn ang="0">
                  <a:pos x="0" y="3704"/>
                </a:cxn>
                <a:cxn ang="0">
                  <a:pos x="0" y="3704"/>
                </a:cxn>
                <a:cxn ang="0">
                  <a:pos x="1104" y="7937"/>
                </a:cxn>
                <a:cxn ang="0">
                  <a:pos x="2209" y="12171"/>
                </a:cxn>
                <a:cxn ang="0">
                  <a:pos x="5522" y="20108"/>
                </a:cxn>
                <a:cxn ang="0">
                  <a:pos x="5522" y="20108"/>
                </a:cxn>
                <a:cxn ang="0">
                  <a:pos x="6626" y="21696"/>
                </a:cxn>
                <a:cxn ang="0">
                  <a:pos x="7730" y="22225"/>
                </a:cxn>
                <a:cxn ang="0">
                  <a:pos x="9387" y="22225"/>
                </a:cxn>
                <a:cxn ang="0">
                  <a:pos x="10491" y="22225"/>
                </a:cxn>
                <a:cxn ang="0">
                  <a:pos x="12148" y="21696"/>
                </a:cxn>
                <a:cxn ang="0">
                  <a:pos x="12700" y="20638"/>
                </a:cxn>
                <a:cxn ang="0">
                  <a:pos x="12700" y="19050"/>
                </a:cxn>
                <a:cxn ang="0">
                  <a:pos x="12700" y="17992"/>
                </a:cxn>
                <a:cxn ang="0">
                  <a:pos x="12700" y="17992"/>
                </a:cxn>
              </a:cxnLst>
              <a:rect l="0" t="0" r="0" b="0"/>
              <a:pathLst>
                <a:path w="23" h="42">
                  <a:moveTo>
                    <a:pt x="23" y="34"/>
                  </a:moveTo>
                  <a:lnTo>
                    <a:pt x="23" y="34"/>
                  </a:lnTo>
                  <a:lnTo>
                    <a:pt x="18" y="20"/>
                  </a:lnTo>
                  <a:lnTo>
                    <a:pt x="15" y="13"/>
                  </a:lnTo>
                  <a:lnTo>
                    <a:pt x="15" y="7"/>
                  </a:lnTo>
                  <a:lnTo>
                    <a:pt x="15" y="7"/>
                  </a:lnTo>
                  <a:lnTo>
                    <a:pt x="14" y="4"/>
                  </a:lnTo>
                  <a:lnTo>
                    <a:pt x="12" y="1"/>
                  </a:lnTo>
                  <a:lnTo>
                    <a:pt x="10" y="0"/>
                  </a:lnTo>
                  <a:lnTo>
                    <a:pt x="7" y="0"/>
                  </a:lnTo>
                  <a:lnTo>
                    <a:pt x="6" y="0"/>
                  </a:lnTo>
                  <a:lnTo>
                    <a:pt x="3" y="1"/>
                  </a:lnTo>
                  <a:lnTo>
                    <a:pt x="2" y="4"/>
                  </a:lnTo>
                  <a:lnTo>
                    <a:pt x="0" y="7"/>
                  </a:lnTo>
                  <a:lnTo>
                    <a:pt x="0" y="7"/>
                  </a:lnTo>
                  <a:lnTo>
                    <a:pt x="2" y="15"/>
                  </a:lnTo>
                  <a:lnTo>
                    <a:pt x="4" y="23"/>
                  </a:lnTo>
                  <a:lnTo>
                    <a:pt x="10" y="38"/>
                  </a:lnTo>
                  <a:lnTo>
                    <a:pt x="10" y="38"/>
                  </a:lnTo>
                  <a:lnTo>
                    <a:pt x="12" y="41"/>
                  </a:lnTo>
                  <a:lnTo>
                    <a:pt x="14" y="42"/>
                  </a:lnTo>
                  <a:lnTo>
                    <a:pt x="17" y="42"/>
                  </a:lnTo>
                  <a:lnTo>
                    <a:pt x="19" y="42"/>
                  </a:lnTo>
                  <a:lnTo>
                    <a:pt x="22" y="41"/>
                  </a:lnTo>
                  <a:lnTo>
                    <a:pt x="23" y="39"/>
                  </a:lnTo>
                  <a:lnTo>
                    <a:pt x="23" y="36"/>
                  </a:lnTo>
                  <a:lnTo>
                    <a:pt x="23" y="34"/>
                  </a:lnTo>
                  <a:lnTo>
                    <a:pt x="23"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34" name="Freeform 1662"/>
            <p:cNvSpPr/>
            <p:nvPr/>
          </p:nvSpPr>
          <p:spPr>
            <a:xfrm>
              <a:off x="2539556" y="3642198"/>
              <a:ext cx="14288" cy="19050"/>
            </a:xfrm>
            <a:custGeom>
              <a:avLst/>
              <a:gdLst/>
              <a:ahLst/>
              <a:cxnLst>
                <a:cxn ang="0">
                  <a:pos x="14288" y="15039"/>
                </a:cxn>
                <a:cxn ang="0">
                  <a:pos x="14288" y="15039"/>
                </a:cxn>
                <a:cxn ang="0">
                  <a:pos x="13145" y="11530"/>
                </a:cxn>
                <a:cxn ang="0">
                  <a:pos x="10859" y="9024"/>
                </a:cxn>
                <a:cxn ang="0">
                  <a:pos x="9144" y="5514"/>
                </a:cxn>
                <a:cxn ang="0">
                  <a:pos x="7430" y="2507"/>
                </a:cxn>
                <a:cxn ang="0">
                  <a:pos x="7430" y="2507"/>
                </a:cxn>
                <a:cxn ang="0">
                  <a:pos x="6858" y="1504"/>
                </a:cxn>
                <a:cxn ang="0">
                  <a:pos x="5715" y="501"/>
                </a:cxn>
                <a:cxn ang="0">
                  <a:pos x="4572" y="0"/>
                </a:cxn>
                <a:cxn ang="0">
                  <a:pos x="2858" y="0"/>
                </a:cxn>
                <a:cxn ang="0">
                  <a:pos x="1143" y="501"/>
                </a:cxn>
                <a:cxn ang="0">
                  <a:pos x="572" y="1504"/>
                </a:cxn>
                <a:cxn ang="0">
                  <a:pos x="0" y="2507"/>
                </a:cxn>
                <a:cxn ang="0">
                  <a:pos x="572" y="4011"/>
                </a:cxn>
                <a:cxn ang="0">
                  <a:pos x="572" y="4011"/>
                </a:cxn>
                <a:cxn ang="0">
                  <a:pos x="1143" y="7520"/>
                </a:cxn>
                <a:cxn ang="0">
                  <a:pos x="3429" y="11029"/>
                </a:cxn>
                <a:cxn ang="0">
                  <a:pos x="5144" y="13536"/>
                </a:cxn>
                <a:cxn ang="0">
                  <a:pos x="6858" y="17045"/>
                </a:cxn>
                <a:cxn ang="0">
                  <a:pos x="6858" y="17045"/>
                </a:cxn>
                <a:cxn ang="0">
                  <a:pos x="7430" y="18549"/>
                </a:cxn>
                <a:cxn ang="0">
                  <a:pos x="9144" y="19050"/>
                </a:cxn>
                <a:cxn ang="0">
                  <a:pos x="9716" y="19050"/>
                </a:cxn>
                <a:cxn ang="0">
                  <a:pos x="11430" y="19050"/>
                </a:cxn>
                <a:cxn ang="0">
                  <a:pos x="13145" y="18549"/>
                </a:cxn>
                <a:cxn ang="0">
                  <a:pos x="13716" y="17546"/>
                </a:cxn>
                <a:cxn ang="0">
                  <a:pos x="14288" y="16042"/>
                </a:cxn>
                <a:cxn ang="0">
                  <a:pos x="14288" y="15039"/>
                </a:cxn>
                <a:cxn ang="0">
                  <a:pos x="14288" y="15039"/>
                </a:cxn>
              </a:cxnLst>
              <a:rect l="0" t="0" r="0" b="0"/>
              <a:pathLst>
                <a:path w="25" h="38">
                  <a:moveTo>
                    <a:pt x="25" y="30"/>
                  </a:moveTo>
                  <a:lnTo>
                    <a:pt x="25" y="30"/>
                  </a:lnTo>
                  <a:lnTo>
                    <a:pt x="23" y="23"/>
                  </a:lnTo>
                  <a:lnTo>
                    <a:pt x="19" y="18"/>
                  </a:lnTo>
                  <a:lnTo>
                    <a:pt x="16" y="11"/>
                  </a:lnTo>
                  <a:lnTo>
                    <a:pt x="13" y="5"/>
                  </a:lnTo>
                  <a:lnTo>
                    <a:pt x="13" y="5"/>
                  </a:lnTo>
                  <a:lnTo>
                    <a:pt x="12" y="3"/>
                  </a:lnTo>
                  <a:lnTo>
                    <a:pt x="10" y="1"/>
                  </a:lnTo>
                  <a:lnTo>
                    <a:pt x="8" y="0"/>
                  </a:lnTo>
                  <a:lnTo>
                    <a:pt x="5" y="0"/>
                  </a:lnTo>
                  <a:lnTo>
                    <a:pt x="2" y="1"/>
                  </a:lnTo>
                  <a:lnTo>
                    <a:pt x="1" y="3"/>
                  </a:lnTo>
                  <a:lnTo>
                    <a:pt x="0" y="5"/>
                  </a:lnTo>
                  <a:lnTo>
                    <a:pt x="1" y="8"/>
                  </a:lnTo>
                  <a:lnTo>
                    <a:pt x="1" y="8"/>
                  </a:lnTo>
                  <a:lnTo>
                    <a:pt x="2" y="15"/>
                  </a:lnTo>
                  <a:lnTo>
                    <a:pt x="6" y="22"/>
                  </a:lnTo>
                  <a:lnTo>
                    <a:pt x="9" y="27"/>
                  </a:lnTo>
                  <a:lnTo>
                    <a:pt x="12" y="34"/>
                  </a:lnTo>
                  <a:lnTo>
                    <a:pt x="12" y="34"/>
                  </a:lnTo>
                  <a:lnTo>
                    <a:pt x="13" y="37"/>
                  </a:lnTo>
                  <a:lnTo>
                    <a:pt x="16" y="38"/>
                  </a:lnTo>
                  <a:lnTo>
                    <a:pt x="17" y="38"/>
                  </a:lnTo>
                  <a:lnTo>
                    <a:pt x="20" y="38"/>
                  </a:lnTo>
                  <a:lnTo>
                    <a:pt x="23" y="37"/>
                  </a:lnTo>
                  <a:lnTo>
                    <a:pt x="24" y="35"/>
                  </a:lnTo>
                  <a:lnTo>
                    <a:pt x="25" y="32"/>
                  </a:lnTo>
                  <a:lnTo>
                    <a:pt x="25" y="30"/>
                  </a:lnTo>
                  <a:lnTo>
                    <a:pt x="25" y="3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35" name="Freeform 1663"/>
            <p:cNvSpPr/>
            <p:nvPr/>
          </p:nvSpPr>
          <p:spPr>
            <a:xfrm>
              <a:off x="2572893" y="3637436"/>
              <a:ext cx="12700" cy="33338"/>
            </a:xfrm>
            <a:custGeom>
              <a:avLst/>
              <a:gdLst/>
              <a:ahLst/>
              <a:cxnLst>
                <a:cxn ang="0">
                  <a:pos x="12700" y="28966"/>
                </a:cxn>
                <a:cxn ang="0">
                  <a:pos x="12700" y="28966"/>
                </a:cxn>
                <a:cxn ang="0">
                  <a:pos x="11642" y="22954"/>
                </a:cxn>
                <a:cxn ang="0">
                  <a:pos x="10054" y="16942"/>
                </a:cxn>
                <a:cxn ang="0">
                  <a:pos x="10054" y="16942"/>
                </a:cxn>
                <a:cxn ang="0">
                  <a:pos x="7937" y="10384"/>
                </a:cxn>
                <a:cxn ang="0">
                  <a:pos x="7408" y="7651"/>
                </a:cxn>
                <a:cxn ang="0">
                  <a:pos x="7408" y="3826"/>
                </a:cxn>
                <a:cxn ang="0">
                  <a:pos x="7408" y="3826"/>
                </a:cxn>
                <a:cxn ang="0">
                  <a:pos x="6350" y="2186"/>
                </a:cxn>
                <a:cxn ang="0">
                  <a:pos x="5821" y="547"/>
                </a:cxn>
                <a:cxn ang="0">
                  <a:pos x="4233" y="547"/>
                </a:cxn>
                <a:cxn ang="0">
                  <a:pos x="2646" y="0"/>
                </a:cxn>
                <a:cxn ang="0">
                  <a:pos x="2117" y="547"/>
                </a:cxn>
                <a:cxn ang="0">
                  <a:pos x="529" y="547"/>
                </a:cxn>
                <a:cxn ang="0">
                  <a:pos x="0" y="2186"/>
                </a:cxn>
                <a:cxn ang="0">
                  <a:pos x="0" y="3826"/>
                </a:cxn>
                <a:cxn ang="0">
                  <a:pos x="0" y="3826"/>
                </a:cxn>
                <a:cxn ang="0">
                  <a:pos x="529" y="9837"/>
                </a:cxn>
                <a:cxn ang="0">
                  <a:pos x="2117" y="15849"/>
                </a:cxn>
                <a:cxn ang="0">
                  <a:pos x="2117" y="15849"/>
                </a:cxn>
                <a:cxn ang="0">
                  <a:pos x="4233" y="22954"/>
                </a:cxn>
                <a:cxn ang="0">
                  <a:pos x="5821" y="30605"/>
                </a:cxn>
                <a:cxn ang="0">
                  <a:pos x="5821" y="30605"/>
                </a:cxn>
                <a:cxn ang="0">
                  <a:pos x="6350" y="31698"/>
                </a:cxn>
                <a:cxn ang="0">
                  <a:pos x="7937" y="32791"/>
                </a:cxn>
                <a:cxn ang="0">
                  <a:pos x="9525" y="33338"/>
                </a:cxn>
                <a:cxn ang="0">
                  <a:pos x="10054" y="33338"/>
                </a:cxn>
                <a:cxn ang="0">
                  <a:pos x="11642" y="32791"/>
                </a:cxn>
                <a:cxn ang="0">
                  <a:pos x="12171" y="31698"/>
                </a:cxn>
                <a:cxn ang="0">
                  <a:pos x="12700" y="30605"/>
                </a:cxn>
                <a:cxn ang="0">
                  <a:pos x="12700" y="28966"/>
                </a:cxn>
                <a:cxn ang="0">
                  <a:pos x="12700" y="28966"/>
                </a:cxn>
              </a:cxnLst>
              <a:rect l="0" t="0" r="0" b="0"/>
              <a:pathLst>
                <a:path w="24" h="61">
                  <a:moveTo>
                    <a:pt x="24" y="53"/>
                  </a:moveTo>
                  <a:lnTo>
                    <a:pt x="24" y="53"/>
                  </a:lnTo>
                  <a:lnTo>
                    <a:pt x="22" y="42"/>
                  </a:lnTo>
                  <a:lnTo>
                    <a:pt x="19" y="31"/>
                  </a:lnTo>
                  <a:lnTo>
                    <a:pt x="19" y="31"/>
                  </a:lnTo>
                  <a:lnTo>
                    <a:pt x="15" y="19"/>
                  </a:lnTo>
                  <a:lnTo>
                    <a:pt x="14" y="14"/>
                  </a:lnTo>
                  <a:lnTo>
                    <a:pt x="14" y="7"/>
                  </a:lnTo>
                  <a:lnTo>
                    <a:pt x="14" y="7"/>
                  </a:lnTo>
                  <a:lnTo>
                    <a:pt x="12" y="4"/>
                  </a:lnTo>
                  <a:lnTo>
                    <a:pt x="11" y="1"/>
                  </a:lnTo>
                  <a:lnTo>
                    <a:pt x="8" y="1"/>
                  </a:lnTo>
                  <a:lnTo>
                    <a:pt x="5" y="0"/>
                  </a:lnTo>
                  <a:lnTo>
                    <a:pt x="4" y="1"/>
                  </a:lnTo>
                  <a:lnTo>
                    <a:pt x="1" y="1"/>
                  </a:lnTo>
                  <a:lnTo>
                    <a:pt x="0" y="4"/>
                  </a:lnTo>
                  <a:lnTo>
                    <a:pt x="0" y="7"/>
                  </a:lnTo>
                  <a:lnTo>
                    <a:pt x="0" y="7"/>
                  </a:lnTo>
                  <a:lnTo>
                    <a:pt x="1" y="18"/>
                  </a:lnTo>
                  <a:lnTo>
                    <a:pt x="4" y="29"/>
                  </a:lnTo>
                  <a:lnTo>
                    <a:pt x="4" y="29"/>
                  </a:lnTo>
                  <a:lnTo>
                    <a:pt x="8" y="42"/>
                  </a:lnTo>
                  <a:lnTo>
                    <a:pt x="11" y="56"/>
                  </a:lnTo>
                  <a:lnTo>
                    <a:pt x="11" y="56"/>
                  </a:lnTo>
                  <a:lnTo>
                    <a:pt x="12" y="58"/>
                  </a:lnTo>
                  <a:lnTo>
                    <a:pt x="15" y="60"/>
                  </a:lnTo>
                  <a:lnTo>
                    <a:pt x="18" y="61"/>
                  </a:lnTo>
                  <a:lnTo>
                    <a:pt x="19" y="61"/>
                  </a:lnTo>
                  <a:lnTo>
                    <a:pt x="22" y="60"/>
                  </a:lnTo>
                  <a:lnTo>
                    <a:pt x="23" y="58"/>
                  </a:lnTo>
                  <a:lnTo>
                    <a:pt x="24" y="56"/>
                  </a:lnTo>
                  <a:lnTo>
                    <a:pt x="24" y="53"/>
                  </a:lnTo>
                  <a:lnTo>
                    <a:pt x="24" y="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36" name="Freeform 1664"/>
            <p:cNvSpPr/>
            <p:nvPr/>
          </p:nvSpPr>
          <p:spPr>
            <a:xfrm>
              <a:off x="2588768" y="3631086"/>
              <a:ext cx="19050" cy="34925"/>
            </a:xfrm>
            <a:custGeom>
              <a:avLst/>
              <a:gdLst/>
              <a:ahLst/>
              <a:cxnLst>
                <a:cxn ang="0">
                  <a:pos x="19050" y="30627"/>
                </a:cxn>
                <a:cxn ang="0">
                  <a:pos x="19050" y="30627"/>
                </a:cxn>
                <a:cxn ang="0">
                  <a:pos x="14007" y="15582"/>
                </a:cxn>
                <a:cxn ang="0">
                  <a:pos x="14007" y="15582"/>
                </a:cxn>
                <a:cxn ang="0">
                  <a:pos x="12326" y="12895"/>
                </a:cxn>
                <a:cxn ang="0">
                  <a:pos x="10646" y="10746"/>
                </a:cxn>
                <a:cxn ang="0">
                  <a:pos x="10646" y="10746"/>
                </a:cxn>
                <a:cxn ang="0">
                  <a:pos x="8965" y="6448"/>
                </a:cxn>
                <a:cxn ang="0">
                  <a:pos x="7844" y="2687"/>
                </a:cxn>
                <a:cxn ang="0">
                  <a:pos x="7844" y="2687"/>
                </a:cxn>
                <a:cxn ang="0">
                  <a:pos x="6724" y="1075"/>
                </a:cxn>
                <a:cxn ang="0">
                  <a:pos x="5603" y="537"/>
                </a:cxn>
                <a:cxn ang="0">
                  <a:pos x="4482" y="0"/>
                </a:cxn>
                <a:cxn ang="0">
                  <a:pos x="3362" y="0"/>
                </a:cxn>
                <a:cxn ang="0">
                  <a:pos x="1681" y="537"/>
                </a:cxn>
                <a:cxn ang="0">
                  <a:pos x="1121" y="1075"/>
                </a:cxn>
                <a:cxn ang="0">
                  <a:pos x="0" y="2687"/>
                </a:cxn>
                <a:cxn ang="0">
                  <a:pos x="0" y="4298"/>
                </a:cxn>
                <a:cxn ang="0">
                  <a:pos x="0" y="4298"/>
                </a:cxn>
                <a:cxn ang="0">
                  <a:pos x="2241" y="10746"/>
                </a:cxn>
                <a:cxn ang="0">
                  <a:pos x="6163" y="17194"/>
                </a:cxn>
                <a:cxn ang="0">
                  <a:pos x="6163" y="17194"/>
                </a:cxn>
                <a:cxn ang="0">
                  <a:pos x="7844" y="20955"/>
                </a:cxn>
                <a:cxn ang="0">
                  <a:pos x="8965" y="24716"/>
                </a:cxn>
                <a:cxn ang="0">
                  <a:pos x="11766" y="32776"/>
                </a:cxn>
                <a:cxn ang="0">
                  <a:pos x="11766" y="32776"/>
                </a:cxn>
                <a:cxn ang="0">
                  <a:pos x="12326" y="33850"/>
                </a:cxn>
                <a:cxn ang="0">
                  <a:pos x="14007" y="34925"/>
                </a:cxn>
                <a:cxn ang="0">
                  <a:pos x="14568" y="34925"/>
                </a:cxn>
                <a:cxn ang="0">
                  <a:pos x="16249" y="34925"/>
                </a:cxn>
                <a:cxn ang="0">
                  <a:pos x="17369" y="33850"/>
                </a:cxn>
                <a:cxn ang="0">
                  <a:pos x="18490" y="33313"/>
                </a:cxn>
                <a:cxn ang="0">
                  <a:pos x="19050" y="31701"/>
                </a:cxn>
                <a:cxn ang="0">
                  <a:pos x="19050" y="30627"/>
                </a:cxn>
                <a:cxn ang="0">
                  <a:pos x="19050" y="30627"/>
                </a:cxn>
              </a:cxnLst>
              <a:rect l="0" t="0" r="0" b="0"/>
              <a:pathLst>
                <a:path w="34" h="65">
                  <a:moveTo>
                    <a:pt x="34" y="57"/>
                  </a:moveTo>
                  <a:lnTo>
                    <a:pt x="34" y="57"/>
                  </a:lnTo>
                  <a:lnTo>
                    <a:pt x="25" y="29"/>
                  </a:lnTo>
                  <a:lnTo>
                    <a:pt x="25" y="29"/>
                  </a:lnTo>
                  <a:lnTo>
                    <a:pt x="22" y="24"/>
                  </a:lnTo>
                  <a:lnTo>
                    <a:pt x="19" y="20"/>
                  </a:lnTo>
                  <a:lnTo>
                    <a:pt x="19" y="20"/>
                  </a:lnTo>
                  <a:lnTo>
                    <a:pt x="16" y="12"/>
                  </a:lnTo>
                  <a:lnTo>
                    <a:pt x="14" y="5"/>
                  </a:lnTo>
                  <a:lnTo>
                    <a:pt x="14" y="5"/>
                  </a:lnTo>
                  <a:lnTo>
                    <a:pt x="12" y="2"/>
                  </a:lnTo>
                  <a:lnTo>
                    <a:pt x="10" y="1"/>
                  </a:lnTo>
                  <a:lnTo>
                    <a:pt x="8" y="0"/>
                  </a:lnTo>
                  <a:lnTo>
                    <a:pt x="6" y="0"/>
                  </a:lnTo>
                  <a:lnTo>
                    <a:pt x="3" y="1"/>
                  </a:lnTo>
                  <a:lnTo>
                    <a:pt x="2" y="2"/>
                  </a:lnTo>
                  <a:lnTo>
                    <a:pt x="0" y="5"/>
                  </a:lnTo>
                  <a:lnTo>
                    <a:pt x="0" y="8"/>
                  </a:lnTo>
                  <a:lnTo>
                    <a:pt x="0" y="8"/>
                  </a:lnTo>
                  <a:lnTo>
                    <a:pt x="4" y="20"/>
                  </a:lnTo>
                  <a:lnTo>
                    <a:pt x="11" y="32"/>
                  </a:lnTo>
                  <a:lnTo>
                    <a:pt x="11" y="32"/>
                  </a:lnTo>
                  <a:lnTo>
                    <a:pt x="14" y="39"/>
                  </a:lnTo>
                  <a:lnTo>
                    <a:pt x="16" y="46"/>
                  </a:lnTo>
                  <a:lnTo>
                    <a:pt x="21" y="61"/>
                  </a:lnTo>
                  <a:lnTo>
                    <a:pt x="21" y="61"/>
                  </a:lnTo>
                  <a:lnTo>
                    <a:pt x="22" y="63"/>
                  </a:lnTo>
                  <a:lnTo>
                    <a:pt x="25" y="65"/>
                  </a:lnTo>
                  <a:lnTo>
                    <a:pt x="26" y="65"/>
                  </a:lnTo>
                  <a:lnTo>
                    <a:pt x="29" y="65"/>
                  </a:lnTo>
                  <a:lnTo>
                    <a:pt x="31" y="63"/>
                  </a:lnTo>
                  <a:lnTo>
                    <a:pt x="33" y="62"/>
                  </a:lnTo>
                  <a:lnTo>
                    <a:pt x="34" y="59"/>
                  </a:lnTo>
                  <a:lnTo>
                    <a:pt x="34" y="57"/>
                  </a:lnTo>
                  <a:lnTo>
                    <a:pt x="34" y="5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37" name="Freeform 1665"/>
            <p:cNvSpPr/>
            <p:nvPr/>
          </p:nvSpPr>
          <p:spPr>
            <a:xfrm>
              <a:off x="2618931" y="3621561"/>
              <a:ext cx="20638" cy="36513"/>
            </a:xfrm>
            <a:custGeom>
              <a:avLst/>
              <a:gdLst/>
              <a:ahLst/>
              <a:cxnLst>
                <a:cxn ang="0">
                  <a:pos x="18965" y="30692"/>
                </a:cxn>
                <a:cxn ang="0">
                  <a:pos x="18965" y="30692"/>
                </a:cxn>
                <a:cxn ang="0">
                  <a:pos x="16734" y="28046"/>
                </a:cxn>
                <a:cxn ang="0">
                  <a:pos x="16176" y="24871"/>
                </a:cxn>
                <a:cxn ang="0">
                  <a:pos x="14502" y="18521"/>
                </a:cxn>
                <a:cxn ang="0">
                  <a:pos x="14502" y="18521"/>
                </a:cxn>
                <a:cxn ang="0">
                  <a:pos x="12829" y="13759"/>
                </a:cxn>
                <a:cxn ang="0">
                  <a:pos x="11713" y="9525"/>
                </a:cxn>
                <a:cxn ang="0">
                  <a:pos x="6693" y="1588"/>
                </a:cxn>
                <a:cxn ang="0">
                  <a:pos x="6693" y="1588"/>
                </a:cxn>
                <a:cxn ang="0">
                  <a:pos x="6136" y="529"/>
                </a:cxn>
                <a:cxn ang="0">
                  <a:pos x="4462" y="0"/>
                </a:cxn>
                <a:cxn ang="0">
                  <a:pos x="3347" y="0"/>
                </a:cxn>
                <a:cxn ang="0">
                  <a:pos x="1673" y="0"/>
                </a:cxn>
                <a:cxn ang="0">
                  <a:pos x="1116" y="1588"/>
                </a:cxn>
                <a:cxn ang="0">
                  <a:pos x="0" y="2117"/>
                </a:cxn>
                <a:cxn ang="0">
                  <a:pos x="0" y="3704"/>
                </a:cxn>
                <a:cxn ang="0">
                  <a:pos x="0" y="4763"/>
                </a:cxn>
                <a:cxn ang="0">
                  <a:pos x="0" y="4763"/>
                </a:cxn>
                <a:cxn ang="0">
                  <a:pos x="3347" y="9525"/>
                </a:cxn>
                <a:cxn ang="0">
                  <a:pos x="4462" y="14288"/>
                </a:cxn>
                <a:cxn ang="0">
                  <a:pos x="7809" y="23813"/>
                </a:cxn>
                <a:cxn ang="0">
                  <a:pos x="7809" y="23813"/>
                </a:cxn>
                <a:cxn ang="0">
                  <a:pos x="10040" y="30163"/>
                </a:cxn>
                <a:cxn ang="0">
                  <a:pos x="11713" y="32809"/>
                </a:cxn>
                <a:cxn ang="0">
                  <a:pos x="13945" y="35984"/>
                </a:cxn>
                <a:cxn ang="0">
                  <a:pos x="13945" y="35984"/>
                </a:cxn>
                <a:cxn ang="0">
                  <a:pos x="15060" y="36513"/>
                </a:cxn>
                <a:cxn ang="0">
                  <a:pos x="16734" y="36513"/>
                </a:cxn>
                <a:cxn ang="0">
                  <a:pos x="18407" y="36513"/>
                </a:cxn>
                <a:cxn ang="0">
                  <a:pos x="18965" y="35984"/>
                </a:cxn>
                <a:cxn ang="0">
                  <a:pos x="19522" y="34396"/>
                </a:cxn>
                <a:cxn ang="0">
                  <a:pos x="20638" y="32809"/>
                </a:cxn>
                <a:cxn ang="0">
                  <a:pos x="19522" y="32280"/>
                </a:cxn>
                <a:cxn ang="0">
                  <a:pos x="18965" y="30692"/>
                </a:cxn>
                <a:cxn ang="0">
                  <a:pos x="18965" y="30692"/>
                </a:cxn>
              </a:cxnLst>
              <a:rect l="0" t="0" r="0" b="0"/>
              <a:pathLst>
                <a:path w="37" h="69">
                  <a:moveTo>
                    <a:pt x="34" y="58"/>
                  </a:moveTo>
                  <a:lnTo>
                    <a:pt x="34" y="58"/>
                  </a:lnTo>
                  <a:lnTo>
                    <a:pt x="30" y="53"/>
                  </a:lnTo>
                  <a:lnTo>
                    <a:pt x="29" y="47"/>
                  </a:lnTo>
                  <a:lnTo>
                    <a:pt x="26" y="35"/>
                  </a:lnTo>
                  <a:lnTo>
                    <a:pt x="26" y="35"/>
                  </a:lnTo>
                  <a:lnTo>
                    <a:pt x="23" y="26"/>
                  </a:lnTo>
                  <a:lnTo>
                    <a:pt x="21" y="18"/>
                  </a:lnTo>
                  <a:lnTo>
                    <a:pt x="12" y="3"/>
                  </a:lnTo>
                  <a:lnTo>
                    <a:pt x="12" y="3"/>
                  </a:lnTo>
                  <a:lnTo>
                    <a:pt x="11" y="1"/>
                  </a:lnTo>
                  <a:lnTo>
                    <a:pt x="8" y="0"/>
                  </a:lnTo>
                  <a:lnTo>
                    <a:pt x="6" y="0"/>
                  </a:lnTo>
                  <a:lnTo>
                    <a:pt x="3" y="0"/>
                  </a:lnTo>
                  <a:lnTo>
                    <a:pt x="2" y="3"/>
                  </a:lnTo>
                  <a:lnTo>
                    <a:pt x="0" y="4"/>
                  </a:lnTo>
                  <a:lnTo>
                    <a:pt x="0" y="7"/>
                  </a:lnTo>
                  <a:lnTo>
                    <a:pt x="0" y="9"/>
                  </a:lnTo>
                  <a:lnTo>
                    <a:pt x="0" y="9"/>
                  </a:lnTo>
                  <a:lnTo>
                    <a:pt x="6" y="18"/>
                  </a:lnTo>
                  <a:lnTo>
                    <a:pt x="8" y="27"/>
                  </a:lnTo>
                  <a:lnTo>
                    <a:pt x="14" y="45"/>
                  </a:lnTo>
                  <a:lnTo>
                    <a:pt x="14" y="45"/>
                  </a:lnTo>
                  <a:lnTo>
                    <a:pt x="18" y="57"/>
                  </a:lnTo>
                  <a:lnTo>
                    <a:pt x="21" y="62"/>
                  </a:lnTo>
                  <a:lnTo>
                    <a:pt x="25" y="68"/>
                  </a:lnTo>
                  <a:lnTo>
                    <a:pt x="25" y="68"/>
                  </a:lnTo>
                  <a:lnTo>
                    <a:pt x="27" y="69"/>
                  </a:lnTo>
                  <a:lnTo>
                    <a:pt x="30" y="69"/>
                  </a:lnTo>
                  <a:lnTo>
                    <a:pt x="33" y="69"/>
                  </a:lnTo>
                  <a:lnTo>
                    <a:pt x="34" y="68"/>
                  </a:lnTo>
                  <a:lnTo>
                    <a:pt x="35" y="65"/>
                  </a:lnTo>
                  <a:lnTo>
                    <a:pt x="37" y="62"/>
                  </a:lnTo>
                  <a:lnTo>
                    <a:pt x="35" y="61"/>
                  </a:lnTo>
                  <a:lnTo>
                    <a:pt x="34" y="58"/>
                  </a:lnTo>
                  <a:lnTo>
                    <a:pt x="34" y="5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38" name="Freeform 1666"/>
            <p:cNvSpPr/>
            <p:nvPr/>
          </p:nvSpPr>
          <p:spPr>
            <a:xfrm>
              <a:off x="2639568" y="3613623"/>
              <a:ext cx="17463" cy="31750"/>
            </a:xfrm>
            <a:custGeom>
              <a:avLst/>
              <a:gdLst/>
              <a:ahLst/>
              <a:cxnLst>
                <a:cxn ang="0">
                  <a:pos x="16405" y="27445"/>
                </a:cxn>
                <a:cxn ang="0">
                  <a:pos x="16405" y="27445"/>
                </a:cxn>
                <a:cxn ang="0">
                  <a:pos x="14288" y="20449"/>
                </a:cxn>
                <a:cxn ang="0">
                  <a:pos x="12171" y="14530"/>
                </a:cxn>
                <a:cxn ang="0">
                  <a:pos x="9525" y="9148"/>
                </a:cxn>
                <a:cxn ang="0">
                  <a:pos x="7409" y="2153"/>
                </a:cxn>
                <a:cxn ang="0">
                  <a:pos x="7409" y="2153"/>
                </a:cxn>
                <a:cxn ang="0">
                  <a:pos x="6350" y="1076"/>
                </a:cxn>
                <a:cxn ang="0">
                  <a:pos x="5292" y="0"/>
                </a:cxn>
                <a:cxn ang="0">
                  <a:pos x="4233" y="0"/>
                </a:cxn>
                <a:cxn ang="0">
                  <a:pos x="3175" y="0"/>
                </a:cxn>
                <a:cxn ang="0">
                  <a:pos x="1588" y="1076"/>
                </a:cxn>
                <a:cxn ang="0">
                  <a:pos x="1058" y="1614"/>
                </a:cxn>
                <a:cxn ang="0">
                  <a:pos x="0" y="3229"/>
                </a:cxn>
                <a:cxn ang="0">
                  <a:pos x="0" y="4305"/>
                </a:cxn>
                <a:cxn ang="0">
                  <a:pos x="0" y="4305"/>
                </a:cxn>
                <a:cxn ang="0">
                  <a:pos x="2117" y="10225"/>
                </a:cxn>
                <a:cxn ang="0">
                  <a:pos x="5292" y="17220"/>
                </a:cxn>
                <a:cxn ang="0">
                  <a:pos x="7938" y="22602"/>
                </a:cxn>
                <a:cxn ang="0">
                  <a:pos x="10054" y="28521"/>
                </a:cxn>
                <a:cxn ang="0">
                  <a:pos x="10054" y="28521"/>
                </a:cxn>
                <a:cxn ang="0">
                  <a:pos x="11113" y="30136"/>
                </a:cxn>
                <a:cxn ang="0">
                  <a:pos x="11642" y="30674"/>
                </a:cxn>
                <a:cxn ang="0">
                  <a:pos x="13230" y="31750"/>
                </a:cxn>
                <a:cxn ang="0">
                  <a:pos x="14288" y="31750"/>
                </a:cxn>
                <a:cxn ang="0">
                  <a:pos x="15875" y="30674"/>
                </a:cxn>
                <a:cxn ang="0">
                  <a:pos x="16405" y="30136"/>
                </a:cxn>
                <a:cxn ang="0">
                  <a:pos x="17463" y="28521"/>
                </a:cxn>
                <a:cxn ang="0">
                  <a:pos x="16405" y="27445"/>
                </a:cxn>
                <a:cxn ang="0">
                  <a:pos x="16405" y="27445"/>
                </a:cxn>
              </a:cxnLst>
              <a:rect l="0" t="0" r="0" b="0"/>
              <a:pathLst>
                <a:path w="33" h="59">
                  <a:moveTo>
                    <a:pt x="31" y="51"/>
                  </a:moveTo>
                  <a:lnTo>
                    <a:pt x="31" y="51"/>
                  </a:lnTo>
                  <a:lnTo>
                    <a:pt x="27" y="38"/>
                  </a:lnTo>
                  <a:lnTo>
                    <a:pt x="23" y="27"/>
                  </a:lnTo>
                  <a:lnTo>
                    <a:pt x="18" y="17"/>
                  </a:lnTo>
                  <a:lnTo>
                    <a:pt x="14" y="4"/>
                  </a:lnTo>
                  <a:lnTo>
                    <a:pt x="14" y="4"/>
                  </a:lnTo>
                  <a:lnTo>
                    <a:pt x="12" y="2"/>
                  </a:lnTo>
                  <a:lnTo>
                    <a:pt x="10" y="0"/>
                  </a:lnTo>
                  <a:lnTo>
                    <a:pt x="8" y="0"/>
                  </a:lnTo>
                  <a:lnTo>
                    <a:pt x="6" y="0"/>
                  </a:lnTo>
                  <a:lnTo>
                    <a:pt x="3" y="2"/>
                  </a:lnTo>
                  <a:lnTo>
                    <a:pt x="2" y="3"/>
                  </a:lnTo>
                  <a:lnTo>
                    <a:pt x="0" y="6"/>
                  </a:lnTo>
                  <a:lnTo>
                    <a:pt x="0" y="8"/>
                  </a:lnTo>
                  <a:lnTo>
                    <a:pt x="0" y="8"/>
                  </a:lnTo>
                  <a:lnTo>
                    <a:pt x="4" y="19"/>
                  </a:lnTo>
                  <a:lnTo>
                    <a:pt x="10" y="32"/>
                  </a:lnTo>
                  <a:lnTo>
                    <a:pt x="15" y="42"/>
                  </a:lnTo>
                  <a:lnTo>
                    <a:pt x="19" y="53"/>
                  </a:lnTo>
                  <a:lnTo>
                    <a:pt x="19" y="53"/>
                  </a:lnTo>
                  <a:lnTo>
                    <a:pt x="21" y="56"/>
                  </a:lnTo>
                  <a:lnTo>
                    <a:pt x="22" y="57"/>
                  </a:lnTo>
                  <a:lnTo>
                    <a:pt x="25" y="59"/>
                  </a:lnTo>
                  <a:lnTo>
                    <a:pt x="27" y="59"/>
                  </a:lnTo>
                  <a:lnTo>
                    <a:pt x="30" y="57"/>
                  </a:lnTo>
                  <a:lnTo>
                    <a:pt x="31" y="56"/>
                  </a:lnTo>
                  <a:lnTo>
                    <a:pt x="33" y="53"/>
                  </a:lnTo>
                  <a:lnTo>
                    <a:pt x="31" y="51"/>
                  </a:lnTo>
                  <a:lnTo>
                    <a:pt x="31" y="5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39" name="Freeform 1667"/>
            <p:cNvSpPr/>
            <p:nvPr/>
          </p:nvSpPr>
          <p:spPr>
            <a:xfrm>
              <a:off x="2657031" y="3608861"/>
              <a:ext cx="17463" cy="34925"/>
            </a:xfrm>
            <a:custGeom>
              <a:avLst/>
              <a:gdLst/>
              <a:ahLst/>
              <a:cxnLst>
                <a:cxn ang="0">
                  <a:pos x="16917" y="27831"/>
                </a:cxn>
                <a:cxn ang="0">
                  <a:pos x="16917" y="27831"/>
                </a:cxn>
                <a:cxn ang="0">
                  <a:pos x="13097" y="22374"/>
                </a:cxn>
                <a:cxn ang="0">
                  <a:pos x="10914" y="16371"/>
                </a:cxn>
                <a:cxn ang="0">
                  <a:pos x="6549" y="2729"/>
                </a:cxn>
                <a:cxn ang="0">
                  <a:pos x="6549" y="2729"/>
                </a:cxn>
                <a:cxn ang="0">
                  <a:pos x="6003" y="1637"/>
                </a:cxn>
                <a:cxn ang="0">
                  <a:pos x="4911" y="546"/>
                </a:cxn>
                <a:cxn ang="0">
                  <a:pos x="3820" y="0"/>
                </a:cxn>
                <a:cxn ang="0">
                  <a:pos x="2183" y="0"/>
                </a:cxn>
                <a:cxn ang="0">
                  <a:pos x="1091" y="546"/>
                </a:cxn>
                <a:cxn ang="0">
                  <a:pos x="0" y="1637"/>
                </a:cxn>
                <a:cxn ang="0">
                  <a:pos x="0" y="2729"/>
                </a:cxn>
                <a:cxn ang="0">
                  <a:pos x="0" y="4366"/>
                </a:cxn>
                <a:cxn ang="0">
                  <a:pos x="0" y="4366"/>
                </a:cxn>
                <a:cxn ang="0">
                  <a:pos x="2183" y="12551"/>
                </a:cxn>
                <a:cxn ang="0">
                  <a:pos x="4366" y="19645"/>
                </a:cxn>
                <a:cxn ang="0">
                  <a:pos x="7094" y="26739"/>
                </a:cxn>
                <a:cxn ang="0">
                  <a:pos x="11460" y="33288"/>
                </a:cxn>
                <a:cxn ang="0">
                  <a:pos x="11460" y="33288"/>
                </a:cxn>
                <a:cxn ang="0">
                  <a:pos x="13097" y="34925"/>
                </a:cxn>
                <a:cxn ang="0">
                  <a:pos x="14189" y="34925"/>
                </a:cxn>
                <a:cxn ang="0">
                  <a:pos x="15280" y="34925"/>
                </a:cxn>
                <a:cxn ang="0">
                  <a:pos x="16917" y="33288"/>
                </a:cxn>
                <a:cxn ang="0">
                  <a:pos x="17463" y="32742"/>
                </a:cxn>
                <a:cxn ang="0">
                  <a:pos x="17463" y="31105"/>
                </a:cxn>
                <a:cxn ang="0">
                  <a:pos x="17463" y="29468"/>
                </a:cxn>
                <a:cxn ang="0">
                  <a:pos x="16917" y="27831"/>
                </a:cxn>
                <a:cxn ang="0">
                  <a:pos x="16917" y="27831"/>
                </a:cxn>
              </a:cxnLst>
              <a:rect l="0" t="0" r="0" b="0"/>
              <a:pathLst>
                <a:path w="32" h="64">
                  <a:moveTo>
                    <a:pt x="31" y="51"/>
                  </a:moveTo>
                  <a:lnTo>
                    <a:pt x="31" y="51"/>
                  </a:lnTo>
                  <a:lnTo>
                    <a:pt x="24" y="41"/>
                  </a:lnTo>
                  <a:lnTo>
                    <a:pt x="20" y="30"/>
                  </a:lnTo>
                  <a:lnTo>
                    <a:pt x="12" y="5"/>
                  </a:lnTo>
                  <a:lnTo>
                    <a:pt x="12" y="5"/>
                  </a:lnTo>
                  <a:lnTo>
                    <a:pt x="11" y="3"/>
                  </a:lnTo>
                  <a:lnTo>
                    <a:pt x="9" y="1"/>
                  </a:lnTo>
                  <a:lnTo>
                    <a:pt x="7" y="0"/>
                  </a:lnTo>
                  <a:lnTo>
                    <a:pt x="4" y="0"/>
                  </a:lnTo>
                  <a:lnTo>
                    <a:pt x="2" y="1"/>
                  </a:lnTo>
                  <a:lnTo>
                    <a:pt x="0" y="3"/>
                  </a:lnTo>
                  <a:lnTo>
                    <a:pt x="0" y="5"/>
                  </a:lnTo>
                  <a:lnTo>
                    <a:pt x="0" y="8"/>
                  </a:lnTo>
                  <a:lnTo>
                    <a:pt x="0" y="8"/>
                  </a:lnTo>
                  <a:lnTo>
                    <a:pt x="4" y="23"/>
                  </a:lnTo>
                  <a:lnTo>
                    <a:pt x="8" y="36"/>
                  </a:lnTo>
                  <a:lnTo>
                    <a:pt x="13" y="49"/>
                  </a:lnTo>
                  <a:lnTo>
                    <a:pt x="21" y="61"/>
                  </a:lnTo>
                  <a:lnTo>
                    <a:pt x="21" y="61"/>
                  </a:lnTo>
                  <a:lnTo>
                    <a:pt x="24" y="64"/>
                  </a:lnTo>
                  <a:lnTo>
                    <a:pt x="26" y="64"/>
                  </a:lnTo>
                  <a:lnTo>
                    <a:pt x="28" y="64"/>
                  </a:lnTo>
                  <a:lnTo>
                    <a:pt x="31" y="61"/>
                  </a:lnTo>
                  <a:lnTo>
                    <a:pt x="32" y="60"/>
                  </a:lnTo>
                  <a:lnTo>
                    <a:pt x="32" y="57"/>
                  </a:lnTo>
                  <a:lnTo>
                    <a:pt x="32" y="54"/>
                  </a:lnTo>
                  <a:lnTo>
                    <a:pt x="31" y="51"/>
                  </a:lnTo>
                  <a:lnTo>
                    <a:pt x="31" y="5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40" name="Freeform 1668"/>
            <p:cNvSpPr/>
            <p:nvPr/>
          </p:nvSpPr>
          <p:spPr>
            <a:xfrm>
              <a:off x="2672906" y="3605686"/>
              <a:ext cx="17463" cy="30163"/>
            </a:xfrm>
            <a:custGeom>
              <a:avLst/>
              <a:gdLst/>
              <a:ahLst/>
              <a:cxnLst>
                <a:cxn ang="0">
                  <a:pos x="17463" y="25854"/>
                </a:cxn>
                <a:cxn ang="0">
                  <a:pos x="17463" y="25854"/>
                </a:cxn>
                <a:cxn ang="0">
                  <a:pos x="12956" y="14004"/>
                </a:cxn>
                <a:cxn ang="0">
                  <a:pos x="6760" y="1616"/>
                </a:cxn>
                <a:cxn ang="0">
                  <a:pos x="6760" y="1616"/>
                </a:cxn>
                <a:cxn ang="0">
                  <a:pos x="6197" y="539"/>
                </a:cxn>
                <a:cxn ang="0">
                  <a:pos x="4507" y="0"/>
                </a:cxn>
                <a:cxn ang="0">
                  <a:pos x="3943" y="0"/>
                </a:cxn>
                <a:cxn ang="0">
                  <a:pos x="2253" y="539"/>
                </a:cxn>
                <a:cxn ang="0">
                  <a:pos x="563" y="1616"/>
                </a:cxn>
                <a:cxn ang="0">
                  <a:pos x="0" y="2155"/>
                </a:cxn>
                <a:cxn ang="0">
                  <a:pos x="0" y="3770"/>
                </a:cxn>
                <a:cxn ang="0">
                  <a:pos x="563" y="5386"/>
                </a:cxn>
                <a:cxn ang="0">
                  <a:pos x="563" y="5386"/>
                </a:cxn>
                <a:cxn ang="0">
                  <a:pos x="6197" y="16697"/>
                </a:cxn>
                <a:cxn ang="0">
                  <a:pos x="10703" y="28009"/>
                </a:cxn>
                <a:cxn ang="0">
                  <a:pos x="10703" y="28009"/>
                </a:cxn>
                <a:cxn ang="0">
                  <a:pos x="11266" y="29086"/>
                </a:cxn>
                <a:cxn ang="0">
                  <a:pos x="12393" y="30163"/>
                </a:cxn>
                <a:cxn ang="0">
                  <a:pos x="13520" y="30163"/>
                </a:cxn>
                <a:cxn ang="0">
                  <a:pos x="15210" y="30163"/>
                </a:cxn>
                <a:cxn ang="0">
                  <a:pos x="16900" y="29086"/>
                </a:cxn>
                <a:cxn ang="0">
                  <a:pos x="17463" y="28547"/>
                </a:cxn>
                <a:cxn ang="0">
                  <a:pos x="17463" y="26931"/>
                </a:cxn>
                <a:cxn ang="0">
                  <a:pos x="17463" y="25854"/>
                </a:cxn>
                <a:cxn ang="0">
                  <a:pos x="17463" y="25854"/>
                </a:cxn>
              </a:cxnLst>
              <a:rect l="0" t="0" r="0" b="0"/>
              <a:pathLst>
                <a:path w="31" h="56">
                  <a:moveTo>
                    <a:pt x="31" y="48"/>
                  </a:moveTo>
                  <a:lnTo>
                    <a:pt x="31" y="48"/>
                  </a:lnTo>
                  <a:lnTo>
                    <a:pt x="23" y="26"/>
                  </a:lnTo>
                  <a:lnTo>
                    <a:pt x="12" y="3"/>
                  </a:lnTo>
                  <a:lnTo>
                    <a:pt x="12" y="3"/>
                  </a:lnTo>
                  <a:lnTo>
                    <a:pt x="11" y="1"/>
                  </a:lnTo>
                  <a:lnTo>
                    <a:pt x="8" y="0"/>
                  </a:lnTo>
                  <a:lnTo>
                    <a:pt x="7" y="0"/>
                  </a:lnTo>
                  <a:lnTo>
                    <a:pt x="4" y="1"/>
                  </a:lnTo>
                  <a:lnTo>
                    <a:pt x="1" y="3"/>
                  </a:lnTo>
                  <a:lnTo>
                    <a:pt x="0" y="4"/>
                  </a:lnTo>
                  <a:lnTo>
                    <a:pt x="0" y="7"/>
                  </a:lnTo>
                  <a:lnTo>
                    <a:pt x="1" y="10"/>
                  </a:lnTo>
                  <a:lnTo>
                    <a:pt x="1" y="10"/>
                  </a:lnTo>
                  <a:lnTo>
                    <a:pt x="11" y="31"/>
                  </a:lnTo>
                  <a:lnTo>
                    <a:pt x="19" y="52"/>
                  </a:lnTo>
                  <a:lnTo>
                    <a:pt x="19" y="52"/>
                  </a:lnTo>
                  <a:lnTo>
                    <a:pt x="20" y="54"/>
                  </a:lnTo>
                  <a:lnTo>
                    <a:pt x="22" y="56"/>
                  </a:lnTo>
                  <a:lnTo>
                    <a:pt x="24" y="56"/>
                  </a:lnTo>
                  <a:lnTo>
                    <a:pt x="27" y="56"/>
                  </a:lnTo>
                  <a:lnTo>
                    <a:pt x="30" y="54"/>
                  </a:lnTo>
                  <a:lnTo>
                    <a:pt x="31" y="53"/>
                  </a:lnTo>
                  <a:lnTo>
                    <a:pt x="31" y="50"/>
                  </a:lnTo>
                  <a:lnTo>
                    <a:pt x="31" y="48"/>
                  </a:lnTo>
                  <a:lnTo>
                    <a:pt x="31" y="4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41" name="Freeform 1669"/>
            <p:cNvSpPr/>
            <p:nvPr/>
          </p:nvSpPr>
          <p:spPr>
            <a:xfrm>
              <a:off x="2747518" y="3275486"/>
              <a:ext cx="12700" cy="26988"/>
            </a:xfrm>
            <a:custGeom>
              <a:avLst/>
              <a:gdLst/>
              <a:ahLst/>
              <a:cxnLst>
                <a:cxn ang="0">
                  <a:pos x="12700" y="22225"/>
                </a:cxn>
                <a:cxn ang="0">
                  <a:pos x="12700" y="22225"/>
                </a:cxn>
                <a:cxn ang="0">
                  <a:pos x="9387" y="16934"/>
                </a:cxn>
                <a:cxn ang="0">
                  <a:pos x="8283" y="12171"/>
                </a:cxn>
                <a:cxn ang="0">
                  <a:pos x="8283" y="12171"/>
                </a:cxn>
                <a:cxn ang="0">
                  <a:pos x="7178" y="8467"/>
                </a:cxn>
                <a:cxn ang="0">
                  <a:pos x="7178" y="8467"/>
                </a:cxn>
                <a:cxn ang="0">
                  <a:pos x="7178" y="6879"/>
                </a:cxn>
                <a:cxn ang="0">
                  <a:pos x="7178" y="6879"/>
                </a:cxn>
                <a:cxn ang="0">
                  <a:pos x="7178" y="6350"/>
                </a:cxn>
                <a:cxn ang="0">
                  <a:pos x="7178" y="6350"/>
                </a:cxn>
                <a:cxn ang="0">
                  <a:pos x="8283" y="5821"/>
                </a:cxn>
                <a:cxn ang="0">
                  <a:pos x="8835" y="4233"/>
                </a:cxn>
                <a:cxn ang="0">
                  <a:pos x="8835" y="2117"/>
                </a:cxn>
                <a:cxn ang="0">
                  <a:pos x="7178" y="0"/>
                </a:cxn>
                <a:cxn ang="0">
                  <a:pos x="6074" y="0"/>
                </a:cxn>
                <a:cxn ang="0">
                  <a:pos x="4417" y="0"/>
                </a:cxn>
                <a:cxn ang="0">
                  <a:pos x="4417" y="0"/>
                </a:cxn>
                <a:cxn ang="0">
                  <a:pos x="2761" y="529"/>
                </a:cxn>
                <a:cxn ang="0">
                  <a:pos x="1104" y="1058"/>
                </a:cxn>
                <a:cxn ang="0">
                  <a:pos x="552" y="3175"/>
                </a:cxn>
                <a:cxn ang="0">
                  <a:pos x="0" y="6350"/>
                </a:cxn>
                <a:cxn ang="0">
                  <a:pos x="0" y="8467"/>
                </a:cxn>
                <a:cxn ang="0">
                  <a:pos x="0" y="8467"/>
                </a:cxn>
                <a:cxn ang="0">
                  <a:pos x="552" y="12700"/>
                </a:cxn>
                <a:cxn ang="0">
                  <a:pos x="1104" y="16934"/>
                </a:cxn>
                <a:cxn ang="0">
                  <a:pos x="1104" y="16934"/>
                </a:cxn>
                <a:cxn ang="0">
                  <a:pos x="3313" y="21167"/>
                </a:cxn>
                <a:cxn ang="0">
                  <a:pos x="6074" y="25930"/>
                </a:cxn>
                <a:cxn ang="0">
                  <a:pos x="6074" y="25930"/>
                </a:cxn>
                <a:cxn ang="0">
                  <a:pos x="6626" y="26459"/>
                </a:cxn>
                <a:cxn ang="0">
                  <a:pos x="8283" y="26988"/>
                </a:cxn>
                <a:cxn ang="0">
                  <a:pos x="9387" y="26988"/>
                </a:cxn>
                <a:cxn ang="0">
                  <a:pos x="10491" y="26459"/>
                </a:cxn>
                <a:cxn ang="0">
                  <a:pos x="11596" y="25930"/>
                </a:cxn>
                <a:cxn ang="0">
                  <a:pos x="12700" y="24871"/>
                </a:cxn>
                <a:cxn ang="0">
                  <a:pos x="12700" y="23284"/>
                </a:cxn>
                <a:cxn ang="0">
                  <a:pos x="12700" y="22225"/>
                </a:cxn>
                <a:cxn ang="0">
                  <a:pos x="12700" y="22225"/>
                </a:cxn>
              </a:cxnLst>
              <a:rect l="0" t="0" r="0" b="0"/>
              <a:pathLst>
                <a:path w="23" h="51">
                  <a:moveTo>
                    <a:pt x="23" y="42"/>
                  </a:moveTo>
                  <a:lnTo>
                    <a:pt x="23" y="42"/>
                  </a:lnTo>
                  <a:lnTo>
                    <a:pt x="17" y="32"/>
                  </a:lnTo>
                  <a:lnTo>
                    <a:pt x="15" y="23"/>
                  </a:lnTo>
                  <a:lnTo>
                    <a:pt x="15" y="23"/>
                  </a:lnTo>
                  <a:lnTo>
                    <a:pt x="13" y="16"/>
                  </a:lnTo>
                  <a:lnTo>
                    <a:pt x="13" y="16"/>
                  </a:lnTo>
                  <a:lnTo>
                    <a:pt x="13" y="13"/>
                  </a:lnTo>
                  <a:lnTo>
                    <a:pt x="13" y="13"/>
                  </a:lnTo>
                  <a:lnTo>
                    <a:pt x="13" y="12"/>
                  </a:lnTo>
                  <a:lnTo>
                    <a:pt x="13" y="12"/>
                  </a:lnTo>
                  <a:lnTo>
                    <a:pt x="15" y="11"/>
                  </a:lnTo>
                  <a:lnTo>
                    <a:pt x="16" y="8"/>
                  </a:lnTo>
                  <a:lnTo>
                    <a:pt x="16" y="4"/>
                  </a:lnTo>
                  <a:lnTo>
                    <a:pt x="13" y="0"/>
                  </a:lnTo>
                  <a:lnTo>
                    <a:pt x="11" y="0"/>
                  </a:lnTo>
                  <a:lnTo>
                    <a:pt x="8" y="0"/>
                  </a:lnTo>
                  <a:lnTo>
                    <a:pt x="8" y="0"/>
                  </a:lnTo>
                  <a:lnTo>
                    <a:pt x="5" y="1"/>
                  </a:lnTo>
                  <a:lnTo>
                    <a:pt x="2" y="2"/>
                  </a:lnTo>
                  <a:lnTo>
                    <a:pt x="1" y="6"/>
                  </a:lnTo>
                  <a:lnTo>
                    <a:pt x="0" y="12"/>
                  </a:lnTo>
                  <a:lnTo>
                    <a:pt x="0" y="16"/>
                  </a:lnTo>
                  <a:lnTo>
                    <a:pt x="0" y="16"/>
                  </a:lnTo>
                  <a:lnTo>
                    <a:pt x="1" y="24"/>
                  </a:lnTo>
                  <a:lnTo>
                    <a:pt x="2" y="32"/>
                  </a:lnTo>
                  <a:lnTo>
                    <a:pt x="2" y="32"/>
                  </a:lnTo>
                  <a:lnTo>
                    <a:pt x="6" y="40"/>
                  </a:lnTo>
                  <a:lnTo>
                    <a:pt x="11" y="49"/>
                  </a:lnTo>
                  <a:lnTo>
                    <a:pt x="11" y="49"/>
                  </a:lnTo>
                  <a:lnTo>
                    <a:pt x="12" y="50"/>
                  </a:lnTo>
                  <a:lnTo>
                    <a:pt x="15" y="51"/>
                  </a:lnTo>
                  <a:lnTo>
                    <a:pt x="17" y="51"/>
                  </a:lnTo>
                  <a:lnTo>
                    <a:pt x="19" y="50"/>
                  </a:lnTo>
                  <a:lnTo>
                    <a:pt x="21" y="49"/>
                  </a:lnTo>
                  <a:lnTo>
                    <a:pt x="23" y="47"/>
                  </a:lnTo>
                  <a:lnTo>
                    <a:pt x="23" y="44"/>
                  </a:lnTo>
                  <a:lnTo>
                    <a:pt x="23" y="42"/>
                  </a:lnTo>
                  <a:lnTo>
                    <a:pt x="23" y="4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42" name="Freeform 1670"/>
            <p:cNvSpPr/>
            <p:nvPr/>
          </p:nvSpPr>
          <p:spPr>
            <a:xfrm>
              <a:off x="2769743" y="3283423"/>
              <a:ext cx="9525" cy="22225"/>
            </a:xfrm>
            <a:custGeom>
              <a:avLst/>
              <a:gdLst/>
              <a:ahLst/>
              <a:cxnLst>
                <a:cxn ang="0">
                  <a:pos x="1786" y="2646"/>
                </a:cxn>
                <a:cxn ang="0">
                  <a:pos x="1786" y="2646"/>
                </a:cxn>
                <a:cxn ang="0">
                  <a:pos x="595" y="10583"/>
                </a:cxn>
                <a:cxn ang="0">
                  <a:pos x="0" y="18521"/>
                </a:cxn>
                <a:cxn ang="0">
                  <a:pos x="0" y="18521"/>
                </a:cxn>
                <a:cxn ang="0">
                  <a:pos x="595" y="20108"/>
                </a:cxn>
                <a:cxn ang="0">
                  <a:pos x="1786" y="21696"/>
                </a:cxn>
                <a:cxn ang="0">
                  <a:pos x="2381" y="22225"/>
                </a:cxn>
                <a:cxn ang="0">
                  <a:pos x="4167" y="22225"/>
                </a:cxn>
                <a:cxn ang="0">
                  <a:pos x="5953" y="22225"/>
                </a:cxn>
                <a:cxn ang="0">
                  <a:pos x="7144" y="21696"/>
                </a:cxn>
                <a:cxn ang="0">
                  <a:pos x="8334" y="20108"/>
                </a:cxn>
                <a:cxn ang="0">
                  <a:pos x="8334" y="18521"/>
                </a:cxn>
                <a:cxn ang="0">
                  <a:pos x="8334" y="18521"/>
                </a:cxn>
                <a:cxn ang="0">
                  <a:pos x="8930" y="10583"/>
                </a:cxn>
                <a:cxn ang="0">
                  <a:pos x="9525" y="2646"/>
                </a:cxn>
                <a:cxn ang="0">
                  <a:pos x="9525" y="2646"/>
                </a:cxn>
                <a:cxn ang="0">
                  <a:pos x="9525" y="1588"/>
                </a:cxn>
                <a:cxn ang="0">
                  <a:pos x="8334" y="529"/>
                </a:cxn>
                <a:cxn ang="0">
                  <a:pos x="7144" y="0"/>
                </a:cxn>
                <a:cxn ang="0">
                  <a:pos x="5953" y="0"/>
                </a:cxn>
                <a:cxn ang="0">
                  <a:pos x="4167" y="0"/>
                </a:cxn>
                <a:cxn ang="0">
                  <a:pos x="3572" y="529"/>
                </a:cxn>
                <a:cxn ang="0">
                  <a:pos x="1786" y="1588"/>
                </a:cxn>
                <a:cxn ang="0">
                  <a:pos x="1786" y="2646"/>
                </a:cxn>
                <a:cxn ang="0">
                  <a:pos x="1786" y="2646"/>
                </a:cxn>
              </a:cxnLst>
              <a:rect l="0" t="0" r="0" b="0"/>
              <a:pathLst>
                <a:path w="16" h="42">
                  <a:moveTo>
                    <a:pt x="3" y="5"/>
                  </a:moveTo>
                  <a:lnTo>
                    <a:pt x="3" y="5"/>
                  </a:lnTo>
                  <a:lnTo>
                    <a:pt x="1" y="20"/>
                  </a:lnTo>
                  <a:lnTo>
                    <a:pt x="0" y="35"/>
                  </a:lnTo>
                  <a:lnTo>
                    <a:pt x="0" y="35"/>
                  </a:lnTo>
                  <a:lnTo>
                    <a:pt x="1" y="38"/>
                  </a:lnTo>
                  <a:lnTo>
                    <a:pt x="3" y="41"/>
                  </a:lnTo>
                  <a:lnTo>
                    <a:pt x="4" y="42"/>
                  </a:lnTo>
                  <a:lnTo>
                    <a:pt x="7" y="42"/>
                  </a:lnTo>
                  <a:lnTo>
                    <a:pt x="10" y="42"/>
                  </a:lnTo>
                  <a:lnTo>
                    <a:pt x="12" y="41"/>
                  </a:lnTo>
                  <a:lnTo>
                    <a:pt x="14" y="38"/>
                  </a:lnTo>
                  <a:lnTo>
                    <a:pt x="14" y="35"/>
                  </a:lnTo>
                  <a:lnTo>
                    <a:pt x="14" y="35"/>
                  </a:lnTo>
                  <a:lnTo>
                    <a:pt x="15" y="20"/>
                  </a:lnTo>
                  <a:lnTo>
                    <a:pt x="16" y="5"/>
                  </a:lnTo>
                  <a:lnTo>
                    <a:pt x="16" y="5"/>
                  </a:lnTo>
                  <a:lnTo>
                    <a:pt x="16" y="3"/>
                  </a:lnTo>
                  <a:lnTo>
                    <a:pt x="14" y="1"/>
                  </a:lnTo>
                  <a:lnTo>
                    <a:pt x="12" y="0"/>
                  </a:lnTo>
                  <a:lnTo>
                    <a:pt x="10" y="0"/>
                  </a:lnTo>
                  <a:lnTo>
                    <a:pt x="7" y="0"/>
                  </a:lnTo>
                  <a:lnTo>
                    <a:pt x="6" y="1"/>
                  </a:lnTo>
                  <a:lnTo>
                    <a:pt x="3" y="3"/>
                  </a:lnTo>
                  <a:lnTo>
                    <a:pt x="3" y="5"/>
                  </a:lnTo>
                  <a:lnTo>
                    <a:pt x="3"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43" name="Freeform 1671"/>
            <p:cNvSpPr/>
            <p:nvPr/>
          </p:nvSpPr>
          <p:spPr>
            <a:xfrm>
              <a:off x="2782443" y="3281836"/>
              <a:ext cx="9525" cy="30163"/>
            </a:xfrm>
            <a:custGeom>
              <a:avLst/>
              <a:gdLst/>
              <a:ahLst/>
              <a:cxnLst>
                <a:cxn ang="0">
                  <a:pos x="9525" y="24342"/>
                </a:cxn>
                <a:cxn ang="0">
                  <a:pos x="9525" y="24342"/>
                </a:cxn>
                <a:cxn ang="0">
                  <a:pos x="7937" y="19579"/>
                </a:cxn>
                <a:cxn ang="0">
                  <a:pos x="7408" y="14288"/>
                </a:cxn>
                <a:cxn ang="0">
                  <a:pos x="7937" y="9525"/>
                </a:cxn>
                <a:cxn ang="0">
                  <a:pos x="8467" y="4233"/>
                </a:cxn>
                <a:cxn ang="0">
                  <a:pos x="8467" y="4233"/>
                </a:cxn>
                <a:cxn ang="0">
                  <a:pos x="7937" y="3175"/>
                </a:cxn>
                <a:cxn ang="0">
                  <a:pos x="7937" y="1588"/>
                </a:cxn>
                <a:cxn ang="0">
                  <a:pos x="6350" y="1058"/>
                </a:cxn>
                <a:cxn ang="0">
                  <a:pos x="5292" y="0"/>
                </a:cxn>
                <a:cxn ang="0">
                  <a:pos x="4233" y="0"/>
                </a:cxn>
                <a:cxn ang="0">
                  <a:pos x="3175" y="0"/>
                </a:cxn>
                <a:cxn ang="0">
                  <a:pos x="2117" y="1058"/>
                </a:cxn>
                <a:cxn ang="0">
                  <a:pos x="1588" y="2117"/>
                </a:cxn>
                <a:cxn ang="0">
                  <a:pos x="1588" y="2117"/>
                </a:cxn>
                <a:cxn ang="0">
                  <a:pos x="1058" y="9525"/>
                </a:cxn>
                <a:cxn ang="0">
                  <a:pos x="0" y="15346"/>
                </a:cxn>
                <a:cxn ang="0">
                  <a:pos x="1058" y="21696"/>
                </a:cxn>
                <a:cxn ang="0">
                  <a:pos x="3175" y="28046"/>
                </a:cxn>
                <a:cxn ang="0">
                  <a:pos x="3175" y="28046"/>
                </a:cxn>
                <a:cxn ang="0">
                  <a:pos x="3704" y="29634"/>
                </a:cxn>
                <a:cxn ang="0">
                  <a:pos x="5292" y="30163"/>
                </a:cxn>
                <a:cxn ang="0">
                  <a:pos x="6350" y="30163"/>
                </a:cxn>
                <a:cxn ang="0">
                  <a:pos x="7408" y="29634"/>
                </a:cxn>
                <a:cxn ang="0">
                  <a:pos x="8467" y="29105"/>
                </a:cxn>
                <a:cxn ang="0">
                  <a:pos x="9525" y="27517"/>
                </a:cxn>
                <a:cxn ang="0">
                  <a:pos x="9525" y="25930"/>
                </a:cxn>
                <a:cxn ang="0">
                  <a:pos x="9525" y="24342"/>
                </a:cxn>
                <a:cxn ang="0">
                  <a:pos x="9525" y="24342"/>
                </a:cxn>
              </a:cxnLst>
              <a:rect l="0" t="0" r="0" b="0"/>
              <a:pathLst>
                <a:path w="18" h="57">
                  <a:moveTo>
                    <a:pt x="18" y="46"/>
                  </a:moveTo>
                  <a:lnTo>
                    <a:pt x="18" y="46"/>
                  </a:lnTo>
                  <a:lnTo>
                    <a:pt x="15" y="37"/>
                  </a:lnTo>
                  <a:lnTo>
                    <a:pt x="14" y="27"/>
                  </a:lnTo>
                  <a:lnTo>
                    <a:pt x="15" y="18"/>
                  </a:lnTo>
                  <a:lnTo>
                    <a:pt x="16" y="8"/>
                  </a:lnTo>
                  <a:lnTo>
                    <a:pt x="16" y="8"/>
                  </a:lnTo>
                  <a:lnTo>
                    <a:pt x="15" y="6"/>
                  </a:lnTo>
                  <a:lnTo>
                    <a:pt x="15" y="3"/>
                  </a:lnTo>
                  <a:lnTo>
                    <a:pt x="12" y="2"/>
                  </a:lnTo>
                  <a:lnTo>
                    <a:pt x="10" y="0"/>
                  </a:lnTo>
                  <a:lnTo>
                    <a:pt x="8" y="0"/>
                  </a:lnTo>
                  <a:lnTo>
                    <a:pt x="6" y="0"/>
                  </a:lnTo>
                  <a:lnTo>
                    <a:pt x="4" y="2"/>
                  </a:lnTo>
                  <a:lnTo>
                    <a:pt x="3" y="4"/>
                  </a:lnTo>
                  <a:lnTo>
                    <a:pt x="3" y="4"/>
                  </a:lnTo>
                  <a:lnTo>
                    <a:pt x="2" y="18"/>
                  </a:lnTo>
                  <a:lnTo>
                    <a:pt x="0" y="29"/>
                  </a:lnTo>
                  <a:lnTo>
                    <a:pt x="2" y="41"/>
                  </a:lnTo>
                  <a:lnTo>
                    <a:pt x="6" y="53"/>
                  </a:lnTo>
                  <a:lnTo>
                    <a:pt x="6" y="53"/>
                  </a:lnTo>
                  <a:lnTo>
                    <a:pt x="7" y="56"/>
                  </a:lnTo>
                  <a:lnTo>
                    <a:pt x="10" y="57"/>
                  </a:lnTo>
                  <a:lnTo>
                    <a:pt x="12" y="57"/>
                  </a:lnTo>
                  <a:lnTo>
                    <a:pt x="14" y="56"/>
                  </a:lnTo>
                  <a:lnTo>
                    <a:pt x="16" y="55"/>
                  </a:lnTo>
                  <a:lnTo>
                    <a:pt x="18" y="52"/>
                  </a:lnTo>
                  <a:lnTo>
                    <a:pt x="18" y="49"/>
                  </a:lnTo>
                  <a:lnTo>
                    <a:pt x="18" y="46"/>
                  </a:lnTo>
                  <a:lnTo>
                    <a:pt x="18" y="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44" name="Freeform 1672"/>
            <p:cNvSpPr/>
            <p:nvPr/>
          </p:nvSpPr>
          <p:spPr>
            <a:xfrm>
              <a:off x="2804668" y="3285011"/>
              <a:ext cx="6350" cy="15875"/>
            </a:xfrm>
            <a:custGeom>
              <a:avLst/>
              <a:gdLst/>
              <a:ahLst/>
              <a:cxnLst>
                <a:cxn ang="0">
                  <a:pos x="0" y="3832"/>
                </a:cxn>
                <a:cxn ang="0">
                  <a:pos x="0" y="12043"/>
                </a:cxn>
                <a:cxn ang="0">
                  <a:pos x="0" y="12043"/>
                </a:cxn>
                <a:cxn ang="0">
                  <a:pos x="488" y="14233"/>
                </a:cxn>
                <a:cxn ang="0">
                  <a:pos x="1465" y="14780"/>
                </a:cxn>
                <a:cxn ang="0">
                  <a:pos x="1954" y="15875"/>
                </a:cxn>
                <a:cxn ang="0">
                  <a:pos x="3419" y="15875"/>
                </a:cxn>
                <a:cxn ang="0">
                  <a:pos x="4396" y="15875"/>
                </a:cxn>
                <a:cxn ang="0">
                  <a:pos x="5862" y="14780"/>
                </a:cxn>
                <a:cxn ang="0">
                  <a:pos x="6350" y="14233"/>
                </a:cxn>
                <a:cxn ang="0">
                  <a:pos x="6350" y="12043"/>
                </a:cxn>
                <a:cxn ang="0">
                  <a:pos x="6350" y="3832"/>
                </a:cxn>
                <a:cxn ang="0">
                  <a:pos x="6350" y="3832"/>
                </a:cxn>
                <a:cxn ang="0">
                  <a:pos x="6350" y="2190"/>
                </a:cxn>
                <a:cxn ang="0">
                  <a:pos x="5862" y="547"/>
                </a:cxn>
                <a:cxn ang="0">
                  <a:pos x="4396" y="0"/>
                </a:cxn>
                <a:cxn ang="0">
                  <a:pos x="3419" y="0"/>
                </a:cxn>
                <a:cxn ang="0">
                  <a:pos x="1954" y="0"/>
                </a:cxn>
                <a:cxn ang="0">
                  <a:pos x="1465" y="547"/>
                </a:cxn>
                <a:cxn ang="0">
                  <a:pos x="488" y="2190"/>
                </a:cxn>
                <a:cxn ang="0">
                  <a:pos x="0" y="3832"/>
                </a:cxn>
                <a:cxn ang="0">
                  <a:pos x="0" y="3832"/>
                </a:cxn>
              </a:cxnLst>
              <a:rect l="0" t="0" r="0" b="0"/>
              <a:pathLst>
                <a:path w="13" h="29">
                  <a:moveTo>
                    <a:pt x="0" y="7"/>
                  </a:moveTo>
                  <a:lnTo>
                    <a:pt x="0" y="22"/>
                  </a:lnTo>
                  <a:lnTo>
                    <a:pt x="0" y="22"/>
                  </a:lnTo>
                  <a:lnTo>
                    <a:pt x="1" y="26"/>
                  </a:lnTo>
                  <a:lnTo>
                    <a:pt x="3" y="27"/>
                  </a:lnTo>
                  <a:lnTo>
                    <a:pt x="4" y="29"/>
                  </a:lnTo>
                  <a:lnTo>
                    <a:pt x="7" y="29"/>
                  </a:lnTo>
                  <a:lnTo>
                    <a:pt x="9" y="29"/>
                  </a:lnTo>
                  <a:lnTo>
                    <a:pt x="12" y="27"/>
                  </a:lnTo>
                  <a:lnTo>
                    <a:pt x="13" y="26"/>
                  </a:lnTo>
                  <a:lnTo>
                    <a:pt x="13" y="22"/>
                  </a:lnTo>
                  <a:lnTo>
                    <a:pt x="13" y="7"/>
                  </a:lnTo>
                  <a:lnTo>
                    <a:pt x="13" y="7"/>
                  </a:lnTo>
                  <a:lnTo>
                    <a:pt x="13" y="4"/>
                  </a:lnTo>
                  <a:lnTo>
                    <a:pt x="12" y="1"/>
                  </a:lnTo>
                  <a:lnTo>
                    <a:pt x="9" y="0"/>
                  </a:lnTo>
                  <a:lnTo>
                    <a:pt x="7" y="0"/>
                  </a:lnTo>
                  <a:lnTo>
                    <a:pt x="4" y="0"/>
                  </a:lnTo>
                  <a:lnTo>
                    <a:pt x="3" y="1"/>
                  </a:lnTo>
                  <a:lnTo>
                    <a:pt x="1" y="4"/>
                  </a:lnTo>
                  <a:lnTo>
                    <a:pt x="0" y="7"/>
                  </a:lnTo>
                  <a:lnTo>
                    <a:pt x="0"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45" name="Freeform 1673"/>
            <p:cNvSpPr/>
            <p:nvPr/>
          </p:nvSpPr>
          <p:spPr>
            <a:xfrm>
              <a:off x="2699893" y="3188173"/>
              <a:ext cx="20638" cy="63500"/>
            </a:xfrm>
            <a:custGeom>
              <a:avLst/>
              <a:gdLst/>
              <a:ahLst/>
              <a:cxnLst>
                <a:cxn ang="0">
                  <a:pos x="13578" y="2646"/>
                </a:cxn>
                <a:cxn ang="0">
                  <a:pos x="13578" y="2646"/>
                </a:cxn>
                <a:cxn ang="0">
                  <a:pos x="6517" y="30692"/>
                </a:cxn>
                <a:cxn ang="0">
                  <a:pos x="3259" y="44979"/>
                </a:cxn>
                <a:cxn ang="0">
                  <a:pos x="0" y="59267"/>
                </a:cxn>
                <a:cxn ang="0">
                  <a:pos x="0" y="59267"/>
                </a:cxn>
                <a:cxn ang="0">
                  <a:pos x="0" y="60854"/>
                </a:cxn>
                <a:cxn ang="0">
                  <a:pos x="543" y="62442"/>
                </a:cxn>
                <a:cxn ang="0">
                  <a:pos x="1629" y="62971"/>
                </a:cxn>
                <a:cxn ang="0">
                  <a:pos x="3259" y="63500"/>
                </a:cxn>
                <a:cxn ang="0">
                  <a:pos x="4345" y="63500"/>
                </a:cxn>
                <a:cxn ang="0">
                  <a:pos x="5431" y="62971"/>
                </a:cxn>
                <a:cxn ang="0">
                  <a:pos x="6517" y="62442"/>
                </a:cxn>
                <a:cxn ang="0">
                  <a:pos x="7603" y="60854"/>
                </a:cxn>
                <a:cxn ang="0">
                  <a:pos x="7603" y="60854"/>
                </a:cxn>
                <a:cxn ang="0">
                  <a:pos x="10319" y="47096"/>
                </a:cxn>
                <a:cxn ang="0">
                  <a:pos x="13578" y="32808"/>
                </a:cxn>
                <a:cxn ang="0">
                  <a:pos x="20638" y="4763"/>
                </a:cxn>
                <a:cxn ang="0">
                  <a:pos x="20638" y="4763"/>
                </a:cxn>
                <a:cxn ang="0">
                  <a:pos x="20638" y="3175"/>
                </a:cxn>
                <a:cxn ang="0">
                  <a:pos x="20095" y="2117"/>
                </a:cxn>
                <a:cxn ang="0">
                  <a:pos x="19009" y="529"/>
                </a:cxn>
                <a:cxn ang="0">
                  <a:pos x="17922" y="529"/>
                </a:cxn>
                <a:cxn ang="0">
                  <a:pos x="16293" y="0"/>
                </a:cxn>
                <a:cxn ang="0">
                  <a:pos x="15750" y="529"/>
                </a:cxn>
                <a:cxn ang="0">
                  <a:pos x="14121" y="1058"/>
                </a:cxn>
                <a:cxn ang="0">
                  <a:pos x="13578" y="2646"/>
                </a:cxn>
                <a:cxn ang="0">
                  <a:pos x="13578" y="2646"/>
                </a:cxn>
              </a:cxnLst>
              <a:rect l="0" t="0" r="0" b="0"/>
              <a:pathLst>
                <a:path w="38" h="120">
                  <a:moveTo>
                    <a:pt x="25" y="5"/>
                  </a:moveTo>
                  <a:lnTo>
                    <a:pt x="25" y="5"/>
                  </a:lnTo>
                  <a:lnTo>
                    <a:pt x="12" y="58"/>
                  </a:lnTo>
                  <a:lnTo>
                    <a:pt x="6" y="85"/>
                  </a:lnTo>
                  <a:lnTo>
                    <a:pt x="0" y="112"/>
                  </a:lnTo>
                  <a:lnTo>
                    <a:pt x="0" y="112"/>
                  </a:lnTo>
                  <a:lnTo>
                    <a:pt x="0" y="115"/>
                  </a:lnTo>
                  <a:lnTo>
                    <a:pt x="1" y="118"/>
                  </a:lnTo>
                  <a:lnTo>
                    <a:pt x="3" y="119"/>
                  </a:lnTo>
                  <a:lnTo>
                    <a:pt x="6" y="120"/>
                  </a:lnTo>
                  <a:lnTo>
                    <a:pt x="8" y="120"/>
                  </a:lnTo>
                  <a:lnTo>
                    <a:pt x="10" y="119"/>
                  </a:lnTo>
                  <a:lnTo>
                    <a:pt x="12" y="118"/>
                  </a:lnTo>
                  <a:lnTo>
                    <a:pt x="14" y="115"/>
                  </a:lnTo>
                  <a:lnTo>
                    <a:pt x="14" y="115"/>
                  </a:lnTo>
                  <a:lnTo>
                    <a:pt x="19" y="89"/>
                  </a:lnTo>
                  <a:lnTo>
                    <a:pt x="25" y="62"/>
                  </a:lnTo>
                  <a:lnTo>
                    <a:pt x="38" y="9"/>
                  </a:lnTo>
                  <a:lnTo>
                    <a:pt x="38" y="9"/>
                  </a:lnTo>
                  <a:lnTo>
                    <a:pt x="38" y="6"/>
                  </a:lnTo>
                  <a:lnTo>
                    <a:pt x="37" y="4"/>
                  </a:lnTo>
                  <a:lnTo>
                    <a:pt x="35" y="1"/>
                  </a:lnTo>
                  <a:lnTo>
                    <a:pt x="33" y="1"/>
                  </a:lnTo>
                  <a:lnTo>
                    <a:pt x="30" y="0"/>
                  </a:lnTo>
                  <a:lnTo>
                    <a:pt x="29" y="1"/>
                  </a:lnTo>
                  <a:lnTo>
                    <a:pt x="26" y="2"/>
                  </a:lnTo>
                  <a:lnTo>
                    <a:pt x="25" y="5"/>
                  </a:lnTo>
                  <a:lnTo>
                    <a:pt x="25"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46" name="Freeform 1674"/>
            <p:cNvSpPr/>
            <p:nvPr/>
          </p:nvSpPr>
          <p:spPr>
            <a:xfrm>
              <a:off x="2709418" y="3175473"/>
              <a:ext cx="25400" cy="103188"/>
            </a:xfrm>
            <a:custGeom>
              <a:avLst/>
              <a:gdLst/>
              <a:ahLst/>
              <a:cxnLst>
                <a:cxn ang="0">
                  <a:pos x="18374" y="3704"/>
                </a:cxn>
                <a:cxn ang="0">
                  <a:pos x="18374" y="3704"/>
                </a:cxn>
                <a:cxn ang="0">
                  <a:pos x="17294" y="15875"/>
                </a:cxn>
                <a:cxn ang="0">
                  <a:pos x="16213" y="28046"/>
                </a:cxn>
                <a:cxn ang="0">
                  <a:pos x="12970" y="39688"/>
                </a:cxn>
                <a:cxn ang="0">
                  <a:pos x="9187" y="51859"/>
                </a:cxn>
                <a:cxn ang="0">
                  <a:pos x="6485" y="63500"/>
                </a:cxn>
                <a:cxn ang="0">
                  <a:pos x="3783" y="75671"/>
                </a:cxn>
                <a:cxn ang="0">
                  <a:pos x="1081" y="87842"/>
                </a:cxn>
                <a:cxn ang="0">
                  <a:pos x="0" y="100013"/>
                </a:cxn>
                <a:cxn ang="0">
                  <a:pos x="0" y="100013"/>
                </a:cxn>
                <a:cxn ang="0">
                  <a:pos x="0" y="101071"/>
                </a:cxn>
                <a:cxn ang="0">
                  <a:pos x="1081" y="102130"/>
                </a:cxn>
                <a:cxn ang="0">
                  <a:pos x="2162" y="102659"/>
                </a:cxn>
                <a:cxn ang="0">
                  <a:pos x="3783" y="103188"/>
                </a:cxn>
                <a:cxn ang="0">
                  <a:pos x="4864" y="102659"/>
                </a:cxn>
                <a:cxn ang="0">
                  <a:pos x="5945" y="102130"/>
                </a:cxn>
                <a:cxn ang="0">
                  <a:pos x="7026" y="101071"/>
                </a:cxn>
                <a:cxn ang="0">
                  <a:pos x="7026" y="100013"/>
                </a:cxn>
                <a:cxn ang="0">
                  <a:pos x="7026" y="100013"/>
                </a:cxn>
                <a:cxn ang="0">
                  <a:pos x="8647" y="87842"/>
                </a:cxn>
                <a:cxn ang="0">
                  <a:pos x="10809" y="75671"/>
                </a:cxn>
                <a:cxn ang="0">
                  <a:pos x="14051" y="63500"/>
                </a:cxn>
                <a:cxn ang="0">
                  <a:pos x="16753" y="51859"/>
                </a:cxn>
                <a:cxn ang="0">
                  <a:pos x="20536" y="39688"/>
                </a:cxn>
                <a:cxn ang="0">
                  <a:pos x="23238" y="28046"/>
                </a:cxn>
                <a:cxn ang="0">
                  <a:pos x="24860" y="15875"/>
                </a:cxn>
                <a:cxn ang="0">
                  <a:pos x="25400" y="3704"/>
                </a:cxn>
                <a:cxn ang="0">
                  <a:pos x="25400" y="3704"/>
                </a:cxn>
                <a:cxn ang="0">
                  <a:pos x="25400" y="2117"/>
                </a:cxn>
                <a:cxn ang="0">
                  <a:pos x="24860" y="1058"/>
                </a:cxn>
                <a:cxn ang="0">
                  <a:pos x="23238" y="0"/>
                </a:cxn>
                <a:cxn ang="0">
                  <a:pos x="21617" y="0"/>
                </a:cxn>
                <a:cxn ang="0">
                  <a:pos x="20536" y="0"/>
                </a:cxn>
                <a:cxn ang="0">
                  <a:pos x="19455" y="1058"/>
                </a:cxn>
                <a:cxn ang="0">
                  <a:pos x="18915" y="2117"/>
                </a:cxn>
                <a:cxn ang="0">
                  <a:pos x="18374" y="3704"/>
                </a:cxn>
                <a:cxn ang="0">
                  <a:pos x="18374" y="3704"/>
                </a:cxn>
              </a:cxnLst>
              <a:rect l="0" t="0" r="0" b="0"/>
              <a:pathLst>
                <a:path w="47" h="195">
                  <a:moveTo>
                    <a:pt x="34" y="7"/>
                  </a:moveTo>
                  <a:lnTo>
                    <a:pt x="34" y="7"/>
                  </a:lnTo>
                  <a:lnTo>
                    <a:pt x="32" y="30"/>
                  </a:lnTo>
                  <a:lnTo>
                    <a:pt x="30" y="53"/>
                  </a:lnTo>
                  <a:lnTo>
                    <a:pt x="24" y="75"/>
                  </a:lnTo>
                  <a:lnTo>
                    <a:pt x="17" y="98"/>
                  </a:lnTo>
                  <a:lnTo>
                    <a:pt x="12" y="120"/>
                  </a:lnTo>
                  <a:lnTo>
                    <a:pt x="7" y="143"/>
                  </a:lnTo>
                  <a:lnTo>
                    <a:pt x="2" y="166"/>
                  </a:lnTo>
                  <a:lnTo>
                    <a:pt x="0" y="189"/>
                  </a:lnTo>
                  <a:lnTo>
                    <a:pt x="0" y="189"/>
                  </a:lnTo>
                  <a:lnTo>
                    <a:pt x="0" y="191"/>
                  </a:lnTo>
                  <a:lnTo>
                    <a:pt x="2" y="193"/>
                  </a:lnTo>
                  <a:lnTo>
                    <a:pt x="4" y="194"/>
                  </a:lnTo>
                  <a:lnTo>
                    <a:pt x="7" y="195"/>
                  </a:lnTo>
                  <a:lnTo>
                    <a:pt x="9" y="194"/>
                  </a:lnTo>
                  <a:lnTo>
                    <a:pt x="11" y="193"/>
                  </a:lnTo>
                  <a:lnTo>
                    <a:pt x="13" y="191"/>
                  </a:lnTo>
                  <a:lnTo>
                    <a:pt x="13" y="189"/>
                  </a:lnTo>
                  <a:lnTo>
                    <a:pt x="13" y="189"/>
                  </a:lnTo>
                  <a:lnTo>
                    <a:pt x="16" y="166"/>
                  </a:lnTo>
                  <a:lnTo>
                    <a:pt x="20" y="143"/>
                  </a:lnTo>
                  <a:lnTo>
                    <a:pt x="26" y="120"/>
                  </a:lnTo>
                  <a:lnTo>
                    <a:pt x="31" y="98"/>
                  </a:lnTo>
                  <a:lnTo>
                    <a:pt x="38" y="75"/>
                  </a:lnTo>
                  <a:lnTo>
                    <a:pt x="43" y="53"/>
                  </a:lnTo>
                  <a:lnTo>
                    <a:pt x="46" y="30"/>
                  </a:lnTo>
                  <a:lnTo>
                    <a:pt x="47" y="7"/>
                  </a:lnTo>
                  <a:lnTo>
                    <a:pt x="47" y="7"/>
                  </a:lnTo>
                  <a:lnTo>
                    <a:pt x="47" y="4"/>
                  </a:lnTo>
                  <a:lnTo>
                    <a:pt x="46" y="2"/>
                  </a:lnTo>
                  <a:lnTo>
                    <a:pt x="43" y="0"/>
                  </a:lnTo>
                  <a:lnTo>
                    <a:pt x="40" y="0"/>
                  </a:lnTo>
                  <a:lnTo>
                    <a:pt x="38" y="0"/>
                  </a:lnTo>
                  <a:lnTo>
                    <a:pt x="36" y="2"/>
                  </a:lnTo>
                  <a:lnTo>
                    <a:pt x="35" y="4"/>
                  </a:lnTo>
                  <a:lnTo>
                    <a:pt x="34" y="7"/>
                  </a:lnTo>
                  <a:lnTo>
                    <a:pt x="3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47" name="Freeform 1675"/>
            <p:cNvSpPr/>
            <p:nvPr/>
          </p:nvSpPr>
          <p:spPr>
            <a:xfrm>
              <a:off x="2720531" y="3162773"/>
              <a:ext cx="33338" cy="128588"/>
            </a:xfrm>
            <a:custGeom>
              <a:avLst/>
              <a:gdLst/>
              <a:ahLst/>
              <a:cxnLst>
                <a:cxn ang="0">
                  <a:pos x="26988" y="2117"/>
                </a:cxn>
                <a:cxn ang="0">
                  <a:pos x="26988" y="2117"/>
                </a:cxn>
                <a:cxn ang="0">
                  <a:pos x="23284" y="10054"/>
                </a:cxn>
                <a:cxn ang="0">
                  <a:pos x="20109" y="17992"/>
                </a:cxn>
                <a:cxn ang="0">
                  <a:pos x="17992" y="25929"/>
                </a:cxn>
                <a:cxn ang="0">
                  <a:pos x="16934" y="34396"/>
                </a:cxn>
                <a:cxn ang="0">
                  <a:pos x="10054" y="67734"/>
                </a:cxn>
                <a:cxn ang="0">
                  <a:pos x="10054" y="67734"/>
                </a:cxn>
                <a:cxn ang="0">
                  <a:pos x="8996" y="74613"/>
                </a:cxn>
                <a:cxn ang="0">
                  <a:pos x="6879" y="82021"/>
                </a:cxn>
                <a:cxn ang="0">
                  <a:pos x="3175" y="96838"/>
                </a:cxn>
                <a:cxn ang="0">
                  <a:pos x="1058" y="104246"/>
                </a:cxn>
                <a:cxn ang="0">
                  <a:pos x="0" y="112184"/>
                </a:cxn>
                <a:cxn ang="0">
                  <a:pos x="0" y="119063"/>
                </a:cxn>
                <a:cxn ang="0">
                  <a:pos x="2646" y="125413"/>
                </a:cxn>
                <a:cxn ang="0">
                  <a:pos x="2646" y="125413"/>
                </a:cxn>
                <a:cxn ang="0">
                  <a:pos x="3175" y="127000"/>
                </a:cxn>
                <a:cxn ang="0">
                  <a:pos x="3704" y="128059"/>
                </a:cxn>
                <a:cxn ang="0">
                  <a:pos x="5292" y="128588"/>
                </a:cxn>
                <a:cxn ang="0">
                  <a:pos x="6879" y="128588"/>
                </a:cxn>
                <a:cxn ang="0">
                  <a:pos x="7938" y="128059"/>
                </a:cxn>
                <a:cxn ang="0">
                  <a:pos x="8996" y="127000"/>
                </a:cxn>
                <a:cxn ang="0">
                  <a:pos x="9525" y="125413"/>
                </a:cxn>
                <a:cxn ang="0">
                  <a:pos x="8996" y="124355"/>
                </a:cxn>
                <a:cxn ang="0">
                  <a:pos x="8996" y="124355"/>
                </a:cxn>
                <a:cxn ang="0">
                  <a:pos x="7938" y="120650"/>
                </a:cxn>
                <a:cxn ang="0">
                  <a:pos x="7408" y="116946"/>
                </a:cxn>
                <a:cxn ang="0">
                  <a:pos x="7408" y="110067"/>
                </a:cxn>
                <a:cxn ang="0">
                  <a:pos x="8996" y="102130"/>
                </a:cxn>
                <a:cxn ang="0">
                  <a:pos x="10054" y="94192"/>
                </a:cxn>
                <a:cxn ang="0">
                  <a:pos x="14817" y="78317"/>
                </a:cxn>
                <a:cxn ang="0">
                  <a:pos x="17463" y="70379"/>
                </a:cxn>
                <a:cxn ang="0">
                  <a:pos x="19050" y="64029"/>
                </a:cxn>
                <a:cxn ang="0">
                  <a:pos x="19050" y="64029"/>
                </a:cxn>
                <a:cxn ang="0">
                  <a:pos x="23813" y="33867"/>
                </a:cxn>
                <a:cxn ang="0">
                  <a:pos x="27517" y="19579"/>
                </a:cxn>
                <a:cxn ang="0">
                  <a:pos x="29634" y="12171"/>
                </a:cxn>
                <a:cxn ang="0">
                  <a:pos x="32809" y="5821"/>
                </a:cxn>
                <a:cxn ang="0">
                  <a:pos x="32809" y="5821"/>
                </a:cxn>
                <a:cxn ang="0">
                  <a:pos x="33338" y="4233"/>
                </a:cxn>
                <a:cxn ang="0">
                  <a:pos x="32809" y="3175"/>
                </a:cxn>
                <a:cxn ang="0">
                  <a:pos x="31750" y="1588"/>
                </a:cxn>
                <a:cxn ang="0">
                  <a:pos x="31221" y="529"/>
                </a:cxn>
                <a:cxn ang="0">
                  <a:pos x="29634" y="0"/>
                </a:cxn>
                <a:cxn ang="0">
                  <a:pos x="28046" y="0"/>
                </a:cxn>
                <a:cxn ang="0">
                  <a:pos x="27517" y="529"/>
                </a:cxn>
                <a:cxn ang="0">
                  <a:pos x="26988" y="2117"/>
                </a:cxn>
                <a:cxn ang="0">
                  <a:pos x="26988" y="2117"/>
                </a:cxn>
              </a:cxnLst>
              <a:rect l="0" t="0" r="0" b="0"/>
              <a:pathLst>
                <a:path w="63" h="243">
                  <a:moveTo>
                    <a:pt x="51" y="4"/>
                  </a:moveTo>
                  <a:lnTo>
                    <a:pt x="51" y="4"/>
                  </a:lnTo>
                  <a:lnTo>
                    <a:pt x="44" y="19"/>
                  </a:lnTo>
                  <a:lnTo>
                    <a:pt x="38" y="34"/>
                  </a:lnTo>
                  <a:lnTo>
                    <a:pt x="34" y="49"/>
                  </a:lnTo>
                  <a:lnTo>
                    <a:pt x="32" y="65"/>
                  </a:lnTo>
                  <a:lnTo>
                    <a:pt x="19" y="128"/>
                  </a:lnTo>
                  <a:lnTo>
                    <a:pt x="19" y="128"/>
                  </a:lnTo>
                  <a:lnTo>
                    <a:pt x="17" y="141"/>
                  </a:lnTo>
                  <a:lnTo>
                    <a:pt x="13" y="155"/>
                  </a:lnTo>
                  <a:lnTo>
                    <a:pt x="6" y="183"/>
                  </a:lnTo>
                  <a:lnTo>
                    <a:pt x="2" y="197"/>
                  </a:lnTo>
                  <a:lnTo>
                    <a:pt x="0" y="212"/>
                  </a:lnTo>
                  <a:lnTo>
                    <a:pt x="0" y="225"/>
                  </a:lnTo>
                  <a:lnTo>
                    <a:pt x="5" y="237"/>
                  </a:lnTo>
                  <a:lnTo>
                    <a:pt x="5" y="237"/>
                  </a:lnTo>
                  <a:lnTo>
                    <a:pt x="6" y="240"/>
                  </a:lnTo>
                  <a:lnTo>
                    <a:pt x="7" y="242"/>
                  </a:lnTo>
                  <a:lnTo>
                    <a:pt x="10" y="243"/>
                  </a:lnTo>
                  <a:lnTo>
                    <a:pt x="13" y="243"/>
                  </a:lnTo>
                  <a:lnTo>
                    <a:pt x="15" y="242"/>
                  </a:lnTo>
                  <a:lnTo>
                    <a:pt x="17" y="240"/>
                  </a:lnTo>
                  <a:lnTo>
                    <a:pt x="18" y="237"/>
                  </a:lnTo>
                  <a:lnTo>
                    <a:pt x="17" y="235"/>
                  </a:lnTo>
                  <a:lnTo>
                    <a:pt x="17" y="235"/>
                  </a:lnTo>
                  <a:lnTo>
                    <a:pt x="15" y="228"/>
                  </a:lnTo>
                  <a:lnTo>
                    <a:pt x="14" y="221"/>
                  </a:lnTo>
                  <a:lnTo>
                    <a:pt x="14" y="208"/>
                  </a:lnTo>
                  <a:lnTo>
                    <a:pt x="17" y="193"/>
                  </a:lnTo>
                  <a:lnTo>
                    <a:pt x="19" y="178"/>
                  </a:lnTo>
                  <a:lnTo>
                    <a:pt x="28" y="148"/>
                  </a:lnTo>
                  <a:lnTo>
                    <a:pt x="33" y="133"/>
                  </a:lnTo>
                  <a:lnTo>
                    <a:pt x="36" y="121"/>
                  </a:lnTo>
                  <a:lnTo>
                    <a:pt x="36" y="121"/>
                  </a:lnTo>
                  <a:lnTo>
                    <a:pt x="45" y="64"/>
                  </a:lnTo>
                  <a:lnTo>
                    <a:pt x="52" y="37"/>
                  </a:lnTo>
                  <a:lnTo>
                    <a:pt x="56" y="23"/>
                  </a:lnTo>
                  <a:lnTo>
                    <a:pt x="62" y="11"/>
                  </a:lnTo>
                  <a:lnTo>
                    <a:pt x="62" y="11"/>
                  </a:lnTo>
                  <a:lnTo>
                    <a:pt x="63" y="8"/>
                  </a:lnTo>
                  <a:lnTo>
                    <a:pt x="62" y="6"/>
                  </a:lnTo>
                  <a:lnTo>
                    <a:pt x="60" y="3"/>
                  </a:lnTo>
                  <a:lnTo>
                    <a:pt x="59" y="1"/>
                  </a:lnTo>
                  <a:lnTo>
                    <a:pt x="56" y="0"/>
                  </a:lnTo>
                  <a:lnTo>
                    <a:pt x="53" y="0"/>
                  </a:lnTo>
                  <a:lnTo>
                    <a:pt x="52" y="1"/>
                  </a:lnTo>
                  <a:lnTo>
                    <a:pt x="51" y="4"/>
                  </a:lnTo>
                  <a:lnTo>
                    <a:pt x="5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48" name="Freeform 1676"/>
            <p:cNvSpPr/>
            <p:nvPr/>
          </p:nvSpPr>
          <p:spPr>
            <a:xfrm>
              <a:off x="2742756" y="3172298"/>
              <a:ext cx="23813" cy="71438"/>
            </a:xfrm>
            <a:custGeom>
              <a:avLst/>
              <a:gdLst/>
              <a:ahLst/>
              <a:cxnLst>
                <a:cxn ang="0">
                  <a:pos x="16405" y="2132"/>
                </a:cxn>
                <a:cxn ang="0">
                  <a:pos x="16405" y="2132"/>
                </a:cxn>
                <a:cxn ang="0">
                  <a:pos x="13759" y="10662"/>
                </a:cxn>
                <a:cxn ang="0">
                  <a:pos x="12171" y="18659"/>
                </a:cxn>
                <a:cxn ang="0">
                  <a:pos x="9525" y="35719"/>
                </a:cxn>
                <a:cxn ang="0">
                  <a:pos x="9525" y="35719"/>
                </a:cxn>
                <a:cxn ang="0">
                  <a:pos x="5821" y="50646"/>
                </a:cxn>
                <a:cxn ang="0">
                  <a:pos x="3704" y="58643"/>
                </a:cxn>
                <a:cxn ang="0">
                  <a:pos x="2117" y="62375"/>
                </a:cxn>
                <a:cxn ang="0">
                  <a:pos x="1058" y="65041"/>
                </a:cxn>
                <a:cxn ang="0">
                  <a:pos x="1058" y="65041"/>
                </a:cxn>
                <a:cxn ang="0">
                  <a:pos x="0" y="66640"/>
                </a:cxn>
                <a:cxn ang="0">
                  <a:pos x="0" y="68239"/>
                </a:cxn>
                <a:cxn ang="0">
                  <a:pos x="0" y="69306"/>
                </a:cxn>
                <a:cxn ang="0">
                  <a:pos x="1058" y="70372"/>
                </a:cxn>
                <a:cxn ang="0">
                  <a:pos x="2117" y="70905"/>
                </a:cxn>
                <a:cxn ang="0">
                  <a:pos x="3175" y="71438"/>
                </a:cxn>
                <a:cxn ang="0">
                  <a:pos x="4233" y="70905"/>
                </a:cxn>
                <a:cxn ang="0">
                  <a:pos x="5821" y="70372"/>
                </a:cxn>
                <a:cxn ang="0">
                  <a:pos x="5821" y="70372"/>
                </a:cxn>
                <a:cxn ang="0">
                  <a:pos x="7408" y="67173"/>
                </a:cxn>
                <a:cxn ang="0">
                  <a:pos x="8467" y="64507"/>
                </a:cxn>
                <a:cxn ang="0">
                  <a:pos x="11113" y="58110"/>
                </a:cxn>
                <a:cxn ang="0">
                  <a:pos x="12171" y="51179"/>
                </a:cxn>
                <a:cxn ang="0">
                  <a:pos x="13759" y="45848"/>
                </a:cxn>
                <a:cxn ang="0">
                  <a:pos x="13759" y="45848"/>
                </a:cxn>
                <a:cxn ang="0">
                  <a:pos x="16405" y="35719"/>
                </a:cxn>
                <a:cxn ang="0">
                  <a:pos x="18521" y="24523"/>
                </a:cxn>
                <a:cxn ang="0">
                  <a:pos x="21167" y="14394"/>
                </a:cxn>
                <a:cxn ang="0">
                  <a:pos x="23284" y="4265"/>
                </a:cxn>
                <a:cxn ang="0">
                  <a:pos x="23284" y="4265"/>
                </a:cxn>
                <a:cxn ang="0">
                  <a:pos x="23813" y="3199"/>
                </a:cxn>
                <a:cxn ang="0">
                  <a:pos x="23284" y="1599"/>
                </a:cxn>
                <a:cxn ang="0">
                  <a:pos x="22225" y="533"/>
                </a:cxn>
                <a:cxn ang="0">
                  <a:pos x="21167" y="0"/>
                </a:cxn>
                <a:cxn ang="0">
                  <a:pos x="19580" y="0"/>
                </a:cxn>
                <a:cxn ang="0">
                  <a:pos x="17992" y="0"/>
                </a:cxn>
                <a:cxn ang="0">
                  <a:pos x="17463" y="533"/>
                </a:cxn>
                <a:cxn ang="0">
                  <a:pos x="16405" y="2132"/>
                </a:cxn>
                <a:cxn ang="0">
                  <a:pos x="16405" y="2132"/>
                </a:cxn>
              </a:cxnLst>
              <a:rect l="0" t="0" r="0" b="0"/>
              <a:pathLst>
                <a:path w="45" h="134">
                  <a:moveTo>
                    <a:pt x="31" y="4"/>
                  </a:moveTo>
                  <a:lnTo>
                    <a:pt x="31" y="4"/>
                  </a:lnTo>
                  <a:lnTo>
                    <a:pt x="26" y="20"/>
                  </a:lnTo>
                  <a:lnTo>
                    <a:pt x="23" y="35"/>
                  </a:lnTo>
                  <a:lnTo>
                    <a:pt x="18" y="67"/>
                  </a:lnTo>
                  <a:lnTo>
                    <a:pt x="18" y="67"/>
                  </a:lnTo>
                  <a:lnTo>
                    <a:pt x="11" y="95"/>
                  </a:lnTo>
                  <a:lnTo>
                    <a:pt x="7" y="110"/>
                  </a:lnTo>
                  <a:lnTo>
                    <a:pt x="4" y="117"/>
                  </a:lnTo>
                  <a:lnTo>
                    <a:pt x="2" y="122"/>
                  </a:lnTo>
                  <a:lnTo>
                    <a:pt x="2" y="122"/>
                  </a:lnTo>
                  <a:lnTo>
                    <a:pt x="0" y="125"/>
                  </a:lnTo>
                  <a:lnTo>
                    <a:pt x="0" y="128"/>
                  </a:lnTo>
                  <a:lnTo>
                    <a:pt x="0" y="130"/>
                  </a:lnTo>
                  <a:lnTo>
                    <a:pt x="2" y="132"/>
                  </a:lnTo>
                  <a:lnTo>
                    <a:pt x="4" y="133"/>
                  </a:lnTo>
                  <a:lnTo>
                    <a:pt x="6" y="134"/>
                  </a:lnTo>
                  <a:lnTo>
                    <a:pt x="8" y="133"/>
                  </a:lnTo>
                  <a:lnTo>
                    <a:pt x="11" y="132"/>
                  </a:lnTo>
                  <a:lnTo>
                    <a:pt x="11" y="132"/>
                  </a:lnTo>
                  <a:lnTo>
                    <a:pt x="14" y="126"/>
                  </a:lnTo>
                  <a:lnTo>
                    <a:pt x="16" y="121"/>
                  </a:lnTo>
                  <a:lnTo>
                    <a:pt x="21" y="109"/>
                  </a:lnTo>
                  <a:lnTo>
                    <a:pt x="23" y="96"/>
                  </a:lnTo>
                  <a:lnTo>
                    <a:pt x="26" y="86"/>
                  </a:lnTo>
                  <a:lnTo>
                    <a:pt x="26" y="86"/>
                  </a:lnTo>
                  <a:lnTo>
                    <a:pt x="31" y="67"/>
                  </a:lnTo>
                  <a:lnTo>
                    <a:pt x="35" y="46"/>
                  </a:lnTo>
                  <a:lnTo>
                    <a:pt x="40" y="27"/>
                  </a:lnTo>
                  <a:lnTo>
                    <a:pt x="44" y="8"/>
                  </a:lnTo>
                  <a:lnTo>
                    <a:pt x="44" y="8"/>
                  </a:lnTo>
                  <a:lnTo>
                    <a:pt x="45" y="6"/>
                  </a:lnTo>
                  <a:lnTo>
                    <a:pt x="44" y="3"/>
                  </a:lnTo>
                  <a:lnTo>
                    <a:pt x="42" y="1"/>
                  </a:lnTo>
                  <a:lnTo>
                    <a:pt x="40" y="0"/>
                  </a:lnTo>
                  <a:lnTo>
                    <a:pt x="37" y="0"/>
                  </a:lnTo>
                  <a:lnTo>
                    <a:pt x="34" y="0"/>
                  </a:lnTo>
                  <a:lnTo>
                    <a:pt x="33" y="1"/>
                  </a:lnTo>
                  <a:lnTo>
                    <a:pt x="31" y="4"/>
                  </a:lnTo>
                  <a:lnTo>
                    <a:pt x="3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49" name="Freeform 1677"/>
            <p:cNvSpPr/>
            <p:nvPr/>
          </p:nvSpPr>
          <p:spPr>
            <a:xfrm>
              <a:off x="2760218" y="3191348"/>
              <a:ext cx="19050" cy="47625"/>
            </a:xfrm>
            <a:custGeom>
              <a:avLst/>
              <a:gdLst/>
              <a:ahLst/>
              <a:cxnLst>
                <a:cxn ang="0">
                  <a:pos x="11766" y="3704"/>
                </a:cxn>
                <a:cxn ang="0">
                  <a:pos x="11766" y="3704"/>
                </a:cxn>
                <a:cxn ang="0">
                  <a:pos x="10646" y="8467"/>
                </a:cxn>
                <a:cxn ang="0">
                  <a:pos x="10085" y="13758"/>
                </a:cxn>
                <a:cxn ang="0">
                  <a:pos x="6163" y="23813"/>
                </a:cxn>
                <a:cxn ang="0">
                  <a:pos x="2801" y="33867"/>
                </a:cxn>
                <a:cxn ang="0">
                  <a:pos x="1121" y="38629"/>
                </a:cxn>
                <a:cxn ang="0">
                  <a:pos x="0" y="44450"/>
                </a:cxn>
                <a:cxn ang="0">
                  <a:pos x="0" y="44450"/>
                </a:cxn>
                <a:cxn ang="0">
                  <a:pos x="0" y="46038"/>
                </a:cxn>
                <a:cxn ang="0">
                  <a:pos x="1121" y="46567"/>
                </a:cxn>
                <a:cxn ang="0">
                  <a:pos x="2801" y="47625"/>
                </a:cxn>
                <a:cxn ang="0">
                  <a:pos x="3362" y="47625"/>
                </a:cxn>
                <a:cxn ang="0">
                  <a:pos x="5043" y="47625"/>
                </a:cxn>
                <a:cxn ang="0">
                  <a:pos x="6163" y="46567"/>
                </a:cxn>
                <a:cxn ang="0">
                  <a:pos x="7284" y="46038"/>
                </a:cxn>
                <a:cxn ang="0">
                  <a:pos x="7844" y="44450"/>
                </a:cxn>
                <a:cxn ang="0">
                  <a:pos x="7844" y="44450"/>
                </a:cxn>
                <a:cxn ang="0">
                  <a:pos x="8404" y="38629"/>
                </a:cxn>
                <a:cxn ang="0">
                  <a:pos x="10085" y="33867"/>
                </a:cxn>
                <a:cxn ang="0">
                  <a:pos x="14007" y="23813"/>
                </a:cxn>
                <a:cxn ang="0">
                  <a:pos x="17929" y="13758"/>
                </a:cxn>
                <a:cxn ang="0">
                  <a:pos x="18490" y="8467"/>
                </a:cxn>
                <a:cxn ang="0">
                  <a:pos x="19050" y="3704"/>
                </a:cxn>
                <a:cxn ang="0">
                  <a:pos x="19050" y="3704"/>
                </a:cxn>
                <a:cxn ang="0">
                  <a:pos x="19050" y="2117"/>
                </a:cxn>
                <a:cxn ang="0">
                  <a:pos x="18490" y="529"/>
                </a:cxn>
                <a:cxn ang="0">
                  <a:pos x="16809" y="0"/>
                </a:cxn>
                <a:cxn ang="0">
                  <a:pos x="15688" y="0"/>
                </a:cxn>
                <a:cxn ang="0">
                  <a:pos x="14007" y="0"/>
                </a:cxn>
                <a:cxn ang="0">
                  <a:pos x="13447" y="529"/>
                </a:cxn>
                <a:cxn ang="0">
                  <a:pos x="11766" y="2117"/>
                </a:cxn>
                <a:cxn ang="0">
                  <a:pos x="11766" y="3704"/>
                </a:cxn>
                <a:cxn ang="0">
                  <a:pos x="11766" y="3704"/>
                </a:cxn>
              </a:cxnLst>
              <a:rect l="0" t="0" r="0" b="0"/>
              <a:pathLst>
                <a:path w="34" h="90">
                  <a:moveTo>
                    <a:pt x="21" y="7"/>
                  </a:moveTo>
                  <a:lnTo>
                    <a:pt x="21" y="7"/>
                  </a:lnTo>
                  <a:lnTo>
                    <a:pt x="19" y="16"/>
                  </a:lnTo>
                  <a:lnTo>
                    <a:pt x="18" y="26"/>
                  </a:lnTo>
                  <a:lnTo>
                    <a:pt x="11" y="45"/>
                  </a:lnTo>
                  <a:lnTo>
                    <a:pt x="5" y="64"/>
                  </a:lnTo>
                  <a:lnTo>
                    <a:pt x="2" y="73"/>
                  </a:lnTo>
                  <a:lnTo>
                    <a:pt x="0" y="84"/>
                  </a:lnTo>
                  <a:lnTo>
                    <a:pt x="0" y="84"/>
                  </a:lnTo>
                  <a:lnTo>
                    <a:pt x="0" y="87"/>
                  </a:lnTo>
                  <a:lnTo>
                    <a:pt x="2" y="88"/>
                  </a:lnTo>
                  <a:lnTo>
                    <a:pt x="5" y="90"/>
                  </a:lnTo>
                  <a:lnTo>
                    <a:pt x="6" y="90"/>
                  </a:lnTo>
                  <a:lnTo>
                    <a:pt x="9" y="90"/>
                  </a:lnTo>
                  <a:lnTo>
                    <a:pt x="11" y="88"/>
                  </a:lnTo>
                  <a:lnTo>
                    <a:pt x="13" y="87"/>
                  </a:lnTo>
                  <a:lnTo>
                    <a:pt x="14" y="84"/>
                  </a:lnTo>
                  <a:lnTo>
                    <a:pt x="14" y="84"/>
                  </a:lnTo>
                  <a:lnTo>
                    <a:pt x="15" y="73"/>
                  </a:lnTo>
                  <a:lnTo>
                    <a:pt x="18" y="64"/>
                  </a:lnTo>
                  <a:lnTo>
                    <a:pt x="25" y="45"/>
                  </a:lnTo>
                  <a:lnTo>
                    <a:pt x="32" y="26"/>
                  </a:lnTo>
                  <a:lnTo>
                    <a:pt x="33" y="16"/>
                  </a:lnTo>
                  <a:lnTo>
                    <a:pt x="34" y="7"/>
                  </a:lnTo>
                  <a:lnTo>
                    <a:pt x="34" y="7"/>
                  </a:lnTo>
                  <a:lnTo>
                    <a:pt x="34" y="4"/>
                  </a:lnTo>
                  <a:lnTo>
                    <a:pt x="33" y="1"/>
                  </a:lnTo>
                  <a:lnTo>
                    <a:pt x="30" y="0"/>
                  </a:lnTo>
                  <a:lnTo>
                    <a:pt x="28" y="0"/>
                  </a:lnTo>
                  <a:lnTo>
                    <a:pt x="25" y="0"/>
                  </a:lnTo>
                  <a:lnTo>
                    <a:pt x="24" y="1"/>
                  </a:lnTo>
                  <a:lnTo>
                    <a:pt x="21" y="4"/>
                  </a:lnTo>
                  <a:lnTo>
                    <a:pt x="21" y="7"/>
                  </a:lnTo>
                  <a:lnTo>
                    <a:pt x="21"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50" name="Freeform 1678"/>
            <p:cNvSpPr/>
            <p:nvPr/>
          </p:nvSpPr>
          <p:spPr>
            <a:xfrm>
              <a:off x="2776093" y="3200873"/>
              <a:ext cx="14288" cy="38100"/>
            </a:xfrm>
            <a:custGeom>
              <a:avLst/>
              <a:gdLst/>
              <a:ahLst/>
              <a:cxnLst>
                <a:cxn ang="0">
                  <a:pos x="7409" y="2117"/>
                </a:cxn>
                <a:cxn ang="0">
                  <a:pos x="7409" y="2117"/>
                </a:cxn>
                <a:cxn ang="0">
                  <a:pos x="5292" y="10054"/>
                </a:cxn>
                <a:cxn ang="0">
                  <a:pos x="3704" y="17992"/>
                </a:cxn>
                <a:cxn ang="0">
                  <a:pos x="2117" y="25929"/>
                </a:cxn>
                <a:cxn ang="0">
                  <a:pos x="0" y="33867"/>
                </a:cxn>
                <a:cxn ang="0">
                  <a:pos x="0" y="33867"/>
                </a:cxn>
                <a:cxn ang="0">
                  <a:pos x="0" y="35454"/>
                </a:cxn>
                <a:cxn ang="0">
                  <a:pos x="0" y="37042"/>
                </a:cxn>
                <a:cxn ang="0">
                  <a:pos x="1588" y="37571"/>
                </a:cxn>
                <a:cxn ang="0">
                  <a:pos x="2117" y="38100"/>
                </a:cxn>
                <a:cxn ang="0">
                  <a:pos x="3704" y="38100"/>
                </a:cxn>
                <a:cxn ang="0">
                  <a:pos x="5292" y="38100"/>
                </a:cxn>
                <a:cxn ang="0">
                  <a:pos x="5821" y="37042"/>
                </a:cxn>
                <a:cxn ang="0">
                  <a:pos x="7409" y="35983"/>
                </a:cxn>
                <a:cxn ang="0">
                  <a:pos x="7409" y="35983"/>
                </a:cxn>
                <a:cxn ang="0">
                  <a:pos x="8996" y="28046"/>
                </a:cxn>
                <a:cxn ang="0">
                  <a:pos x="10055" y="20108"/>
                </a:cxn>
                <a:cxn ang="0">
                  <a:pos x="12171" y="12171"/>
                </a:cxn>
                <a:cxn ang="0">
                  <a:pos x="14288" y="4233"/>
                </a:cxn>
                <a:cxn ang="0">
                  <a:pos x="14288" y="4233"/>
                </a:cxn>
                <a:cxn ang="0">
                  <a:pos x="14288" y="3175"/>
                </a:cxn>
                <a:cxn ang="0">
                  <a:pos x="13759" y="1588"/>
                </a:cxn>
                <a:cxn ang="0">
                  <a:pos x="13230" y="1058"/>
                </a:cxn>
                <a:cxn ang="0">
                  <a:pos x="11642" y="0"/>
                </a:cxn>
                <a:cxn ang="0">
                  <a:pos x="10055" y="0"/>
                </a:cxn>
                <a:cxn ang="0">
                  <a:pos x="9525" y="0"/>
                </a:cxn>
                <a:cxn ang="0">
                  <a:pos x="7938" y="1588"/>
                </a:cxn>
                <a:cxn ang="0">
                  <a:pos x="7409" y="2117"/>
                </a:cxn>
                <a:cxn ang="0">
                  <a:pos x="7409" y="2117"/>
                </a:cxn>
              </a:cxnLst>
              <a:rect l="0" t="0" r="0" b="0"/>
              <a:pathLst>
                <a:path w="27" h="72">
                  <a:moveTo>
                    <a:pt x="14" y="4"/>
                  </a:moveTo>
                  <a:lnTo>
                    <a:pt x="14" y="4"/>
                  </a:lnTo>
                  <a:lnTo>
                    <a:pt x="10" y="19"/>
                  </a:lnTo>
                  <a:lnTo>
                    <a:pt x="7" y="34"/>
                  </a:lnTo>
                  <a:lnTo>
                    <a:pt x="4" y="49"/>
                  </a:lnTo>
                  <a:lnTo>
                    <a:pt x="0" y="64"/>
                  </a:lnTo>
                  <a:lnTo>
                    <a:pt x="0" y="64"/>
                  </a:lnTo>
                  <a:lnTo>
                    <a:pt x="0" y="67"/>
                  </a:lnTo>
                  <a:lnTo>
                    <a:pt x="0" y="70"/>
                  </a:lnTo>
                  <a:lnTo>
                    <a:pt x="3" y="71"/>
                  </a:lnTo>
                  <a:lnTo>
                    <a:pt x="4" y="72"/>
                  </a:lnTo>
                  <a:lnTo>
                    <a:pt x="7" y="72"/>
                  </a:lnTo>
                  <a:lnTo>
                    <a:pt x="10" y="72"/>
                  </a:lnTo>
                  <a:lnTo>
                    <a:pt x="11" y="70"/>
                  </a:lnTo>
                  <a:lnTo>
                    <a:pt x="14" y="68"/>
                  </a:lnTo>
                  <a:lnTo>
                    <a:pt x="14" y="68"/>
                  </a:lnTo>
                  <a:lnTo>
                    <a:pt x="17" y="53"/>
                  </a:lnTo>
                  <a:lnTo>
                    <a:pt x="19" y="38"/>
                  </a:lnTo>
                  <a:lnTo>
                    <a:pt x="23" y="23"/>
                  </a:lnTo>
                  <a:lnTo>
                    <a:pt x="27" y="8"/>
                  </a:lnTo>
                  <a:lnTo>
                    <a:pt x="27" y="8"/>
                  </a:lnTo>
                  <a:lnTo>
                    <a:pt x="27" y="6"/>
                  </a:lnTo>
                  <a:lnTo>
                    <a:pt x="26" y="3"/>
                  </a:lnTo>
                  <a:lnTo>
                    <a:pt x="25" y="2"/>
                  </a:lnTo>
                  <a:lnTo>
                    <a:pt x="22" y="0"/>
                  </a:lnTo>
                  <a:lnTo>
                    <a:pt x="19" y="0"/>
                  </a:lnTo>
                  <a:lnTo>
                    <a:pt x="18" y="0"/>
                  </a:lnTo>
                  <a:lnTo>
                    <a:pt x="15" y="3"/>
                  </a:lnTo>
                  <a:lnTo>
                    <a:pt x="14" y="4"/>
                  </a:lnTo>
                  <a:lnTo>
                    <a:pt x="14"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51" name="Freeform 1679"/>
            <p:cNvSpPr/>
            <p:nvPr/>
          </p:nvSpPr>
          <p:spPr>
            <a:xfrm>
              <a:off x="2320481" y="3685061"/>
              <a:ext cx="26988" cy="42863"/>
            </a:xfrm>
            <a:custGeom>
              <a:avLst/>
              <a:gdLst/>
              <a:ahLst/>
              <a:cxnLst>
                <a:cxn ang="0">
                  <a:pos x="20511" y="2117"/>
                </a:cxn>
                <a:cxn ang="0">
                  <a:pos x="20511" y="2117"/>
                </a:cxn>
                <a:cxn ang="0">
                  <a:pos x="12954" y="12700"/>
                </a:cxn>
                <a:cxn ang="0">
                  <a:pos x="10255" y="18521"/>
                </a:cxn>
                <a:cxn ang="0">
                  <a:pos x="5937" y="23284"/>
                </a:cxn>
                <a:cxn ang="0">
                  <a:pos x="5937" y="23284"/>
                </a:cxn>
                <a:cxn ang="0">
                  <a:pos x="2699" y="26988"/>
                </a:cxn>
                <a:cxn ang="0">
                  <a:pos x="540" y="31221"/>
                </a:cxn>
                <a:cxn ang="0">
                  <a:pos x="0" y="35455"/>
                </a:cxn>
                <a:cxn ang="0">
                  <a:pos x="0" y="40746"/>
                </a:cxn>
                <a:cxn ang="0">
                  <a:pos x="0" y="40746"/>
                </a:cxn>
                <a:cxn ang="0">
                  <a:pos x="540" y="41275"/>
                </a:cxn>
                <a:cxn ang="0">
                  <a:pos x="1619" y="42863"/>
                </a:cxn>
                <a:cxn ang="0">
                  <a:pos x="2699" y="42863"/>
                </a:cxn>
                <a:cxn ang="0">
                  <a:pos x="4318" y="42863"/>
                </a:cxn>
                <a:cxn ang="0">
                  <a:pos x="4858" y="42334"/>
                </a:cxn>
                <a:cxn ang="0">
                  <a:pos x="6477" y="41275"/>
                </a:cxn>
                <a:cxn ang="0">
                  <a:pos x="7017" y="40217"/>
                </a:cxn>
                <a:cxn ang="0">
                  <a:pos x="7017" y="38630"/>
                </a:cxn>
                <a:cxn ang="0">
                  <a:pos x="7017" y="38630"/>
                </a:cxn>
                <a:cxn ang="0">
                  <a:pos x="6477" y="36513"/>
                </a:cxn>
                <a:cxn ang="0">
                  <a:pos x="7017" y="34396"/>
                </a:cxn>
                <a:cxn ang="0">
                  <a:pos x="9176" y="30692"/>
                </a:cxn>
                <a:cxn ang="0">
                  <a:pos x="12414" y="26988"/>
                </a:cxn>
                <a:cxn ang="0">
                  <a:pos x="15113" y="24342"/>
                </a:cxn>
                <a:cxn ang="0">
                  <a:pos x="15113" y="24342"/>
                </a:cxn>
                <a:cxn ang="0">
                  <a:pos x="18352" y="20109"/>
                </a:cxn>
                <a:cxn ang="0">
                  <a:pos x="21051" y="14817"/>
                </a:cxn>
                <a:cxn ang="0">
                  <a:pos x="26988" y="5292"/>
                </a:cxn>
                <a:cxn ang="0">
                  <a:pos x="26988" y="5292"/>
                </a:cxn>
                <a:cxn ang="0">
                  <a:pos x="26988" y="4233"/>
                </a:cxn>
                <a:cxn ang="0">
                  <a:pos x="26988" y="2646"/>
                </a:cxn>
                <a:cxn ang="0">
                  <a:pos x="26448" y="1058"/>
                </a:cxn>
                <a:cxn ang="0">
                  <a:pos x="25369" y="529"/>
                </a:cxn>
                <a:cxn ang="0">
                  <a:pos x="24289" y="0"/>
                </a:cxn>
                <a:cxn ang="0">
                  <a:pos x="22670" y="0"/>
                </a:cxn>
                <a:cxn ang="0">
                  <a:pos x="21051" y="529"/>
                </a:cxn>
                <a:cxn ang="0">
                  <a:pos x="20511" y="2117"/>
                </a:cxn>
                <a:cxn ang="0">
                  <a:pos x="20511" y="2117"/>
                </a:cxn>
              </a:cxnLst>
              <a:rect l="0" t="0" r="0" b="0"/>
              <a:pathLst>
                <a:path w="50" h="81">
                  <a:moveTo>
                    <a:pt x="38" y="4"/>
                  </a:moveTo>
                  <a:lnTo>
                    <a:pt x="38" y="4"/>
                  </a:lnTo>
                  <a:lnTo>
                    <a:pt x="24" y="24"/>
                  </a:lnTo>
                  <a:lnTo>
                    <a:pt x="19" y="35"/>
                  </a:lnTo>
                  <a:lnTo>
                    <a:pt x="11" y="44"/>
                  </a:lnTo>
                  <a:lnTo>
                    <a:pt x="11" y="44"/>
                  </a:lnTo>
                  <a:lnTo>
                    <a:pt x="5" y="51"/>
                  </a:lnTo>
                  <a:lnTo>
                    <a:pt x="1" y="59"/>
                  </a:lnTo>
                  <a:lnTo>
                    <a:pt x="0" y="67"/>
                  </a:lnTo>
                  <a:lnTo>
                    <a:pt x="0" y="77"/>
                  </a:lnTo>
                  <a:lnTo>
                    <a:pt x="0" y="77"/>
                  </a:lnTo>
                  <a:lnTo>
                    <a:pt x="1" y="78"/>
                  </a:lnTo>
                  <a:lnTo>
                    <a:pt x="3" y="81"/>
                  </a:lnTo>
                  <a:lnTo>
                    <a:pt x="5" y="81"/>
                  </a:lnTo>
                  <a:lnTo>
                    <a:pt x="8" y="81"/>
                  </a:lnTo>
                  <a:lnTo>
                    <a:pt x="9" y="80"/>
                  </a:lnTo>
                  <a:lnTo>
                    <a:pt x="12" y="78"/>
                  </a:lnTo>
                  <a:lnTo>
                    <a:pt x="13" y="76"/>
                  </a:lnTo>
                  <a:lnTo>
                    <a:pt x="13" y="73"/>
                  </a:lnTo>
                  <a:lnTo>
                    <a:pt x="13" y="73"/>
                  </a:lnTo>
                  <a:lnTo>
                    <a:pt x="12" y="69"/>
                  </a:lnTo>
                  <a:lnTo>
                    <a:pt x="13" y="65"/>
                  </a:lnTo>
                  <a:lnTo>
                    <a:pt x="17" y="58"/>
                  </a:lnTo>
                  <a:lnTo>
                    <a:pt x="23" y="51"/>
                  </a:lnTo>
                  <a:lnTo>
                    <a:pt x="28" y="46"/>
                  </a:lnTo>
                  <a:lnTo>
                    <a:pt x="28" y="46"/>
                  </a:lnTo>
                  <a:lnTo>
                    <a:pt x="34" y="38"/>
                  </a:lnTo>
                  <a:lnTo>
                    <a:pt x="39" y="28"/>
                  </a:lnTo>
                  <a:lnTo>
                    <a:pt x="50" y="10"/>
                  </a:lnTo>
                  <a:lnTo>
                    <a:pt x="50" y="10"/>
                  </a:lnTo>
                  <a:lnTo>
                    <a:pt x="50" y="8"/>
                  </a:lnTo>
                  <a:lnTo>
                    <a:pt x="50" y="5"/>
                  </a:lnTo>
                  <a:lnTo>
                    <a:pt x="49" y="2"/>
                  </a:lnTo>
                  <a:lnTo>
                    <a:pt x="47" y="1"/>
                  </a:lnTo>
                  <a:lnTo>
                    <a:pt x="45" y="0"/>
                  </a:lnTo>
                  <a:lnTo>
                    <a:pt x="42" y="0"/>
                  </a:lnTo>
                  <a:lnTo>
                    <a:pt x="39" y="1"/>
                  </a:lnTo>
                  <a:lnTo>
                    <a:pt x="38" y="4"/>
                  </a:lnTo>
                  <a:lnTo>
                    <a:pt x="38"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52" name="Freeform 1680"/>
            <p:cNvSpPr/>
            <p:nvPr/>
          </p:nvSpPr>
          <p:spPr>
            <a:xfrm>
              <a:off x="2334768" y="3683473"/>
              <a:ext cx="31750" cy="49213"/>
            </a:xfrm>
            <a:custGeom>
              <a:avLst/>
              <a:gdLst/>
              <a:ahLst/>
              <a:cxnLst>
                <a:cxn ang="0">
                  <a:pos x="25181" y="541"/>
                </a:cxn>
                <a:cxn ang="0">
                  <a:pos x="25181" y="541"/>
                </a:cxn>
                <a:cxn ang="0">
                  <a:pos x="20802" y="4867"/>
                </a:cxn>
                <a:cxn ang="0">
                  <a:pos x="17517" y="10275"/>
                </a:cxn>
                <a:cxn ang="0">
                  <a:pos x="12591" y="21091"/>
                </a:cxn>
                <a:cxn ang="0">
                  <a:pos x="12591" y="21091"/>
                </a:cxn>
                <a:cxn ang="0">
                  <a:pos x="9853" y="27040"/>
                </a:cxn>
                <a:cxn ang="0">
                  <a:pos x="6022" y="32989"/>
                </a:cxn>
                <a:cxn ang="0">
                  <a:pos x="2190" y="38938"/>
                </a:cxn>
                <a:cxn ang="0">
                  <a:pos x="0" y="44887"/>
                </a:cxn>
                <a:cxn ang="0">
                  <a:pos x="0" y="44887"/>
                </a:cxn>
                <a:cxn ang="0">
                  <a:pos x="0" y="45968"/>
                </a:cxn>
                <a:cxn ang="0">
                  <a:pos x="0" y="47591"/>
                </a:cxn>
                <a:cxn ang="0">
                  <a:pos x="1642" y="48131"/>
                </a:cxn>
                <a:cxn ang="0">
                  <a:pos x="2190" y="49213"/>
                </a:cxn>
                <a:cxn ang="0">
                  <a:pos x="3832" y="49213"/>
                </a:cxn>
                <a:cxn ang="0">
                  <a:pos x="4927" y="49213"/>
                </a:cxn>
                <a:cxn ang="0">
                  <a:pos x="6569" y="47591"/>
                </a:cxn>
                <a:cxn ang="0">
                  <a:pos x="7116" y="47050"/>
                </a:cxn>
                <a:cxn ang="0">
                  <a:pos x="7116" y="47050"/>
                </a:cxn>
                <a:cxn ang="0">
                  <a:pos x="9853" y="41101"/>
                </a:cxn>
                <a:cxn ang="0">
                  <a:pos x="12591" y="35693"/>
                </a:cxn>
                <a:cxn ang="0">
                  <a:pos x="15328" y="30826"/>
                </a:cxn>
                <a:cxn ang="0">
                  <a:pos x="18612" y="24877"/>
                </a:cxn>
                <a:cxn ang="0">
                  <a:pos x="18612" y="24877"/>
                </a:cxn>
                <a:cxn ang="0">
                  <a:pos x="23539" y="14602"/>
                </a:cxn>
                <a:cxn ang="0">
                  <a:pos x="26823" y="10275"/>
                </a:cxn>
                <a:cxn ang="0">
                  <a:pos x="30655" y="5949"/>
                </a:cxn>
                <a:cxn ang="0">
                  <a:pos x="30655" y="5949"/>
                </a:cxn>
                <a:cxn ang="0">
                  <a:pos x="31203" y="4326"/>
                </a:cxn>
                <a:cxn ang="0">
                  <a:pos x="31750" y="3786"/>
                </a:cxn>
                <a:cxn ang="0">
                  <a:pos x="31203" y="2163"/>
                </a:cxn>
                <a:cxn ang="0">
                  <a:pos x="30655" y="541"/>
                </a:cxn>
                <a:cxn ang="0">
                  <a:pos x="29013" y="0"/>
                </a:cxn>
                <a:cxn ang="0">
                  <a:pos x="27918" y="0"/>
                </a:cxn>
                <a:cxn ang="0">
                  <a:pos x="26823" y="0"/>
                </a:cxn>
                <a:cxn ang="0">
                  <a:pos x="25181" y="541"/>
                </a:cxn>
                <a:cxn ang="0">
                  <a:pos x="25181" y="541"/>
                </a:cxn>
              </a:cxnLst>
              <a:rect l="0" t="0" r="0" b="0"/>
              <a:pathLst>
                <a:path w="58" h="91">
                  <a:moveTo>
                    <a:pt x="46" y="1"/>
                  </a:moveTo>
                  <a:lnTo>
                    <a:pt x="46" y="1"/>
                  </a:lnTo>
                  <a:lnTo>
                    <a:pt x="38" y="9"/>
                  </a:lnTo>
                  <a:lnTo>
                    <a:pt x="32" y="19"/>
                  </a:lnTo>
                  <a:lnTo>
                    <a:pt x="23" y="39"/>
                  </a:lnTo>
                  <a:lnTo>
                    <a:pt x="23" y="39"/>
                  </a:lnTo>
                  <a:lnTo>
                    <a:pt x="18" y="50"/>
                  </a:lnTo>
                  <a:lnTo>
                    <a:pt x="11" y="61"/>
                  </a:lnTo>
                  <a:lnTo>
                    <a:pt x="4" y="72"/>
                  </a:lnTo>
                  <a:lnTo>
                    <a:pt x="0" y="83"/>
                  </a:lnTo>
                  <a:lnTo>
                    <a:pt x="0" y="83"/>
                  </a:lnTo>
                  <a:lnTo>
                    <a:pt x="0" y="85"/>
                  </a:lnTo>
                  <a:lnTo>
                    <a:pt x="0" y="88"/>
                  </a:lnTo>
                  <a:lnTo>
                    <a:pt x="3" y="89"/>
                  </a:lnTo>
                  <a:lnTo>
                    <a:pt x="4" y="91"/>
                  </a:lnTo>
                  <a:lnTo>
                    <a:pt x="7" y="91"/>
                  </a:lnTo>
                  <a:lnTo>
                    <a:pt x="9" y="91"/>
                  </a:lnTo>
                  <a:lnTo>
                    <a:pt x="12" y="88"/>
                  </a:lnTo>
                  <a:lnTo>
                    <a:pt x="13" y="87"/>
                  </a:lnTo>
                  <a:lnTo>
                    <a:pt x="13" y="87"/>
                  </a:lnTo>
                  <a:lnTo>
                    <a:pt x="18" y="76"/>
                  </a:lnTo>
                  <a:lnTo>
                    <a:pt x="23" y="66"/>
                  </a:lnTo>
                  <a:lnTo>
                    <a:pt x="28" y="57"/>
                  </a:lnTo>
                  <a:lnTo>
                    <a:pt x="34" y="46"/>
                  </a:lnTo>
                  <a:lnTo>
                    <a:pt x="34" y="46"/>
                  </a:lnTo>
                  <a:lnTo>
                    <a:pt x="43" y="27"/>
                  </a:lnTo>
                  <a:lnTo>
                    <a:pt x="49" y="19"/>
                  </a:lnTo>
                  <a:lnTo>
                    <a:pt x="56" y="11"/>
                  </a:lnTo>
                  <a:lnTo>
                    <a:pt x="56" y="11"/>
                  </a:lnTo>
                  <a:lnTo>
                    <a:pt x="57" y="8"/>
                  </a:lnTo>
                  <a:lnTo>
                    <a:pt x="58" y="7"/>
                  </a:lnTo>
                  <a:lnTo>
                    <a:pt x="57" y="4"/>
                  </a:lnTo>
                  <a:lnTo>
                    <a:pt x="56" y="1"/>
                  </a:lnTo>
                  <a:lnTo>
                    <a:pt x="53" y="0"/>
                  </a:lnTo>
                  <a:lnTo>
                    <a:pt x="51" y="0"/>
                  </a:lnTo>
                  <a:lnTo>
                    <a:pt x="49" y="0"/>
                  </a:lnTo>
                  <a:lnTo>
                    <a:pt x="46" y="1"/>
                  </a:lnTo>
                  <a:lnTo>
                    <a:pt x="46"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53" name="Freeform 1681"/>
            <p:cNvSpPr/>
            <p:nvPr/>
          </p:nvSpPr>
          <p:spPr>
            <a:xfrm>
              <a:off x="2347468" y="3688236"/>
              <a:ext cx="39688" cy="52388"/>
            </a:xfrm>
            <a:custGeom>
              <a:avLst/>
              <a:gdLst/>
              <a:ahLst/>
              <a:cxnLst>
                <a:cxn ang="0">
                  <a:pos x="34396" y="1058"/>
                </a:cxn>
                <a:cxn ang="0">
                  <a:pos x="34396" y="1058"/>
                </a:cxn>
                <a:cxn ang="0">
                  <a:pos x="29634" y="4763"/>
                </a:cxn>
                <a:cxn ang="0">
                  <a:pos x="24871" y="8996"/>
                </a:cxn>
                <a:cxn ang="0">
                  <a:pos x="17992" y="19579"/>
                </a:cxn>
                <a:cxn ang="0">
                  <a:pos x="17992" y="19579"/>
                </a:cxn>
                <a:cxn ang="0">
                  <a:pos x="529" y="47096"/>
                </a:cxn>
                <a:cxn ang="0">
                  <a:pos x="529" y="47096"/>
                </a:cxn>
                <a:cxn ang="0">
                  <a:pos x="0" y="48155"/>
                </a:cxn>
                <a:cxn ang="0">
                  <a:pos x="0" y="49742"/>
                </a:cxn>
                <a:cxn ang="0">
                  <a:pos x="1588" y="51859"/>
                </a:cxn>
                <a:cxn ang="0">
                  <a:pos x="3704" y="52388"/>
                </a:cxn>
                <a:cxn ang="0">
                  <a:pos x="4763" y="51859"/>
                </a:cxn>
                <a:cxn ang="0">
                  <a:pos x="6350" y="51330"/>
                </a:cxn>
                <a:cxn ang="0">
                  <a:pos x="6350" y="51330"/>
                </a:cxn>
                <a:cxn ang="0">
                  <a:pos x="7938" y="49742"/>
                </a:cxn>
                <a:cxn ang="0">
                  <a:pos x="7938" y="49742"/>
                </a:cxn>
                <a:cxn ang="0">
                  <a:pos x="9525" y="48155"/>
                </a:cxn>
                <a:cxn ang="0">
                  <a:pos x="9525" y="47096"/>
                </a:cxn>
                <a:cxn ang="0">
                  <a:pos x="9525" y="47096"/>
                </a:cxn>
                <a:cxn ang="0">
                  <a:pos x="14817" y="37042"/>
                </a:cxn>
                <a:cxn ang="0">
                  <a:pos x="21696" y="27517"/>
                </a:cxn>
                <a:cxn ang="0">
                  <a:pos x="21696" y="27517"/>
                </a:cxn>
                <a:cxn ang="0">
                  <a:pos x="28575" y="15875"/>
                </a:cxn>
                <a:cxn ang="0">
                  <a:pos x="32809" y="11113"/>
                </a:cxn>
                <a:cxn ang="0">
                  <a:pos x="34925" y="8996"/>
                </a:cxn>
                <a:cxn ang="0">
                  <a:pos x="38100" y="6879"/>
                </a:cxn>
                <a:cxn ang="0">
                  <a:pos x="38100" y="6879"/>
                </a:cxn>
                <a:cxn ang="0">
                  <a:pos x="39688" y="5821"/>
                </a:cxn>
                <a:cxn ang="0">
                  <a:pos x="39688" y="4763"/>
                </a:cxn>
                <a:cxn ang="0">
                  <a:pos x="39688" y="3175"/>
                </a:cxn>
                <a:cxn ang="0">
                  <a:pos x="39688" y="2117"/>
                </a:cxn>
                <a:cxn ang="0">
                  <a:pos x="38100" y="1058"/>
                </a:cxn>
                <a:cxn ang="0">
                  <a:pos x="37571" y="0"/>
                </a:cxn>
                <a:cxn ang="0">
                  <a:pos x="35984" y="0"/>
                </a:cxn>
                <a:cxn ang="0">
                  <a:pos x="34396" y="1058"/>
                </a:cxn>
                <a:cxn ang="0">
                  <a:pos x="34396" y="1058"/>
                </a:cxn>
              </a:cxnLst>
              <a:rect l="0" t="0" r="0" b="0"/>
              <a:pathLst>
                <a:path w="75" h="99">
                  <a:moveTo>
                    <a:pt x="65" y="2"/>
                  </a:moveTo>
                  <a:lnTo>
                    <a:pt x="65" y="2"/>
                  </a:lnTo>
                  <a:lnTo>
                    <a:pt x="56" y="9"/>
                  </a:lnTo>
                  <a:lnTo>
                    <a:pt x="47" y="17"/>
                  </a:lnTo>
                  <a:lnTo>
                    <a:pt x="34" y="37"/>
                  </a:lnTo>
                  <a:lnTo>
                    <a:pt x="34" y="37"/>
                  </a:lnTo>
                  <a:lnTo>
                    <a:pt x="1" y="89"/>
                  </a:lnTo>
                  <a:lnTo>
                    <a:pt x="1" y="89"/>
                  </a:lnTo>
                  <a:lnTo>
                    <a:pt x="0" y="91"/>
                  </a:lnTo>
                  <a:lnTo>
                    <a:pt x="0" y="94"/>
                  </a:lnTo>
                  <a:lnTo>
                    <a:pt x="3" y="98"/>
                  </a:lnTo>
                  <a:lnTo>
                    <a:pt x="7" y="99"/>
                  </a:lnTo>
                  <a:lnTo>
                    <a:pt x="9" y="98"/>
                  </a:lnTo>
                  <a:lnTo>
                    <a:pt x="12" y="97"/>
                  </a:lnTo>
                  <a:lnTo>
                    <a:pt x="12" y="97"/>
                  </a:lnTo>
                  <a:lnTo>
                    <a:pt x="15" y="94"/>
                  </a:lnTo>
                  <a:lnTo>
                    <a:pt x="15" y="94"/>
                  </a:lnTo>
                  <a:lnTo>
                    <a:pt x="18" y="91"/>
                  </a:lnTo>
                  <a:lnTo>
                    <a:pt x="18" y="89"/>
                  </a:lnTo>
                  <a:lnTo>
                    <a:pt x="18" y="89"/>
                  </a:lnTo>
                  <a:lnTo>
                    <a:pt x="28" y="70"/>
                  </a:lnTo>
                  <a:lnTo>
                    <a:pt x="41" y="52"/>
                  </a:lnTo>
                  <a:lnTo>
                    <a:pt x="41" y="52"/>
                  </a:lnTo>
                  <a:lnTo>
                    <a:pt x="54" y="30"/>
                  </a:lnTo>
                  <a:lnTo>
                    <a:pt x="62" y="21"/>
                  </a:lnTo>
                  <a:lnTo>
                    <a:pt x="66" y="17"/>
                  </a:lnTo>
                  <a:lnTo>
                    <a:pt x="72" y="13"/>
                  </a:lnTo>
                  <a:lnTo>
                    <a:pt x="72" y="13"/>
                  </a:lnTo>
                  <a:lnTo>
                    <a:pt x="75" y="11"/>
                  </a:lnTo>
                  <a:lnTo>
                    <a:pt x="75" y="9"/>
                  </a:lnTo>
                  <a:lnTo>
                    <a:pt x="75" y="6"/>
                  </a:lnTo>
                  <a:lnTo>
                    <a:pt x="75" y="4"/>
                  </a:lnTo>
                  <a:lnTo>
                    <a:pt x="72" y="2"/>
                  </a:lnTo>
                  <a:lnTo>
                    <a:pt x="71" y="0"/>
                  </a:lnTo>
                  <a:lnTo>
                    <a:pt x="68" y="0"/>
                  </a:lnTo>
                  <a:lnTo>
                    <a:pt x="65" y="2"/>
                  </a:lnTo>
                  <a:lnTo>
                    <a:pt x="6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54" name="Freeform 1682"/>
            <p:cNvSpPr/>
            <p:nvPr/>
          </p:nvSpPr>
          <p:spPr>
            <a:xfrm>
              <a:off x="2371281" y="3692998"/>
              <a:ext cx="39688" cy="44450"/>
            </a:xfrm>
            <a:custGeom>
              <a:avLst/>
              <a:gdLst/>
              <a:ahLst/>
              <a:cxnLst>
                <a:cxn ang="0">
                  <a:pos x="34325" y="1034"/>
                </a:cxn>
                <a:cxn ang="0">
                  <a:pos x="34325" y="1034"/>
                </a:cxn>
                <a:cxn ang="0">
                  <a:pos x="24671" y="7753"/>
                </a:cxn>
                <a:cxn ang="0">
                  <a:pos x="19308" y="11371"/>
                </a:cxn>
                <a:cxn ang="0">
                  <a:pos x="15017" y="15506"/>
                </a:cxn>
                <a:cxn ang="0">
                  <a:pos x="15017" y="15506"/>
                </a:cxn>
                <a:cxn ang="0">
                  <a:pos x="10190" y="20674"/>
                </a:cxn>
                <a:cxn ang="0">
                  <a:pos x="6436" y="26877"/>
                </a:cxn>
                <a:cxn ang="0">
                  <a:pos x="536" y="38765"/>
                </a:cxn>
                <a:cxn ang="0">
                  <a:pos x="536" y="38765"/>
                </a:cxn>
                <a:cxn ang="0">
                  <a:pos x="0" y="40315"/>
                </a:cxn>
                <a:cxn ang="0">
                  <a:pos x="0" y="41349"/>
                </a:cxn>
                <a:cxn ang="0">
                  <a:pos x="536" y="42899"/>
                </a:cxn>
                <a:cxn ang="0">
                  <a:pos x="2145" y="43416"/>
                </a:cxn>
                <a:cxn ang="0">
                  <a:pos x="2682" y="44450"/>
                </a:cxn>
                <a:cxn ang="0">
                  <a:pos x="4291" y="44450"/>
                </a:cxn>
                <a:cxn ang="0">
                  <a:pos x="5900" y="43416"/>
                </a:cxn>
                <a:cxn ang="0">
                  <a:pos x="6436" y="42383"/>
                </a:cxn>
                <a:cxn ang="0">
                  <a:pos x="6436" y="42383"/>
                </a:cxn>
                <a:cxn ang="0">
                  <a:pos x="11263" y="31528"/>
                </a:cxn>
                <a:cxn ang="0">
                  <a:pos x="15017" y="26877"/>
                </a:cxn>
                <a:cxn ang="0">
                  <a:pos x="18235" y="21708"/>
                </a:cxn>
                <a:cxn ang="0">
                  <a:pos x="18235" y="21708"/>
                </a:cxn>
                <a:cxn ang="0">
                  <a:pos x="22526" y="17573"/>
                </a:cxn>
                <a:cxn ang="0">
                  <a:pos x="27353" y="13438"/>
                </a:cxn>
                <a:cxn ang="0">
                  <a:pos x="38615" y="6202"/>
                </a:cxn>
                <a:cxn ang="0">
                  <a:pos x="38615" y="6202"/>
                </a:cxn>
                <a:cxn ang="0">
                  <a:pos x="39152" y="5685"/>
                </a:cxn>
                <a:cxn ang="0">
                  <a:pos x="39688" y="4135"/>
                </a:cxn>
                <a:cxn ang="0">
                  <a:pos x="39688" y="3101"/>
                </a:cxn>
                <a:cxn ang="0">
                  <a:pos x="39152" y="1551"/>
                </a:cxn>
                <a:cxn ang="0">
                  <a:pos x="38615" y="1034"/>
                </a:cxn>
                <a:cxn ang="0">
                  <a:pos x="37006" y="0"/>
                </a:cxn>
                <a:cxn ang="0">
                  <a:pos x="35397" y="0"/>
                </a:cxn>
                <a:cxn ang="0">
                  <a:pos x="34325" y="1034"/>
                </a:cxn>
                <a:cxn ang="0">
                  <a:pos x="34325" y="1034"/>
                </a:cxn>
              </a:cxnLst>
              <a:rect l="0" t="0" r="0" b="0"/>
              <a:pathLst>
                <a:path w="74" h="86">
                  <a:moveTo>
                    <a:pt x="64" y="2"/>
                  </a:moveTo>
                  <a:lnTo>
                    <a:pt x="64" y="2"/>
                  </a:lnTo>
                  <a:lnTo>
                    <a:pt x="46" y="15"/>
                  </a:lnTo>
                  <a:lnTo>
                    <a:pt x="36" y="22"/>
                  </a:lnTo>
                  <a:lnTo>
                    <a:pt x="28" y="30"/>
                  </a:lnTo>
                  <a:lnTo>
                    <a:pt x="28" y="30"/>
                  </a:lnTo>
                  <a:lnTo>
                    <a:pt x="19" y="40"/>
                  </a:lnTo>
                  <a:lnTo>
                    <a:pt x="12" y="52"/>
                  </a:lnTo>
                  <a:lnTo>
                    <a:pt x="1" y="75"/>
                  </a:lnTo>
                  <a:lnTo>
                    <a:pt x="1" y="75"/>
                  </a:lnTo>
                  <a:lnTo>
                    <a:pt x="0" y="78"/>
                  </a:lnTo>
                  <a:lnTo>
                    <a:pt x="0" y="80"/>
                  </a:lnTo>
                  <a:lnTo>
                    <a:pt x="1" y="83"/>
                  </a:lnTo>
                  <a:lnTo>
                    <a:pt x="4" y="84"/>
                  </a:lnTo>
                  <a:lnTo>
                    <a:pt x="5" y="86"/>
                  </a:lnTo>
                  <a:lnTo>
                    <a:pt x="8" y="86"/>
                  </a:lnTo>
                  <a:lnTo>
                    <a:pt x="11" y="84"/>
                  </a:lnTo>
                  <a:lnTo>
                    <a:pt x="12" y="82"/>
                  </a:lnTo>
                  <a:lnTo>
                    <a:pt x="12" y="82"/>
                  </a:lnTo>
                  <a:lnTo>
                    <a:pt x="21" y="61"/>
                  </a:lnTo>
                  <a:lnTo>
                    <a:pt x="28" y="52"/>
                  </a:lnTo>
                  <a:lnTo>
                    <a:pt x="34" y="42"/>
                  </a:lnTo>
                  <a:lnTo>
                    <a:pt x="34" y="42"/>
                  </a:lnTo>
                  <a:lnTo>
                    <a:pt x="42" y="34"/>
                  </a:lnTo>
                  <a:lnTo>
                    <a:pt x="51" y="26"/>
                  </a:lnTo>
                  <a:lnTo>
                    <a:pt x="72" y="12"/>
                  </a:lnTo>
                  <a:lnTo>
                    <a:pt x="72" y="12"/>
                  </a:lnTo>
                  <a:lnTo>
                    <a:pt x="73" y="11"/>
                  </a:lnTo>
                  <a:lnTo>
                    <a:pt x="74" y="8"/>
                  </a:lnTo>
                  <a:lnTo>
                    <a:pt x="74" y="6"/>
                  </a:lnTo>
                  <a:lnTo>
                    <a:pt x="73" y="3"/>
                  </a:lnTo>
                  <a:lnTo>
                    <a:pt x="72" y="2"/>
                  </a:lnTo>
                  <a:lnTo>
                    <a:pt x="69" y="0"/>
                  </a:lnTo>
                  <a:lnTo>
                    <a:pt x="66" y="0"/>
                  </a:lnTo>
                  <a:lnTo>
                    <a:pt x="64" y="2"/>
                  </a:lnTo>
                  <a:lnTo>
                    <a:pt x="6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55" name="Freeform 1683"/>
            <p:cNvSpPr/>
            <p:nvPr/>
          </p:nvSpPr>
          <p:spPr>
            <a:xfrm>
              <a:off x="2387156" y="3694586"/>
              <a:ext cx="44450" cy="42863"/>
            </a:xfrm>
            <a:custGeom>
              <a:avLst/>
              <a:gdLst/>
              <a:ahLst/>
              <a:cxnLst>
                <a:cxn ang="0">
                  <a:pos x="38629" y="1045"/>
                </a:cxn>
                <a:cxn ang="0">
                  <a:pos x="38629" y="1045"/>
                </a:cxn>
                <a:cxn ang="0">
                  <a:pos x="28575" y="9932"/>
                </a:cxn>
                <a:cxn ang="0">
                  <a:pos x="18521" y="18818"/>
                </a:cxn>
                <a:cxn ang="0">
                  <a:pos x="18521" y="18818"/>
                </a:cxn>
                <a:cxn ang="0">
                  <a:pos x="13758" y="23000"/>
                </a:cxn>
                <a:cxn ang="0">
                  <a:pos x="9525" y="27181"/>
                </a:cxn>
                <a:cxn ang="0">
                  <a:pos x="529" y="36068"/>
                </a:cxn>
                <a:cxn ang="0">
                  <a:pos x="529" y="36068"/>
                </a:cxn>
                <a:cxn ang="0">
                  <a:pos x="0" y="37636"/>
                </a:cxn>
                <a:cxn ang="0">
                  <a:pos x="0" y="38681"/>
                </a:cxn>
                <a:cxn ang="0">
                  <a:pos x="0" y="40772"/>
                </a:cxn>
                <a:cxn ang="0">
                  <a:pos x="1588" y="41818"/>
                </a:cxn>
                <a:cxn ang="0">
                  <a:pos x="2646" y="42863"/>
                </a:cxn>
                <a:cxn ang="0">
                  <a:pos x="4233" y="42863"/>
                </a:cxn>
                <a:cxn ang="0">
                  <a:pos x="4233" y="42863"/>
                </a:cxn>
                <a:cxn ang="0">
                  <a:pos x="7937" y="40772"/>
                </a:cxn>
                <a:cxn ang="0">
                  <a:pos x="7937" y="40772"/>
                </a:cxn>
                <a:cxn ang="0">
                  <a:pos x="8467" y="39727"/>
                </a:cxn>
                <a:cxn ang="0">
                  <a:pos x="9525" y="39204"/>
                </a:cxn>
                <a:cxn ang="0">
                  <a:pos x="10054" y="37113"/>
                </a:cxn>
                <a:cxn ang="0">
                  <a:pos x="10054" y="37113"/>
                </a:cxn>
                <a:cxn ang="0">
                  <a:pos x="16404" y="29795"/>
                </a:cxn>
                <a:cxn ang="0">
                  <a:pos x="23813" y="23522"/>
                </a:cxn>
                <a:cxn ang="0">
                  <a:pos x="23813" y="23522"/>
                </a:cxn>
                <a:cxn ang="0">
                  <a:pos x="33867" y="15159"/>
                </a:cxn>
                <a:cxn ang="0">
                  <a:pos x="43921" y="5750"/>
                </a:cxn>
                <a:cxn ang="0">
                  <a:pos x="43921" y="5750"/>
                </a:cxn>
                <a:cxn ang="0">
                  <a:pos x="44450" y="4182"/>
                </a:cxn>
                <a:cxn ang="0">
                  <a:pos x="44450" y="3136"/>
                </a:cxn>
                <a:cxn ang="0">
                  <a:pos x="44450" y="2091"/>
                </a:cxn>
                <a:cxn ang="0">
                  <a:pos x="43921" y="1045"/>
                </a:cxn>
                <a:cxn ang="0">
                  <a:pos x="42333" y="0"/>
                </a:cxn>
                <a:cxn ang="0">
                  <a:pos x="40746" y="0"/>
                </a:cxn>
                <a:cxn ang="0">
                  <a:pos x="39688" y="0"/>
                </a:cxn>
                <a:cxn ang="0">
                  <a:pos x="38629" y="1045"/>
                </a:cxn>
                <a:cxn ang="0">
                  <a:pos x="38629" y="1045"/>
                </a:cxn>
              </a:cxnLst>
              <a:rect l="0" t="0" r="0" b="0"/>
              <a:pathLst>
                <a:path w="84" h="82">
                  <a:moveTo>
                    <a:pt x="73" y="2"/>
                  </a:moveTo>
                  <a:lnTo>
                    <a:pt x="73" y="2"/>
                  </a:lnTo>
                  <a:lnTo>
                    <a:pt x="54" y="19"/>
                  </a:lnTo>
                  <a:lnTo>
                    <a:pt x="35" y="36"/>
                  </a:lnTo>
                  <a:lnTo>
                    <a:pt x="35" y="36"/>
                  </a:lnTo>
                  <a:lnTo>
                    <a:pt x="26" y="44"/>
                  </a:lnTo>
                  <a:lnTo>
                    <a:pt x="18" y="52"/>
                  </a:lnTo>
                  <a:lnTo>
                    <a:pt x="1" y="69"/>
                  </a:lnTo>
                  <a:lnTo>
                    <a:pt x="1" y="69"/>
                  </a:lnTo>
                  <a:lnTo>
                    <a:pt x="0" y="72"/>
                  </a:lnTo>
                  <a:lnTo>
                    <a:pt x="0" y="74"/>
                  </a:lnTo>
                  <a:lnTo>
                    <a:pt x="0" y="78"/>
                  </a:lnTo>
                  <a:lnTo>
                    <a:pt x="3" y="80"/>
                  </a:lnTo>
                  <a:lnTo>
                    <a:pt x="5" y="82"/>
                  </a:lnTo>
                  <a:lnTo>
                    <a:pt x="8" y="82"/>
                  </a:lnTo>
                  <a:lnTo>
                    <a:pt x="8" y="82"/>
                  </a:lnTo>
                  <a:lnTo>
                    <a:pt x="15" y="78"/>
                  </a:lnTo>
                  <a:lnTo>
                    <a:pt x="15" y="78"/>
                  </a:lnTo>
                  <a:lnTo>
                    <a:pt x="16" y="76"/>
                  </a:lnTo>
                  <a:lnTo>
                    <a:pt x="18" y="75"/>
                  </a:lnTo>
                  <a:lnTo>
                    <a:pt x="19" y="71"/>
                  </a:lnTo>
                  <a:lnTo>
                    <a:pt x="19" y="71"/>
                  </a:lnTo>
                  <a:lnTo>
                    <a:pt x="31" y="57"/>
                  </a:lnTo>
                  <a:lnTo>
                    <a:pt x="45" y="45"/>
                  </a:lnTo>
                  <a:lnTo>
                    <a:pt x="45" y="45"/>
                  </a:lnTo>
                  <a:lnTo>
                    <a:pt x="64" y="29"/>
                  </a:lnTo>
                  <a:lnTo>
                    <a:pt x="83" y="11"/>
                  </a:lnTo>
                  <a:lnTo>
                    <a:pt x="83" y="11"/>
                  </a:lnTo>
                  <a:lnTo>
                    <a:pt x="84" y="8"/>
                  </a:lnTo>
                  <a:lnTo>
                    <a:pt x="84" y="6"/>
                  </a:lnTo>
                  <a:lnTo>
                    <a:pt x="84" y="4"/>
                  </a:lnTo>
                  <a:lnTo>
                    <a:pt x="83" y="2"/>
                  </a:lnTo>
                  <a:lnTo>
                    <a:pt x="80" y="0"/>
                  </a:lnTo>
                  <a:lnTo>
                    <a:pt x="77" y="0"/>
                  </a:lnTo>
                  <a:lnTo>
                    <a:pt x="75" y="0"/>
                  </a:lnTo>
                  <a:lnTo>
                    <a:pt x="73" y="2"/>
                  </a:lnTo>
                  <a:lnTo>
                    <a:pt x="73"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56" name="Freeform 1684"/>
            <p:cNvSpPr/>
            <p:nvPr/>
          </p:nvSpPr>
          <p:spPr>
            <a:xfrm>
              <a:off x="2410968" y="3697761"/>
              <a:ext cx="34925" cy="42863"/>
            </a:xfrm>
            <a:custGeom>
              <a:avLst/>
              <a:gdLst/>
              <a:ahLst/>
              <a:cxnLst>
                <a:cxn ang="0">
                  <a:pos x="29275" y="529"/>
                </a:cxn>
                <a:cxn ang="0">
                  <a:pos x="29275" y="529"/>
                </a:cxn>
                <a:cxn ang="0">
                  <a:pos x="20544" y="9525"/>
                </a:cxn>
                <a:cxn ang="0">
                  <a:pos x="11813" y="17992"/>
                </a:cxn>
                <a:cxn ang="0">
                  <a:pos x="8731" y="22225"/>
                </a:cxn>
                <a:cxn ang="0">
                  <a:pos x="5136" y="27517"/>
                </a:cxn>
                <a:cxn ang="0">
                  <a:pos x="2054" y="32280"/>
                </a:cxn>
                <a:cxn ang="0">
                  <a:pos x="0" y="38100"/>
                </a:cxn>
                <a:cxn ang="0">
                  <a:pos x="0" y="38100"/>
                </a:cxn>
                <a:cxn ang="0">
                  <a:pos x="0" y="40217"/>
                </a:cxn>
                <a:cxn ang="0">
                  <a:pos x="1027" y="40746"/>
                </a:cxn>
                <a:cxn ang="0">
                  <a:pos x="1541" y="42334"/>
                </a:cxn>
                <a:cxn ang="0">
                  <a:pos x="3082" y="42334"/>
                </a:cxn>
                <a:cxn ang="0">
                  <a:pos x="4622" y="42863"/>
                </a:cxn>
                <a:cxn ang="0">
                  <a:pos x="5136" y="42334"/>
                </a:cxn>
                <a:cxn ang="0">
                  <a:pos x="6677" y="41805"/>
                </a:cxn>
                <a:cxn ang="0">
                  <a:pos x="7190" y="40217"/>
                </a:cxn>
                <a:cxn ang="0">
                  <a:pos x="7190" y="40217"/>
                </a:cxn>
                <a:cxn ang="0">
                  <a:pos x="9245" y="35455"/>
                </a:cxn>
                <a:cxn ang="0">
                  <a:pos x="11299" y="30163"/>
                </a:cxn>
                <a:cxn ang="0">
                  <a:pos x="14894" y="25929"/>
                </a:cxn>
                <a:cxn ang="0">
                  <a:pos x="18490" y="21696"/>
                </a:cxn>
                <a:cxn ang="0">
                  <a:pos x="26194" y="13758"/>
                </a:cxn>
                <a:cxn ang="0">
                  <a:pos x="34411" y="5821"/>
                </a:cxn>
                <a:cxn ang="0">
                  <a:pos x="34411" y="5821"/>
                </a:cxn>
                <a:cxn ang="0">
                  <a:pos x="34925" y="4233"/>
                </a:cxn>
                <a:cxn ang="0">
                  <a:pos x="34925" y="2646"/>
                </a:cxn>
                <a:cxn ang="0">
                  <a:pos x="34925" y="2117"/>
                </a:cxn>
                <a:cxn ang="0">
                  <a:pos x="34411" y="529"/>
                </a:cxn>
                <a:cxn ang="0">
                  <a:pos x="32871" y="0"/>
                </a:cxn>
                <a:cxn ang="0">
                  <a:pos x="31330" y="0"/>
                </a:cxn>
                <a:cxn ang="0">
                  <a:pos x="30303" y="0"/>
                </a:cxn>
                <a:cxn ang="0">
                  <a:pos x="29275" y="529"/>
                </a:cxn>
                <a:cxn ang="0">
                  <a:pos x="29275" y="529"/>
                </a:cxn>
              </a:cxnLst>
              <a:rect l="0" t="0" r="0" b="0"/>
              <a:pathLst>
                <a:path w="68" h="81">
                  <a:moveTo>
                    <a:pt x="57" y="1"/>
                  </a:moveTo>
                  <a:lnTo>
                    <a:pt x="57" y="1"/>
                  </a:lnTo>
                  <a:lnTo>
                    <a:pt x="40" y="18"/>
                  </a:lnTo>
                  <a:lnTo>
                    <a:pt x="23" y="34"/>
                  </a:lnTo>
                  <a:lnTo>
                    <a:pt x="17" y="42"/>
                  </a:lnTo>
                  <a:lnTo>
                    <a:pt x="10" y="52"/>
                  </a:lnTo>
                  <a:lnTo>
                    <a:pt x="4" y="61"/>
                  </a:lnTo>
                  <a:lnTo>
                    <a:pt x="0" y="72"/>
                  </a:lnTo>
                  <a:lnTo>
                    <a:pt x="0" y="72"/>
                  </a:lnTo>
                  <a:lnTo>
                    <a:pt x="0" y="76"/>
                  </a:lnTo>
                  <a:lnTo>
                    <a:pt x="2" y="77"/>
                  </a:lnTo>
                  <a:lnTo>
                    <a:pt x="3" y="80"/>
                  </a:lnTo>
                  <a:lnTo>
                    <a:pt x="6" y="80"/>
                  </a:lnTo>
                  <a:lnTo>
                    <a:pt x="9" y="81"/>
                  </a:lnTo>
                  <a:lnTo>
                    <a:pt x="10" y="80"/>
                  </a:lnTo>
                  <a:lnTo>
                    <a:pt x="13" y="79"/>
                  </a:lnTo>
                  <a:lnTo>
                    <a:pt x="14" y="76"/>
                  </a:lnTo>
                  <a:lnTo>
                    <a:pt x="14" y="76"/>
                  </a:lnTo>
                  <a:lnTo>
                    <a:pt x="18" y="67"/>
                  </a:lnTo>
                  <a:lnTo>
                    <a:pt x="22" y="57"/>
                  </a:lnTo>
                  <a:lnTo>
                    <a:pt x="29" y="49"/>
                  </a:lnTo>
                  <a:lnTo>
                    <a:pt x="36" y="41"/>
                  </a:lnTo>
                  <a:lnTo>
                    <a:pt x="51" y="26"/>
                  </a:lnTo>
                  <a:lnTo>
                    <a:pt x="67" y="11"/>
                  </a:lnTo>
                  <a:lnTo>
                    <a:pt x="67" y="11"/>
                  </a:lnTo>
                  <a:lnTo>
                    <a:pt x="68" y="8"/>
                  </a:lnTo>
                  <a:lnTo>
                    <a:pt x="68" y="5"/>
                  </a:lnTo>
                  <a:lnTo>
                    <a:pt x="68" y="4"/>
                  </a:lnTo>
                  <a:lnTo>
                    <a:pt x="67" y="1"/>
                  </a:lnTo>
                  <a:lnTo>
                    <a:pt x="64" y="0"/>
                  </a:lnTo>
                  <a:lnTo>
                    <a:pt x="61" y="0"/>
                  </a:lnTo>
                  <a:lnTo>
                    <a:pt x="59" y="0"/>
                  </a:lnTo>
                  <a:lnTo>
                    <a:pt x="57" y="1"/>
                  </a:lnTo>
                  <a:lnTo>
                    <a:pt x="57"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57" name="Freeform 1685"/>
            <p:cNvSpPr/>
            <p:nvPr/>
          </p:nvSpPr>
          <p:spPr>
            <a:xfrm>
              <a:off x="2436368" y="3696173"/>
              <a:ext cx="36513" cy="44450"/>
            </a:xfrm>
            <a:custGeom>
              <a:avLst/>
              <a:gdLst/>
              <a:ahLst/>
              <a:cxnLst>
                <a:cxn ang="0">
                  <a:pos x="31297" y="1607"/>
                </a:cxn>
                <a:cxn ang="0">
                  <a:pos x="31297" y="1607"/>
                </a:cxn>
                <a:cxn ang="0">
                  <a:pos x="23473" y="10175"/>
                </a:cxn>
                <a:cxn ang="0">
                  <a:pos x="14605" y="18744"/>
                </a:cxn>
                <a:cxn ang="0">
                  <a:pos x="14605" y="18744"/>
                </a:cxn>
                <a:cxn ang="0">
                  <a:pos x="7824" y="28384"/>
                </a:cxn>
                <a:cxn ang="0">
                  <a:pos x="522" y="38559"/>
                </a:cxn>
                <a:cxn ang="0">
                  <a:pos x="522" y="38559"/>
                </a:cxn>
                <a:cxn ang="0">
                  <a:pos x="0" y="40166"/>
                </a:cxn>
                <a:cxn ang="0">
                  <a:pos x="0" y="40701"/>
                </a:cxn>
                <a:cxn ang="0">
                  <a:pos x="522" y="42308"/>
                </a:cxn>
                <a:cxn ang="0">
                  <a:pos x="2086" y="43379"/>
                </a:cxn>
                <a:cxn ang="0">
                  <a:pos x="2608" y="44450"/>
                </a:cxn>
                <a:cxn ang="0">
                  <a:pos x="2608" y="44450"/>
                </a:cxn>
                <a:cxn ang="0">
                  <a:pos x="4173" y="44450"/>
                </a:cxn>
                <a:cxn ang="0">
                  <a:pos x="4695" y="44450"/>
                </a:cxn>
                <a:cxn ang="0">
                  <a:pos x="6781" y="43379"/>
                </a:cxn>
                <a:cxn ang="0">
                  <a:pos x="6781" y="43379"/>
                </a:cxn>
                <a:cxn ang="0">
                  <a:pos x="8346" y="42308"/>
                </a:cxn>
                <a:cxn ang="0">
                  <a:pos x="8346" y="41237"/>
                </a:cxn>
                <a:cxn ang="0">
                  <a:pos x="8346" y="41237"/>
                </a:cxn>
                <a:cxn ang="0">
                  <a:pos x="8346" y="39095"/>
                </a:cxn>
                <a:cxn ang="0">
                  <a:pos x="8346" y="39095"/>
                </a:cxn>
                <a:cxn ang="0">
                  <a:pos x="21908" y="22493"/>
                </a:cxn>
                <a:cxn ang="0">
                  <a:pos x="21908" y="22493"/>
                </a:cxn>
                <a:cxn ang="0">
                  <a:pos x="28689" y="14460"/>
                </a:cxn>
                <a:cxn ang="0">
                  <a:pos x="35991" y="6427"/>
                </a:cxn>
                <a:cxn ang="0">
                  <a:pos x="35991" y="6427"/>
                </a:cxn>
                <a:cxn ang="0">
                  <a:pos x="36513" y="4820"/>
                </a:cxn>
                <a:cxn ang="0">
                  <a:pos x="36513" y="3749"/>
                </a:cxn>
                <a:cxn ang="0">
                  <a:pos x="36513" y="2142"/>
                </a:cxn>
                <a:cxn ang="0">
                  <a:pos x="35991" y="536"/>
                </a:cxn>
                <a:cxn ang="0">
                  <a:pos x="34427" y="0"/>
                </a:cxn>
                <a:cxn ang="0">
                  <a:pos x="33905" y="0"/>
                </a:cxn>
                <a:cxn ang="0">
                  <a:pos x="32340" y="0"/>
                </a:cxn>
                <a:cxn ang="0">
                  <a:pos x="31297" y="1607"/>
                </a:cxn>
                <a:cxn ang="0">
                  <a:pos x="31297" y="1607"/>
                </a:cxn>
              </a:cxnLst>
              <a:rect l="0" t="0" r="0" b="0"/>
              <a:pathLst>
                <a:path w="70" h="83">
                  <a:moveTo>
                    <a:pt x="60" y="3"/>
                  </a:moveTo>
                  <a:lnTo>
                    <a:pt x="60" y="3"/>
                  </a:lnTo>
                  <a:lnTo>
                    <a:pt x="45" y="19"/>
                  </a:lnTo>
                  <a:lnTo>
                    <a:pt x="28" y="35"/>
                  </a:lnTo>
                  <a:lnTo>
                    <a:pt x="28" y="35"/>
                  </a:lnTo>
                  <a:lnTo>
                    <a:pt x="15" y="53"/>
                  </a:lnTo>
                  <a:lnTo>
                    <a:pt x="1" y="72"/>
                  </a:lnTo>
                  <a:lnTo>
                    <a:pt x="1" y="72"/>
                  </a:lnTo>
                  <a:lnTo>
                    <a:pt x="0" y="75"/>
                  </a:lnTo>
                  <a:lnTo>
                    <a:pt x="0" y="76"/>
                  </a:lnTo>
                  <a:lnTo>
                    <a:pt x="1" y="79"/>
                  </a:lnTo>
                  <a:lnTo>
                    <a:pt x="4" y="81"/>
                  </a:lnTo>
                  <a:lnTo>
                    <a:pt x="5" y="83"/>
                  </a:lnTo>
                  <a:lnTo>
                    <a:pt x="5" y="83"/>
                  </a:lnTo>
                  <a:lnTo>
                    <a:pt x="8" y="83"/>
                  </a:lnTo>
                  <a:lnTo>
                    <a:pt x="9" y="83"/>
                  </a:lnTo>
                  <a:lnTo>
                    <a:pt x="13" y="81"/>
                  </a:lnTo>
                  <a:lnTo>
                    <a:pt x="13" y="81"/>
                  </a:lnTo>
                  <a:lnTo>
                    <a:pt x="16" y="79"/>
                  </a:lnTo>
                  <a:lnTo>
                    <a:pt x="16" y="77"/>
                  </a:lnTo>
                  <a:lnTo>
                    <a:pt x="16" y="77"/>
                  </a:lnTo>
                  <a:lnTo>
                    <a:pt x="16" y="73"/>
                  </a:lnTo>
                  <a:lnTo>
                    <a:pt x="16" y="73"/>
                  </a:lnTo>
                  <a:lnTo>
                    <a:pt x="42" y="42"/>
                  </a:lnTo>
                  <a:lnTo>
                    <a:pt x="42" y="42"/>
                  </a:lnTo>
                  <a:lnTo>
                    <a:pt x="55" y="27"/>
                  </a:lnTo>
                  <a:lnTo>
                    <a:pt x="69" y="12"/>
                  </a:lnTo>
                  <a:lnTo>
                    <a:pt x="69" y="12"/>
                  </a:lnTo>
                  <a:lnTo>
                    <a:pt x="70" y="9"/>
                  </a:lnTo>
                  <a:lnTo>
                    <a:pt x="70" y="7"/>
                  </a:lnTo>
                  <a:lnTo>
                    <a:pt x="70" y="4"/>
                  </a:lnTo>
                  <a:lnTo>
                    <a:pt x="69" y="1"/>
                  </a:lnTo>
                  <a:lnTo>
                    <a:pt x="66" y="0"/>
                  </a:lnTo>
                  <a:lnTo>
                    <a:pt x="65" y="0"/>
                  </a:lnTo>
                  <a:lnTo>
                    <a:pt x="62" y="0"/>
                  </a:lnTo>
                  <a:lnTo>
                    <a:pt x="60" y="3"/>
                  </a:lnTo>
                  <a:lnTo>
                    <a:pt x="6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58" name="Freeform 1686"/>
            <p:cNvSpPr/>
            <p:nvPr/>
          </p:nvSpPr>
          <p:spPr>
            <a:xfrm>
              <a:off x="2455418" y="3694586"/>
              <a:ext cx="42863" cy="52388"/>
            </a:xfrm>
            <a:custGeom>
              <a:avLst/>
              <a:gdLst/>
              <a:ahLst/>
              <a:cxnLst>
                <a:cxn ang="0">
                  <a:pos x="35984" y="1604"/>
                </a:cxn>
                <a:cxn ang="0">
                  <a:pos x="35984" y="1604"/>
                </a:cxn>
                <a:cxn ang="0">
                  <a:pos x="32280" y="6415"/>
                </a:cxn>
                <a:cxn ang="0">
                  <a:pos x="26988" y="11226"/>
                </a:cxn>
                <a:cxn ang="0">
                  <a:pos x="22225" y="16037"/>
                </a:cxn>
                <a:cxn ang="0">
                  <a:pos x="17992" y="21383"/>
                </a:cxn>
                <a:cxn ang="0">
                  <a:pos x="17992" y="21383"/>
                </a:cxn>
                <a:cxn ang="0">
                  <a:pos x="8467" y="33678"/>
                </a:cxn>
                <a:cxn ang="0">
                  <a:pos x="4233" y="40093"/>
                </a:cxn>
                <a:cxn ang="0">
                  <a:pos x="0" y="47042"/>
                </a:cxn>
                <a:cxn ang="0">
                  <a:pos x="0" y="47042"/>
                </a:cxn>
                <a:cxn ang="0">
                  <a:pos x="0" y="48646"/>
                </a:cxn>
                <a:cxn ang="0">
                  <a:pos x="0" y="50250"/>
                </a:cxn>
                <a:cxn ang="0">
                  <a:pos x="529" y="50784"/>
                </a:cxn>
                <a:cxn ang="0">
                  <a:pos x="2117" y="52388"/>
                </a:cxn>
                <a:cxn ang="0">
                  <a:pos x="2646" y="52388"/>
                </a:cxn>
                <a:cxn ang="0">
                  <a:pos x="4233" y="52388"/>
                </a:cxn>
                <a:cxn ang="0">
                  <a:pos x="5821" y="52388"/>
                </a:cxn>
                <a:cxn ang="0">
                  <a:pos x="6350" y="50784"/>
                </a:cxn>
                <a:cxn ang="0">
                  <a:pos x="6350" y="50784"/>
                </a:cxn>
                <a:cxn ang="0">
                  <a:pos x="10583" y="42766"/>
                </a:cxn>
                <a:cxn ang="0">
                  <a:pos x="14817" y="36351"/>
                </a:cxn>
                <a:cxn ang="0">
                  <a:pos x="25929" y="22452"/>
                </a:cxn>
                <a:cxn ang="0">
                  <a:pos x="25929" y="22452"/>
                </a:cxn>
                <a:cxn ang="0">
                  <a:pos x="30163" y="18175"/>
                </a:cxn>
                <a:cxn ang="0">
                  <a:pos x="34396" y="13899"/>
                </a:cxn>
                <a:cxn ang="0">
                  <a:pos x="38630" y="10157"/>
                </a:cxn>
                <a:cxn ang="0">
                  <a:pos x="42334" y="5346"/>
                </a:cxn>
                <a:cxn ang="0">
                  <a:pos x="42334" y="5346"/>
                </a:cxn>
                <a:cxn ang="0">
                  <a:pos x="42863" y="3742"/>
                </a:cxn>
                <a:cxn ang="0">
                  <a:pos x="42863" y="2138"/>
                </a:cxn>
                <a:cxn ang="0">
                  <a:pos x="42334" y="1604"/>
                </a:cxn>
                <a:cxn ang="0">
                  <a:pos x="40746" y="1069"/>
                </a:cxn>
                <a:cxn ang="0">
                  <a:pos x="40217" y="0"/>
                </a:cxn>
                <a:cxn ang="0">
                  <a:pos x="38630" y="0"/>
                </a:cxn>
                <a:cxn ang="0">
                  <a:pos x="37042" y="1069"/>
                </a:cxn>
                <a:cxn ang="0">
                  <a:pos x="35984" y="1604"/>
                </a:cxn>
                <a:cxn ang="0">
                  <a:pos x="35984" y="1604"/>
                </a:cxn>
              </a:cxnLst>
              <a:rect l="0" t="0" r="0" b="0"/>
              <a:pathLst>
                <a:path w="81" h="98">
                  <a:moveTo>
                    <a:pt x="68" y="3"/>
                  </a:moveTo>
                  <a:lnTo>
                    <a:pt x="68" y="3"/>
                  </a:lnTo>
                  <a:lnTo>
                    <a:pt x="61" y="12"/>
                  </a:lnTo>
                  <a:lnTo>
                    <a:pt x="51" y="21"/>
                  </a:lnTo>
                  <a:lnTo>
                    <a:pt x="42" y="30"/>
                  </a:lnTo>
                  <a:lnTo>
                    <a:pt x="34" y="40"/>
                  </a:lnTo>
                  <a:lnTo>
                    <a:pt x="34" y="40"/>
                  </a:lnTo>
                  <a:lnTo>
                    <a:pt x="16" y="63"/>
                  </a:lnTo>
                  <a:lnTo>
                    <a:pt x="8" y="75"/>
                  </a:lnTo>
                  <a:lnTo>
                    <a:pt x="0" y="88"/>
                  </a:lnTo>
                  <a:lnTo>
                    <a:pt x="0" y="88"/>
                  </a:lnTo>
                  <a:lnTo>
                    <a:pt x="0" y="91"/>
                  </a:lnTo>
                  <a:lnTo>
                    <a:pt x="0" y="94"/>
                  </a:lnTo>
                  <a:lnTo>
                    <a:pt x="1" y="95"/>
                  </a:lnTo>
                  <a:lnTo>
                    <a:pt x="4" y="98"/>
                  </a:lnTo>
                  <a:lnTo>
                    <a:pt x="5" y="98"/>
                  </a:lnTo>
                  <a:lnTo>
                    <a:pt x="8" y="98"/>
                  </a:lnTo>
                  <a:lnTo>
                    <a:pt x="11" y="98"/>
                  </a:lnTo>
                  <a:lnTo>
                    <a:pt x="12" y="95"/>
                  </a:lnTo>
                  <a:lnTo>
                    <a:pt x="12" y="95"/>
                  </a:lnTo>
                  <a:lnTo>
                    <a:pt x="20" y="80"/>
                  </a:lnTo>
                  <a:lnTo>
                    <a:pt x="28" y="68"/>
                  </a:lnTo>
                  <a:lnTo>
                    <a:pt x="49" y="42"/>
                  </a:lnTo>
                  <a:lnTo>
                    <a:pt x="49" y="42"/>
                  </a:lnTo>
                  <a:lnTo>
                    <a:pt x="57" y="34"/>
                  </a:lnTo>
                  <a:lnTo>
                    <a:pt x="65" y="26"/>
                  </a:lnTo>
                  <a:lnTo>
                    <a:pt x="73" y="19"/>
                  </a:lnTo>
                  <a:lnTo>
                    <a:pt x="80" y="10"/>
                  </a:lnTo>
                  <a:lnTo>
                    <a:pt x="80" y="10"/>
                  </a:lnTo>
                  <a:lnTo>
                    <a:pt x="81" y="7"/>
                  </a:lnTo>
                  <a:lnTo>
                    <a:pt x="81" y="4"/>
                  </a:lnTo>
                  <a:lnTo>
                    <a:pt x="80" y="3"/>
                  </a:lnTo>
                  <a:lnTo>
                    <a:pt x="77" y="2"/>
                  </a:lnTo>
                  <a:lnTo>
                    <a:pt x="76" y="0"/>
                  </a:lnTo>
                  <a:lnTo>
                    <a:pt x="73" y="0"/>
                  </a:lnTo>
                  <a:lnTo>
                    <a:pt x="70" y="2"/>
                  </a:lnTo>
                  <a:lnTo>
                    <a:pt x="68" y="3"/>
                  </a:lnTo>
                  <a:lnTo>
                    <a:pt x="6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59" name="Freeform 1687"/>
            <p:cNvSpPr/>
            <p:nvPr/>
          </p:nvSpPr>
          <p:spPr>
            <a:xfrm>
              <a:off x="2482406" y="3688236"/>
              <a:ext cx="41275" cy="52388"/>
            </a:xfrm>
            <a:custGeom>
              <a:avLst/>
              <a:gdLst/>
              <a:ahLst/>
              <a:cxnLst>
                <a:cxn ang="0">
                  <a:pos x="35005" y="519"/>
                </a:cxn>
                <a:cxn ang="0">
                  <a:pos x="35005" y="519"/>
                </a:cxn>
                <a:cxn ang="0">
                  <a:pos x="26123" y="10374"/>
                </a:cxn>
                <a:cxn ang="0">
                  <a:pos x="18286" y="21785"/>
                </a:cxn>
                <a:cxn ang="0">
                  <a:pos x="18286" y="21785"/>
                </a:cxn>
                <a:cxn ang="0">
                  <a:pos x="13584" y="28009"/>
                </a:cxn>
                <a:cxn ang="0">
                  <a:pos x="9404" y="33715"/>
                </a:cxn>
                <a:cxn ang="0">
                  <a:pos x="4180" y="39939"/>
                </a:cxn>
                <a:cxn ang="0">
                  <a:pos x="522" y="47201"/>
                </a:cxn>
                <a:cxn ang="0">
                  <a:pos x="522" y="47201"/>
                </a:cxn>
                <a:cxn ang="0">
                  <a:pos x="0" y="48238"/>
                </a:cxn>
                <a:cxn ang="0">
                  <a:pos x="522" y="49795"/>
                </a:cxn>
                <a:cxn ang="0">
                  <a:pos x="1567" y="51351"/>
                </a:cxn>
                <a:cxn ang="0">
                  <a:pos x="2090" y="51869"/>
                </a:cxn>
                <a:cxn ang="0">
                  <a:pos x="3657" y="52388"/>
                </a:cxn>
                <a:cxn ang="0">
                  <a:pos x="5225" y="52388"/>
                </a:cxn>
                <a:cxn ang="0">
                  <a:pos x="5747" y="51869"/>
                </a:cxn>
                <a:cxn ang="0">
                  <a:pos x="7315" y="50313"/>
                </a:cxn>
                <a:cxn ang="0">
                  <a:pos x="7315" y="50313"/>
                </a:cxn>
                <a:cxn ang="0">
                  <a:pos x="9927" y="45126"/>
                </a:cxn>
                <a:cxn ang="0">
                  <a:pos x="13584" y="38383"/>
                </a:cxn>
                <a:cxn ang="0">
                  <a:pos x="17764" y="33715"/>
                </a:cxn>
                <a:cxn ang="0">
                  <a:pos x="21944" y="28528"/>
                </a:cxn>
                <a:cxn ang="0">
                  <a:pos x="21944" y="28528"/>
                </a:cxn>
                <a:cxn ang="0">
                  <a:pos x="24034" y="25935"/>
                </a:cxn>
                <a:cxn ang="0">
                  <a:pos x="26123" y="22822"/>
                </a:cxn>
                <a:cxn ang="0">
                  <a:pos x="29258" y="18154"/>
                </a:cxn>
                <a:cxn ang="0">
                  <a:pos x="29258" y="18154"/>
                </a:cxn>
                <a:cxn ang="0">
                  <a:pos x="35005" y="11930"/>
                </a:cxn>
                <a:cxn ang="0">
                  <a:pos x="39708" y="5706"/>
                </a:cxn>
                <a:cxn ang="0">
                  <a:pos x="39708" y="5706"/>
                </a:cxn>
                <a:cxn ang="0">
                  <a:pos x="41275" y="4150"/>
                </a:cxn>
                <a:cxn ang="0">
                  <a:pos x="41275" y="2593"/>
                </a:cxn>
                <a:cxn ang="0">
                  <a:pos x="40230" y="2075"/>
                </a:cxn>
                <a:cxn ang="0">
                  <a:pos x="39708" y="519"/>
                </a:cxn>
                <a:cxn ang="0">
                  <a:pos x="39185" y="0"/>
                </a:cxn>
                <a:cxn ang="0">
                  <a:pos x="37618" y="0"/>
                </a:cxn>
                <a:cxn ang="0">
                  <a:pos x="36050" y="0"/>
                </a:cxn>
                <a:cxn ang="0">
                  <a:pos x="35005" y="519"/>
                </a:cxn>
                <a:cxn ang="0">
                  <a:pos x="35005" y="519"/>
                </a:cxn>
              </a:cxnLst>
              <a:rect l="0" t="0" r="0" b="0"/>
              <a:pathLst>
                <a:path w="79" h="101">
                  <a:moveTo>
                    <a:pt x="67" y="1"/>
                  </a:moveTo>
                  <a:lnTo>
                    <a:pt x="67" y="1"/>
                  </a:lnTo>
                  <a:lnTo>
                    <a:pt x="50" y="20"/>
                  </a:lnTo>
                  <a:lnTo>
                    <a:pt x="35" y="42"/>
                  </a:lnTo>
                  <a:lnTo>
                    <a:pt x="35" y="42"/>
                  </a:lnTo>
                  <a:lnTo>
                    <a:pt x="26" y="54"/>
                  </a:lnTo>
                  <a:lnTo>
                    <a:pt x="18" y="65"/>
                  </a:lnTo>
                  <a:lnTo>
                    <a:pt x="8" y="77"/>
                  </a:lnTo>
                  <a:lnTo>
                    <a:pt x="1" y="91"/>
                  </a:lnTo>
                  <a:lnTo>
                    <a:pt x="1" y="91"/>
                  </a:lnTo>
                  <a:lnTo>
                    <a:pt x="0" y="93"/>
                  </a:lnTo>
                  <a:lnTo>
                    <a:pt x="1" y="96"/>
                  </a:lnTo>
                  <a:lnTo>
                    <a:pt x="3" y="99"/>
                  </a:lnTo>
                  <a:lnTo>
                    <a:pt x="4" y="100"/>
                  </a:lnTo>
                  <a:lnTo>
                    <a:pt x="7" y="101"/>
                  </a:lnTo>
                  <a:lnTo>
                    <a:pt x="10" y="101"/>
                  </a:lnTo>
                  <a:lnTo>
                    <a:pt x="11" y="100"/>
                  </a:lnTo>
                  <a:lnTo>
                    <a:pt x="14" y="97"/>
                  </a:lnTo>
                  <a:lnTo>
                    <a:pt x="14" y="97"/>
                  </a:lnTo>
                  <a:lnTo>
                    <a:pt x="19" y="87"/>
                  </a:lnTo>
                  <a:lnTo>
                    <a:pt x="26" y="74"/>
                  </a:lnTo>
                  <a:lnTo>
                    <a:pt x="34" y="65"/>
                  </a:lnTo>
                  <a:lnTo>
                    <a:pt x="42" y="55"/>
                  </a:lnTo>
                  <a:lnTo>
                    <a:pt x="42" y="55"/>
                  </a:lnTo>
                  <a:lnTo>
                    <a:pt x="46" y="50"/>
                  </a:lnTo>
                  <a:lnTo>
                    <a:pt x="50" y="44"/>
                  </a:lnTo>
                  <a:lnTo>
                    <a:pt x="56" y="35"/>
                  </a:lnTo>
                  <a:lnTo>
                    <a:pt x="56" y="35"/>
                  </a:lnTo>
                  <a:lnTo>
                    <a:pt x="67" y="23"/>
                  </a:lnTo>
                  <a:lnTo>
                    <a:pt x="76" y="11"/>
                  </a:lnTo>
                  <a:lnTo>
                    <a:pt x="76" y="11"/>
                  </a:lnTo>
                  <a:lnTo>
                    <a:pt x="79" y="8"/>
                  </a:lnTo>
                  <a:lnTo>
                    <a:pt x="79" y="5"/>
                  </a:lnTo>
                  <a:lnTo>
                    <a:pt x="77" y="4"/>
                  </a:lnTo>
                  <a:lnTo>
                    <a:pt x="76" y="1"/>
                  </a:lnTo>
                  <a:lnTo>
                    <a:pt x="75" y="0"/>
                  </a:lnTo>
                  <a:lnTo>
                    <a:pt x="72" y="0"/>
                  </a:lnTo>
                  <a:lnTo>
                    <a:pt x="69" y="0"/>
                  </a:lnTo>
                  <a:lnTo>
                    <a:pt x="67" y="1"/>
                  </a:lnTo>
                  <a:lnTo>
                    <a:pt x="67"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60" name="Freeform 1688"/>
            <p:cNvSpPr/>
            <p:nvPr/>
          </p:nvSpPr>
          <p:spPr>
            <a:xfrm>
              <a:off x="2491931" y="3672361"/>
              <a:ext cx="63500" cy="77788"/>
            </a:xfrm>
            <a:custGeom>
              <a:avLst/>
              <a:gdLst/>
              <a:ahLst/>
              <a:cxnLst>
                <a:cxn ang="0">
                  <a:pos x="57097" y="1588"/>
                </a:cxn>
                <a:cxn ang="0">
                  <a:pos x="57097" y="1588"/>
                </a:cxn>
                <a:cxn ang="0">
                  <a:pos x="41088" y="17992"/>
                </a:cxn>
                <a:cxn ang="0">
                  <a:pos x="26681" y="35454"/>
                </a:cxn>
                <a:cxn ang="0">
                  <a:pos x="12807" y="53446"/>
                </a:cxn>
                <a:cxn ang="0">
                  <a:pos x="6403" y="62442"/>
                </a:cxn>
                <a:cxn ang="0">
                  <a:pos x="0" y="72496"/>
                </a:cxn>
                <a:cxn ang="0">
                  <a:pos x="0" y="72496"/>
                </a:cxn>
                <a:cxn ang="0">
                  <a:pos x="0" y="74613"/>
                </a:cxn>
                <a:cxn ang="0">
                  <a:pos x="534" y="76200"/>
                </a:cxn>
                <a:cxn ang="0">
                  <a:pos x="2134" y="77788"/>
                </a:cxn>
                <a:cxn ang="0">
                  <a:pos x="3202" y="77788"/>
                </a:cxn>
                <a:cxn ang="0">
                  <a:pos x="4269" y="77788"/>
                </a:cxn>
                <a:cxn ang="0">
                  <a:pos x="4269" y="77788"/>
                </a:cxn>
                <a:cxn ang="0">
                  <a:pos x="8004" y="76200"/>
                </a:cxn>
                <a:cxn ang="0">
                  <a:pos x="11206" y="73555"/>
                </a:cxn>
                <a:cxn ang="0">
                  <a:pos x="11206" y="73555"/>
                </a:cxn>
                <a:cxn ang="0">
                  <a:pos x="12273" y="71967"/>
                </a:cxn>
                <a:cxn ang="0">
                  <a:pos x="12273" y="70380"/>
                </a:cxn>
                <a:cxn ang="0">
                  <a:pos x="12273" y="69850"/>
                </a:cxn>
                <a:cxn ang="0">
                  <a:pos x="11206" y="68263"/>
                </a:cxn>
                <a:cxn ang="0">
                  <a:pos x="11206" y="68263"/>
                </a:cxn>
                <a:cxn ang="0">
                  <a:pos x="22945" y="51859"/>
                </a:cxn>
                <a:cxn ang="0">
                  <a:pos x="35218" y="35984"/>
                </a:cxn>
                <a:cxn ang="0">
                  <a:pos x="48559" y="21167"/>
                </a:cxn>
                <a:cxn ang="0">
                  <a:pos x="61899" y="6350"/>
                </a:cxn>
                <a:cxn ang="0">
                  <a:pos x="61899" y="6350"/>
                </a:cxn>
                <a:cxn ang="0">
                  <a:pos x="62966" y="5292"/>
                </a:cxn>
                <a:cxn ang="0">
                  <a:pos x="63500" y="3704"/>
                </a:cxn>
                <a:cxn ang="0">
                  <a:pos x="62966" y="3175"/>
                </a:cxn>
                <a:cxn ang="0">
                  <a:pos x="61899" y="1588"/>
                </a:cxn>
                <a:cxn ang="0">
                  <a:pos x="60832" y="1058"/>
                </a:cxn>
                <a:cxn ang="0">
                  <a:pos x="59765" y="0"/>
                </a:cxn>
                <a:cxn ang="0">
                  <a:pos x="58697" y="1058"/>
                </a:cxn>
                <a:cxn ang="0">
                  <a:pos x="57097" y="1588"/>
                </a:cxn>
                <a:cxn ang="0">
                  <a:pos x="57097" y="1588"/>
                </a:cxn>
              </a:cxnLst>
              <a:rect l="0" t="0" r="0" b="0"/>
              <a:pathLst>
                <a:path w="119" h="147">
                  <a:moveTo>
                    <a:pt x="107" y="3"/>
                  </a:moveTo>
                  <a:lnTo>
                    <a:pt x="107" y="3"/>
                  </a:lnTo>
                  <a:lnTo>
                    <a:pt x="77" y="34"/>
                  </a:lnTo>
                  <a:lnTo>
                    <a:pt x="50" y="67"/>
                  </a:lnTo>
                  <a:lnTo>
                    <a:pt x="24" y="101"/>
                  </a:lnTo>
                  <a:lnTo>
                    <a:pt x="12" y="118"/>
                  </a:lnTo>
                  <a:lnTo>
                    <a:pt x="0" y="137"/>
                  </a:lnTo>
                  <a:lnTo>
                    <a:pt x="0" y="137"/>
                  </a:lnTo>
                  <a:lnTo>
                    <a:pt x="0" y="141"/>
                  </a:lnTo>
                  <a:lnTo>
                    <a:pt x="1" y="144"/>
                  </a:lnTo>
                  <a:lnTo>
                    <a:pt x="4" y="147"/>
                  </a:lnTo>
                  <a:lnTo>
                    <a:pt x="6" y="147"/>
                  </a:lnTo>
                  <a:lnTo>
                    <a:pt x="8" y="147"/>
                  </a:lnTo>
                  <a:lnTo>
                    <a:pt x="8" y="147"/>
                  </a:lnTo>
                  <a:lnTo>
                    <a:pt x="15" y="144"/>
                  </a:lnTo>
                  <a:lnTo>
                    <a:pt x="21" y="139"/>
                  </a:lnTo>
                  <a:lnTo>
                    <a:pt x="21" y="139"/>
                  </a:lnTo>
                  <a:lnTo>
                    <a:pt x="23" y="136"/>
                  </a:lnTo>
                  <a:lnTo>
                    <a:pt x="23" y="133"/>
                  </a:lnTo>
                  <a:lnTo>
                    <a:pt x="23" y="132"/>
                  </a:lnTo>
                  <a:lnTo>
                    <a:pt x="21" y="129"/>
                  </a:lnTo>
                  <a:lnTo>
                    <a:pt x="21" y="129"/>
                  </a:lnTo>
                  <a:lnTo>
                    <a:pt x="43" y="98"/>
                  </a:lnTo>
                  <a:lnTo>
                    <a:pt x="66" y="68"/>
                  </a:lnTo>
                  <a:lnTo>
                    <a:pt x="91" y="40"/>
                  </a:lnTo>
                  <a:lnTo>
                    <a:pt x="116" y="12"/>
                  </a:lnTo>
                  <a:lnTo>
                    <a:pt x="116" y="12"/>
                  </a:lnTo>
                  <a:lnTo>
                    <a:pt x="118" y="10"/>
                  </a:lnTo>
                  <a:lnTo>
                    <a:pt x="119" y="7"/>
                  </a:lnTo>
                  <a:lnTo>
                    <a:pt x="118" y="6"/>
                  </a:lnTo>
                  <a:lnTo>
                    <a:pt x="116" y="3"/>
                  </a:lnTo>
                  <a:lnTo>
                    <a:pt x="114" y="2"/>
                  </a:lnTo>
                  <a:lnTo>
                    <a:pt x="112" y="0"/>
                  </a:lnTo>
                  <a:lnTo>
                    <a:pt x="110" y="2"/>
                  </a:lnTo>
                  <a:lnTo>
                    <a:pt x="107" y="3"/>
                  </a:lnTo>
                  <a:lnTo>
                    <a:pt x="10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61" name="Freeform 1689"/>
            <p:cNvSpPr/>
            <p:nvPr/>
          </p:nvSpPr>
          <p:spPr>
            <a:xfrm>
              <a:off x="2512568" y="3685061"/>
              <a:ext cx="50800" cy="60325"/>
            </a:xfrm>
            <a:custGeom>
              <a:avLst/>
              <a:gdLst/>
              <a:ahLst/>
              <a:cxnLst>
                <a:cxn ang="0">
                  <a:pos x="46522" y="0"/>
                </a:cxn>
                <a:cxn ang="0">
                  <a:pos x="46522" y="0"/>
                </a:cxn>
                <a:cxn ang="0">
                  <a:pos x="42244" y="2693"/>
                </a:cxn>
                <a:cxn ang="0">
                  <a:pos x="38501" y="5386"/>
                </a:cxn>
                <a:cxn ang="0">
                  <a:pos x="35827" y="9156"/>
                </a:cxn>
                <a:cxn ang="0">
                  <a:pos x="32619" y="12927"/>
                </a:cxn>
                <a:cxn ang="0">
                  <a:pos x="32619" y="12927"/>
                </a:cxn>
                <a:cxn ang="0">
                  <a:pos x="21924" y="25854"/>
                </a:cxn>
                <a:cxn ang="0">
                  <a:pos x="11764" y="39319"/>
                </a:cxn>
                <a:cxn ang="0">
                  <a:pos x="11764" y="39319"/>
                </a:cxn>
                <a:cxn ang="0">
                  <a:pos x="8021" y="43628"/>
                </a:cxn>
                <a:cxn ang="0">
                  <a:pos x="3208" y="49014"/>
                </a:cxn>
                <a:cxn ang="0">
                  <a:pos x="1604" y="51707"/>
                </a:cxn>
                <a:cxn ang="0">
                  <a:pos x="0" y="54400"/>
                </a:cxn>
                <a:cxn ang="0">
                  <a:pos x="0" y="56555"/>
                </a:cxn>
                <a:cxn ang="0">
                  <a:pos x="1069" y="59248"/>
                </a:cxn>
                <a:cxn ang="0">
                  <a:pos x="1069" y="59248"/>
                </a:cxn>
                <a:cxn ang="0">
                  <a:pos x="2139" y="59786"/>
                </a:cxn>
                <a:cxn ang="0">
                  <a:pos x="3208" y="60325"/>
                </a:cxn>
                <a:cxn ang="0">
                  <a:pos x="5347" y="59786"/>
                </a:cxn>
                <a:cxn ang="0">
                  <a:pos x="6952" y="58171"/>
                </a:cxn>
                <a:cxn ang="0">
                  <a:pos x="7486" y="56016"/>
                </a:cxn>
                <a:cxn ang="0">
                  <a:pos x="7486" y="56016"/>
                </a:cxn>
                <a:cxn ang="0">
                  <a:pos x="7486" y="56016"/>
                </a:cxn>
                <a:cxn ang="0">
                  <a:pos x="8021" y="54400"/>
                </a:cxn>
                <a:cxn ang="0">
                  <a:pos x="8021" y="54400"/>
                </a:cxn>
                <a:cxn ang="0">
                  <a:pos x="11764" y="50091"/>
                </a:cxn>
                <a:cxn ang="0">
                  <a:pos x="11764" y="50091"/>
                </a:cxn>
                <a:cxn ang="0">
                  <a:pos x="21389" y="38780"/>
                </a:cxn>
                <a:cxn ang="0">
                  <a:pos x="21389" y="38780"/>
                </a:cxn>
                <a:cxn ang="0">
                  <a:pos x="27806" y="30701"/>
                </a:cxn>
                <a:cxn ang="0">
                  <a:pos x="34223" y="23160"/>
                </a:cxn>
                <a:cxn ang="0">
                  <a:pos x="34223" y="23160"/>
                </a:cxn>
                <a:cxn ang="0">
                  <a:pos x="40105" y="14543"/>
                </a:cxn>
                <a:cxn ang="0">
                  <a:pos x="43848" y="10234"/>
                </a:cxn>
                <a:cxn ang="0">
                  <a:pos x="45987" y="8618"/>
                </a:cxn>
                <a:cxn ang="0">
                  <a:pos x="48126" y="7002"/>
                </a:cxn>
                <a:cxn ang="0">
                  <a:pos x="48126" y="7002"/>
                </a:cxn>
                <a:cxn ang="0">
                  <a:pos x="49731" y="6463"/>
                </a:cxn>
                <a:cxn ang="0">
                  <a:pos x="50265" y="4848"/>
                </a:cxn>
                <a:cxn ang="0">
                  <a:pos x="50800" y="3232"/>
                </a:cxn>
                <a:cxn ang="0">
                  <a:pos x="50265" y="2154"/>
                </a:cxn>
                <a:cxn ang="0">
                  <a:pos x="50265" y="1077"/>
                </a:cxn>
                <a:cxn ang="0">
                  <a:pos x="48661" y="0"/>
                </a:cxn>
                <a:cxn ang="0">
                  <a:pos x="48126" y="0"/>
                </a:cxn>
                <a:cxn ang="0">
                  <a:pos x="46522" y="0"/>
                </a:cxn>
                <a:cxn ang="0">
                  <a:pos x="46522" y="0"/>
                </a:cxn>
              </a:cxnLst>
              <a:rect l="0" t="0" r="0" b="0"/>
              <a:pathLst>
                <a:path w="95" h="112">
                  <a:moveTo>
                    <a:pt x="87" y="0"/>
                  </a:moveTo>
                  <a:lnTo>
                    <a:pt x="87" y="0"/>
                  </a:lnTo>
                  <a:lnTo>
                    <a:pt x="79" y="5"/>
                  </a:lnTo>
                  <a:lnTo>
                    <a:pt x="72" y="10"/>
                  </a:lnTo>
                  <a:lnTo>
                    <a:pt x="67" y="17"/>
                  </a:lnTo>
                  <a:lnTo>
                    <a:pt x="61" y="24"/>
                  </a:lnTo>
                  <a:lnTo>
                    <a:pt x="61" y="24"/>
                  </a:lnTo>
                  <a:lnTo>
                    <a:pt x="41" y="48"/>
                  </a:lnTo>
                  <a:lnTo>
                    <a:pt x="22" y="73"/>
                  </a:lnTo>
                  <a:lnTo>
                    <a:pt x="22" y="73"/>
                  </a:lnTo>
                  <a:lnTo>
                    <a:pt x="15" y="81"/>
                  </a:lnTo>
                  <a:lnTo>
                    <a:pt x="6" y="91"/>
                  </a:lnTo>
                  <a:lnTo>
                    <a:pt x="3" y="96"/>
                  </a:lnTo>
                  <a:lnTo>
                    <a:pt x="0" y="101"/>
                  </a:lnTo>
                  <a:lnTo>
                    <a:pt x="0" y="105"/>
                  </a:lnTo>
                  <a:lnTo>
                    <a:pt x="2" y="110"/>
                  </a:lnTo>
                  <a:lnTo>
                    <a:pt x="2" y="110"/>
                  </a:lnTo>
                  <a:lnTo>
                    <a:pt x="4" y="111"/>
                  </a:lnTo>
                  <a:lnTo>
                    <a:pt x="6" y="112"/>
                  </a:lnTo>
                  <a:lnTo>
                    <a:pt x="10" y="111"/>
                  </a:lnTo>
                  <a:lnTo>
                    <a:pt x="13" y="108"/>
                  </a:lnTo>
                  <a:lnTo>
                    <a:pt x="14" y="104"/>
                  </a:lnTo>
                  <a:lnTo>
                    <a:pt x="14" y="104"/>
                  </a:lnTo>
                  <a:lnTo>
                    <a:pt x="14" y="104"/>
                  </a:lnTo>
                  <a:lnTo>
                    <a:pt x="15" y="101"/>
                  </a:lnTo>
                  <a:lnTo>
                    <a:pt x="15" y="101"/>
                  </a:lnTo>
                  <a:lnTo>
                    <a:pt x="22" y="93"/>
                  </a:lnTo>
                  <a:lnTo>
                    <a:pt x="22" y="93"/>
                  </a:lnTo>
                  <a:lnTo>
                    <a:pt x="40" y="72"/>
                  </a:lnTo>
                  <a:lnTo>
                    <a:pt x="40" y="72"/>
                  </a:lnTo>
                  <a:lnTo>
                    <a:pt x="52" y="57"/>
                  </a:lnTo>
                  <a:lnTo>
                    <a:pt x="64" y="43"/>
                  </a:lnTo>
                  <a:lnTo>
                    <a:pt x="64" y="43"/>
                  </a:lnTo>
                  <a:lnTo>
                    <a:pt x="75" y="27"/>
                  </a:lnTo>
                  <a:lnTo>
                    <a:pt x="82" y="19"/>
                  </a:lnTo>
                  <a:lnTo>
                    <a:pt x="86" y="16"/>
                  </a:lnTo>
                  <a:lnTo>
                    <a:pt x="90" y="13"/>
                  </a:lnTo>
                  <a:lnTo>
                    <a:pt x="90" y="13"/>
                  </a:lnTo>
                  <a:lnTo>
                    <a:pt x="93" y="12"/>
                  </a:lnTo>
                  <a:lnTo>
                    <a:pt x="94" y="9"/>
                  </a:lnTo>
                  <a:lnTo>
                    <a:pt x="95" y="6"/>
                  </a:lnTo>
                  <a:lnTo>
                    <a:pt x="94" y="4"/>
                  </a:lnTo>
                  <a:lnTo>
                    <a:pt x="94" y="2"/>
                  </a:lnTo>
                  <a:lnTo>
                    <a:pt x="91" y="0"/>
                  </a:lnTo>
                  <a:lnTo>
                    <a:pt x="90" y="0"/>
                  </a:lnTo>
                  <a:lnTo>
                    <a:pt x="87" y="0"/>
                  </a:lnTo>
                  <a:lnTo>
                    <a:pt x="8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62" name="Freeform 1690"/>
            <p:cNvSpPr/>
            <p:nvPr/>
          </p:nvSpPr>
          <p:spPr>
            <a:xfrm>
              <a:off x="2550668" y="3683473"/>
              <a:ext cx="38100" cy="61913"/>
            </a:xfrm>
            <a:custGeom>
              <a:avLst/>
              <a:gdLst/>
              <a:ahLst/>
              <a:cxnLst>
                <a:cxn ang="0">
                  <a:pos x="32197" y="538"/>
                </a:cxn>
                <a:cxn ang="0">
                  <a:pos x="32197" y="538"/>
                </a:cxn>
                <a:cxn ang="0">
                  <a:pos x="26294" y="6460"/>
                </a:cxn>
                <a:cxn ang="0">
                  <a:pos x="21465" y="12383"/>
                </a:cxn>
                <a:cxn ang="0">
                  <a:pos x="16099" y="19920"/>
                </a:cxn>
                <a:cxn ang="0">
                  <a:pos x="11806" y="26380"/>
                </a:cxn>
                <a:cxn ang="0">
                  <a:pos x="8049" y="34456"/>
                </a:cxn>
                <a:cxn ang="0">
                  <a:pos x="4293" y="41455"/>
                </a:cxn>
                <a:cxn ang="0">
                  <a:pos x="2146" y="49530"/>
                </a:cxn>
                <a:cxn ang="0">
                  <a:pos x="0" y="57068"/>
                </a:cxn>
                <a:cxn ang="0">
                  <a:pos x="0" y="57068"/>
                </a:cxn>
                <a:cxn ang="0">
                  <a:pos x="0" y="58144"/>
                </a:cxn>
                <a:cxn ang="0">
                  <a:pos x="0" y="59760"/>
                </a:cxn>
                <a:cxn ang="0">
                  <a:pos x="1610" y="61375"/>
                </a:cxn>
                <a:cxn ang="0">
                  <a:pos x="3756" y="61913"/>
                </a:cxn>
                <a:cxn ang="0">
                  <a:pos x="5366" y="61375"/>
                </a:cxn>
                <a:cxn ang="0">
                  <a:pos x="5903" y="60836"/>
                </a:cxn>
                <a:cxn ang="0">
                  <a:pos x="5903" y="60836"/>
                </a:cxn>
                <a:cxn ang="0">
                  <a:pos x="8049" y="57606"/>
                </a:cxn>
                <a:cxn ang="0">
                  <a:pos x="9123" y="54914"/>
                </a:cxn>
                <a:cxn ang="0">
                  <a:pos x="9123" y="54914"/>
                </a:cxn>
                <a:cxn ang="0">
                  <a:pos x="9123" y="53299"/>
                </a:cxn>
                <a:cxn ang="0">
                  <a:pos x="9123" y="53299"/>
                </a:cxn>
                <a:cxn ang="0">
                  <a:pos x="13415" y="40378"/>
                </a:cxn>
                <a:cxn ang="0">
                  <a:pos x="19855" y="26919"/>
                </a:cxn>
                <a:cxn ang="0">
                  <a:pos x="24148" y="20997"/>
                </a:cxn>
                <a:cxn ang="0">
                  <a:pos x="27904" y="15074"/>
                </a:cxn>
                <a:cxn ang="0">
                  <a:pos x="32197" y="10229"/>
                </a:cxn>
                <a:cxn ang="0">
                  <a:pos x="37027" y="5922"/>
                </a:cxn>
                <a:cxn ang="0">
                  <a:pos x="37027" y="5922"/>
                </a:cxn>
                <a:cxn ang="0">
                  <a:pos x="38100" y="4307"/>
                </a:cxn>
                <a:cxn ang="0">
                  <a:pos x="38100" y="3769"/>
                </a:cxn>
                <a:cxn ang="0">
                  <a:pos x="38100" y="2153"/>
                </a:cxn>
                <a:cxn ang="0">
                  <a:pos x="37027" y="538"/>
                </a:cxn>
                <a:cxn ang="0">
                  <a:pos x="35954" y="0"/>
                </a:cxn>
                <a:cxn ang="0">
                  <a:pos x="34344" y="0"/>
                </a:cxn>
                <a:cxn ang="0">
                  <a:pos x="32734" y="0"/>
                </a:cxn>
                <a:cxn ang="0">
                  <a:pos x="32197" y="538"/>
                </a:cxn>
                <a:cxn ang="0">
                  <a:pos x="32197" y="538"/>
                </a:cxn>
              </a:cxnLst>
              <a:rect l="0" t="0" r="0" b="0"/>
              <a:pathLst>
                <a:path w="71" h="115">
                  <a:moveTo>
                    <a:pt x="60" y="1"/>
                  </a:moveTo>
                  <a:lnTo>
                    <a:pt x="60" y="1"/>
                  </a:lnTo>
                  <a:lnTo>
                    <a:pt x="49" y="12"/>
                  </a:lnTo>
                  <a:lnTo>
                    <a:pt x="40" y="23"/>
                  </a:lnTo>
                  <a:lnTo>
                    <a:pt x="30" y="37"/>
                  </a:lnTo>
                  <a:lnTo>
                    <a:pt x="22" y="49"/>
                  </a:lnTo>
                  <a:lnTo>
                    <a:pt x="15" y="64"/>
                  </a:lnTo>
                  <a:lnTo>
                    <a:pt x="8" y="77"/>
                  </a:lnTo>
                  <a:lnTo>
                    <a:pt x="4" y="92"/>
                  </a:lnTo>
                  <a:lnTo>
                    <a:pt x="0" y="106"/>
                  </a:lnTo>
                  <a:lnTo>
                    <a:pt x="0" y="106"/>
                  </a:lnTo>
                  <a:lnTo>
                    <a:pt x="0" y="108"/>
                  </a:lnTo>
                  <a:lnTo>
                    <a:pt x="0" y="111"/>
                  </a:lnTo>
                  <a:lnTo>
                    <a:pt x="3" y="114"/>
                  </a:lnTo>
                  <a:lnTo>
                    <a:pt x="7" y="115"/>
                  </a:lnTo>
                  <a:lnTo>
                    <a:pt x="10" y="114"/>
                  </a:lnTo>
                  <a:lnTo>
                    <a:pt x="11" y="113"/>
                  </a:lnTo>
                  <a:lnTo>
                    <a:pt x="11" y="113"/>
                  </a:lnTo>
                  <a:lnTo>
                    <a:pt x="15" y="107"/>
                  </a:lnTo>
                  <a:lnTo>
                    <a:pt x="17" y="102"/>
                  </a:lnTo>
                  <a:lnTo>
                    <a:pt x="17" y="102"/>
                  </a:lnTo>
                  <a:lnTo>
                    <a:pt x="17" y="99"/>
                  </a:lnTo>
                  <a:lnTo>
                    <a:pt x="17" y="99"/>
                  </a:lnTo>
                  <a:lnTo>
                    <a:pt x="25" y="75"/>
                  </a:lnTo>
                  <a:lnTo>
                    <a:pt x="37" y="50"/>
                  </a:lnTo>
                  <a:lnTo>
                    <a:pt x="45" y="39"/>
                  </a:lnTo>
                  <a:lnTo>
                    <a:pt x="52" y="28"/>
                  </a:lnTo>
                  <a:lnTo>
                    <a:pt x="60" y="19"/>
                  </a:lnTo>
                  <a:lnTo>
                    <a:pt x="69" y="11"/>
                  </a:lnTo>
                  <a:lnTo>
                    <a:pt x="69" y="11"/>
                  </a:lnTo>
                  <a:lnTo>
                    <a:pt x="71" y="8"/>
                  </a:lnTo>
                  <a:lnTo>
                    <a:pt x="71" y="7"/>
                  </a:lnTo>
                  <a:lnTo>
                    <a:pt x="71" y="4"/>
                  </a:lnTo>
                  <a:lnTo>
                    <a:pt x="69" y="1"/>
                  </a:lnTo>
                  <a:lnTo>
                    <a:pt x="67" y="0"/>
                  </a:lnTo>
                  <a:lnTo>
                    <a:pt x="64" y="0"/>
                  </a:lnTo>
                  <a:lnTo>
                    <a:pt x="61" y="0"/>
                  </a:lnTo>
                  <a:lnTo>
                    <a:pt x="60" y="1"/>
                  </a:lnTo>
                  <a:lnTo>
                    <a:pt x="6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63" name="Freeform 1691"/>
            <p:cNvSpPr/>
            <p:nvPr/>
          </p:nvSpPr>
          <p:spPr>
            <a:xfrm>
              <a:off x="2566543" y="3691411"/>
              <a:ext cx="46038" cy="58738"/>
            </a:xfrm>
            <a:custGeom>
              <a:avLst/>
              <a:gdLst/>
              <a:ahLst/>
              <a:cxnLst>
                <a:cxn ang="0">
                  <a:pos x="42826" y="5769"/>
                </a:cxn>
                <a:cxn ang="0">
                  <a:pos x="43897" y="3147"/>
                </a:cxn>
                <a:cxn ang="0">
                  <a:pos x="42826" y="1049"/>
                </a:cxn>
                <a:cxn ang="0">
                  <a:pos x="40149" y="0"/>
                </a:cxn>
                <a:cxn ang="0">
                  <a:pos x="38008" y="1049"/>
                </a:cxn>
                <a:cxn ang="0">
                  <a:pos x="31049" y="6818"/>
                </a:cxn>
                <a:cxn ang="0">
                  <a:pos x="13918" y="24649"/>
                </a:cxn>
                <a:cxn ang="0">
                  <a:pos x="9636" y="29369"/>
                </a:cxn>
                <a:cxn ang="0">
                  <a:pos x="2141" y="40907"/>
                </a:cxn>
                <a:cxn ang="0">
                  <a:pos x="0" y="47200"/>
                </a:cxn>
                <a:cxn ang="0">
                  <a:pos x="535" y="49822"/>
                </a:cxn>
                <a:cxn ang="0">
                  <a:pos x="3212" y="51396"/>
                </a:cxn>
                <a:cxn ang="0">
                  <a:pos x="5889" y="51396"/>
                </a:cxn>
                <a:cxn ang="0">
                  <a:pos x="7495" y="49298"/>
                </a:cxn>
                <a:cxn ang="0">
                  <a:pos x="9636" y="42480"/>
                </a:cxn>
                <a:cxn ang="0">
                  <a:pos x="18201" y="29893"/>
                </a:cxn>
                <a:cxn ang="0">
                  <a:pos x="23554" y="25173"/>
                </a:cxn>
                <a:cxn ang="0">
                  <a:pos x="31049" y="16782"/>
                </a:cxn>
                <a:cxn ang="0">
                  <a:pos x="26231" y="25698"/>
                </a:cxn>
                <a:cxn ang="0">
                  <a:pos x="11777" y="46676"/>
                </a:cxn>
                <a:cxn ang="0">
                  <a:pos x="8030" y="53494"/>
                </a:cxn>
                <a:cxn ang="0">
                  <a:pos x="7495" y="56640"/>
                </a:cxn>
                <a:cxn ang="0">
                  <a:pos x="9636" y="58738"/>
                </a:cxn>
                <a:cxn ang="0">
                  <a:pos x="11777" y="58738"/>
                </a:cxn>
                <a:cxn ang="0">
                  <a:pos x="13918" y="57165"/>
                </a:cxn>
                <a:cxn ang="0">
                  <a:pos x="21948" y="44578"/>
                </a:cxn>
                <a:cxn ang="0">
                  <a:pos x="30514" y="32516"/>
                </a:cxn>
                <a:cxn ang="0">
                  <a:pos x="36937" y="21502"/>
                </a:cxn>
                <a:cxn ang="0">
                  <a:pos x="44432" y="11538"/>
                </a:cxn>
                <a:cxn ang="0">
                  <a:pos x="46038" y="9440"/>
                </a:cxn>
                <a:cxn ang="0">
                  <a:pos x="44432" y="6818"/>
                </a:cxn>
                <a:cxn ang="0">
                  <a:pos x="42826" y="5769"/>
                </a:cxn>
              </a:cxnLst>
              <a:rect l="0" t="0" r="0" b="0"/>
              <a:pathLst>
                <a:path w="86" h="112">
                  <a:moveTo>
                    <a:pt x="80" y="11"/>
                  </a:moveTo>
                  <a:lnTo>
                    <a:pt x="80" y="11"/>
                  </a:lnTo>
                  <a:lnTo>
                    <a:pt x="82" y="9"/>
                  </a:lnTo>
                  <a:lnTo>
                    <a:pt x="82" y="6"/>
                  </a:lnTo>
                  <a:lnTo>
                    <a:pt x="82" y="5"/>
                  </a:lnTo>
                  <a:lnTo>
                    <a:pt x="80" y="2"/>
                  </a:lnTo>
                  <a:lnTo>
                    <a:pt x="77" y="0"/>
                  </a:lnTo>
                  <a:lnTo>
                    <a:pt x="75" y="0"/>
                  </a:lnTo>
                  <a:lnTo>
                    <a:pt x="73" y="0"/>
                  </a:lnTo>
                  <a:lnTo>
                    <a:pt x="71" y="2"/>
                  </a:lnTo>
                  <a:lnTo>
                    <a:pt x="71" y="2"/>
                  </a:lnTo>
                  <a:lnTo>
                    <a:pt x="58" y="13"/>
                  </a:lnTo>
                  <a:lnTo>
                    <a:pt x="48" y="24"/>
                  </a:lnTo>
                  <a:lnTo>
                    <a:pt x="26" y="47"/>
                  </a:lnTo>
                  <a:lnTo>
                    <a:pt x="26" y="47"/>
                  </a:lnTo>
                  <a:lnTo>
                    <a:pt x="18" y="56"/>
                  </a:lnTo>
                  <a:lnTo>
                    <a:pt x="11" y="67"/>
                  </a:lnTo>
                  <a:lnTo>
                    <a:pt x="4" y="78"/>
                  </a:lnTo>
                  <a:lnTo>
                    <a:pt x="0" y="90"/>
                  </a:lnTo>
                  <a:lnTo>
                    <a:pt x="0" y="90"/>
                  </a:lnTo>
                  <a:lnTo>
                    <a:pt x="0" y="93"/>
                  </a:lnTo>
                  <a:lnTo>
                    <a:pt x="1" y="95"/>
                  </a:lnTo>
                  <a:lnTo>
                    <a:pt x="3" y="97"/>
                  </a:lnTo>
                  <a:lnTo>
                    <a:pt x="6" y="98"/>
                  </a:lnTo>
                  <a:lnTo>
                    <a:pt x="8" y="98"/>
                  </a:lnTo>
                  <a:lnTo>
                    <a:pt x="11" y="98"/>
                  </a:lnTo>
                  <a:lnTo>
                    <a:pt x="12" y="97"/>
                  </a:lnTo>
                  <a:lnTo>
                    <a:pt x="14" y="94"/>
                  </a:lnTo>
                  <a:lnTo>
                    <a:pt x="14" y="94"/>
                  </a:lnTo>
                  <a:lnTo>
                    <a:pt x="18" y="81"/>
                  </a:lnTo>
                  <a:lnTo>
                    <a:pt x="26" y="68"/>
                  </a:lnTo>
                  <a:lnTo>
                    <a:pt x="34" y="57"/>
                  </a:lnTo>
                  <a:lnTo>
                    <a:pt x="44" y="48"/>
                  </a:lnTo>
                  <a:lnTo>
                    <a:pt x="44" y="48"/>
                  </a:lnTo>
                  <a:lnTo>
                    <a:pt x="58" y="32"/>
                  </a:lnTo>
                  <a:lnTo>
                    <a:pt x="58" y="32"/>
                  </a:lnTo>
                  <a:lnTo>
                    <a:pt x="49" y="49"/>
                  </a:lnTo>
                  <a:lnTo>
                    <a:pt x="49" y="49"/>
                  </a:lnTo>
                  <a:lnTo>
                    <a:pt x="31" y="75"/>
                  </a:lnTo>
                  <a:lnTo>
                    <a:pt x="22" y="89"/>
                  </a:lnTo>
                  <a:lnTo>
                    <a:pt x="15" y="102"/>
                  </a:lnTo>
                  <a:lnTo>
                    <a:pt x="15" y="102"/>
                  </a:lnTo>
                  <a:lnTo>
                    <a:pt x="14" y="105"/>
                  </a:lnTo>
                  <a:lnTo>
                    <a:pt x="14" y="108"/>
                  </a:lnTo>
                  <a:lnTo>
                    <a:pt x="15" y="109"/>
                  </a:lnTo>
                  <a:lnTo>
                    <a:pt x="18" y="112"/>
                  </a:lnTo>
                  <a:lnTo>
                    <a:pt x="20" y="112"/>
                  </a:lnTo>
                  <a:lnTo>
                    <a:pt x="22" y="112"/>
                  </a:lnTo>
                  <a:lnTo>
                    <a:pt x="25" y="110"/>
                  </a:lnTo>
                  <a:lnTo>
                    <a:pt x="26" y="109"/>
                  </a:lnTo>
                  <a:lnTo>
                    <a:pt x="26" y="109"/>
                  </a:lnTo>
                  <a:lnTo>
                    <a:pt x="41" y="85"/>
                  </a:lnTo>
                  <a:lnTo>
                    <a:pt x="57" y="62"/>
                  </a:lnTo>
                  <a:lnTo>
                    <a:pt x="57" y="62"/>
                  </a:lnTo>
                  <a:lnTo>
                    <a:pt x="63" y="52"/>
                  </a:lnTo>
                  <a:lnTo>
                    <a:pt x="69" y="41"/>
                  </a:lnTo>
                  <a:lnTo>
                    <a:pt x="75" y="30"/>
                  </a:lnTo>
                  <a:lnTo>
                    <a:pt x="83" y="22"/>
                  </a:lnTo>
                  <a:lnTo>
                    <a:pt x="83" y="22"/>
                  </a:lnTo>
                  <a:lnTo>
                    <a:pt x="86" y="18"/>
                  </a:lnTo>
                  <a:lnTo>
                    <a:pt x="86" y="15"/>
                  </a:lnTo>
                  <a:lnTo>
                    <a:pt x="83" y="13"/>
                  </a:lnTo>
                  <a:lnTo>
                    <a:pt x="80" y="11"/>
                  </a:lnTo>
                  <a:lnTo>
                    <a:pt x="80" y="1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64" name="Freeform 1692"/>
            <p:cNvSpPr/>
            <p:nvPr/>
          </p:nvSpPr>
          <p:spPr>
            <a:xfrm>
              <a:off x="2599881" y="3692998"/>
              <a:ext cx="46038" cy="55563"/>
            </a:xfrm>
            <a:custGeom>
              <a:avLst/>
              <a:gdLst/>
              <a:ahLst/>
              <a:cxnLst>
                <a:cxn ang="0">
                  <a:pos x="40806" y="1573"/>
                </a:cxn>
                <a:cxn ang="0">
                  <a:pos x="40806" y="1573"/>
                </a:cxn>
                <a:cxn ang="0">
                  <a:pos x="27204" y="15201"/>
                </a:cxn>
                <a:cxn ang="0">
                  <a:pos x="20926" y="23064"/>
                </a:cxn>
                <a:cxn ang="0">
                  <a:pos x="15172" y="30927"/>
                </a:cxn>
                <a:cxn ang="0">
                  <a:pos x="15172" y="30927"/>
                </a:cxn>
                <a:cxn ang="0">
                  <a:pos x="10986" y="35120"/>
                </a:cxn>
                <a:cxn ang="0">
                  <a:pos x="6278" y="39838"/>
                </a:cxn>
                <a:cxn ang="0">
                  <a:pos x="3139" y="45604"/>
                </a:cxn>
                <a:cxn ang="0">
                  <a:pos x="1569" y="48224"/>
                </a:cxn>
                <a:cxn ang="0">
                  <a:pos x="0" y="50845"/>
                </a:cxn>
                <a:cxn ang="0">
                  <a:pos x="0" y="50845"/>
                </a:cxn>
                <a:cxn ang="0">
                  <a:pos x="0" y="52942"/>
                </a:cxn>
                <a:cxn ang="0">
                  <a:pos x="1046" y="53466"/>
                </a:cxn>
                <a:cxn ang="0">
                  <a:pos x="2093" y="55039"/>
                </a:cxn>
                <a:cxn ang="0">
                  <a:pos x="3139" y="55563"/>
                </a:cxn>
                <a:cxn ang="0">
                  <a:pos x="4185" y="55563"/>
                </a:cxn>
                <a:cxn ang="0">
                  <a:pos x="5755" y="55039"/>
                </a:cxn>
                <a:cxn ang="0">
                  <a:pos x="6278" y="53990"/>
                </a:cxn>
                <a:cxn ang="0">
                  <a:pos x="7324" y="52942"/>
                </a:cxn>
                <a:cxn ang="0">
                  <a:pos x="7324" y="52942"/>
                </a:cxn>
                <a:cxn ang="0">
                  <a:pos x="7847" y="51370"/>
                </a:cxn>
                <a:cxn ang="0">
                  <a:pos x="9417" y="49273"/>
                </a:cxn>
                <a:cxn ang="0">
                  <a:pos x="12033" y="45604"/>
                </a:cxn>
                <a:cxn ang="0">
                  <a:pos x="12033" y="45604"/>
                </a:cxn>
                <a:cxn ang="0">
                  <a:pos x="17264" y="38265"/>
                </a:cxn>
                <a:cxn ang="0">
                  <a:pos x="23019" y="31975"/>
                </a:cxn>
                <a:cxn ang="0">
                  <a:pos x="23019" y="31975"/>
                </a:cxn>
                <a:cxn ang="0">
                  <a:pos x="28251" y="25685"/>
                </a:cxn>
                <a:cxn ang="0">
                  <a:pos x="34005" y="19395"/>
                </a:cxn>
                <a:cxn ang="0">
                  <a:pos x="39760" y="13104"/>
                </a:cxn>
                <a:cxn ang="0">
                  <a:pos x="45515" y="6290"/>
                </a:cxn>
                <a:cxn ang="0">
                  <a:pos x="45515" y="6290"/>
                </a:cxn>
                <a:cxn ang="0">
                  <a:pos x="46038" y="5242"/>
                </a:cxn>
                <a:cxn ang="0">
                  <a:pos x="46038" y="3669"/>
                </a:cxn>
                <a:cxn ang="0">
                  <a:pos x="46038" y="2097"/>
                </a:cxn>
                <a:cxn ang="0">
                  <a:pos x="45515" y="1573"/>
                </a:cxn>
                <a:cxn ang="0">
                  <a:pos x="43945" y="1048"/>
                </a:cxn>
                <a:cxn ang="0">
                  <a:pos x="42899" y="0"/>
                </a:cxn>
                <a:cxn ang="0">
                  <a:pos x="41853" y="0"/>
                </a:cxn>
                <a:cxn ang="0">
                  <a:pos x="40806" y="1573"/>
                </a:cxn>
                <a:cxn ang="0">
                  <a:pos x="40806" y="1573"/>
                </a:cxn>
              </a:cxnLst>
              <a:rect l="0" t="0" r="0" b="0"/>
              <a:pathLst>
                <a:path w="88" h="106">
                  <a:moveTo>
                    <a:pt x="78" y="3"/>
                  </a:moveTo>
                  <a:lnTo>
                    <a:pt x="78" y="3"/>
                  </a:lnTo>
                  <a:lnTo>
                    <a:pt x="52" y="29"/>
                  </a:lnTo>
                  <a:lnTo>
                    <a:pt x="40" y="44"/>
                  </a:lnTo>
                  <a:lnTo>
                    <a:pt x="29" y="59"/>
                  </a:lnTo>
                  <a:lnTo>
                    <a:pt x="29" y="59"/>
                  </a:lnTo>
                  <a:lnTo>
                    <a:pt x="21" y="67"/>
                  </a:lnTo>
                  <a:lnTo>
                    <a:pt x="12" y="76"/>
                  </a:lnTo>
                  <a:lnTo>
                    <a:pt x="6" y="87"/>
                  </a:lnTo>
                  <a:lnTo>
                    <a:pt x="3" y="92"/>
                  </a:lnTo>
                  <a:lnTo>
                    <a:pt x="0" y="97"/>
                  </a:lnTo>
                  <a:lnTo>
                    <a:pt x="0" y="97"/>
                  </a:lnTo>
                  <a:lnTo>
                    <a:pt x="0" y="101"/>
                  </a:lnTo>
                  <a:lnTo>
                    <a:pt x="2" y="102"/>
                  </a:lnTo>
                  <a:lnTo>
                    <a:pt x="4" y="105"/>
                  </a:lnTo>
                  <a:lnTo>
                    <a:pt x="6" y="106"/>
                  </a:lnTo>
                  <a:lnTo>
                    <a:pt x="8" y="106"/>
                  </a:lnTo>
                  <a:lnTo>
                    <a:pt x="11" y="105"/>
                  </a:lnTo>
                  <a:lnTo>
                    <a:pt x="12" y="103"/>
                  </a:lnTo>
                  <a:lnTo>
                    <a:pt x="14" y="101"/>
                  </a:lnTo>
                  <a:lnTo>
                    <a:pt x="14" y="101"/>
                  </a:lnTo>
                  <a:lnTo>
                    <a:pt x="15" y="98"/>
                  </a:lnTo>
                  <a:lnTo>
                    <a:pt x="18" y="94"/>
                  </a:lnTo>
                  <a:lnTo>
                    <a:pt x="23" y="87"/>
                  </a:lnTo>
                  <a:lnTo>
                    <a:pt x="23" y="87"/>
                  </a:lnTo>
                  <a:lnTo>
                    <a:pt x="33" y="73"/>
                  </a:lnTo>
                  <a:lnTo>
                    <a:pt x="44" y="61"/>
                  </a:lnTo>
                  <a:lnTo>
                    <a:pt x="44" y="61"/>
                  </a:lnTo>
                  <a:lnTo>
                    <a:pt x="54" y="49"/>
                  </a:lnTo>
                  <a:lnTo>
                    <a:pt x="65" y="37"/>
                  </a:lnTo>
                  <a:lnTo>
                    <a:pt x="76" y="25"/>
                  </a:lnTo>
                  <a:lnTo>
                    <a:pt x="87" y="12"/>
                  </a:lnTo>
                  <a:lnTo>
                    <a:pt x="87" y="12"/>
                  </a:lnTo>
                  <a:lnTo>
                    <a:pt x="88" y="10"/>
                  </a:lnTo>
                  <a:lnTo>
                    <a:pt x="88" y="7"/>
                  </a:lnTo>
                  <a:lnTo>
                    <a:pt x="88" y="4"/>
                  </a:lnTo>
                  <a:lnTo>
                    <a:pt x="87" y="3"/>
                  </a:lnTo>
                  <a:lnTo>
                    <a:pt x="84" y="2"/>
                  </a:lnTo>
                  <a:lnTo>
                    <a:pt x="82" y="0"/>
                  </a:lnTo>
                  <a:lnTo>
                    <a:pt x="80" y="0"/>
                  </a:lnTo>
                  <a:lnTo>
                    <a:pt x="78" y="3"/>
                  </a:lnTo>
                  <a:lnTo>
                    <a:pt x="7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65" name="Freeform 1693"/>
            <p:cNvSpPr/>
            <p:nvPr/>
          </p:nvSpPr>
          <p:spPr>
            <a:xfrm>
              <a:off x="2617343" y="3697761"/>
              <a:ext cx="46038" cy="53975"/>
            </a:xfrm>
            <a:custGeom>
              <a:avLst/>
              <a:gdLst/>
              <a:ahLst/>
              <a:cxnLst>
                <a:cxn ang="0">
                  <a:pos x="40149" y="524"/>
                </a:cxn>
                <a:cxn ang="0">
                  <a:pos x="40149" y="524"/>
                </a:cxn>
                <a:cxn ang="0">
                  <a:pos x="36402" y="4192"/>
                </a:cxn>
                <a:cxn ang="0">
                  <a:pos x="32655" y="8908"/>
                </a:cxn>
                <a:cxn ang="0">
                  <a:pos x="32655" y="8908"/>
                </a:cxn>
                <a:cxn ang="0">
                  <a:pos x="27837" y="16245"/>
                </a:cxn>
                <a:cxn ang="0">
                  <a:pos x="21948" y="22533"/>
                </a:cxn>
                <a:cxn ang="0">
                  <a:pos x="21948" y="22533"/>
                </a:cxn>
                <a:cxn ang="0">
                  <a:pos x="16060" y="28298"/>
                </a:cxn>
                <a:cxn ang="0">
                  <a:pos x="10171" y="34586"/>
                </a:cxn>
                <a:cxn ang="0">
                  <a:pos x="5353" y="41922"/>
                </a:cxn>
                <a:cxn ang="0">
                  <a:pos x="535" y="48211"/>
                </a:cxn>
                <a:cxn ang="0">
                  <a:pos x="535" y="48211"/>
                </a:cxn>
                <a:cxn ang="0">
                  <a:pos x="0" y="49783"/>
                </a:cxn>
                <a:cxn ang="0">
                  <a:pos x="535" y="50831"/>
                </a:cxn>
                <a:cxn ang="0">
                  <a:pos x="535" y="52403"/>
                </a:cxn>
                <a:cxn ang="0">
                  <a:pos x="2141" y="52927"/>
                </a:cxn>
                <a:cxn ang="0">
                  <a:pos x="3747" y="53975"/>
                </a:cxn>
                <a:cxn ang="0">
                  <a:pos x="4283" y="53975"/>
                </a:cxn>
                <a:cxn ang="0">
                  <a:pos x="5889" y="52927"/>
                </a:cxn>
                <a:cxn ang="0">
                  <a:pos x="7495" y="51879"/>
                </a:cxn>
                <a:cxn ang="0">
                  <a:pos x="7495" y="51879"/>
                </a:cxn>
                <a:cxn ang="0">
                  <a:pos x="10707" y="46639"/>
                </a:cxn>
                <a:cxn ang="0">
                  <a:pos x="15524" y="40874"/>
                </a:cxn>
                <a:cxn ang="0">
                  <a:pos x="19807" y="36158"/>
                </a:cxn>
                <a:cxn ang="0">
                  <a:pos x="23554" y="30918"/>
                </a:cxn>
                <a:cxn ang="0">
                  <a:pos x="23554" y="30918"/>
                </a:cxn>
                <a:cxn ang="0">
                  <a:pos x="28908" y="25677"/>
                </a:cxn>
                <a:cxn ang="0">
                  <a:pos x="34261" y="19913"/>
                </a:cxn>
                <a:cxn ang="0">
                  <a:pos x="34261" y="19913"/>
                </a:cxn>
                <a:cxn ang="0">
                  <a:pos x="36402" y="16245"/>
                </a:cxn>
                <a:cxn ang="0">
                  <a:pos x="38543" y="12577"/>
                </a:cxn>
                <a:cxn ang="0">
                  <a:pos x="40685" y="9957"/>
                </a:cxn>
                <a:cxn ang="0">
                  <a:pos x="43897" y="6812"/>
                </a:cxn>
                <a:cxn ang="0">
                  <a:pos x="43897" y="6812"/>
                </a:cxn>
                <a:cxn ang="0">
                  <a:pos x="44967" y="5764"/>
                </a:cxn>
                <a:cxn ang="0">
                  <a:pos x="46038" y="4716"/>
                </a:cxn>
                <a:cxn ang="0">
                  <a:pos x="46038" y="3144"/>
                </a:cxn>
                <a:cxn ang="0">
                  <a:pos x="44967" y="2096"/>
                </a:cxn>
                <a:cxn ang="0">
                  <a:pos x="44432" y="1048"/>
                </a:cxn>
                <a:cxn ang="0">
                  <a:pos x="42826" y="524"/>
                </a:cxn>
                <a:cxn ang="0">
                  <a:pos x="41220" y="0"/>
                </a:cxn>
                <a:cxn ang="0">
                  <a:pos x="40149" y="524"/>
                </a:cxn>
                <a:cxn ang="0">
                  <a:pos x="40149" y="524"/>
                </a:cxn>
              </a:cxnLst>
              <a:rect l="0" t="0" r="0" b="0"/>
              <a:pathLst>
                <a:path w="86" h="103">
                  <a:moveTo>
                    <a:pt x="75" y="1"/>
                  </a:moveTo>
                  <a:lnTo>
                    <a:pt x="75" y="1"/>
                  </a:lnTo>
                  <a:lnTo>
                    <a:pt x="68" y="8"/>
                  </a:lnTo>
                  <a:lnTo>
                    <a:pt x="61" y="17"/>
                  </a:lnTo>
                  <a:lnTo>
                    <a:pt x="61" y="17"/>
                  </a:lnTo>
                  <a:lnTo>
                    <a:pt x="52" y="31"/>
                  </a:lnTo>
                  <a:lnTo>
                    <a:pt x="41" y="43"/>
                  </a:lnTo>
                  <a:lnTo>
                    <a:pt x="41" y="43"/>
                  </a:lnTo>
                  <a:lnTo>
                    <a:pt x="30" y="54"/>
                  </a:lnTo>
                  <a:lnTo>
                    <a:pt x="19" y="66"/>
                  </a:lnTo>
                  <a:lnTo>
                    <a:pt x="10" y="80"/>
                  </a:lnTo>
                  <a:lnTo>
                    <a:pt x="1" y="92"/>
                  </a:lnTo>
                  <a:lnTo>
                    <a:pt x="1" y="92"/>
                  </a:lnTo>
                  <a:lnTo>
                    <a:pt x="0" y="95"/>
                  </a:lnTo>
                  <a:lnTo>
                    <a:pt x="1" y="97"/>
                  </a:lnTo>
                  <a:lnTo>
                    <a:pt x="1" y="100"/>
                  </a:lnTo>
                  <a:lnTo>
                    <a:pt x="4" y="101"/>
                  </a:lnTo>
                  <a:lnTo>
                    <a:pt x="7" y="103"/>
                  </a:lnTo>
                  <a:lnTo>
                    <a:pt x="8" y="103"/>
                  </a:lnTo>
                  <a:lnTo>
                    <a:pt x="11" y="101"/>
                  </a:lnTo>
                  <a:lnTo>
                    <a:pt x="14" y="99"/>
                  </a:lnTo>
                  <a:lnTo>
                    <a:pt x="14" y="99"/>
                  </a:lnTo>
                  <a:lnTo>
                    <a:pt x="20" y="89"/>
                  </a:lnTo>
                  <a:lnTo>
                    <a:pt x="29" y="78"/>
                  </a:lnTo>
                  <a:lnTo>
                    <a:pt x="37" y="69"/>
                  </a:lnTo>
                  <a:lnTo>
                    <a:pt x="44" y="59"/>
                  </a:lnTo>
                  <a:lnTo>
                    <a:pt x="44" y="59"/>
                  </a:lnTo>
                  <a:lnTo>
                    <a:pt x="54" y="49"/>
                  </a:lnTo>
                  <a:lnTo>
                    <a:pt x="64" y="38"/>
                  </a:lnTo>
                  <a:lnTo>
                    <a:pt x="64" y="38"/>
                  </a:lnTo>
                  <a:lnTo>
                    <a:pt x="68" y="31"/>
                  </a:lnTo>
                  <a:lnTo>
                    <a:pt x="72" y="24"/>
                  </a:lnTo>
                  <a:lnTo>
                    <a:pt x="76" y="19"/>
                  </a:lnTo>
                  <a:lnTo>
                    <a:pt x="82" y="13"/>
                  </a:lnTo>
                  <a:lnTo>
                    <a:pt x="82" y="13"/>
                  </a:lnTo>
                  <a:lnTo>
                    <a:pt x="84" y="11"/>
                  </a:lnTo>
                  <a:lnTo>
                    <a:pt x="86" y="9"/>
                  </a:lnTo>
                  <a:lnTo>
                    <a:pt x="86" y="6"/>
                  </a:lnTo>
                  <a:lnTo>
                    <a:pt x="84" y="4"/>
                  </a:lnTo>
                  <a:lnTo>
                    <a:pt x="83" y="2"/>
                  </a:lnTo>
                  <a:lnTo>
                    <a:pt x="80" y="1"/>
                  </a:lnTo>
                  <a:lnTo>
                    <a:pt x="77" y="0"/>
                  </a:lnTo>
                  <a:lnTo>
                    <a:pt x="75" y="1"/>
                  </a:lnTo>
                  <a:lnTo>
                    <a:pt x="75"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66" name="Freeform 1694"/>
            <p:cNvSpPr/>
            <p:nvPr/>
          </p:nvSpPr>
          <p:spPr>
            <a:xfrm>
              <a:off x="2647506" y="3697761"/>
              <a:ext cx="38100" cy="44450"/>
            </a:xfrm>
            <a:custGeom>
              <a:avLst/>
              <a:gdLst/>
              <a:ahLst/>
              <a:cxnLst>
                <a:cxn ang="0">
                  <a:pos x="33807" y="0"/>
                </a:cxn>
                <a:cxn ang="0">
                  <a:pos x="33807" y="0"/>
                </a:cxn>
                <a:cxn ang="0">
                  <a:pos x="30587" y="529"/>
                </a:cxn>
                <a:cxn ang="0">
                  <a:pos x="28441" y="2117"/>
                </a:cxn>
                <a:cxn ang="0">
                  <a:pos x="23611" y="5821"/>
                </a:cxn>
                <a:cxn ang="0">
                  <a:pos x="19318" y="10583"/>
                </a:cxn>
                <a:cxn ang="0">
                  <a:pos x="15562" y="15875"/>
                </a:cxn>
                <a:cxn ang="0">
                  <a:pos x="15562" y="15875"/>
                </a:cxn>
                <a:cxn ang="0">
                  <a:pos x="4830" y="32279"/>
                </a:cxn>
                <a:cxn ang="0">
                  <a:pos x="4830" y="32279"/>
                </a:cxn>
                <a:cxn ang="0">
                  <a:pos x="1610" y="35983"/>
                </a:cxn>
                <a:cxn ang="0">
                  <a:pos x="0" y="40217"/>
                </a:cxn>
                <a:cxn ang="0">
                  <a:pos x="0" y="40217"/>
                </a:cxn>
                <a:cxn ang="0">
                  <a:pos x="0" y="42333"/>
                </a:cxn>
                <a:cxn ang="0">
                  <a:pos x="1610" y="43921"/>
                </a:cxn>
                <a:cxn ang="0">
                  <a:pos x="1610" y="43921"/>
                </a:cxn>
                <a:cxn ang="0">
                  <a:pos x="1610" y="44450"/>
                </a:cxn>
                <a:cxn ang="0">
                  <a:pos x="1610" y="44450"/>
                </a:cxn>
                <a:cxn ang="0">
                  <a:pos x="3756" y="44450"/>
                </a:cxn>
                <a:cxn ang="0">
                  <a:pos x="5366" y="44450"/>
                </a:cxn>
                <a:cxn ang="0">
                  <a:pos x="6976" y="42863"/>
                </a:cxn>
                <a:cxn ang="0">
                  <a:pos x="7513" y="40746"/>
                </a:cxn>
                <a:cxn ang="0">
                  <a:pos x="7513" y="40746"/>
                </a:cxn>
                <a:cxn ang="0">
                  <a:pos x="9123" y="38629"/>
                </a:cxn>
                <a:cxn ang="0">
                  <a:pos x="10196" y="36513"/>
                </a:cxn>
                <a:cxn ang="0">
                  <a:pos x="10196" y="36513"/>
                </a:cxn>
                <a:cxn ang="0">
                  <a:pos x="13952" y="30692"/>
                </a:cxn>
                <a:cxn ang="0">
                  <a:pos x="17708" y="25929"/>
                </a:cxn>
                <a:cxn ang="0">
                  <a:pos x="17708" y="25929"/>
                </a:cxn>
                <a:cxn ang="0">
                  <a:pos x="21465" y="20638"/>
                </a:cxn>
                <a:cxn ang="0">
                  <a:pos x="25758" y="14287"/>
                </a:cxn>
                <a:cxn ang="0">
                  <a:pos x="27904" y="11642"/>
                </a:cxn>
                <a:cxn ang="0">
                  <a:pos x="30051" y="9525"/>
                </a:cxn>
                <a:cxn ang="0">
                  <a:pos x="32734" y="7937"/>
                </a:cxn>
                <a:cxn ang="0">
                  <a:pos x="35954" y="6350"/>
                </a:cxn>
                <a:cxn ang="0">
                  <a:pos x="35954" y="6350"/>
                </a:cxn>
                <a:cxn ang="0">
                  <a:pos x="37563" y="6350"/>
                </a:cxn>
                <a:cxn ang="0">
                  <a:pos x="38100" y="5292"/>
                </a:cxn>
                <a:cxn ang="0">
                  <a:pos x="38100" y="4233"/>
                </a:cxn>
                <a:cxn ang="0">
                  <a:pos x="38100" y="2646"/>
                </a:cxn>
                <a:cxn ang="0">
                  <a:pos x="37563" y="1588"/>
                </a:cxn>
                <a:cxn ang="0">
                  <a:pos x="36490" y="529"/>
                </a:cxn>
                <a:cxn ang="0">
                  <a:pos x="35417" y="0"/>
                </a:cxn>
                <a:cxn ang="0">
                  <a:pos x="33807" y="0"/>
                </a:cxn>
                <a:cxn ang="0">
                  <a:pos x="33807" y="0"/>
                </a:cxn>
              </a:cxnLst>
              <a:rect l="0" t="0" r="0" b="0"/>
              <a:pathLst>
                <a:path w="71" h="84">
                  <a:moveTo>
                    <a:pt x="63" y="0"/>
                  </a:moveTo>
                  <a:lnTo>
                    <a:pt x="63" y="0"/>
                  </a:lnTo>
                  <a:lnTo>
                    <a:pt x="57" y="1"/>
                  </a:lnTo>
                  <a:lnTo>
                    <a:pt x="53" y="4"/>
                  </a:lnTo>
                  <a:lnTo>
                    <a:pt x="44" y="11"/>
                  </a:lnTo>
                  <a:lnTo>
                    <a:pt x="36" y="20"/>
                  </a:lnTo>
                  <a:lnTo>
                    <a:pt x="29" y="30"/>
                  </a:lnTo>
                  <a:lnTo>
                    <a:pt x="29" y="30"/>
                  </a:lnTo>
                  <a:lnTo>
                    <a:pt x="9" y="61"/>
                  </a:lnTo>
                  <a:lnTo>
                    <a:pt x="9" y="61"/>
                  </a:lnTo>
                  <a:lnTo>
                    <a:pt x="3" y="68"/>
                  </a:lnTo>
                  <a:lnTo>
                    <a:pt x="0" y="76"/>
                  </a:lnTo>
                  <a:lnTo>
                    <a:pt x="0" y="76"/>
                  </a:lnTo>
                  <a:lnTo>
                    <a:pt x="0" y="80"/>
                  </a:lnTo>
                  <a:lnTo>
                    <a:pt x="3" y="83"/>
                  </a:lnTo>
                  <a:lnTo>
                    <a:pt x="3" y="83"/>
                  </a:lnTo>
                  <a:lnTo>
                    <a:pt x="3" y="84"/>
                  </a:lnTo>
                  <a:lnTo>
                    <a:pt x="3" y="84"/>
                  </a:lnTo>
                  <a:lnTo>
                    <a:pt x="7" y="84"/>
                  </a:lnTo>
                  <a:lnTo>
                    <a:pt x="10" y="84"/>
                  </a:lnTo>
                  <a:lnTo>
                    <a:pt x="13" y="81"/>
                  </a:lnTo>
                  <a:lnTo>
                    <a:pt x="14" y="77"/>
                  </a:lnTo>
                  <a:lnTo>
                    <a:pt x="14" y="77"/>
                  </a:lnTo>
                  <a:lnTo>
                    <a:pt x="17" y="73"/>
                  </a:lnTo>
                  <a:lnTo>
                    <a:pt x="19" y="69"/>
                  </a:lnTo>
                  <a:lnTo>
                    <a:pt x="19" y="69"/>
                  </a:lnTo>
                  <a:lnTo>
                    <a:pt x="26" y="58"/>
                  </a:lnTo>
                  <a:lnTo>
                    <a:pt x="33" y="49"/>
                  </a:lnTo>
                  <a:lnTo>
                    <a:pt x="33" y="49"/>
                  </a:lnTo>
                  <a:lnTo>
                    <a:pt x="40" y="39"/>
                  </a:lnTo>
                  <a:lnTo>
                    <a:pt x="48" y="27"/>
                  </a:lnTo>
                  <a:lnTo>
                    <a:pt x="52" y="22"/>
                  </a:lnTo>
                  <a:lnTo>
                    <a:pt x="56" y="18"/>
                  </a:lnTo>
                  <a:lnTo>
                    <a:pt x="61" y="15"/>
                  </a:lnTo>
                  <a:lnTo>
                    <a:pt x="67" y="12"/>
                  </a:lnTo>
                  <a:lnTo>
                    <a:pt x="67" y="12"/>
                  </a:lnTo>
                  <a:lnTo>
                    <a:pt x="70" y="12"/>
                  </a:lnTo>
                  <a:lnTo>
                    <a:pt x="71" y="10"/>
                  </a:lnTo>
                  <a:lnTo>
                    <a:pt x="71" y="8"/>
                  </a:lnTo>
                  <a:lnTo>
                    <a:pt x="71" y="5"/>
                  </a:lnTo>
                  <a:lnTo>
                    <a:pt x="70" y="3"/>
                  </a:lnTo>
                  <a:lnTo>
                    <a:pt x="68" y="1"/>
                  </a:lnTo>
                  <a:lnTo>
                    <a:pt x="66" y="0"/>
                  </a:lnTo>
                  <a:lnTo>
                    <a:pt x="63" y="0"/>
                  </a:lnTo>
                  <a:lnTo>
                    <a:pt x="63"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67" name="Freeform 1695"/>
            <p:cNvSpPr/>
            <p:nvPr/>
          </p:nvSpPr>
          <p:spPr>
            <a:xfrm>
              <a:off x="2663381" y="3691411"/>
              <a:ext cx="44450" cy="55563"/>
            </a:xfrm>
            <a:custGeom>
              <a:avLst/>
              <a:gdLst/>
              <a:ahLst/>
              <a:cxnLst>
                <a:cxn ang="0">
                  <a:pos x="37129" y="1588"/>
                </a:cxn>
                <a:cxn ang="0">
                  <a:pos x="37129" y="1588"/>
                </a:cxn>
                <a:cxn ang="0">
                  <a:pos x="32422" y="9525"/>
                </a:cxn>
                <a:cxn ang="0">
                  <a:pos x="26147" y="16933"/>
                </a:cxn>
                <a:cxn ang="0">
                  <a:pos x="13074" y="30163"/>
                </a:cxn>
                <a:cxn ang="0">
                  <a:pos x="13074" y="30163"/>
                </a:cxn>
                <a:cxn ang="0">
                  <a:pos x="8367" y="35454"/>
                </a:cxn>
                <a:cxn ang="0">
                  <a:pos x="4184" y="40217"/>
                </a:cxn>
                <a:cxn ang="0">
                  <a:pos x="2092" y="43392"/>
                </a:cxn>
                <a:cxn ang="0">
                  <a:pos x="523" y="47096"/>
                </a:cxn>
                <a:cxn ang="0">
                  <a:pos x="0" y="49742"/>
                </a:cxn>
                <a:cxn ang="0">
                  <a:pos x="0" y="53446"/>
                </a:cxn>
                <a:cxn ang="0">
                  <a:pos x="0" y="53446"/>
                </a:cxn>
                <a:cxn ang="0">
                  <a:pos x="523" y="55034"/>
                </a:cxn>
                <a:cxn ang="0">
                  <a:pos x="1046" y="55563"/>
                </a:cxn>
                <a:cxn ang="0">
                  <a:pos x="2615" y="55563"/>
                </a:cxn>
                <a:cxn ang="0">
                  <a:pos x="4184" y="55563"/>
                </a:cxn>
                <a:cxn ang="0">
                  <a:pos x="5229" y="55034"/>
                </a:cxn>
                <a:cxn ang="0">
                  <a:pos x="6275" y="53975"/>
                </a:cxn>
                <a:cxn ang="0">
                  <a:pos x="6798" y="52917"/>
                </a:cxn>
                <a:cxn ang="0">
                  <a:pos x="6798" y="51330"/>
                </a:cxn>
                <a:cxn ang="0">
                  <a:pos x="6798" y="51330"/>
                </a:cxn>
                <a:cxn ang="0">
                  <a:pos x="6798" y="49742"/>
                </a:cxn>
                <a:cxn ang="0">
                  <a:pos x="7844" y="47625"/>
                </a:cxn>
                <a:cxn ang="0">
                  <a:pos x="10459" y="43921"/>
                </a:cxn>
                <a:cxn ang="0">
                  <a:pos x="15165" y="38100"/>
                </a:cxn>
                <a:cxn ang="0">
                  <a:pos x="15165" y="38100"/>
                </a:cxn>
                <a:cxn ang="0">
                  <a:pos x="20918" y="31750"/>
                </a:cxn>
                <a:cxn ang="0">
                  <a:pos x="27193" y="25929"/>
                </a:cxn>
                <a:cxn ang="0">
                  <a:pos x="27193" y="25929"/>
                </a:cxn>
                <a:cxn ang="0">
                  <a:pos x="36083" y="15875"/>
                </a:cxn>
                <a:cxn ang="0">
                  <a:pos x="40266" y="11113"/>
                </a:cxn>
                <a:cxn ang="0">
                  <a:pos x="43927" y="5292"/>
                </a:cxn>
                <a:cxn ang="0">
                  <a:pos x="43927" y="5292"/>
                </a:cxn>
                <a:cxn ang="0">
                  <a:pos x="44450" y="3704"/>
                </a:cxn>
                <a:cxn ang="0">
                  <a:pos x="43927" y="2646"/>
                </a:cxn>
                <a:cxn ang="0">
                  <a:pos x="42881" y="1588"/>
                </a:cxn>
                <a:cxn ang="0">
                  <a:pos x="42358" y="0"/>
                </a:cxn>
                <a:cxn ang="0">
                  <a:pos x="40789" y="0"/>
                </a:cxn>
                <a:cxn ang="0">
                  <a:pos x="39744" y="0"/>
                </a:cxn>
                <a:cxn ang="0">
                  <a:pos x="38698" y="0"/>
                </a:cxn>
                <a:cxn ang="0">
                  <a:pos x="37129" y="1588"/>
                </a:cxn>
                <a:cxn ang="0">
                  <a:pos x="37129" y="1588"/>
                </a:cxn>
              </a:cxnLst>
              <a:rect l="0" t="0" r="0" b="0"/>
              <a:pathLst>
                <a:path w="85" h="105">
                  <a:moveTo>
                    <a:pt x="71" y="3"/>
                  </a:moveTo>
                  <a:lnTo>
                    <a:pt x="71" y="3"/>
                  </a:lnTo>
                  <a:lnTo>
                    <a:pt x="62" y="18"/>
                  </a:lnTo>
                  <a:lnTo>
                    <a:pt x="50" y="32"/>
                  </a:lnTo>
                  <a:lnTo>
                    <a:pt x="25" y="57"/>
                  </a:lnTo>
                  <a:lnTo>
                    <a:pt x="25" y="57"/>
                  </a:lnTo>
                  <a:lnTo>
                    <a:pt x="16" y="67"/>
                  </a:lnTo>
                  <a:lnTo>
                    <a:pt x="8" y="76"/>
                  </a:lnTo>
                  <a:lnTo>
                    <a:pt x="4" y="82"/>
                  </a:lnTo>
                  <a:lnTo>
                    <a:pt x="1" y="89"/>
                  </a:lnTo>
                  <a:lnTo>
                    <a:pt x="0" y="94"/>
                  </a:lnTo>
                  <a:lnTo>
                    <a:pt x="0" y="101"/>
                  </a:lnTo>
                  <a:lnTo>
                    <a:pt x="0" y="101"/>
                  </a:lnTo>
                  <a:lnTo>
                    <a:pt x="1" y="104"/>
                  </a:lnTo>
                  <a:lnTo>
                    <a:pt x="2" y="105"/>
                  </a:lnTo>
                  <a:lnTo>
                    <a:pt x="5" y="105"/>
                  </a:lnTo>
                  <a:lnTo>
                    <a:pt x="8" y="105"/>
                  </a:lnTo>
                  <a:lnTo>
                    <a:pt x="10" y="104"/>
                  </a:lnTo>
                  <a:lnTo>
                    <a:pt x="12" y="102"/>
                  </a:lnTo>
                  <a:lnTo>
                    <a:pt x="13" y="100"/>
                  </a:lnTo>
                  <a:lnTo>
                    <a:pt x="13" y="97"/>
                  </a:lnTo>
                  <a:lnTo>
                    <a:pt x="13" y="97"/>
                  </a:lnTo>
                  <a:lnTo>
                    <a:pt x="13" y="94"/>
                  </a:lnTo>
                  <a:lnTo>
                    <a:pt x="15" y="90"/>
                  </a:lnTo>
                  <a:lnTo>
                    <a:pt x="20" y="83"/>
                  </a:lnTo>
                  <a:lnTo>
                    <a:pt x="29" y="72"/>
                  </a:lnTo>
                  <a:lnTo>
                    <a:pt x="29" y="72"/>
                  </a:lnTo>
                  <a:lnTo>
                    <a:pt x="40" y="60"/>
                  </a:lnTo>
                  <a:lnTo>
                    <a:pt x="52" y="49"/>
                  </a:lnTo>
                  <a:lnTo>
                    <a:pt x="52" y="49"/>
                  </a:lnTo>
                  <a:lnTo>
                    <a:pt x="69" y="30"/>
                  </a:lnTo>
                  <a:lnTo>
                    <a:pt x="77" y="21"/>
                  </a:lnTo>
                  <a:lnTo>
                    <a:pt x="84" y="10"/>
                  </a:lnTo>
                  <a:lnTo>
                    <a:pt x="84" y="10"/>
                  </a:lnTo>
                  <a:lnTo>
                    <a:pt x="85" y="7"/>
                  </a:lnTo>
                  <a:lnTo>
                    <a:pt x="84" y="5"/>
                  </a:lnTo>
                  <a:lnTo>
                    <a:pt x="82" y="3"/>
                  </a:lnTo>
                  <a:lnTo>
                    <a:pt x="81" y="0"/>
                  </a:lnTo>
                  <a:lnTo>
                    <a:pt x="78" y="0"/>
                  </a:lnTo>
                  <a:lnTo>
                    <a:pt x="76" y="0"/>
                  </a:lnTo>
                  <a:lnTo>
                    <a:pt x="74" y="0"/>
                  </a:lnTo>
                  <a:lnTo>
                    <a:pt x="71" y="3"/>
                  </a:lnTo>
                  <a:lnTo>
                    <a:pt x="71"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68" name="Freeform 1696"/>
            <p:cNvSpPr/>
            <p:nvPr/>
          </p:nvSpPr>
          <p:spPr>
            <a:xfrm>
              <a:off x="2687193" y="3683473"/>
              <a:ext cx="42863" cy="57150"/>
            </a:xfrm>
            <a:custGeom>
              <a:avLst/>
              <a:gdLst/>
              <a:ahLst/>
              <a:cxnLst>
                <a:cxn ang="0">
                  <a:pos x="37571" y="1049"/>
                </a:cxn>
                <a:cxn ang="0">
                  <a:pos x="37571" y="1049"/>
                </a:cxn>
                <a:cxn ang="0">
                  <a:pos x="32280" y="6292"/>
                </a:cxn>
                <a:cxn ang="0">
                  <a:pos x="28046" y="12059"/>
                </a:cxn>
                <a:cxn ang="0">
                  <a:pos x="20109" y="23070"/>
                </a:cxn>
                <a:cxn ang="0">
                  <a:pos x="20109" y="23070"/>
                </a:cxn>
                <a:cxn ang="0">
                  <a:pos x="10054" y="37226"/>
                </a:cxn>
                <a:cxn ang="0">
                  <a:pos x="5292" y="44567"/>
                </a:cxn>
                <a:cxn ang="0">
                  <a:pos x="529" y="51907"/>
                </a:cxn>
                <a:cxn ang="0">
                  <a:pos x="529" y="51907"/>
                </a:cxn>
                <a:cxn ang="0">
                  <a:pos x="0" y="52956"/>
                </a:cxn>
                <a:cxn ang="0">
                  <a:pos x="0" y="54528"/>
                </a:cxn>
                <a:cxn ang="0">
                  <a:pos x="529" y="56101"/>
                </a:cxn>
                <a:cxn ang="0">
                  <a:pos x="2117" y="56626"/>
                </a:cxn>
                <a:cxn ang="0">
                  <a:pos x="3704" y="57150"/>
                </a:cxn>
                <a:cxn ang="0">
                  <a:pos x="4233" y="57150"/>
                </a:cxn>
                <a:cxn ang="0">
                  <a:pos x="5821" y="56626"/>
                </a:cxn>
                <a:cxn ang="0">
                  <a:pos x="6350" y="55053"/>
                </a:cxn>
                <a:cxn ang="0">
                  <a:pos x="6350" y="55053"/>
                </a:cxn>
                <a:cxn ang="0">
                  <a:pos x="10054" y="49810"/>
                </a:cxn>
                <a:cxn ang="0">
                  <a:pos x="14288" y="44042"/>
                </a:cxn>
                <a:cxn ang="0">
                  <a:pos x="22754" y="32507"/>
                </a:cxn>
                <a:cxn ang="0">
                  <a:pos x="22754" y="32507"/>
                </a:cxn>
                <a:cxn ang="0">
                  <a:pos x="32280" y="18875"/>
                </a:cxn>
                <a:cxn ang="0">
                  <a:pos x="36513" y="12583"/>
                </a:cxn>
                <a:cxn ang="0">
                  <a:pos x="42334" y="6292"/>
                </a:cxn>
                <a:cxn ang="0">
                  <a:pos x="42334" y="6292"/>
                </a:cxn>
                <a:cxn ang="0">
                  <a:pos x="42863" y="4719"/>
                </a:cxn>
                <a:cxn ang="0">
                  <a:pos x="42863" y="3146"/>
                </a:cxn>
                <a:cxn ang="0">
                  <a:pos x="42863" y="2622"/>
                </a:cxn>
                <a:cxn ang="0">
                  <a:pos x="41805" y="1049"/>
                </a:cxn>
                <a:cxn ang="0">
                  <a:pos x="40746" y="524"/>
                </a:cxn>
                <a:cxn ang="0">
                  <a:pos x="39688" y="0"/>
                </a:cxn>
                <a:cxn ang="0">
                  <a:pos x="38100" y="524"/>
                </a:cxn>
                <a:cxn ang="0">
                  <a:pos x="37571" y="1049"/>
                </a:cxn>
                <a:cxn ang="0">
                  <a:pos x="37571" y="1049"/>
                </a:cxn>
              </a:cxnLst>
              <a:rect l="0" t="0" r="0" b="0"/>
              <a:pathLst>
                <a:path w="81" h="109">
                  <a:moveTo>
                    <a:pt x="71" y="2"/>
                  </a:moveTo>
                  <a:lnTo>
                    <a:pt x="71" y="2"/>
                  </a:lnTo>
                  <a:lnTo>
                    <a:pt x="61" y="12"/>
                  </a:lnTo>
                  <a:lnTo>
                    <a:pt x="53" y="23"/>
                  </a:lnTo>
                  <a:lnTo>
                    <a:pt x="38" y="44"/>
                  </a:lnTo>
                  <a:lnTo>
                    <a:pt x="38" y="44"/>
                  </a:lnTo>
                  <a:lnTo>
                    <a:pt x="19" y="71"/>
                  </a:lnTo>
                  <a:lnTo>
                    <a:pt x="10" y="85"/>
                  </a:lnTo>
                  <a:lnTo>
                    <a:pt x="1" y="99"/>
                  </a:lnTo>
                  <a:lnTo>
                    <a:pt x="1" y="99"/>
                  </a:lnTo>
                  <a:lnTo>
                    <a:pt x="0" y="101"/>
                  </a:lnTo>
                  <a:lnTo>
                    <a:pt x="0" y="104"/>
                  </a:lnTo>
                  <a:lnTo>
                    <a:pt x="1" y="107"/>
                  </a:lnTo>
                  <a:lnTo>
                    <a:pt x="4" y="108"/>
                  </a:lnTo>
                  <a:lnTo>
                    <a:pt x="7" y="109"/>
                  </a:lnTo>
                  <a:lnTo>
                    <a:pt x="8" y="109"/>
                  </a:lnTo>
                  <a:lnTo>
                    <a:pt x="11" y="108"/>
                  </a:lnTo>
                  <a:lnTo>
                    <a:pt x="12" y="105"/>
                  </a:lnTo>
                  <a:lnTo>
                    <a:pt x="12" y="105"/>
                  </a:lnTo>
                  <a:lnTo>
                    <a:pt x="19" y="95"/>
                  </a:lnTo>
                  <a:lnTo>
                    <a:pt x="27" y="84"/>
                  </a:lnTo>
                  <a:lnTo>
                    <a:pt x="43" y="62"/>
                  </a:lnTo>
                  <a:lnTo>
                    <a:pt x="43" y="62"/>
                  </a:lnTo>
                  <a:lnTo>
                    <a:pt x="61" y="36"/>
                  </a:lnTo>
                  <a:lnTo>
                    <a:pt x="69" y="24"/>
                  </a:lnTo>
                  <a:lnTo>
                    <a:pt x="80" y="12"/>
                  </a:lnTo>
                  <a:lnTo>
                    <a:pt x="80" y="12"/>
                  </a:lnTo>
                  <a:lnTo>
                    <a:pt x="81" y="9"/>
                  </a:lnTo>
                  <a:lnTo>
                    <a:pt x="81" y="6"/>
                  </a:lnTo>
                  <a:lnTo>
                    <a:pt x="81" y="5"/>
                  </a:lnTo>
                  <a:lnTo>
                    <a:pt x="79" y="2"/>
                  </a:lnTo>
                  <a:lnTo>
                    <a:pt x="77" y="1"/>
                  </a:lnTo>
                  <a:lnTo>
                    <a:pt x="75" y="0"/>
                  </a:lnTo>
                  <a:lnTo>
                    <a:pt x="72" y="1"/>
                  </a:lnTo>
                  <a:lnTo>
                    <a:pt x="71" y="2"/>
                  </a:lnTo>
                  <a:lnTo>
                    <a:pt x="71"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69" name="Freeform 1697"/>
            <p:cNvSpPr/>
            <p:nvPr/>
          </p:nvSpPr>
          <p:spPr>
            <a:xfrm>
              <a:off x="2707831" y="3685061"/>
              <a:ext cx="38100" cy="57150"/>
            </a:xfrm>
            <a:custGeom>
              <a:avLst/>
              <a:gdLst/>
              <a:ahLst/>
              <a:cxnLst>
                <a:cxn ang="0">
                  <a:pos x="32197" y="1058"/>
                </a:cxn>
                <a:cxn ang="0">
                  <a:pos x="32197" y="1058"/>
                </a:cxn>
                <a:cxn ang="0">
                  <a:pos x="26831" y="6350"/>
                </a:cxn>
                <a:cxn ang="0">
                  <a:pos x="22538" y="12171"/>
                </a:cxn>
                <a:cxn ang="0">
                  <a:pos x="18245" y="18521"/>
                </a:cxn>
                <a:cxn ang="0">
                  <a:pos x="14489" y="24871"/>
                </a:cxn>
                <a:cxn ang="0">
                  <a:pos x="14489" y="24871"/>
                </a:cxn>
                <a:cxn ang="0">
                  <a:pos x="10732" y="32279"/>
                </a:cxn>
                <a:cxn ang="0">
                  <a:pos x="6439" y="38629"/>
                </a:cxn>
                <a:cxn ang="0">
                  <a:pos x="2146" y="44979"/>
                </a:cxn>
                <a:cxn ang="0">
                  <a:pos x="537" y="48683"/>
                </a:cxn>
                <a:cxn ang="0">
                  <a:pos x="0" y="52917"/>
                </a:cxn>
                <a:cxn ang="0">
                  <a:pos x="0" y="52917"/>
                </a:cxn>
                <a:cxn ang="0">
                  <a:pos x="0" y="54504"/>
                </a:cxn>
                <a:cxn ang="0">
                  <a:pos x="0" y="55562"/>
                </a:cxn>
                <a:cxn ang="0">
                  <a:pos x="1610" y="56621"/>
                </a:cxn>
                <a:cxn ang="0">
                  <a:pos x="2683" y="57150"/>
                </a:cxn>
                <a:cxn ang="0">
                  <a:pos x="3756" y="57150"/>
                </a:cxn>
                <a:cxn ang="0">
                  <a:pos x="5366" y="57150"/>
                </a:cxn>
                <a:cxn ang="0">
                  <a:pos x="6439" y="56621"/>
                </a:cxn>
                <a:cxn ang="0">
                  <a:pos x="6439" y="55033"/>
                </a:cxn>
                <a:cxn ang="0">
                  <a:pos x="6439" y="55033"/>
                </a:cxn>
                <a:cxn ang="0">
                  <a:pos x="8586" y="48683"/>
                </a:cxn>
                <a:cxn ang="0">
                  <a:pos x="11806" y="42863"/>
                </a:cxn>
                <a:cxn ang="0">
                  <a:pos x="15562" y="37042"/>
                </a:cxn>
                <a:cxn ang="0">
                  <a:pos x="18782" y="31221"/>
                </a:cxn>
                <a:cxn ang="0">
                  <a:pos x="18782" y="31221"/>
                </a:cxn>
                <a:cxn ang="0">
                  <a:pos x="27904" y="18521"/>
                </a:cxn>
                <a:cxn ang="0">
                  <a:pos x="32197" y="12171"/>
                </a:cxn>
                <a:cxn ang="0">
                  <a:pos x="37027" y="6350"/>
                </a:cxn>
                <a:cxn ang="0">
                  <a:pos x="37027" y="6350"/>
                </a:cxn>
                <a:cxn ang="0">
                  <a:pos x="38100" y="4763"/>
                </a:cxn>
                <a:cxn ang="0">
                  <a:pos x="38100" y="3175"/>
                </a:cxn>
                <a:cxn ang="0">
                  <a:pos x="38100" y="2117"/>
                </a:cxn>
                <a:cxn ang="0">
                  <a:pos x="37027" y="1058"/>
                </a:cxn>
                <a:cxn ang="0">
                  <a:pos x="35954" y="0"/>
                </a:cxn>
                <a:cxn ang="0">
                  <a:pos x="34344" y="0"/>
                </a:cxn>
                <a:cxn ang="0">
                  <a:pos x="32734" y="0"/>
                </a:cxn>
                <a:cxn ang="0">
                  <a:pos x="32197" y="1058"/>
                </a:cxn>
                <a:cxn ang="0">
                  <a:pos x="32197" y="1058"/>
                </a:cxn>
              </a:cxnLst>
              <a:rect l="0" t="0" r="0" b="0"/>
              <a:pathLst>
                <a:path w="71" h="108">
                  <a:moveTo>
                    <a:pt x="60" y="2"/>
                  </a:moveTo>
                  <a:lnTo>
                    <a:pt x="60" y="2"/>
                  </a:lnTo>
                  <a:lnTo>
                    <a:pt x="50" y="12"/>
                  </a:lnTo>
                  <a:lnTo>
                    <a:pt x="42" y="23"/>
                  </a:lnTo>
                  <a:lnTo>
                    <a:pt x="34" y="35"/>
                  </a:lnTo>
                  <a:lnTo>
                    <a:pt x="27" y="47"/>
                  </a:lnTo>
                  <a:lnTo>
                    <a:pt x="27" y="47"/>
                  </a:lnTo>
                  <a:lnTo>
                    <a:pt x="20" y="61"/>
                  </a:lnTo>
                  <a:lnTo>
                    <a:pt x="12" y="73"/>
                  </a:lnTo>
                  <a:lnTo>
                    <a:pt x="4" y="85"/>
                  </a:lnTo>
                  <a:lnTo>
                    <a:pt x="1" y="92"/>
                  </a:lnTo>
                  <a:lnTo>
                    <a:pt x="0" y="100"/>
                  </a:lnTo>
                  <a:lnTo>
                    <a:pt x="0" y="100"/>
                  </a:lnTo>
                  <a:lnTo>
                    <a:pt x="0" y="103"/>
                  </a:lnTo>
                  <a:lnTo>
                    <a:pt x="0" y="105"/>
                  </a:lnTo>
                  <a:lnTo>
                    <a:pt x="3" y="107"/>
                  </a:lnTo>
                  <a:lnTo>
                    <a:pt x="5" y="108"/>
                  </a:lnTo>
                  <a:lnTo>
                    <a:pt x="7" y="108"/>
                  </a:lnTo>
                  <a:lnTo>
                    <a:pt x="10" y="108"/>
                  </a:lnTo>
                  <a:lnTo>
                    <a:pt x="12" y="107"/>
                  </a:lnTo>
                  <a:lnTo>
                    <a:pt x="12" y="104"/>
                  </a:lnTo>
                  <a:lnTo>
                    <a:pt x="12" y="104"/>
                  </a:lnTo>
                  <a:lnTo>
                    <a:pt x="16" y="92"/>
                  </a:lnTo>
                  <a:lnTo>
                    <a:pt x="22" y="81"/>
                  </a:lnTo>
                  <a:lnTo>
                    <a:pt x="29" y="70"/>
                  </a:lnTo>
                  <a:lnTo>
                    <a:pt x="35" y="59"/>
                  </a:lnTo>
                  <a:lnTo>
                    <a:pt x="35" y="59"/>
                  </a:lnTo>
                  <a:lnTo>
                    <a:pt x="52" y="35"/>
                  </a:lnTo>
                  <a:lnTo>
                    <a:pt x="60" y="23"/>
                  </a:lnTo>
                  <a:lnTo>
                    <a:pt x="69" y="12"/>
                  </a:lnTo>
                  <a:lnTo>
                    <a:pt x="69" y="12"/>
                  </a:lnTo>
                  <a:lnTo>
                    <a:pt x="71" y="9"/>
                  </a:lnTo>
                  <a:lnTo>
                    <a:pt x="71" y="6"/>
                  </a:lnTo>
                  <a:lnTo>
                    <a:pt x="71" y="4"/>
                  </a:lnTo>
                  <a:lnTo>
                    <a:pt x="69" y="2"/>
                  </a:lnTo>
                  <a:lnTo>
                    <a:pt x="67" y="0"/>
                  </a:lnTo>
                  <a:lnTo>
                    <a:pt x="64" y="0"/>
                  </a:lnTo>
                  <a:lnTo>
                    <a:pt x="61" y="0"/>
                  </a:lnTo>
                  <a:lnTo>
                    <a:pt x="60" y="2"/>
                  </a:lnTo>
                  <a:lnTo>
                    <a:pt x="6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70" name="Freeform 1698"/>
            <p:cNvSpPr/>
            <p:nvPr/>
          </p:nvSpPr>
          <p:spPr>
            <a:xfrm>
              <a:off x="2736406" y="3710461"/>
              <a:ext cx="19050" cy="25400"/>
            </a:xfrm>
            <a:custGeom>
              <a:avLst/>
              <a:gdLst/>
              <a:ahLst/>
              <a:cxnLst>
                <a:cxn ang="0">
                  <a:pos x="13386" y="1588"/>
                </a:cxn>
                <a:cxn ang="0">
                  <a:pos x="13386" y="1588"/>
                </a:cxn>
                <a:cxn ang="0">
                  <a:pos x="9782" y="5821"/>
                </a:cxn>
                <a:cxn ang="0">
                  <a:pos x="6693" y="10054"/>
                </a:cxn>
                <a:cxn ang="0">
                  <a:pos x="0" y="20108"/>
                </a:cxn>
                <a:cxn ang="0">
                  <a:pos x="0" y="20108"/>
                </a:cxn>
                <a:cxn ang="0">
                  <a:pos x="0" y="21696"/>
                </a:cxn>
                <a:cxn ang="0">
                  <a:pos x="0" y="23283"/>
                </a:cxn>
                <a:cxn ang="0">
                  <a:pos x="1030" y="23813"/>
                </a:cxn>
                <a:cxn ang="0">
                  <a:pos x="1545" y="24342"/>
                </a:cxn>
                <a:cxn ang="0">
                  <a:pos x="3089" y="25400"/>
                </a:cxn>
                <a:cxn ang="0">
                  <a:pos x="4119" y="25400"/>
                </a:cxn>
                <a:cxn ang="0">
                  <a:pos x="5149" y="24342"/>
                </a:cxn>
                <a:cxn ang="0">
                  <a:pos x="6693" y="23813"/>
                </a:cxn>
                <a:cxn ang="0">
                  <a:pos x="6693" y="23813"/>
                </a:cxn>
                <a:cxn ang="0">
                  <a:pos x="11842" y="14287"/>
                </a:cxn>
                <a:cxn ang="0">
                  <a:pos x="14931" y="10054"/>
                </a:cxn>
                <a:cxn ang="0">
                  <a:pos x="18535" y="6350"/>
                </a:cxn>
                <a:cxn ang="0">
                  <a:pos x="18535" y="6350"/>
                </a:cxn>
                <a:cxn ang="0">
                  <a:pos x="19050" y="5292"/>
                </a:cxn>
                <a:cxn ang="0">
                  <a:pos x="19050" y="3704"/>
                </a:cxn>
                <a:cxn ang="0">
                  <a:pos x="19050" y="2117"/>
                </a:cxn>
                <a:cxn ang="0">
                  <a:pos x="18535" y="1588"/>
                </a:cxn>
                <a:cxn ang="0">
                  <a:pos x="16991" y="529"/>
                </a:cxn>
                <a:cxn ang="0">
                  <a:pos x="15446" y="0"/>
                </a:cxn>
                <a:cxn ang="0">
                  <a:pos x="13901" y="0"/>
                </a:cxn>
                <a:cxn ang="0">
                  <a:pos x="13386" y="1588"/>
                </a:cxn>
                <a:cxn ang="0">
                  <a:pos x="13386" y="1588"/>
                </a:cxn>
              </a:cxnLst>
              <a:rect l="0" t="0" r="0" b="0"/>
              <a:pathLst>
                <a:path w="37" h="48">
                  <a:moveTo>
                    <a:pt x="26" y="3"/>
                  </a:moveTo>
                  <a:lnTo>
                    <a:pt x="26" y="3"/>
                  </a:lnTo>
                  <a:lnTo>
                    <a:pt x="19" y="11"/>
                  </a:lnTo>
                  <a:lnTo>
                    <a:pt x="13" y="19"/>
                  </a:lnTo>
                  <a:lnTo>
                    <a:pt x="0" y="38"/>
                  </a:lnTo>
                  <a:lnTo>
                    <a:pt x="0" y="38"/>
                  </a:lnTo>
                  <a:lnTo>
                    <a:pt x="0" y="41"/>
                  </a:lnTo>
                  <a:lnTo>
                    <a:pt x="0" y="44"/>
                  </a:lnTo>
                  <a:lnTo>
                    <a:pt x="2" y="45"/>
                  </a:lnTo>
                  <a:lnTo>
                    <a:pt x="3" y="46"/>
                  </a:lnTo>
                  <a:lnTo>
                    <a:pt x="6" y="48"/>
                  </a:lnTo>
                  <a:lnTo>
                    <a:pt x="8" y="48"/>
                  </a:lnTo>
                  <a:lnTo>
                    <a:pt x="10" y="46"/>
                  </a:lnTo>
                  <a:lnTo>
                    <a:pt x="13" y="45"/>
                  </a:lnTo>
                  <a:lnTo>
                    <a:pt x="13" y="45"/>
                  </a:lnTo>
                  <a:lnTo>
                    <a:pt x="23" y="27"/>
                  </a:lnTo>
                  <a:lnTo>
                    <a:pt x="29" y="19"/>
                  </a:lnTo>
                  <a:lnTo>
                    <a:pt x="36" y="12"/>
                  </a:lnTo>
                  <a:lnTo>
                    <a:pt x="36" y="12"/>
                  </a:lnTo>
                  <a:lnTo>
                    <a:pt x="37" y="10"/>
                  </a:lnTo>
                  <a:lnTo>
                    <a:pt x="37" y="7"/>
                  </a:lnTo>
                  <a:lnTo>
                    <a:pt x="37" y="4"/>
                  </a:lnTo>
                  <a:lnTo>
                    <a:pt x="36" y="3"/>
                  </a:lnTo>
                  <a:lnTo>
                    <a:pt x="33" y="1"/>
                  </a:lnTo>
                  <a:lnTo>
                    <a:pt x="30" y="0"/>
                  </a:lnTo>
                  <a:lnTo>
                    <a:pt x="27" y="0"/>
                  </a:lnTo>
                  <a:lnTo>
                    <a:pt x="26" y="3"/>
                  </a:lnTo>
                  <a:lnTo>
                    <a:pt x="2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71" name="Freeform 1699"/>
            <p:cNvSpPr/>
            <p:nvPr/>
          </p:nvSpPr>
          <p:spPr>
            <a:xfrm>
              <a:off x="2325243" y="3762848"/>
              <a:ext cx="31750" cy="50800"/>
            </a:xfrm>
            <a:custGeom>
              <a:avLst/>
              <a:gdLst/>
              <a:ahLst/>
              <a:cxnLst>
                <a:cxn ang="0">
                  <a:pos x="24216" y="1604"/>
                </a:cxn>
                <a:cxn ang="0">
                  <a:pos x="24216" y="1604"/>
                </a:cxn>
                <a:cxn ang="0">
                  <a:pos x="17758" y="14438"/>
                </a:cxn>
                <a:cxn ang="0">
                  <a:pos x="10225" y="26202"/>
                </a:cxn>
                <a:cxn ang="0">
                  <a:pos x="10225" y="26202"/>
                </a:cxn>
                <a:cxn ang="0">
                  <a:pos x="4305" y="35827"/>
                </a:cxn>
                <a:cxn ang="0">
                  <a:pos x="2153" y="40640"/>
                </a:cxn>
                <a:cxn ang="0">
                  <a:pos x="0" y="46522"/>
                </a:cxn>
                <a:cxn ang="0">
                  <a:pos x="0" y="46522"/>
                </a:cxn>
                <a:cxn ang="0">
                  <a:pos x="0" y="48126"/>
                </a:cxn>
                <a:cxn ang="0">
                  <a:pos x="1076" y="49196"/>
                </a:cxn>
                <a:cxn ang="0">
                  <a:pos x="1614" y="50265"/>
                </a:cxn>
                <a:cxn ang="0">
                  <a:pos x="3229" y="50800"/>
                </a:cxn>
                <a:cxn ang="0">
                  <a:pos x="4305" y="50800"/>
                </a:cxn>
                <a:cxn ang="0">
                  <a:pos x="5919" y="50265"/>
                </a:cxn>
                <a:cxn ang="0">
                  <a:pos x="6996" y="49196"/>
                </a:cxn>
                <a:cxn ang="0">
                  <a:pos x="7534" y="48126"/>
                </a:cxn>
                <a:cxn ang="0">
                  <a:pos x="7534" y="48126"/>
                </a:cxn>
                <a:cxn ang="0">
                  <a:pos x="9686" y="42779"/>
                </a:cxn>
                <a:cxn ang="0">
                  <a:pos x="11839" y="37966"/>
                </a:cxn>
                <a:cxn ang="0">
                  <a:pos x="18297" y="27806"/>
                </a:cxn>
                <a:cxn ang="0">
                  <a:pos x="18297" y="27806"/>
                </a:cxn>
                <a:cxn ang="0">
                  <a:pos x="24754" y="16577"/>
                </a:cxn>
                <a:cxn ang="0">
                  <a:pos x="30674" y="5347"/>
                </a:cxn>
                <a:cxn ang="0">
                  <a:pos x="30674" y="5347"/>
                </a:cxn>
                <a:cxn ang="0">
                  <a:pos x="31750" y="3743"/>
                </a:cxn>
                <a:cxn ang="0">
                  <a:pos x="30674" y="2139"/>
                </a:cxn>
                <a:cxn ang="0">
                  <a:pos x="30136" y="1604"/>
                </a:cxn>
                <a:cxn ang="0">
                  <a:pos x="29597" y="535"/>
                </a:cxn>
                <a:cxn ang="0">
                  <a:pos x="27983" y="0"/>
                </a:cxn>
                <a:cxn ang="0">
                  <a:pos x="26369" y="0"/>
                </a:cxn>
                <a:cxn ang="0">
                  <a:pos x="25831" y="535"/>
                </a:cxn>
                <a:cxn ang="0">
                  <a:pos x="24216" y="1604"/>
                </a:cxn>
                <a:cxn ang="0">
                  <a:pos x="24216" y="1604"/>
                </a:cxn>
              </a:cxnLst>
              <a:rect l="0" t="0" r="0" b="0"/>
              <a:pathLst>
                <a:path w="59" h="95">
                  <a:moveTo>
                    <a:pt x="45" y="3"/>
                  </a:moveTo>
                  <a:lnTo>
                    <a:pt x="45" y="3"/>
                  </a:lnTo>
                  <a:lnTo>
                    <a:pt x="33" y="27"/>
                  </a:lnTo>
                  <a:lnTo>
                    <a:pt x="19" y="49"/>
                  </a:lnTo>
                  <a:lnTo>
                    <a:pt x="19" y="49"/>
                  </a:lnTo>
                  <a:lnTo>
                    <a:pt x="8" y="67"/>
                  </a:lnTo>
                  <a:lnTo>
                    <a:pt x="4" y="76"/>
                  </a:lnTo>
                  <a:lnTo>
                    <a:pt x="0" y="87"/>
                  </a:lnTo>
                  <a:lnTo>
                    <a:pt x="0" y="87"/>
                  </a:lnTo>
                  <a:lnTo>
                    <a:pt x="0" y="90"/>
                  </a:lnTo>
                  <a:lnTo>
                    <a:pt x="2" y="92"/>
                  </a:lnTo>
                  <a:lnTo>
                    <a:pt x="3" y="94"/>
                  </a:lnTo>
                  <a:lnTo>
                    <a:pt x="6" y="95"/>
                  </a:lnTo>
                  <a:lnTo>
                    <a:pt x="8" y="95"/>
                  </a:lnTo>
                  <a:lnTo>
                    <a:pt x="11" y="94"/>
                  </a:lnTo>
                  <a:lnTo>
                    <a:pt x="13" y="92"/>
                  </a:lnTo>
                  <a:lnTo>
                    <a:pt x="14" y="90"/>
                  </a:lnTo>
                  <a:lnTo>
                    <a:pt x="14" y="90"/>
                  </a:lnTo>
                  <a:lnTo>
                    <a:pt x="18" y="80"/>
                  </a:lnTo>
                  <a:lnTo>
                    <a:pt x="22" y="71"/>
                  </a:lnTo>
                  <a:lnTo>
                    <a:pt x="34" y="52"/>
                  </a:lnTo>
                  <a:lnTo>
                    <a:pt x="34" y="52"/>
                  </a:lnTo>
                  <a:lnTo>
                    <a:pt x="46" y="31"/>
                  </a:lnTo>
                  <a:lnTo>
                    <a:pt x="57" y="10"/>
                  </a:lnTo>
                  <a:lnTo>
                    <a:pt x="57" y="10"/>
                  </a:lnTo>
                  <a:lnTo>
                    <a:pt x="59" y="7"/>
                  </a:lnTo>
                  <a:lnTo>
                    <a:pt x="57" y="4"/>
                  </a:lnTo>
                  <a:lnTo>
                    <a:pt x="56" y="3"/>
                  </a:lnTo>
                  <a:lnTo>
                    <a:pt x="55" y="1"/>
                  </a:lnTo>
                  <a:lnTo>
                    <a:pt x="52" y="0"/>
                  </a:lnTo>
                  <a:lnTo>
                    <a:pt x="49" y="0"/>
                  </a:lnTo>
                  <a:lnTo>
                    <a:pt x="48" y="1"/>
                  </a:lnTo>
                  <a:lnTo>
                    <a:pt x="45" y="3"/>
                  </a:lnTo>
                  <a:lnTo>
                    <a:pt x="4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72" name="Freeform 1700"/>
            <p:cNvSpPr/>
            <p:nvPr/>
          </p:nvSpPr>
          <p:spPr>
            <a:xfrm>
              <a:off x="2382393" y="3766023"/>
              <a:ext cx="28575" cy="42863"/>
            </a:xfrm>
            <a:custGeom>
              <a:avLst/>
              <a:gdLst/>
              <a:ahLst/>
              <a:cxnLst>
                <a:cxn ang="0">
                  <a:pos x="21696" y="3704"/>
                </a:cxn>
                <a:cxn ang="0">
                  <a:pos x="21696" y="3704"/>
                </a:cxn>
                <a:cxn ang="0">
                  <a:pos x="20108" y="7938"/>
                </a:cxn>
                <a:cxn ang="0">
                  <a:pos x="17992" y="11642"/>
                </a:cxn>
                <a:cxn ang="0">
                  <a:pos x="15875" y="14817"/>
                </a:cxn>
                <a:cxn ang="0">
                  <a:pos x="13229" y="19579"/>
                </a:cxn>
                <a:cxn ang="0">
                  <a:pos x="13229" y="19579"/>
                </a:cxn>
                <a:cxn ang="0">
                  <a:pos x="10583" y="23813"/>
                </a:cxn>
                <a:cxn ang="0">
                  <a:pos x="7408" y="28575"/>
                </a:cxn>
                <a:cxn ang="0">
                  <a:pos x="529" y="37042"/>
                </a:cxn>
                <a:cxn ang="0">
                  <a:pos x="529" y="37042"/>
                </a:cxn>
                <a:cxn ang="0">
                  <a:pos x="0" y="38630"/>
                </a:cxn>
                <a:cxn ang="0">
                  <a:pos x="0" y="40217"/>
                </a:cxn>
                <a:cxn ang="0">
                  <a:pos x="529" y="41805"/>
                </a:cxn>
                <a:cxn ang="0">
                  <a:pos x="1588" y="42334"/>
                </a:cxn>
                <a:cxn ang="0">
                  <a:pos x="3175" y="42863"/>
                </a:cxn>
                <a:cxn ang="0">
                  <a:pos x="4233" y="42863"/>
                </a:cxn>
                <a:cxn ang="0">
                  <a:pos x="5821" y="42334"/>
                </a:cxn>
                <a:cxn ang="0">
                  <a:pos x="6350" y="41805"/>
                </a:cxn>
                <a:cxn ang="0">
                  <a:pos x="6350" y="41805"/>
                </a:cxn>
                <a:cxn ang="0">
                  <a:pos x="13758" y="32280"/>
                </a:cxn>
                <a:cxn ang="0">
                  <a:pos x="17463" y="26988"/>
                </a:cxn>
                <a:cxn ang="0">
                  <a:pos x="19579" y="22225"/>
                </a:cxn>
                <a:cxn ang="0">
                  <a:pos x="19579" y="22225"/>
                </a:cxn>
                <a:cxn ang="0">
                  <a:pos x="22225" y="17992"/>
                </a:cxn>
                <a:cxn ang="0">
                  <a:pos x="25400" y="13758"/>
                </a:cxn>
                <a:cxn ang="0">
                  <a:pos x="27517" y="8467"/>
                </a:cxn>
                <a:cxn ang="0">
                  <a:pos x="28046" y="6350"/>
                </a:cxn>
                <a:cxn ang="0">
                  <a:pos x="28575" y="3704"/>
                </a:cxn>
                <a:cxn ang="0">
                  <a:pos x="28575" y="3704"/>
                </a:cxn>
                <a:cxn ang="0">
                  <a:pos x="28575" y="2117"/>
                </a:cxn>
                <a:cxn ang="0">
                  <a:pos x="28046" y="529"/>
                </a:cxn>
                <a:cxn ang="0">
                  <a:pos x="26458" y="0"/>
                </a:cxn>
                <a:cxn ang="0">
                  <a:pos x="25400" y="0"/>
                </a:cxn>
                <a:cxn ang="0">
                  <a:pos x="24342" y="0"/>
                </a:cxn>
                <a:cxn ang="0">
                  <a:pos x="23283" y="529"/>
                </a:cxn>
                <a:cxn ang="0">
                  <a:pos x="22225" y="2117"/>
                </a:cxn>
                <a:cxn ang="0">
                  <a:pos x="21696" y="3704"/>
                </a:cxn>
                <a:cxn ang="0">
                  <a:pos x="21696" y="3704"/>
                </a:cxn>
              </a:cxnLst>
              <a:rect l="0" t="0" r="0" b="0"/>
              <a:pathLst>
                <a:path w="54" h="81">
                  <a:moveTo>
                    <a:pt x="41" y="7"/>
                  </a:moveTo>
                  <a:lnTo>
                    <a:pt x="41" y="7"/>
                  </a:lnTo>
                  <a:lnTo>
                    <a:pt x="38" y="15"/>
                  </a:lnTo>
                  <a:lnTo>
                    <a:pt x="34" y="22"/>
                  </a:lnTo>
                  <a:lnTo>
                    <a:pt x="30" y="28"/>
                  </a:lnTo>
                  <a:lnTo>
                    <a:pt x="25" y="37"/>
                  </a:lnTo>
                  <a:lnTo>
                    <a:pt x="25" y="37"/>
                  </a:lnTo>
                  <a:lnTo>
                    <a:pt x="20" y="45"/>
                  </a:lnTo>
                  <a:lnTo>
                    <a:pt x="14" y="54"/>
                  </a:lnTo>
                  <a:lnTo>
                    <a:pt x="1" y="70"/>
                  </a:lnTo>
                  <a:lnTo>
                    <a:pt x="1" y="70"/>
                  </a:lnTo>
                  <a:lnTo>
                    <a:pt x="0" y="73"/>
                  </a:lnTo>
                  <a:lnTo>
                    <a:pt x="0" y="76"/>
                  </a:lnTo>
                  <a:lnTo>
                    <a:pt x="1" y="79"/>
                  </a:lnTo>
                  <a:lnTo>
                    <a:pt x="3" y="80"/>
                  </a:lnTo>
                  <a:lnTo>
                    <a:pt x="6" y="81"/>
                  </a:lnTo>
                  <a:lnTo>
                    <a:pt x="8" y="81"/>
                  </a:lnTo>
                  <a:lnTo>
                    <a:pt x="11" y="80"/>
                  </a:lnTo>
                  <a:lnTo>
                    <a:pt x="12" y="79"/>
                  </a:lnTo>
                  <a:lnTo>
                    <a:pt x="12" y="79"/>
                  </a:lnTo>
                  <a:lnTo>
                    <a:pt x="26" y="61"/>
                  </a:lnTo>
                  <a:lnTo>
                    <a:pt x="33" y="51"/>
                  </a:lnTo>
                  <a:lnTo>
                    <a:pt x="37" y="42"/>
                  </a:lnTo>
                  <a:lnTo>
                    <a:pt x="37" y="42"/>
                  </a:lnTo>
                  <a:lnTo>
                    <a:pt x="42" y="34"/>
                  </a:lnTo>
                  <a:lnTo>
                    <a:pt x="48" y="26"/>
                  </a:lnTo>
                  <a:lnTo>
                    <a:pt x="52" y="16"/>
                  </a:lnTo>
                  <a:lnTo>
                    <a:pt x="53" y="12"/>
                  </a:lnTo>
                  <a:lnTo>
                    <a:pt x="54" y="7"/>
                  </a:lnTo>
                  <a:lnTo>
                    <a:pt x="54" y="7"/>
                  </a:lnTo>
                  <a:lnTo>
                    <a:pt x="54" y="4"/>
                  </a:lnTo>
                  <a:lnTo>
                    <a:pt x="53" y="1"/>
                  </a:lnTo>
                  <a:lnTo>
                    <a:pt x="50" y="0"/>
                  </a:lnTo>
                  <a:lnTo>
                    <a:pt x="48" y="0"/>
                  </a:lnTo>
                  <a:lnTo>
                    <a:pt x="46" y="0"/>
                  </a:lnTo>
                  <a:lnTo>
                    <a:pt x="44" y="1"/>
                  </a:lnTo>
                  <a:lnTo>
                    <a:pt x="42" y="4"/>
                  </a:lnTo>
                  <a:lnTo>
                    <a:pt x="41" y="7"/>
                  </a:lnTo>
                  <a:lnTo>
                    <a:pt x="41"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73" name="Freeform 1701"/>
            <p:cNvSpPr/>
            <p:nvPr/>
          </p:nvSpPr>
          <p:spPr>
            <a:xfrm>
              <a:off x="2580831" y="3770786"/>
              <a:ext cx="34925" cy="50800"/>
            </a:xfrm>
            <a:custGeom>
              <a:avLst/>
              <a:gdLst/>
              <a:ahLst/>
              <a:cxnLst>
                <a:cxn ang="0">
                  <a:pos x="28670" y="524"/>
                </a:cxn>
                <a:cxn ang="0">
                  <a:pos x="28670" y="524"/>
                </a:cxn>
                <a:cxn ang="0">
                  <a:pos x="20329" y="9951"/>
                </a:cxn>
                <a:cxn ang="0">
                  <a:pos x="16681" y="14664"/>
                </a:cxn>
                <a:cxn ang="0">
                  <a:pos x="13032" y="20425"/>
                </a:cxn>
                <a:cxn ang="0">
                  <a:pos x="13032" y="20425"/>
                </a:cxn>
                <a:cxn ang="0">
                  <a:pos x="5213" y="32994"/>
                </a:cxn>
                <a:cxn ang="0">
                  <a:pos x="2606" y="39802"/>
                </a:cxn>
                <a:cxn ang="0">
                  <a:pos x="0" y="46610"/>
                </a:cxn>
                <a:cxn ang="0">
                  <a:pos x="0" y="46610"/>
                </a:cxn>
                <a:cxn ang="0">
                  <a:pos x="0" y="48181"/>
                </a:cxn>
                <a:cxn ang="0">
                  <a:pos x="0" y="49753"/>
                </a:cxn>
                <a:cxn ang="0">
                  <a:pos x="1043" y="50276"/>
                </a:cxn>
                <a:cxn ang="0">
                  <a:pos x="2085" y="50800"/>
                </a:cxn>
                <a:cxn ang="0">
                  <a:pos x="3128" y="50800"/>
                </a:cxn>
                <a:cxn ang="0">
                  <a:pos x="4691" y="50800"/>
                </a:cxn>
                <a:cxn ang="0">
                  <a:pos x="5213" y="50276"/>
                </a:cxn>
                <a:cxn ang="0">
                  <a:pos x="6255" y="48705"/>
                </a:cxn>
                <a:cxn ang="0">
                  <a:pos x="6255" y="48705"/>
                </a:cxn>
                <a:cxn ang="0">
                  <a:pos x="8862" y="42944"/>
                </a:cxn>
                <a:cxn ang="0">
                  <a:pos x="11989" y="37707"/>
                </a:cxn>
                <a:cxn ang="0">
                  <a:pos x="18244" y="26709"/>
                </a:cxn>
                <a:cxn ang="0">
                  <a:pos x="18244" y="26709"/>
                </a:cxn>
                <a:cxn ang="0">
                  <a:pos x="21893" y="20948"/>
                </a:cxn>
                <a:cxn ang="0">
                  <a:pos x="25021" y="15711"/>
                </a:cxn>
                <a:cxn ang="0">
                  <a:pos x="33882" y="5761"/>
                </a:cxn>
                <a:cxn ang="0">
                  <a:pos x="33882" y="5761"/>
                </a:cxn>
                <a:cxn ang="0">
                  <a:pos x="34404" y="4713"/>
                </a:cxn>
                <a:cxn ang="0">
                  <a:pos x="34925" y="3142"/>
                </a:cxn>
                <a:cxn ang="0">
                  <a:pos x="34404" y="2095"/>
                </a:cxn>
                <a:cxn ang="0">
                  <a:pos x="33882" y="524"/>
                </a:cxn>
                <a:cxn ang="0">
                  <a:pos x="32840" y="0"/>
                </a:cxn>
                <a:cxn ang="0">
                  <a:pos x="31797" y="0"/>
                </a:cxn>
                <a:cxn ang="0">
                  <a:pos x="30234" y="0"/>
                </a:cxn>
                <a:cxn ang="0">
                  <a:pos x="28670" y="524"/>
                </a:cxn>
                <a:cxn ang="0">
                  <a:pos x="28670" y="524"/>
                </a:cxn>
              </a:cxnLst>
              <a:rect l="0" t="0" r="0" b="0"/>
              <a:pathLst>
                <a:path w="67" h="97">
                  <a:moveTo>
                    <a:pt x="55" y="1"/>
                  </a:moveTo>
                  <a:lnTo>
                    <a:pt x="55" y="1"/>
                  </a:lnTo>
                  <a:lnTo>
                    <a:pt x="39" y="19"/>
                  </a:lnTo>
                  <a:lnTo>
                    <a:pt x="32" y="28"/>
                  </a:lnTo>
                  <a:lnTo>
                    <a:pt x="25" y="39"/>
                  </a:lnTo>
                  <a:lnTo>
                    <a:pt x="25" y="39"/>
                  </a:lnTo>
                  <a:lnTo>
                    <a:pt x="10" y="63"/>
                  </a:lnTo>
                  <a:lnTo>
                    <a:pt x="5" y="76"/>
                  </a:lnTo>
                  <a:lnTo>
                    <a:pt x="0" y="89"/>
                  </a:lnTo>
                  <a:lnTo>
                    <a:pt x="0" y="89"/>
                  </a:lnTo>
                  <a:lnTo>
                    <a:pt x="0" y="92"/>
                  </a:lnTo>
                  <a:lnTo>
                    <a:pt x="0" y="95"/>
                  </a:lnTo>
                  <a:lnTo>
                    <a:pt x="2" y="96"/>
                  </a:lnTo>
                  <a:lnTo>
                    <a:pt x="4" y="97"/>
                  </a:lnTo>
                  <a:lnTo>
                    <a:pt x="6" y="97"/>
                  </a:lnTo>
                  <a:lnTo>
                    <a:pt x="9" y="97"/>
                  </a:lnTo>
                  <a:lnTo>
                    <a:pt x="10" y="96"/>
                  </a:lnTo>
                  <a:lnTo>
                    <a:pt x="12" y="93"/>
                  </a:lnTo>
                  <a:lnTo>
                    <a:pt x="12" y="93"/>
                  </a:lnTo>
                  <a:lnTo>
                    <a:pt x="17" y="82"/>
                  </a:lnTo>
                  <a:lnTo>
                    <a:pt x="23" y="72"/>
                  </a:lnTo>
                  <a:lnTo>
                    <a:pt x="35" y="51"/>
                  </a:lnTo>
                  <a:lnTo>
                    <a:pt x="35" y="51"/>
                  </a:lnTo>
                  <a:lnTo>
                    <a:pt x="42" y="40"/>
                  </a:lnTo>
                  <a:lnTo>
                    <a:pt x="48" y="30"/>
                  </a:lnTo>
                  <a:lnTo>
                    <a:pt x="65" y="11"/>
                  </a:lnTo>
                  <a:lnTo>
                    <a:pt x="65" y="11"/>
                  </a:lnTo>
                  <a:lnTo>
                    <a:pt x="66" y="9"/>
                  </a:lnTo>
                  <a:lnTo>
                    <a:pt x="67" y="6"/>
                  </a:lnTo>
                  <a:lnTo>
                    <a:pt x="66" y="4"/>
                  </a:lnTo>
                  <a:lnTo>
                    <a:pt x="65" y="1"/>
                  </a:lnTo>
                  <a:lnTo>
                    <a:pt x="63" y="0"/>
                  </a:lnTo>
                  <a:lnTo>
                    <a:pt x="61" y="0"/>
                  </a:lnTo>
                  <a:lnTo>
                    <a:pt x="58" y="0"/>
                  </a:lnTo>
                  <a:lnTo>
                    <a:pt x="55" y="1"/>
                  </a:lnTo>
                  <a:lnTo>
                    <a:pt x="55"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74" name="Freeform 1702"/>
            <p:cNvSpPr/>
            <p:nvPr/>
          </p:nvSpPr>
          <p:spPr>
            <a:xfrm>
              <a:off x="2607818" y="3759673"/>
              <a:ext cx="46038" cy="55563"/>
            </a:xfrm>
            <a:custGeom>
              <a:avLst/>
              <a:gdLst/>
              <a:ahLst/>
              <a:cxnLst>
                <a:cxn ang="0">
                  <a:pos x="40149" y="1058"/>
                </a:cxn>
                <a:cxn ang="0">
                  <a:pos x="40149" y="1058"/>
                </a:cxn>
                <a:cxn ang="0">
                  <a:pos x="33190" y="9525"/>
                </a:cxn>
                <a:cxn ang="0">
                  <a:pos x="25696" y="17992"/>
                </a:cxn>
                <a:cxn ang="0">
                  <a:pos x="18201" y="26988"/>
                </a:cxn>
                <a:cxn ang="0">
                  <a:pos x="11242" y="34396"/>
                </a:cxn>
                <a:cxn ang="0">
                  <a:pos x="11242" y="34396"/>
                </a:cxn>
                <a:cxn ang="0">
                  <a:pos x="7495" y="39159"/>
                </a:cxn>
                <a:cxn ang="0">
                  <a:pos x="3212" y="43392"/>
                </a:cxn>
                <a:cxn ang="0">
                  <a:pos x="1606" y="46038"/>
                </a:cxn>
                <a:cxn ang="0">
                  <a:pos x="0" y="49213"/>
                </a:cxn>
                <a:cxn ang="0">
                  <a:pos x="0" y="51330"/>
                </a:cxn>
                <a:cxn ang="0">
                  <a:pos x="1071" y="53975"/>
                </a:cxn>
                <a:cxn ang="0">
                  <a:pos x="1071" y="53975"/>
                </a:cxn>
                <a:cxn ang="0">
                  <a:pos x="2677" y="55563"/>
                </a:cxn>
                <a:cxn ang="0">
                  <a:pos x="3747" y="55563"/>
                </a:cxn>
                <a:cxn ang="0">
                  <a:pos x="4818" y="55563"/>
                </a:cxn>
                <a:cxn ang="0">
                  <a:pos x="5889" y="55563"/>
                </a:cxn>
                <a:cxn ang="0">
                  <a:pos x="7495" y="53975"/>
                </a:cxn>
                <a:cxn ang="0">
                  <a:pos x="8030" y="53446"/>
                </a:cxn>
                <a:cxn ang="0">
                  <a:pos x="8030" y="51859"/>
                </a:cxn>
                <a:cxn ang="0">
                  <a:pos x="7495" y="50271"/>
                </a:cxn>
                <a:cxn ang="0">
                  <a:pos x="7495" y="50271"/>
                </a:cxn>
                <a:cxn ang="0">
                  <a:pos x="7495" y="49213"/>
                </a:cxn>
                <a:cxn ang="0">
                  <a:pos x="9101" y="47625"/>
                </a:cxn>
                <a:cxn ang="0">
                  <a:pos x="13383" y="42334"/>
                </a:cxn>
                <a:cxn ang="0">
                  <a:pos x="21413" y="34396"/>
                </a:cxn>
                <a:cxn ang="0">
                  <a:pos x="21413" y="34396"/>
                </a:cxn>
                <a:cxn ang="0">
                  <a:pos x="27837" y="28046"/>
                </a:cxn>
                <a:cxn ang="0">
                  <a:pos x="33726" y="21167"/>
                </a:cxn>
                <a:cxn ang="0">
                  <a:pos x="39614" y="13229"/>
                </a:cxn>
                <a:cxn ang="0">
                  <a:pos x="45503" y="5821"/>
                </a:cxn>
                <a:cxn ang="0">
                  <a:pos x="45503" y="5821"/>
                </a:cxn>
                <a:cxn ang="0">
                  <a:pos x="46038" y="5292"/>
                </a:cxn>
                <a:cxn ang="0">
                  <a:pos x="46038" y="3704"/>
                </a:cxn>
                <a:cxn ang="0">
                  <a:pos x="46038" y="2117"/>
                </a:cxn>
                <a:cxn ang="0">
                  <a:pos x="45503" y="1058"/>
                </a:cxn>
                <a:cxn ang="0">
                  <a:pos x="43897" y="0"/>
                </a:cxn>
                <a:cxn ang="0">
                  <a:pos x="42291" y="0"/>
                </a:cxn>
                <a:cxn ang="0">
                  <a:pos x="41755" y="0"/>
                </a:cxn>
                <a:cxn ang="0">
                  <a:pos x="40149" y="1058"/>
                </a:cxn>
                <a:cxn ang="0">
                  <a:pos x="40149" y="1058"/>
                </a:cxn>
              </a:cxnLst>
              <a:rect l="0" t="0" r="0" b="0"/>
              <a:pathLst>
                <a:path w="86" h="105">
                  <a:moveTo>
                    <a:pt x="75" y="2"/>
                  </a:moveTo>
                  <a:lnTo>
                    <a:pt x="75" y="2"/>
                  </a:lnTo>
                  <a:lnTo>
                    <a:pt x="62" y="18"/>
                  </a:lnTo>
                  <a:lnTo>
                    <a:pt x="48" y="34"/>
                  </a:lnTo>
                  <a:lnTo>
                    <a:pt x="34" y="51"/>
                  </a:lnTo>
                  <a:lnTo>
                    <a:pt x="21" y="65"/>
                  </a:lnTo>
                  <a:lnTo>
                    <a:pt x="21" y="65"/>
                  </a:lnTo>
                  <a:lnTo>
                    <a:pt x="14" y="74"/>
                  </a:lnTo>
                  <a:lnTo>
                    <a:pt x="6" y="82"/>
                  </a:lnTo>
                  <a:lnTo>
                    <a:pt x="3" y="87"/>
                  </a:lnTo>
                  <a:lnTo>
                    <a:pt x="0" y="93"/>
                  </a:lnTo>
                  <a:lnTo>
                    <a:pt x="0" y="97"/>
                  </a:lnTo>
                  <a:lnTo>
                    <a:pt x="2" y="102"/>
                  </a:lnTo>
                  <a:lnTo>
                    <a:pt x="2" y="102"/>
                  </a:lnTo>
                  <a:lnTo>
                    <a:pt x="5" y="105"/>
                  </a:lnTo>
                  <a:lnTo>
                    <a:pt x="7" y="105"/>
                  </a:lnTo>
                  <a:lnTo>
                    <a:pt x="9" y="105"/>
                  </a:lnTo>
                  <a:lnTo>
                    <a:pt x="11" y="105"/>
                  </a:lnTo>
                  <a:lnTo>
                    <a:pt x="14" y="102"/>
                  </a:lnTo>
                  <a:lnTo>
                    <a:pt x="15" y="101"/>
                  </a:lnTo>
                  <a:lnTo>
                    <a:pt x="15" y="98"/>
                  </a:lnTo>
                  <a:lnTo>
                    <a:pt x="14" y="95"/>
                  </a:lnTo>
                  <a:lnTo>
                    <a:pt x="14" y="95"/>
                  </a:lnTo>
                  <a:lnTo>
                    <a:pt x="14" y="93"/>
                  </a:lnTo>
                  <a:lnTo>
                    <a:pt x="17" y="90"/>
                  </a:lnTo>
                  <a:lnTo>
                    <a:pt x="25" y="80"/>
                  </a:lnTo>
                  <a:lnTo>
                    <a:pt x="40" y="65"/>
                  </a:lnTo>
                  <a:lnTo>
                    <a:pt x="40" y="65"/>
                  </a:lnTo>
                  <a:lnTo>
                    <a:pt x="52" y="53"/>
                  </a:lnTo>
                  <a:lnTo>
                    <a:pt x="63" y="40"/>
                  </a:lnTo>
                  <a:lnTo>
                    <a:pt x="74" y="25"/>
                  </a:lnTo>
                  <a:lnTo>
                    <a:pt x="85" y="11"/>
                  </a:lnTo>
                  <a:lnTo>
                    <a:pt x="85" y="11"/>
                  </a:lnTo>
                  <a:lnTo>
                    <a:pt x="86" y="10"/>
                  </a:lnTo>
                  <a:lnTo>
                    <a:pt x="86" y="7"/>
                  </a:lnTo>
                  <a:lnTo>
                    <a:pt x="86" y="4"/>
                  </a:lnTo>
                  <a:lnTo>
                    <a:pt x="85" y="2"/>
                  </a:lnTo>
                  <a:lnTo>
                    <a:pt x="82" y="0"/>
                  </a:lnTo>
                  <a:lnTo>
                    <a:pt x="79" y="0"/>
                  </a:lnTo>
                  <a:lnTo>
                    <a:pt x="78" y="0"/>
                  </a:lnTo>
                  <a:lnTo>
                    <a:pt x="75" y="2"/>
                  </a:lnTo>
                  <a:lnTo>
                    <a:pt x="7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75" name="Freeform 1703"/>
            <p:cNvSpPr/>
            <p:nvPr/>
          </p:nvSpPr>
          <p:spPr>
            <a:xfrm>
              <a:off x="2633218" y="3756498"/>
              <a:ext cx="53975" cy="68263"/>
            </a:xfrm>
            <a:custGeom>
              <a:avLst/>
              <a:gdLst/>
              <a:ahLst/>
              <a:cxnLst>
                <a:cxn ang="0">
                  <a:pos x="47625" y="1042"/>
                </a:cxn>
                <a:cxn ang="0">
                  <a:pos x="47625" y="1042"/>
                </a:cxn>
                <a:cxn ang="0">
                  <a:pos x="33338" y="20844"/>
                </a:cxn>
                <a:cxn ang="0">
                  <a:pos x="25929" y="30744"/>
                </a:cxn>
                <a:cxn ang="0">
                  <a:pos x="19050" y="40124"/>
                </a:cxn>
                <a:cxn ang="0">
                  <a:pos x="19050" y="40124"/>
                </a:cxn>
                <a:cxn ang="0">
                  <a:pos x="7937" y="51588"/>
                </a:cxn>
                <a:cxn ang="0">
                  <a:pos x="3704" y="57841"/>
                </a:cxn>
                <a:cxn ang="0">
                  <a:pos x="1588" y="61489"/>
                </a:cxn>
                <a:cxn ang="0">
                  <a:pos x="0" y="64094"/>
                </a:cxn>
                <a:cxn ang="0">
                  <a:pos x="0" y="64094"/>
                </a:cxn>
                <a:cxn ang="0">
                  <a:pos x="0" y="65658"/>
                </a:cxn>
                <a:cxn ang="0">
                  <a:pos x="0" y="66700"/>
                </a:cxn>
                <a:cxn ang="0">
                  <a:pos x="1588" y="67742"/>
                </a:cxn>
                <a:cxn ang="0">
                  <a:pos x="2117" y="68263"/>
                </a:cxn>
                <a:cxn ang="0">
                  <a:pos x="3704" y="68263"/>
                </a:cxn>
                <a:cxn ang="0">
                  <a:pos x="5292" y="68263"/>
                </a:cxn>
                <a:cxn ang="0">
                  <a:pos x="6879" y="67742"/>
                </a:cxn>
                <a:cxn ang="0">
                  <a:pos x="7408" y="66179"/>
                </a:cxn>
                <a:cxn ang="0">
                  <a:pos x="7408" y="66179"/>
                </a:cxn>
                <a:cxn ang="0">
                  <a:pos x="8996" y="63573"/>
                </a:cxn>
                <a:cxn ang="0">
                  <a:pos x="10054" y="62010"/>
                </a:cxn>
                <a:cxn ang="0">
                  <a:pos x="12171" y="59926"/>
                </a:cxn>
                <a:cxn ang="0">
                  <a:pos x="13758" y="58362"/>
                </a:cxn>
                <a:cxn ang="0">
                  <a:pos x="13758" y="58362"/>
                </a:cxn>
                <a:cxn ang="0">
                  <a:pos x="21167" y="48462"/>
                </a:cxn>
                <a:cxn ang="0">
                  <a:pos x="29104" y="38561"/>
                </a:cxn>
                <a:cxn ang="0">
                  <a:pos x="29104" y="38561"/>
                </a:cxn>
                <a:cxn ang="0">
                  <a:pos x="35454" y="30744"/>
                </a:cxn>
                <a:cxn ang="0">
                  <a:pos x="41804" y="22407"/>
                </a:cxn>
                <a:cxn ang="0">
                  <a:pos x="53446" y="4690"/>
                </a:cxn>
                <a:cxn ang="0">
                  <a:pos x="53446" y="4690"/>
                </a:cxn>
                <a:cxn ang="0">
                  <a:pos x="53975" y="3127"/>
                </a:cxn>
                <a:cxn ang="0">
                  <a:pos x="53975" y="2605"/>
                </a:cxn>
                <a:cxn ang="0">
                  <a:pos x="53446" y="1042"/>
                </a:cxn>
                <a:cxn ang="0">
                  <a:pos x="52387" y="521"/>
                </a:cxn>
                <a:cxn ang="0">
                  <a:pos x="51329" y="0"/>
                </a:cxn>
                <a:cxn ang="0">
                  <a:pos x="49742" y="0"/>
                </a:cxn>
                <a:cxn ang="0">
                  <a:pos x="48154" y="521"/>
                </a:cxn>
                <a:cxn ang="0">
                  <a:pos x="47625" y="1042"/>
                </a:cxn>
                <a:cxn ang="0">
                  <a:pos x="47625" y="1042"/>
                </a:cxn>
              </a:cxnLst>
              <a:rect l="0" t="0" r="0" b="0"/>
              <a:pathLst>
                <a:path w="102" h="131">
                  <a:moveTo>
                    <a:pt x="90" y="2"/>
                  </a:moveTo>
                  <a:lnTo>
                    <a:pt x="90" y="2"/>
                  </a:lnTo>
                  <a:lnTo>
                    <a:pt x="63" y="40"/>
                  </a:lnTo>
                  <a:lnTo>
                    <a:pt x="49" y="59"/>
                  </a:lnTo>
                  <a:lnTo>
                    <a:pt x="36" y="77"/>
                  </a:lnTo>
                  <a:lnTo>
                    <a:pt x="36" y="77"/>
                  </a:lnTo>
                  <a:lnTo>
                    <a:pt x="15" y="99"/>
                  </a:lnTo>
                  <a:lnTo>
                    <a:pt x="7" y="111"/>
                  </a:lnTo>
                  <a:lnTo>
                    <a:pt x="3" y="118"/>
                  </a:lnTo>
                  <a:lnTo>
                    <a:pt x="0" y="123"/>
                  </a:lnTo>
                  <a:lnTo>
                    <a:pt x="0" y="123"/>
                  </a:lnTo>
                  <a:lnTo>
                    <a:pt x="0" y="126"/>
                  </a:lnTo>
                  <a:lnTo>
                    <a:pt x="0" y="128"/>
                  </a:lnTo>
                  <a:lnTo>
                    <a:pt x="3" y="130"/>
                  </a:lnTo>
                  <a:lnTo>
                    <a:pt x="4" y="131"/>
                  </a:lnTo>
                  <a:lnTo>
                    <a:pt x="7" y="131"/>
                  </a:lnTo>
                  <a:lnTo>
                    <a:pt x="10" y="131"/>
                  </a:lnTo>
                  <a:lnTo>
                    <a:pt x="13" y="130"/>
                  </a:lnTo>
                  <a:lnTo>
                    <a:pt x="14" y="127"/>
                  </a:lnTo>
                  <a:lnTo>
                    <a:pt x="14" y="127"/>
                  </a:lnTo>
                  <a:lnTo>
                    <a:pt x="17" y="122"/>
                  </a:lnTo>
                  <a:lnTo>
                    <a:pt x="19" y="119"/>
                  </a:lnTo>
                  <a:lnTo>
                    <a:pt x="23" y="115"/>
                  </a:lnTo>
                  <a:lnTo>
                    <a:pt x="26" y="112"/>
                  </a:lnTo>
                  <a:lnTo>
                    <a:pt x="26" y="112"/>
                  </a:lnTo>
                  <a:lnTo>
                    <a:pt x="40" y="93"/>
                  </a:lnTo>
                  <a:lnTo>
                    <a:pt x="55" y="74"/>
                  </a:lnTo>
                  <a:lnTo>
                    <a:pt x="55" y="74"/>
                  </a:lnTo>
                  <a:lnTo>
                    <a:pt x="67" y="59"/>
                  </a:lnTo>
                  <a:lnTo>
                    <a:pt x="79" y="43"/>
                  </a:lnTo>
                  <a:lnTo>
                    <a:pt x="101" y="9"/>
                  </a:lnTo>
                  <a:lnTo>
                    <a:pt x="101" y="9"/>
                  </a:lnTo>
                  <a:lnTo>
                    <a:pt x="102" y="6"/>
                  </a:lnTo>
                  <a:lnTo>
                    <a:pt x="102" y="5"/>
                  </a:lnTo>
                  <a:lnTo>
                    <a:pt x="101" y="2"/>
                  </a:lnTo>
                  <a:lnTo>
                    <a:pt x="99" y="1"/>
                  </a:lnTo>
                  <a:lnTo>
                    <a:pt x="97" y="0"/>
                  </a:lnTo>
                  <a:lnTo>
                    <a:pt x="94" y="0"/>
                  </a:lnTo>
                  <a:lnTo>
                    <a:pt x="91" y="1"/>
                  </a:lnTo>
                  <a:lnTo>
                    <a:pt x="90" y="2"/>
                  </a:lnTo>
                  <a:lnTo>
                    <a:pt x="9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76" name="Freeform 1704"/>
            <p:cNvSpPr/>
            <p:nvPr/>
          </p:nvSpPr>
          <p:spPr>
            <a:xfrm>
              <a:off x="2711006" y="3750148"/>
              <a:ext cx="41275" cy="58738"/>
            </a:xfrm>
            <a:custGeom>
              <a:avLst/>
              <a:gdLst/>
              <a:ahLst/>
              <a:cxnLst>
                <a:cxn ang="0">
                  <a:pos x="34306" y="2117"/>
                </a:cxn>
                <a:cxn ang="0">
                  <a:pos x="34306" y="2117"/>
                </a:cxn>
                <a:cxn ang="0">
                  <a:pos x="31090" y="8467"/>
                </a:cxn>
                <a:cxn ang="0">
                  <a:pos x="27338" y="15346"/>
                </a:cxn>
                <a:cxn ang="0">
                  <a:pos x="18225" y="26459"/>
                </a:cxn>
                <a:cxn ang="0">
                  <a:pos x="18225" y="26459"/>
                </a:cxn>
                <a:cxn ang="0">
                  <a:pos x="8577" y="39688"/>
                </a:cxn>
                <a:cxn ang="0">
                  <a:pos x="0" y="52917"/>
                </a:cxn>
                <a:cxn ang="0">
                  <a:pos x="0" y="52917"/>
                </a:cxn>
                <a:cxn ang="0">
                  <a:pos x="0" y="55563"/>
                </a:cxn>
                <a:cxn ang="0">
                  <a:pos x="0" y="56092"/>
                </a:cxn>
                <a:cxn ang="0">
                  <a:pos x="536" y="57680"/>
                </a:cxn>
                <a:cxn ang="0">
                  <a:pos x="1608" y="58209"/>
                </a:cxn>
                <a:cxn ang="0">
                  <a:pos x="2680" y="58738"/>
                </a:cxn>
                <a:cxn ang="0">
                  <a:pos x="4288" y="58738"/>
                </a:cxn>
                <a:cxn ang="0">
                  <a:pos x="5896" y="58209"/>
                </a:cxn>
                <a:cxn ang="0">
                  <a:pos x="6432" y="57680"/>
                </a:cxn>
                <a:cxn ang="0">
                  <a:pos x="6432" y="57680"/>
                </a:cxn>
                <a:cxn ang="0">
                  <a:pos x="15009" y="42863"/>
                </a:cxn>
                <a:cxn ang="0">
                  <a:pos x="24658" y="30163"/>
                </a:cxn>
                <a:cxn ang="0">
                  <a:pos x="24658" y="30163"/>
                </a:cxn>
                <a:cxn ang="0">
                  <a:pos x="34306" y="17992"/>
                </a:cxn>
                <a:cxn ang="0">
                  <a:pos x="38595" y="10583"/>
                </a:cxn>
                <a:cxn ang="0">
                  <a:pos x="41275" y="4233"/>
                </a:cxn>
                <a:cxn ang="0">
                  <a:pos x="41275" y="4233"/>
                </a:cxn>
                <a:cxn ang="0">
                  <a:pos x="41275" y="3175"/>
                </a:cxn>
                <a:cxn ang="0">
                  <a:pos x="41275" y="1588"/>
                </a:cxn>
                <a:cxn ang="0">
                  <a:pos x="39667" y="0"/>
                </a:cxn>
                <a:cxn ang="0">
                  <a:pos x="39131" y="0"/>
                </a:cxn>
                <a:cxn ang="0">
                  <a:pos x="37523" y="0"/>
                </a:cxn>
                <a:cxn ang="0">
                  <a:pos x="36451" y="0"/>
                </a:cxn>
                <a:cxn ang="0">
                  <a:pos x="34843" y="529"/>
                </a:cxn>
                <a:cxn ang="0">
                  <a:pos x="34306" y="2117"/>
                </a:cxn>
                <a:cxn ang="0">
                  <a:pos x="34306" y="2117"/>
                </a:cxn>
              </a:cxnLst>
              <a:rect l="0" t="0" r="0" b="0"/>
              <a:pathLst>
                <a:path w="77" h="111">
                  <a:moveTo>
                    <a:pt x="64" y="4"/>
                  </a:moveTo>
                  <a:lnTo>
                    <a:pt x="64" y="4"/>
                  </a:lnTo>
                  <a:lnTo>
                    <a:pt x="58" y="16"/>
                  </a:lnTo>
                  <a:lnTo>
                    <a:pt x="51" y="29"/>
                  </a:lnTo>
                  <a:lnTo>
                    <a:pt x="34" y="50"/>
                  </a:lnTo>
                  <a:lnTo>
                    <a:pt x="34" y="50"/>
                  </a:lnTo>
                  <a:lnTo>
                    <a:pt x="16" y="75"/>
                  </a:lnTo>
                  <a:lnTo>
                    <a:pt x="0" y="100"/>
                  </a:lnTo>
                  <a:lnTo>
                    <a:pt x="0" y="100"/>
                  </a:lnTo>
                  <a:lnTo>
                    <a:pt x="0" y="105"/>
                  </a:lnTo>
                  <a:lnTo>
                    <a:pt x="0" y="106"/>
                  </a:lnTo>
                  <a:lnTo>
                    <a:pt x="1" y="109"/>
                  </a:lnTo>
                  <a:lnTo>
                    <a:pt x="3" y="110"/>
                  </a:lnTo>
                  <a:lnTo>
                    <a:pt x="5" y="111"/>
                  </a:lnTo>
                  <a:lnTo>
                    <a:pt x="8" y="111"/>
                  </a:lnTo>
                  <a:lnTo>
                    <a:pt x="11" y="110"/>
                  </a:lnTo>
                  <a:lnTo>
                    <a:pt x="12" y="109"/>
                  </a:lnTo>
                  <a:lnTo>
                    <a:pt x="12" y="109"/>
                  </a:lnTo>
                  <a:lnTo>
                    <a:pt x="28" y="81"/>
                  </a:lnTo>
                  <a:lnTo>
                    <a:pt x="46" y="57"/>
                  </a:lnTo>
                  <a:lnTo>
                    <a:pt x="46" y="57"/>
                  </a:lnTo>
                  <a:lnTo>
                    <a:pt x="64" y="34"/>
                  </a:lnTo>
                  <a:lnTo>
                    <a:pt x="72" y="20"/>
                  </a:lnTo>
                  <a:lnTo>
                    <a:pt x="77" y="8"/>
                  </a:lnTo>
                  <a:lnTo>
                    <a:pt x="77" y="8"/>
                  </a:lnTo>
                  <a:lnTo>
                    <a:pt x="77" y="6"/>
                  </a:lnTo>
                  <a:lnTo>
                    <a:pt x="77" y="3"/>
                  </a:lnTo>
                  <a:lnTo>
                    <a:pt x="74" y="0"/>
                  </a:lnTo>
                  <a:lnTo>
                    <a:pt x="73" y="0"/>
                  </a:lnTo>
                  <a:lnTo>
                    <a:pt x="70" y="0"/>
                  </a:lnTo>
                  <a:lnTo>
                    <a:pt x="68" y="0"/>
                  </a:lnTo>
                  <a:lnTo>
                    <a:pt x="65" y="1"/>
                  </a:lnTo>
                  <a:lnTo>
                    <a:pt x="64" y="4"/>
                  </a:lnTo>
                  <a:lnTo>
                    <a:pt x="64"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77" name="Freeform 1705"/>
            <p:cNvSpPr/>
            <p:nvPr/>
          </p:nvSpPr>
          <p:spPr>
            <a:xfrm>
              <a:off x="2734818" y="3746973"/>
              <a:ext cx="41275" cy="61913"/>
            </a:xfrm>
            <a:custGeom>
              <a:avLst/>
              <a:gdLst/>
              <a:ahLst/>
              <a:cxnLst>
                <a:cxn ang="0">
                  <a:pos x="35005" y="1561"/>
                </a:cxn>
                <a:cxn ang="0">
                  <a:pos x="35005" y="1561"/>
                </a:cxn>
                <a:cxn ang="0">
                  <a:pos x="29781" y="7804"/>
                </a:cxn>
                <a:cxn ang="0">
                  <a:pos x="25601" y="14047"/>
                </a:cxn>
                <a:cxn ang="0">
                  <a:pos x="17241" y="29136"/>
                </a:cxn>
                <a:cxn ang="0">
                  <a:pos x="9404" y="43183"/>
                </a:cxn>
                <a:cxn ang="0">
                  <a:pos x="5225" y="49947"/>
                </a:cxn>
                <a:cxn ang="0">
                  <a:pos x="1045" y="56190"/>
                </a:cxn>
                <a:cxn ang="0">
                  <a:pos x="1045" y="56190"/>
                </a:cxn>
                <a:cxn ang="0">
                  <a:pos x="0" y="57751"/>
                </a:cxn>
                <a:cxn ang="0">
                  <a:pos x="0" y="59312"/>
                </a:cxn>
                <a:cxn ang="0">
                  <a:pos x="1045" y="60872"/>
                </a:cxn>
                <a:cxn ang="0">
                  <a:pos x="1567" y="61393"/>
                </a:cxn>
                <a:cxn ang="0">
                  <a:pos x="3135" y="61913"/>
                </a:cxn>
                <a:cxn ang="0">
                  <a:pos x="4180" y="61913"/>
                </a:cxn>
                <a:cxn ang="0">
                  <a:pos x="5747" y="61393"/>
                </a:cxn>
                <a:cxn ang="0">
                  <a:pos x="7315" y="60872"/>
                </a:cxn>
                <a:cxn ang="0">
                  <a:pos x="7315" y="60872"/>
                </a:cxn>
                <a:cxn ang="0">
                  <a:pos x="11494" y="53589"/>
                </a:cxn>
                <a:cxn ang="0">
                  <a:pos x="15152" y="47345"/>
                </a:cxn>
                <a:cxn ang="0">
                  <a:pos x="22989" y="33298"/>
                </a:cxn>
                <a:cxn ang="0">
                  <a:pos x="30826" y="19250"/>
                </a:cxn>
                <a:cxn ang="0">
                  <a:pos x="35528" y="12487"/>
                </a:cxn>
                <a:cxn ang="0">
                  <a:pos x="39708" y="6243"/>
                </a:cxn>
                <a:cxn ang="0">
                  <a:pos x="39708" y="6243"/>
                </a:cxn>
                <a:cxn ang="0">
                  <a:pos x="40753" y="4682"/>
                </a:cxn>
                <a:cxn ang="0">
                  <a:pos x="41275" y="3642"/>
                </a:cxn>
                <a:cxn ang="0">
                  <a:pos x="40753" y="2081"/>
                </a:cxn>
                <a:cxn ang="0">
                  <a:pos x="39708" y="1561"/>
                </a:cxn>
                <a:cxn ang="0">
                  <a:pos x="38663" y="0"/>
                </a:cxn>
                <a:cxn ang="0">
                  <a:pos x="37618" y="0"/>
                </a:cxn>
                <a:cxn ang="0">
                  <a:pos x="36050" y="0"/>
                </a:cxn>
                <a:cxn ang="0">
                  <a:pos x="35005" y="1561"/>
                </a:cxn>
                <a:cxn ang="0">
                  <a:pos x="35005" y="1561"/>
                </a:cxn>
              </a:cxnLst>
              <a:rect l="0" t="0" r="0" b="0"/>
              <a:pathLst>
                <a:path w="79" h="119">
                  <a:moveTo>
                    <a:pt x="67" y="3"/>
                  </a:moveTo>
                  <a:lnTo>
                    <a:pt x="67" y="3"/>
                  </a:lnTo>
                  <a:lnTo>
                    <a:pt x="57" y="15"/>
                  </a:lnTo>
                  <a:lnTo>
                    <a:pt x="49" y="27"/>
                  </a:lnTo>
                  <a:lnTo>
                    <a:pt x="33" y="56"/>
                  </a:lnTo>
                  <a:lnTo>
                    <a:pt x="18" y="83"/>
                  </a:lnTo>
                  <a:lnTo>
                    <a:pt x="10" y="96"/>
                  </a:lnTo>
                  <a:lnTo>
                    <a:pt x="2" y="108"/>
                  </a:lnTo>
                  <a:lnTo>
                    <a:pt x="2" y="108"/>
                  </a:lnTo>
                  <a:lnTo>
                    <a:pt x="0" y="111"/>
                  </a:lnTo>
                  <a:lnTo>
                    <a:pt x="0" y="114"/>
                  </a:lnTo>
                  <a:lnTo>
                    <a:pt x="2" y="117"/>
                  </a:lnTo>
                  <a:lnTo>
                    <a:pt x="3" y="118"/>
                  </a:lnTo>
                  <a:lnTo>
                    <a:pt x="6" y="119"/>
                  </a:lnTo>
                  <a:lnTo>
                    <a:pt x="8" y="119"/>
                  </a:lnTo>
                  <a:lnTo>
                    <a:pt x="11" y="118"/>
                  </a:lnTo>
                  <a:lnTo>
                    <a:pt x="14" y="117"/>
                  </a:lnTo>
                  <a:lnTo>
                    <a:pt x="14" y="117"/>
                  </a:lnTo>
                  <a:lnTo>
                    <a:pt x="22" y="103"/>
                  </a:lnTo>
                  <a:lnTo>
                    <a:pt x="29" y="91"/>
                  </a:lnTo>
                  <a:lnTo>
                    <a:pt x="44" y="64"/>
                  </a:lnTo>
                  <a:lnTo>
                    <a:pt x="59" y="37"/>
                  </a:lnTo>
                  <a:lnTo>
                    <a:pt x="68" y="24"/>
                  </a:lnTo>
                  <a:lnTo>
                    <a:pt x="76" y="12"/>
                  </a:lnTo>
                  <a:lnTo>
                    <a:pt x="76" y="12"/>
                  </a:lnTo>
                  <a:lnTo>
                    <a:pt x="78" y="9"/>
                  </a:lnTo>
                  <a:lnTo>
                    <a:pt x="79" y="7"/>
                  </a:lnTo>
                  <a:lnTo>
                    <a:pt x="78" y="4"/>
                  </a:lnTo>
                  <a:lnTo>
                    <a:pt x="76" y="3"/>
                  </a:lnTo>
                  <a:lnTo>
                    <a:pt x="74" y="0"/>
                  </a:lnTo>
                  <a:lnTo>
                    <a:pt x="72" y="0"/>
                  </a:lnTo>
                  <a:lnTo>
                    <a:pt x="69" y="0"/>
                  </a:lnTo>
                  <a:lnTo>
                    <a:pt x="67" y="3"/>
                  </a:lnTo>
                  <a:lnTo>
                    <a:pt x="6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78" name="Freeform 1706"/>
            <p:cNvSpPr/>
            <p:nvPr/>
          </p:nvSpPr>
          <p:spPr>
            <a:xfrm>
              <a:off x="2753868" y="3753323"/>
              <a:ext cx="39688" cy="60325"/>
            </a:xfrm>
            <a:custGeom>
              <a:avLst/>
              <a:gdLst/>
              <a:ahLst/>
              <a:cxnLst>
                <a:cxn ang="0">
                  <a:pos x="33338" y="1077"/>
                </a:cxn>
                <a:cxn ang="0">
                  <a:pos x="33338" y="1077"/>
                </a:cxn>
                <a:cxn ang="0">
                  <a:pos x="28046" y="7002"/>
                </a:cxn>
                <a:cxn ang="0">
                  <a:pos x="23813" y="13465"/>
                </a:cxn>
                <a:cxn ang="0">
                  <a:pos x="15875" y="27469"/>
                </a:cxn>
                <a:cxn ang="0">
                  <a:pos x="7938" y="41473"/>
                </a:cxn>
                <a:cxn ang="0">
                  <a:pos x="0" y="54400"/>
                </a:cxn>
                <a:cxn ang="0">
                  <a:pos x="0" y="54400"/>
                </a:cxn>
                <a:cxn ang="0">
                  <a:pos x="0" y="56016"/>
                </a:cxn>
                <a:cxn ang="0">
                  <a:pos x="0" y="57632"/>
                </a:cxn>
                <a:cxn ang="0">
                  <a:pos x="1058" y="58709"/>
                </a:cxn>
                <a:cxn ang="0">
                  <a:pos x="1588" y="59786"/>
                </a:cxn>
                <a:cxn ang="0">
                  <a:pos x="3175" y="60325"/>
                </a:cxn>
                <a:cxn ang="0">
                  <a:pos x="4233" y="60325"/>
                </a:cxn>
                <a:cxn ang="0">
                  <a:pos x="5821" y="59786"/>
                </a:cxn>
                <a:cxn ang="0">
                  <a:pos x="6350" y="58709"/>
                </a:cxn>
                <a:cxn ang="0">
                  <a:pos x="6350" y="58709"/>
                </a:cxn>
                <a:cxn ang="0">
                  <a:pos x="14288" y="45244"/>
                </a:cxn>
                <a:cxn ang="0">
                  <a:pos x="21696" y="31778"/>
                </a:cxn>
                <a:cxn ang="0">
                  <a:pos x="29105" y="17774"/>
                </a:cxn>
                <a:cxn ang="0">
                  <a:pos x="33867" y="12388"/>
                </a:cxn>
                <a:cxn ang="0">
                  <a:pos x="38100" y="6463"/>
                </a:cxn>
                <a:cxn ang="0">
                  <a:pos x="38100" y="6463"/>
                </a:cxn>
                <a:cxn ang="0">
                  <a:pos x="39688" y="4848"/>
                </a:cxn>
                <a:cxn ang="0">
                  <a:pos x="39688" y="3232"/>
                </a:cxn>
                <a:cxn ang="0">
                  <a:pos x="39159" y="2154"/>
                </a:cxn>
                <a:cxn ang="0">
                  <a:pos x="38100" y="1077"/>
                </a:cxn>
                <a:cxn ang="0">
                  <a:pos x="37571" y="539"/>
                </a:cxn>
                <a:cxn ang="0">
                  <a:pos x="35984" y="0"/>
                </a:cxn>
                <a:cxn ang="0">
                  <a:pos x="34396" y="539"/>
                </a:cxn>
                <a:cxn ang="0">
                  <a:pos x="33338" y="1077"/>
                </a:cxn>
                <a:cxn ang="0">
                  <a:pos x="33338" y="1077"/>
                </a:cxn>
              </a:cxnLst>
              <a:rect l="0" t="0" r="0" b="0"/>
              <a:pathLst>
                <a:path w="75" h="112">
                  <a:moveTo>
                    <a:pt x="63" y="2"/>
                  </a:moveTo>
                  <a:lnTo>
                    <a:pt x="63" y="2"/>
                  </a:lnTo>
                  <a:lnTo>
                    <a:pt x="53" y="13"/>
                  </a:lnTo>
                  <a:lnTo>
                    <a:pt x="45" y="25"/>
                  </a:lnTo>
                  <a:lnTo>
                    <a:pt x="30" y="51"/>
                  </a:lnTo>
                  <a:lnTo>
                    <a:pt x="15" y="77"/>
                  </a:lnTo>
                  <a:lnTo>
                    <a:pt x="0" y="101"/>
                  </a:lnTo>
                  <a:lnTo>
                    <a:pt x="0" y="101"/>
                  </a:lnTo>
                  <a:lnTo>
                    <a:pt x="0" y="104"/>
                  </a:lnTo>
                  <a:lnTo>
                    <a:pt x="0" y="107"/>
                  </a:lnTo>
                  <a:lnTo>
                    <a:pt x="2" y="109"/>
                  </a:lnTo>
                  <a:lnTo>
                    <a:pt x="3" y="111"/>
                  </a:lnTo>
                  <a:lnTo>
                    <a:pt x="6" y="112"/>
                  </a:lnTo>
                  <a:lnTo>
                    <a:pt x="8" y="112"/>
                  </a:lnTo>
                  <a:lnTo>
                    <a:pt x="11" y="111"/>
                  </a:lnTo>
                  <a:lnTo>
                    <a:pt x="12" y="109"/>
                  </a:lnTo>
                  <a:lnTo>
                    <a:pt x="12" y="109"/>
                  </a:lnTo>
                  <a:lnTo>
                    <a:pt x="27" y="84"/>
                  </a:lnTo>
                  <a:lnTo>
                    <a:pt x="41" y="59"/>
                  </a:lnTo>
                  <a:lnTo>
                    <a:pt x="55" y="33"/>
                  </a:lnTo>
                  <a:lnTo>
                    <a:pt x="64" y="23"/>
                  </a:lnTo>
                  <a:lnTo>
                    <a:pt x="72" y="12"/>
                  </a:lnTo>
                  <a:lnTo>
                    <a:pt x="72" y="12"/>
                  </a:lnTo>
                  <a:lnTo>
                    <a:pt x="75" y="9"/>
                  </a:lnTo>
                  <a:lnTo>
                    <a:pt x="75" y="6"/>
                  </a:lnTo>
                  <a:lnTo>
                    <a:pt x="74" y="4"/>
                  </a:lnTo>
                  <a:lnTo>
                    <a:pt x="72" y="2"/>
                  </a:lnTo>
                  <a:lnTo>
                    <a:pt x="71" y="1"/>
                  </a:lnTo>
                  <a:lnTo>
                    <a:pt x="68" y="0"/>
                  </a:lnTo>
                  <a:lnTo>
                    <a:pt x="65" y="1"/>
                  </a:lnTo>
                  <a:lnTo>
                    <a:pt x="63" y="2"/>
                  </a:lnTo>
                  <a:lnTo>
                    <a:pt x="63"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79" name="Freeform 1707"/>
            <p:cNvSpPr/>
            <p:nvPr/>
          </p:nvSpPr>
          <p:spPr>
            <a:xfrm>
              <a:off x="2415731" y="2923061"/>
              <a:ext cx="269875" cy="158750"/>
            </a:xfrm>
            <a:custGeom>
              <a:avLst/>
              <a:gdLst/>
              <a:ahLst/>
              <a:cxnLst>
                <a:cxn ang="0">
                  <a:pos x="262996" y="18398"/>
                </a:cxn>
                <a:cxn ang="0">
                  <a:pos x="261937" y="14193"/>
                </a:cxn>
                <a:cxn ang="0">
                  <a:pos x="258762" y="12090"/>
                </a:cxn>
                <a:cxn ang="0">
                  <a:pos x="250825" y="11039"/>
                </a:cxn>
                <a:cxn ang="0">
                  <a:pos x="244475" y="15770"/>
                </a:cxn>
                <a:cxn ang="0">
                  <a:pos x="242358" y="19975"/>
                </a:cxn>
                <a:cxn ang="0">
                  <a:pos x="242358" y="24180"/>
                </a:cxn>
                <a:cxn ang="0">
                  <a:pos x="244475" y="37848"/>
                </a:cxn>
                <a:cxn ang="0">
                  <a:pos x="247650" y="62554"/>
                </a:cxn>
                <a:cxn ang="0">
                  <a:pos x="246592" y="75170"/>
                </a:cxn>
                <a:cxn ang="0">
                  <a:pos x="244475" y="86734"/>
                </a:cxn>
                <a:cxn ang="0">
                  <a:pos x="240242" y="97773"/>
                </a:cxn>
                <a:cxn ang="0">
                  <a:pos x="232304" y="108286"/>
                </a:cxn>
                <a:cxn ang="0">
                  <a:pos x="220662" y="117223"/>
                </a:cxn>
                <a:cxn ang="0">
                  <a:pos x="210608" y="123005"/>
                </a:cxn>
                <a:cxn ang="0">
                  <a:pos x="189442" y="130890"/>
                </a:cxn>
                <a:cxn ang="0">
                  <a:pos x="167217" y="136147"/>
                </a:cxn>
                <a:cxn ang="0">
                  <a:pos x="143404" y="137198"/>
                </a:cxn>
                <a:cxn ang="0">
                  <a:pos x="132821" y="137198"/>
                </a:cxn>
                <a:cxn ang="0">
                  <a:pos x="109008" y="136147"/>
                </a:cxn>
                <a:cxn ang="0">
                  <a:pos x="87842" y="131941"/>
                </a:cxn>
                <a:cxn ang="0">
                  <a:pos x="67204" y="124582"/>
                </a:cxn>
                <a:cxn ang="0">
                  <a:pos x="46567" y="114594"/>
                </a:cxn>
                <a:cxn ang="0">
                  <a:pos x="41275" y="111966"/>
                </a:cxn>
                <a:cxn ang="0">
                  <a:pos x="32808" y="101978"/>
                </a:cxn>
                <a:cxn ang="0">
                  <a:pos x="27517" y="89888"/>
                </a:cxn>
                <a:cxn ang="0">
                  <a:pos x="24342" y="74644"/>
                </a:cxn>
                <a:cxn ang="0">
                  <a:pos x="22225" y="52041"/>
                </a:cxn>
                <a:cxn ang="0">
                  <a:pos x="22754" y="10513"/>
                </a:cxn>
                <a:cxn ang="0">
                  <a:pos x="22225" y="8411"/>
                </a:cxn>
                <a:cxn ang="0">
                  <a:pos x="19050" y="3154"/>
                </a:cxn>
                <a:cxn ang="0">
                  <a:pos x="14287" y="526"/>
                </a:cxn>
                <a:cxn ang="0">
                  <a:pos x="10054" y="0"/>
                </a:cxn>
                <a:cxn ang="0">
                  <a:pos x="6879" y="526"/>
                </a:cxn>
                <a:cxn ang="0">
                  <a:pos x="2117" y="3154"/>
                </a:cxn>
                <a:cxn ang="0">
                  <a:pos x="0" y="8411"/>
                </a:cxn>
                <a:cxn ang="0">
                  <a:pos x="0" y="14193"/>
                </a:cxn>
                <a:cxn ang="0">
                  <a:pos x="529" y="16296"/>
                </a:cxn>
                <a:cxn ang="0">
                  <a:pos x="529" y="55195"/>
                </a:cxn>
                <a:cxn ang="0">
                  <a:pos x="2646" y="83055"/>
                </a:cxn>
                <a:cxn ang="0">
                  <a:pos x="8467" y="101978"/>
                </a:cxn>
                <a:cxn ang="0">
                  <a:pos x="13229" y="113017"/>
                </a:cxn>
                <a:cxn ang="0">
                  <a:pos x="16933" y="117223"/>
                </a:cxn>
                <a:cxn ang="0">
                  <a:pos x="28575" y="128787"/>
                </a:cxn>
                <a:cxn ang="0">
                  <a:pos x="40746" y="137198"/>
                </a:cxn>
                <a:cxn ang="0">
                  <a:pos x="55033" y="144557"/>
                </a:cxn>
                <a:cxn ang="0">
                  <a:pos x="69850" y="150339"/>
                </a:cxn>
                <a:cxn ang="0">
                  <a:pos x="101600" y="157173"/>
                </a:cxn>
                <a:cxn ang="0">
                  <a:pos x="132821" y="158750"/>
                </a:cxn>
                <a:cxn ang="0">
                  <a:pos x="148167" y="158750"/>
                </a:cxn>
                <a:cxn ang="0">
                  <a:pos x="180446" y="154545"/>
                </a:cxn>
                <a:cxn ang="0">
                  <a:pos x="204258" y="148762"/>
                </a:cxn>
                <a:cxn ang="0">
                  <a:pos x="219604" y="142454"/>
                </a:cxn>
                <a:cxn ang="0">
                  <a:pos x="232833" y="134570"/>
                </a:cxn>
                <a:cxn ang="0">
                  <a:pos x="246062" y="125108"/>
                </a:cxn>
                <a:cxn ang="0">
                  <a:pos x="251883" y="119851"/>
                </a:cxn>
                <a:cxn ang="0">
                  <a:pos x="260350" y="108286"/>
                </a:cxn>
                <a:cxn ang="0">
                  <a:pos x="265113" y="96722"/>
                </a:cxn>
                <a:cxn ang="0">
                  <a:pos x="268288" y="84106"/>
                </a:cxn>
                <a:cxn ang="0">
                  <a:pos x="269875" y="70964"/>
                </a:cxn>
                <a:cxn ang="0">
                  <a:pos x="267758" y="44681"/>
                </a:cxn>
                <a:cxn ang="0">
                  <a:pos x="262996" y="18398"/>
                </a:cxn>
              </a:cxnLst>
              <a:rect l="0" t="0" r="0" b="0"/>
              <a:pathLst>
                <a:path w="510" h="302">
                  <a:moveTo>
                    <a:pt x="497" y="35"/>
                  </a:moveTo>
                  <a:lnTo>
                    <a:pt x="497" y="35"/>
                  </a:lnTo>
                  <a:lnTo>
                    <a:pt x="496" y="31"/>
                  </a:lnTo>
                  <a:lnTo>
                    <a:pt x="495" y="27"/>
                  </a:lnTo>
                  <a:lnTo>
                    <a:pt x="492" y="24"/>
                  </a:lnTo>
                  <a:lnTo>
                    <a:pt x="489" y="23"/>
                  </a:lnTo>
                  <a:lnTo>
                    <a:pt x="481" y="20"/>
                  </a:lnTo>
                  <a:lnTo>
                    <a:pt x="474" y="21"/>
                  </a:lnTo>
                  <a:lnTo>
                    <a:pt x="468" y="24"/>
                  </a:lnTo>
                  <a:lnTo>
                    <a:pt x="462" y="30"/>
                  </a:lnTo>
                  <a:lnTo>
                    <a:pt x="459" y="34"/>
                  </a:lnTo>
                  <a:lnTo>
                    <a:pt x="458" y="38"/>
                  </a:lnTo>
                  <a:lnTo>
                    <a:pt x="458" y="42"/>
                  </a:lnTo>
                  <a:lnTo>
                    <a:pt x="458" y="46"/>
                  </a:lnTo>
                  <a:lnTo>
                    <a:pt x="458" y="46"/>
                  </a:lnTo>
                  <a:lnTo>
                    <a:pt x="462" y="72"/>
                  </a:lnTo>
                  <a:lnTo>
                    <a:pt x="466" y="96"/>
                  </a:lnTo>
                  <a:lnTo>
                    <a:pt x="468" y="119"/>
                  </a:lnTo>
                  <a:lnTo>
                    <a:pt x="468" y="131"/>
                  </a:lnTo>
                  <a:lnTo>
                    <a:pt x="466" y="143"/>
                  </a:lnTo>
                  <a:lnTo>
                    <a:pt x="465" y="154"/>
                  </a:lnTo>
                  <a:lnTo>
                    <a:pt x="462" y="165"/>
                  </a:lnTo>
                  <a:lnTo>
                    <a:pt x="458" y="176"/>
                  </a:lnTo>
                  <a:lnTo>
                    <a:pt x="454" y="186"/>
                  </a:lnTo>
                  <a:lnTo>
                    <a:pt x="447" y="196"/>
                  </a:lnTo>
                  <a:lnTo>
                    <a:pt x="439" y="206"/>
                  </a:lnTo>
                  <a:lnTo>
                    <a:pt x="430" y="214"/>
                  </a:lnTo>
                  <a:lnTo>
                    <a:pt x="417" y="223"/>
                  </a:lnTo>
                  <a:lnTo>
                    <a:pt x="417" y="223"/>
                  </a:lnTo>
                  <a:lnTo>
                    <a:pt x="398" y="234"/>
                  </a:lnTo>
                  <a:lnTo>
                    <a:pt x="378" y="242"/>
                  </a:lnTo>
                  <a:lnTo>
                    <a:pt x="358" y="249"/>
                  </a:lnTo>
                  <a:lnTo>
                    <a:pt x="337" y="255"/>
                  </a:lnTo>
                  <a:lnTo>
                    <a:pt x="316" y="259"/>
                  </a:lnTo>
                  <a:lnTo>
                    <a:pt x="294" y="260"/>
                  </a:lnTo>
                  <a:lnTo>
                    <a:pt x="271" y="261"/>
                  </a:lnTo>
                  <a:lnTo>
                    <a:pt x="251" y="261"/>
                  </a:lnTo>
                  <a:lnTo>
                    <a:pt x="251" y="261"/>
                  </a:lnTo>
                  <a:lnTo>
                    <a:pt x="227" y="261"/>
                  </a:lnTo>
                  <a:lnTo>
                    <a:pt x="206" y="259"/>
                  </a:lnTo>
                  <a:lnTo>
                    <a:pt x="185" y="256"/>
                  </a:lnTo>
                  <a:lnTo>
                    <a:pt x="166" y="251"/>
                  </a:lnTo>
                  <a:lnTo>
                    <a:pt x="146" y="245"/>
                  </a:lnTo>
                  <a:lnTo>
                    <a:pt x="127" y="237"/>
                  </a:lnTo>
                  <a:lnTo>
                    <a:pt x="107" y="229"/>
                  </a:lnTo>
                  <a:lnTo>
                    <a:pt x="88" y="218"/>
                  </a:lnTo>
                  <a:lnTo>
                    <a:pt x="88" y="218"/>
                  </a:lnTo>
                  <a:lnTo>
                    <a:pt x="78" y="213"/>
                  </a:lnTo>
                  <a:lnTo>
                    <a:pt x="70" y="203"/>
                  </a:lnTo>
                  <a:lnTo>
                    <a:pt x="62" y="194"/>
                  </a:lnTo>
                  <a:lnTo>
                    <a:pt x="57" y="183"/>
                  </a:lnTo>
                  <a:lnTo>
                    <a:pt x="52" y="171"/>
                  </a:lnTo>
                  <a:lnTo>
                    <a:pt x="48" y="157"/>
                  </a:lnTo>
                  <a:lnTo>
                    <a:pt x="46" y="142"/>
                  </a:lnTo>
                  <a:lnTo>
                    <a:pt x="44" y="129"/>
                  </a:lnTo>
                  <a:lnTo>
                    <a:pt x="42" y="99"/>
                  </a:lnTo>
                  <a:lnTo>
                    <a:pt x="42" y="69"/>
                  </a:lnTo>
                  <a:lnTo>
                    <a:pt x="43" y="20"/>
                  </a:lnTo>
                  <a:lnTo>
                    <a:pt x="43" y="20"/>
                  </a:lnTo>
                  <a:lnTo>
                    <a:pt x="42" y="16"/>
                  </a:lnTo>
                  <a:lnTo>
                    <a:pt x="40" y="12"/>
                  </a:lnTo>
                  <a:lnTo>
                    <a:pt x="36" y="6"/>
                  </a:lnTo>
                  <a:lnTo>
                    <a:pt x="29" y="1"/>
                  </a:lnTo>
                  <a:lnTo>
                    <a:pt x="27" y="1"/>
                  </a:lnTo>
                  <a:lnTo>
                    <a:pt x="23" y="0"/>
                  </a:lnTo>
                  <a:lnTo>
                    <a:pt x="19" y="0"/>
                  </a:lnTo>
                  <a:lnTo>
                    <a:pt x="19" y="0"/>
                  </a:lnTo>
                  <a:lnTo>
                    <a:pt x="13" y="1"/>
                  </a:lnTo>
                  <a:lnTo>
                    <a:pt x="8" y="4"/>
                  </a:lnTo>
                  <a:lnTo>
                    <a:pt x="4" y="6"/>
                  </a:lnTo>
                  <a:lnTo>
                    <a:pt x="1" y="11"/>
                  </a:lnTo>
                  <a:lnTo>
                    <a:pt x="0" y="16"/>
                  </a:lnTo>
                  <a:lnTo>
                    <a:pt x="0" y="21"/>
                  </a:lnTo>
                  <a:lnTo>
                    <a:pt x="0" y="27"/>
                  </a:lnTo>
                  <a:lnTo>
                    <a:pt x="1" y="31"/>
                  </a:lnTo>
                  <a:lnTo>
                    <a:pt x="1" y="31"/>
                  </a:lnTo>
                  <a:lnTo>
                    <a:pt x="1" y="80"/>
                  </a:lnTo>
                  <a:lnTo>
                    <a:pt x="1" y="105"/>
                  </a:lnTo>
                  <a:lnTo>
                    <a:pt x="2" y="133"/>
                  </a:lnTo>
                  <a:lnTo>
                    <a:pt x="5" y="158"/>
                  </a:lnTo>
                  <a:lnTo>
                    <a:pt x="12" y="183"/>
                  </a:lnTo>
                  <a:lnTo>
                    <a:pt x="16" y="194"/>
                  </a:lnTo>
                  <a:lnTo>
                    <a:pt x="20" y="205"/>
                  </a:lnTo>
                  <a:lnTo>
                    <a:pt x="25" y="215"/>
                  </a:lnTo>
                  <a:lnTo>
                    <a:pt x="32" y="223"/>
                  </a:lnTo>
                  <a:lnTo>
                    <a:pt x="32" y="223"/>
                  </a:lnTo>
                  <a:lnTo>
                    <a:pt x="43" y="234"/>
                  </a:lnTo>
                  <a:lnTo>
                    <a:pt x="54" y="245"/>
                  </a:lnTo>
                  <a:lnTo>
                    <a:pt x="65" y="253"/>
                  </a:lnTo>
                  <a:lnTo>
                    <a:pt x="77" y="261"/>
                  </a:lnTo>
                  <a:lnTo>
                    <a:pt x="90" y="268"/>
                  </a:lnTo>
                  <a:lnTo>
                    <a:pt x="104" y="275"/>
                  </a:lnTo>
                  <a:lnTo>
                    <a:pt x="118" y="280"/>
                  </a:lnTo>
                  <a:lnTo>
                    <a:pt x="132" y="286"/>
                  </a:lnTo>
                  <a:lnTo>
                    <a:pt x="162" y="294"/>
                  </a:lnTo>
                  <a:lnTo>
                    <a:pt x="192" y="299"/>
                  </a:lnTo>
                  <a:lnTo>
                    <a:pt x="221" y="302"/>
                  </a:lnTo>
                  <a:lnTo>
                    <a:pt x="251" y="302"/>
                  </a:lnTo>
                  <a:lnTo>
                    <a:pt x="251" y="302"/>
                  </a:lnTo>
                  <a:lnTo>
                    <a:pt x="280" y="302"/>
                  </a:lnTo>
                  <a:lnTo>
                    <a:pt x="310" y="299"/>
                  </a:lnTo>
                  <a:lnTo>
                    <a:pt x="341" y="294"/>
                  </a:lnTo>
                  <a:lnTo>
                    <a:pt x="371" y="287"/>
                  </a:lnTo>
                  <a:lnTo>
                    <a:pt x="386" y="283"/>
                  </a:lnTo>
                  <a:lnTo>
                    <a:pt x="400" y="278"/>
                  </a:lnTo>
                  <a:lnTo>
                    <a:pt x="415" y="271"/>
                  </a:lnTo>
                  <a:lnTo>
                    <a:pt x="428" y="264"/>
                  </a:lnTo>
                  <a:lnTo>
                    <a:pt x="440" y="256"/>
                  </a:lnTo>
                  <a:lnTo>
                    <a:pt x="453" y="248"/>
                  </a:lnTo>
                  <a:lnTo>
                    <a:pt x="465" y="238"/>
                  </a:lnTo>
                  <a:lnTo>
                    <a:pt x="476" y="228"/>
                  </a:lnTo>
                  <a:lnTo>
                    <a:pt x="476" y="228"/>
                  </a:lnTo>
                  <a:lnTo>
                    <a:pt x="484" y="217"/>
                  </a:lnTo>
                  <a:lnTo>
                    <a:pt x="492" y="206"/>
                  </a:lnTo>
                  <a:lnTo>
                    <a:pt x="497" y="195"/>
                  </a:lnTo>
                  <a:lnTo>
                    <a:pt x="501" y="184"/>
                  </a:lnTo>
                  <a:lnTo>
                    <a:pt x="506" y="172"/>
                  </a:lnTo>
                  <a:lnTo>
                    <a:pt x="507" y="160"/>
                  </a:lnTo>
                  <a:lnTo>
                    <a:pt x="508" y="148"/>
                  </a:lnTo>
                  <a:lnTo>
                    <a:pt x="510" y="135"/>
                  </a:lnTo>
                  <a:lnTo>
                    <a:pt x="508" y="110"/>
                  </a:lnTo>
                  <a:lnTo>
                    <a:pt x="506" y="85"/>
                  </a:lnTo>
                  <a:lnTo>
                    <a:pt x="497" y="35"/>
                  </a:lnTo>
                  <a:lnTo>
                    <a:pt x="497" y="3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80" name="Freeform 1708"/>
            <p:cNvSpPr/>
            <p:nvPr/>
          </p:nvSpPr>
          <p:spPr>
            <a:xfrm>
              <a:off x="2401443" y="2848448"/>
              <a:ext cx="284163" cy="96838"/>
            </a:xfrm>
            <a:custGeom>
              <a:avLst/>
              <a:gdLst/>
              <a:ahLst/>
              <a:cxnLst>
                <a:cxn ang="0">
                  <a:pos x="267789" y="37165"/>
                </a:cxn>
                <a:cxn ang="0">
                  <a:pos x="257754" y="28266"/>
                </a:cxn>
                <a:cxn ang="0">
                  <a:pos x="245077" y="20414"/>
                </a:cxn>
                <a:cxn ang="0">
                  <a:pos x="230816" y="14657"/>
                </a:cxn>
                <a:cxn ang="0">
                  <a:pos x="199654" y="6805"/>
                </a:cxn>
                <a:cxn ang="0">
                  <a:pos x="155286" y="2094"/>
                </a:cxn>
                <a:cxn ang="0">
                  <a:pos x="136800" y="523"/>
                </a:cxn>
                <a:cxn ang="0">
                  <a:pos x="98242" y="0"/>
                </a:cxn>
                <a:cxn ang="0">
                  <a:pos x="78699" y="2094"/>
                </a:cxn>
                <a:cxn ang="0">
                  <a:pos x="60213" y="4711"/>
                </a:cxn>
                <a:cxn ang="0">
                  <a:pos x="42255" y="10469"/>
                </a:cxn>
                <a:cxn ang="0">
                  <a:pos x="25881" y="18844"/>
                </a:cxn>
                <a:cxn ang="0">
                  <a:pos x="10564" y="30883"/>
                </a:cxn>
                <a:cxn ang="0">
                  <a:pos x="7923" y="34024"/>
                </a:cxn>
                <a:cxn ang="0">
                  <a:pos x="2641" y="41876"/>
                </a:cxn>
                <a:cxn ang="0">
                  <a:pos x="528" y="50775"/>
                </a:cxn>
                <a:cxn ang="0">
                  <a:pos x="0" y="60197"/>
                </a:cxn>
                <a:cxn ang="0">
                  <a:pos x="1056" y="69619"/>
                </a:cxn>
                <a:cxn ang="0">
                  <a:pos x="4225" y="76947"/>
                </a:cxn>
                <a:cxn ang="0">
                  <a:pos x="10564" y="82705"/>
                </a:cxn>
                <a:cxn ang="0">
                  <a:pos x="18486" y="85846"/>
                </a:cxn>
                <a:cxn ang="0">
                  <a:pos x="23768" y="86369"/>
                </a:cxn>
                <a:cxn ang="0">
                  <a:pos x="27994" y="84799"/>
                </a:cxn>
                <a:cxn ang="0">
                  <a:pos x="31163" y="82705"/>
                </a:cxn>
                <a:cxn ang="0">
                  <a:pos x="34332" y="74853"/>
                </a:cxn>
                <a:cxn ang="0">
                  <a:pos x="31163" y="68048"/>
                </a:cxn>
                <a:cxn ang="0">
                  <a:pos x="27994" y="65955"/>
                </a:cxn>
                <a:cxn ang="0">
                  <a:pos x="23768" y="64908"/>
                </a:cxn>
                <a:cxn ang="0">
                  <a:pos x="24825" y="57056"/>
                </a:cxn>
                <a:cxn ang="0">
                  <a:pos x="30635" y="43970"/>
                </a:cxn>
                <a:cxn ang="0">
                  <a:pos x="40142" y="34548"/>
                </a:cxn>
                <a:cxn ang="0">
                  <a:pos x="51234" y="28790"/>
                </a:cxn>
                <a:cxn ang="0">
                  <a:pos x="58628" y="26696"/>
                </a:cxn>
                <a:cxn ang="0">
                  <a:pos x="82925" y="23032"/>
                </a:cxn>
                <a:cxn ang="0">
                  <a:pos x="107221" y="22508"/>
                </a:cxn>
                <a:cxn ang="0">
                  <a:pos x="128349" y="22508"/>
                </a:cxn>
                <a:cxn ang="0">
                  <a:pos x="170603" y="26172"/>
                </a:cxn>
                <a:cxn ang="0">
                  <a:pos x="191203" y="28266"/>
                </a:cxn>
                <a:cxn ang="0">
                  <a:pos x="209161" y="34024"/>
                </a:cxn>
                <a:cxn ang="0">
                  <a:pos x="239267" y="46587"/>
                </a:cxn>
                <a:cxn ang="0">
                  <a:pos x="253000" y="54439"/>
                </a:cxn>
                <a:cxn ang="0">
                  <a:pos x="261979" y="62290"/>
                </a:cxn>
                <a:cxn ang="0">
                  <a:pos x="265148" y="68048"/>
                </a:cxn>
                <a:cxn ang="0">
                  <a:pos x="264092" y="72236"/>
                </a:cxn>
                <a:cxn ang="0">
                  <a:pos x="261451" y="75900"/>
                </a:cxn>
                <a:cxn ang="0">
                  <a:pos x="258810" y="76947"/>
                </a:cxn>
                <a:cxn ang="0">
                  <a:pos x="255113" y="80088"/>
                </a:cxn>
                <a:cxn ang="0">
                  <a:pos x="253528" y="83752"/>
                </a:cxn>
                <a:cxn ang="0">
                  <a:pos x="255113" y="91604"/>
                </a:cxn>
                <a:cxn ang="0">
                  <a:pos x="261451" y="96315"/>
                </a:cxn>
                <a:cxn ang="0">
                  <a:pos x="265148" y="96838"/>
                </a:cxn>
                <a:cxn ang="0">
                  <a:pos x="269902" y="95791"/>
                </a:cxn>
                <a:cxn ang="0">
                  <a:pos x="274128" y="92650"/>
                </a:cxn>
                <a:cxn ang="0">
                  <a:pos x="279938" y="86369"/>
                </a:cxn>
                <a:cxn ang="0">
                  <a:pos x="283635" y="79564"/>
                </a:cxn>
                <a:cxn ang="0">
                  <a:pos x="284163" y="71712"/>
                </a:cxn>
                <a:cxn ang="0">
                  <a:pos x="282050" y="59673"/>
                </a:cxn>
                <a:cxn ang="0">
                  <a:pos x="273599" y="43970"/>
                </a:cxn>
                <a:cxn ang="0">
                  <a:pos x="267789" y="37165"/>
                </a:cxn>
              </a:cxnLst>
              <a:rect l="0" t="0" r="0" b="0"/>
              <a:pathLst>
                <a:path w="538" h="185">
                  <a:moveTo>
                    <a:pt x="507" y="71"/>
                  </a:moveTo>
                  <a:lnTo>
                    <a:pt x="507" y="71"/>
                  </a:lnTo>
                  <a:lnTo>
                    <a:pt x="498" y="62"/>
                  </a:lnTo>
                  <a:lnTo>
                    <a:pt x="488" y="54"/>
                  </a:lnTo>
                  <a:lnTo>
                    <a:pt x="476" y="46"/>
                  </a:lnTo>
                  <a:lnTo>
                    <a:pt x="464" y="39"/>
                  </a:lnTo>
                  <a:lnTo>
                    <a:pt x="450" y="34"/>
                  </a:lnTo>
                  <a:lnTo>
                    <a:pt x="437" y="28"/>
                  </a:lnTo>
                  <a:lnTo>
                    <a:pt x="407" y="20"/>
                  </a:lnTo>
                  <a:lnTo>
                    <a:pt x="378" y="13"/>
                  </a:lnTo>
                  <a:lnTo>
                    <a:pt x="348" y="9"/>
                  </a:lnTo>
                  <a:lnTo>
                    <a:pt x="294" y="4"/>
                  </a:lnTo>
                  <a:lnTo>
                    <a:pt x="294" y="4"/>
                  </a:lnTo>
                  <a:lnTo>
                    <a:pt x="259" y="1"/>
                  </a:lnTo>
                  <a:lnTo>
                    <a:pt x="224" y="0"/>
                  </a:lnTo>
                  <a:lnTo>
                    <a:pt x="186" y="0"/>
                  </a:lnTo>
                  <a:lnTo>
                    <a:pt x="168" y="1"/>
                  </a:lnTo>
                  <a:lnTo>
                    <a:pt x="149" y="4"/>
                  </a:lnTo>
                  <a:lnTo>
                    <a:pt x="131" y="6"/>
                  </a:lnTo>
                  <a:lnTo>
                    <a:pt x="114" y="9"/>
                  </a:lnTo>
                  <a:lnTo>
                    <a:pt x="96" y="15"/>
                  </a:lnTo>
                  <a:lnTo>
                    <a:pt x="80" y="20"/>
                  </a:lnTo>
                  <a:lnTo>
                    <a:pt x="64" y="28"/>
                  </a:lnTo>
                  <a:lnTo>
                    <a:pt x="49" y="36"/>
                  </a:lnTo>
                  <a:lnTo>
                    <a:pt x="34" y="47"/>
                  </a:lnTo>
                  <a:lnTo>
                    <a:pt x="20" y="59"/>
                  </a:lnTo>
                  <a:lnTo>
                    <a:pt x="20" y="59"/>
                  </a:lnTo>
                  <a:lnTo>
                    <a:pt x="15" y="65"/>
                  </a:lnTo>
                  <a:lnTo>
                    <a:pt x="9" y="71"/>
                  </a:lnTo>
                  <a:lnTo>
                    <a:pt x="5" y="80"/>
                  </a:lnTo>
                  <a:lnTo>
                    <a:pt x="2" y="88"/>
                  </a:lnTo>
                  <a:lnTo>
                    <a:pt x="1" y="97"/>
                  </a:lnTo>
                  <a:lnTo>
                    <a:pt x="0" y="107"/>
                  </a:lnTo>
                  <a:lnTo>
                    <a:pt x="0" y="115"/>
                  </a:lnTo>
                  <a:lnTo>
                    <a:pt x="0" y="124"/>
                  </a:lnTo>
                  <a:lnTo>
                    <a:pt x="2" y="133"/>
                  </a:lnTo>
                  <a:lnTo>
                    <a:pt x="5" y="141"/>
                  </a:lnTo>
                  <a:lnTo>
                    <a:pt x="8" y="147"/>
                  </a:lnTo>
                  <a:lnTo>
                    <a:pt x="13" y="153"/>
                  </a:lnTo>
                  <a:lnTo>
                    <a:pt x="20" y="158"/>
                  </a:lnTo>
                  <a:lnTo>
                    <a:pt x="27" y="162"/>
                  </a:lnTo>
                  <a:lnTo>
                    <a:pt x="35" y="164"/>
                  </a:lnTo>
                  <a:lnTo>
                    <a:pt x="45" y="165"/>
                  </a:lnTo>
                  <a:lnTo>
                    <a:pt x="45" y="165"/>
                  </a:lnTo>
                  <a:lnTo>
                    <a:pt x="49" y="164"/>
                  </a:lnTo>
                  <a:lnTo>
                    <a:pt x="53" y="162"/>
                  </a:lnTo>
                  <a:lnTo>
                    <a:pt x="57" y="161"/>
                  </a:lnTo>
                  <a:lnTo>
                    <a:pt x="59" y="158"/>
                  </a:lnTo>
                  <a:lnTo>
                    <a:pt x="64" y="152"/>
                  </a:lnTo>
                  <a:lnTo>
                    <a:pt x="65" y="143"/>
                  </a:lnTo>
                  <a:lnTo>
                    <a:pt x="64" y="137"/>
                  </a:lnTo>
                  <a:lnTo>
                    <a:pt x="59" y="130"/>
                  </a:lnTo>
                  <a:lnTo>
                    <a:pt x="57" y="127"/>
                  </a:lnTo>
                  <a:lnTo>
                    <a:pt x="53" y="126"/>
                  </a:lnTo>
                  <a:lnTo>
                    <a:pt x="49" y="124"/>
                  </a:lnTo>
                  <a:lnTo>
                    <a:pt x="45" y="124"/>
                  </a:lnTo>
                  <a:lnTo>
                    <a:pt x="45" y="124"/>
                  </a:lnTo>
                  <a:lnTo>
                    <a:pt x="47" y="109"/>
                  </a:lnTo>
                  <a:lnTo>
                    <a:pt x="53" y="96"/>
                  </a:lnTo>
                  <a:lnTo>
                    <a:pt x="58" y="84"/>
                  </a:lnTo>
                  <a:lnTo>
                    <a:pt x="66" y="74"/>
                  </a:lnTo>
                  <a:lnTo>
                    <a:pt x="76" y="66"/>
                  </a:lnTo>
                  <a:lnTo>
                    <a:pt x="85" y="59"/>
                  </a:lnTo>
                  <a:lnTo>
                    <a:pt x="97" y="55"/>
                  </a:lnTo>
                  <a:lnTo>
                    <a:pt x="111" y="51"/>
                  </a:lnTo>
                  <a:lnTo>
                    <a:pt x="111" y="51"/>
                  </a:lnTo>
                  <a:lnTo>
                    <a:pt x="134" y="47"/>
                  </a:lnTo>
                  <a:lnTo>
                    <a:pt x="157" y="44"/>
                  </a:lnTo>
                  <a:lnTo>
                    <a:pt x="180" y="43"/>
                  </a:lnTo>
                  <a:lnTo>
                    <a:pt x="203" y="43"/>
                  </a:lnTo>
                  <a:lnTo>
                    <a:pt x="203" y="43"/>
                  </a:lnTo>
                  <a:lnTo>
                    <a:pt x="243" y="43"/>
                  </a:lnTo>
                  <a:lnTo>
                    <a:pt x="283" y="46"/>
                  </a:lnTo>
                  <a:lnTo>
                    <a:pt x="323" y="50"/>
                  </a:lnTo>
                  <a:lnTo>
                    <a:pt x="362" y="54"/>
                  </a:lnTo>
                  <a:lnTo>
                    <a:pt x="362" y="54"/>
                  </a:lnTo>
                  <a:lnTo>
                    <a:pt x="374" y="58"/>
                  </a:lnTo>
                  <a:lnTo>
                    <a:pt x="396" y="65"/>
                  </a:lnTo>
                  <a:lnTo>
                    <a:pt x="423" y="76"/>
                  </a:lnTo>
                  <a:lnTo>
                    <a:pt x="453" y="89"/>
                  </a:lnTo>
                  <a:lnTo>
                    <a:pt x="466" y="96"/>
                  </a:lnTo>
                  <a:lnTo>
                    <a:pt x="479" y="104"/>
                  </a:lnTo>
                  <a:lnTo>
                    <a:pt x="488" y="112"/>
                  </a:lnTo>
                  <a:lnTo>
                    <a:pt x="496" y="119"/>
                  </a:lnTo>
                  <a:lnTo>
                    <a:pt x="500" y="127"/>
                  </a:lnTo>
                  <a:lnTo>
                    <a:pt x="502" y="130"/>
                  </a:lnTo>
                  <a:lnTo>
                    <a:pt x="502" y="134"/>
                  </a:lnTo>
                  <a:lnTo>
                    <a:pt x="500" y="138"/>
                  </a:lnTo>
                  <a:lnTo>
                    <a:pt x="498" y="141"/>
                  </a:lnTo>
                  <a:lnTo>
                    <a:pt x="495" y="145"/>
                  </a:lnTo>
                  <a:lnTo>
                    <a:pt x="490" y="147"/>
                  </a:lnTo>
                  <a:lnTo>
                    <a:pt x="490" y="147"/>
                  </a:lnTo>
                  <a:lnTo>
                    <a:pt x="487" y="150"/>
                  </a:lnTo>
                  <a:lnTo>
                    <a:pt x="483" y="153"/>
                  </a:lnTo>
                  <a:lnTo>
                    <a:pt x="481" y="157"/>
                  </a:lnTo>
                  <a:lnTo>
                    <a:pt x="480" y="160"/>
                  </a:lnTo>
                  <a:lnTo>
                    <a:pt x="480" y="168"/>
                  </a:lnTo>
                  <a:lnTo>
                    <a:pt x="483" y="175"/>
                  </a:lnTo>
                  <a:lnTo>
                    <a:pt x="488" y="180"/>
                  </a:lnTo>
                  <a:lnTo>
                    <a:pt x="495" y="184"/>
                  </a:lnTo>
                  <a:lnTo>
                    <a:pt x="498" y="185"/>
                  </a:lnTo>
                  <a:lnTo>
                    <a:pt x="502" y="185"/>
                  </a:lnTo>
                  <a:lnTo>
                    <a:pt x="506" y="184"/>
                  </a:lnTo>
                  <a:lnTo>
                    <a:pt x="511" y="183"/>
                  </a:lnTo>
                  <a:lnTo>
                    <a:pt x="511" y="183"/>
                  </a:lnTo>
                  <a:lnTo>
                    <a:pt x="519" y="177"/>
                  </a:lnTo>
                  <a:lnTo>
                    <a:pt x="526" y="171"/>
                  </a:lnTo>
                  <a:lnTo>
                    <a:pt x="530" y="165"/>
                  </a:lnTo>
                  <a:lnTo>
                    <a:pt x="534" y="158"/>
                  </a:lnTo>
                  <a:lnTo>
                    <a:pt x="537" y="152"/>
                  </a:lnTo>
                  <a:lnTo>
                    <a:pt x="538" y="143"/>
                  </a:lnTo>
                  <a:lnTo>
                    <a:pt x="538" y="137"/>
                  </a:lnTo>
                  <a:lnTo>
                    <a:pt x="538" y="128"/>
                  </a:lnTo>
                  <a:lnTo>
                    <a:pt x="534" y="114"/>
                  </a:lnTo>
                  <a:lnTo>
                    <a:pt x="527" y="99"/>
                  </a:lnTo>
                  <a:lnTo>
                    <a:pt x="518" y="84"/>
                  </a:lnTo>
                  <a:lnTo>
                    <a:pt x="507" y="71"/>
                  </a:lnTo>
                  <a:lnTo>
                    <a:pt x="507" y="7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81" name="Freeform 1709"/>
            <p:cNvSpPr/>
            <p:nvPr/>
          </p:nvSpPr>
          <p:spPr>
            <a:xfrm>
              <a:off x="2395093" y="2773836"/>
              <a:ext cx="349250" cy="166688"/>
            </a:xfrm>
            <a:custGeom>
              <a:avLst/>
              <a:gdLst/>
              <a:ahLst/>
              <a:cxnLst>
                <a:cxn ang="0">
                  <a:pos x="308911" y="85454"/>
                </a:cxn>
                <a:cxn ang="0">
                  <a:pos x="312627" y="58552"/>
                </a:cxn>
                <a:cxn ang="0">
                  <a:pos x="288211" y="52749"/>
                </a:cxn>
                <a:cxn ang="0">
                  <a:pos x="251057" y="72267"/>
                </a:cxn>
                <a:cxn ang="0">
                  <a:pos x="254772" y="46419"/>
                </a:cxn>
                <a:cxn ang="0">
                  <a:pos x="244687" y="20045"/>
                </a:cxn>
                <a:cxn ang="0">
                  <a:pos x="208595" y="30595"/>
                </a:cxn>
                <a:cxn ang="0">
                  <a:pos x="191610" y="56969"/>
                </a:cxn>
                <a:cxn ang="0">
                  <a:pos x="183648" y="13187"/>
                </a:cxn>
                <a:cxn ang="0">
                  <a:pos x="157640" y="527"/>
                </a:cxn>
                <a:cxn ang="0">
                  <a:pos x="127917" y="28485"/>
                </a:cxn>
                <a:cxn ang="0">
                  <a:pos x="119424" y="56442"/>
                </a:cxn>
                <a:cxn ang="0">
                  <a:pos x="105624" y="18462"/>
                </a:cxn>
                <a:cxn ang="0">
                  <a:pos x="82801" y="4220"/>
                </a:cxn>
                <a:cxn ang="0">
                  <a:pos x="63162" y="20572"/>
                </a:cxn>
                <a:cxn ang="0">
                  <a:pos x="62101" y="51167"/>
                </a:cxn>
                <a:cxn ang="0">
                  <a:pos x="40339" y="47474"/>
                </a:cxn>
                <a:cxn ang="0">
                  <a:pos x="10085" y="36397"/>
                </a:cxn>
                <a:cxn ang="0">
                  <a:pos x="0" y="54859"/>
                </a:cxn>
                <a:cxn ang="0">
                  <a:pos x="7962" y="93366"/>
                </a:cxn>
                <a:cxn ang="0">
                  <a:pos x="16454" y="114466"/>
                </a:cxn>
                <a:cxn ang="0">
                  <a:pos x="33970" y="106554"/>
                </a:cxn>
                <a:cxn ang="0">
                  <a:pos x="28662" y="90729"/>
                </a:cxn>
                <a:cxn ang="0">
                  <a:pos x="22823" y="59607"/>
                </a:cxn>
                <a:cxn ang="0">
                  <a:pos x="36093" y="74377"/>
                </a:cxn>
                <a:cxn ang="0">
                  <a:pos x="52547" y="89674"/>
                </a:cxn>
                <a:cxn ang="0">
                  <a:pos x="69001" y="88619"/>
                </a:cxn>
                <a:cxn ang="0">
                  <a:pos x="82270" y="84399"/>
                </a:cxn>
                <a:cxn ang="0">
                  <a:pos x="82801" y="42727"/>
                </a:cxn>
                <a:cxn ang="0">
                  <a:pos x="86516" y="26375"/>
                </a:cxn>
                <a:cxn ang="0">
                  <a:pos x="98724" y="56969"/>
                </a:cxn>
                <a:cxn ang="0">
                  <a:pos x="113055" y="89146"/>
                </a:cxn>
                <a:cxn ang="0">
                  <a:pos x="126855" y="84926"/>
                </a:cxn>
                <a:cxn ang="0">
                  <a:pos x="140125" y="62244"/>
                </a:cxn>
                <a:cxn ang="0">
                  <a:pos x="149148" y="36397"/>
                </a:cxn>
                <a:cxn ang="0">
                  <a:pos x="163479" y="24265"/>
                </a:cxn>
                <a:cxn ang="0">
                  <a:pos x="167194" y="80707"/>
                </a:cxn>
                <a:cxn ang="0">
                  <a:pos x="177810" y="91256"/>
                </a:cxn>
                <a:cxn ang="0">
                  <a:pos x="188425" y="94949"/>
                </a:cxn>
                <a:cxn ang="0">
                  <a:pos x="199571" y="84399"/>
                </a:cxn>
                <a:cxn ang="0">
                  <a:pos x="219741" y="50639"/>
                </a:cxn>
                <a:cxn ang="0">
                  <a:pos x="233010" y="41145"/>
                </a:cxn>
                <a:cxn ang="0">
                  <a:pos x="229826" y="63299"/>
                </a:cxn>
                <a:cxn ang="0">
                  <a:pos x="222926" y="94421"/>
                </a:cxn>
                <a:cxn ang="0">
                  <a:pos x="236195" y="103389"/>
                </a:cxn>
                <a:cxn ang="0">
                  <a:pos x="285557" y="76487"/>
                </a:cxn>
                <a:cxn ang="0">
                  <a:pos x="276003" y="92311"/>
                </a:cxn>
                <a:cxn ang="0">
                  <a:pos x="266980" y="116576"/>
                </a:cxn>
                <a:cxn ang="0">
                  <a:pos x="271226" y="129236"/>
                </a:cxn>
                <a:cxn ang="0">
                  <a:pos x="294580" y="129763"/>
                </a:cxn>
                <a:cxn ang="0">
                  <a:pos x="303603" y="137148"/>
                </a:cxn>
                <a:cxn ang="0">
                  <a:pos x="278126" y="151391"/>
                </a:cxn>
                <a:cxn ang="0">
                  <a:pos x="288742" y="166688"/>
                </a:cxn>
                <a:cxn ang="0">
                  <a:pos x="317403" y="153501"/>
                </a:cxn>
                <a:cxn ang="0">
                  <a:pos x="346065" y="134511"/>
                </a:cxn>
                <a:cxn ang="0">
                  <a:pos x="343942" y="112884"/>
                </a:cxn>
              </a:cxnLst>
              <a:rect l="0" t="0" r="0" b="0"/>
              <a:pathLst>
                <a:path w="658" h="316">
                  <a:moveTo>
                    <a:pt x="614" y="204"/>
                  </a:moveTo>
                  <a:lnTo>
                    <a:pt x="614" y="204"/>
                  </a:lnTo>
                  <a:lnTo>
                    <a:pt x="547" y="206"/>
                  </a:lnTo>
                  <a:lnTo>
                    <a:pt x="547" y="206"/>
                  </a:lnTo>
                  <a:lnTo>
                    <a:pt x="564" y="184"/>
                  </a:lnTo>
                  <a:lnTo>
                    <a:pt x="582" y="162"/>
                  </a:lnTo>
                  <a:lnTo>
                    <a:pt x="582" y="162"/>
                  </a:lnTo>
                  <a:lnTo>
                    <a:pt x="586" y="156"/>
                  </a:lnTo>
                  <a:lnTo>
                    <a:pt x="589" y="149"/>
                  </a:lnTo>
                  <a:lnTo>
                    <a:pt x="591" y="141"/>
                  </a:lnTo>
                  <a:lnTo>
                    <a:pt x="593" y="134"/>
                  </a:lnTo>
                  <a:lnTo>
                    <a:pt x="593" y="126"/>
                  </a:lnTo>
                  <a:lnTo>
                    <a:pt x="591" y="118"/>
                  </a:lnTo>
                  <a:lnTo>
                    <a:pt x="589" y="111"/>
                  </a:lnTo>
                  <a:lnTo>
                    <a:pt x="583" y="105"/>
                  </a:lnTo>
                  <a:lnTo>
                    <a:pt x="583" y="105"/>
                  </a:lnTo>
                  <a:lnTo>
                    <a:pt x="576" y="100"/>
                  </a:lnTo>
                  <a:lnTo>
                    <a:pt x="570" y="97"/>
                  </a:lnTo>
                  <a:lnTo>
                    <a:pt x="560" y="97"/>
                  </a:lnTo>
                  <a:lnTo>
                    <a:pt x="552" y="99"/>
                  </a:lnTo>
                  <a:lnTo>
                    <a:pt x="543" y="100"/>
                  </a:lnTo>
                  <a:lnTo>
                    <a:pt x="534" y="103"/>
                  </a:lnTo>
                  <a:lnTo>
                    <a:pt x="520" y="109"/>
                  </a:lnTo>
                  <a:lnTo>
                    <a:pt x="520" y="109"/>
                  </a:lnTo>
                  <a:lnTo>
                    <a:pt x="507" y="115"/>
                  </a:lnTo>
                  <a:lnTo>
                    <a:pt x="496" y="122"/>
                  </a:lnTo>
                  <a:lnTo>
                    <a:pt x="473" y="137"/>
                  </a:lnTo>
                  <a:lnTo>
                    <a:pt x="473" y="137"/>
                  </a:lnTo>
                  <a:lnTo>
                    <a:pt x="469" y="138"/>
                  </a:lnTo>
                  <a:lnTo>
                    <a:pt x="469" y="138"/>
                  </a:lnTo>
                  <a:lnTo>
                    <a:pt x="473" y="127"/>
                  </a:lnTo>
                  <a:lnTo>
                    <a:pt x="473" y="127"/>
                  </a:lnTo>
                  <a:lnTo>
                    <a:pt x="477" y="115"/>
                  </a:lnTo>
                  <a:lnTo>
                    <a:pt x="480" y="101"/>
                  </a:lnTo>
                  <a:lnTo>
                    <a:pt x="480" y="88"/>
                  </a:lnTo>
                  <a:lnTo>
                    <a:pt x="480" y="74"/>
                  </a:lnTo>
                  <a:lnTo>
                    <a:pt x="480" y="74"/>
                  </a:lnTo>
                  <a:lnTo>
                    <a:pt x="479" y="66"/>
                  </a:lnTo>
                  <a:lnTo>
                    <a:pt x="476" y="58"/>
                  </a:lnTo>
                  <a:lnTo>
                    <a:pt x="472" y="50"/>
                  </a:lnTo>
                  <a:lnTo>
                    <a:pt x="467" y="43"/>
                  </a:lnTo>
                  <a:lnTo>
                    <a:pt x="461" y="38"/>
                  </a:lnTo>
                  <a:lnTo>
                    <a:pt x="454" y="35"/>
                  </a:lnTo>
                  <a:lnTo>
                    <a:pt x="446" y="33"/>
                  </a:lnTo>
                  <a:lnTo>
                    <a:pt x="437" y="36"/>
                  </a:lnTo>
                  <a:lnTo>
                    <a:pt x="437" y="36"/>
                  </a:lnTo>
                  <a:lnTo>
                    <a:pt x="418" y="43"/>
                  </a:lnTo>
                  <a:lnTo>
                    <a:pt x="401" y="52"/>
                  </a:lnTo>
                  <a:lnTo>
                    <a:pt x="393" y="58"/>
                  </a:lnTo>
                  <a:lnTo>
                    <a:pt x="387" y="65"/>
                  </a:lnTo>
                  <a:lnTo>
                    <a:pt x="380" y="73"/>
                  </a:lnTo>
                  <a:lnTo>
                    <a:pt x="374" y="81"/>
                  </a:lnTo>
                  <a:lnTo>
                    <a:pt x="374" y="81"/>
                  </a:lnTo>
                  <a:lnTo>
                    <a:pt x="369" y="90"/>
                  </a:lnTo>
                  <a:lnTo>
                    <a:pt x="365" y="99"/>
                  </a:lnTo>
                  <a:lnTo>
                    <a:pt x="361" y="108"/>
                  </a:lnTo>
                  <a:lnTo>
                    <a:pt x="357" y="116"/>
                  </a:lnTo>
                  <a:lnTo>
                    <a:pt x="357" y="116"/>
                  </a:lnTo>
                  <a:lnTo>
                    <a:pt x="357" y="96"/>
                  </a:lnTo>
                  <a:lnTo>
                    <a:pt x="355" y="74"/>
                  </a:lnTo>
                  <a:lnTo>
                    <a:pt x="354" y="54"/>
                  </a:lnTo>
                  <a:lnTo>
                    <a:pt x="349" y="33"/>
                  </a:lnTo>
                  <a:lnTo>
                    <a:pt x="346" y="25"/>
                  </a:lnTo>
                  <a:lnTo>
                    <a:pt x="342" y="19"/>
                  </a:lnTo>
                  <a:lnTo>
                    <a:pt x="336" y="12"/>
                  </a:lnTo>
                  <a:lnTo>
                    <a:pt x="331" y="6"/>
                  </a:lnTo>
                  <a:lnTo>
                    <a:pt x="324" y="2"/>
                  </a:lnTo>
                  <a:lnTo>
                    <a:pt x="316" y="1"/>
                  </a:lnTo>
                  <a:lnTo>
                    <a:pt x="308" y="0"/>
                  </a:lnTo>
                  <a:lnTo>
                    <a:pt x="297" y="1"/>
                  </a:lnTo>
                  <a:lnTo>
                    <a:pt x="297" y="1"/>
                  </a:lnTo>
                  <a:lnTo>
                    <a:pt x="289" y="5"/>
                  </a:lnTo>
                  <a:lnTo>
                    <a:pt x="281" y="9"/>
                  </a:lnTo>
                  <a:lnTo>
                    <a:pt x="273" y="16"/>
                  </a:lnTo>
                  <a:lnTo>
                    <a:pt x="266" y="23"/>
                  </a:lnTo>
                  <a:lnTo>
                    <a:pt x="254" y="39"/>
                  </a:lnTo>
                  <a:lnTo>
                    <a:pt x="241" y="54"/>
                  </a:lnTo>
                  <a:lnTo>
                    <a:pt x="241" y="54"/>
                  </a:lnTo>
                  <a:lnTo>
                    <a:pt x="237" y="63"/>
                  </a:lnTo>
                  <a:lnTo>
                    <a:pt x="233" y="74"/>
                  </a:lnTo>
                  <a:lnTo>
                    <a:pt x="229" y="96"/>
                  </a:lnTo>
                  <a:lnTo>
                    <a:pt x="229" y="96"/>
                  </a:lnTo>
                  <a:lnTo>
                    <a:pt x="228" y="101"/>
                  </a:lnTo>
                  <a:lnTo>
                    <a:pt x="225" y="107"/>
                  </a:lnTo>
                  <a:lnTo>
                    <a:pt x="225" y="107"/>
                  </a:lnTo>
                  <a:lnTo>
                    <a:pt x="218" y="80"/>
                  </a:lnTo>
                  <a:lnTo>
                    <a:pt x="214" y="66"/>
                  </a:lnTo>
                  <a:lnTo>
                    <a:pt x="207" y="54"/>
                  </a:lnTo>
                  <a:lnTo>
                    <a:pt x="207" y="54"/>
                  </a:lnTo>
                  <a:lnTo>
                    <a:pt x="203" y="44"/>
                  </a:lnTo>
                  <a:lnTo>
                    <a:pt x="199" y="35"/>
                  </a:lnTo>
                  <a:lnTo>
                    <a:pt x="195" y="25"/>
                  </a:lnTo>
                  <a:lnTo>
                    <a:pt x="188" y="17"/>
                  </a:lnTo>
                  <a:lnTo>
                    <a:pt x="188" y="17"/>
                  </a:lnTo>
                  <a:lnTo>
                    <a:pt x="182" y="12"/>
                  </a:lnTo>
                  <a:lnTo>
                    <a:pt x="174" y="8"/>
                  </a:lnTo>
                  <a:lnTo>
                    <a:pt x="164" y="6"/>
                  </a:lnTo>
                  <a:lnTo>
                    <a:pt x="156" y="8"/>
                  </a:lnTo>
                  <a:lnTo>
                    <a:pt x="156" y="8"/>
                  </a:lnTo>
                  <a:lnTo>
                    <a:pt x="148" y="9"/>
                  </a:lnTo>
                  <a:lnTo>
                    <a:pt x="140" y="13"/>
                  </a:lnTo>
                  <a:lnTo>
                    <a:pt x="134" y="19"/>
                  </a:lnTo>
                  <a:lnTo>
                    <a:pt x="127" y="24"/>
                  </a:lnTo>
                  <a:lnTo>
                    <a:pt x="123" y="31"/>
                  </a:lnTo>
                  <a:lnTo>
                    <a:pt x="119" y="39"/>
                  </a:lnTo>
                  <a:lnTo>
                    <a:pt x="117" y="46"/>
                  </a:lnTo>
                  <a:lnTo>
                    <a:pt x="114" y="54"/>
                  </a:lnTo>
                  <a:lnTo>
                    <a:pt x="114" y="54"/>
                  </a:lnTo>
                  <a:lnTo>
                    <a:pt x="114" y="65"/>
                  </a:lnTo>
                  <a:lnTo>
                    <a:pt x="114" y="75"/>
                  </a:lnTo>
                  <a:lnTo>
                    <a:pt x="117" y="97"/>
                  </a:lnTo>
                  <a:lnTo>
                    <a:pt x="117" y="97"/>
                  </a:lnTo>
                  <a:lnTo>
                    <a:pt x="118" y="113"/>
                  </a:lnTo>
                  <a:lnTo>
                    <a:pt x="117" y="128"/>
                  </a:lnTo>
                  <a:lnTo>
                    <a:pt x="117" y="128"/>
                  </a:lnTo>
                  <a:lnTo>
                    <a:pt x="96" y="109"/>
                  </a:lnTo>
                  <a:lnTo>
                    <a:pt x="85" y="100"/>
                  </a:lnTo>
                  <a:lnTo>
                    <a:pt x="76" y="90"/>
                  </a:lnTo>
                  <a:lnTo>
                    <a:pt x="76" y="90"/>
                  </a:lnTo>
                  <a:lnTo>
                    <a:pt x="70" y="84"/>
                  </a:lnTo>
                  <a:lnTo>
                    <a:pt x="62" y="78"/>
                  </a:lnTo>
                  <a:lnTo>
                    <a:pt x="54" y="73"/>
                  </a:lnTo>
                  <a:lnTo>
                    <a:pt x="46" y="69"/>
                  </a:lnTo>
                  <a:lnTo>
                    <a:pt x="37" y="66"/>
                  </a:lnTo>
                  <a:lnTo>
                    <a:pt x="27" y="66"/>
                  </a:lnTo>
                  <a:lnTo>
                    <a:pt x="19" y="69"/>
                  </a:lnTo>
                  <a:lnTo>
                    <a:pt x="15" y="70"/>
                  </a:lnTo>
                  <a:lnTo>
                    <a:pt x="11" y="74"/>
                  </a:lnTo>
                  <a:lnTo>
                    <a:pt x="11" y="74"/>
                  </a:lnTo>
                  <a:lnTo>
                    <a:pt x="5" y="80"/>
                  </a:lnTo>
                  <a:lnTo>
                    <a:pt x="3" y="88"/>
                  </a:lnTo>
                  <a:lnTo>
                    <a:pt x="0" y="96"/>
                  </a:lnTo>
                  <a:lnTo>
                    <a:pt x="0" y="104"/>
                  </a:lnTo>
                  <a:lnTo>
                    <a:pt x="1" y="122"/>
                  </a:lnTo>
                  <a:lnTo>
                    <a:pt x="5" y="138"/>
                  </a:lnTo>
                  <a:lnTo>
                    <a:pt x="5" y="138"/>
                  </a:lnTo>
                  <a:lnTo>
                    <a:pt x="11" y="157"/>
                  </a:lnTo>
                  <a:lnTo>
                    <a:pt x="13" y="168"/>
                  </a:lnTo>
                  <a:lnTo>
                    <a:pt x="15" y="177"/>
                  </a:lnTo>
                  <a:lnTo>
                    <a:pt x="15" y="177"/>
                  </a:lnTo>
                  <a:lnTo>
                    <a:pt x="16" y="187"/>
                  </a:lnTo>
                  <a:lnTo>
                    <a:pt x="18" y="195"/>
                  </a:lnTo>
                  <a:lnTo>
                    <a:pt x="20" y="203"/>
                  </a:lnTo>
                  <a:lnTo>
                    <a:pt x="24" y="211"/>
                  </a:lnTo>
                  <a:lnTo>
                    <a:pt x="24" y="211"/>
                  </a:lnTo>
                  <a:lnTo>
                    <a:pt x="27" y="214"/>
                  </a:lnTo>
                  <a:lnTo>
                    <a:pt x="31" y="217"/>
                  </a:lnTo>
                  <a:lnTo>
                    <a:pt x="34" y="219"/>
                  </a:lnTo>
                  <a:lnTo>
                    <a:pt x="38" y="219"/>
                  </a:lnTo>
                  <a:lnTo>
                    <a:pt x="46" y="219"/>
                  </a:lnTo>
                  <a:lnTo>
                    <a:pt x="53" y="217"/>
                  </a:lnTo>
                  <a:lnTo>
                    <a:pt x="60" y="212"/>
                  </a:lnTo>
                  <a:lnTo>
                    <a:pt x="62" y="206"/>
                  </a:lnTo>
                  <a:lnTo>
                    <a:pt x="64" y="202"/>
                  </a:lnTo>
                  <a:lnTo>
                    <a:pt x="64" y="198"/>
                  </a:lnTo>
                  <a:lnTo>
                    <a:pt x="62" y="194"/>
                  </a:lnTo>
                  <a:lnTo>
                    <a:pt x="60" y="191"/>
                  </a:lnTo>
                  <a:lnTo>
                    <a:pt x="60" y="191"/>
                  </a:lnTo>
                  <a:lnTo>
                    <a:pt x="57" y="185"/>
                  </a:lnTo>
                  <a:lnTo>
                    <a:pt x="56" y="181"/>
                  </a:lnTo>
                  <a:lnTo>
                    <a:pt x="54" y="172"/>
                  </a:lnTo>
                  <a:lnTo>
                    <a:pt x="53" y="161"/>
                  </a:lnTo>
                  <a:lnTo>
                    <a:pt x="51" y="151"/>
                  </a:lnTo>
                  <a:lnTo>
                    <a:pt x="51" y="151"/>
                  </a:lnTo>
                  <a:lnTo>
                    <a:pt x="46" y="132"/>
                  </a:lnTo>
                  <a:lnTo>
                    <a:pt x="43" y="113"/>
                  </a:lnTo>
                  <a:lnTo>
                    <a:pt x="43" y="113"/>
                  </a:lnTo>
                  <a:lnTo>
                    <a:pt x="43" y="113"/>
                  </a:lnTo>
                  <a:lnTo>
                    <a:pt x="43" y="113"/>
                  </a:lnTo>
                  <a:lnTo>
                    <a:pt x="47" y="118"/>
                  </a:lnTo>
                  <a:lnTo>
                    <a:pt x="51" y="123"/>
                  </a:lnTo>
                  <a:lnTo>
                    <a:pt x="58" y="134"/>
                  </a:lnTo>
                  <a:lnTo>
                    <a:pt x="58" y="134"/>
                  </a:lnTo>
                  <a:lnTo>
                    <a:pt x="62" y="137"/>
                  </a:lnTo>
                  <a:lnTo>
                    <a:pt x="68" y="141"/>
                  </a:lnTo>
                  <a:lnTo>
                    <a:pt x="73" y="143"/>
                  </a:lnTo>
                  <a:lnTo>
                    <a:pt x="79" y="147"/>
                  </a:lnTo>
                  <a:lnTo>
                    <a:pt x="79" y="147"/>
                  </a:lnTo>
                  <a:lnTo>
                    <a:pt x="88" y="156"/>
                  </a:lnTo>
                  <a:lnTo>
                    <a:pt x="96" y="166"/>
                  </a:lnTo>
                  <a:lnTo>
                    <a:pt x="96" y="166"/>
                  </a:lnTo>
                  <a:lnTo>
                    <a:pt x="99" y="170"/>
                  </a:lnTo>
                  <a:lnTo>
                    <a:pt x="103" y="173"/>
                  </a:lnTo>
                  <a:lnTo>
                    <a:pt x="108" y="176"/>
                  </a:lnTo>
                  <a:lnTo>
                    <a:pt x="112" y="176"/>
                  </a:lnTo>
                  <a:lnTo>
                    <a:pt x="118" y="176"/>
                  </a:lnTo>
                  <a:lnTo>
                    <a:pt x="122" y="175"/>
                  </a:lnTo>
                  <a:lnTo>
                    <a:pt x="126" y="172"/>
                  </a:lnTo>
                  <a:lnTo>
                    <a:pt x="130" y="168"/>
                  </a:lnTo>
                  <a:lnTo>
                    <a:pt x="130" y="168"/>
                  </a:lnTo>
                  <a:lnTo>
                    <a:pt x="134" y="169"/>
                  </a:lnTo>
                  <a:lnTo>
                    <a:pt x="140" y="169"/>
                  </a:lnTo>
                  <a:lnTo>
                    <a:pt x="144" y="168"/>
                  </a:lnTo>
                  <a:lnTo>
                    <a:pt x="148" y="166"/>
                  </a:lnTo>
                  <a:lnTo>
                    <a:pt x="152" y="164"/>
                  </a:lnTo>
                  <a:lnTo>
                    <a:pt x="155" y="160"/>
                  </a:lnTo>
                  <a:lnTo>
                    <a:pt x="157" y="156"/>
                  </a:lnTo>
                  <a:lnTo>
                    <a:pt x="157" y="150"/>
                  </a:lnTo>
                  <a:lnTo>
                    <a:pt x="157" y="150"/>
                  </a:lnTo>
                  <a:lnTo>
                    <a:pt x="157" y="123"/>
                  </a:lnTo>
                  <a:lnTo>
                    <a:pt x="157" y="97"/>
                  </a:lnTo>
                  <a:lnTo>
                    <a:pt x="157" y="97"/>
                  </a:lnTo>
                  <a:lnTo>
                    <a:pt x="156" y="81"/>
                  </a:lnTo>
                  <a:lnTo>
                    <a:pt x="155" y="65"/>
                  </a:lnTo>
                  <a:lnTo>
                    <a:pt x="155" y="65"/>
                  </a:lnTo>
                  <a:lnTo>
                    <a:pt x="155" y="59"/>
                  </a:lnTo>
                  <a:lnTo>
                    <a:pt x="157" y="52"/>
                  </a:lnTo>
                  <a:lnTo>
                    <a:pt x="159" y="50"/>
                  </a:lnTo>
                  <a:lnTo>
                    <a:pt x="161" y="48"/>
                  </a:lnTo>
                  <a:lnTo>
                    <a:pt x="163" y="50"/>
                  </a:lnTo>
                  <a:lnTo>
                    <a:pt x="164" y="54"/>
                  </a:lnTo>
                  <a:lnTo>
                    <a:pt x="164" y="54"/>
                  </a:lnTo>
                  <a:lnTo>
                    <a:pt x="169" y="67"/>
                  </a:lnTo>
                  <a:lnTo>
                    <a:pt x="175" y="81"/>
                  </a:lnTo>
                  <a:lnTo>
                    <a:pt x="182" y="93"/>
                  </a:lnTo>
                  <a:lnTo>
                    <a:pt x="186" y="108"/>
                  </a:lnTo>
                  <a:lnTo>
                    <a:pt x="186" y="108"/>
                  </a:lnTo>
                  <a:lnTo>
                    <a:pt x="191" y="134"/>
                  </a:lnTo>
                  <a:lnTo>
                    <a:pt x="195" y="147"/>
                  </a:lnTo>
                  <a:lnTo>
                    <a:pt x="201" y="160"/>
                  </a:lnTo>
                  <a:lnTo>
                    <a:pt x="201" y="160"/>
                  </a:lnTo>
                  <a:lnTo>
                    <a:pt x="205" y="164"/>
                  </a:lnTo>
                  <a:lnTo>
                    <a:pt x="207" y="168"/>
                  </a:lnTo>
                  <a:lnTo>
                    <a:pt x="213" y="169"/>
                  </a:lnTo>
                  <a:lnTo>
                    <a:pt x="217" y="169"/>
                  </a:lnTo>
                  <a:lnTo>
                    <a:pt x="222" y="169"/>
                  </a:lnTo>
                  <a:lnTo>
                    <a:pt x="226" y="168"/>
                  </a:lnTo>
                  <a:lnTo>
                    <a:pt x="231" y="165"/>
                  </a:lnTo>
                  <a:lnTo>
                    <a:pt x="235" y="162"/>
                  </a:lnTo>
                  <a:lnTo>
                    <a:pt x="235" y="162"/>
                  </a:lnTo>
                  <a:lnTo>
                    <a:pt x="239" y="161"/>
                  </a:lnTo>
                  <a:lnTo>
                    <a:pt x="243" y="158"/>
                  </a:lnTo>
                  <a:lnTo>
                    <a:pt x="247" y="154"/>
                  </a:lnTo>
                  <a:lnTo>
                    <a:pt x="248" y="147"/>
                  </a:lnTo>
                  <a:lnTo>
                    <a:pt x="248" y="147"/>
                  </a:lnTo>
                  <a:lnTo>
                    <a:pt x="252" y="138"/>
                  </a:lnTo>
                  <a:lnTo>
                    <a:pt x="258" y="127"/>
                  </a:lnTo>
                  <a:lnTo>
                    <a:pt x="264" y="118"/>
                  </a:lnTo>
                  <a:lnTo>
                    <a:pt x="269" y="107"/>
                  </a:lnTo>
                  <a:lnTo>
                    <a:pt x="269" y="107"/>
                  </a:lnTo>
                  <a:lnTo>
                    <a:pt x="271" y="96"/>
                  </a:lnTo>
                  <a:lnTo>
                    <a:pt x="274" y="85"/>
                  </a:lnTo>
                  <a:lnTo>
                    <a:pt x="274" y="85"/>
                  </a:lnTo>
                  <a:lnTo>
                    <a:pt x="277" y="77"/>
                  </a:lnTo>
                  <a:lnTo>
                    <a:pt x="281" y="69"/>
                  </a:lnTo>
                  <a:lnTo>
                    <a:pt x="292" y="55"/>
                  </a:lnTo>
                  <a:lnTo>
                    <a:pt x="292" y="55"/>
                  </a:lnTo>
                  <a:lnTo>
                    <a:pt x="300" y="47"/>
                  </a:lnTo>
                  <a:lnTo>
                    <a:pt x="308" y="42"/>
                  </a:lnTo>
                  <a:lnTo>
                    <a:pt x="308" y="42"/>
                  </a:lnTo>
                  <a:lnTo>
                    <a:pt x="308" y="43"/>
                  </a:lnTo>
                  <a:lnTo>
                    <a:pt x="308" y="46"/>
                  </a:lnTo>
                  <a:lnTo>
                    <a:pt x="309" y="54"/>
                  </a:lnTo>
                  <a:lnTo>
                    <a:pt x="313" y="69"/>
                  </a:lnTo>
                  <a:lnTo>
                    <a:pt x="313" y="69"/>
                  </a:lnTo>
                  <a:lnTo>
                    <a:pt x="315" y="78"/>
                  </a:lnTo>
                  <a:lnTo>
                    <a:pt x="316" y="89"/>
                  </a:lnTo>
                  <a:lnTo>
                    <a:pt x="316" y="111"/>
                  </a:lnTo>
                  <a:lnTo>
                    <a:pt x="315" y="153"/>
                  </a:lnTo>
                  <a:lnTo>
                    <a:pt x="315" y="153"/>
                  </a:lnTo>
                  <a:lnTo>
                    <a:pt x="315" y="157"/>
                  </a:lnTo>
                  <a:lnTo>
                    <a:pt x="316" y="161"/>
                  </a:lnTo>
                  <a:lnTo>
                    <a:pt x="320" y="168"/>
                  </a:lnTo>
                  <a:lnTo>
                    <a:pt x="327" y="172"/>
                  </a:lnTo>
                  <a:lnTo>
                    <a:pt x="331" y="173"/>
                  </a:lnTo>
                  <a:lnTo>
                    <a:pt x="335" y="173"/>
                  </a:lnTo>
                  <a:lnTo>
                    <a:pt x="338" y="173"/>
                  </a:lnTo>
                  <a:lnTo>
                    <a:pt x="338" y="173"/>
                  </a:lnTo>
                  <a:lnTo>
                    <a:pt x="342" y="173"/>
                  </a:lnTo>
                  <a:lnTo>
                    <a:pt x="342" y="173"/>
                  </a:lnTo>
                  <a:lnTo>
                    <a:pt x="346" y="176"/>
                  </a:lnTo>
                  <a:lnTo>
                    <a:pt x="351" y="179"/>
                  </a:lnTo>
                  <a:lnTo>
                    <a:pt x="355" y="180"/>
                  </a:lnTo>
                  <a:lnTo>
                    <a:pt x="361" y="180"/>
                  </a:lnTo>
                  <a:lnTo>
                    <a:pt x="366" y="179"/>
                  </a:lnTo>
                  <a:lnTo>
                    <a:pt x="370" y="176"/>
                  </a:lnTo>
                  <a:lnTo>
                    <a:pt x="373" y="170"/>
                  </a:lnTo>
                  <a:lnTo>
                    <a:pt x="374" y="165"/>
                  </a:lnTo>
                  <a:lnTo>
                    <a:pt x="374" y="165"/>
                  </a:lnTo>
                  <a:lnTo>
                    <a:pt x="376" y="160"/>
                  </a:lnTo>
                  <a:lnTo>
                    <a:pt x="378" y="154"/>
                  </a:lnTo>
                  <a:lnTo>
                    <a:pt x="385" y="143"/>
                  </a:lnTo>
                  <a:lnTo>
                    <a:pt x="393" y="132"/>
                  </a:lnTo>
                  <a:lnTo>
                    <a:pt x="400" y="123"/>
                  </a:lnTo>
                  <a:lnTo>
                    <a:pt x="400" y="123"/>
                  </a:lnTo>
                  <a:lnTo>
                    <a:pt x="407" y="108"/>
                  </a:lnTo>
                  <a:lnTo>
                    <a:pt x="414" y="96"/>
                  </a:lnTo>
                  <a:lnTo>
                    <a:pt x="418" y="90"/>
                  </a:lnTo>
                  <a:lnTo>
                    <a:pt x="423" y="86"/>
                  </a:lnTo>
                  <a:lnTo>
                    <a:pt x="429" y="82"/>
                  </a:lnTo>
                  <a:lnTo>
                    <a:pt x="437" y="80"/>
                  </a:lnTo>
                  <a:lnTo>
                    <a:pt x="437" y="80"/>
                  </a:lnTo>
                  <a:lnTo>
                    <a:pt x="439" y="78"/>
                  </a:lnTo>
                  <a:lnTo>
                    <a:pt x="439" y="78"/>
                  </a:lnTo>
                  <a:lnTo>
                    <a:pt x="439" y="81"/>
                  </a:lnTo>
                  <a:lnTo>
                    <a:pt x="439" y="81"/>
                  </a:lnTo>
                  <a:lnTo>
                    <a:pt x="439" y="92"/>
                  </a:lnTo>
                  <a:lnTo>
                    <a:pt x="438" y="101"/>
                  </a:lnTo>
                  <a:lnTo>
                    <a:pt x="435" y="111"/>
                  </a:lnTo>
                  <a:lnTo>
                    <a:pt x="433" y="120"/>
                  </a:lnTo>
                  <a:lnTo>
                    <a:pt x="433" y="120"/>
                  </a:lnTo>
                  <a:lnTo>
                    <a:pt x="427" y="132"/>
                  </a:lnTo>
                  <a:lnTo>
                    <a:pt x="423" y="146"/>
                  </a:lnTo>
                  <a:lnTo>
                    <a:pt x="420" y="160"/>
                  </a:lnTo>
                  <a:lnTo>
                    <a:pt x="419" y="173"/>
                  </a:lnTo>
                  <a:lnTo>
                    <a:pt x="419" y="173"/>
                  </a:lnTo>
                  <a:lnTo>
                    <a:pt x="420" y="179"/>
                  </a:lnTo>
                  <a:lnTo>
                    <a:pt x="420" y="179"/>
                  </a:lnTo>
                  <a:lnTo>
                    <a:pt x="423" y="187"/>
                  </a:lnTo>
                  <a:lnTo>
                    <a:pt x="429" y="192"/>
                  </a:lnTo>
                  <a:lnTo>
                    <a:pt x="431" y="195"/>
                  </a:lnTo>
                  <a:lnTo>
                    <a:pt x="435" y="196"/>
                  </a:lnTo>
                  <a:lnTo>
                    <a:pt x="441" y="198"/>
                  </a:lnTo>
                  <a:lnTo>
                    <a:pt x="445" y="196"/>
                  </a:lnTo>
                  <a:lnTo>
                    <a:pt x="445" y="196"/>
                  </a:lnTo>
                  <a:lnTo>
                    <a:pt x="457" y="192"/>
                  </a:lnTo>
                  <a:lnTo>
                    <a:pt x="468" y="188"/>
                  </a:lnTo>
                  <a:lnTo>
                    <a:pt x="490" y="175"/>
                  </a:lnTo>
                  <a:lnTo>
                    <a:pt x="511" y="161"/>
                  </a:lnTo>
                  <a:lnTo>
                    <a:pt x="532" y="147"/>
                  </a:lnTo>
                  <a:lnTo>
                    <a:pt x="532" y="147"/>
                  </a:lnTo>
                  <a:lnTo>
                    <a:pt x="538" y="145"/>
                  </a:lnTo>
                  <a:lnTo>
                    <a:pt x="545" y="142"/>
                  </a:lnTo>
                  <a:lnTo>
                    <a:pt x="545" y="142"/>
                  </a:lnTo>
                  <a:lnTo>
                    <a:pt x="545" y="143"/>
                  </a:lnTo>
                  <a:lnTo>
                    <a:pt x="545" y="143"/>
                  </a:lnTo>
                  <a:lnTo>
                    <a:pt x="534" y="157"/>
                  </a:lnTo>
                  <a:lnTo>
                    <a:pt x="534" y="157"/>
                  </a:lnTo>
                  <a:lnTo>
                    <a:pt x="520" y="175"/>
                  </a:lnTo>
                  <a:lnTo>
                    <a:pt x="503" y="192"/>
                  </a:lnTo>
                  <a:lnTo>
                    <a:pt x="503" y="192"/>
                  </a:lnTo>
                  <a:lnTo>
                    <a:pt x="501" y="196"/>
                  </a:lnTo>
                  <a:lnTo>
                    <a:pt x="499" y="200"/>
                  </a:lnTo>
                  <a:lnTo>
                    <a:pt x="498" y="207"/>
                  </a:lnTo>
                  <a:lnTo>
                    <a:pt x="499" y="214"/>
                  </a:lnTo>
                  <a:lnTo>
                    <a:pt x="503" y="221"/>
                  </a:lnTo>
                  <a:lnTo>
                    <a:pt x="503" y="221"/>
                  </a:lnTo>
                  <a:lnTo>
                    <a:pt x="502" y="225"/>
                  </a:lnTo>
                  <a:lnTo>
                    <a:pt x="502" y="229"/>
                  </a:lnTo>
                  <a:lnTo>
                    <a:pt x="503" y="234"/>
                  </a:lnTo>
                  <a:lnTo>
                    <a:pt x="505" y="238"/>
                  </a:lnTo>
                  <a:lnTo>
                    <a:pt x="507" y="242"/>
                  </a:lnTo>
                  <a:lnTo>
                    <a:pt x="511" y="245"/>
                  </a:lnTo>
                  <a:lnTo>
                    <a:pt x="515" y="248"/>
                  </a:lnTo>
                  <a:lnTo>
                    <a:pt x="521" y="248"/>
                  </a:lnTo>
                  <a:lnTo>
                    <a:pt x="525" y="248"/>
                  </a:lnTo>
                  <a:lnTo>
                    <a:pt x="525" y="248"/>
                  </a:lnTo>
                  <a:lnTo>
                    <a:pt x="529" y="248"/>
                  </a:lnTo>
                  <a:lnTo>
                    <a:pt x="529" y="248"/>
                  </a:lnTo>
                  <a:lnTo>
                    <a:pt x="555" y="246"/>
                  </a:lnTo>
                  <a:lnTo>
                    <a:pt x="581" y="245"/>
                  </a:lnTo>
                  <a:lnTo>
                    <a:pt x="600" y="245"/>
                  </a:lnTo>
                  <a:lnTo>
                    <a:pt x="600" y="245"/>
                  </a:lnTo>
                  <a:lnTo>
                    <a:pt x="591" y="248"/>
                  </a:lnTo>
                  <a:lnTo>
                    <a:pt x="585" y="252"/>
                  </a:lnTo>
                  <a:lnTo>
                    <a:pt x="585" y="252"/>
                  </a:lnTo>
                  <a:lnTo>
                    <a:pt x="572" y="260"/>
                  </a:lnTo>
                  <a:lnTo>
                    <a:pt x="559" y="265"/>
                  </a:lnTo>
                  <a:lnTo>
                    <a:pt x="545" y="271"/>
                  </a:lnTo>
                  <a:lnTo>
                    <a:pt x="532" y="278"/>
                  </a:lnTo>
                  <a:lnTo>
                    <a:pt x="532" y="278"/>
                  </a:lnTo>
                  <a:lnTo>
                    <a:pt x="528" y="280"/>
                  </a:lnTo>
                  <a:lnTo>
                    <a:pt x="525" y="284"/>
                  </a:lnTo>
                  <a:lnTo>
                    <a:pt x="524" y="287"/>
                  </a:lnTo>
                  <a:lnTo>
                    <a:pt x="522" y="291"/>
                  </a:lnTo>
                  <a:lnTo>
                    <a:pt x="522" y="298"/>
                  </a:lnTo>
                  <a:lnTo>
                    <a:pt x="525" y="306"/>
                  </a:lnTo>
                  <a:lnTo>
                    <a:pt x="529" y="312"/>
                  </a:lnTo>
                  <a:lnTo>
                    <a:pt x="536" y="316"/>
                  </a:lnTo>
                  <a:lnTo>
                    <a:pt x="540" y="316"/>
                  </a:lnTo>
                  <a:lnTo>
                    <a:pt x="544" y="316"/>
                  </a:lnTo>
                  <a:lnTo>
                    <a:pt x="548" y="316"/>
                  </a:lnTo>
                  <a:lnTo>
                    <a:pt x="552" y="313"/>
                  </a:lnTo>
                  <a:lnTo>
                    <a:pt x="552" y="313"/>
                  </a:lnTo>
                  <a:lnTo>
                    <a:pt x="571" y="305"/>
                  </a:lnTo>
                  <a:lnTo>
                    <a:pt x="590" y="297"/>
                  </a:lnTo>
                  <a:lnTo>
                    <a:pt x="590" y="297"/>
                  </a:lnTo>
                  <a:lnTo>
                    <a:pt x="598" y="291"/>
                  </a:lnTo>
                  <a:lnTo>
                    <a:pt x="606" y="286"/>
                  </a:lnTo>
                  <a:lnTo>
                    <a:pt x="624" y="276"/>
                  </a:lnTo>
                  <a:lnTo>
                    <a:pt x="624" y="276"/>
                  </a:lnTo>
                  <a:lnTo>
                    <a:pt x="636" y="268"/>
                  </a:lnTo>
                  <a:lnTo>
                    <a:pt x="643" y="264"/>
                  </a:lnTo>
                  <a:lnTo>
                    <a:pt x="647" y="260"/>
                  </a:lnTo>
                  <a:lnTo>
                    <a:pt x="652" y="255"/>
                  </a:lnTo>
                  <a:lnTo>
                    <a:pt x="655" y="249"/>
                  </a:lnTo>
                  <a:lnTo>
                    <a:pt x="657" y="242"/>
                  </a:lnTo>
                  <a:lnTo>
                    <a:pt x="658" y="234"/>
                  </a:lnTo>
                  <a:lnTo>
                    <a:pt x="658" y="234"/>
                  </a:lnTo>
                  <a:lnTo>
                    <a:pt x="657" y="226"/>
                  </a:lnTo>
                  <a:lnTo>
                    <a:pt x="652" y="219"/>
                  </a:lnTo>
                  <a:lnTo>
                    <a:pt x="648" y="214"/>
                  </a:lnTo>
                  <a:lnTo>
                    <a:pt x="643" y="210"/>
                  </a:lnTo>
                  <a:lnTo>
                    <a:pt x="636" y="207"/>
                  </a:lnTo>
                  <a:lnTo>
                    <a:pt x="629" y="204"/>
                  </a:lnTo>
                  <a:lnTo>
                    <a:pt x="623" y="204"/>
                  </a:lnTo>
                  <a:lnTo>
                    <a:pt x="614" y="204"/>
                  </a:lnTo>
                  <a:lnTo>
                    <a:pt x="614" y="20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82" name="Freeform 1710"/>
            <p:cNvSpPr/>
            <p:nvPr/>
          </p:nvSpPr>
          <p:spPr>
            <a:xfrm>
              <a:off x="2279206" y="2900836"/>
              <a:ext cx="442913" cy="788988"/>
            </a:xfrm>
            <a:custGeom>
              <a:avLst/>
              <a:gdLst/>
              <a:ahLst/>
              <a:cxnLst>
                <a:cxn ang="0">
                  <a:pos x="442913" y="530928"/>
                </a:cxn>
                <a:cxn ang="0">
                  <a:pos x="428625" y="448433"/>
                </a:cxn>
                <a:cxn ang="0">
                  <a:pos x="436034" y="421992"/>
                </a:cxn>
                <a:cxn ang="0">
                  <a:pos x="420688" y="410887"/>
                </a:cxn>
                <a:cxn ang="0">
                  <a:pos x="408517" y="434155"/>
                </a:cxn>
                <a:cxn ang="0">
                  <a:pos x="419100" y="509775"/>
                </a:cxn>
                <a:cxn ang="0">
                  <a:pos x="416984" y="573233"/>
                </a:cxn>
                <a:cxn ang="0">
                  <a:pos x="403755" y="615538"/>
                </a:cxn>
                <a:cxn ang="0">
                  <a:pos x="413809" y="677409"/>
                </a:cxn>
                <a:cxn ang="0">
                  <a:pos x="400580" y="726588"/>
                </a:cxn>
                <a:cxn ang="0">
                  <a:pos x="358246" y="739808"/>
                </a:cxn>
                <a:cxn ang="0">
                  <a:pos x="298450" y="758317"/>
                </a:cxn>
                <a:cxn ang="0">
                  <a:pos x="246063" y="750914"/>
                </a:cxn>
                <a:cxn ang="0">
                  <a:pos x="185209" y="748798"/>
                </a:cxn>
                <a:cxn ang="0">
                  <a:pos x="106363" y="764663"/>
                </a:cxn>
                <a:cxn ang="0">
                  <a:pos x="67733" y="758846"/>
                </a:cxn>
                <a:cxn ang="0">
                  <a:pos x="53975" y="704907"/>
                </a:cxn>
                <a:cxn ang="0">
                  <a:pos x="70379" y="622412"/>
                </a:cxn>
                <a:cxn ang="0">
                  <a:pos x="68263" y="577992"/>
                </a:cxn>
                <a:cxn ang="0">
                  <a:pos x="74083" y="530928"/>
                </a:cxn>
                <a:cxn ang="0">
                  <a:pos x="79904" y="479104"/>
                </a:cxn>
                <a:cxn ang="0">
                  <a:pos x="46038" y="428867"/>
                </a:cxn>
                <a:cxn ang="0">
                  <a:pos x="33338" y="390792"/>
                </a:cxn>
                <a:cxn ang="0">
                  <a:pos x="60854" y="342670"/>
                </a:cxn>
                <a:cxn ang="0">
                  <a:pos x="60325" y="304596"/>
                </a:cxn>
                <a:cxn ang="0">
                  <a:pos x="38100" y="255945"/>
                </a:cxn>
                <a:cxn ang="0">
                  <a:pos x="52388" y="191430"/>
                </a:cxn>
                <a:cxn ang="0">
                  <a:pos x="38629" y="149654"/>
                </a:cxn>
                <a:cxn ang="0">
                  <a:pos x="22225" y="103118"/>
                </a:cxn>
                <a:cxn ang="0">
                  <a:pos x="55563" y="66102"/>
                </a:cxn>
                <a:cxn ang="0">
                  <a:pos x="132292" y="21681"/>
                </a:cxn>
                <a:cxn ang="0">
                  <a:pos x="140229" y="8461"/>
                </a:cxn>
                <a:cxn ang="0">
                  <a:pos x="126471" y="529"/>
                </a:cxn>
                <a:cxn ang="0">
                  <a:pos x="34396" y="53939"/>
                </a:cxn>
                <a:cxn ang="0">
                  <a:pos x="529" y="105234"/>
                </a:cxn>
                <a:cxn ang="0">
                  <a:pos x="13229" y="151240"/>
                </a:cxn>
                <a:cxn ang="0">
                  <a:pos x="28046" y="187728"/>
                </a:cxn>
                <a:cxn ang="0">
                  <a:pos x="13758" y="253830"/>
                </a:cxn>
                <a:cxn ang="0">
                  <a:pos x="25929" y="287674"/>
                </a:cxn>
                <a:cxn ang="0">
                  <a:pos x="42333" y="328392"/>
                </a:cxn>
                <a:cxn ang="0">
                  <a:pos x="13229" y="377043"/>
                </a:cxn>
                <a:cxn ang="0">
                  <a:pos x="12171" y="410358"/>
                </a:cxn>
                <a:cxn ang="0">
                  <a:pos x="55563" y="478575"/>
                </a:cxn>
                <a:cxn ang="0">
                  <a:pos x="58208" y="513477"/>
                </a:cxn>
                <a:cxn ang="0">
                  <a:pos x="43392" y="566887"/>
                </a:cxn>
                <a:cxn ang="0">
                  <a:pos x="50800" y="599673"/>
                </a:cxn>
                <a:cxn ang="0">
                  <a:pos x="35983" y="666304"/>
                </a:cxn>
                <a:cxn ang="0">
                  <a:pos x="30692" y="728175"/>
                </a:cxn>
                <a:cxn ang="0">
                  <a:pos x="52388" y="776297"/>
                </a:cxn>
                <a:cxn ang="0">
                  <a:pos x="82550" y="788988"/>
                </a:cxn>
                <a:cxn ang="0">
                  <a:pos x="153459" y="773124"/>
                </a:cxn>
                <a:cxn ang="0">
                  <a:pos x="232834" y="771008"/>
                </a:cxn>
                <a:cxn ang="0">
                  <a:pos x="308505" y="781056"/>
                </a:cxn>
                <a:cxn ang="0">
                  <a:pos x="366184" y="760961"/>
                </a:cxn>
                <a:cxn ang="0">
                  <a:pos x="413809" y="748798"/>
                </a:cxn>
                <a:cxn ang="0">
                  <a:pos x="433917" y="698032"/>
                </a:cxn>
                <a:cxn ang="0">
                  <a:pos x="426509" y="628229"/>
                </a:cxn>
                <a:cxn ang="0">
                  <a:pos x="428625" y="598087"/>
                </a:cxn>
              </a:cxnLst>
              <a:rect l="0" t="0" r="0" b="0"/>
              <a:pathLst>
                <a:path w="837" h="1492">
                  <a:moveTo>
                    <a:pt x="829" y="1093"/>
                  </a:moveTo>
                  <a:lnTo>
                    <a:pt x="829" y="1093"/>
                  </a:lnTo>
                  <a:lnTo>
                    <a:pt x="833" y="1070"/>
                  </a:lnTo>
                  <a:lnTo>
                    <a:pt x="836" y="1049"/>
                  </a:lnTo>
                  <a:lnTo>
                    <a:pt x="836" y="1027"/>
                  </a:lnTo>
                  <a:lnTo>
                    <a:pt x="837" y="1004"/>
                  </a:lnTo>
                  <a:lnTo>
                    <a:pt x="837" y="1004"/>
                  </a:lnTo>
                  <a:lnTo>
                    <a:pt x="836" y="993"/>
                  </a:lnTo>
                  <a:lnTo>
                    <a:pt x="834" y="981"/>
                  </a:lnTo>
                  <a:lnTo>
                    <a:pt x="829" y="956"/>
                  </a:lnTo>
                  <a:lnTo>
                    <a:pt x="817" y="901"/>
                  </a:lnTo>
                  <a:lnTo>
                    <a:pt x="811" y="874"/>
                  </a:lnTo>
                  <a:lnTo>
                    <a:pt x="810" y="861"/>
                  </a:lnTo>
                  <a:lnTo>
                    <a:pt x="810" y="848"/>
                  </a:lnTo>
                  <a:lnTo>
                    <a:pt x="810" y="837"/>
                  </a:lnTo>
                  <a:lnTo>
                    <a:pt x="811" y="825"/>
                  </a:lnTo>
                  <a:lnTo>
                    <a:pt x="815" y="815"/>
                  </a:lnTo>
                  <a:lnTo>
                    <a:pt x="821" y="806"/>
                  </a:lnTo>
                  <a:lnTo>
                    <a:pt x="821" y="806"/>
                  </a:lnTo>
                  <a:lnTo>
                    <a:pt x="822" y="802"/>
                  </a:lnTo>
                  <a:lnTo>
                    <a:pt x="824" y="798"/>
                  </a:lnTo>
                  <a:lnTo>
                    <a:pt x="824" y="795"/>
                  </a:lnTo>
                  <a:lnTo>
                    <a:pt x="824" y="791"/>
                  </a:lnTo>
                  <a:lnTo>
                    <a:pt x="820" y="784"/>
                  </a:lnTo>
                  <a:lnTo>
                    <a:pt x="814" y="780"/>
                  </a:lnTo>
                  <a:lnTo>
                    <a:pt x="807" y="777"/>
                  </a:lnTo>
                  <a:lnTo>
                    <a:pt x="799" y="777"/>
                  </a:lnTo>
                  <a:lnTo>
                    <a:pt x="795" y="777"/>
                  </a:lnTo>
                  <a:lnTo>
                    <a:pt x="791" y="780"/>
                  </a:lnTo>
                  <a:lnTo>
                    <a:pt x="788" y="783"/>
                  </a:lnTo>
                  <a:lnTo>
                    <a:pt x="786" y="785"/>
                  </a:lnTo>
                  <a:lnTo>
                    <a:pt x="786" y="785"/>
                  </a:lnTo>
                  <a:lnTo>
                    <a:pt x="779" y="798"/>
                  </a:lnTo>
                  <a:lnTo>
                    <a:pt x="775" y="808"/>
                  </a:lnTo>
                  <a:lnTo>
                    <a:pt x="772" y="821"/>
                  </a:lnTo>
                  <a:lnTo>
                    <a:pt x="771" y="834"/>
                  </a:lnTo>
                  <a:lnTo>
                    <a:pt x="772" y="846"/>
                  </a:lnTo>
                  <a:lnTo>
                    <a:pt x="773" y="860"/>
                  </a:lnTo>
                  <a:lnTo>
                    <a:pt x="777" y="886"/>
                  </a:lnTo>
                  <a:lnTo>
                    <a:pt x="777" y="886"/>
                  </a:lnTo>
                  <a:lnTo>
                    <a:pt x="787" y="937"/>
                  </a:lnTo>
                  <a:lnTo>
                    <a:pt x="792" y="964"/>
                  </a:lnTo>
                  <a:lnTo>
                    <a:pt x="796" y="992"/>
                  </a:lnTo>
                  <a:lnTo>
                    <a:pt x="798" y="1019"/>
                  </a:lnTo>
                  <a:lnTo>
                    <a:pt x="798" y="1032"/>
                  </a:lnTo>
                  <a:lnTo>
                    <a:pt x="796" y="1046"/>
                  </a:lnTo>
                  <a:lnTo>
                    <a:pt x="795" y="1059"/>
                  </a:lnTo>
                  <a:lnTo>
                    <a:pt x="792" y="1072"/>
                  </a:lnTo>
                  <a:lnTo>
                    <a:pt x="788" y="1084"/>
                  </a:lnTo>
                  <a:lnTo>
                    <a:pt x="783" y="1096"/>
                  </a:lnTo>
                  <a:lnTo>
                    <a:pt x="783" y="1096"/>
                  </a:lnTo>
                  <a:lnTo>
                    <a:pt x="776" y="1111"/>
                  </a:lnTo>
                  <a:lnTo>
                    <a:pt x="771" y="1125"/>
                  </a:lnTo>
                  <a:lnTo>
                    <a:pt x="767" y="1138"/>
                  </a:lnTo>
                  <a:lnTo>
                    <a:pt x="764" y="1152"/>
                  </a:lnTo>
                  <a:lnTo>
                    <a:pt x="763" y="1164"/>
                  </a:lnTo>
                  <a:lnTo>
                    <a:pt x="763" y="1179"/>
                  </a:lnTo>
                  <a:lnTo>
                    <a:pt x="765" y="1194"/>
                  </a:lnTo>
                  <a:lnTo>
                    <a:pt x="769" y="1210"/>
                  </a:lnTo>
                  <a:lnTo>
                    <a:pt x="769" y="1210"/>
                  </a:lnTo>
                  <a:lnTo>
                    <a:pt x="776" y="1236"/>
                  </a:lnTo>
                  <a:lnTo>
                    <a:pt x="780" y="1266"/>
                  </a:lnTo>
                  <a:lnTo>
                    <a:pt x="782" y="1281"/>
                  </a:lnTo>
                  <a:lnTo>
                    <a:pt x="783" y="1295"/>
                  </a:lnTo>
                  <a:lnTo>
                    <a:pt x="782" y="1310"/>
                  </a:lnTo>
                  <a:lnTo>
                    <a:pt x="780" y="1325"/>
                  </a:lnTo>
                  <a:lnTo>
                    <a:pt x="776" y="1339"/>
                  </a:lnTo>
                  <a:lnTo>
                    <a:pt x="772" y="1352"/>
                  </a:lnTo>
                  <a:lnTo>
                    <a:pt x="765" y="1363"/>
                  </a:lnTo>
                  <a:lnTo>
                    <a:pt x="757" y="1374"/>
                  </a:lnTo>
                  <a:lnTo>
                    <a:pt x="746" y="1382"/>
                  </a:lnTo>
                  <a:lnTo>
                    <a:pt x="734" y="1389"/>
                  </a:lnTo>
                  <a:lnTo>
                    <a:pt x="718" y="1393"/>
                  </a:lnTo>
                  <a:lnTo>
                    <a:pt x="700" y="1394"/>
                  </a:lnTo>
                  <a:lnTo>
                    <a:pt x="700" y="1394"/>
                  </a:lnTo>
                  <a:lnTo>
                    <a:pt x="688" y="1396"/>
                  </a:lnTo>
                  <a:lnTo>
                    <a:pt x="677" y="1399"/>
                  </a:lnTo>
                  <a:lnTo>
                    <a:pt x="654" y="1408"/>
                  </a:lnTo>
                  <a:lnTo>
                    <a:pt x="654" y="1408"/>
                  </a:lnTo>
                  <a:lnTo>
                    <a:pt x="624" y="1420"/>
                  </a:lnTo>
                  <a:lnTo>
                    <a:pt x="609" y="1424"/>
                  </a:lnTo>
                  <a:lnTo>
                    <a:pt x="596" y="1428"/>
                  </a:lnTo>
                  <a:lnTo>
                    <a:pt x="581" y="1431"/>
                  </a:lnTo>
                  <a:lnTo>
                    <a:pt x="564" y="1434"/>
                  </a:lnTo>
                  <a:lnTo>
                    <a:pt x="550" y="1434"/>
                  </a:lnTo>
                  <a:lnTo>
                    <a:pt x="532" y="1434"/>
                  </a:lnTo>
                  <a:lnTo>
                    <a:pt x="532" y="1434"/>
                  </a:lnTo>
                  <a:lnTo>
                    <a:pt x="521" y="1432"/>
                  </a:lnTo>
                  <a:lnTo>
                    <a:pt x="509" y="1431"/>
                  </a:lnTo>
                  <a:lnTo>
                    <a:pt x="487" y="1426"/>
                  </a:lnTo>
                  <a:lnTo>
                    <a:pt x="465" y="1420"/>
                  </a:lnTo>
                  <a:lnTo>
                    <a:pt x="444" y="1413"/>
                  </a:lnTo>
                  <a:lnTo>
                    <a:pt x="444" y="1413"/>
                  </a:lnTo>
                  <a:lnTo>
                    <a:pt x="432" y="1412"/>
                  </a:lnTo>
                  <a:lnTo>
                    <a:pt x="421" y="1411"/>
                  </a:lnTo>
                  <a:lnTo>
                    <a:pt x="396" y="1411"/>
                  </a:lnTo>
                  <a:lnTo>
                    <a:pt x="373" y="1413"/>
                  </a:lnTo>
                  <a:lnTo>
                    <a:pt x="350" y="1416"/>
                  </a:lnTo>
                  <a:lnTo>
                    <a:pt x="350" y="1416"/>
                  </a:lnTo>
                  <a:lnTo>
                    <a:pt x="311" y="1419"/>
                  </a:lnTo>
                  <a:lnTo>
                    <a:pt x="274" y="1424"/>
                  </a:lnTo>
                  <a:lnTo>
                    <a:pt x="255" y="1428"/>
                  </a:lnTo>
                  <a:lnTo>
                    <a:pt x="238" y="1432"/>
                  </a:lnTo>
                  <a:lnTo>
                    <a:pt x="219" y="1439"/>
                  </a:lnTo>
                  <a:lnTo>
                    <a:pt x="201" y="1446"/>
                  </a:lnTo>
                  <a:lnTo>
                    <a:pt x="201" y="1446"/>
                  </a:lnTo>
                  <a:lnTo>
                    <a:pt x="183" y="1451"/>
                  </a:lnTo>
                  <a:lnTo>
                    <a:pt x="170" y="1453"/>
                  </a:lnTo>
                  <a:lnTo>
                    <a:pt x="156" y="1453"/>
                  </a:lnTo>
                  <a:lnTo>
                    <a:pt x="145" y="1449"/>
                  </a:lnTo>
                  <a:lnTo>
                    <a:pt x="136" y="1443"/>
                  </a:lnTo>
                  <a:lnTo>
                    <a:pt x="128" y="1435"/>
                  </a:lnTo>
                  <a:lnTo>
                    <a:pt x="121" y="1424"/>
                  </a:lnTo>
                  <a:lnTo>
                    <a:pt x="114" y="1413"/>
                  </a:lnTo>
                  <a:lnTo>
                    <a:pt x="110" y="1401"/>
                  </a:lnTo>
                  <a:lnTo>
                    <a:pt x="107" y="1388"/>
                  </a:lnTo>
                  <a:lnTo>
                    <a:pt x="105" y="1374"/>
                  </a:lnTo>
                  <a:lnTo>
                    <a:pt x="102" y="1361"/>
                  </a:lnTo>
                  <a:lnTo>
                    <a:pt x="102" y="1333"/>
                  </a:lnTo>
                  <a:lnTo>
                    <a:pt x="102" y="1309"/>
                  </a:lnTo>
                  <a:lnTo>
                    <a:pt x="102" y="1309"/>
                  </a:lnTo>
                  <a:lnTo>
                    <a:pt x="105" y="1287"/>
                  </a:lnTo>
                  <a:lnTo>
                    <a:pt x="110" y="1264"/>
                  </a:lnTo>
                  <a:lnTo>
                    <a:pt x="121" y="1221"/>
                  </a:lnTo>
                  <a:lnTo>
                    <a:pt x="128" y="1199"/>
                  </a:lnTo>
                  <a:lnTo>
                    <a:pt x="133" y="1177"/>
                  </a:lnTo>
                  <a:lnTo>
                    <a:pt x="137" y="1156"/>
                  </a:lnTo>
                  <a:lnTo>
                    <a:pt x="140" y="1133"/>
                  </a:lnTo>
                  <a:lnTo>
                    <a:pt x="140" y="1133"/>
                  </a:lnTo>
                  <a:lnTo>
                    <a:pt x="138" y="1120"/>
                  </a:lnTo>
                  <a:lnTo>
                    <a:pt x="137" y="1110"/>
                  </a:lnTo>
                  <a:lnTo>
                    <a:pt x="133" y="1101"/>
                  </a:lnTo>
                  <a:lnTo>
                    <a:pt x="129" y="1093"/>
                  </a:lnTo>
                  <a:lnTo>
                    <a:pt x="126" y="1085"/>
                  </a:lnTo>
                  <a:lnTo>
                    <a:pt x="124" y="1076"/>
                  </a:lnTo>
                  <a:lnTo>
                    <a:pt x="124" y="1062"/>
                  </a:lnTo>
                  <a:lnTo>
                    <a:pt x="126" y="1046"/>
                  </a:lnTo>
                  <a:lnTo>
                    <a:pt x="126" y="1046"/>
                  </a:lnTo>
                  <a:lnTo>
                    <a:pt x="132" y="1024"/>
                  </a:lnTo>
                  <a:lnTo>
                    <a:pt x="140" y="1004"/>
                  </a:lnTo>
                  <a:lnTo>
                    <a:pt x="147" y="982"/>
                  </a:lnTo>
                  <a:lnTo>
                    <a:pt x="152" y="962"/>
                  </a:lnTo>
                  <a:lnTo>
                    <a:pt x="152" y="962"/>
                  </a:lnTo>
                  <a:lnTo>
                    <a:pt x="155" y="947"/>
                  </a:lnTo>
                  <a:lnTo>
                    <a:pt x="155" y="933"/>
                  </a:lnTo>
                  <a:lnTo>
                    <a:pt x="153" y="920"/>
                  </a:lnTo>
                  <a:lnTo>
                    <a:pt x="151" y="906"/>
                  </a:lnTo>
                  <a:lnTo>
                    <a:pt x="145" y="894"/>
                  </a:lnTo>
                  <a:lnTo>
                    <a:pt x="140" y="882"/>
                  </a:lnTo>
                  <a:lnTo>
                    <a:pt x="133" y="869"/>
                  </a:lnTo>
                  <a:lnTo>
                    <a:pt x="125" y="857"/>
                  </a:lnTo>
                  <a:lnTo>
                    <a:pt x="125" y="857"/>
                  </a:lnTo>
                  <a:lnTo>
                    <a:pt x="99" y="827"/>
                  </a:lnTo>
                  <a:lnTo>
                    <a:pt x="87" y="811"/>
                  </a:lnTo>
                  <a:lnTo>
                    <a:pt x="76" y="795"/>
                  </a:lnTo>
                  <a:lnTo>
                    <a:pt x="71" y="787"/>
                  </a:lnTo>
                  <a:lnTo>
                    <a:pt x="67" y="777"/>
                  </a:lnTo>
                  <a:lnTo>
                    <a:pt x="64" y="769"/>
                  </a:lnTo>
                  <a:lnTo>
                    <a:pt x="63" y="760"/>
                  </a:lnTo>
                  <a:lnTo>
                    <a:pt x="61" y="750"/>
                  </a:lnTo>
                  <a:lnTo>
                    <a:pt x="63" y="739"/>
                  </a:lnTo>
                  <a:lnTo>
                    <a:pt x="65" y="730"/>
                  </a:lnTo>
                  <a:lnTo>
                    <a:pt x="69" y="719"/>
                  </a:lnTo>
                  <a:lnTo>
                    <a:pt x="69" y="719"/>
                  </a:lnTo>
                  <a:lnTo>
                    <a:pt x="79" y="700"/>
                  </a:lnTo>
                  <a:lnTo>
                    <a:pt x="91" y="682"/>
                  </a:lnTo>
                  <a:lnTo>
                    <a:pt x="103" y="666"/>
                  </a:lnTo>
                  <a:lnTo>
                    <a:pt x="115" y="648"/>
                  </a:lnTo>
                  <a:lnTo>
                    <a:pt x="115" y="648"/>
                  </a:lnTo>
                  <a:lnTo>
                    <a:pt x="119" y="636"/>
                  </a:lnTo>
                  <a:lnTo>
                    <a:pt x="122" y="625"/>
                  </a:lnTo>
                  <a:lnTo>
                    <a:pt x="124" y="613"/>
                  </a:lnTo>
                  <a:lnTo>
                    <a:pt x="122" y="600"/>
                  </a:lnTo>
                  <a:lnTo>
                    <a:pt x="118" y="587"/>
                  </a:lnTo>
                  <a:lnTo>
                    <a:pt x="114" y="576"/>
                  </a:lnTo>
                  <a:lnTo>
                    <a:pt x="110" y="564"/>
                  </a:lnTo>
                  <a:lnTo>
                    <a:pt x="103" y="555"/>
                  </a:lnTo>
                  <a:lnTo>
                    <a:pt x="103" y="555"/>
                  </a:lnTo>
                  <a:lnTo>
                    <a:pt x="87" y="526"/>
                  </a:lnTo>
                  <a:lnTo>
                    <a:pt x="80" y="513"/>
                  </a:lnTo>
                  <a:lnTo>
                    <a:pt x="75" y="499"/>
                  </a:lnTo>
                  <a:lnTo>
                    <a:pt x="72" y="484"/>
                  </a:lnTo>
                  <a:lnTo>
                    <a:pt x="71" y="469"/>
                  </a:lnTo>
                  <a:lnTo>
                    <a:pt x="73" y="452"/>
                  </a:lnTo>
                  <a:lnTo>
                    <a:pt x="77" y="434"/>
                  </a:lnTo>
                  <a:lnTo>
                    <a:pt x="77" y="434"/>
                  </a:lnTo>
                  <a:lnTo>
                    <a:pt x="92" y="393"/>
                  </a:lnTo>
                  <a:lnTo>
                    <a:pt x="98" y="373"/>
                  </a:lnTo>
                  <a:lnTo>
                    <a:pt x="99" y="362"/>
                  </a:lnTo>
                  <a:lnTo>
                    <a:pt x="101" y="351"/>
                  </a:lnTo>
                  <a:lnTo>
                    <a:pt x="101" y="351"/>
                  </a:lnTo>
                  <a:lnTo>
                    <a:pt x="99" y="339"/>
                  </a:lnTo>
                  <a:lnTo>
                    <a:pt x="96" y="328"/>
                  </a:lnTo>
                  <a:lnTo>
                    <a:pt x="92" y="316"/>
                  </a:lnTo>
                  <a:lnTo>
                    <a:pt x="87" y="305"/>
                  </a:lnTo>
                  <a:lnTo>
                    <a:pt x="73" y="283"/>
                  </a:lnTo>
                  <a:lnTo>
                    <a:pt x="60" y="262"/>
                  </a:lnTo>
                  <a:lnTo>
                    <a:pt x="53" y="251"/>
                  </a:lnTo>
                  <a:lnTo>
                    <a:pt x="48" y="240"/>
                  </a:lnTo>
                  <a:lnTo>
                    <a:pt x="44" y="229"/>
                  </a:lnTo>
                  <a:lnTo>
                    <a:pt x="41" y="218"/>
                  </a:lnTo>
                  <a:lnTo>
                    <a:pt x="41" y="206"/>
                  </a:lnTo>
                  <a:lnTo>
                    <a:pt x="42" y="195"/>
                  </a:lnTo>
                  <a:lnTo>
                    <a:pt x="48" y="183"/>
                  </a:lnTo>
                  <a:lnTo>
                    <a:pt x="56" y="171"/>
                  </a:lnTo>
                  <a:lnTo>
                    <a:pt x="56" y="171"/>
                  </a:lnTo>
                  <a:lnTo>
                    <a:pt x="67" y="157"/>
                  </a:lnTo>
                  <a:lnTo>
                    <a:pt x="77" y="145"/>
                  </a:lnTo>
                  <a:lnTo>
                    <a:pt x="91" y="136"/>
                  </a:lnTo>
                  <a:lnTo>
                    <a:pt x="105" y="125"/>
                  </a:lnTo>
                  <a:lnTo>
                    <a:pt x="133" y="107"/>
                  </a:lnTo>
                  <a:lnTo>
                    <a:pt x="162" y="90"/>
                  </a:lnTo>
                  <a:lnTo>
                    <a:pt x="162" y="90"/>
                  </a:lnTo>
                  <a:lnTo>
                    <a:pt x="205" y="61"/>
                  </a:lnTo>
                  <a:lnTo>
                    <a:pt x="228" y="49"/>
                  </a:lnTo>
                  <a:lnTo>
                    <a:pt x="239" y="43"/>
                  </a:lnTo>
                  <a:lnTo>
                    <a:pt x="250" y="41"/>
                  </a:lnTo>
                  <a:lnTo>
                    <a:pt x="250" y="41"/>
                  </a:lnTo>
                  <a:lnTo>
                    <a:pt x="255" y="39"/>
                  </a:lnTo>
                  <a:lnTo>
                    <a:pt x="258" y="37"/>
                  </a:lnTo>
                  <a:lnTo>
                    <a:pt x="261" y="34"/>
                  </a:lnTo>
                  <a:lnTo>
                    <a:pt x="263" y="30"/>
                  </a:lnTo>
                  <a:lnTo>
                    <a:pt x="265" y="23"/>
                  </a:lnTo>
                  <a:lnTo>
                    <a:pt x="265" y="16"/>
                  </a:lnTo>
                  <a:lnTo>
                    <a:pt x="261" y="9"/>
                  </a:lnTo>
                  <a:lnTo>
                    <a:pt x="255" y="4"/>
                  </a:lnTo>
                  <a:lnTo>
                    <a:pt x="252" y="1"/>
                  </a:lnTo>
                  <a:lnTo>
                    <a:pt x="248" y="0"/>
                  </a:lnTo>
                  <a:lnTo>
                    <a:pt x="244" y="0"/>
                  </a:lnTo>
                  <a:lnTo>
                    <a:pt x="239" y="1"/>
                  </a:lnTo>
                  <a:lnTo>
                    <a:pt x="239" y="1"/>
                  </a:lnTo>
                  <a:lnTo>
                    <a:pt x="217" y="8"/>
                  </a:lnTo>
                  <a:lnTo>
                    <a:pt x="194" y="19"/>
                  </a:lnTo>
                  <a:lnTo>
                    <a:pt x="171" y="31"/>
                  </a:lnTo>
                  <a:lnTo>
                    <a:pt x="149" y="45"/>
                  </a:lnTo>
                  <a:lnTo>
                    <a:pt x="106" y="75"/>
                  </a:lnTo>
                  <a:lnTo>
                    <a:pt x="65" y="102"/>
                  </a:lnTo>
                  <a:lnTo>
                    <a:pt x="65" y="102"/>
                  </a:lnTo>
                  <a:lnTo>
                    <a:pt x="50" y="113"/>
                  </a:lnTo>
                  <a:lnTo>
                    <a:pt x="38" y="125"/>
                  </a:lnTo>
                  <a:lnTo>
                    <a:pt x="27" y="137"/>
                  </a:lnTo>
                  <a:lnTo>
                    <a:pt x="18" y="152"/>
                  </a:lnTo>
                  <a:lnTo>
                    <a:pt x="10" y="167"/>
                  </a:lnTo>
                  <a:lnTo>
                    <a:pt x="4" y="183"/>
                  </a:lnTo>
                  <a:lnTo>
                    <a:pt x="1" y="199"/>
                  </a:lnTo>
                  <a:lnTo>
                    <a:pt x="0" y="218"/>
                  </a:lnTo>
                  <a:lnTo>
                    <a:pt x="0" y="218"/>
                  </a:lnTo>
                  <a:lnTo>
                    <a:pt x="1" y="237"/>
                  </a:lnTo>
                  <a:lnTo>
                    <a:pt x="3" y="246"/>
                  </a:lnTo>
                  <a:lnTo>
                    <a:pt x="6" y="254"/>
                  </a:lnTo>
                  <a:lnTo>
                    <a:pt x="14" y="269"/>
                  </a:lnTo>
                  <a:lnTo>
                    <a:pt x="25" y="286"/>
                  </a:lnTo>
                  <a:lnTo>
                    <a:pt x="25" y="286"/>
                  </a:lnTo>
                  <a:lnTo>
                    <a:pt x="38" y="308"/>
                  </a:lnTo>
                  <a:lnTo>
                    <a:pt x="44" y="319"/>
                  </a:lnTo>
                  <a:lnTo>
                    <a:pt x="48" y="328"/>
                  </a:lnTo>
                  <a:lnTo>
                    <a:pt x="50" y="338"/>
                  </a:lnTo>
                  <a:lnTo>
                    <a:pt x="52" y="346"/>
                  </a:lnTo>
                  <a:lnTo>
                    <a:pt x="53" y="355"/>
                  </a:lnTo>
                  <a:lnTo>
                    <a:pt x="53" y="364"/>
                  </a:lnTo>
                  <a:lnTo>
                    <a:pt x="50" y="381"/>
                  </a:lnTo>
                  <a:lnTo>
                    <a:pt x="46" y="400"/>
                  </a:lnTo>
                  <a:lnTo>
                    <a:pt x="31" y="444"/>
                  </a:lnTo>
                  <a:lnTo>
                    <a:pt x="31" y="444"/>
                  </a:lnTo>
                  <a:lnTo>
                    <a:pt x="27" y="461"/>
                  </a:lnTo>
                  <a:lnTo>
                    <a:pt x="26" y="480"/>
                  </a:lnTo>
                  <a:lnTo>
                    <a:pt x="26" y="491"/>
                  </a:lnTo>
                  <a:lnTo>
                    <a:pt x="27" y="501"/>
                  </a:lnTo>
                  <a:lnTo>
                    <a:pt x="30" y="509"/>
                  </a:lnTo>
                  <a:lnTo>
                    <a:pt x="33" y="517"/>
                  </a:lnTo>
                  <a:lnTo>
                    <a:pt x="33" y="517"/>
                  </a:lnTo>
                  <a:lnTo>
                    <a:pt x="39" y="529"/>
                  </a:lnTo>
                  <a:lnTo>
                    <a:pt x="49" y="544"/>
                  </a:lnTo>
                  <a:lnTo>
                    <a:pt x="58" y="559"/>
                  </a:lnTo>
                  <a:lnTo>
                    <a:pt x="69" y="574"/>
                  </a:lnTo>
                  <a:lnTo>
                    <a:pt x="76" y="590"/>
                  </a:lnTo>
                  <a:lnTo>
                    <a:pt x="79" y="598"/>
                  </a:lnTo>
                  <a:lnTo>
                    <a:pt x="80" y="606"/>
                  </a:lnTo>
                  <a:lnTo>
                    <a:pt x="82" y="614"/>
                  </a:lnTo>
                  <a:lnTo>
                    <a:pt x="80" y="621"/>
                  </a:lnTo>
                  <a:lnTo>
                    <a:pt x="77" y="629"/>
                  </a:lnTo>
                  <a:lnTo>
                    <a:pt x="73" y="636"/>
                  </a:lnTo>
                  <a:lnTo>
                    <a:pt x="73" y="636"/>
                  </a:lnTo>
                  <a:lnTo>
                    <a:pt x="53" y="662"/>
                  </a:lnTo>
                  <a:lnTo>
                    <a:pt x="42" y="678"/>
                  </a:lnTo>
                  <a:lnTo>
                    <a:pt x="33" y="696"/>
                  </a:lnTo>
                  <a:lnTo>
                    <a:pt x="25" y="713"/>
                  </a:lnTo>
                  <a:lnTo>
                    <a:pt x="19" y="731"/>
                  </a:lnTo>
                  <a:lnTo>
                    <a:pt x="18" y="739"/>
                  </a:lnTo>
                  <a:lnTo>
                    <a:pt x="16" y="749"/>
                  </a:lnTo>
                  <a:lnTo>
                    <a:pt x="18" y="757"/>
                  </a:lnTo>
                  <a:lnTo>
                    <a:pt x="19" y="765"/>
                  </a:lnTo>
                  <a:lnTo>
                    <a:pt x="19" y="765"/>
                  </a:lnTo>
                  <a:lnTo>
                    <a:pt x="23" y="776"/>
                  </a:lnTo>
                  <a:lnTo>
                    <a:pt x="29" y="787"/>
                  </a:lnTo>
                  <a:lnTo>
                    <a:pt x="42" y="810"/>
                  </a:lnTo>
                  <a:lnTo>
                    <a:pt x="57" y="830"/>
                  </a:lnTo>
                  <a:lnTo>
                    <a:pt x="72" y="851"/>
                  </a:lnTo>
                  <a:lnTo>
                    <a:pt x="87" y="872"/>
                  </a:lnTo>
                  <a:lnTo>
                    <a:pt x="99" y="894"/>
                  </a:lnTo>
                  <a:lnTo>
                    <a:pt x="105" y="905"/>
                  </a:lnTo>
                  <a:lnTo>
                    <a:pt x="109" y="916"/>
                  </a:lnTo>
                  <a:lnTo>
                    <a:pt x="111" y="928"/>
                  </a:lnTo>
                  <a:lnTo>
                    <a:pt x="114" y="939"/>
                  </a:lnTo>
                  <a:lnTo>
                    <a:pt x="114" y="939"/>
                  </a:lnTo>
                  <a:lnTo>
                    <a:pt x="114" y="950"/>
                  </a:lnTo>
                  <a:lnTo>
                    <a:pt x="113" y="960"/>
                  </a:lnTo>
                  <a:lnTo>
                    <a:pt x="110" y="971"/>
                  </a:lnTo>
                  <a:lnTo>
                    <a:pt x="107" y="981"/>
                  </a:lnTo>
                  <a:lnTo>
                    <a:pt x="101" y="1001"/>
                  </a:lnTo>
                  <a:lnTo>
                    <a:pt x="94" y="1021"/>
                  </a:lnTo>
                  <a:lnTo>
                    <a:pt x="87" y="1042"/>
                  </a:lnTo>
                  <a:lnTo>
                    <a:pt x="84" y="1051"/>
                  </a:lnTo>
                  <a:lnTo>
                    <a:pt x="83" y="1062"/>
                  </a:lnTo>
                  <a:lnTo>
                    <a:pt x="82" y="1072"/>
                  </a:lnTo>
                  <a:lnTo>
                    <a:pt x="83" y="1082"/>
                  </a:lnTo>
                  <a:lnTo>
                    <a:pt x="86" y="1093"/>
                  </a:lnTo>
                  <a:lnTo>
                    <a:pt x="88" y="1104"/>
                  </a:lnTo>
                  <a:lnTo>
                    <a:pt x="88" y="1104"/>
                  </a:lnTo>
                  <a:lnTo>
                    <a:pt x="92" y="1114"/>
                  </a:lnTo>
                  <a:lnTo>
                    <a:pt x="95" y="1123"/>
                  </a:lnTo>
                  <a:lnTo>
                    <a:pt x="96" y="1134"/>
                  </a:lnTo>
                  <a:lnTo>
                    <a:pt x="98" y="1144"/>
                  </a:lnTo>
                  <a:lnTo>
                    <a:pt x="96" y="1164"/>
                  </a:lnTo>
                  <a:lnTo>
                    <a:pt x="94" y="1183"/>
                  </a:lnTo>
                  <a:lnTo>
                    <a:pt x="88" y="1203"/>
                  </a:lnTo>
                  <a:lnTo>
                    <a:pt x="82" y="1224"/>
                  </a:lnTo>
                  <a:lnTo>
                    <a:pt x="68" y="1260"/>
                  </a:lnTo>
                  <a:lnTo>
                    <a:pt x="68" y="1260"/>
                  </a:lnTo>
                  <a:lnTo>
                    <a:pt x="64" y="1272"/>
                  </a:lnTo>
                  <a:lnTo>
                    <a:pt x="60" y="1287"/>
                  </a:lnTo>
                  <a:lnTo>
                    <a:pt x="58" y="1302"/>
                  </a:lnTo>
                  <a:lnTo>
                    <a:pt x="57" y="1318"/>
                  </a:lnTo>
                  <a:lnTo>
                    <a:pt x="57" y="1348"/>
                  </a:lnTo>
                  <a:lnTo>
                    <a:pt x="58" y="1377"/>
                  </a:lnTo>
                  <a:lnTo>
                    <a:pt x="58" y="1377"/>
                  </a:lnTo>
                  <a:lnTo>
                    <a:pt x="60" y="1390"/>
                  </a:lnTo>
                  <a:lnTo>
                    <a:pt x="63" y="1404"/>
                  </a:lnTo>
                  <a:lnTo>
                    <a:pt x="68" y="1418"/>
                  </a:lnTo>
                  <a:lnTo>
                    <a:pt x="73" y="1432"/>
                  </a:lnTo>
                  <a:lnTo>
                    <a:pt x="82" y="1445"/>
                  </a:lnTo>
                  <a:lnTo>
                    <a:pt x="90" y="1457"/>
                  </a:lnTo>
                  <a:lnTo>
                    <a:pt x="99" y="1468"/>
                  </a:lnTo>
                  <a:lnTo>
                    <a:pt x="109" y="1476"/>
                  </a:lnTo>
                  <a:lnTo>
                    <a:pt x="109" y="1476"/>
                  </a:lnTo>
                  <a:lnTo>
                    <a:pt x="118" y="1481"/>
                  </a:lnTo>
                  <a:lnTo>
                    <a:pt x="126" y="1485"/>
                  </a:lnTo>
                  <a:lnTo>
                    <a:pt x="136" y="1489"/>
                  </a:lnTo>
                  <a:lnTo>
                    <a:pt x="147" y="1491"/>
                  </a:lnTo>
                  <a:lnTo>
                    <a:pt x="156" y="1492"/>
                  </a:lnTo>
                  <a:lnTo>
                    <a:pt x="166" y="1492"/>
                  </a:lnTo>
                  <a:lnTo>
                    <a:pt x="186" y="1489"/>
                  </a:lnTo>
                  <a:lnTo>
                    <a:pt x="206" y="1485"/>
                  </a:lnTo>
                  <a:lnTo>
                    <a:pt x="227" y="1480"/>
                  </a:lnTo>
                  <a:lnTo>
                    <a:pt x="265" y="1468"/>
                  </a:lnTo>
                  <a:lnTo>
                    <a:pt x="265" y="1468"/>
                  </a:lnTo>
                  <a:lnTo>
                    <a:pt x="290" y="1462"/>
                  </a:lnTo>
                  <a:lnTo>
                    <a:pt x="318" y="1460"/>
                  </a:lnTo>
                  <a:lnTo>
                    <a:pt x="372" y="1454"/>
                  </a:lnTo>
                  <a:lnTo>
                    <a:pt x="372" y="1454"/>
                  </a:lnTo>
                  <a:lnTo>
                    <a:pt x="391" y="1453"/>
                  </a:lnTo>
                  <a:lnTo>
                    <a:pt x="407" y="1454"/>
                  </a:lnTo>
                  <a:lnTo>
                    <a:pt x="423" y="1456"/>
                  </a:lnTo>
                  <a:lnTo>
                    <a:pt x="440" y="1458"/>
                  </a:lnTo>
                  <a:lnTo>
                    <a:pt x="472" y="1465"/>
                  </a:lnTo>
                  <a:lnTo>
                    <a:pt x="506" y="1472"/>
                  </a:lnTo>
                  <a:lnTo>
                    <a:pt x="506" y="1472"/>
                  </a:lnTo>
                  <a:lnTo>
                    <a:pt x="529" y="1476"/>
                  </a:lnTo>
                  <a:lnTo>
                    <a:pt x="556" y="1477"/>
                  </a:lnTo>
                  <a:lnTo>
                    <a:pt x="571" y="1479"/>
                  </a:lnTo>
                  <a:lnTo>
                    <a:pt x="583" y="1477"/>
                  </a:lnTo>
                  <a:lnTo>
                    <a:pt x="596" y="1476"/>
                  </a:lnTo>
                  <a:lnTo>
                    <a:pt x="608" y="1472"/>
                  </a:lnTo>
                  <a:lnTo>
                    <a:pt x="608" y="1472"/>
                  </a:lnTo>
                  <a:lnTo>
                    <a:pt x="635" y="1460"/>
                  </a:lnTo>
                  <a:lnTo>
                    <a:pt x="662" y="1449"/>
                  </a:lnTo>
                  <a:lnTo>
                    <a:pt x="677" y="1443"/>
                  </a:lnTo>
                  <a:lnTo>
                    <a:pt x="692" y="1439"/>
                  </a:lnTo>
                  <a:lnTo>
                    <a:pt x="706" y="1437"/>
                  </a:lnTo>
                  <a:lnTo>
                    <a:pt x="721" y="1435"/>
                  </a:lnTo>
                  <a:lnTo>
                    <a:pt x="721" y="1435"/>
                  </a:lnTo>
                  <a:lnTo>
                    <a:pt x="738" y="1434"/>
                  </a:lnTo>
                  <a:lnTo>
                    <a:pt x="754" y="1430"/>
                  </a:lnTo>
                  <a:lnTo>
                    <a:pt x="769" y="1424"/>
                  </a:lnTo>
                  <a:lnTo>
                    <a:pt x="782" y="1416"/>
                  </a:lnTo>
                  <a:lnTo>
                    <a:pt x="791" y="1407"/>
                  </a:lnTo>
                  <a:lnTo>
                    <a:pt x="801" y="1394"/>
                  </a:lnTo>
                  <a:lnTo>
                    <a:pt x="807" y="1380"/>
                  </a:lnTo>
                  <a:lnTo>
                    <a:pt x="813" y="1362"/>
                  </a:lnTo>
                  <a:lnTo>
                    <a:pt x="813" y="1362"/>
                  </a:lnTo>
                  <a:lnTo>
                    <a:pt x="817" y="1340"/>
                  </a:lnTo>
                  <a:lnTo>
                    <a:pt x="820" y="1320"/>
                  </a:lnTo>
                  <a:lnTo>
                    <a:pt x="820" y="1300"/>
                  </a:lnTo>
                  <a:lnTo>
                    <a:pt x="820" y="1281"/>
                  </a:lnTo>
                  <a:lnTo>
                    <a:pt x="817" y="1260"/>
                  </a:lnTo>
                  <a:lnTo>
                    <a:pt x="815" y="1241"/>
                  </a:lnTo>
                  <a:lnTo>
                    <a:pt x="809" y="1199"/>
                  </a:lnTo>
                  <a:lnTo>
                    <a:pt x="809" y="1199"/>
                  </a:lnTo>
                  <a:lnTo>
                    <a:pt x="806" y="1188"/>
                  </a:lnTo>
                  <a:lnTo>
                    <a:pt x="803" y="1177"/>
                  </a:lnTo>
                  <a:lnTo>
                    <a:pt x="802" y="1167"/>
                  </a:lnTo>
                  <a:lnTo>
                    <a:pt x="803" y="1156"/>
                  </a:lnTo>
                  <a:lnTo>
                    <a:pt x="803" y="1156"/>
                  </a:lnTo>
                  <a:lnTo>
                    <a:pt x="803" y="1148"/>
                  </a:lnTo>
                  <a:lnTo>
                    <a:pt x="806" y="1139"/>
                  </a:lnTo>
                  <a:lnTo>
                    <a:pt x="810" y="1131"/>
                  </a:lnTo>
                  <a:lnTo>
                    <a:pt x="814" y="1125"/>
                  </a:lnTo>
                  <a:lnTo>
                    <a:pt x="824" y="1110"/>
                  </a:lnTo>
                  <a:lnTo>
                    <a:pt x="826" y="1101"/>
                  </a:lnTo>
                  <a:lnTo>
                    <a:pt x="829" y="1093"/>
                  </a:lnTo>
                  <a:lnTo>
                    <a:pt x="829" y="109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83" name="Freeform 1711"/>
            <p:cNvSpPr/>
            <p:nvPr/>
          </p:nvSpPr>
          <p:spPr>
            <a:xfrm>
              <a:off x="2423668" y="2891311"/>
              <a:ext cx="241300" cy="49213"/>
            </a:xfrm>
            <a:custGeom>
              <a:avLst/>
              <a:gdLst/>
              <a:ahLst/>
              <a:cxnLst>
                <a:cxn ang="0">
                  <a:pos x="239716" y="36780"/>
                </a:cxn>
                <a:cxn ang="0">
                  <a:pos x="232852" y="29528"/>
                </a:cxn>
                <a:cxn ang="0">
                  <a:pos x="222820" y="22275"/>
                </a:cxn>
                <a:cxn ang="0">
                  <a:pos x="198531" y="11915"/>
                </a:cxn>
                <a:cxn ang="0">
                  <a:pos x="172659" y="4144"/>
                </a:cxn>
                <a:cxn ang="0">
                  <a:pos x="150482" y="1554"/>
                </a:cxn>
                <a:cxn ang="0">
                  <a:pos x="110354" y="0"/>
                </a:cxn>
                <a:cxn ang="0">
                  <a:pos x="80785" y="518"/>
                </a:cxn>
                <a:cxn ang="0">
                  <a:pos x="70753" y="2590"/>
                </a:cxn>
                <a:cxn ang="0">
                  <a:pos x="52801" y="7252"/>
                </a:cxn>
                <a:cxn ang="0">
                  <a:pos x="21648" y="19685"/>
                </a:cxn>
                <a:cxn ang="0">
                  <a:pos x="4752" y="25902"/>
                </a:cxn>
                <a:cxn ang="0">
                  <a:pos x="528" y="30046"/>
                </a:cxn>
                <a:cxn ang="0">
                  <a:pos x="528" y="35226"/>
                </a:cxn>
                <a:cxn ang="0">
                  <a:pos x="3696" y="39370"/>
                </a:cxn>
                <a:cxn ang="0">
                  <a:pos x="8448" y="39370"/>
                </a:cxn>
                <a:cxn ang="0">
                  <a:pos x="18480" y="35226"/>
                </a:cxn>
                <a:cxn ang="0">
                  <a:pos x="38017" y="25384"/>
                </a:cxn>
                <a:cxn ang="0">
                  <a:pos x="48577" y="21757"/>
                </a:cxn>
                <a:cxn ang="0">
                  <a:pos x="70225" y="16059"/>
                </a:cxn>
                <a:cxn ang="0">
                  <a:pos x="93986" y="13469"/>
                </a:cxn>
                <a:cxn ang="0">
                  <a:pos x="117218" y="12433"/>
                </a:cxn>
                <a:cxn ang="0">
                  <a:pos x="139394" y="14505"/>
                </a:cxn>
                <a:cxn ang="0">
                  <a:pos x="161571" y="18131"/>
                </a:cxn>
                <a:cxn ang="0">
                  <a:pos x="186915" y="23829"/>
                </a:cxn>
                <a:cxn ang="0">
                  <a:pos x="211204" y="32118"/>
                </a:cxn>
                <a:cxn ang="0">
                  <a:pos x="221236" y="38852"/>
                </a:cxn>
                <a:cxn ang="0">
                  <a:pos x="229684" y="46623"/>
                </a:cxn>
                <a:cxn ang="0">
                  <a:pos x="231796" y="48695"/>
                </a:cxn>
                <a:cxn ang="0">
                  <a:pos x="237076" y="48695"/>
                </a:cxn>
                <a:cxn ang="0">
                  <a:pos x="240772" y="45069"/>
                </a:cxn>
                <a:cxn ang="0">
                  <a:pos x="241300" y="39370"/>
                </a:cxn>
                <a:cxn ang="0">
                  <a:pos x="239716" y="36780"/>
                </a:cxn>
              </a:cxnLst>
              <a:rect l="0" t="0" r="0" b="0"/>
              <a:pathLst>
                <a:path w="457" h="95">
                  <a:moveTo>
                    <a:pt x="454" y="71"/>
                  </a:moveTo>
                  <a:lnTo>
                    <a:pt x="454" y="71"/>
                  </a:lnTo>
                  <a:lnTo>
                    <a:pt x="448" y="64"/>
                  </a:lnTo>
                  <a:lnTo>
                    <a:pt x="441" y="57"/>
                  </a:lnTo>
                  <a:lnTo>
                    <a:pt x="431" y="50"/>
                  </a:lnTo>
                  <a:lnTo>
                    <a:pt x="422" y="43"/>
                  </a:lnTo>
                  <a:lnTo>
                    <a:pt x="400" y="33"/>
                  </a:lnTo>
                  <a:lnTo>
                    <a:pt x="376" y="23"/>
                  </a:lnTo>
                  <a:lnTo>
                    <a:pt x="351" y="14"/>
                  </a:lnTo>
                  <a:lnTo>
                    <a:pt x="327" y="8"/>
                  </a:lnTo>
                  <a:lnTo>
                    <a:pt x="304" y="4"/>
                  </a:lnTo>
                  <a:lnTo>
                    <a:pt x="285" y="3"/>
                  </a:lnTo>
                  <a:lnTo>
                    <a:pt x="285" y="3"/>
                  </a:lnTo>
                  <a:lnTo>
                    <a:pt x="209" y="0"/>
                  </a:lnTo>
                  <a:lnTo>
                    <a:pt x="172" y="0"/>
                  </a:lnTo>
                  <a:lnTo>
                    <a:pt x="153" y="1"/>
                  </a:lnTo>
                  <a:lnTo>
                    <a:pt x="134" y="5"/>
                  </a:lnTo>
                  <a:lnTo>
                    <a:pt x="134" y="5"/>
                  </a:lnTo>
                  <a:lnTo>
                    <a:pt x="116" y="8"/>
                  </a:lnTo>
                  <a:lnTo>
                    <a:pt x="100" y="14"/>
                  </a:lnTo>
                  <a:lnTo>
                    <a:pt x="69" y="24"/>
                  </a:lnTo>
                  <a:lnTo>
                    <a:pt x="41" y="38"/>
                  </a:lnTo>
                  <a:lnTo>
                    <a:pt x="9" y="50"/>
                  </a:lnTo>
                  <a:lnTo>
                    <a:pt x="9" y="50"/>
                  </a:lnTo>
                  <a:lnTo>
                    <a:pt x="4" y="53"/>
                  </a:lnTo>
                  <a:lnTo>
                    <a:pt x="1" y="58"/>
                  </a:lnTo>
                  <a:lnTo>
                    <a:pt x="0" y="62"/>
                  </a:lnTo>
                  <a:lnTo>
                    <a:pt x="1" y="68"/>
                  </a:lnTo>
                  <a:lnTo>
                    <a:pt x="3" y="72"/>
                  </a:lnTo>
                  <a:lnTo>
                    <a:pt x="7" y="76"/>
                  </a:lnTo>
                  <a:lnTo>
                    <a:pt x="11" y="77"/>
                  </a:lnTo>
                  <a:lnTo>
                    <a:pt x="16" y="76"/>
                  </a:lnTo>
                  <a:lnTo>
                    <a:pt x="16" y="76"/>
                  </a:lnTo>
                  <a:lnTo>
                    <a:pt x="35" y="68"/>
                  </a:lnTo>
                  <a:lnTo>
                    <a:pt x="54" y="58"/>
                  </a:lnTo>
                  <a:lnTo>
                    <a:pt x="72" y="49"/>
                  </a:lnTo>
                  <a:lnTo>
                    <a:pt x="92" y="42"/>
                  </a:lnTo>
                  <a:lnTo>
                    <a:pt x="92" y="42"/>
                  </a:lnTo>
                  <a:lnTo>
                    <a:pt x="111" y="37"/>
                  </a:lnTo>
                  <a:lnTo>
                    <a:pt x="133" y="31"/>
                  </a:lnTo>
                  <a:lnTo>
                    <a:pt x="154" y="28"/>
                  </a:lnTo>
                  <a:lnTo>
                    <a:pt x="178" y="26"/>
                  </a:lnTo>
                  <a:lnTo>
                    <a:pt x="199" y="24"/>
                  </a:lnTo>
                  <a:lnTo>
                    <a:pt x="222" y="24"/>
                  </a:lnTo>
                  <a:lnTo>
                    <a:pt x="244" y="26"/>
                  </a:lnTo>
                  <a:lnTo>
                    <a:pt x="264" y="28"/>
                  </a:lnTo>
                  <a:lnTo>
                    <a:pt x="264" y="28"/>
                  </a:lnTo>
                  <a:lnTo>
                    <a:pt x="306" y="35"/>
                  </a:lnTo>
                  <a:lnTo>
                    <a:pt x="329" y="39"/>
                  </a:lnTo>
                  <a:lnTo>
                    <a:pt x="354" y="46"/>
                  </a:lnTo>
                  <a:lnTo>
                    <a:pt x="378" y="53"/>
                  </a:lnTo>
                  <a:lnTo>
                    <a:pt x="400" y="62"/>
                  </a:lnTo>
                  <a:lnTo>
                    <a:pt x="411" y="68"/>
                  </a:lnTo>
                  <a:lnTo>
                    <a:pt x="419" y="75"/>
                  </a:lnTo>
                  <a:lnTo>
                    <a:pt x="427" y="83"/>
                  </a:lnTo>
                  <a:lnTo>
                    <a:pt x="435" y="90"/>
                  </a:lnTo>
                  <a:lnTo>
                    <a:pt x="435" y="90"/>
                  </a:lnTo>
                  <a:lnTo>
                    <a:pt x="439" y="94"/>
                  </a:lnTo>
                  <a:lnTo>
                    <a:pt x="445" y="95"/>
                  </a:lnTo>
                  <a:lnTo>
                    <a:pt x="449" y="94"/>
                  </a:lnTo>
                  <a:lnTo>
                    <a:pt x="453" y="91"/>
                  </a:lnTo>
                  <a:lnTo>
                    <a:pt x="456" y="87"/>
                  </a:lnTo>
                  <a:lnTo>
                    <a:pt x="457" y="81"/>
                  </a:lnTo>
                  <a:lnTo>
                    <a:pt x="457" y="76"/>
                  </a:lnTo>
                  <a:lnTo>
                    <a:pt x="454" y="71"/>
                  </a:lnTo>
                  <a:lnTo>
                    <a:pt x="454" y="7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84" name="Freeform 1712"/>
            <p:cNvSpPr/>
            <p:nvPr/>
          </p:nvSpPr>
          <p:spPr>
            <a:xfrm>
              <a:off x="2422081" y="2892898"/>
              <a:ext cx="125413" cy="68263"/>
            </a:xfrm>
            <a:custGeom>
              <a:avLst/>
              <a:gdLst/>
              <a:ahLst/>
              <a:cxnLst>
                <a:cxn ang="0">
                  <a:pos x="116946" y="1058"/>
                </a:cxn>
                <a:cxn ang="0">
                  <a:pos x="116946" y="1058"/>
                </a:cxn>
                <a:cxn ang="0">
                  <a:pos x="111125" y="3175"/>
                </a:cxn>
                <a:cxn ang="0">
                  <a:pos x="105305" y="6879"/>
                </a:cxn>
                <a:cxn ang="0">
                  <a:pos x="95250" y="14817"/>
                </a:cxn>
                <a:cxn ang="0">
                  <a:pos x="84667" y="21696"/>
                </a:cxn>
                <a:cxn ang="0">
                  <a:pos x="78846" y="25400"/>
                </a:cxn>
                <a:cxn ang="0">
                  <a:pos x="73025" y="28046"/>
                </a:cxn>
                <a:cxn ang="0">
                  <a:pos x="73025" y="28046"/>
                </a:cxn>
                <a:cxn ang="0">
                  <a:pos x="65088" y="31750"/>
                </a:cxn>
                <a:cxn ang="0">
                  <a:pos x="57150" y="35454"/>
                </a:cxn>
                <a:cxn ang="0">
                  <a:pos x="40746" y="43392"/>
                </a:cxn>
                <a:cxn ang="0">
                  <a:pos x="32279" y="47625"/>
                </a:cxn>
                <a:cxn ang="0">
                  <a:pos x="24342" y="50271"/>
                </a:cxn>
                <a:cxn ang="0">
                  <a:pos x="15875" y="53446"/>
                </a:cxn>
                <a:cxn ang="0">
                  <a:pos x="6879" y="53975"/>
                </a:cxn>
                <a:cxn ang="0">
                  <a:pos x="6879" y="53975"/>
                </a:cxn>
                <a:cxn ang="0">
                  <a:pos x="4233" y="55563"/>
                </a:cxn>
                <a:cxn ang="0">
                  <a:pos x="2117" y="57150"/>
                </a:cxn>
                <a:cxn ang="0">
                  <a:pos x="529" y="59267"/>
                </a:cxn>
                <a:cxn ang="0">
                  <a:pos x="0" y="61913"/>
                </a:cxn>
                <a:cxn ang="0">
                  <a:pos x="529" y="64559"/>
                </a:cxn>
                <a:cxn ang="0">
                  <a:pos x="2117" y="67205"/>
                </a:cxn>
                <a:cxn ang="0">
                  <a:pos x="4233" y="68263"/>
                </a:cxn>
                <a:cxn ang="0">
                  <a:pos x="6879" y="68263"/>
                </a:cxn>
                <a:cxn ang="0">
                  <a:pos x="6879" y="68263"/>
                </a:cxn>
                <a:cxn ang="0">
                  <a:pos x="12700" y="67734"/>
                </a:cxn>
                <a:cxn ang="0">
                  <a:pos x="17992" y="66146"/>
                </a:cxn>
                <a:cxn ang="0">
                  <a:pos x="28575" y="63500"/>
                </a:cxn>
                <a:cxn ang="0">
                  <a:pos x="28575" y="63500"/>
                </a:cxn>
                <a:cxn ang="0">
                  <a:pos x="48154" y="56092"/>
                </a:cxn>
                <a:cxn ang="0">
                  <a:pos x="58209" y="52388"/>
                </a:cxn>
                <a:cxn ang="0">
                  <a:pos x="66675" y="47625"/>
                </a:cxn>
                <a:cxn ang="0">
                  <a:pos x="66675" y="47625"/>
                </a:cxn>
                <a:cxn ang="0">
                  <a:pos x="83079" y="39159"/>
                </a:cxn>
                <a:cxn ang="0">
                  <a:pos x="91017" y="34925"/>
                </a:cxn>
                <a:cxn ang="0">
                  <a:pos x="98955" y="29634"/>
                </a:cxn>
                <a:cxn ang="0">
                  <a:pos x="98955" y="29634"/>
                </a:cxn>
                <a:cxn ang="0">
                  <a:pos x="109538" y="21167"/>
                </a:cxn>
                <a:cxn ang="0">
                  <a:pos x="115359" y="17463"/>
                </a:cxn>
                <a:cxn ang="0">
                  <a:pos x="120650" y="14817"/>
                </a:cxn>
                <a:cxn ang="0">
                  <a:pos x="120650" y="14817"/>
                </a:cxn>
                <a:cxn ang="0">
                  <a:pos x="123296" y="12171"/>
                </a:cxn>
                <a:cxn ang="0">
                  <a:pos x="124884" y="10054"/>
                </a:cxn>
                <a:cxn ang="0">
                  <a:pos x="125413" y="7408"/>
                </a:cxn>
                <a:cxn ang="0">
                  <a:pos x="124884" y="4763"/>
                </a:cxn>
                <a:cxn ang="0">
                  <a:pos x="123825" y="2117"/>
                </a:cxn>
                <a:cxn ang="0">
                  <a:pos x="121709" y="1058"/>
                </a:cxn>
                <a:cxn ang="0">
                  <a:pos x="119592" y="0"/>
                </a:cxn>
                <a:cxn ang="0">
                  <a:pos x="116946" y="1058"/>
                </a:cxn>
                <a:cxn ang="0">
                  <a:pos x="116946" y="1058"/>
                </a:cxn>
              </a:cxnLst>
              <a:rect l="0" t="0" r="0" b="0"/>
              <a:pathLst>
                <a:path w="237" h="129">
                  <a:moveTo>
                    <a:pt x="221" y="2"/>
                  </a:moveTo>
                  <a:lnTo>
                    <a:pt x="221" y="2"/>
                  </a:lnTo>
                  <a:lnTo>
                    <a:pt x="210" y="6"/>
                  </a:lnTo>
                  <a:lnTo>
                    <a:pt x="199" y="13"/>
                  </a:lnTo>
                  <a:lnTo>
                    <a:pt x="180" y="28"/>
                  </a:lnTo>
                  <a:lnTo>
                    <a:pt x="160" y="41"/>
                  </a:lnTo>
                  <a:lnTo>
                    <a:pt x="149" y="48"/>
                  </a:lnTo>
                  <a:lnTo>
                    <a:pt x="138" y="53"/>
                  </a:lnTo>
                  <a:lnTo>
                    <a:pt x="138" y="53"/>
                  </a:lnTo>
                  <a:lnTo>
                    <a:pt x="123" y="60"/>
                  </a:lnTo>
                  <a:lnTo>
                    <a:pt x="108" y="67"/>
                  </a:lnTo>
                  <a:lnTo>
                    <a:pt x="77" y="82"/>
                  </a:lnTo>
                  <a:lnTo>
                    <a:pt x="61" y="90"/>
                  </a:lnTo>
                  <a:lnTo>
                    <a:pt x="46" y="95"/>
                  </a:lnTo>
                  <a:lnTo>
                    <a:pt x="30" y="101"/>
                  </a:lnTo>
                  <a:lnTo>
                    <a:pt x="13" y="102"/>
                  </a:lnTo>
                  <a:lnTo>
                    <a:pt x="13" y="102"/>
                  </a:lnTo>
                  <a:lnTo>
                    <a:pt x="8" y="105"/>
                  </a:lnTo>
                  <a:lnTo>
                    <a:pt x="4" y="108"/>
                  </a:lnTo>
                  <a:lnTo>
                    <a:pt x="1" y="112"/>
                  </a:lnTo>
                  <a:lnTo>
                    <a:pt x="0" y="117"/>
                  </a:lnTo>
                  <a:lnTo>
                    <a:pt x="1" y="122"/>
                  </a:lnTo>
                  <a:lnTo>
                    <a:pt x="4" y="127"/>
                  </a:lnTo>
                  <a:lnTo>
                    <a:pt x="8" y="129"/>
                  </a:lnTo>
                  <a:lnTo>
                    <a:pt x="13" y="129"/>
                  </a:lnTo>
                  <a:lnTo>
                    <a:pt x="13" y="129"/>
                  </a:lnTo>
                  <a:lnTo>
                    <a:pt x="24" y="128"/>
                  </a:lnTo>
                  <a:lnTo>
                    <a:pt x="34" y="125"/>
                  </a:lnTo>
                  <a:lnTo>
                    <a:pt x="54" y="120"/>
                  </a:lnTo>
                  <a:lnTo>
                    <a:pt x="54" y="120"/>
                  </a:lnTo>
                  <a:lnTo>
                    <a:pt x="91" y="106"/>
                  </a:lnTo>
                  <a:lnTo>
                    <a:pt x="110" y="99"/>
                  </a:lnTo>
                  <a:lnTo>
                    <a:pt x="126" y="90"/>
                  </a:lnTo>
                  <a:lnTo>
                    <a:pt x="126" y="90"/>
                  </a:lnTo>
                  <a:lnTo>
                    <a:pt x="157" y="74"/>
                  </a:lnTo>
                  <a:lnTo>
                    <a:pt x="172" y="66"/>
                  </a:lnTo>
                  <a:lnTo>
                    <a:pt x="187" y="56"/>
                  </a:lnTo>
                  <a:lnTo>
                    <a:pt x="187" y="56"/>
                  </a:lnTo>
                  <a:lnTo>
                    <a:pt x="207" y="40"/>
                  </a:lnTo>
                  <a:lnTo>
                    <a:pt x="218" y="33"/>
                  </a:lnTo>
                  <a:lnTo>
                    <a:pt x="228" y="28"/>
                  </a:lnTo>
                  <a:lnTo>
                    <a:pt x="228" y="28"/>
                  </a:lnTo>
                  <a:lnTo>
                    <a:pt x="233" y="23"/>
                  </a:lnTo>
                  <a:lnTo>
                    <a:pt x="236" y="19"/>
                  </a:lnTo>
                  <a:lnTo>
                    <a:pt x="237" y="14"/>
                  </a:lnTo>
                  <a:lnTo>
                    <a:pt x="236" y="9"/>
                  </a:lnTo>
                  <a:lnTo>
                    <a:pt x="234" y="4"/>
                  </a:lnTo>
                  <a:lnTo>
                    <a:pt x="230" y="2"/>
                  </a:lnTo>
                  <a:lnTo>
                    <a:pt x="226" y="0"/>
                  </a:lnTo>
                  <a:lnTo>
                    <a:pt x="221" y="2"/>
                  </a:lnTo>
                  <a:lnTo>
                    <a:pt x="221"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85" name="Freeform 1713"/>
            <p:cNvSpPr/>
            <p:nvPr/>
          </p:nvSpPr>
          <p:spPr>
            <a:xfrm>
              <a:off x="2563368" y="2896073"/>
              <a:ext cx="106363" cy="69850"/>
            </a:xfrm>
            <a:custGeom>
              <a:avLst/>
              <a:gdLst/>
              <a:ahLst/>
              <a:cxnLst>
                <a:cxn ang="0">
                  <a:pos x="102108" y="55670"/>
                </a:cxn>
                <a:cxn ang="0">
                  <a:pos x="102108" y="55670"/>
                </a:cxn>
                <a:cxn ang="0">
                  <a:pos x="80304" y="47792"/>
                </a:cxn>
                <a:cxn ang="0">
                  <a:pos x="69668" y="43591"/>
                </a:cxn>
                <a:cxn ang="0">
                  <a:pos x="59563" y="38864"/>
                </a:cxn>
                <a:cxn ang="0">
                  <a:pos x="59563" y="38864"/>
                </a:cxn>
                <a:cxn ang="0">
                  <a:pos x="47332" y="31511"/>
                </a:cxn>
                <a:cxn ang="0">
                  <a:pos x="34036" y="23633"/>
                </a:cxn>
                <a:cxn ang="0">
                  <a:pos x="27654" y="19432"/>
                </a:cxn>
                <a:cxn ang="0">
                  <a:pos x="22336" y="14705"/>
                </a:cxn>
                <a:cxn ang="0">
                  <a:pos x="17550" y="9453"/>
                </a:cxn>
                <a:cxn ang="0">
                  <a:pos x="13827" y="3676"/>
                </a:cxn>
                <a:cxn ang="0">
                  <a:pos x="13827" y="3676"/>
                </a:cxn>
                <a:cxn ang="0">
                  <a:pos x="11700" y="1050"/>
                </a:cxn>
                <a:cxn ang="0">
                  <a:pos x="9573" y="0"/>
                </a:cxn>
                <a:cxn ang="0">
                  <a:pos x="6914" y="0"/>
                </a:cxn>
                <a:cxn ang="0">
                  <a:pos x="3723" y="1050"/>
                </a:cxn>
                <a:cxn ang="0">
                  <a:pos x="1595" y="3151"/>
                </a:cxn>
                <a:cxn ang="0">
                  <a:pos x="1064" y="5252"/>
                </a:cxn>
                <a:cxn ang="0">
                  <a:pos x="0" y="7878"/>
                </a:cxn>
                <a:cxn ang="0">
                  <a:pos x="1064" y="11029"/>
                </a:cxn>
                <a:cxn ang="0">
                  <a:pos x="1064" y="11029"/>
                </a:cxn>
                <a:cxn ang="0">
                  <a:pos x="4255" y="15756"/>
                </a:cxn>
                <a:cxn ang="0">
                  <a:pos x="9041" y="21008"/>
                </a:cxn>
                <a:cxn ang="0">
                  <a:pos x="13827" y="25734"/>
                </a:cxn>
                <a:cxn ang="0">
                  <a:pos x="19145" y="29936"/>
                </a:cxn>
                <a:cxn ang="0">
                  <a:pos x="30313" y="37288"/>
                </a:cxn>
                <a:cxn ang="0">
                  <a:pos x="41482" y="44641"/>
                </a:cxn>
                <a:cxn ang="0">
                  <a:pos x="41482" y="44641"/>
                </a:cxn>
                <a:cxn ang="0">
                  <a:pos x="54777" y="52519"/>
                </a:cxn>
                <a:cxn ang="0">
                  <a:pos x="68604" y="58821"/>
                </a:cxn>
                <a:cxn ang="0">
                  <a:pos x="82963" y="64598"/>
                </a:cxn>
                <a:cxn ang="0">
                  <a:pos x="97854" y="69325"/>
                </a:cxn>
                <a:cxn ang="0">
                  <a:pos x="97854" y="69325"/>
                </a:cxn>
                <a:cxn ang="0">
                  <a:pos x="101045" y="69850"/>
                </a:cxn>
                <a:cxn ang="0">
                  <a:pos x="103172" y="68800"/>
                </a:cxn>
                <a:cxn ang="0">
                  <a:pos x="105299" y="67224"/>
                </a:cxn>
                <a:cxn ang="0">
                  <a:pos x="106363" y="64598"/>
                </a:cxn>
                <a:cxn ang="0">
                  <a:pos x="106363" y="61972"/>
                </a:cxn>
                <a:cxn ang="0">
                  <a:pos x="106363" y="59346"/>
                </a:cxn>
                <a:cxn ang="0">
                  <a:pos x="104236" y="57245"/>
                </a:cxn>
                <a:cxn ang="0">
                  <a:pos x="102108" y="55670"/>
                </a:cxn>
                <a:cxn ang="0">
                  <a:pos x="102108" y="55670"/>
                </a:cxn>
              </a:cxnLst>
              <a:rect l="0" t="0" r="0" b="0"/>
              <a:pathLst>
                <a:path w="200" h="133">
                  <a:moveTo>
                    <a:pt x="192" y="106"/>
                  </a:moveTo>
                  <a:lnTo>
                    <a:pt x="192" y="106"/>
                  </a:lnTo>
                  <a:lnTo>
                    <a:pt x="151" y="91"/>
                  </a:lnTo>
                  <a:lnTo>
                    <a:pt x="131" y="83"/>
                  </a:lnTo>
                  <a:lnTo>
                    <a:pt x="112" y="74"/>
                  </a:lnTo>
                  <a:lnTo>
                    <a:pt x="112" y="74"/>
                  </a:lnTo>
                  <a:lnTo>
                    <a:pt x="89" y="60"/>
                  </a:lnTo>
                  <a:lnTo>
                    <a:pt x="64" y="45"/>
                  </a:lnTo>
                  <a:lnTo>
                    <a:pt x="52" y="37"/>
                  </a:lnTo>
                  <a:lnTo>
                    <a:pt x="42" y="28"/>
                  </a:lnTo>
                  <a:lnTo>
                    <a:pt x="33" y="18"/>
                  </a:lnTo>
                  <a:lnTo>
                    <a:pt x="26" y="7"/>
                  </a:lnTo>
                  <a:lnTo>
                    <a:pt x="26" y="7"/>
                  </a:lnTo>
                  <a:lnTo>
                    <a:pt x="22" y="2"/>
                  </a:lnTo>
                  <a:lnTo>
                    <a:pt x="18" y="0"/>
                  </a:lnTo>
                  <a:lnTo>
                    <a:pt x="13" y="0"/>
                  </a:lnTo>
                  <a:lnTo>
                    <a:pt x="7" y="2"/>
                  </a:lnTo>
                  <a:lnTo>
                    <a:pt x="3" y="6"/>
                  </a:lnTo>
                  <a:lnTo>
                    <a:pt x="2" y="10"/>
                  </a:lnTo>
                  <a:lnTo>
                    <a:pt x="0" y="15"/>
                  </a:lnTo>
                  <a:lnTo>
                    <a:pt x="2" y="21"/>
                  </a:lnTo>
                  <a:lnTo>
                    <a:pt x="2" y="21"/>
                  </a:lnTo>
                  <a:lnTo>
                    <a:pt x="8" y="30"/>
                  </a:lnTo>
                  <a:lnTo>
                    <a:pt x="17" y="40"/>
                  </a:lnTo>
                  <a:lnTo>
                    <a:pt x="26" y="49"/>
                  </a:lnTo>
                  <a:lnTo>
                    <a:pt x="36" y="57"/>
                  </a:lnTo>
                  <a:lnTo>
                    <a:pt x="57" y="71"/>
                  </a:lnTo>
                  <a:lnTo>
                    <a:pt x="78" y="85"/>
                  </a:lnTo>
                  <a:lnTo>
                    <a:pt x="78" y="85"/>
                  </a:lnTo>
                  <a:lnTo>
                    <a:pt x="103" y="100"/>
                  </a:lnTo>
                  <a:lnTo>
                    <a:pt x="129" y="112"/>
                  </a:lnTo>
                  <a:lnTo>
                    <a:pt x="156" y="123"/>
                  </a:lnTo>
                  <a:lnTo>
                    <a:pt x="184" y="132"/>
                  </a:lnTo>
                  <a:lnTo>
                    <a:pt x="184" y="132"/>
                  </a:lnTo>
                  <a:lnTo>
                    <a:pt x="190" y="133"/>
                  </a:lnTo>
                  <a:lnTo>
                    <a:pt x="194" y="131"/>
                  </a:lnTo>
                  <a:lnTo>
                    <a:pt x="198" y="128"/>
                  </a:lnTo>
                  <a:lnTo>
                    <a:pt x="200" y="123"/>
                  </a:lnTo>
                  <a:lnTo>
                    <a:pt x="200" y="118"/>
                  </a:lnTo>
                  <a:lnTo>
                    <a:pt x="200" y="113"/>
                  </a:lnTo>
                  <a:lnTo>
                    <a:pt x="196" y="109"/>
                  </a:lnTo>
                  <a:lnTo>
                    <a:pt x="192" y="106"/>
                  </a:lnTo>
                  <a:lnTo>
                    <a:pt x="192" y="10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86" name="Freeform 1714"/>
            <p:cNvSpPr/>
            <p:nvPr/>
          </p:nvSpPr>
          <p:spPr>
            <a:xfrm>
              <a:off x="2483993" y="2951636"/>
              <a:ext cx="15875" cy="17463"/>
            </a:xfrm>
            <a:custGeom>
              <a:avLst/>
              <a:gdLst/>
              <a:ahLst/>
              <a:cxnLst>
                <a:cxn ang="0">
                  <a:pos x="2117" y="5292"/>
                </a:cxn>
                <a:cxn ang="0">
                  <a:pos x="2117" y="5292"/>
                </a:cxn>
                <a:cxn ang="0">
                  <a:pos x="529" y="7409"/>
                </a:cxn>
                <a:cxn ang="0">
                  <a:pos x="0" y="8996"/>
                </a:cxn>
                <a:cxn ang="0">
                  <a:pos x="0" y="11113"/>
                </a:cxn>
                <a:cxn ang="0">
                  <a:pos x="0" y="12171"/>
                </a:cxn>
                <a:cxn ang="0">
                  <a:pos x="0" y="12171"/>
                </a:cxn>
                <a:cxn ang="0">
                  <a:pos x="1588" y="15346"/>
                </a:cxn>
                <a:cxn ang="0">
                  <a:pos x="3704" y="16405"/>
                </a:cxn>
                <a:cxn ang="0">
                  <a:pos x="5821" y="17463"/>
                </a:cxn>
                <a:cxn ang="0">
                  <a:pos x="8467" y="17463"/>
                </a:cxn>
                <a:cxn ang="0">
                  <a:pos x="8467" y="17463"/>
                </a:cxn>
                <a:cxn ang="0">
                  <a:pos x="12171" y="15875"/>
                </a:cxn>
                <a:cxn ang="0">
                  <a:pos x="14287" y="13759"/>
                </a:cxn>
                <a:cxn ang="0">
                  <a:pos x="15875" y="10054"/>
                </a:cxn>
                <a:cxn ang="0">
                  <a:pos x="15875" y="6350"/>
                </a:cxn>
                <a:cxn ang="0">
                  <a:pos x="15875" y="6350"/>
                </a:cxn>
                <a:cxn ang="0">
                  <a:pos x="15875" y="3704"/>
                </a:cxn>
                <a:cxn ang="0">
                  <a:pos x="14287" y="1588"/>
                </a:cxn>
                <a:cxn ang="0">
                  <a:pos x="12171" y="1058"/>
                </a:cxn>
                <a:cxn ang="0">
                  <a:pos x="9525" y="0"/>
                </a:cxn>
                <a:cxn ang="0">
                  <a:pos x="7408" y="0"/>
                </a:cxn>
                <a:cxn ang="0">
                  <a:pos x="5292" y="1058"/>
                </a:cxn>
                <a:cxn ang="0">
                  <a:pos x="3175" y="3175"/>
                </a:cxn>
                <a:cxn ang="0">
                  <a:pos x="2117" y="5292"/>
                </a:cxn>
                <a:cxn ang="0">
                  <a:pos x="2117" y="5292"/>
                </a:cxn>
              </a:cxnLst>
              <a:rect l="0" t="0" r="0" b="0"/>
              <a:pathLst>
                <a:path w="30" h="33">
                  <a:moveTo>
                    <a:pt x="4" y="10"/>
                  </a:moveTo>
                  <a:lnTo>
                    <a:pt x="4" y="10"/>
                  </a:lnTo>
                  <a:lnTo>
                    <a:pt x="1" y="14"/>
                  </a:lnTo>
                  <a:lnTo>
                    <a:pt x="0" y="17"/>
                  </a:lnTo>
                  <a:lnTo>
                    <a:pt x="0" y="21"/>
                  </a:lnTo>
                  <a:lnTo>
                    <a:pt x="0" y="23"/>
                  </a:lnTo>
                  <a:lnTo>
                    <a:pt x="0" y="23"/>
                  </a:lnTo>
                  <a:lnTo>
                    <a:pt x="3" y="29"/>
                  </a:lnTo>
                  <a:lnTo>
                    <a:pt x="7" y="31"/>
                  </a:lnTo>
                  <a:lnTo>
                    <a:pt x="11" y="33"/>
                  </a:lnTo>
                  <a:lnTo>
                    <a:pt x="16" y="33"/>
                  </a:lnTo>
                  <a:lnTo>
                    <a:pt x="16" y="33"/>
                  </a:lnTo>
                  <a:lnTo>
                    <a:pt x="23" y="30"/>
                  </a:lnTo>
                  <a:lnTo>
                    <a:pt x="27" y="26"/>
                  </a:lnTo>
                  <a:lnTo>
                    <a:pt x="30" y="19"/>
                  </a:lnTo>
                  <a:lnTo>
                    <a:pt x="30" y="12"/>
                  </a:lnTo>
                  <a:lnTo>
                    <a:pt x="30" y="12"/>
                  </a:lnTo>
                  <a:lnTo>
                    <a:pt x="30" y="7"/>
                  </a:lnTo>
                  <a:lnTo>
                    <a:pt x="27" y="3"/>
                  </a:lnTo>
                  <a:lnTo>
                    <a:pt x="23" y="2"/>
                  </a:lnTo>
                  <a:lnTo>
                    <a:pt x="18" y="0"/>
                  </a:lnTo>
                  <a:lnTo>
                    <a:pt x="14" y="0"/>
                  </a:lnTo>
                  <a:lnTo>
                    <a:pt x="10" y="2"/>
                  </a:lnTo>
                  <a:lnTo>
                    <a:pt x="6" y="6"/>
                  </a:lnTo>
                  <a:lnTo>
                    <a:pt x="4" y="10"/>
                  </a:lnTo>
                  <a:lnTo>
                    <a:pt x="4" y="1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87" name="Freeform 1715"/>
            <p:cNvSpPr/>
            <p:nvPr/>
          </p:nvSpPr>
          <p:spPr>
            <a:xfrm>
              <a:off x="2595118" y="2954811"/>
              <a:ext cx="17463" cy="15875"/>
            </a:xfrm>
            <a:custGeom>
              <a:avLst/>
              <a:gdLst/>
              <a:ahLst/>
              <a:cxnLst>
                <a:cxn ang="0">
                  <a:pos x="10272" y="0"/>
                </a:cxn>
                <a:cxn ang="0">
                  <a:pos x="6677" y="0"/>
                </a:cxn>
                <a:cxn ang="0">
                  <a:pos x="6677" y="0"/>
                </a:cxn>
                <a:cxn ang="0">
                  <a:pos x="4109" y="512"/>
                </a:cxn>
                <a:cxn ang="0">
                  <a:pos x="2054" y="1024"/>
                </a:cxn>
                <a:cxn ang="0">
                  <a:pos x="1027" y="3073"/>
                </a:cxn>
                <a:cxn ang="0">
                  <a:pos x="0" y="5633"/>
                </a:cxn>
                <a:cxn ang="0">
                  <a:pos x="0" y="6657"/>
                </a:cxn>
                <a:cxn ang="0">
                  <a:pos x="514" y="8706"/>
                </a:cxn>
                <a:cxn ang="0">
                  <a:pos x="1027" y="10754"/>
                </a:cxn>
                <a:cxn ang="0">
                  <a:pos x="2568" y="12290"/>
                </a:cxn>
                <a:cxn ang="0">
                  <a:pos x="2568" y="12290"/>
                </a:cxn>
                <a:cxn ang="0">
                  <a:pos x="4109" y="14339"/>
                </a:cxn>
                <a:cxn ang="0">
                  <a:pos x="6163" y="15363"/>
                </a:cxn>
                <a:cxn ang="0">
                  <a:pos x="8218" y="15875"/>
                </a:cxn>
                <a:cxn ang="0">
                  <a:pos x="10272" y="15875"/>
                </a:cxn>
                <a:cxn ang="0">
                  <a:pos x="10272" y="15875"/>
                </a:cxn>
                <a:cxn ang="0">
                  <a:pos x="12840" y="14339"/>
                </a:cxn>
                <a:cxn ang="0">
                  <a:pos x="15409" y="12290"/>
                </a:cxn>
                <a:cxn ang="0">
                  <a:pos x="16436" y="10242"/>
                </a:cxn>
                <a:cxn ang="0">
                  <a:pos x="17463" y="6657"/>
                </a:cxn>
                <a:cxn ang="0">
                  <a:pos x="17463" y="6657"/>
                </a:cxn>
                <a:cxn ang="0">
                  <a:pos x="16436" y="4609"/>
                </a:cxn>
                <a:cxn ang="0">
                  <a:pos x="15409" y="2048"/>
                </a:cxn>
                <a:cxn ang="0">
                  <a:pos x="12840" y="512"/>
                </a:cxn>
                <a:cxn ang="0">
                  <a:pos x="10272" y="0"/>
                </a:cxn>
                <a:cxn ang="0">
                  <a:pos x="10272" y="0"/>
                </a:cxn>
              </a:cxnLst>
              <a:rect l="0" t="0" r="0" b="0"/>
              <a:pathLst>
                <a:path w="34" h="31">
                  <a:moveTo>
                    <a:pt x="20" y="0"/>
                  </a:moveTo>
                  <a:lnTo>
                    <a:pt x="13" y="0"/>
                  </a:lnTo>
                  <a:lnTo>
                    <a:pt x="13" y="0"/>
                  </a:lnTo>
                  <a:lnTo>
                    <a:pt x="8" y="1"/>
                  </a:lnTo>
                  <a:lnTo>
                    <a:pt x="4" y="2"/>
                  </a:lnTo>
                  <a:lnTo>
                    <a:pt x="2" y="6"/>
                  </a:lnTo>
                  <a:lnTo>
                    <a:pt x="0" y="11"/>
                  </a:lnTo>
                  <a:lnTo>
                    <a:pt x="0" y="13"/>
                  </a:lnTo>
                  <a:lnTo>
                    <a:pt x="1" y="17"/>
                  </a:lnTo>
                  <a:lnTo>
                    <a:pt x="2" y="21"/>
                  </a:lnTo>
                  <a:lnTo>
                    <a:pt x="5" y="24"/>
                  </a:lnTo>
                  <a:lnTo>
                    <a:pt x="5" y="24"/>
                  </a:lnTo>
                  <a:lnTo>
                    <a:pt x="8" y="28"/>
                  </a:lnTo>
                  <a:lnTo>
                    <a:pt x="12" y="30"/>
                  </a:lnTo>
                  <a:lnTo>
                    <a:pt x="16" y="31"/>
                  </a:lnTo>
                  <a:lnTo>
                    <a:pt x="20" y="31"/>
                  </a:lnTo>
                  <a:lnTo>
                    <a:pt x="20" y="31"/>
                  </a:lnTo>
                  <a:lnTo>
                    <a:pt x="25" y="28"/>
                  </a:lnTo>
                  <a:lnTo>
                    <a:pt x="30" y="24"/>
                  </a:lnTo>
                  <a:lnTo>
                    <a:pt x="32" y="20"/>
                  </a:lnTo>
                  <a:lnTo>
                    <a:pt x="34" y="13"/>
                  </a:lnTo>
                  <a:lnTo>
                    <a:pt x="34" y="13"/>
                  </a:lnTo>
                  <a:lnTo>
                    <a:pt x="32" y="9"/>
                  </a:lnTo>
                  <a:lnTo>
                    <a:pt x="30" y="4"/>
                  </a:lnTo>
                  <a:lnTo>
                    <a:pt x="25" y="1"/>
                  </a:lnTo>
                  <a:lnTo>
                    <a:pt x="20" y="0"/>
                  </a:lnTo>
                  <a:lnTo>
                    <a:pt x="2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88" name="Freeform 1716"/>
            <p:cNvSpPr/>
            <p:nvPr/>
          </p:nvSpPr>
          <p:spPr>
            <a:xfrm>
              <a:off x="2488756" y="2975448"/>
              <a:ext cx="117475" cy="46038"/>
            </a:xfrm>
            <a:custGeom>
              <a:avLst/>
              <a:gdLst/>
              <a:ahLst/>
              <a:cxnLst>
                <a:cxn ang="0">
                  <a:pos x="116426" y="11113"/>
                </a:cxn>
                <a:cxn ang="0">
                  <a:pos x="113279" y="6350"/>
                </a:cxn>
                <a:cxn ang="0">
                  <a:pos x="106462" y="5821"/>
                </a:cxn>
                <a:cxn ang="0">
                  <a:pos x="103840" y="6350"/>
                </a:cxn>
                <a:cxn ang="0">
                  <a:pos x="91777" y="5821"/>
                </a:cxn>
                <a:cxn ang="0">
                  <a:pos x="56115" y="5821"/>
                </a:cxn>
                <a:cxn ang="0">
                  <a:pos x="32515" y="4763"/>
                </a:cxn>
                <a:cxn ang="0">
                  <a:pos x="8391" y="0"/>
                </a:cxn>
                <a:cxn ang="0">
                  <a:pos x="6818" y="0"/>
                </a:cxn>
                <a:cxn ang="0">
                  <a:pos x="3671" y="529"/>
                </a:cxn>
                <a:cxn ang="0">
                  <a:pos x="524" y="3175"/>
                </a:cxn>
                <a:cxn ang="0">
                  <a:pos x="0" y="6879"/>
                </a:cxn>
                <a:cxn ang="0">
                  <a:pos x="0" y="8996"/>
                </a:cxn>
                <a:cxn ang="0">
                  <a:pos x="5769" y="21167"/>
                </a:cxn>
                <a:cxn ang="0">
                  <a:pos x="6818" y="24342"/>
                </a:cxn>
                <a:cxn ang="0">
                  <a:pos x="9964" y="26459"/>
                </a:cxn>
                <a:cxn ang="0">
                  <a:pos x="16258" y="32809"/>
                </a:cxn>
                <a:cxn ang="0">
                  <a:pos x="24649" y="38100"/>
                </a:cxn>
                <a:cxn ang="0">
                  <a:pos x="42480" y="44450"/>
                </a:cxn>
                <a:cxn ang="0">
                  <a:pos x="48249" y="46038"/>
                </a:cxn>
                <a:cxn ang="0">
                  <a:pos x="69751" y="44980"/>
                </a:cxn>
                <a:cxn ang="0">
                  <a:pos x="74471" y="44980"/>
                </a:cxn>
                <a:cxn ang="0">
                  <a:pos x="79715" y="44450"/>
                </a:cxn>
                <a:cxn ang="0">
                  <a:pos x="83386" y="44450"/>
                </a:cxn>
                <a:cxn ang="0">
                  <a:pos x="97546" y="40217"/>
                </a:cxn>
                <a:cxn ang="0">
                  <a:pos x="110133" y="32280"/>
                </a:cxn>
                <a:cxn ang="0">
                  <a:pos x="111182" y="30692"/>
                </a:cxn>
                <a:cxn ang="0">
                  <a:pos x="112231" y="26459"/>
                </a:cxn>
                <a:cxn ang="0">
                  <a:pos x="115377" y="20638"/>
                </a:cxn>
                <a:cxn ang="0">
                  <a:pos x="115902" y="20109"/>
                </a:cxn>
                <a:cxn ang="0">
                  <a:pos x="115902" y="19050"/>
                </a:cxn>
                <a:cxn ang="0">
                  <a:pos x="117475" y="16404"/>
                </a:cxn>
                <a:cxn ang="0">
                  <a:pos x="117475" y="16404"/>
                </a:cxn>
                <a:cxn ang="0">
                  <a:pos x="117475" y="13229"/>
                </a:cxn>
                <a:cxn ang="0">
                  <a:pos x="116426" y="11113"/>
                </a:cxn>
              </a:cxnLst>
              <a:rect l="0" t="0" r="0" b="0"/>
              <a:pathLst>
                <a:path w="224" h="87">
                  <a:moveTo>
                    <a:pt x="222" y="21"/>
                  </a:moveTo>
                  <a:lnTo>
                    <a:pt x="222" y="21"/>
                  </a:lnTo>
                  <a:lnTo>
                    <a:pt x="220" y="16"/>
                  </a:lnTo>
                  <a:lnTo>
                    <a:pt x="216" y="12"/>
                  </a:lnTo>
                  <a:lnTo>
                    <a:pt x="210" y="9"/>
                  </a:lnTo>
                  <a:lnTo>
                    <a:pt x="203" y="11"/>
                  </a:lnTo>
                  <a:lnTo>
                    <a:pt x="203" y="11"/>
                  </a:lnTo>
                  <a:lnTo>
                    <a:pt x="198" y="12"/>
                  </a:lnTo>
                  <a:lnTo>
                    <a:pt x="198" y="12"/>
                  </a:lnTo>
                  <a:lnTo>
                    <a:pt x="175" y="11"/>
                  </a:lnTo>
                  <a:lnTo>
                    <a:pt x="153" y="11"/>
                  </a:lnTo>
                  <a:lnTo>
                    <a:pt x="107" y="11"/>
                  </a:lnTo>
                  <a:lnTo>
                    <a:pt x="85" y="11"/>
                  </a:lnTo>
                  <a:lnTo>
                    <a:pt x="62" y="9"/>
                  </a:lnTo>
                  <a:lnTo>
                    <a:pt x="39" y="5"/>
                  </a:lnTo>
                  <a:lnTo>
                    <a:pt x="16" y="0"/>
                  </a:lnTo>
                  <a:lnTo>
                    <a:pt x="16" y="0"/>
                  </a:lnTo>
                  <a:lnTo>
                    <a:pt x="13" y="0"/>
                  </a:lnTo>
                  <a:lnTo>
                    <a:pt x="9" y="0"/>
                  </a:lnTo>
                  <a:lnTo>
                    <a:pt x="7" y="1"/>
                  </a:lnTo>
                  <a:lnTo>
                    <a:pt x="4" y="4"/>
                  </a:lnTo>
                  <a:lnTo>
                    <a:pt x="1" y="6"/>
                  </a:lnTo>
                  <a:lnTo>
                    <a:pt x="0" y="9"/>
                  </a:lnTo>
                  <a:lnTo>
                    <a:pt x="0" y="13"/>
                  </a:lnTo>
                  <a:lnTo>
                    <a:pt x="0" y="17"/>
                  </a:lnTo>
                  <a:lnTo>
                    <a:pt x="0" y="17"/>
                  </a:lnTo>
                  <a:lnTo>
                    <a:pt x="5" y="28"/>
                  </a:lnTo>
                  <a:lnTo>
                    <a:pt x="11" y="40"/>
                  </a:lnTo>
                  <a:lnTo>
                    <a:pt x="11" y="40"/>
                  </a:lnTo>
                  <a:lnTo>
                    <a:pt x="13" y="46"/>
                  </a:lnTo>
                  <a:lnTo>
                    <a:pt x="19" y="50"/>
                  </a:lnTo>
                  <a:lnTo>
                    <a:pt x="19" y="50"/>
                  </a:lnTo>
                  <a:lnTo>
                    <a:pt x="24" y="57"/>
                  </a:lnTo>
                  <a:lnTo>
                    <a:pt x="31" y="62"/>
                  </a:lnTo>
                  <a:lnTo>
                    <a:pt x="39" y="68"/>
                  </a:lnTo>
                  <a:lnTo>
                    <a:pt x="47" y="72"/>
                  </a:lnTo>
                  <a:lnTo>
                    <a:pt x="65" y="80"/>
                  </a:lnTo>
                  <a:lnTo>
                    <a:pt x="81" y="84"/>
                  </a:lnTo>
                  <a:lnTo>
                    <a:pt x="81" y="84"/>
                  </a:lnTo>
                  <a:lnTo>
                    <a:pt x="92" y="87"/>
                  </a:lnTo>
                  <a:lnTo>
                    <a:pt x="106" y="87"/>
                  </a:lnTo>
                  <a:lnTo>
                    <a:pt x="133" y="85"/>
                  </a:lnTo>
                  <a:lnTo>
                    <a:pt x="133" y="85"/>
                  </a:lnTo>
                  <a:lnTo>
                    <a:pt x="142" y="85"/>
                  </a:lnTo>
                  <a:lnTo>
                    <a:pt x="152" y="84"/>
                  </a:lnTo>
                  <a:lnTo>
                    <a:pt x="152" y="84"/>
                  </a:lnTo>
                  <a:lnTo>
                    <a:pt x="159" y="84"/>
                  </a:lnTo>
                  <a:lnTo>
                    <a:pt x="159" y="84"/>
                  </a:lnTo>
                  <a:lnTo>
                    <a:pt x="174" y="81"/>
                  </a:lnTo>
                  <a:lnTo>
                    <a:pt x="186" y="76"/>
                  </a:lnTo>
                  <a:lnTo>
                    <a:pt x="198" y="69"/>
                  </a:lnTo>
                  <a:lnTo>
                    <a:pt x="210" y="61"/>
                  </a:lnTo>
                  <a:lnTo>
                    <a:pt x="210" y="61"/>
                  </a:lnTo>
                  <a:lnTo>
                    <a:pt x="212" y="58"/>
                  </a:lnTo>
                  <a:lnTo>
                    <a:pt x="214" y="55"/>
                  </a:lnTo>
                  <a:lnTo>
                    <a:pt x="214" y="50"/>
                  </a:lnTo>
                  <a:lnTo>
                    <a:pt x="214" y="50"/>
                  </a:lnTo>
                  <a:lnTo>
                    <a:pt x="220" y="39"/>
                  </a:lnTo>
                  <a:lnTo>
                    <a:pt x="220" y="39"/>
                  </a:lnTo>
                  <a:lnTo>
                    <a:pt x="221" y="38"/>
                  </a:lnTo>
                  <a:lnTo>
                    <a:pt x="221" y="38"/>
                  </a:lnTo>
                  <a:lnTo>
                    <a:pt x="221" y="36"/>
                  </a:lnTo>
                  <a:lnTo>
                    <a:pt x="221" y="36"/>
                  </a:lnTo>
                  <a:lnTo>
                    <a:pt x="224" y="31"/>
                  </a:lnTo>
                  <a:lnTo>
                    <a:pt x="224" y="31"/>
                  </a:lnTo>
                  <a:lnTo>
                    <a:pt x="224" y="31"/>
                  </a:lnTo>
                  <a:lnTo>
                    <a:pt x="224" y="31"/>
                  </a:lnTo>
                  <a:lnTo>
                    <a:pt x="224" y="25"/>
                  </a:lnTo>
                  <a:lnTo>
                    <a:pt x="222" y="21"/>
                  </a:lnTo>
                  <a:lnTo>
                    <a:pt x="222" y="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89" name="Freeform 1717"/>
            <p:cNvSpPr/>
            <p:nvPr/>
          </p:nvSpPr>
          <p:spPr>
            <a:xfrm>
              <a:off x="2674493" y="3140548"/>
              <a:ext cx="46038" cy="193675"/>
            </a:xfrm>
            <a:custGeom>
              <a:avLst/>
              <a:gdLst/>
              <a:ahLst/>
              <a:cxnLst>
                <a:cxn ang="0">
                  <a:pos x="44967" y="149346"/>
                </a:cxn>
                <a:cxn ang="0">
                  <a:pos x="29443" y="118210"/>
                </a:cxn>
                <a:cxn ang="0">
                  <a:pos x="24625" y="101323"/>
                </a:cxn>
                <a:cxn ang="0">
                  <a:pos x="22484" y="83381"/>
                </a:cxn>
                <a:cxn ang="0">
                  <a:pos x="22484" y="74409"/>
                </a:cxn>
                <a:cxn ang="0">
                  <a:pos x="27302" y="42746"/>
                </a:cxn>
                <a:cxn ang="0">
                  <a:pos x="28372" y="26386"/>
                </a:cxn>
                <a:cxn ang="0">
                  <a:pos x="26766" y="16359"/>
                </a:cxn>
                <a:cxn ang="0">
                  <a:pos x="23019" y="7916"/>
                </a:cxn>
                <a:cxn ang="0">
                  <a:pos x="20878" y="3166"/>
                </a:cxn>
                <a:cxn ang="0">
                  <a:pos x="17130" y="528"/>
                </a:cxn>
                <a:cxn ang="0">
                  <a:pos x="13383" y="0"/>
                </a:cxn>
                <a:cxn ang="0">
                  <a:pos x="6424" y="2639"/>
                </a:cxn>
                <a:cxn ang="0">
                  <a:pos x="2677" y="10027"/>
                </a:cxn>
                <a:cxn ang="0">
                  <a:pos x="2677" y="14249"/>
                </a:cxn>
                <a:cxn ang="0">
                  <a:pos x="4818" y="18470"/>
                </a:cxn>
                <a:cxn ang="0">
                  <a:pos x="5353" y="20054"/>
                </a:cxn>
                <a:cxn ang="0">
                  <a:pos x="6424" y="29025"/>
                </a:cxn>
                <a:cxn ang="0">
                  <a:pos x="4283" y="46968"/>
                </a:cxn>
                <a:cxn ang="0">
                  <a:pos x="535" y="76520"/>
                </a:cxn>
                <a:cxn ang="0">
                  <a:pos x="0" y="83381"/>
                </a:cxn>
                <a:cxn ang="0">
                  <a:pos x="1071" y="96574"/>
                </a:cxn>
                <a:cxn ang="0">
                  <a:pos x="8030" y="120321"/>
                </a:cxn>
                <a:cxn ang="0">
                  <a:pos x="14989" y="143541"/>
                </a:cxn>
                <a:cxn ang="0">
                  <a:pos x="18736" y="161484"/>
                </a:cxn>
                <a:cxn ang="0">
                  <a:pos x="18201" y="173621"/>
                </a:cxn>
                <a:cxn ang="0">
                  <a:pos x="17130" y="180482"/>
                </a:cxn>
                <a:cxn ang="0">
                  <a:pos x="16595" y="185231"/>
                </a:cxn>
                <a:cxn ang="0">
                  <a:pos x="18736" y="188925"/>
                </a:cxn>
                <a:cxn ang="0">
                  <a:pos x="25160" y="193147"/>
                </a:cxn>
                <a:cxn ang="0">
                  <a:pos x="33190" y="193147"/>
                </a:cxn>
                <a:cxn ang="0">
                  <a:pos x="35867" y="190509"/>
                </a:cxn>
                <a:cxn ang="0">
                  <a:pos x="38543" y="185759"/>
                </a:cxn>
                <a:cxn ang="0">
                  <a:pos x="41220" y="177316"/>
                </a:cxn>
                <a:cxn ang="0">
                  <a:pos x="45503" y="163595"/>
                </a:cxn>
                <a:cxn ang="0">
                  <a:pos x="45503" y="154623"/>
                </a:cxn>
                <a:cxn ang="0">
                  <a:pos x="44967" y="149346"/>
                </a:cxn>
              </a:cxnLst>
              <a:rect l="0" t="0" r="0" b="0"/>
              <a:pathLst>
                <a:path w="86" h="367">
                  <a:moveTo>
                    <a:pt x="84" y="283"/>
                  </a:moveTo>
                  <a:lnTo>
                    <a:pt x="84" y="283"/>
                  </a:lnTo>
                  <a:lnTo>
                    <a:pt x="69" y="253"/>
                  </a:lnTo>
                  <a:lnTo>
                    <a:pt x="55" y="224"/>
                  </a:lnTo>
                  <a:lnTo>
                    <a:pt x="50" y="207"/>
                  </a:lnTo>
                  <a:lnTo>
                    <a:pt x="46" y="192"/>
                  </a:lnTo>
                  <a:lnTo>
                    <a:pt x="42" y="176"/>
                  </a:lnTo>
                  <a:lnTo>
                    <a:pt x="42" y="158"/>
                  </a:lnTo>
                  <a:lnTo>
                    <a:pt x="42" y="158"/>
                  </a:lnTo>
                  <a:lnTo>
                    <a:pt x="42" y="141"/>
                  </a:lnTo>
                  <a:lnTo>
                    <a:pt x="44" y="122"/>
                  </a:lnTo>
                  <a:lnTo>
                    <a:pt x="51" y="81"/>
                  </a:lnTo>
                  <a:lnTo>
                    <a:pt x="53" y="61"/>
                  </a:lnTo>
                  <a:lnTo>
                    <a:pt x="53" y="50"/>
                  </a:lnTo>
                  <a:lnTo>
                    <a:pt x="53" y="40"/>
                  </a:lnTo>
                  <a:lnTo>
                    <a:pt x="50" y="31"/>
                  </a:lnTo>
                  <a:lnTo>
                    <a:pt x="47" y="23"/>
                  </a:lnTo>
                  <a:lnTo>
                    <a:pt x="43" y="15"/>
                  </a:lnTo>
                  <a:lnTo>
                    <a:pt x="39" y="6"/>
                  </a:lnTo>
                  <a:lnTo>
                    <a:pt x="39" y="6"/>
                  </a:lnTo>
                  <a:lnTo>
                    <a:pt x="35" y="4"/>
                  </a:lnTo>
                  <a:lnTo>
                    <a:pt x="32" y="1"/>
                  </a:lnTo>
                  <a:lnTo>
                    <a:pt x="28" y="0"/>
                  </a:lnTo>
                  <a:lnTo>
                    <a:pt x="25" y="0"/>
                  </a:lnTo>
                  <a:lnTo>
                    <a:pt x="19" y="1"/>
                  </a:lnTo>
                  <a:lnTo>
                    <a:pt x="12" y="5"/>
                  </a:lnTo>
                  <a:lnTo>
                    <a:pt x="8" y="12"/>
                  </a:lnTo>
                  <a:lnTo>
                    <a:pt x="5" y="19"/>
                  </a:lnTo>
                  <a:lnTo>
                    <a:pt x="5" y="23"/>
                  </a:lnTo>
                  <a:lnTo>
                    <a:pt x="5" y="27"/>
                  </a:lnTo>
                  <a:lnTo>
                    <a:pt x="8" y="31"/>
                  </a:lnTo>
                  <a:lnTo>
                    <a:pt x="9" y="35"/>
                  </a:lnTo>
                  <a:lnTo>
                    <a:pt x="9" y="35"/>
                  </a:lnTo>
                  <a:lnTo>
                    <a:pt x="10" y="38"/>
                  </a:lnTo>
                  <a:lnTo>
                    <a:pt x="12" y="43"/>
                  </a:lnTo>
                  <a:lnTo>
                    <a:pt x="12" y="55"/>
                  </a:lnTo>
                  <a:lnTo>
                    <a:pt x="10" y="72"/>
                  </a:lnTo>
                  <a:lnTo>
                    <a:pt x="8" y="89"/>
                  </a:lnTo>
                  <a:lnTo>
                    <a:pt x="2" y="127"/>
                  </a:lnTo>
                  <a:lnTo>
                    <a:pt x="1" y="145"/>
                  </a:lnTo>
                  <a:lnTo>
                    <a:pt x="0" y="158"/>
                  </a:lnTo>
                  <a:lnTo>
                    <a:pt x="0" y="158"/>
                  </a:lnTo>
                  <a:lnTo>
                    <a:pt x="1" y="171"/>
                  </a:lnTo>
                  <a:lnTo>
                    <a:pt x="2" y="183"/>
                  </a:lnTo>
                  <a:lnTo>
                    <a:pt x="8" y="206"/>
                  </a:lnTo>
                  <a:lnTo>
                    <a:pt x="15" y="228"/>
                  </a:lnTo>
                  <a:lnTo>
                    <a:pt x="21" y="249"/>
                  </a:lnTo>
                  <a:lnTo>
                    <a:pt x="28" y="272"/>
                  </a:lnTo>
                  <a:lnTo>
                    <a:pt x="34" y="294"/>
                  </a:lnTo>
                  <a:lnTo>
                    <a:pt x="35" y="306"/>
                  </a:lnTo>
                  <a:lnTo>
                    <a:pt x="35" y="317"/>
                  </a:lnTo>
                  <a:lnTo>
                    <a:pt x="34" y="329"/>
                  </a:lnTo>
                  <a:lnTo>
                    <a:pt x="32" y="342"/>
                  </a:lnTo>
                  <a:lnTo>
                    <a:pt x="32" y="342"/>
                  </a:lnTo>
                  <a:lnTo>
                    <a:pt x="31" y="347"/>
                  </a:lnTo>
                  <a:lnTo>
                    <a:pt x="31" y="351"/>
                  </a:lnTo>
                  <a:lnTo>
                    <a:pt x="32" y="355"/>
                  </a:lnTo>
                  <a:lnTo>
                    <a:pt x="35" y="358"/>
                  </a:lnTo>
                  <a:lnTo>
                    <a:pt x="40" y="363"/>
                  </a:lnTo>
                  <a:lnTo>
                    <a:pt x="47" y="366"/>
                  </a:lnTo>
                  <a:lnTo>
                    <a:pt x="54" y="367"/>
                  </a:lnTo>
                  <a:lnTo>
                    <a:pt x="62" y="366"/>
                  </a:lnTo>
                  <a:lnTo>
                    <a:pt x="65" y="363"/>
                  </a:lnTo>
                  <a:lnTo>
                    <a:pt x="67" y="361"/>
                  </a:lnTo>
                  <a:lnTo>
                    <a:pt x="69" y="356"/>
                  </a:lnTo>
                  <a:lnTo>
                    <a:pt x="72" y="352"/>
                  </a:lnTo>
                  <a:lnTo>
                    <a:pt x="72" y="352"/>
                  </a:lnTo>
                  <a:lnTo>
                    <a:pt x="77" y="336"/>
                  </a:lnTo>
                  <a:lnTo>
                    <a:pt x="82" y="318"/>
                  </a:lnTo>
                  <a:lnTo>
                    <a:pt x="85" y="310"/>
                  </a:lnTo>
                  <a:lnTo>
                    <a:pt x="86" y="301"/>
                  </a:lnTo>
                  <a:lnTo>
                    <a:pt x="85" y="293"/>
                  </a:lnTo>
                  <a:lnTo>
                    <a:pt x="84" y="283"/>
                  </a:lnTo>
                  <a:lnTo>
                    <a:pt x="84" y="28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90" name="Freeform 1718"/>
            <p:cNvSpPr/>
            <p:nvPr/>
          </p:nvSpPr>
          <p:spPr>
            <a:xfrm>
              <a:off x="2677668" y="3148486"/>
              <a:ext cx="147638" cy="107950"/>
            </a:xfrm>
            <a:custGeom>
              <a:avLst/>
              <a:gdLst/>
              <a:ahLst/>
              <a:cxnLst>
                <a:cxn ang="0">
                  <a:pos x="138113" y="53975"/>
                </a:cxn>
                <a:cxn ang="0">
                  <a:pos x="130175" y="45508"/>
                </a:cxn>
                <a:cxn ang="0">
                  <a:pos x="112713" y="31750"/>
                </a:cxn>
                <a:cxn ang="0">
                  <a:pos x="103717" y="24342"/>
                </a:cxn>
                <a:cxn ang="0">
                  <a:pos x="83609" y="7408"/>
                </a:cxn>
                <a:cxn ang="0">
                  <a:pos x="76200" y="1588"/>
                </a:cxn>
                <a:cxn ang="0">
                  <a:pos x="69321" y="0"/>
                </a:cxn>
                <a:cxn ang="0">
                  <a:pos x="63500" y="3175"/>
                </a:cxn>
                <a:cxn ang="0">
                  <a:pos x="56092" y="8996"/>
                </a:cxn>
                <a:cxn ang="0">
                  <a:pos x="33338" y="23813"/>
                </a:cxn>
                <a:cxn ang="0">
                  <a:pos x="11113" y="39158"/>
                </a:cxn>
                <a:cxn ang="0">
                  <a:pos x="3704" y="44450"/>
                </a:cxn>
                <a:cxn ang="0">
                  <a:pos x="1058" y="48154"/>
                </a:cxn>
                <a:cxn ang="0">
                  <a:pos x="0" y="52387"/>
                </a:cxn>
                <a:cxn ang="0">
                  <a:pos x="3704" y="59796"/>
                </a:cxn>
                <a:cxn ang="0">
                  <a:pos x="11113" y="62442"/>
                </a:cxn>
                <a:cxn ang="0">
                  <a:pos x="15346" y="62442"/>
                </a:cxn>
                <a:cxn ang="0">
                  <a:pos x="19050" y="59796"/>
                </a:cxn>
                <a:cxn ang="0">
                  <a:pos x="25400" y="54504"/>
                </a:cxn>
                <a:cxn ang="0">
                  <a:pos x="44979" y="41804"/>
                </a:cxn>
                <a:cxn ang="0">
                  <a:pos x="70379" y="24342"/>
                </a:cxn>
                <a:cxn ang="0">
                  <a:pos x="82550" y="35983"/>
                </a:cxn>
                <a:cxn ang="0">
                  <a:pos x="95779" y="46038"/>
                </a:cxn>
                <a:cxn ang="0">
                  <a:pos x="102130" y="49742"/>
                </a:cxn>
                <a:cxn ang="0">
                  <a:pos x="115359" y="59796"/>
                </a:cxn>
                <a:cxn ang="0">
                  <a:pos x="121709" y="68263"/>
                </a:cxn>
                <a:cxn ang="0">
                  <a:pos x="122767" y="74083"/>
                </a:cxn>
                <a:cxn ang="0">
                  <a:pos x="121709" y="79904"/>
                </a:cxn>
                <a:cxn ang="0">
                  <a:pos x="116417" y="85725"/>
                </a:cxn>
                <a:cxn ang="0">
                  <a:pos x="112184" y="87842"/>
                </a:cxn>
                <a:cxn ang="0">
                  <a:pos x="108480" y="91546"/>
                </a:cxn>
                <a:cxn ang="0">
                  <a:pos x="107421" y="94721"/>
                </a:cxn>
                <a:cxn ang="0">
                  <a:pos x="108480" y="102658"/>
                </a:cxn>
                <a:cxn ang="0">
                  <a:pos x="114300" y="107950"/>
                </a:cxn>
                <a:cxn ang="0">
                  <a:pos x="118534" y="107950"/>
                </a:cxn>
                <a:cxn ang="0">
                  <a:pos x="122767" y="106362"/>
                </a:cxn>
                <a:cxn ang="0">
                  <a:pos x="131763" y="101600"/>
                </a:cxn>
                <a:cxn ang="0">
                  <a:pos x="142875" y="89958"/>
                </a:cxn>
                <a:cxn ang="0">
                  <a:pos x="146050" y="84138"/>
                </a:cxn>
                <a:cxn ang="0">
                  <a:pos x="147638" y="76729"/>
                </a:cxn>
                <a:cxn ang="0">
                  <a:pos x="146050" y="69850"/>
                </a:cxn>
                <a:cxn ang="0">
                  <a:pos x="142875" y="62442"/>
                </a:cxn>
                <a:cxn ang="0">
                  <a:pos x="138113" y="53975"/>
                </a:cxn>
              </a:cxnLst>
              <a:rect l="0" t="0" r="0" b="0"/>
              <a:pathLst>
                <a:path w="279" h="204">
                  <a:moveTo>
                    <a:pt x="261" y="102"/>
                  </a:moveTo>
                  <a:lnTo>
                    <a:pt x="261" y="102"/>
                  </a:lnTo>
                  <a:lnTo>
                    <a:pt x="254" y="94"/>
                  </a:lnTo>
                  <a:lnTo>
                    <a:pt x="246" y="86"/>
                  </a:lnTo>
                  <a:lnTo>
                    <a:pt x="230" y="72"/>
                  </a:lnTo>
                  <a:lnTo>
                    <a:pt x="213" y="60"/>
                  </a:lnTo>
                  <a:lnTo>
                    <a:pt x="196" y="46"/>
                  </a:lnTo>
                  <a:lnTo>
                    <a:pt x="196" y="46"/>
                  </a:lnTo>
                  <a:lnTo>
                    <a:pt x="170" y="25"/>
                  </a:lnTo>
                  <a:lnTo>
                    <a:pt x="158" y="14"/>
                  </a:lnTo>
                  <a:lnTo>
                    <a:pt x="144" y="3"/>
                  </a:lnTo>
                  <a:lnTo>
                    <a:pt x="144" y="3"/>
                  </a:lnTo>
                  <a:lnTo>
                    <a:pt x="137" y="0"/>
                  </a:lnTo>
                  <a:lnTo>
                    <a:pt x="131" y="0"/>
                  </a:lnTo>
                  <a:lnTo>
                    <a:pt x="125" y="3"/>
                  </a:lnTo>
                  <a:lnTo>
                    <a:pt x="120" y="6"/>
                  </a:lnTo>
                  <a:lnTo>
                    <a:pt x="120" y="6"/>
                  </a:lnTo>
                  <a:lnTo>
                    <a:pt x="106" y="17"/>
                  </a:lnTo>
                  <a:lnTo>
                    <a:pt x="93" y="27"/>
                  </a:lnTo>
                  <a:lnTo>
                    <a:pt x="63" y="45"/>
                  </a:lnTo>
                  <a:lnTo>
                    <a:pt x="34" y="64"/>
                  </a:lnTo>
                  <a:lnTo>
                    <a:pt x="21" y="74"/>
                  </a:lnTo>
                  <a:lnTo>
                    <a:pt x="7" y="84"/>
                  </a:lnTo>
                  <a:lnTo>
                    <a:pt x="7" y="84"/>
                  </a:lnTo>
                  <a:lnTo>
                    <a:pt x="4" y="89"/>
                  </a:lnTo>
                  <a:lnTo>
                    <a:pt x="2" y="91"/>
                  </a:lnTo>
                  <a:lnTo>
                    <a:pt x="0" y="95"/>
                  </a:lnTo>
                  <a:lnTo>
                    <a:pt x="0" y="99"/>
                  </a:lnTo>
                  <a:lnTo>
                    <a:pt x="3" y="106"/>
                  </a:lnTo>
                  <a:lnTo>
                    <a:pt x="7" y="113"/>
                  </a:lnTo>
                  <a:lnTo>
                    <a:pt x="13" y="117"/>
                  </a:lnTo>
                  <a:lnTo>
                    <a:pt x="21" y="118"/>
                  </a:lnTo>
                  <a:lnTo>
                    <a:pt x="25" y="118"/>
                  </a:lnTo>
                  <a:lnTo>
                    <a:pt x="29" y="118"/>
                  </a:lnTo>
                  <a:lnTo>
                    <a:pt x="32" y="116"/>
                  </a:lnTo>
                  <a:lnTo>
                    <a:pt x="36" y="113"/>
                  </a:lnTo>
                  <a:lnTo>
                    <a:pt x="36" y="113"/>
                  </a:lnTo>
                  <a:lnTo>
                    <a:pt x="48" y="103"/>
                  </a:lnTo>
                  <a:lnTo>
                    <a:pt x="59" y="95"/>
                  </a:lnTo>
                  <a:lnTo>
                    <a:pt x="85" y="79"/>
                  </a:lnTo>
                  <a:lnTo>
                    <a:pt x="109" y="63"/>
                  </a:lnTo>
                  <a:lnTo>
                    <a:pt x="133" y="46"/>
                  </a:lnTo>
                  <a:lnTo>
                    <a:pt x="133" y="46"/>
                  </a:lnTo>
                  <a:lnTo>
                    <a:pt x="156" y="68"/>
                  </a:lnTo>
                  <a:lnTo>
                    <a:pt x="169" y="79"/>
                  </a:lnTo>
                  <a:lnTo>
                    <a:pt x="181" y="87"/>
                  </a:lnTo>
                  <a:lnTo>
                    <a:pt x="181" y="87"/>
                  </a:lnTo>
                  <a:lnTo>
                    <a:pt x="193" y="94"/>
                  </a:lnTo>
                  <a:lnTo>
                    <a:pt x="207" y="103"/>
                  </a:lnTo>
                  <a:lnTo>
                    <a:pt x="218" y="113"/>
                  </a:lnTo>
                  <a:lnTo>
                    <a:pt x="227" y="124"/>
                  </a:lnTo>
                  <a:lnTo>
                    <a:pt x="230" y="129"/>
                  </a:lnTo>
                  <a:lnTo>
                    <a:pt x="231" y="135"/>
                  </a:lnTo>
                  <a:lnTo>
                    <a:pt x="232" y="140"/>
                  </a:lnTo>
                  <a:lnTo>
                    <a:pt x="231" y="145"/>
                  </a:lnTo>
                  <a:lnTo>
                    <a:pt x="230" y="151"/>
                  </a:lnTo>
                  <a:lnTo>
                    <a:pt x="226" y="156"/>
                  </a:lnTo>
                  <a:lnTo>
                    <a:pt x="220" y="162"/>
                  </a:lnTo>
                  <a:lnTo>
                    <a:pt x="212" y="166"/>
                  </a:lnTo>
                  <a:lnTo>
                    <a:pt x="212" y="166"/>
                  </a:lnTo>
                  <a:lnTo>
                    <a:pt x="208" y="169"/>
                  </a:lnTo>
                  <a:lnTo>
                    <a:pt x="205" y="173"/>
                  </a:lnTo>
                  <a:lnTo>
                    <a:pt x="203" y="175"/>
                  </a:lnTo>
                  <a:lnTo>
                    <a:pt x="203" y="179"/>
                  </a:lnTo>
                  <a:lnTo>
                    <a:pt x="203" y="186"/>
                  </a:lnTo>
                  <a:lnTo>
                    <a:pt x="205" y="194"/>
                  </a:lnTo>
                  <a:lnTo>
                    <a:pt x="209" y="200"/>
                  </a:lnTo>
                  <a:lnTo>
                    <a:pt x="216" y="204"/>
                  </a:lnTo>
                  <a:lnTo>
                    <a:pt x="220" y="204"/>
                  </a:lnTo>
                  <a:lnTo>
                    <a:pt x="224" y="204"/>
                  </a:lnTo>
                  <a:lnTo>
                    <a:pt x="228" y="204"/>
                  </a:lnTo>
                  <a:lnTo>
                    <a:pt x="232" y="201"/>
                  </a:lnTo>
                  <a:lnTo>
                    <a:pt x="232" y="201"/>
                  </a:lnTo>
                  <a:lnTo>
                    <a:pt x="249" y="192"/>
                  </a:lnTo>
                  <a:lnTo>
                    <a:pt x="261" y="181"/>
                  </a:lnTo>
                  <a:lnTo>
                    <a:pt x="270" y="170"/>
                  </a:lnTo>
                  <a:lnTo>
                    <a:pt x="273" y="164"/>
                  </a:lnTo>
                  <a:lnTo>
                    <a:pt x="276" y="159"/>
                  </a:lnTo>
                  <a:lnTo>
                    <a:pt x="277" y="152"/>
                  </a:lnTo>
                  <a:lnTo>
                    <a:pt x="279" y="145"/>
                  </a:lnTo>
                  <a:lnTo>
                    <a:pt x="277" y="140"/>
                  </a:lnTo>
                  <a:lnTo>
                    <a:pt x="276" y="132"/>
                  </a:lnTo>
                  <a:lnTo>
                    <a:pt x="274" y="125"/>
                  </a:lnTo>
                  <a:lnTo>
                    <a:pt x="270" y="118"/>
                  </a:lnTo>
                  <a:lnTo>
                    <a:pt x="261" y="102"/>
                  </a:lnTo>
                  <a:lnTo>
                    <a:pt x="261" y="10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91" name="Freeform 1719"/>
            <p:cNvSpPr/>
            <p:nvPr/>
          </p:nvSpPr>
          <p:spPr>
            <a:xfrm>
              <a:off x="2699893" y="3288186"/>
              <a:ext cx="44450" cy="33338"/>
            </a:xfrm>
            <a:custGeom>
              <a:avLst/>
              <a:gdLst/>
              <a:ahLst/>
              <a:cxnLst>
                <a:cxn ang="0">
                  <a:pos x="44450" y="10258"/>
                </a:cxn>
                <a:cxn ang="0">
                  <a:pos x="44450" y="10258"/>
                </a:cxn>
                <a:cxn ang="0">
                  <a:pos x="43908" y="6155"/>
                </a:cxn>
                <a:cxn ang="0">
                  <a:pos x="40655" y="3077"/>
                </a:cxn>
                <a:cxn ang="0">
                  <a:pos x="39029" y="1539"/>
                </a:cxn>
                <a:cxn ang="0">
                  <a:pos x="36861" y="513"/>
                </a:cxn>
                <a:cxn ang="0">
                  <a:pos x="35777" y="0"/>
                </a:cxn>
                <a:cxn ang="0">
                  <a:pos x="33609" y="0"/>
                </a:cxn>
                <a:cxn ang="0">
                  <a:pos x="33609" y="0"/>
                </a:cxn>
                <a:cxn ang="0">
                  <a:pos x="28730" y="513"/>
                </a:cxn>
                <a:cxn ang="0">
                  <a:pos x="25477" y="2052"/>
                </a:cxn>
                <a:cxn ang="0">
                  <a:pos x="18430" y="5642"/>
                </a:cxn>
                <a:cxn ang="0">
                  <a:pos x="18430" y="5642"/>
                </a:cxn>
                <a:cxn ang="0">
                  <a:pos x="5421" y="13848"/>
                </a:cxn>
                <a:cxn ang="0">
                  <a:pos x="5421" y="13848"/>
                </a:cxn>
                <a:cxn ang="0">
                  <a:pos x="2710" y="16925"/>
                </a:cxn>
                <a:cxn ang="0">
                  <a:pos x="0" y="20003"/>
                </a:cxn>
                <a:cxn ang="0">
                  <a:pos x="0" y="24619"/>
                </a:cxn>
                <a:cxn ang="0">
                  <a:pos x="0" y="25645"/>
                </a:cxn>
                <a:cxn ang="0">
                  <a:pos x="1626" y="27696"/>
                </a:cxn>
                <a:cxn ang="0">
                  <a:pos x="1626" y="27696"/>
                </a:cxn>
                <a:cxn ang="0">
                  <a:pos x="2710" y="29748"/>
                </a:cxn>
                <a:cxn ang="0">
                  <a:pos x="4879" y="31286"/>
                </a:cxn>
                <a:cxn ang="0">
                  <a:pos x="8131" y="32825"/>
                </a:cxn>
                <a:cxn ang="0">
                  <a:pos x="13010" y="33338"/>
                </a:cxn>
                <a:cxn ang="0">
                  <a:pos x="14094" y="32825"/>
                </a:cxn>
                <a:cxn ang="0">
                  <a:pos x="16262" y="32312"/>
                </a:cxn>
                <a:cxn ang="0">
                  <a:pos x="16262" y="32312"/>
                </a:cxn>
                <a:cxn ang="0">
                  <a:pos x="26020" y="25645"/>
                </a:cxn>
                <a:cxn ang="0">
                  <a:pos x="26020" y="25645"/>
                </a:cxn>
                <a:cxn ang="0">
                  <a:pos x="30898" y="23080"/>
                </a:cxn>
                <a:cxn ang="0">
                  <a:pos x="30898" y="23080"/>
                </a:cxn>
                <a:cxn ang="0">
                  <a:pos x="33609" y="21541"/>
                </a:cxn>
                <a:cxn ang="0">
                  <a:pos x="33609" y="21541"/>
                </a:cxn>
                <a:cxn ang="0">
                  <a:pos x="34151" y="21029"/>
                </a:cxn>
                <a:cxn ang="0">
                  <a:pos x="33609" y="21029"/>
                </a:cxn>
                <a:cxn ang="0">
                  <a:pos x="33609" y="21029"/>
                </a:cxn>
                <a:cxn ang="0">
                  <a:pos x="36861" y="20003"/>
                </a:cxn>
                <a:cxn ang="0">
                  <a:pos x="40655" y="17951"/>
                </a:cxn>
                <a:cxn ang="0">
                  <a:pos x="43908" y="14874"/>
                </a:cxn>
                <a:cxn ang="0">
                  <a:pos x="43908" y="12822"/>
                </a:cxn>
                <a:cxn ang="0">
                  <a:pos x="44450" y="10258"/>
                </a:cxn>
                <a:cxn ang="0">
                  <a:pos x="44450" y="10258"/>
                </a:cxn>
              </a:cxnLst>
              <a:rect l="0" t="0" r="0" b="0"/>
              <a:pathLst>
                <a:path w="82" h="65">
                  <a:moveTo>
                    <a:pt x="82" y="20"/>
                  </a:moveTo>
                  <a:lnTo>
                    <a:pt x="82" y="20"/>
                  </a:lnTo>
                  <a:lnTo>
                    <a:pt x="81" y="12"/>
                  </a:lnTo>
                  <a:lnTo>
                    <a:pt x="75" y="6"/>
                  </a:lnTo>
                  <a:lnTo>
                    <a:pt x="72" y="3"/>
                  </a:lnTo>
                  <a:lnTo>
                    <a:pt x="68" y="1"/>
                  </a:lnTo>
                  <a:lnTo>
                    <a:pt x="66" y="0"/>
                  </a:lnTo>
                  <a:lnTo>
                    <a:pt x="62" y="0"/>
                  </a:lnTo>
                  <a:lnTo>
                    <a:pt x="62" y="0"/>
                  </a:lnTo>
                  <a:lnTo>
                    <a:pt x="53" y="1"/>
                  </a:lnTo>
                  <a:lnTo>
                    <a:pt x="47" y="4"/>
                  </a:lnTo>
                  <a:lnTo>
                    <a:pt x="34" y="11"/>
                  </a:lnTo>
                  <a:lnTo>
                    <a:pt x="34" y="11"/>
                  </a:lnTo>
                  <a:lnTo>
                    <a:pt x="10" y="27"/>
                  </a:lnTo>
                  <a:lnTo>
                    <a:pt x="10" y="27"/>
                  </a:lnTo>
                  <a:lnTo>
                    <a:pt x="5" y="33"/>
                  </a:lnTo>
                  <a:lnTo>
                    <a:pt x="0" y="39"/>
                  </a:lnTo>
                  <a:lnTo>
                    <a:pt x="0" y="48"/>
                  </a:lnTo>
                  <a:lnTo>
                    <a:pt x="0" y="50"/>
                  </a:lnTo>
                  <a:lnTo>
                    <a:pt x="3" y="54"/>
                  </a:lnTo>
                  <a:lnTo>
                    <a:pt x="3" y="54"/>
                  </a:lnTo>
                  <a:lnTo>
                    <a:pt x="5" y="58"/>
                  </a:lnTo>
                  <a:lnTo>
                    <a:pt x="9" y="61"/>
                  </a:lnTo>
                  <a:lnTo>
                    <a:pt x="15" y="64"/>
                  </a:lnTo>
                  <a:lnTo>
                    <a:pt x="24" y="65"/>
                  </a:lnTo>
                  <a:lnTo>
                    <a:pt x="26" y="64"/>
                  </a:lnTo>
                  <a:lnTo>
                    <a:pt x="30" y="63"/>
                  </a:lnTo>
                  <a:lnTo>
                    <a:pt x="30" y="63"/>
                  </a:lnTo>
                  <a:lnTo>
                    <a:pt x="48" y="50"/>
                  </a:lnTo>
                  <a:lnTo>
                    <a:pt x="48" y="50"/>
                  </a:lnTo>
                  <a:lnTo>
                    <a:pt x="57" y="45"/>
                  </a:lnTo>
                  <a:lnTo>
                    <a:pt x="57" y="45"/>
                  </a:lnTo>
                  <a:lnTo>
                    <a:pt x="62" y="42"/>
                  </a:lnTo>
                  <a:lnTo>
                    <a:pt x="62" y="42"/>
                  </a:lnTo>
                  <a:lnTo>
                    <a:pt x="63" y="41"/>
                  </a:lnTo>
                  <a:lnTo>
                    <a:pt x="62" y="41"/>
                  </a:lnTo>
                  <a:lnTo>
                    <a:pt x="62" y="41"/>
                  </a:lnTo>
                  <a:lnTo>
                    <a:pt x="68" y="39"/>
                  </a:lnTo>
                  <a:lnTo>
                    <a:pt x="75" y="35"/>
                  </a:lnTo>
                  <a:lnTo>
                    <a:pt x="81" y="29"/>
                  </a:lnTo>
                  <a:lnTo>
                    <a:pt x="81" y="25"/>
                  </a:lnTo>
                  <a:lnTo>
                    <a:pt x="82" y="20"/>
                  </a:lnTo>
                  <a:lnTo>
                    <a:pt x="82" y="2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92" name="Freeform 1720"/>
            <p:cNvSpPr>
              <a:spLocks noEditPoints="1"/>
            </p:cNvSpPr>
            <p:nvPr/>
          </p:nvSpPr>
          <p:spPr>
            <a:xfrm>
              <a:off x="2718943" y="3227861"/>
              <a:ext cx="114300" cy="98425"/>
            </a:xfrm>
            <a:custGeom>
              <a:avLst/>
              <a:gdLst/>
              <a:ahLst/>
              <a:cxnLst>
                <a:cxn ang="0">
                  <a:pos x="112193" y="20327"/>
                </a:cxn>
                <a:cxn ang="0">
                  <a:pos x="103765" y="9094"/>
                </a:cxn>
                <a:cxn ang="0">
                  <a:pos x="100078" y="4814"/>
                </a:cxn>
                <a:cxn ang="0">
                  <a:pos x="93231" y="3210"/>
                </a:cxn>
                <a:cxn ang="0">
                  <a:pos x="87964" y="4814"/>
                </a:cxn>
                <a:cxn ang="0">
                  <a:pos x="83223" y="10698"/>
                </a:cxn>
                <a:cxn ang="0">
                  <a:pos x="80063" y="11233"/>
                </a:cxn>
                <a:cxn ang="0">
                  <a:pos x="75849" y="9094"/>
                </a:cxn>
                <a:cxn ang="0">
                  <a:pos x="51093" y="1070"/>
                </a:cxn>
                <a:cxn ang="0">
                  <a:pos x="41085" y="0"/>
                </a:cxn>
                <a:cxn ang="0">
                  <a:pos x="27390" y="2675"/>
                </a:cxn>
                <a:cxn ang="0">
                  <a:pos x="16855" y="10698"/>
                </a:cxn>
                <a:cxn ang="0">
                  <a:pos x="6847" y="22467"/>
                </a:cxn>
                <a:cxn ang="0">
                  <a:pos x="1053" y="36909"/>
                </a:cxn>
                <a:cxn ang="0">
                  <a:pos x="1580" y="50282"/>
                </a:cxn>
                <a:cxn ang="0">
                  <a:pos x="6847" y="63655"/>
                </a:cxn>
                <a:cxn ang="0">
                  <a:pos x="27390" y="86122"/>
                </a:cxn>
                <a:cxn ang="0">
                  <a:pos x="45825" y="94681"/>
                </a:cxn>
                <a:cxn ang="0">
                  <a:pos x="67421" y="98425"/>
                </a:cxn>
                <a:cxn ang="0">
                  <a:pos x="83223" y="96820"/>
                </a:cxn>
                <a:cxn ang="0">
                  <a:pos x="96918" y="89866"/>
                </a:cxn>
                <a:cxn ang="0">
                  <a:pos x="103765" y="81843"/>
                </a:cxn>
                <a:cxn ang="0">
                  <a:pos x="111666" y="67400"/>
                </a:cxn>
                <a:cxn ang="0">
                  <a:pos x="114300" y="40654"/>
                </a:cxn>
                <a:cxn ang="0">
                  <a:pos x="114300" y="27816"/>
                </a:cxn>
                <a:cxn ang="0">
                  <a:pos x="93231" y="45468"/>
                </a:cxn>
                <a:cxn ang="0">
                  <a:pos x="92177" y="54027"/>
                </a:cxn>
                <a:cxn ang="0">
                  <a:pos x="87964" y="65260"/>
                </a:cxn>
                <a:cxn ang="0">
                  <a:pos x="81116" y="72214"/>
                </a:cxn>
                <a:cxn ang="0">
                  <a:pos x="67948" y="75958"/>
                </a:cxn>
                <a:cxn ang="0">
                  <a:pos x="51619" y="73819"/>
                </a:cxn>
                <a:cxn ang="0">
                  <a:pos x="31604" y="62051"/>
                </a:cxn>
                <a:cxn ang="0">
                  <a:pos x="23703" y="50282"/>
                </a:cxn>
                <a:cxn ang="0">
                  <a:pos x="23176" y="39584"/>
                </a:cxn>
                <a:cxn ang="0">
                  <a:pos x="28970" y="28886"/>
                </a:cxn>
                <a:cxn ang="0">
                  <a:pos x="37398" y="22467"/>
                </a:cxn>
                <a:cxn ang="0">
                  <a:pos x="51093" y="23001"/>
                </a:cxn>
                <a:cxn ang="0">
                  <a:pos x="64788" y="28886"/>
                </a:cxn>
                <a:cxn ang="0">
                  <a:pos x="73215" y="32630"/>
                </a:cxn>
                <a:cxn ang="0">
                  <a:pos x="81643" y="28886"/>
                </a:cxn>
                <a:cxn ang="0">
                  <a:pos x="83750" y="20327"/>
                </a:cxn>
                <a:cxn ang="0">
                  <a:pos x="87964" y="24606"/>
                </a:cxn>
                <a:cxn ang="0">
                  <a:pos x="91124" y="27816"/>
                </a:cxn>
                <a:cxn ang="0">
                  <a:pos x="93758" y="35840"/>
                </a:cxn>
              </a:cxnLst>
              <a:rect l="0" t="0" r="0" b="0"/>
              <a:pathLst>
                <a:path w="217" h="184">
                  <a:moveTo>
                    <a:pt x="217" y="46"/>
                  </a:moveTo>
                  <a:lnTo>
                    <a:pt x="217" y="46"/>
                  </a:lnTo>
                  <a:lnTo>
                    <a:pt x="213" y="38"/>
                  </a:lnTo>
                  <a:lnTo>
                    <a:pt x="208" y="31"/>
                  </a:lnTo>
                  <a:lnTo>
                    <a:pt x="203" y="24"/>
                  </a:lnTo>
                  <a:lnTo>
                    <a:pt x="197" y="17"/>
                  </a:lnTo>
                  <a:lnTo>
                    <a:pt x="197" y="17"/>
                  </a:lnTo>
                  <a:lnTo>
                    <a:pt x="194" y="13"/>
                  </a:lnTo>
                  <a:lnTo>
                    <a:pt x="190" y="9"/>
                  </a:lnTo>
                  <a:lnTo>
                    <a:pt x="185" y="8"/>
                  </a:lnTo>
                  <a:lnTo>
                    <a:pt x="179" y="6"/>
                  </a:lnTo>
                  <a:lnTo>
                    <a:pt x="177" y="6"/>
                  </a:lnTo>
                  <a:lnTo>
                    <a:pt x="177" y="6"/>
                  </a:lnTo>
                  <a:lnTo>
                    <a:pt x="171" y="8"/>
                  </a:lnTo>
                  <a:lnTo>
                    <a:pt x="167" y="9"/>
                  </a:lnTo>
                  <a:lnTo>
                    <a:pt x="165" y="10"/>
                  </a:lnTo>
                  <a:lnTo>
                    <a:pt x="162" y="13"/>
                  </a:lnTo>
                  <a:lnTo>
                    <a:pt x="158" y="20"/>
                  </a:lnTo>
                  <a:lnTo>
                    <a:pt x="156" y="28"/>
                  </a:lnTo>
                  <a:lnTo>
                    <a:pt x="156" y="28"/>
                  </a:lnTo>
                  <a:lnTo>
                    <a:pt x="152" y="21"/>
                  </a:lnTo>
                  <a:lnTo>
                    <a:pt x="148" y="20"/>
                  </a:lnTo>
                  <a:lnTo>
                    <a:pt x="144" y="17"/>
                  </a:lnTo>
                  <a:lnTo>
                    <a:pt x="144" y="17"/>
                  </a:lnTo>
                  <a:lnTo>
                    <a:pt x="128" y="12"/>
                  </a:lnTo>
                  <a:lnTo>
                    <a:pt x="113" y="6"/>
                  </a:lnTo>
                  <a:lnTo>
                    <a:pt x="97" y="2"/>
                  </a:lnTo>
                  <a:lnTo>
                    <a:pt x="87" y="1"/>
                  </a:lnTo>
                  <a:lnTo>
                    <a:pt x="78" y="0"/>
                  </a:lnTo>
                  <a:lnTo>
                    <a:pt x="78" y="0"/>
                  </a:lnTo>
                  <a:lnTo>
                    <a:pt x="68" y="1"/>
                  </a:lnTo>
                  <a:lnTo>
                    <a:pt x="60" y="2"/>
                  </a:lnTo>
                  <a:lnTo>
                    <a:pt x="52" y="5"/>
                  </a:lnTo>
                  <a:lnTo>
                    <a:pt x="45" y="9"/>
                  </a:lnTo>
                  <a:lnTo>
                    <a:pt x="38" y="14"/>
                  </a:lnTo>
                  <a:lnTo>
                    <a:pt x="32" y="20"/>
                  </a:lnTo>
                  <a:lnTo>
                    <a:pt x="19" y="33"/>
                  </a:lnTo>
                  <a:lnTo>
                    <a:pt x="19" y="33"/>
                  </a:lnTo>
                  <a:lnTo>
                    <a:pt x="13" y="42"/>
                  </a:lnTo>
                  <a:lnTo>
                    <a:pt x="7" y="51"/>
                  </a:lnTo>
                  <a:lnTo>
                    <a:pt x="4" y="59"/>
                  </a:lnTo>
                  <a:lnTo>
                    <a:pt x="2" y="69"/>
                  </a:lnTo>
                  <a:lnTo>
                    <a:pt x="0" y="78"/>
                  </a:lnTo>
                  <a:lnTo>
                    <a:pt x="2" y="86"/>
                  </a:lnTo>
                  <a:lnTo>
                    <a:pt x="3" y="94"/>
                  </a:lnTo>
                  <a:lnTo>
                    <a:pt x="4" y="103"/>
                  </a:lnTo>
                  <a:lnTo>
                    <a:pt x="9" y="112"/>
                  </a:lnTo>
                  <a:lnTo>
                    <a:pt x="13" y="119"/>
                  </a:lnTo>
                  <a:lnTo>
                    <a:pt x="23" y="135"/>
                  </a:lnTo>
                  <a:lnTo>
                    <a:pt x="37" y="149"/>
                  </a:lnTo>
                  <a:lnTo>
                    <a:pt x="52" y="161"/>
                  </a:lnTo>
                  <a:lnTo>
                    <a:pt x="52" y="161"/>
                  </a:lnTo>
                  <a:lnTo>
                    <a:pt x="68" y="170"/>
                  </a:lnTo>
                  <a:lnTo>
                    <a:pt x="87" y="177"/>
                  </a:lnTo>
                  <a:lnTo>
                    <a:pt x="108" y="183"/>
                  </a:lnTo>
                  <a:lnTo>
                    <a:pt x="117" y="184"/>
                  </a:lnTo>
                  <a:lnTo>
                    <a:pt x="128" y="184"/>
                  </a:lnTo>
                  <a:lnTo>
                    <a:pt x="137" y="184"/>
                  </a:lnTo>
                  <a:lnTo>
                    <a:pt x="148" y="183"/>
                  </a:lnTo>
                  <a:lnTo>
                    <a:pt x="158" y="181"/>
                  </a:lnTo>
                  <a:lnTo>
                    <a:pt x="167" y="177"/>
                  </a:lnTo>
                  <a:lnTo>
                    <a:pt x="175" y="173"/>
                  </a:lnTo>
                  <a:lnTo>
                    <a:pt x="184" y="168"/>
                  </a:lnTo>
                  <a:lnTo>
                    <a:pt x="192" y="161"/>
                  </a:lnTo>
                  <a:lnTo>
                    <a:pt x="197" y="153"/>
                  </a:lnTo>
                  <a:lnTo>
                    <a:pt x="197" y="153"/>
                  </a:lnTo>
                  <a:lnTo>
                    <a:pt x="204" y="145"/>
                  </a:lnTo>
                  <a:lnTo>
                    <a:pt x="208" y="135"/>
                  </a:lnTo>
                  <a:lnTo>
                    <a:pt x="212" y="126"/>
                  </a:lnTo>
                  <a:lnTo>
                    <a:pt x="213" y="116"/>
                  </a:lnTo>
                  <a:lnTo>
                    <a:pt x="216" y="96"/>
                  </a:lnTo>
                  <a:lnTo>
                    <a:pt x="217" y="76"/>
                  </a:lnTo>
                  <a:lnTo>
                    <a:pt x="217" y="76"/>
                  </a:lnTo>
                  <a:lnTo>
                    <a:pt x="217" y="61"/>
                  </a:lnTo>
                  <a:lnTo>
                    <a:pt x="217" y="52"/>
                  </a:lnTo>
                  <a:lnTo>
                    <a:pt x="217" y="46"/>
                  </a:lnTo>
                  <a:lnTo>
                    <a:pt x="217" y="46"/>
                  </a:lnTo>
                  <a:close/>
                  <a:moveTo>
                    <a:pt x="177" y="85"/>
                  </a:moveTo>
                  <a:lnTo>
                    <a:pt x="177" y="85"/>
                  </a:lnTo>
                  <a:lnTo>
                    <a:pt x="177" y="93"/>
                  </a:lnTo>
                  <a:lnTo>
                    <a:pt x="175" y="101"/>
                  </a:lnTo>
                  <a:lnTo>
                    <a:pt x="173" y="109"/>
                  </a:lnTo>
                  <a:lnTo>
                    <a:pt x="170" y="116"/>
                  </a:lnTo>
                  <a:lnTo>
                    <a:pt x="167" y="122"/>
                  </a:lnTo>
                  <a:lnTo>
                    <a:pt x="163" y="127"/>
                  </a:lnTo>
                  <a:lnTo>
                    <a:pt x="159" y="131"/>
                  </a:lnTo>
                  <a:lnTo>
                    <a:pt x="154" y="135"/>
                  </a:lnTo>
                  <a:lnTo>
                    <a:pt x="148" y="138"/>
                  </a:lnTo>
                  <a:lnTo>
                    <a:pt x="143" y="139"/>
                  </a:lnTo>
                  <a:lnTo>
                    <a:pt x="129" y="142"/>
                  </a:lnTo>
                  <a:lnTo>
                    <a:pt x="114" y="142"/>
                  </a:lnTo>
                  <a:lnTo>
                    <a:pt x="98" y="138"/>
                  </a:lnTo>
                  <a:lnTo>
                    <a:pt x="98" y="138"/>
                  </a:lnTo>
                  <a:lnTo>
                    <a:pt x="85" y="134"/>
                  </a:lnTo>
                  <a:lnTo>
                    <a:pt x="72" y="126"/>
                  </a:lnTo>
                  <a:lnTo>
                    <a:pt x="60" y="116"/>
                  </a:lnTo>
                  <a:lnTo>
                    <a:pt x="51" y="107"/>
                  </a:lnTo>
                  <a:lnTo>
                    <a:pt x="48" y="100"/>
                  </a:lnTo>
                  <a:lnTo>
                    <a:pt x="45" y="94"/>
                  </a:lnTo>
                  <a:lnTo>
                    <a:pt x="44" y="88"/>
                  </a:lnTo>
                  <a:lnTo>
                    <a:pt x="44" y="81"/>
                  </a:lnTo>
                  <a:lnTo>
                    <a:pt x="44" y="74"/>
                  </a:lnTo>
                  <a:lnTo>
                    <a:pt x="47" y="67"/>
                  </a:lnTo>
                  <a:lnTo>
                    <a:pt x="49" y="61"/>
                  </a:lnTo>
                  <a:lnTo>
                    <a:pt x="55" y="54"/>
                  </a:lnTo>
                  <a:lnTo>
                    <a:pt x="55" y="54"/>
                  </a:lnTo>
                  <a:lnTo>
                    <a:pt x="63" y="47"/>
                  </a:lnTo>
                  <a:lnTo>
                    <a:pt x="71" y="42"/>
                  </a:lnTo>
                  <a:lnTo>
                    <a:pt x="79" y="40"/>
                  </a:lnTo>
                  <a:lnTo>
                    <a:pt x="89" y="42"/>
                  </a:lnTo>
                  <a:lnTo>
                    <a:pt x="97" y="43"/>
                  </a:lnTo>
                  <a:lnTo>
                    <a:pt x="106" y="46"/>
                  </a:lnTo>
                  <a:lnTo>
                    <a:pt x="123" y="54"/>
                  </a:lnTo>
                  <a:lnTo>
                    <a:pt x="123" y="54"/>
                  </a:lnTo>
                  <a:lnTo>
                    <a:pt x="128" y="58"/>
                  </a:lnTo>
                  <a:lnTo>
                    <a:pt x="133" y="59"/>
                  </a:lnTo>
                  <a:lnTo>
                    <a:pt x="139" y="61"/>
                  </a:lnTo>
                  <a:lnTo>
                    <a:pt x="146" y="59"/>
                  </a:lnTo>
                  <a:lnTo>
                    <a:pt x="151" y="58"/>
                  </a:lnTo>
                  <a:lnTo>
                    <a:pt x="155" y="54"/>
                  </a:lnTo>
                  <a:lnTo>
                    <a:pt x="159" y="48"/>
                  </a:lnTo>
                  <a:lnTo>
                    <a:pt x="159" y="40"/>
                  </a:lnTo>
                  <a:lnTo>
                    <a:pt x="159" y="38"/>
                  </a:lnTo>
                  <a:lnTo>
                    <a:pt x="159" y="38"/>
                  </a:lnTo>
                  <a:lnTo>
                    <a:pt x="163" y="42"/>
                  </a:lnTo>
                  <a:lnTo>
                    <a:pt x="167" y="46"/>
                  </a:lnTo>
                  <a:lnTo>
                    <a:pt x="167" y="46"/>
                  </a:lnTo>
                  <a:lnTo>
                    <a:pt x="173" y="52"/>
                  </a:lnTo>
                  <a:lnTo>
                    <a:pt x="173" y="52"/>
                  </a:lnTo>
                  <a:lnTo>
                    <a:pt x="175" y="55"/>
                  </a:lnTo>
                  <a:lnTo>
                    <a:pt x="177" y="59"/>
                  </a:lnTo>
                  <a:lnTo>
                    <a:pt x="178" y="67"/>
                  </a:lnTo>
                  <a:lnTo>
                    <a:pt x="177" y="85"/>
                  </a:lnTo>
                  <a:lnTo>
                    <a:pt x="177" y="8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93" name="Freeform 1721"/>
            <p:cNvSpPr/>
            <p:nvPr/>
          </p:nvSpPr>
          <p:spPr>
            <a:xfrm>
              <a:off x="2637981" y="3037361"/>
              <a:ext cx="236538" cy="260350"/>
            </a:xfrm>
            <a:custGeom>
              <a:avLst/>
              <a:gdLst/>
              <a:ahLst/>
              <a:cxnLst>
                <a:cxn ang="0">
                  <a:pos x="186796" y="123017"/>
                </a:cxn>
                <a:cxn ang="0">
                  <a:pos x="158221" y="101807"/>
                </a:cxn>
                <a:cxn ang="0">
                  <a:pos x="150284" y="93853"/>
                </a:cxn>
                <a:cxn ang="0">
                  <a:pos x="136525" y="76885"/>
                </a:cxn>
                <a:cxn ang="0">
                  <a:pos x="125413" y="64690"/>
                </a:cxn>
                <a:cxn ang="0">
                  <a:pos x="121709" y="60978"/>
                </a:cxn>
                <a:cxn ang="0">
                  <a:pos x="97896" y="47192"/>
                </a:cxn>
                <a:cxn ang="0">
                  <a:pos x="72496" y="36587"/>
                </a:cxn>
                <a:cxn ang="0">
                  <a:pos x="63500" y="33405"/>
                </a:cxn>
                <a:cxn ang="0">
                  <a:pos x="49213" y="25982"/>
                </a:cxn>
                <a:cxn ang="0">
                  <a:pos x="29633" y="12196"/>
                </a:cxn>
                <a:cxn ang="0">
                  <a:pos x="15346" y="2121"/>
                </a:cxn>
                <a:cxn ang="0">
                  <a:pos x="11642" y="0"/>
                </a:cxn>
                <a:cxn ang="0">
                  <a:pos x="7408" y="530"/>
                </a:cxn>
                <a:cxn ang="0">
                  <a:pos x="1588" y="4772"/>
                </a:cxn>
                <a:cxn ang="0">
                  <a:pos x="0" y="12726"/>
                </a:cxn>
                <a:cxn ang="0">
                  <a:pos x="1588" y="16968"/>
                </a:cxn>
                <a:cxn ang="0">
                  <a:pos x="4763" y="20680"/>
                </a:cxn>
                <a:cxn ang="0">
                  <a:pos x="10054" y="24921"/>
                </a:cxn>
                <a:cxn ang="0">
                  <a:pos x="19579" y="36057"/>
                </a:cxn>
                <a:cxn ang="0">
                  <a:pos x="25400" y="40299"/>
                </a:cxn>
                <a:cxn ang="0">
                  <a:pos x="46038" y="49313"/>
                </a:cxn>
                <a:cxn ang="0">
                  <a:pos x="67204" y="57266"/>
                </a:cxn>
                <a:cxn ang="0">
                  <a:pos x="77788" y="61508"/>
                </a:cxn>
                <a:cxn ang="0">
                  <a:pos x="97367" y="71583"/>
                </a:cxn>
                <a:cxn ang="0">
                  <a:pos x="108479" y="79537"/>
                </a:cxn>
                <a:cxn ang="0">
                  <a:pos x="112184" y="83248"/>
                </a:cxn>
                <a:cxn ang="0">
                  <a:pos x="125413" y="100746"/>
                </a:cxn>
                <a:cxn ang="0">
                  <a:pos x="130175" y="105519"/>
                </a:cxn>
                <a:cxn ang="0">
                  <a:pos x="156104" y="126198"/>
                </a:cxn>
                <a:cxn ang="0">
                  <a:pos x="182563" y="147408"/>
                </a:cxn>
                <a:cxn ang="0">
                  <a:pos x="186796" y="151650"/>
                </a:cxn>
                <a:cxn ang="0">
                  <a:pos x="196321" y="162255"/>
                </a:cxn>
                <a:cxn ang="0">
                  <a:pos x="204259" y="175511"/>
                </a:cxn>
                <a:cxn ang="0">
                  <a:pos x="210080" y="189827"/>
                </a:cxn>
                <a:cxn ang="0">
                  <a:pos x="213255" y="203614"/>
                </a:cxn>
                <a:cxn ang="0">
                  <a:pos x="212725" y="216340"/>
                </a:cxn>
                <a:cxn ang="0">
                  <a:pos x="207963" y="228005"/>
                </a:cxn>
                <a:cxn ang="0">
                  <a:pos x="196850" y="235959"/>
                </a:cxn>
                <a:cxn ang="0">
                  <a:pos x="188913" y="238610"/>
                </a:cxn>
                <a:cxn ang="0">
                  <a:pos x="184680" y="240731"/>
                </a:cxn>
                <a:cxn ang="0">
                  <a:pos x="182563" y="243912"/>
                </a:cxn>
                <a:cxn ang="0">
                  <a:pos x="182034" y="251336"/>
                </a:cxn>
                <a:cxn ang="0">
                  <a:pos x="186267" y="258229"/>
                </a:cxn>
                <a:cxn ang="0">
                  <a:pos x="190500" y="259290"/>
                </a:cxn>
                <a:cxn ang="0">
                  <a:pos x="194734" y="259290"/>
                </a:cxn>
                <a:cxn ang="0">
                  <a:pos x="201084" y="257169"/>
                </a:cxn>
                <a:cxn ang="0">
                  <a:pos x="212725" y="252927"/>
                </a:cxn>
                <a:cxn ang="0">
                  <a:pos x="221192" y="246564"/>
                </a:cxn>
                <a:cxn ang="0">
                  <a:pos x="228071" y="238610"/>
                </a:cxn>
                <a:cxn ang="0">
                  <a:pos x="232834" y="230656"/>
                </a:cxn>
                <a:cxn ang="0">
                  <a:pos x="235480" y="221642"/>
                </a:cxn>
                <a:cxn ang="0">
                  <a:pos x="236538" y="206265"/>
                </a:cxn>
                <a:cxn ang="0">
                  <a:pos x="232305" y="185586"/>
                </a:cxn>
                <a:cxn ang="0">
                  <a:pos x="222780" y="164376"/>
                </a:cxn>
                <a:cxn ang="0">
                  <a:pos x="210609" y="145287"/>
                </a:cxn>
                <a:cxn ang="0">
                  <a:pos x="194734" y="129380"/>
                </a:cxn>
                <a:cxn ang="0">
                  <a:pos x="186796" y="123017"/>
                </a:cxn>
              </a:cxnLst>
              <a:rect l="0" t="0" r="0" b="0"/>
              <a:pathLst>
                <a:path w="447" h="491">
                  <a:moveTo>
                    <a:pt x="353" y="232"/>
                  </a:moveTo>
                  <a:lnTo>
                    <a:pt x="353" y="232"/>
                  </a:lnTo>
                  <a:lnTo>
                    <a:pt x="317" y="206"/>
                  </a:lnTo>
                  <a:lnTo>
                    <a:pt x="299" y="192"/>
                  </a:lnTo>
                  <a:lnTo>
                    <a:pt x="284" y="177"/>
                  </a:lnTo>
                  <a:lnTo>
                    <a:pt x="284" y="177"/>
                  </a:lnTo>
                  <a:lnTo>
                    <a:pt x="272" y="161"/>
                  </a:lnTo>
                  <a:lnTo>
                    <a:pt x="258" y="145"/>
                  </a:lnTo>
                  <a:lnTo>
                    <a:pt x="245" y="129"/>
                  </a:lnTo>
                  <a:lnTo>
                    <a:pt x="237" y="122"/>
                  </a:lnTo>
                  <a:lnTo>
                    <a:pt x="230" y="115"/>
                  </a:lnTo>
                  <a:lnTo>
                    <a:pt x="230" y="115"/>
                  </a:lnTo>
                  <a:lnTo>
                    <a:pt x="208" y="101"/>
                  </a:lnTo>
                  <a:lnTo>
                    <a:pt x="185" y="89"/>
                  </a:lnTo>
                  <a:lnTo>
                    <a:pt x="161" y="78"/>
                  </a:lnTo>
                  <a:lnTo>
                    <a:pt x="137" y="69"/>
                  </a:lnTo>
                  <a:lnTo>
                    <a:pt x="137" y="69"/>
                  </a:lnTo>
                  <a:lnTo>
                    <a:pt x="120" y="63"/>
                  </a:lnTo>
                  <a:lnTo>
                    <a:pt x="106" y="57"/>
                  </a:lnTo>
                  <a:lnTo>
                    <a:pt x="93" y="49"/>
                  </a:lnTo>
                  <a:lnTo>
                    <a:pt x="79" y="40"/>
                  </a:lnTo>
                  <a:lnTo>
                    <a:pt x="56" y="23"/>
                  </a:lnTo>
                  <a:lnTo>
                    <a:pt x="29" y="4"/>
                  </a:lnTo>
                  <a:lnTo>
                    <a:pt x="29" y="4"/>
                  </a:lnTo>
                  <a:lnTo>
                    <a:pt x="25" y="1"/>
                  </a:lnTo>
                  <a:lnTo>
                    <a:pt x="22" y="0"/>
                  </a:lnTo>
                  <a:lnTo>
                    <a:pt x="18" y="0"/>
                  </a:lnTo>
                  <a:lnTo>
                    <a:pt x="14" y="1"/>
                  </a:lnTo>
                  <a:lnTo>
                    <a:pt x="7" y="4"/>
                  </a:lnTo>
                  <a:lnTo>
                    <a:pt x="3" y="9"/>
                  </a:lnTo>
                  <a:lnTo>
                    <a:pt x="0" y="17"/>
                  </a:lnTo>
                  <a:lnTo>
                    <a:pt x="0" y="24"/>
                  </a:lnTo>
                  <a:lnTo>
                    <a:pt x="0" y="28"/>
                  </a:lnTo>
                  <a:lnTo>
                    <a:pt x="3" y="32"/>
                  </a:lnTo>
                  <a:lnTo>
                    <a:pt x="6" y="35"/>
                  </a:lnTo>
                  <a:lnTo>
                    <a:pt x="9" y="39"/>
                  </a:lnTo>
                  <a:lnTo>
                    <a:pt x="9" y="39"/>
                  </a:lnTo>
                  <a:lnTo>
                    <a:pt x="19" y="47"/>
                  </a:lnTo>
                  <a:lnTo>
                    <a:pt x="28" y="58"/>
                  </a:lnTo>
                  <a:lnTo>
                    <a:pt x="37" y="68"/>
                  </a:lnTo>
                  <a:lnTo>
                    <a:pt x="43" y="72"/>
                  </a:lnTo>
                  <a:lnTo>
                    <a:pt x="48" y="76"/>
                  </a:lnTo>
                  <a:lnTo>
                    <a:pt x="48" y="76"/>
                  </a:lnTo>
                  <a:lnTo>
                    <a:pt x="87" y="93"/>
                  </a:lnTo>
                  <a:lnTo>
                    <a:pt x="106" y="101"/>
                  </a:lnTo>
                  <a:lnTo>
                    <a:pt x="127" y="108"/>
                  </a:lnTo>
                  <a:lnTo>
                    <a:pt x="127" y="108"/>
                  </a:lnTo>
                  <a:lnTo>
                    <a:pt x="147" y="116"/>
                  </a:lnTo>
                  <a:lnTo>
                    <a:pt x="171" y="129"/>
                  </a:lnTo>
                  <a:lnTo>
                    <a:pt x="184" y="135"/>
                  </a:lnTo>
                  <a:lnTo>
                    <a:pt x="196" y="142"/>
                  </a:lnTo>
                  <a:lnTo>
                    <a:pt x="205" y="150"/>
                  </a:lnTo>
                  <a:lnTo>
                    <a:pt x="212" y="157"/>
                  </a:lnTo>
                  <a:lnTo>
                    <a:pt x="212" y="157"/>
                  </a:lnTo>
                  <a:lnTo>
                    <a:pt x="228" y="179"/>
                  </a:lnTo>
                  <a:lnTo>
                    <a:pt x="237" y="190"/>
                  </a:lnTo>
                  <a:lnTo>
                    <a:pt x="246" y="199"/>
                  </a:lnTo>
                  <a:lnTo>
                    <a:pt x="246" y="199"/>
                  </a:lnTo>
                  <a:lnTo>
                    <a:pt x="270" y="219"/>
                  </a:lnTo>
                  <a:lnTo>
                    <a:pt x="295" y="238"/>
                  </a:lnTo>
                  <a:lnTo>
                    <a:pt x="321" y="257"/>
                  </a:lnTo>
                  <a:lnTo>
                    <a:pt x="345" y="278"/>
                  </a:lnTo>
                  <a:lnTo>
                    <a:pt x="345" y="278"/>
                  </a:lnTo>
                  <a:lnTo>
                    <a:pt x="353" y="286"/>
                  </a:lnTo>
                  <a:lnTo>
                    <a:pt x="363" y="295"/>
                  </a:lnTo>
                  <a:lnTo>
                    <a:pt x="371" y="306"/>
                  </a:lnTo>
                  <a:lnTo>
                    <a:pt x="379" y="318"/>
                  </a:lnTo>
                  <a:lnTo>
                    <a:pt x="386" y="331"/>
                  </a:lnTo>
                  <a:lnTo>
                    <a:pt x="393" y="344"/>
                  </a:lnTo>
                  <a:lnTo>
                    <a:pt x="397" y="358"/>
                  </a:lnTo>
                  <a:lnTo>
                    <a:pt x="401" y="371"/>
                  </a:lnTo>
                  <a:lnTo>
                    <a:pt x="403" y="384"/>
                  </a:lnTo>
                  <a:lnTo>
                    <a:pt x="403" y="397"/>
                  </a:lnTo>
                  <a:lnTo>
                    <a:pt x="402" y="408"/>
                  </a:lnTo>
                  <a:lnTo>
                    <a:pt x="399" y="420"/>
                  </a:lnTo>
                  <a:lnTo>
                    <a:pt x="393" y="430"/>
                  </a:lnTo>
                  <a:lnTo>
                    <a:pt x="384" y="438"/>
                  </a:lnTo>
                  <a:lnTo>
                    <a:pt x="372" y="445"/>
                  </a:lnTo>
                  <a:lnTo>
                    <a:pt x="357" y="450"/>
                  </a:lnTo>
                  <a:lnTo>
                    <a:pt x="357" y="450"/>
                  </a:lnTo>
                  <a:lnTo>
                    <a:pt x="353" y="451"/>
                  </a:lnTo>
                  <a:lnTo>
                    <a:pt x="349" y="454"/>
                  </a:lnTo>
                  <a:lnTo>
                    <a:pt x="346" y="457"/>
                  </a:lnTo>
                  <a:lnTo>
                    <a:pt x="345" y="460"/>
                  </a:lnTo>
                  <a:lnTo>
                    <a:pt x="342" y="468"/>
                  </a:lnTo>
                  <a:lnTo>
                    <a:pt x="344" y="474"/>
                  </a:lnTo>
                  <a:lnTo>
                    <a:pt x="346" y="481"/>
                  </a:lnTo>
                  <a:lnTo>
                    <a:pt x="352" y="487"/>
                  </a:lnTo>
                  <a:lnTo>
                    <a:pt x="356" y="489"/>
                  </a:lnTo>
                  <a:lnTo>
                    <a:pt x="360" y="489"/>
                  </a:lnTo>
                  <a:lnTo>
                    <a:pt x="364" y="491"/>
                  </a:lnTo>
                  <a:lnTo>
                    <a:pt x="368" y="489"/>
                  </a:lnTo>
                  <a:lnTo>
                    <a:pt x="368" y="489"/>
                  </a:lnTo>
                  <a:lnTo>
                    <a:pt x="380" y="485"/>
                  </a:lnTo>
                  <a:lnTo>
                    <a:pt x="391" y="481"/>
                  </a:lnTo>
                  <a:lnTo>
                    <a:pt x="402" y="477"/>
                  </a:lnTo>
                  <a:lnTo>
                    <a:pt x="410" y="470"/>
                  </a:lnTo>
                  <a:lnTo>
                    <a:pt x="418" y="465"/>
                  </a:lnTo>
                  <a:lnTo>
                    <a:pt x="425" y="458"/>
                  </a:lnTo>
                  <a:lnTo>
                    <a:pt x="431" y="450"/>
                  </a:lnTo>
                  <a:lnTo>
                    <a:pt x="436" y="443"/>
                  </a:lnTo>
                  <a:lnTo>
                    <a:pt x="440" y="435"/>
                  </a:lnTo>
                  <a:lnTo>
                    <a:pt x="443" y="426"/>
                  </a:lnTo>
                  <a:lnTo>
                    <a:pt x="445" y="418"/>
                  </a:lnTo>
                  <a:lnTo>
                    <a:pt x="445" y="408"/>
                  </a:lnTo>
                  <a:lnTo>
                    <a:pt x="447" y="389"/>
                  </a:lnTo>
                  <a:lnTo>
                    <a:pt x="444" y="370"/>
                  </a:lnTo>
                  <a:lnTo>
                    <a:pt x="439" y="350"/>
                  </a:lnTo>
                  <a:lnTo>
                    <a:pt x="431" y="329"/>
                  </a:lnTo>
                  <a:lnTo>
                    <a:pt x="421" y="310"/>
                  </a:lnTo>
                  <a:lnTo>
                    <a:pt x="410" y="291"/>
                  </a:lnTo>
                  <a:lnTo>
                    <a:pt x="398" y="274"/>
                  </a:lnTo>
                  <a:lnTo>
                    <a:pt x="383" y="257"/>
                  </a:lnTo>
                  <a:lnTo>
                    <a:pt x="368" y="244"/>
                  </a:lnTo>
                  <a:lnTo>
                    <a:pt x="353" y="232"/>
                  </a:lnTo>
                  <a:lnTo>
                    <a:pt x="353" y="23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94" name="Freeform 1722"/>
            <p:cNvSpPr/>
            <p:nvPr/>
          </p:nvSpPr>
          <p:spPr>
            <a:xfrm>
              <a:off x="2279206" y="2716686"/>
              <a:ext cx="125413" cy="250825"/>
            </a:xfrm>
            <a:custGeom>
              <a:avLst/>
              <a:gdLst/>
              <a:ahLst/>
              <a:cxnLst>
                <a:cxn ang="0">
                  <a:pos x="106814" y="108479"/>
                </a:cxn>
                <a:cxn ang="0">
                  <a:pos x="106814" y="101600"/>
                </a:cxn>
                <a:cxn ang="0">
                  <a:pos x="106814" y="101071"/>
                </a:cxn>
                <a:cxn ang="0">
                  <a:pos x="107345" y="94721"/>
                </a:cxn>
                <a:cxn ang="0">
                  <a:pos x="118505" y="79375"/>
                </a:cxn>
                <a:cxn ang="0">
                  <a:pos x="125413" y="54504"/>
                </a:cxn>
                <a:cxn ang="0">
                  <a:pos x="119567" y="26987"/>
                </a:cxn>
                <a:cxn ang="0">
                  <a:pos x="113722" y="20108"/>
                </a:cxn>
                <a:cxn ang="0">
                  <a:pos x="95123" y="10054"/>
                </a:cxn>
                <a:cxn ang="0">
                  <a:pos x="82369" y="4233"/>
                </a:cxn>
                <a:cxn ang="0">
                  <a:pos x="56330" y="0"/>
                </a:cxn>
                <a:cxn ang="0">
                  <a:pos x="36136" y="2646"/>
                </a:cxn>
                <a:cxn ang="0">
                  <a:pos x="13285" y="15875"/>
                </a:cxn>
                <a:cxn ang="0">
                  <a:pos x="3720" y="30162"/>
                </a:cxn>
                <a:cxn ang="0">
                  <a:pos x="0" y="48683"/>
                </a:cxn>
                <a:cxn ang="0">
                  <a:pos x="3188" y="74613"/>
                </a:cxn>
                <a:cxn ang="0">
                  <a:pos x="15411" y="94721"/>
                </a:cxn>
                <a:cxn ang="0">
                  <a:pos x="29759" y="103187"/>
                </a:cxn>
                <a:cxn ang="0">
                  <a:pos x="28696" y="189442"/>
                </a:cxn>
                <a:cxn ang="0">
                  <a:pos x="28696" y="222250"/>
                </a:cxn>
                <a:cxn ang="0">
                  <a:pos x="26571" y="231775"/>
                </a:cxn>
                <a:cxn ang="0">
                  <a:pos x="29759" y="243946"/>
                </a:cxn>
                <a:cxn ang="0">
                  <a:pos x="31885" y="248179"/>
                </a:cxn>
                <a:cxn ang="0">
                  <a:pos x="39856" y="250825"/>
                </a:cxn>
                <a:cxn ang="0">
                  <a:pos x="49953" y="246592"/>
                </a:cxn>
                <a:cxn ang="0">
                  <a:pos x="51015" y="240771"/>
                </a:cxn>
                <a:cxn ang="0">
                  <a:pos x="49953" y="233892"/>
                </a:cxn>
                <a:cxn ang="0">
                  <a:pos x="51015" y="216429"/>
                </a:cxn>
                <a:cxn ang="0">
                  <a:pos x="50484" y="179917"/>
                </a:cxn>
                <a:cxn ang="0">
                  <a:pos x="50484" y="103717"/>
                </a:cxn>
                <a:cxn ang="0">
                  <a:pos x="51015" y="99483"/>
                </a:cxn>
                <a:cxn ang="0">
                  <a:pos x="52078" y="91546"/>
                </a:cxn>
                <a:cxn ang="0">
                  <a:pos x="47827" y="85725"/>
                </a:cxn>
                <a:cxn ang="0">
                  <a:pos x="38262" y="83608"/>
                </a:cxn>
                <a:cxn ang="0">
                  <a:pos x="26039" y="73554"/>
                </a:cxn>
                <a:cxn ang="0">
                  <a:pos x="22319" y="59267"/>
                </a:cxn>
                <a:cxn ang="0">
                  <a:pos x="21788" y="46567"/>
                </a:cxn>
                <a:cxn ang="0">
                  <a:pos x="26571" y="32808"/>
                </a:cxn>
                <a:cxn ang="0">
                  <a:pos x="38793" y="24871"/>
                </a:cxn>
                <a:cxn ang="0">
                  <a:pos x="51015" y="20638"/>
                </a:cxn>
                <a:cxn ang="0">
                  <a:pos x="69083" y="22754"/>
                </a:cxn>
                <a:cxn ang="0">
                  <a:pos x="92466" y="32808"/>
                </a:cxn>
                <a:cxn ang="0">
                  <a:pos x="98842" y="38100"/>
                </a:cxn>
                <a:cxn ang="0">
                  <a:pos x="103625" y="48154"/>
                </a:cxn>
                <a:cxn ang="0">
                  <a:pos x="102562" y="59267"/>
                </a:cxn>
                <a:cxn ang="0">
                  <a:pos x="90871" y="80963"/>
                </a:cxn>
                <a:cxn ang="0">
                  <a:pos x="84494" y="89429"/>
                </a:cxn>
                <a:cxn ang="0">
                  <a:pos x="85026" y="98954"/>
                </a:cxn>
                <a:cxn ang="0">
                  <a:pos x="84494" y="107421"/>
                </a:cxn>
                <a:cxn ang="0">
                  <a:pos x="88746" y="133350"/>
                </a:cxn>
                <a:cxn ang="0">
                  <a:pos x="93528" y="177800"/>
                </a:cxn>
                <a:cxn ang="0">
                  <a:pos x="94591" y="195263"/>
                </a:cxn>
                <a:cxn ang="0">
                  <a:pos x="97248" y="201083"/>
                </a:cxn>
                <a:cxn ang="0">
                  <a:pos x="108939" y="202142"/>
                </a:cxn>
                <a:cxn ang="0">
                  <a:pos x="114785" y="197379"/>
                </a:cxn>
                <a:cxn ang="0">
                  <a:pos x="115316" y="193146"/>
                </a:cxn>
                <a:cxn ang="0">
                  <a:pos x="112659" y="161396"/>
                </a:cxn>
                <a:cxn ang="0">
                  <a:pos x="111065" y="137583"/>
                </a:cxn>
              </a:cxnLst>
              <a:rect l="0" t="0" r="0" b="0"/>
              <a:pathLst>
                <a:path w="236" h="474">
                  <a:moveTo>
                    <a:pt x="206" y="234"/>
                  </a:moveTo>
                  <a:lnTo>
                    <a:pt x="206" y="234"/>
                  </a:lnTo>
                  <a:lnTo>
                    <a:pt x="201" y="205"/>
                  </a:lnTo>
                  <a:lnTo>
                    <a:pt x="201" y="205"/>
                  </a:lnTo>
                  <a:lnTo>
                    <a:pt x="201" y="195"/>
                  </a:lnTo>
                  <a:lnTo>
                    <a:pt x="201" y="192"/>
                  </a:lnTo>
                  <a:lnTo>
                    <a:pt x="198" y="195"/>
                  </a:lnTo>
                  <a:lnTo>
                    <a:pt x="198" y="195"/>
                  </a:lnTo>
                  <a:lnTo>
                    <a:pt x="201" y="191"/>
                  </a:lnTo>
                  <a:lnTo>
                    <a:pt x="202" y="187"/>
                  </a:lnTo>
                  <a:lnTo>
                    <a:pt x="204" y="183"/>
                  </a:lnTo>
                  <a:lnTo>
                    <a:pt x="202" y="179"/>
                  </a:lnTo>
                  <a:lnTo>
                    <a:pt x="202" y="179"/>
                  </a:lnTo>
                  <a:lnTo>
                    <a:pt x="213" y="165"/>
                  </a:lnTo>
                  <a:lnTo>
                    <a:pt x="223" y="150"/>
                  </a:lnTo>
                  <a:lnTo>
                    <a:pt x="229" y="135"/>
                  </a:lnTo>
                  <a:lnTo>
                    <a:pt x="233" y="119"/>
                  </a:lnTo>
                  <a:lnTo>
                    <a:pt x="236" y="103"/>
                  </a:lnTo>
                  <a:lnTo>
                    <a:pt x="235" y="87"/>
                  </a:lnTo>
                  <a:lnTo>
                    <a:pt x="232" y="69"/>
                  </a:lnTo>
                  <a:lnTo>
                    <a:pt x="225" y="51"/>
                  </a:lnTo>
                  <a:lnTo>
                    <a:pt x="225" y="51"/>
                  </a:lnTo>
                  <a:lnTo>
                    <a:pt x="220" y="44"/>
                  </a:lnTo>
                  <a:lnTo>
                    <a:pt x="214" y="38"/>
                  </a:lnTo>
                  <a:lnTo>
                    <a:pt x="206" y="32"/>
                  </a:lnTo>
                  <a:lnTo>
                    <a:pt x="197" y="27"/>
                  </a:lnTo>
                  <a:lnTo>
                    <a:pt x="179" y="19"/>
                  </a:lnTo>
                  <a:lnTo>
                    <a:pt x="163" y="12"/>
                  </a:lnTo>
                  <a:lnTo>
                    <a:pt x="163" y="12"/>
                  </a:lnTo>
                  <a:lnTo>
                    <a:pt x="155" y="8"/>
                  </a:lnTo>
                  <a:lnTo>
                    <a:pt x="145" y="5"/>
                  </a:lnTo>
                  <a:lnTo>
                    <a:pt x="125" y="1"/>
                  </a:lnTo>
                  <a:lnTo>
                    <a:pt x="106" y="0"/>
                  </a:lnTo>
                  <a:lnTo>
                    <a:pt x="87" y="1"/>
                  </a:lnTo>
                  <a:lnTo>
                    <a:pt x="87" y="1"/>
                  </a:lnTo>
                  <a:lnTo>
                    <a:pt x="68" y="5"/>
                  </a:lnTo>
                  <a:lnTo>
                    <a:pt x="50" y="11"/>
                  </a:lnTo>
                  <a:lnTo>
                    <a:pt x="37" y="19"/>
                  </a:lnTo>
                  <a:lnTo>
                    <a:pt x="25" y="30"/>
                  </a:lnTo>
                  <a:lnTo>
                    <a:pt x="19" y="35"/>
                  </a:lnTo>
                  <a:lnTo>
                    <a:pt x="15" y="42"/>
                  </a:lnTo>
                  <a:lnTo>
                    <a:pt x="7" y="57"/>
                  </a:lnTo>
                  <a:lnTo>
                    <a:pt x="3" y="73"/>
                  </a:lnTo>
                  <a:lnTo>
                    <a:pt x="0" y="92"/>
                  </a:lnTo>
                  <a:lnTo>
                    <a:pt x="0" y="92"/>
                  </a:lnTo>
                  <a:lnTo>
                    <a:pt x="0" y="110"/>
                  </a:lnTo>
                  <a:lnTo>
                    <a:pt x="1" y="126"/>
                  </a:lnTo>
                  <a:lnTo>
                    <a:pt x="6" y="141"/>
                  </a:lnTo>
                  <a:lnTo>
                    <a:pt x="11" y="156"/>
                  </a:lnTo>
                  <a:lnTo>
                    <a:pt x="19" y="168"/>
                  </a:lnTo>
                  <a:lnTo>
                    <a:pt x="29" y="179"/>
                  </a:lnTo>
                  <a:lnTo>
                    <a:pt x="41" y="188"/>
                  </a:lnTo>
                  <a:lnTo>
                    <a:pt x="56" y="195"/>
                  </a:lnTo>
                  <a:lnTo>
                    <a:pt x="56" y="195"/>
                  </a:lnTo>
                  <a:lnTo>
                    <a:pt x="54" y="200"/>
                  </a:lnTo>
                  <a:lnTo>
                    <a:pt x="54" y="358"/>
                  </a:lnTo>
                  <a:lnTo>
                    <a:pt x="54" y="358"/>
                  </a:lnTo>
                  <a:lnTo>
                    <a:pt x="56" y="394"/>
                  </a:lnTo>
                  <a:lnTo>
                    <a:pt x="56" y="412"/>
                  </a:lnTo>
                  <a:lnTo>
                    <a:pt x="54" y="420"/>
                  </a:lnTo>
                  <a:lnTo>
                    <a:pt x="52" y="430"/>
                  </a:lnTo>
                  <a:lnTo>
                    <a:pt x="52" y="430"/>
                  </a:lnTo>
                  <a:lnTo>
                    <a:pt x="50" y="438"/>
                  </a:lnTo>
                  <a:lnTo>
                    <a:pt x="50" y="446"/>
                  </a:lnTo>
                  <a:lnTo>
                    <a:pt x="53" y="454"/>
                  </a:lnTo>
                  <a:lnTo>
                    <a:pt x="56" y="461"/>
                  </a:lnTo>
                  <a:lnTo>
                    <a:pt x="56" y="461"/>
                  </a:lnTo>
                  <a:lnTo>
                    <a:pt x="57" y="465"/>
                  </a:lnTo>
                  <a:lnTo>
                    <a:pt x="60" y="469"/>
                  </a:lnTo>
                  <a:lnTo>
                    <a:pt x="64" y="472"/>
                  </a:lnTo>
                  <a:lnTo>
                    <a:pt x="67" y="473"/>
                  </a:lnTo>
                  <a:lnTo>
                    <a:pt x="75" y="474"/>
                  </a:lnTo>
                  <a:lnTo>
                    <a:pt x="83" y="474"/>
                  </a:lnTo>
                  <a:lnTo>
                    <a:pt x="90" y="472"/>
                  </a:lnTo>
                  <a:lnTo>
                    <a:pt x="94" y="466"/>
                  </a:lnTo>
                  <a:lnTo>
                    <a:pt x="95" y="462"/>
                  </a:lnTo>
                  <a:lnTo>
                    <a:pt x="96" y="460"/>
                  </a:lnTo>
                  <a:lnTo>
                    <a:pt x="96" y="455"/>
                  </a:lnTo>
                  <a:lnTo>
                    <a:pt x="95" y="450"/>
                  </a:lnTo>
                  <a:lnTo>
                    <a:pt x="95" y="450"/>
                  </a:lnTo>
                  <a:lnTo>
                    <a:pt x="94" y="442"/>
                  </a:lnTo>
                  <a:lnTo>
                    <a:pt x="95" y="430"/>
                  </a:lnTo>
                  <a:lnTo>
                    <a:pt x="96" y="409"/>
                  </a:lnTo>
                  <a:lnTo>
                    <a:pt x="96" y="409"/>
                  </a:lnTo>
                  <a:lnTo>
                    <a:pt x="98" y="392"/>
                  </a:lnTo>
                  <a:lnTo>
                    <a:pt x="96" y="375"/>
                  </a:lnTo>
                  <a:lnTo>
                    <a:pt x="95" y="340"/>
                  </a:lnTo>
                  <a:lnTo>
                    <a:pt x="95" y="200"/>
                  </a:lnTo>
                  <a:lnTo>
                    <a:pt x="95" y="200"/>
                  </a:lnTo>
                  <a:lnTo>
                    <a:pt x="95" y="196"/>
                  </a:lnTo>
                  <a:lnTo>
                    <a:pt x="94" y="192"/>
                  </a:lnTo>
                  <a:lnTo>
                    <a:pt x="94" y="192"/>
                  </a:lnTo>
                  <a:lnTo>
                    <a:pt x="96" y="188"/>
                  </a:lnTo>
                  <a:lnTo>
                    <a:pt x="98" y="183"/>
                  </a:lnTo>
                  <a:lnTo>
                    <a:pt x="99" y="179"/>
                  </a:lnTo>
                  <a:lnTo>
                    <a:pt x="98" y="173"/>
                  </a:lnTo>
                  <a:lnTo>
                    <a:pt x="96" y="169"/>
                  </a:lnTo>
                  <a:lnTo>
                    <a:pt x="94" y="165"/>
                  </a:lnTo>
                  <a:lnTo>
                    <a:pt x="90" y="162"/>
                  </a:lnTo>
                  <a:lnTo>
                    <a:pt x="84" y="161"/>
                  </a:lnTo>
                  <a:lnTo>
                    <a:pt x="84" y="161"/>
                  </a:lnTo>
                  <a:lnTo>
                    <a:pt x="72" y="158"/>
                  </a:lnTo>
                  <a:lnTo>
                    <a:pt x="63" y="153"/>
                  </a:lnTo>
                  <a:lnTo>
                    <a:pt x="54" y="148"/>
                  </a:lnTo>
                  <a:lnTo>
                    <a:pt x="49" y="139"/>
                  </a:lnTo>
                  <a:lnTo>
                    <a:pt x="46" y="131"/>
                  </a:lnTo>
                  <a:lnTo>
                    <a:pt x="44" y="122"/>
                  </a:lnTo>
                  <a:lnTo>
                    <a:pt x="42" y="112"/>
                  </a:lnTo>
                  <a:lnTo>
                    <a:pt x="41" y="100"/>
                  </a:lnTo>
                  <a:lnTo>
                    <a:pt x="41" y="100"/>
                  </a:lnTo>
                  <a:lnTo>
                    <a:pt x="41" y="88"/>
                  </a:lnTo>
                  <a:lnTo>
                    <a:pt x="44" y="78"/>
                  </a:lnTo>
                  <a:lnTo>
                    <a:pt x="46" y="70"/>
                  </a:lnTo>
                  <a:lnTo>
                    <a:pt x="50" y="62"/>
                  </a:lnTo>
                  <a:lnTo>
                    <a:pt x="57" y="57"/>
                  </a:lnTo>
                  <a:lnTo>
                    <a:pt x="64" y="51"/>
                  </a:lnTo>
                  <a:lnTo>
                    <a:pt x="73" y="47"/>
                  </a:lnTo>
                  <a:lnTo>
                    <a:pt x="84" y="42"/>
                  </a:lnTo>
                  <a:lnTo>
                    <a:pt x="84" y="42"/>
                  </a:lnTo>
                  <a:lnTo>
                    <a:pt x="96" y="39"/>
                  </a:lnTo>
                  <a:lnTo>
                    <a:pt x="107" y="39"/>
                  </a:lnTo>
                  <a:lnTo>
                    <a:pt x="119" y="40"/>
                  </a:lnTo>
                  <a:lnTo>
                    <a:pt x="130" y="43"/>
                  </a:lnTo>
                  <a:lnTo>
                    <a:pt x="143" y="47"/>
                  </a:lnTo>
                  <a:lnTo>
                    <a:pt x="153" y="53"/>
                  </a:lnTo>
                  <a:lnTo>
                    <a:pt x="174" y="62"/>
                  </a:lnTo>
                  <a:lnTo>
                    <a:pt x="174" y="62"/>
                  </a:lnTo>
                  <a:lnTo>
                    <a:pt x="181" y="68"/>
                  </a:lnTo>
                  <a:lnTo>
                    <a:pt x="186" y="72"/>
                  </a:lnTo>
                  <a:lnTo>
                    <a:pt x="191" y="78"/>
                  </a:lnTo>
                  <a:lnTo>
                    <a:pt x="194" y="84"/>
                  </a:lnTo>
                  <a:lnTo>
                    <a:pt x="195" y="91"/>
                  </a:lnTo>
                  <a:lnTo>
                    <a:pt x="195" y="97"/>
                  </a:lnTo>
                  <a:lnTo>
                    <a:pt x="195" y="106"/>
                  </a:lnTo>
                  <a:lnTo>
                    <a:pt x="193" y="112"/>
                  </a:lnTo>
                  <a:lnTo>
                    <a:pt x="187" y="127"/>
                  </a:lnTo>
                  <a:lnTo>
                    <a:pt x="181" y="141"/>
                  </a:lnTo>
                  <a:lnTo>
                    <a:pt x="171" y="153"/>
                  </a:lnTo>
                  <a:lnTo>
                    <a:pt x="163" y="162"/>
                  </a:lnTo>
                  <a:lnTo>
                    <a:pt x="163" y="162"/>
                  </a:lnTo>
                  <a:lnTo>
                    <a:pt x="159" y="169"/>
                  </a:lnTo>
                  <a:lnTo>
                    <a:pt x="156" y="176"/>
                  </a:lnTo>
                  <a:lnTo>
                    <a:pt x="157" y="181"/>
                  </a:lnTo>
                  <a:lnTo>
                    <a:pt x="160" y="187"/>
                  </a:lnTo>
                  <a:lnTo>
                    <a:pt x="160" y="187"/>
                  </a:lnTo>
                  <a:lnTo>
                    <a:pt x="159" y="195"/>
                  </a:lnTo>
                  <a:lnTo>
                    <a:pt x="159" y="203"/>
                  </a:lnTo>
                  <a:lnTo>
                    <a:pt x="162" y="219"/>
                  </a:lnTo>
                  <a:lnTo>
                    <a:pt x="164" y="236"/>
                  </a:lnTo>
                  <a:lnTo>
                    <a:pt x="167" y="252"/>
                  </a:lnTo>
                  <a:lnTo>
                    <a:pt x="167" y="252"/>
                  </a:lnTo>
                  <a:lnTo>
                    <a:pt x="172" y="308"/>
                  </a:lnTo>
                  <a:lnTo>
                    <a:pt x="176" y="336"/>
                  </a:lnTo>
                  <a:lnTo>
                    <a:pt x="176" y="365"/>
                  </a:lnTo>
                  <a:lnTo>
                    <a:pt x="176" y="365"/>
                  </a:lnTo>
                  <a:lnTo>
                    <a:pt x="178" y="369"/>
                  </a:lnTo>
                  <a:lnTo>
                    <a:pt x="179" y="373"/>
                  </a:lnTo>
                  <a:lnTo>
                    <a:pt x="181" y="377"/>
                  </a:lnTo>
                  <a:lnTo>
                    <a:pt x="183" y="380"/>
                  </a:lnTo>
                  <a:lnTo>
                    <a:pt x="190" y="382"/>
                  </a:lnTo>
                  <a:lnTo>
                    <a:pt x="197" y="384"/>
                  </a:lnTo>
                  <a:lnTo>
                    <a:pt x="205" y="382"/>
                  </a:lnTo>
                  <a:lnTo>
                    <a:pt x="212" y="380"/>
                  </a:lnTo>
                  <a:lnTo>
                    <a:pt x="214" y="377"/>
                  </a:lnTo>
                  <a:lnTo>
                    <a:pt x="216" y="373"/>
                  </a:lnTo>
                  <a:lnTo>
                    <a:pt x="217" y="369"/>
                  </a:lnTo>
                  <a:lnTo>
                    <a:pt x="217" y="365"/>
                  </a:lnTo>
                  <a:lnTo>
                    <a:pt x="217" y="365"/>
                  </a:lnTo>
                  <a:lnTo>
                    <a:pt x="217" y="344"/>
                  </a:lnTo>
                  <a:lnTo>
                    <a:pt x="214" y="325"/>
                  </a:lnTo>
                  <a:lnTo>
                    <a:pt x="212" y="305"/>
                  </a:lnTo>
                  <a:lnTo>
                    <a:pt x="210" y="286"/>
                  </a:lnTo>
                  <a:lnTo>
                    <a:pt x="210" y="286"/>
                  </a:lnTo>
                  <a:lnTo>
                    <a:pt x="209" y="260"/>
                  </a:lnTo>
                  <a:lnTo>
                    <a:pt x="206" y="234"/>
                  </a:lnTo>
                  <a:lnTo>
                    <a:pt x="206" y="2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95" name="Freeform 1723"/>
            <p:cNvSpPr/>
            <p:nvPr/>
          </p:nvSpPr>
          <p:spPr>
            <a:xfrm>
              <a:off x="2236343" y="2683348"/>
              <a:ext cx="204788" cy="74613"/>
            </a:xfrm>
            <a:custGeom>
              <a:avLst/>
              <a:gdLst/>
              <a:ahLst/>
              <a:cxnLst>
                <a:cxn ang="0">
                  <a:pos x="174703" y="5292"/>
                </a:cxn>
                <a:cxn ang="0">
                  <a:pos x="135118" y="4763"/>
                </a:cxn>
                <a:cxn ang="0">
                  <a:pos x="74948" y="529"/>
                </a:cxn>
                <a:cxn ang="0">
                  <a:pos x="35891" y="0"/>
                </a:cxn>
                <a:cxn ang="0">
                  <a:pos x="15834" y="529"/>
                </a:cxn>
                <a:cxn ang="0">
                  <a:pos x="7917" y="3175"/>
                </a:cxn>
                <a:cxn ang="0">
                  <a:pos x="2111" y="8996"/>
                </a:cxn>
                <a:cxn ang="0">
                  <a:pos x="0" y="18521"/>
                </a:cxn>
                <a:cxn ang="0">
                  <a:pos x="0" y="28575"/>
                </a:cxn>
                <a:cxn ang="0">
                  <a:pos x="3167" y="50271"/>
                </a:cxn>
                <a:cxn ang="0">
                  <a:pos x="6861" y="66675"/>
                </a:cxn>
                <a:cxn ang="0">
                  <a:pos x="8973" y="70380"/>
                </a:cxn>
                <a:cxn ang="0">
                  <a:pos x="16362" y="74613"/>
                </a:cxn>
                <a:cxn ang="0">
                  <a:pos x="20584" y="73555"/>
                </a:cxn>
                <a:cxn ang="0">
                  <a:pos x="25862" y="72496"/>
                </a:cxn>
                <a:cxn ang="0">
                  <a:pos x="43280" y="70380"/>
                </a:cxn>
                <a:cxn ang="0">
                  <a:pos x="66503" y="68792"/>
                </a:cxn>
                <a:cxn ang="0">
                  <a:pos x="70726" y="67205"/>
                </a:cxn>
                <a:cxn ang="0">
                  <a:pos x="73365" y="65088"/>
                </a:cxn>
                <a:cxn ang="0">
                  <a:pos x="76532" y="57150"/>
                </a:cxn>
                <a:cxn ang="0">
                  <a:pos x="73365" y="50271"/>
                </a:cxn>
                <a:cxn ang="0">
                  <a:pos x="70726" y="47625"/>
                </a:cxn>
                <a:cxn ang="0">
                  <a:pos x="66503" y="47096"/>
                </a:cxn>
                <a:cxn ang="0">
                  <a:pos x="46447" y="48684"/>
                </a:cxn>
                <a:cxn ang="0">
                  <a:pos x="26390" y="50800"/>
                </a:cxn>
                <a:cxn ang="0">
                  <a:pos x="22696" y="29104"/>
                </a:cxn>
                <a:cxn ang="0">
                  <a:pos x="22696" y="26988"/>
                </a:cxn>
                <a:cxn ang="0">
                  <a:pos x="24279" y="23283"/>
                </a:cxn>
                <a:cxn ang="0">
                  <a:pos x="28501" y="21167"/>
                </a:cxn>
                <a:cxn ang="0">
                  <a:pos x="41169" y="21167"/>
                </a:cxn>
                <a:cxn ang="0">
                  <a:pos x="49086" y="22225"/>
                </a:cxn>
                <a:cxn ang="0">
                  <a:pos x="88671" y="23283"/>
                </a:cxn>
                <a:cxn ang="0">
                  <a:pos x="128784" y="26988"/>
                </a:cxn>
                <a:cxn ang="0">
                  <a:pos x="163091" y="26988"/>
                </a:cxn>
                <a:cxn ang="0">
                  <a:pos x="184731" y="26988"/>
                </a:cxn>
                <a:cxn ang="0">
                  <a:pos x="183676" y="37042"/>
                </a:cxn>
                <a:cxn ang="0">
                  <a:pos x="182620" y="40746"/>
                </a:cxn>
                <a:cxn ang="0">
                  <a:pos x="178926" y="42863"/>
                </a:cxn>
                <a:cxn ang="0">
                  <a:pos x="168370" y="44450"/>
                </a:cxn>
                <a:cxn ang="0">
                  <a:pos x="134590" y="43392"/>
                </a:cxn>
                <a:cxn ang="0">
                  <a:pos x="131423" y="43392"/>
                </a:cxn>
                <a:cxn ang="0">
                  <a:pos x="128256" y="45509"/>
                </a:cxn>
                <a:cxn ang="0">
                  <a:pos x="124562" y="50800"/>
                </a:cxn>
                <a:cxn ang="0">
                  <a:pos x="124562" y="58738"/>
                </a:cxn>
                <a:cxn ang="0">
                  <a:pos x="128256" y="62971"/>
                </a:cxn>
                <a:cxn ang="0">
                  <a:pos x="131423" y="65088"/>
                </a:cxn>
                <a:cxn ang="0">
                  <a:pos x="134590" y="65088"/>
                </a:cxn>
                <a:cxn ang="0">
                  <a:pos x="164675" y="66675"/>
                </a:cxn>
                <a:cxn ang="0">
                  <a:pos x="181037" y="65617"/>
                </a:cxn>
                <a:cxn ang="0">
                  <a:pos x="191065" y="62971"/>
                </a:cxn>
                <a:cxn ang="0">
                  <a:pos x="198982" y="57680"/>
                </a:cxn>
                <a:cxn ang="0">
                  <a:pos x="203205" y="50271"/>
                </a:cxn>
                <a:cxn ang="0">
                  <a:pos x="203732" y="44979"/>
                </a:cxn>
                <a:cxn ang="0">
                  <a:pos x="204788" y="25400"/>
                </a:cxn>
                <a:cxn ang="0">
                  <a:pos x="203205" y="16404"/>
                </a:cxn>
                <a:cxn ang="0">
                  <a:pos x="200566" y="12171"/>
                </a:cxn>
                <a:cxn ang="0">
                  <a:pos x="195815" y="8467"/>
                </a:cxn>
                <a:cxn ang="0">
                  <a:pos x="185259" y="6350"/>
                </a:cxn>
                <a:cxn ang="0">
                  <a:pos x="174703" y="5292"/>
                </a:cxn>
              </a:cxnLst>
              <a:rect l="0" t="0" r="0" b="0"/>
              <a:pathLst>
                <a:path w="388" h="141">
                  <a:moveTo>
                    <a:pt x="331" y="10"/>
                  </a:moveTo>
                  <a:lnTo>
                    <a:pt x="331" y="10"/>
                  </a:lnTo>
                  <a:lnTo>
                    <a:pt x="293" y="10"/>
                  </a:lnTo>
                  <a:lnTo>
                    <a:pt x="256" y="9"/>
                  </a:lnTo>
                  <a:lnTo>
                    <a:pt x="180" y="4"/>
                  </a:lnTo>
                  <a:lnTo>
                    <a:pt x="142" y="1"/>
                  </a:lnTo>
                  <a:lnTo>
                    <a:pt x="106" y="0"/>
                  </a:lnTo>
                  <a:lnTo>
                    <a:pt x="68" y="0"/>
                  </a:lnTo>
                  <a:lnTo>
                    <a:pt x="30" y="1"/>
                  </a:lnTo>
                  <a:lnTo>
                    <a:pt x="30" y="1"/>
                  </a:lnTo>
                  <a:lnTo>
                    <a:pt x="21" y="2"/>
                  </a:lnTo>
                  <a:lnTo>
                    <a:pt x="15" y="6"/>
                  </a:lnTo>
                  <a:lnTo>
                    <a:pt x="8" y="12"/>
                  </a:lnTo>
                  <a:lnTo>
                    <a:pt x="4" y="17"/>
                  </a:lnTo>
                  <a:lnTo>
                    <a:pt x="1" y="25"/>
                  </a:lnTo>
                  <a:lnTo>
                    <a:pt x="0" y="35"/>
                  </a:lnTo>
                  <a:lnTo>
                    <a:pt x="0" y="44"/>
                  </a:lnTo>
                  <a:lnTo>
                    <a:pt x="0" y="54"/>
                  </a:lnTo>
                  <a:lnTo>
                    <a:pt x="2" y="74"/>
                  </a:lnTo>
                  <a:lnTo>
                    <a:pt x="6" y="95"/>
                  </a:lnTo>
                  <a:lnTo>
                    <a:pt x="13" y="126"/>
                  </a:lnTo>
                  <a:lnTo>
                    <a:pt x="13" y="126"/>
                  </a:lnTo>
                  <a:lnTo>
                    <a:pt x="15" y="128"/>
                  </a:lnTo>
                  <a:lnTo>
                    <a:pt x="17" y="133"/>
                  </a:lnTo>
                  <a:lnTo>
                    <a:pt x="23" y="138"/>
                  </a:lnTo>
                  <a:lnTo>
                    <a:pt x="31" y="141"/>
                  </a:lnTo>
                  <a:lnTo>
                    <a:pt x="35" y="141"/>
                  </a:lnTo>
                  <a:lnTo>
                    <a:pt x="39" y="139"/>
                  </a:lnTo>
                  <a:lnTo>
                    <a:pt x="39" y="139"/>
                  </a:lnTo>
                  <a:lnTo>
                    <a:pt x="49" y="137"/>
                  </a:lnTo>
                  <a:lnTo>
                    <a:pt x="59" y="135"/>
                  </a:lnTo>
                  <a:lnTo>
                    <a:pt x="82" y="133"/>
                  </a:lnTo>
                  <a:lnTo>
                    <a:pt x="126" y="130"/>
                  </a:lnTo>
                  <a:lnTo>
                    <a:pt x="126" y="130"/>
                  </a:lnTo>
                  <a:lnTo>
                    <a:pt x="130" y="130"/>
                  </a:lnTo>
                  <a:lnTo>
                    <a:pt x="134" y="127"/>
                  </a:lnTo>
                  <a:lnTo>
                    <a:pt x="137" y="126"/>
                  </a:lnTo>
                  <a:lnTo>
                    <a:pt x="139" y="123"/>
                  </a:lnTo>
                  <a:lnTo>
                    <a:pt x="144" y="115"/>
                  </a:lnTo>
                  <a:lnTo>
                    <a:pt x="145" y="108"/>
                  </a:lnTo>
                  <a:lnTo>
                    <a:pt x="144" y="100"/>
                  </a:lnTo>
                  <a:lnTo>
                    <a:pt x="139" y="95"/>
                  </a:lnTo>
                  <a:lnTo>
                    <a:pt x="137" y="92"/>
                  </a:lnTo>
                  <a:lnTo>
                    <a:pt x="134" y="90"/>
                  </a:lnTo>
                  <a:lnTo>
                    <a:pt x="130" y="89"/>
                  </a:lnTo>
                  <a:lnTo>
                    <a:pt x="126" y="89"/>
                  </a:lnTo>
                  <a:lnTo>
                    <a:pt x="126" y="89"/>
                  </a:lnTo>
                  <a:lnTo>
                    <a:pt x="88" y="92"/>
                  </a:lnTo>
                  <a:lnTo>
                    <a:pt x="69" y="93"/>
                  </a:lnTo>
                  <a:lnTo>
                    <a:pt x="50" y="96"/>
                  </a:lnTo>
                  <a:lnTo>
                    <a:pt x="50" y="96"/>
                  </a:lnTo>
                  <a:lnTo>
                    <a:pt x="43" y="55"/>
                  </a:lnTo>
                  <a:lnTo>
                    <a:pt x="43" y="55"/>
                  </a:lnTo>
                  <a:lnTo>
                    <a:pt x="43" y="51"/>
                  </a:lnTo>
                  <a:lnTo>
                    <a:pt x="44" y="47"/>
                  </a:lnTo>
                  <a:lnTo>
                    <a:pt x="46" y="44"/>
                  </a:lnTo>
                  <a:lnTo>
                    <a:pt x="49" y="43"/>
                  </a:lnTo>
                  <a:lnTo>
                    <a:pt x="54" y="40"/>
                  </a:lnTo>
                  <a:lnTo>
                    <a:pt x="62" y="39"/>
                  </a:lnTo>
                  <a:lnTo>
                    <a:pt x="78" y="40"/>
                  </a:lnTo>
                  <a:lnTo>
                    <a:pt x="93" y="42"/>
                  </a:lnTo>
                  <a:lnTo>
                    <a:pt x="93" y="42"/>
                  </a:lnTo>
                  <a:lnTo>
                    <a:pt x="131" y="43"/>
                  </a:lnTo>
                  <a:lnTo>
                    <a:pt x="168" y="44"/>
                  </a:lnTo>
                  <a:lnTo>
                    <a:pt x="244" y="51"/>
                  </a:lnTo>
                  <a:lnTo>
                    <a:pt x="244" y="51"/>
                  </a:lnTo>
                  <a:lnTo>
                    <a:pt x="276" y="53"/>
                  </a:lnTo>
                  <a:lnTo>
                    <a:pt x="309" y="51"/>
                  </a:lnTo>
                  <a:lnTo>
                    <a:pt x="350" y="51"/>
                  </a:lnTo>
                  <a:lnTo>
                    <a:pt x="350" y="51"/>
                  </a:lnTo>
                  <a:lnTo>
                    <a:pt x="350" y="61"/>
                  </a:lnTo>
                  <a:lnTo>
                    <a:pt x="348" y="70"/>
                  </a:lnTo>
                  <a:lnTo>
                    <a:pt x="347" y="74"/>
                  </a:lnTo>
                  <a:lnTo>
                    <a:pt x="346" y="77"/>
                  </a:lnTo>
                  <a:lnTo>
                    <a:pt x="343" y="80"/>
                  </a:lnTo>
                  <a:lnTo>
                    <a:pt x="339" y="81"/>
                  </a:lnTo>
                  <a:lnTo>
                    <a:pt x="339" y="81"/>
                  </a:lnTo>
                  <a:lnTo>
                    <a:pt x="319" y="84"/>
                  </a:lnTo>
                  <a:lnTo>
                    <a:pt x="297" y="84"/>
                  </a:lnTo>
                  <a:lnTo>
                    <a:pt x="255" y="82"/>
                  </a:lnTo>
                  <a:lnTo>
                    <a:pt x="255" y="82"/>
                  </a:lnTo>
                  <a:lnTo>
                    <a:pt x="249" y="82"/>
                  </a:lnTo>
                  <a:lnTo>
                    <a:pt x="245" y="84"/>
                  </a:lnTo>
                  <a:lnTo>
                    <a:pt x="243" y="86"/>
                  </a:lnTo>
                  <a:lnTo>
                    <a:pt x="240" y="89"/>
                  </a:lnTo>
                  <a:lnTo>
                    <a:pt x="236" y="96"/>
                  </a:lnTo>
                  <a:lnTo>
                    <a:pt x="234" y="103"/>
                  </a:lnTo>
                  <a:lnTo>
                    <a:pt x="236" y="111"/>
                  </a:lnTo>
                  <a:lnTo>
                    <a:pt x="240" y="116"/>
                  </a:lnTo>
                  <a:lnTo>
                    <a:pt x="243" y="119"/>
                  </a:lnTo>
                  <a:lnTo>
                    <a:pt x="245" y="122"/>
                  </a:lnTo>
                  <a:lnTo>
                    <a:pt x="249" y="123"/>
                  </a:lnTo>
                  <a:lnTo>
                    <a:pt x="255" y="123"/>
                  </a:lnTo>
                  <a:lnTo>
                    <a:pt x="255" y="123"/>
                  </a:lnTo>
                  <a:lnTo>
                    <a:pt x="290" y="126"/>
                  </a:lnTo>
                  <a:lnTo>
                    <a:pt x="312" y="126"/>
                  </a:lnTo>
                  <a:lnTo>
                    <a:pt x="333" y="126"/>
                  </a:lnTo>
                  <a:lnTo>
                    <a:pt x="343" y="124"/>
                  </a:lnTo>
                  <a:lnTo>
                    <a:pt x="354" y="122"/>
                  </a:lnTo>
                  <a:lnTo>
                    <a:pt x="362" y="119"/>
                  </a:lnTo>
                  <a:lnTo>
                    <a:pt x="370" y="115"/>
                  </a:lnTo>
                  <a:lnTo>
                    <a:pt x="377" y="109"/>
                  </a:lnTo>
                  <a:lnTo>
                    <a:pt x="382" y="103"/>
                  </a:lnTo>
                  <a:lnTo>
                    <a:pt x="385" y="95"/>
                  </a:lnTo>
                  <a:lnTo>
                    <a:pt x="386" y="85"/>
                  </a:lnTo>
                  <a:lnTo>
                    <a:pt x="386" y="85"/>
                  </a:lnTo>
                  <a:lnTo>
                    <a:pt x="388" y="65"/>
                  </a:lnTo>
                  <a:lnTo>
                    <a:pt x="388" y="48"/>
                  </a:lnTo>
                  <a:lnTo>
                    <a:pt x="386" y="36"/>
                  </a:lnTo>
                  <a:lnTo>
                    <a:pt x="385" y="31"/>
                  </a:lnTo>
                  <a:lnTo>
                    <a:pt x="384" y="25"/>
                  </a:lnTo>
                  <a:lnTo>
                    <a:pt x="380" y="23"/>
                  </a:lnTo>
                  <a:lnTo>
                    <a:pt x="377" y="19"/>
                  </a:lnTo>
                  <a:lnTo>
                    <a:pt x="371" y="16"/>
                  </a:lnTo>
                  <a:lnTo>
                    <a:pt x="366" y="15"/>
                  </a:lnTo>
                  <a:lnTo>
                    <a:pt x="351" y="12"/>
                  </a:lnTo>
                  <a:lnTo>
                    <a:pt x="331" y="10"/>
                  </a:lnTo>
                  <a:lnTo>
                    <a:pt x="331" y="1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96" name="Freeform 1724"/>
            <p:cNvSpPr/>
            <p:nvPr/>
          </p:nvSpPr>
          <p:spPr>
            <a:xfrm>
              <a:off x="2279206" y="2549998"/>
              <a:ext cx="136525" cy="155575"/>
            </a:xfrm>
            <a:custGeom>
              <a:avLst/>
              <a:gdLst/>
              <a:ahLst/>
              <a:cxnLst>
                <a:cxn ang="0">
                  <a:pos x="121651" y="48319"/>
                </a:cxn>
                <a:cxn ang="0">
                  <a:pos x="108901" y="28673"/>
                </a:cxn>
                <a:cxn ang="0">
                  <a:pos x="90840" y="13274"/>
                </a:cxn>
                <a:cxn ang="0">
                  <a:pos x="70653" y="1062"/>
                </a:cxn>
                <a:cxn ang="0">
                  <a:pos x="61091" y="531"/>
                </a:cxn>
                <a:cxn ang="0">
                  <a:pos x="54716" y="7965"/>
                </a:cxn>
                <a:cxn ang="0">
                  <a:pos x="54716" y="13274"/>
                </a:cxn>
                <a:cxn ang="0">
                  <a:pos x="54185" y="23363"/>
                </a:cxn>
                <a:cxn ang="0">
                  <a:pos x="42498" y="38230"/>
                </a:cxn>
                <a:cxn ang="0">
                  <a:pos x="18593" y="54690"/>
                </a:cxn>
                <a:cxn ang="0">
                  <a:pos x="12218" y="61062"/>
                </a:cxn>
                <a:cxn ang="0">
                  <a:pos x="3187" y="76991"/>
                </a:cxn>
                <a:cxn ang="0">
                  <a:pos x="531" y="86018"/>
                </a:cxn>
                <a:cxn ang="0">
                  <a:pos x="1594" y="106195"/>
                </a:cxn>
                <a:cxn ang="0">
                  <a:pos x="12218" y="132212"/>
                </a:cxn>
                <a:cxn ang="0">
                  <a:pos x="22311" y="144425"/>
                </a:cxn>
                <a:cxn ang="0">
                  <a:pos x="35592" y="153451"/>
                </a:cxn>
                <a:cxn ang="0">
                  <a:pos x="43561" y="155575"/>
                </a:cxn>
                <a:cxn ang="0">
                  <a:pos x="48873" y="153982"/>
                </a:cxn>
                <a:cxn ang="0">
                  <a:pos x="54185" y="143363"/>
                </a:cxn>
                <a:cxn ang="0">
                  <a:pos x="50466" y="135929"/>
                </a:cxn>
                <a:cxn ang="0">
                  <a:pos x="46217" y="133805"/>
                </a:cxn>
                <a:cxn ang="0">
                  <a:pos x="36123" y="127964"/>
                </a:cxn>
                <a:cxn ang="0">
                  <a:pos x="26030" y="110973"/>
                </a:cxn>
                <a:cxn ang="0">
                  <a:pos x="20718" y="93451"/>
                </a:cxn>
                <a:cxn ang="0">
                  <a:pos x="21780" y="87080"/>
                </a:cxn>
                <a:cxn ang="0">
                  <a:pos x="30811" y="72743"/>
                </a:cxn>
                <a:cxn ang="0">
                  <a:pos x="50466" y="58407"/>
                </a:cxn>
                <a:cxn ang="0">
                  <a:pos x="64810" y="45133"/>
                </a:cxn>
                <a:cxn ang="0">
                  <a:pos x="74372" y="29203"/>
                </a:cxn>
                <a:cxn ang="0">
                  <a:pos x="88715" y="41416"/>
                </a:cxn>
                <a:cxn ang="0">
                  <a:pos x="100933" y="58407"/>
                </a:cxn>
                <a:cxn ang="0">
                  <a:pos x="111026" y="87080"/>
                </a:cxn>
                <a:cxn ang="0">
                  <a:pos x="108901" y="105664"/>
                </a:cxn>
                <a:cxn ang="0">
                  <a:pos x="93496" y="133274"/>
                </a:cxn>
                <a:cxn ang="0">
                  <a:pos x="91371" y="137522"/>
                </a:cxn>
                <a:cxn ang="0">
                  <a:pos x="92433" y="146017"/>
                </a:cxn>
                <a:cxn ang="0">
                  <a:pos x="101464" y="152389"/>
                </a:cxn>
                <a:cxn ang="0">
                  <a:pos x="107308" y="150265"/>
                </a:cxn>
                <a:cxn ang="0">
                  <a:pos x="114745" y="141239"/>
                </a:cxn>
                <a:cxn ang="0">
                  <a:pos x="131213" y="110973"/>
                </a:cxn>
                <a:cxn ang="0">
                  <a:pos x="136525" y="89203"/>
                </a:cxn>
                <a:cxn ang="0">
                  <a:pos x="133869" y="73274"/>
                </a:cxn>
              </a:cxnLst>
              <a:rect l="0" t="0" r="0" b="0"/>
              <a:pathLst>
                <a:path w="257" h="293">
                  <a:moveTo>
                    <a:pt x="248" y="130"/>
                  </a:moveTo>
                  <a:lnTo>
                    <a:pt x="248" y="130"/>
                  </a:lnTo>
                  <a:lnTo>
                    <a:pt x="229" y="91"/>
                  </a:lnTo>
                  <a:lnTo>
                    <a:pt x="217" y="72"/>
                  </a:lnTo>
                  <a:lnTo>
                    <a:pt x="205" y="54"/>
                  </a:lnTo>
                  <a:lnTo>
                    <a:pt x="205" y="54"/>
                  </a:lnTo>
                  <a:lnTo>
                    <a:pt x="197" y="46"/>
                  </a:lnTo>
                  <a:lnTo>
                    <a:pt x="189" y="38"/>
                  </a:lnTo>
                  <a:lnTo>
                    <a:pt x="171" y="25"/>
                  </a:lnTo>
                  <a:lnTo>
                    <a:pt x="152" y="15"/>
                  </a:lnTo>
                  <a:lnTo>
                    <a:pt x="133" y="2"/>
                  </a:lnTo>
                  <a:lnTo>
                    <a:pt x="133" y="2"/>
                  </a:lnTo>
                  <a:lnTo>
                    <a:pt x="126" y="1"/>
                  </a:lnTo>
                  <a:lnTo>
                    <a:pt x="121" y="0"/>
                  </a:lnTo>
                  <a:lnTo>
                    <a:pt x="115" y="1"/>
                  </a:lnTo>
                  <a:lnTo>
                    <a:pt x="110" y="5"/>
                  </a:lnTo>
                  <a:lnTo>
                    <a:pt x="106" y="9"/>
                  </a:lnTo>
                  <a:lnTo>
                    <a:pt x="103" y="15"/>
                  </a:lnTo>
                  <a:lnTo>
                    <a:pt x="102" y="20"/>
                  </a:lnTo>
                  <a:lnTo>
                    <a:pt x="103" y="25"/>
                  </a:lnTo>
                  <a:lnTo>
                    <a:pt x="103" y="25"/>
                  </a:lnTo>
                  <a:lnTo>
                    <a:pt x="103" y="32"/>
                  </a:lnTo>
                  <a:lnTo>
                    <a:pt x="103" y="39"/>
                  </a:lnTo>
                  <a:lnTo>
                    <a:pt x="102" y="44"/>
                  </a:lnTo>
                  <a:lnTo>
                    <a:pt x="99" y="51"/>
                  </a:lnTo>
                  <a:lnTo>
                    <a:pt x="91" y="62"/>
                  </a:lnTo>
                  <a:lnTo>
                    <a:pt x="80" y="72"/>
                  </a:lnTo>
                  <a:lnTo>
                    <a:pt x="69" y="80"/>
                  </a:lnTo>
                  <a:lnTo>
                    <a:pt x="57" y="88"/>
                  </a:lnTo>
                  <a:lnTo>
                    <a:pt x="35" y="103"/>
                  </a:lnTo>
                  <a:lnTo>
                    <a:pt x="35" y="103"/>
                  </a:lnTo>
                  <a:lnTo>
                    <a:pt x="29" y="108"/>
                  </a:lnTo>
                  <a:lnTo>
                    <a:pt x="23" y="115"/>
                  </a:lnTo>
                  <a:lnTo>
                    <a:pt x="12" y="130"/>
                  </a:lnTo>
                  <a:lnTo>
                    <a:pt x="8" y="137"/>
                  </a:lnTo>
                  <a:lnTo>
                    <a:pt x="6" y="145"/>
                  </a:lnTo>
                  <a:lnTo>
                    <a:pt x="3" y="154"/>
                  </a:lnTo>
                  <a:lnTo>
                    <a:pt x="1" y="162"/>
                  </a:lnTo>
                  <a:lnTo>
                    <a:pt x="1" y="162"/>
                  </a:lnTo>
                  <a:lnTo>
                    <a:pt x="0" y="171"/>
                  </a:lnTo>
                  <a:lnTo>
                    <a:pt x="0" y="180"/>
                  </a:lnTo>
                  <a:lnTo>
                    <a:pt x="3" y="200"/>
                  </a:lnTo>
                  <a:lnTo>
                    <a:pt x="10" y="221"/>
                  </a:lnTo>
                  <a:lnTo>
                    <a:pt x="18" y="240"/>
                  </a:lnTo>
                  <a:lnTo>
                    <a:pt x="23" y="249"/>
                  </a:lnTo>
                  <a:lnTo>
                    <a:pt x="29" y="257"/>
                  </a:lnTo>
                  <a:lnTo>
                    <a:pt x="35" y="266"/>
                  </a:lnTo>
                  <a:lnTo>
                    <a:pt x="42" y="272"/>
                  </a:lnTo>
                  <a:lnTo>
                    <a:pt x="50" y="279"/>
                  </a:lnTo>
                  <a:lnTo>
                    <a:pt x="58" y="285"/>
                  </a:lnTo>
                  <a:lnTo>
                    <a:pt x="67" y="289"/>
                  </a:lnTo>
                  <a:lnTo>
                    <a:pt x="76" y="291"/>
                  </a:lnTo>
                  <a:lnTo>
                    <a:pt x="76" y="291"/>
                  </a:lnTo>
                  <a:lnTo>
                    <a:pt x="82" y="293"/>
                  </a:lnTo>
                  <a:lnTo>
                    <a:pt x="86" y="293"/>
                  </a:lnTo>
                  <a:lnTo>
                    <a:pt x="90" y="291"/>
                  </a:lnTo>
                  <a:lnTo>
                    <a:pt x="92" y="290"/>
                  </a:lnTo>
                  <a:lnTo>
                    <a:pt x="98" y="285"/>
                  </a:lnTo>
                  <a:lnTo>
                    <a:pt x="101" y="278"/>
                  </a:lnTo>
                  <a:lnTo>
                    <a:pt x="102" y="270"/>
                  </a:lnTo>
                  <a:lnTo>
                    <a:pt x="99" y="263"/>
                  </a:lnTo>
                  <a:lnTo>
                    <a:pt x="98" y="259"/>
                  </a:lnTo>
                  <a:lnTo>
                    <a:pt x="95" y="256"/>
                  </a:lnTo>
                  <a:lnTo>
                    <a:pt x="91" y="255"/>
                  </a:lnTo>
                  <a:lnTo>
                    <a:pt x="87" y="252"/>
                  </a:lnTo>
                  <a:lnTo>
                    <a:pt x="87" y="252"/>
                  </a:lnTo>
                  <a:lnTo>
                    <a:pt x="82" y="251"/>
                  </a:lnTo>
                  <a:lnTo>
                    <a:pt x="77" y="248"/>
                  </a:lnTo>
                  <a:lnTo>
                    <a:pt x="68" y="241"/>
                  </a:lnTo>
                  <a:lnTo>
                    <a:pt x="61" y="232"/>
                  </a:lnTo>
                  <a:lnTo>
                    <a:pt x="54" y="221"/>
                  </a:lnTo>
                  <a:lnTo>
                    <a:pt x="49" y="209"/>
                  </a:lnTo>
                  <a:lnTo>
                    <a:pt x="44" y="196"/>
                  </a:lnTo>
                  <a:lnTo>
                    <a:pt x="41" y="185"/>
                  </a:lnTo>
                  <a:lnTo>
                    <a:pt x="39" y="176"/>
                  </a:lnTo>
                  <a:lnTo>
                    <a:pt x="39" y="176"/>
                  </a:lnTo>
                  <a:lnTo>
                    <a:pt x="39" y="169"/>
                  </a:lnTo>
                  <a:lnTo>
                    <a:pt x="41" y="164"/>
                  </a:lnTo>
                  <a:lnTo>
                    <a:pt x="45" y="154"/>
                  </a:lnTo>
                  <a:lnTo>
                    <a:pt x="50" y="145"/>
                  </a:lnTo>
                  <a:lnTo>
                    <a:pt x="58" y="137"/>
                  </a:lnTo>
                  <a:lnTo>
                    <a:pt x="68" y="129"/>
                  </a:lnTo>
                  <a:lnTo>
                    <a:pt x="77" y="122"/>
                  </a:lnTo>
                  <a:lnTo>
                    <a:pt x="95" y="110"/>
                  </a:lnTo>
                  <a:lnTo>
                    <a:pt x="95" y="110"/>
                  </a:lnTo>
                  <a:lnTo>
                    <a:pt x="110" y="97"/>
                  </a:lnTo>
                  <a:lnTo>
                    <a:pt x="122" y="85"/>
                  </a:lnTo>
                  <a:lnTo>
                    <a:pt x="133" y="70"/>
                  </a:lnTo>
                  <a:lnTo>
                    <a:pt x="137" y="63"/>
                  </a:lnTo>
                  <a:lnTo>
                    <a:pt x="140" y="55"/>
                  </a:lnTo>
                  <a:lnTo>
                    <a:pt x="140" y="55"/>
                  </a:lnTo>
                  <a:lnTo>
                    <a:pt x="155" y="66"/>
                  </a:lnTo>
                  <a:lnTo>
                    <a:pt x="167" y="78"/>
                  </a:lnTo>
                  <a:lnTo>
                    <a:pt x="179" y="92"/>
                  </a:lnTo>
                  <a:lnTo>
                    <a:pt x="190" y="110"/>
                  </a:lnTo>
                  <a:lnTo>
                    <a:pt x="190" y="110"/>
                  </a:lnTo>
                  <a:lnTo>
                    <a:pt x="200" y="129"/>
                  </a:lnTo>
                  <a:lnTo>
                    <a:pt x="206" y="146"/>
                  </a:lnTo>
                  <a:lnTo>
                    <a:pt x="209" y="164"/>
                  </a:lnTo>
                  <a:lnTo>
                    <a:pt x="209" y="173"/>
                  </a:lnTo>
                  <a:lnTo>
                    <a:pt x="209" y="181"/>
                  </a:lnTo>
                  <a:lnTo>
                    <a:pt x="205" y="199"/>
                  </a:lnTo>
                  <a:lnTo>
                    <a:pt x="198" y="217"/>
                  </a:lnTo>
                  <a:lnTo>
                    <a:pt x="189" y="233"/>
                  </a:lnTo>
                  <a:lnTo>
                    <a:pt x="176" y="251"/>
                  </a:lnTo>
                  <a:lnTo>
                    <a:pt x="176" y="251"/>
                  </a:lnTo>
                  <a:lnTo>
                    <a:pt x="174" y="255"/>
                  </a:lnTo>
                  <a:lnTo>
                    <a:pt x="172" y="259"/>
                  </a:lnTo>
                  <a:lnTo>
                    <a:pt x="171" y="263"/>
                  </a:lnTo>
                  <a:lnTo>
                    <a:pt x="171" y="267"/>
                  </a:lnTo>
                  <a:lnTo>
                    <a:pt x="174" y="275"/>
                  </a:lnTo>
                  <a:lnTo>
                    <a:pt x="178" y="280"/>
                  </a:lnTo>
                  <a:lnTo>
                    <a:pt x="185" y="285"/>
                  </a:lnTo>
                  <a:lnTo>
                    <a:pt x="191" y="287"/>
                  </a:lnTo>
                  <a:lnTo>
                    <a:pt x="195" y="287"/>
                  </a:lnTo>
                  <a:lnTo>
                    <a:pt x="198" y="286"/>
                  </a:lnTo>
                  <a:lnTo>
                    <a:pt x="202" y="283"/>
                  </a:lnTo>
                  <a:lnTo>
                    <a:pt x="205" y="280"/>
                  </a:lnTo>
                  <a:lnTo>
                    <a:pt x="205" y="280"/>
                  </a:lnTo>
                  <a:lnTo>
                    <a:pt x="216" y="266"/>
                  </a:lnTo>
                  <a:lnTo>
                    <a:pt x="227" y="248"/>
                  </a:lnTo>
                  <a:lnTo>
                    <a:pt x="238" y="229"/>
                  </a:lnTo>
                  <a:lnTo>
                    <a:pt x="247" y="209"/>
                  </a:lnTo>
                  <a:lnTo>
                    <a:pt x="254" y="188"/>
                  </a:lnTo>
                  <a:lnTo>
                    <a:pt x="255" y="179"/>
                  </a:lnTo>
                  <a:lnTo>
                    <a:pt x="257" y="168"/>
                  </a:lnTo>
                  <a:lnTo>
                    <a:pt x="257" y="158"/>
                  </a:lnTo>
                  <a:lnTo>
                    <a:pt x="255" y="148"/>
                  </a:lnTo>
                  <a:lnTo>
                    <a:pt x="252" y="138"/>
                  </a:lnTo>
                  <a:lnTo>
                    <a:pt x="248" y="130"/>
                  </a:lnTo>
                  <a:lnTo>
                    <a:pt x="248" y="13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97" name="Freeform 1725"/>
            <p:cNvSpPr/>
            <p:nvPr/>
          </p:nvSpPr>
          <p:spPr>
            <a:xfrm>
              <a:off x="2449068" y="2564286"/>
              <a:ext cx="44450" cy="36513"/>
            </a:xfrm>
            <a:custGeom>
              <a:avLst/>
              <a:gdLst/>
              <a:ahLst/>
              <a:cxnLst>
                <a:cxn ang="0">
                  <a:pos x="31440" y="2180"/>
                </a:cxn>
                <a:cxn ang="0">
                  <a:pos x="31440" y="2180"/>
                </a:cxn>
                <a:cxn ang="0">
                  <a:pos x="31440" y="1635"/>
                </a:cxn>
                <a:cxn ang="0">
                  <a:pos x="30898" y="1635"/>
                </a:cxn>
                <a:cxn ang="0">
                  <a:pos x="29272" y="3270"/>
                </a:cxn>
                <a:cxn ang="0">
                  <a:pos x="29272" y="3270"/>
                </a:cxn>
                <a:cxn ang="0">
                  <a:pos x="23851" y="5450"/>
                </a:cxn>
                <a:cxn ang="0">
                  <a:pos x="23851" y="5450"/>
                </a:cxn>
                <a:cxn ang="0">
                  <a:pos x="13010" y="10899"/>
                </a:cxn>
                <a:cxn ang="0">
                  <a:pos x="13010" y="10899"/>
                </a:cxn>
                <a:cxn ang="0">
                  <a:pos x="7047" y="14714"/>
                </a:cxn>
                <a:cxn ang="0">
                  <a:pos x="2710" y="19074"/>
                </a:cxn>
                <a:cxn ang="0">
                  <a:pos x="1084" y="21254"/>
                </a:cxn>
                <a:cxn ang="0">
                  <a:pos x="0" y="24524"/>
                </a:cxn>
                <a:cxn ang="0">
                  <a:pos x="0" y="27249"/>
                </a:cxn>
                <a:cxn ang="0">
                  <a:pos x="0" y="31063"/>
                </a:cxn>
                <a:cxn ang="0">
                  <a:pos x="0" y="31063"/>
                </a:cxn>
                <a:cxn ang="0">
                  <a:pos x="542" y="34333"/>
                </a:cxn>
                <a:cxn ang="0">
                  <a:pos x="2710" y="35423"/>
                </a:cxn>
                <a:cxn ang="0">
                  <a:pos x="4879" y="36513"/>
                </a:cxn>
                <a:cxn ang="0">
                  <a:pos x="7047" y="36513"/>
                </a:cxn>
                <a:cxn ang="0">
                  <a:pos x="10299" y="35423"/>
                </a:cxn>
                <a:cxn ang="0">
                  <a:pos x="12468" y="34333"/>
                </a:cxn>
                <a:cxn ang="0">
                  <a:pos x="13552" y="31608"/>
                </a:cxn>
                <a:cxn ang="0">
                  <a:pos x="15178" y="28883"/>
                </a:cxn>
                <a:cxn ang="0">
                  <a:pos x="15178" y="28883"/>
                </a:cxn>
                <a:cxn ang="0">
                  <a:pos x="15178" y="28883"/>
                </a:cxn>
                <a:cxn ang="0">
                  <a:pos x="15178" y="28883"/>
                </a:cxn>
                <a:cxn ang="0">
                  <a:pos x="17346" y="26704"/>
                </a:cxn>
                <a:cxn ang="0">
                  <a:pos x="17346" y="26704"/>
                </a:cxn>
                <a:cxn ang="0">
                  <a:pos x="21683" y="24524"/>
                </a:cxn>
                <a:cxn ang="0">
                  <a:pos x="26020" y="22344"/>
                </a:cxn>
                <a:cxn ang="0">
                  <a:pos x="26020" y="22344"/>
                </a:cxn>
                <a:cxn ang="0">
                  <a:pos x="35235" y="17984"/>
                </a:cxn>
                <a:cxn ang="0">
                  <a:pos x="39029" y="15804"/>
                </a:cxn>
                <a:cxn ang="0">
                  <a:pos x="42282" y="13624"/>
                </a:cxn>
                <a:cxn ang="0">
                  <a:pos x="42282" y="13624"/>
                </a:cxn>
                <a:cxn ang="0">
                  <a:pos x="44450" y="10354"/>
                </a:cxn>
                <a:cxn ang="0">
                  <a:pos x="44450" y="7630"/>
                </a:cxn>
                <a:cxn ang="0">
                  <a:pos x="43908" y="4360"/>
                </a:cxn>
                <a:cxn ang="0">
                  <a:pos x="42282" y="2180"/>
                </a:cxn>
                <a:cxn ang="0">
                  <a:pos x="40113" y="545"/>
                </a:cxn>
                <a:cxn ang="0">
                  <a:pos x="37403" y="0"/>
                </a:cxn>
                <a:cxn ang="0">
                  <a:pos x="34151" y="0"/>
                </a:cxn>
                <a:cxn ang="0">
                  <a:pos x="31440" y="2180"/>
                </a:cxn>
                <a:cxn ang="0">
                  <a:pos x="31440" y="2180"/>
                </a:cxn>
              </a:cxnLst>
              <a:rect l="0" t="0" r="0" b="0"/>
              <a:pathLst>
                <a:path w="82" h="67">
                  <a:moveTo>
                    <a:pt x="58" y="4"/>
                  </a:moveTo>
                  <a:lnTo>
                    <a:pt x="58" y="4"/>
                  </a:lnTo>
                  <a:lnTo>
                    <a:pt x="58" y="3"/>
                  </a:lnTo>
                  <a:lnTo>
                    <a:pt x="57" y="3"/>
                  </a:lnTo>
                  <a:lnTo>
                    <a:pt x="54" y="6"/>
                  </a:lnTo>
                  <a:lnTo>
                    <a:pt x="54" y="6"/>
                  </a:lnTo>
                  <a:lnTo>
                    <a:pt x="44" y="10"/>
                  </a:lnTo>
                  <a:lnTo>
                    <a:pt x="44" y="10"/>
                  </a:lnTo>
                  <a:lnTo>
                    <a:pt x="24" y="20"/>
                  </a:lnTo>
                  <a:lnTo>
                    <a:pt x="24" y="20"/>
                  </a:lnTo>
                  <a:lnTo>
                    <a:pt x="13" y="27"/>
                  </a:lnTo>
                  <a:lnTo>
                    <a:pt x="5" y="35"/>
                  </a:lnTo>
                  <a:lnTo>
                    <a:pt x="2" y="39"/>
                  </a:lnTo>
                  <a:lnTo>
                    <a:pt x="0" y="45"/>
                  </a:lnTo>
                  <a:lnTo>
                    <a:pt x="0" y="50"/>
                  </a:lnTo>
                  <a:lnTo>
                    <a:pt x="0" y="57"/>
                  </a:lnTo>
                  <a:lnTo>
                    <a:pt x="0" y="57"/>
                  </a:lnTo>
                  <a:lnTo>
                    <a:pt x="1" y="63"/>
                  </a:lnTo>
                  <a:lnTo>
                    <a:pt x="5" y="65"/>
                  </a:lnTo>
                  <a:lnTo>
                    <a:pt x="9" y="67"/>
                  </a:lnTo>
                  <a:lnTo>
                    <a:pt x="13" y="67"/>
                  </a:lnTo>
                  <a:lnTo>
                    <a:pt x="19" y="65"/>
                  </a:lnTo>
                  <a:lnTo>
                    <a:pt x="23" y="63"/>
                  </a:lnTo>
                  <a:lnTo>
                    <a:pt x="25" y="58"/>
                  </a:lnTo>
                  <a:lnTo>
                    <a:pt x="28" y="53"/>
                  </a:lnTo>
                  <a:lnTo>
                    <a:pt x="28" y="53"/>
                  </a:lnTo>
                  <a:lnTo>
                    <a:pt x="28" y="53"/>
                  </a:lnTo>
                  <a:lnTo>
                    <a:pt x="28" y="53"/>
                  </a:lnTo>
                  <a:lnTo>
                    <a:pt x="32" y="49"/>
                  </a:lnTo>
                  <a:lnTo>
                    <a:pt x="32" y="49"/>
                  </a:lnTo>
                  <a:lnTo>
                    <a:pt x="40" y="45"/>
                  </a:lnTo>
                  <a:lnTo>
                    <a:pt x="48" y="41"/>
                  </a:lnTo>
                  <a:lnTo>
                    <a:pt x="48" y="41"/>
                  </a:lnTo>
                  <a:lnTo>
                    <a:pt x="65" y="33"/>
                  </a:lnTo>
                  <a:lnTo>
                    <a:pt x="72" y="29"/>
                  </a:lnTo>
                  <a:lnTo>
                    <a:pt x="78" y="25"/>
                  </a:lnTo>
                  <a:lnTo>
                    <a:pt x="78" y="25"/>
                  </a:lnTo>
                  <a:lnTo>
                    <a:pt x="82" y="19"/>
                  </a:lnTo>
                  <a:lnTo>
                    <a:pt x="82" y="14"/>
                  </a:lnTo>
                  <a:lnTo>
                    <a:pt x="81" y="8"/>
                  </a:lnTo>
                  <a:lnTo>
                    <a:pt x="78" y="4"/>
                  </a:lnTo>
                  <a:lnTo>
                    <a:pt x="74" y="1"/>
                  </a:lnTo>
                  <a:lnTo>
                    <a:pt x="69" y="0"/>
                  </a:lnTo>
                  <a:lnTo>
                    <a:pt x="63" y="0"/>
                  </a:lnTo>
                  <a:lnTo>
                    <a:pt x="58" y="4"/>
                  </a:lnTo>
                  <a:lnTo>
                    <a:pt x="58"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98" name="Freeform 1726"/>
            <p:cNvSpPr/>
            <p:nvPr/>
          </p:nvSpPr>
          <p:spPr>
            <a:xfrm>
              <a:off x="2463356" y="2623023"/>
              <a:ext cx="52388" cy="15875"/>
            </a:xfrm>
            <a:custGeom>
              <a:avLst/>
              <a:gdLst/>
              <a:ahLst/>
              <a:cxnLst>
                <a:cxn ang="0">
                  <a:pos x="44450" y="1984"/>
                </a:cxn>
                <a:cxn ang="0">
                  <a:pos x="44450" y="1984"/>
                </a:cxn>
                <a:cxn ang="0">
                  <a:pos x="44450" y="1984"/>
                </a:cxn>
                <a:cxn ang="0">
                  <a:pos x="44450" y="1984"/>
                </a:cxn>
                <a:cxn ang="0">
                  <a:pos x="44450" y="1984"/>
                </a:cxn>
                <a:cxn ang="0">
                  <a:pos x="26459" y="1984"/>
                </a:cxn>
                <a:cxn ang="0">
                  <a:pos x="17992" y="992"/>
                </a:cxn>
                <a:cxn ang="0">
                  <a:pos x="8996" y="0"/>
                </a:cxn>
                <a:cxn ang="0">
                  <a:pos x="8996" y="0"/>
                </a:cxn>
                <a:cxn ang="0">
                  <a:pos x="5821" y="0"/>
                </a:cxn>
                <a:cxn ang="0">
                  <a:pos x="3704" y="992"/>
                </a:cxn>
                <a:cxn ang="0">
                  <a:pos x="1058" y="2977"/>
                </a:cxn>
                <a:cxn ang="0">
                  <a:pos x="0" y="5953"/>
                </a:cxn>
                <a:cxn ang="0">
                  <a:pos x="0" y="8434"/>
                </a:cxn>
                <a:cxn ang="0">
                  <a:pos x="529" y="10418"/>
                </a:cxn>
                <a:cxn ang="0">
                  <a:pos x="2117" y="12402"/>
                </a:cxn>
                <a:cxn ang="0">
                  <a:pos x="4763" y="13891"/>
                </a:cxn>
                <a:cxn ang="0">
                  <a:pos x="4763" y="13891"/>
                </a:cxn>
                <a:cxn ang="0">
                  <a:pos x="14817" y="15379"/>
                </a:cxn>
                <a:cxn ang="0">
                  <a:pos x="24871" y="15875"/>
                </a:cxn>
                <a:cxn ang="0">
                  <a:pos x="44450" y="15875"/>
                </a:cxn>
                <a:cxn ang="0">
                  <a:pos x="44450" y="15875"/>
                </a:cxn>
                <a:cxn ang="0">
                  <a:pos x="44450" y="15875"/>
                </a:cxn>
                <a:cxn ang="0">
                  <a:pos x="48155" y="15379"/>
                </a:cxn>
                <a:cxn ang="0">
                  <a:pos x="50271" y="13891"/>
                </a:cxn>
                <a:cxn ang="0">
                  <a:pos x="51330" y="11410"/>
                </a:cxn>
                <a:cxn ang="0">
                  <a:pos x="52388" y="8434"/>
                </a:cxn>
                <a:cxn ang="0">
                  <a:pos x="51330" y="5953"/>
                </a:cxn>
                <a:cxn ang="0">
                  <a:pos x="50271" y="3969"/>
                </a:cxn>
                <a:cxn ang="0">
                  <a:pos x="48155" y="2480"/>
                </a:cxn>
                <a:cxn ang="0">
                  <a:pos x="44450" y="1984"/>
                </a:cxn>
                <a:cxn ang="0">
                  <a:pos x="44450" y="1984"/>
                </a:cxn>
              </a:cxnLst>
              <a:rect l="0" t="0" r="0" b="0"/>
              <a:pathLst>
                <a:path w="99" h="32">
                  <a:moveTo>
                    <a:pt x="84" y="4"/>
                  </a:moveTo>
                  <a:lnTo>
                    <a:pt x="84" y="4"/>
                  </a:lnTo>
                  <a:lnTo>
                    <a:pt x="84" y="4"/>
                  </a:lnTo>
                  <a:lnTo>
                    <a:pt x="84" y="4"/>
                  </a:lnTo>
                  <a:lnTo>
                    <a:pt x="84" y="4"/>
                  </a:lnTo>
                  <a:lnTo>
                    <a:pt x="50" y="4"/>
                  </a:lnTo>
                  <a:lnTo>
                    <a:pt x="34" y="2"/>
                  </a:lnTo>
                  <a:lnTo>
                    <a:pt x="17" y="0"/>
                  </a:lnTo>
                  <a:lnTo>
                    <a:pt x="17" y="0"/>
                  </a:lnTo>
                  <a:lnTo>
                    <a:pt x="11" y="0"/>
                  </a:lnTo>
                  <a:lnTo>
                    <a:pt x="7" y="2"/>
                  </a:lnTo>
                  <a:lnTo>
                    <a:pt x="2" y="6"/>
                  </a:lnTo>
                  <a:lnTo>
                    <a:pt x="0" y="12"/>
                  </a:lnTo>
                  <a:lnTo>
                    <a:pt x="0" y="17"/>
                  </a:lnTo>
                  <a:lnTo>
                    <a:pt x="1" y="21"/>
                  </a:lnTo>
                  <a:lnTo>
                    <a:pt x="4" y="25"/>
                  </a:lnTo>
                  <a:lnTo>
                    <a:pt x="9" y="28"/>
                  </a:lnTo>
                  <a:lnTo>
                    <a:pt x="9" y="28"/>
                  </a:lnTo>
                  <a:lnTo>
                    <a:pt x="28" y="31"/>
                  </a:lnTo>
                  <a:lnTo>
                    <a:pt x="47" y="32"/>
                  </a:lnTo>
                  <a:lnTo>
                    <a:pt x="84" y="32"/>
                  </a:lnTo>
                  <a:lnTo>
                    <a:pt x="84" y="32"/>
                  </a:lnTo>
                  <a:lnTo>
                    <a:pt x="84" y="32"/>
                  </a:lnTo>
                  <a:lnTo>
                    <a:pt x="91" y="31"/>
                  </a:lnTo>
                  <a:lnTo>
                    <a:pt x="95" y="28"/>
                  </a:lnTo>
                  <a:lnTo>
                    <a:pt x="97" y="23"/>
                  </a:lnTo>
                  <a:lnTo>
                    <a:pt x="99" y="17"/>
                  </a:lnTo>
                  <a:lnTo>
                    <a:pt x="97" y="12"/>
                  </a:lnTo>
                  <a:lnTo>
                    <a:pt x="95" y="8"/>
                  </a:lnTo>
                  <a:lnTo>
                    <a:pt x="91" y="5"/>
                  </a:lnTo>
                  <a:lnTo>
                    <a:pt x="84" y="4"/>
                  </a:lnTo>
                  <a:lnTo>
                    <a:pt x="84"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799" name="Freeform 1727"/>
            <p:cNvSpPr/>
            <p:nvPr/>
          </p:nvSpPr>
          <p:spPr>
            <a:xfrm>
              <a:off x="2461768" y="2667473"/>
              <a:ext cx="47625" cy="25400"/>
            </a:xfrm>
            <a:custGeom>
              <a:avLst/>
              <a:gdLst/>
              <a:ahLst/>
              <a:cxnLst>
                <a:cxn ang="0">
                  <a:pos x="39775" y="9849"/>
                </a:cxn>
                <a:cxn ang="0">
                  <a:pos x="39775" y="9849"/>
                </a:cxn>
                <a:cxn ang="0">
                  <a:pos x="32448" y="9849"/>
                </a:cxn>
                <a:cxn ang="0">
                  <a:pos x="26168" y="9331"/>
                </a:cxn>
                <a:cxn ang="0">
                  <a:pos x="26168" y="9331"/>
                </a:cxn>
                <a:cxn ang="0">
                  <a:pos x="16747" y="7257"/>
                </a:cxn>
                <a:cxn ang="0">
                  <a:pos x="16747" y="7257"/>
                </a:cxn>
                <a:cxn ang="0">
                  <a:pos x="14654" y="6220"/>
                </a:cxn>
                <a:cxn ang="0">
                  <a:pos x="14654" y="6220"/>
                </a:cxn>
                <a:cxn ang="0">
                  <a:pos x="14130" y="6220"/>
                </a:cxn>
                <a:cxn ang="0">
                  <a:pos x="14130" y="6220"/>
                </a:cxn>
                <a:cxn ang="0">
                  <a:pos x="13084" y="3629"/>
                </a:cxn>
                <a:cxn ang="0">
                  <a:pos x="10990" y="2073"/>
                </a:cxn>
                <a:cxn ang="0">
                  <a:pos x="8897" y="518"/>
                </a:cxn>
                <a:cxn ang="0">
                  <a:pos x="6804" y="0"/>
                </a:cxn>
                <a:cxn ang="0">
                  <a:pos x="4187" y="0"/>
                </a:cxn>
                <a:cxn ang="0">
                  <a:pos x="2617" y="1555"/>
                </a:cxn>
                <a:cxn ang="0">
                  <a:pos x="523" y="3110"/>
                </a:cxn>
                <a:cxn ang="0">
                  <a:pos x="0" y="5702"/>
                </a:cxn>
                <a:cxn ang="0">
                  <a:pos x="0" y="5702"/>
                </a:cxn>
                <a:cxn ang="0">
                  <a:pos x="0" y="9331"/>
                </a:cxn>
                <a:cxn ang="0">
                  <a:pos x="523" y="11922"/>
                </a:cxn>
                <a:cxn ang="0">
                  <a:pos x="1047" y="13996"/>
                </a:cxn>
                <a:cxn ang="0">
                  <a:pos x="3140" y="16069"/>
                </a:cxn>
                <a:cxn ang="0">
                  <a:pos x="5757" y="18143"/>
                </a:cxn>
                <a:cxn ang="0">
                  <a:pos x="8374" y="19698"/>
                </a:cxn>
                <a:cxn ang="0">
                  <a:pos x="14130" y="22808"/>
                </a:cxn>
                <a:cxn ang="0">
                  <a:pos x="20934" y="23845"/>
                </a:cxn>
                <a:cxn ang="0">
                  <a:pos x="28261" y="24882"/>
                </a:cxn>
                <a:cxn ang="0">
                  <a:pos x="39775" y="25400"/>
                </a:cxn>
                <a:cxn ang="0">
                  <a:pos x="39775" y="25400"/>
                </a:cxn>
                <a:cxn ang="0">
                  <a:pos x="42915" y="24882"/>
                </a:cxn>
                <a:cxn ang="0">
                  <a:pos x="45532" y="23327"/>
                </a:cxn>
                <a:cxn ang="0">
                  <a:pos x="46578" y="20216"/>
                </a:cxn>
                <a:cxn ang="0">
                  <a:pos x="47625" y="17624"/>
                </a:cxn>
                <a:cxn ang="0">
                  <a:pos x="46578" y="15033"/>
                </a:cxn>
                <a:cxn ang="0">
                  <a:pos x="45532" y="12959"/>
                </a:cxn>
                <a:cxn ang="0">
                  <a:pos x="42915" y="10367"/>
                </a:cxn>
                <a:cxn ang="0">
                  <a:pos x="39775" y="9849"/>
                </a:cxn>
                <a:cxn ang="0">
                  <a:pos x="39775" y="9849"/>
                </a:cxn>
              </a:cxnLst>
              <a:rect l="0" t="0" r="0" b="0"/>
              <a:pathLst>
                <a:path w="91" h="49">
                  <a:moveTo>
                    <a:pt x="76" y="19"/>
                  </a:moveTo>
                  <a:lnTo>
                    <a:pt x="76" y="19"/>
                  </a:lnTo>
                  <a:lnTo>
                    <a:pt x="62" y="19"/>
                  </a:lnTo>
                  <a:lnTo>
                    <a:pt x="50" y="18"/>
                  </a:lnTo>
                  <a:lnTo>
                    <a:pt x="50" y="18"/>
                  </a:lnTo>
                  <a:lnTo>
                    <a:pt x="32" y="14"/>
                  </a:lnTo>
                  <a:lnTo>
                    <a:pt x="32" y="14"/>
                  </a:lnTo>
                  <a:lnTo>
                    <a:pt x="28" y="12"/>
                  </a:lnTo>
                  <a:lnTo>
                    <a:pt x="28" y="12"/>
                  </a:lnTo>
                  <a:lnTo>
                    <a:pt x="27" y="12"/>
                  </a:lnTo>
                  <a:lnTo>
                    <a:pt x="27" y="12"/>
                  </a:lnTo>
                  <a:lnTo>
                    <a:pt x="25" y="7"/>
                  </a:lnTo>
                  <a:lnTo>
                    <a:pt x="21" y="4"/>
                  </a:lnTo>
                  <a:lnTo>
                    <a:pt x="17" y="1"/>
                  </a:lnTo>
                  <a:lnTo>
                    <a:pt x="13" y="0"/>
                  </a:lnTo>
                  <a:lnTo>
                    <a:pt x="8" y="0"/>
                  </a:lnTo>
                  <a:lnTo>
                    <a:pt x="5" y="3"/>
                  </a:lnTo>
                  <a:lnTo>
                    <a:pt x="1" y="6"/>
                  </a:lnTo>
                  <a:lnTo>
                    <a:pt x="0" y="11"/>
                  </a:lnTo>
                  <a:lnTo>
                    <a:pt x="0" y="11"/>
                  </a:lnTo>
                  <a:lnTo>
                    <a:pt x="0" y="18"/>
                  </a:lnTo>
                  <a:lnTo>
                    <a:pt x="1" y="23"/>
                  </a:lnTo>
                  <a:lnTo>
                    <a:pt x="2" y="27"/>
                  </a:lnTo>
                  <a:lnTo>
                    <a:pt x="6" y="31"/>
                  </a:lnTo>
                  <a:lnTo>
                    <a:pt x="11" y="35"/>
                  </a:lnTo>
                  <a:lnTo>
                    <a:pt x="16" y="38"/>
                  </a:lnTo>
                  <a:lnTo>
                    <a:pt x="27" y="44"/>
                  </a:lnTo>
                  <a:lnTo>
                    <a:pt x="40" y="46"/>
                  </a:lnTo>
                  <a:lnTo>
                    <a:pt x="54" y="48"/>
                  </a:lnTo>
                  <a:lnTo>
                    <a:pt x="76" y="49"/>
                  </a:lnTo>
                  <a:lnTo>
                    <a:pt x="76" y="49"/>
                  </a:lnTo>
                  <a:lnTo>
                    <a:pt x="82" y="48"/>
                  </a:lnTo>
                  <a:lnTo>
                    <a:pt x="87" y="45"/>
                  </a:lnTo>
                  <a:lnTo>
                    <a:pt x="89" y="39"/>
                  </a:lnTo>
                  <a:lnTo>
                    <a:pt x="91" y="34"/>
                  </a:lnTo>
                  <a:lnTo>
                    <a:pt x="89" y="29"/>
                  </a:lnTo>
                  <a:lnTo>
                    <a:pt x="87" y="25"/>
                  </a:lnTo>
                  <a:lnTo>
                    <a:pt x="82" y="20"/>
                  </a:lnTo>
                  <a:lnTo>
                    <a:pt x="76" y="19"/>
                  </a:lnTo>
                  <a:lnTo>
                    <a:pt x="76" y="1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00" name="Freeform 1728"/>
            <p:cNvSpPr/>
            <p:nvPr/>
          </p:nvSpPr>
          <p:spPr>
            <a:xfrm>
              <a:off x="2225231" y="2549998"/>
              <a:ext cx="33338" cy="28575"/>
            </a:xfrm>
            <a:custGeom>
              <a:avLst/>
              <a:gdLst/>
              <a:ahLst/>
              <a:cxnLst>
                <a:cxn ang="0">
                  <a:pos x="31254" y="15096"/>
                </a:cxn>
                <a:cxn ang="0">
                  <a:pos x="31254" y="15096"/>
                </a:cxn>
                <a:cxn ang="0">
                  <a:pos x="25524" y="10244"/>
                </a:cxn>
                <a:cxn ang="0">
                  <a:pos x="20315" y="4852"/>
                </a:cxn>
                <a:cxn ang="0">
                  <a:pos x="17190" y="3235"/>
                </a:cxn>
                <a:cxn ang="0">
                  <a:pos x="14064" y="1078"/>
                </a:cxn>
                <a:cxn ang="0">
                  <a:pos x="10418" y="539"/>
                </a:cxn>
                <a:cxn ang="0">
                  <a:pos x="7293" y="0"/>
                </a:cxn>
                <a:cxn ang="0">
                  <a:pos x="7293" y="0"/>
                </a:cxn>
                <a:cxn ang="0">
                  <a:pos x="4167" y="539"/>
                </a:cxn>
                <a:cxn ang="0">
                  <a:pos x="1563" y="2157"/>
                </a:cxn>
                <a:cxn ang="0">
                  <a:pos x="0" y="4852"/>
                </a:cxn>
                <a:cxn ang="0">
                  <a:pos x="0" y="7009"/>
                </a:cxn>
                <a:cxn ang="0">
                  <a:pos x="0" y="10244"/>
                </a:cxn>
                <a:cxn ang="0">
                  <a:pos x="1563" y="12940"/>
                </a:cxn>
                <a:cxn ang="0">
                  <a:pos x="4167" y="15096"/>
                </a:cxn>
                <a:cxn ang="0">
                  <a:pos x="7293" y="15635"/>
                </a:cxn>
                <a:cxn ang="0">
                  <a:pos x="7293" y="15635"/>
                </a:cxn>
                <a:cxn ang="0">
                  <a:pos x="7814" y="15635"/>
                </a:cxn>
                <a:cxn ang="0">
                  <a:pos x="7814" y="15635"/>
                </a:cxn>
                <a:cxn ang="0">
                  <a:pos x="9376" y="16714"/>
                </a:cxn>
                <a:cxn ang="0">
                  <a:pos x="9376" y="16714"/>
                </a:cxn>
                <a:cxn ang="0">
                  <a:pos x="12502" y="18870"/>
                </a:cxn>
                <a:cxn ang="0">
                  <a:pos x="12502" y="18870"/>
                </a:cxn>
                <a:cxn ang="0">
                  <a:pos x="19794" y="25879"/>
                </a:cxn>
                <a:cxn ang="0">
                  <a:pos x="19794" y="25879"/>
                </a:cxn>
                <a:cxn ang="0">
                  <a:pos x="22399" y="27497"/>
                </a:cxn>
                <a:cxn ang="0">
                  <a:pos x="25524" y="28575"/>
                </a:cxn>
                <a:cxn ang="0">
                  <a:pos x="28129" y="27497"/>
                </a:cxn>
                <a:cxn ang="0">
                  <a:pos x="30213" y="25879"/>
                </a:cxn>
                <a:cxn ang="0">
                  <a:pos x="32296" y="23183"/>
                </a:cxn>
                <a:cxn ang="0">
                  <a:pos x="33338" y="21027"/>
                </a:cxn>
                <a:cxn ang="0">
                  <a:pos x="32296" y="18331"/>
                </a:cxn>
                <a:cxn ang="0">
                  <a:pos x="31254" y="15096"/>
                </a:cxn>
                <a:cxn ang="0">
                  <a:pos x="31254" y="15096"/>
                </a:cxn>
              </a:cxnLst>
              <a:rect l="0" t="0" r="0" b="0"/>
              <a:pathLst>
                <a:path w="64" h="53">
                  <a:moveTo>
                    <a:pt x="60" y="28"/>
                  </a:moveTo>
                  <a:lnTo>
                    <a:pt x="60" y="28"/>
                  </a:lnTo>
                  <a:lnTo>
                    <a:pt x="49" y="19"/>
                  </a:lnTo>
                  <a:lnTo>
                    <a:pt x="39" y="9"/>
                  </a:lnTo>
                  <a:lnTo>
                    <a:pt x="33" y="6"/>
                  </a:lnTo>
                  <a:lnTo>
                    <a:pt x="27" y="2"/>
                  </a:lnTo>
                  <a:lnTo>
                    <a:pt x="20" y="1"/>
                  </a:lnTo>
                  <a:lnTo>
                    <a:pt x="14" y="0"/>
                  </a:lnTo>
                  <a:lnTo>
                    <a:pt x="14" y="0"/>
                  </a:lnTo>
                  <a:lnTo>
                    <a:pt x="8" y="1"/>
                  </a:lnTo>
                  <a:lnTo>
                    <a:pt x="3" y="4"/>
                  </a:lnTo>
                  <a:lnTo>
                    <a:pt x="0" y="9"/>
                  </a:lnTo>
                  <a:lnTo>
                    <a:pt x="0" y="13"/>
                  </a:lnTo>
                  <a:lnTo>
                    <a:pt x="0" y="19"/>
                  </a:lnTo>
                  <a:lnTo>
                    <a:pt x="3" y="24"/>
                  </a:lnTo>
                  <a:lnTo>
                    <a:pt x="8" y="28"/>
                  </a:lnTo>
                  <a:lnTo>
                    <a:pt x="14" y="29"/>
                  </a:lnTo>
                  <a:lnTo>
                    <a:pt x="14" y="29"/>
                  </a:lnTo>
                  <a:lnTo>
                    <a:pt x="15" y="29"/>
                  </a:lnTo>
                  <a:lnTo>
                    <a:pt x="15" y="29"/>
                  </a:lnTo>
                  <a:lnTo>
                    <a:pt x="18" y="31"/>
                  </a:lnTo>
                  <a:lnTo>
                    <a:pt x="18" y="31"/>
                  </a:lnTo>
                  <a:lnTo>
                    <a:pt x="24" y="35"/>
                  </a:lnTo>
                  <a:lnTo>
                    <a:pt x="24" y="35"/>
                  </a:lnTo>
                  <a:lnTo>
                    <a:pt x="38" y="48"/>
                  </a:lnTo>
                  <a:lnTo>
                    <a:pt x="38" y="48"/>
                  </a:lnTo>
                  <a:lnTo>
                    <a:pt x="43" y="51"/>
                  </a:lnTo>
                  <a:lnTo>
                    <a:pt x="49" y="53"/>
                  </a:lnTo>
                  <a:lnTo>
                    <a:pt x="54" y="51"/>
                  </a:lnTo>
                  <a:lnTo>
                    <a:pt x="58" y="48"/>
                  </a:lnTo>
                  <a:lnTo>
                    <a:pt x="62" y="43"/>
                  </a:lnTo>
                  <a:lnTo>
                    <a:pt x="64" y="39"/>
                  </a:lnTo>
                  <a:lnTo>
                    <a:pt x="62" y="34"/>
                  </a:lnTo>
                  <a:lnTo>
                    <a:pt x="60" y="28"/>
                  </a:lnTo>
                  <a:lnTo>
                    <a:pt x="60" y="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01" name="Freeform 1729"/>
            <p:cNvSpPr/>
            <p:nvPr/>
          </p:nvSpPr>
          <p:spPr>
            <a:xfrm>
              <a:off x="2196656" y="2589686"/>
              <a:ext cx="42863" cy="17463"/>
            </a:xfrm>
            <a:custGeom>
              <a:avLst/>
              <a:gdLst/>
              <a:ahLst/>
              <a:cxnLst>
                <a:cxn ang="0">
                  <a:pos x="39648" y="3175"/>
                </a:cxn>
                <a:cxn ang="0">
                  <a:pos x="39648" y="3175"/>
                </a:cxn>
                <a:cxn ang="0">
                  <a:pos x="35362" y="1588"/>
                </a:cxn>
                <a:cxn ang="0">
                  <a:pos x="31611" y="1058"/>
                </a:cxn>
                <a:cxn ang="0">
                  <a:pos x="24110" y="0"/>
                </a:cxn>
                <a:cxn ang="0">
                  <a:pos x="16074" y="0"/>
                </a:cxn>
                <a:cxn ang="0">
                  <a:pos x="8037" y="0"/>
                </a:cxn>
                <a:cxn ang="0">
                  <a:pos x="8037" y="0"/>
                </a:cxn>
                <a:cxn ang="0">
                  <a:pos x="4822" y="1058"/>
                </a:cxn>
                <a:cxn ang="0">
                  <a:pos x="2679" y="2117"/>
                </a:cxn>
                <a:cxn ang="0">
                  <a:pos x="1072" y="5292"/>
                </a:cxn>
                <a:cxn ang="0">
                  <a:pos x="0" y="7938"/>
                </a:cxn>
                <a:cxn ang="0">
                  <a:pos x="1072" y="11113"/>
                </a:cxn>
                <a:cxn ang="0">
                  <a:pos x="2679" y="13230"/>
                </a:cxn>
                <a:cxn ang="0">
                  <a:pos x="4822" y="15346"/>
                </a:cxn>
                <a:cxn ang="0">
                  <a:pos x="8037" y="15346"/>
                </a:cxn>
                <a:cxn ang="0">
                  <a:pos x="8037" y="15346"/>
                </a:cxn>
                <a:cxn ang="0">
                  <a:pos x="19824" y="14288"/>
                </a:cxn>
                <a:cxn ang="0">
                  <a:pos x="25718" y="15346"/>
                </a:cxn>
                <a:cxn ang="0">
                  <a:pos x="28397" y="15346"/>
                </a:cxn>
                <a:cxn ang="0">
                  <a:pos x="31611" y="16405"/>
                </a:cxn>
                <a:cxn ang="0">
                  <a:pos x="31611" y="16405"/>
                </a:cxn>
                <a:cxn ang="0">
                  <a:pos x="34290" y="17463"/>
                </a:cxn>
                <a:cxn ang="0">
                  <a:pos x="37505" y="17463"/>
                </a:cxn>
                <a:cxn ang="0">
                  <a:pos x="40184" y="15875"/>
                </a:cxn>
                <a:cxn ang="0">
                  <a:pos x="41791" y="13759"/>
                </a:cxn>
                <a:cxn ang="0">
                  <a:pos x="41791" y="13759"/>
                </a:cxn>
                <a:cxn ang="0">
                  <a:pos x="42863" y="11113"/>
                </a:cxn>
                <a:cxn ang="0">
                  <a:pos x="42863" y="7938"/>
                </a:cxn>
                <a:cxn ang="0">
                  <a:pos x="41791" y="5292"/>
                </a:cxn>
                <a:cxn ang="0">
                  <a:pos x="39648" y="3175"/>
                </a:cxn>
                <a:cxn ang="0">
                  <a:pos x="39648" y="3175"/>
                </a:cxn>
              </a:cxnLst>
              <a:rect l="0" t="0" r="0" b="0"/>
              <a:pathLst>
                <a:path w="80" h="33">
                  <a:moveTo>
                    <a:pt x="74" y="6"/>
                  </a:moveTo>
                  <a:lnTo>
                    <a:pt x="74" y="6"/>
                  </a:lnTo>
                  <a:lnTo>
                    <a:pt x="66" y="3"/>
                  </a:lnTo>
                  <a:lnTo>
                    <a:pt x="59" y="2"/>
                  </a:lnTo>
                  <a:lnTo>
                    <a:pt x="45" y="0"/>
                  </a:lnTo>
                  <a:lnTo>
                    <a:pt x="30" y="0"/>
                  </a:lnTo>
                  <a:lnTo>
                    <a:pt x="15" y="0"/>
                  </a:lnTo>
                  <a:lnTo>
                    <a:pt x="15" y="0"/>
                  </a:lnTo>
                  <a:lnTo>
                    <a:pt x="9" y="2"/>
                  </a:lnTo>
                  <a:lnTo>
                    <a:pt x="5" y="4"/>
                  </a:lnTo>
                  <a:lnTo>
                    <a:pt x="2" y="10"/>
                  </a:lnTo>
                  <a:lnTo>
                    <a:pt x="0" y="15"/>
                  </a:lnTo>
                  <a:lnTo>
                    <a:pt x="2" y="21"/>
                  </a:lnTo>
                  <a:lnTo>
                    <a:pt x="5" y="25"/>
                  </a:lnTo>
                  <a:lnTo>
                    <a:pt x="9" y="29"/>
                  </a:lnTo>
                  <a:lnTo>
                    <a:pt x="15" y="29"/>
                  </a:lnTo>
                  <a:lnTo>
                    <a:pt x="15" y="29"/>
                  </a:lnTo>
                  <a:lnTo>
                    <a:pt x="37" y="27"/>
                  </a:lnTo>
                  <a:lnTo>
                    <a:pt x="48" y="29"/>
                  </a:lnTo>
                  <a:lnTo>
                    <a:pt x="53" y="29"/>
                  </a:lnTo>
                  <a:lnTo>
                    <a:pt x="59" y="31"/>
                  </a:lnTo>
                  <a:lnTo>
                    <a:pt x="59" y="31"/>
                  </a:lnTo>
                  <a:lnTo>
                    <a:pt x="64" y="33"/>
                  </a:lnTo>
                  <a:lnTo>
                    <a:pt x="70" y="33"/>
                  </a:lnTo>
                  <a:lnTo>
                    <a:pt x="75" y="30"/>
                  </a:lnTo>
                  <a:lnTo>
                    <a:pt x="78" y="26"/>
                  </a:lnTo>
                  <a:lnTo>
                    <a:pt x="78" y="26"/>
                  </a:lnTo>
                  <a:lnTo>
                    <a:pt x="80" y="21"/>
                  </a:lnTo>
                  <a:lnTo>
                    <a:pt x="80" y="15"/>
                  </a:lnTo>
                  <a:lnTo>
                    <a:pt x="78" y="10"/>
                  </a:lnTo>
                  <a:lnTo>
                    <a:pt x="74" y="6"/>
                  </a:lnTo>
                  <a:lnTo>
                    <a:pt x="74"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02" name="Freeform 1730"/>
            <p:cNvSpPr/>
            <p:nvPr/>
          </p:nvSpPr>
          <p:spPr>
            <a:xfrm>
              <a:off x="2199831" y="2643661"/>
              <a:ext cx="49213" cy="23813"/>
            </a:xfrm>
            <a:custGeom>
              <a:avLst/>
              <a:gdLst/>
              <a:ahLst/>
              <a:cxnLst>
                <a:cxn ang="0">
                  <a:pos x="41883" y="0"/>
                </a:cxn>
                <a:cxn ang="0">
                  <a:pos x="41883" y="0"/>
                </a:cxn>
                <a:cxn ang="0">
                  <a:pos x="32983" y="529"/>
                </a:cxn>
                <a:cxn ang="0">
                  <a:pos x="24607" y="2117"/>
                </a:cxn>
                <a:cxn ang="0">
                  <a:pos x="24607" y="2117"/>
                </a:cxn>
                <a:cxn ang="0">
                  <a:pos x="16230" y="4233"/>
                </a:cxn>
                <a:cxn ang="0">
                  <a:pos x="16230" y="4233"/>
                </a:cxn>
                <a:cxn ang="0">
                  <a:pos x="12041" y="6350"/>
                </a:cxn>
                <a:cxn ang="0">
                  <a:pos x="9947" y="7408"/>
                </a:cxn>
                <a:cxn ang="0">
                  <a:pos x="7330" y="7938"/>
                </a:cxn>
                <a:cxn ang="0">
                  <a:pos x="7330" y="7938"/>
                </a:cxn>
                <a:cxn ang="0">
                  <a:pos x="4188" y="9525"/>
                </a:cxn>
                <a:cxn ang="0">
                  <a:pos x="2094" y="10584"/>
                </a:cxn>
                <a:cxn ang="0">
                  <a:pos x="524" y="13759"/>
                </a:cxn>
                <a:cxn ang="0">
                  <a:pos x="0" y="16405"/>
                </a:cxn>
                <a:cxn ang="0">
                  <a:pos x="524" y="19580"/>
                </a:cxn>
                <a:cxn ang="0">
                  <a:pos x="2094" y="21696"/>
                </a:cxn>
                <a:cxn ang="0">
                  <a:pos x="4188" y="22755"/>
                </a:cxn>
                <a:cxn ang="0">
                  <a:pos x="7330" y="23813"/>
                </a:cxn>
                <a:cxn ang="0">
                  <a:pos x="7330" y="23813"/>
                </a:cxn>
                <a:cxn ang="0">
                  <a:pos x="10994" y="22225"/>
                </a:cxn>
                <a:cxn ang="0">
                  <a:pos x="14659" y="21696"/>
                </a:cxn>
                <a:cxn ang="0">
                  <a:pos x="21989" y="18521"/>
                </a:cxn>
                <a:cxn ang="0">
                  <a:pos x="21989" y="18521"/>
                </a:cxn>
                <a:cxn ang="0">
                  <a:pos x="31936" y="16405"/>
                </a:cxn>
                <a:cxn ang="0">
                  <a:pos x="36648" y="15875"/>
                </a:cxn>
                <a:cxn ang="0">
                  <a:pos x="41883" y="14817"/>
                </a:cxn>
                <a:cxn ang="0">
                  <a:pos x="41883" y="14817"/>
                </a:cxn>
                <a:cxn ang="0">
                  <a:pos x="45025" y="14288"/>
                </a:cxn>
                <a:cxn ang="0">
                  <a:pos x="47119" y="12700"/>
                </a:cxn>
                <a:cxn ang="0">
                  <a:pos x="48689" y="10054"/>
                </a:cxn>
                <a:cxn ang="0">
                  <a:pos x="49213" y="7408"/>
                </a:cxn>
                <a:cxn ang="0">
                  <a:pos x="48689" y="4233"/>
                </a:cxn>
                <a:cxn ang="0">
                  <a:pos x="47119" y="2117"/>
                </a:cxn>
                <a:cxn ang="0">
                  <a:pos x="45025" y="0"/>
                </a:cxn>
                <a:cxn ang="0">
                  <a:pos x="41883" y="0"/>
                </a:cxn>
                <a:cxn ang="0">
                  <a:pos x="41883" y="0"/>
                </a:cxn>
              </a:cxnLst>
              <a:rect l="0" t="0" r="0" b="0"/>
              <a:pathLst>
                <a:path w="94" h="45">
                  <a:moveTo>
                    <a:pt x="80" y="0"/>
                  </a:moveTo>
                  <a:lnTo>
                    <a:pt x="80" y="0"/>
                  </a:lnTo>
                  <a:lnTo>
                    <a:pt x="63" y="1"/>
                  </a:lnTo>
                  <a:lnTo>
                    <a:pt x="47" y="4"/>
                  </a:lnTo>
                  <a:lnTo>
                    <a:pt x="47" y="4"/>
                  </a:lnTo>
                  <a:lnTo>
                    <a:pt x="31" y="8"/>
                  </a:lnTo>
                  <a:lnTo>
                    <a:pt x="31" y="8"/>
                  </a:lnTo>
                  <a:lnTo>
                    <a:pt x="23" y="12"/>
                  </a:lnTo>
                  <a:lnTo>
                    <a:pt x="19" y="14"/>
                  </a:lnTo>
                  <a:lnTo>
                    <a:pt x="14" y="15"/>
                  </a:lnTo>
                  <a:lnTo>
                    <a:pt x="14" y="15"/>
                  </a:lnTo>
                  <a:lnTo>
                    <a:pt x="8" y="18"/>
                  </a:lnTo>
                  <a:lnTo>
                    <a:pt x="4" y="20"/>
                  </a:lnTo>
                  <a:lnTo>
                    <a:pt x="1" y="26"/>
                  </a:lnTo>
                  <a:lnTo>
                    <a:pt x="0" y="31"/>
                  </a:lnTo>
                  <a:lnTo>
                    <a:pt x="1" y="37"/>
                  </a:lnTo>
                  <a:lnTo>
                    <a:pt x="4" y="41"/>
                  </a:lnTo>
                  <a:lnTo>
                    <a:pt x="8" y="43"/>
                  </a:lnTo>
                  <a:lnTo>
                    <a:pt x="14" y="45"/>
                  </a:lnTo>
                  <a:lnTo>
                    <a:pt x="14" y="45"/>
                  </a:lnTo>
                  <a:lnTo>
                    <a:pt x="21" y="42"/>
                  </a:lnTo>
                  <a:lnTo>
                    <a:pt x="28" y="41"/>
                  </a:lnTo>
                  <a:lnTo>
                    <a:pt x="42" y="35"/>
                  </a:lnTo>
                  <a:lnTo>
                    <a:pt x="42" y="35"/>
                  </a:lnTo>
                  <a:lnTo>
                    <a:pt x="61" y="31"/>
                  </a:lnTo>
                  <a:lnTo>
                    <a:pt x="70" y="30"/>
                  </a:lnTo>
                  <a:lnTo>
                    <a:pt x="80" y="28"/>
                  </a:lnTo>
                  <a:lnTo>
                    <a:pt x="80" y="28"/>
                  </a:lnTo>
                  <a:lnTo>
                    <a:pt x="86" y="27"/>
                  </a:lnTo>
                  <a:lnTo>
                    <a:pt x="90" y="24"/>
                  </a:lnTo>
                  <a:lnTo>
                    <a:pt x="93" y="19"/>
                  </a:lnTo>
                  <a:lnTo>
                    <a:pt x="94" y="14"/>
                  </a:lnTo>
                  <a:lnTo>
                    <a:pt x="93" y="8"/>
                  </a:lnTo>
                  <a:lnTo>
                    <a:pt x="90" y="4"/>
                  </a:lnTo>
                  <a:lnTo>
                    <a:pt x="86" y="0"/>
                  </a:lnTo>
                  <a:lnTo>
                    <a:pt x="80" y="0"/>
                  </a:lnTo>
                  <a:lnTo>
                    <a:pt x="8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03" name="Freeform 1731"/>
            <p:cNvSpPr/>
            <p:nvPr/>
          </p:nvSpPr>
          <p:spPr>
            <a:xfrm>
              <a:off x="2377631" y="3654898"/>
              <a:ext cx="147638" cy="55563"/>
            </a:xfrm>
            <a:custGeom>
              <a:avLst/>
              <a:gdLst/>
              <a:ahLst/>
              <a:cxnLst>
                <a:cxn ang="0">
                  <a:pos x="127074" y="6879"/>
                </a:cxn>
                <a:cxn ang="0">
                  <a:pos x="124965" y="20638"/>
                </a:cxn>
                <a:cxn ang="0">
                  <a:pos x="125492" y="25400"/>
                </a:cxn>
                <a:cxn ang="0">
                  <a:pos x="124438" y="28575"/>
                </a:cxn>
                <a:cxn ang="0">
                  <a:pos x="121274" y="30692"/>
                </a:cxn>
                <a:cxn ang="0">
                  <a:pos x="110201" y="32809"/>
                </a:cxn>
                <a:cxn ang="0">
                  <a:pos x="90165" y="33338"/>
                </a:cxn>
                <a:cxn ang="0">
                  <a:pos x="72764" y="33338"/>
                </a:cxn>
                <a:cxn ang="0">
                  <a:pos x="39019" y="29104"/>
                </a:cxn>
                <a:cxn ang="0">
                  <a:pos x="22146" y="25400"/>
                </a:cxn>
                <a:cxn ang="0">
                  <a:pos x="23200" y="22754"/>
                </a:cxn>
                <a:cxn ang="0">
                  <a:pos x="24255" y="16933"/>
                </a:cxn>
                <a:cxn ang="0">
                  <a:pos x="22146" y="12171"/>
                </a:cxn>
                <a:cxn ang="0">
                  <a:pos x="16873" y="8996"/>
                </a:cxn>
                <a:cxn ang="0">
                  <a:pos x="12127" y="8467"/>
                </a:cxn>
                <a:cxn ang="0">
                  <a:pos x="8964" y="8467"/>
                </a:cxn>
                <a:cxn ang="0">
                  <a:pos x="4218" y="11113"/>
                </a:cxn>
                <a:cxn ang="0">
                  <a:pos x="2636" y="13229"/>
                </a:cxn>
                <a:cxn ang="0">
                  <a:pos x="0" y="26459"/>
                </a:cxn>
                <a:cxn ang="0">
                  <a:pos x="2109" y="35454"/>
                </a:cxn>
                <a:cxn ang="0">
                  <a:pos x="8436" y="42863"/>
                </a:cxn>
                <a:cxn ang="0">
                  <a:pos x="18455" y="48155"/>
                </a:cxn>
                <a:cxn ang="0">
                  <a:pos x="30055" y="50800"/>
                </a:cxn>
                <a:cxn ang="0">
                  <a:pos x="64328" y="55034"/>
                </a:cxn>
                <a:cxn ang="0">
                  <a:pos x="80674" y="55563"/>
                </a:cxn>
                <a:cxn ang="0">
                  <a:pos x="112310" y="53446"/>
                </a:cxn>
                <a:cxn ang="0">
                  <a:pos x="127601" y="51330"/>
                </a:cxn>
                <a:cxn ang="0">
                  <a:pos x="134456" y="48684"/>
                </a:cxn>
                <a:cxn ang="0">
                  <a:pos x="139202" y="45509"/>
                </a:cxn>
                <a:cxn ang="0">
                  <a:pos x="144474" y="35454"/>
                </a:cxn>
                <a:cxn ang="0">
                  <a:pos x="146583" y="24871"/>
                </a:cxn>
                <a:cxn ang="0">
                  <a:pos x="147638" y="12700"/>
                </a:cxn>
                <a:cxn ang="0">
                  <a:pos x="147638" y="8467"/>
                </a:cxn>
                <a:cxn ang="0">
                  <a:pos x="145529" y="4763"/>
                </a:cxn>
                <a:cxn ang="0">
                  <a:pos x="139202" y="0"/>
                </a:cxn>
                <a:cxn ang="0">
                  <a:pos x="132347" y="529"/>
                </a:cxn>
                <a:cxn ang="0">
                  <a:pos x="128656" y="3175"/>
                </a:cxn>
                <a:cxn ang="0">
                  <a:pos x="127074" y="6879"/>
                </a:cxn>
              </a:cxnLst>
              <a:rect l="0" t="0" r="0" b="0"/>
              <a:pathLst>
                <a:path w="280" h="105">
                  <a:moveTo>
                    <a:pt x="241" y="13"/>
                  </a:moveTo>
                  <a:lnTo>
                    <a:pt x="241" y="13"/>
                  </a:lnTo>
                  <a:lnTo>
                    <a:pt x="238" y="31"/>
                  </a:lnTo>
                  <a:lnTo>
                    <a:pt x="237" y="39"/>
                  </a:lnTo>
                  <a:lnTo>
                    <a:pt x="238" y="48"/>
                  </a:lnTo>
                  <a:lnTo>
                    <a:pt x="238" y="48"/>
                  </a:lnTo>
                  <a:lnTo>
                    <a:pt x="238" y="51"/>
                  </a:lnTo>
                  <a:lnTo>
                    <a:pt x="236" y="54"/>
                  </a:lnTo>
                  <a:lnTo>
                    <a:pt x="233" y="57"/>
                  </a:lnTo>
                  <a:lnTo>
                    <a:pt x="230" y="58"/>
                  </a:lnTo>
                  <a:lnTo>
                    <a:pt x="221" y="61"/>
                  </a:lnTo>
                  <a:lnTo>
                    <a:pt x="209" y="62"/>
                  </a:lnTo>
                  <a:lnTo>
                    <a:pt x="187" y="63"/>
                  </a:lnTo>
                  <a:lnTo>
                    <a:pt x="171" y="63"/>
                  </a:lnTo>
                  <a:lnTo>
                    <a:pt x="171" y="63"/>
                  </a:lnTo>
                  <a:lnTo>
                    <a:pt x="138" y="63"/>
                  </a:lnTo>
                  <a:lnTo>
                    <a:pt x="105" y="61"/>
                  </a:lnTo>
                  <a:lnTo>
                    <a:pt x="74" y="55"/>
                  </a:lnTo>
                  <a:lnTo>
                    <a:pt x="58" y="53"/>
                  </a:lnTo>
                  <a:lnTo>
                    <a:pt x="42" y="48"/>
                  </a:lnTo>
                  <a:lnTo>
                    <a:pt x="42" y="48"/>
                  </a:lnTo>
                  <a:lnTo>
                    <a:pt x="44" y="43"/>
                  </a:lnTo>
                  <a:lnTo>
                    <a:pt x="46" y="38"/>
                  </a:lnTo>
                  <a:lnTo>
                    <a:pt x="46" y="32"/>
                  </a:lnTo>
                  <a:lnTo>
                    <a:pt x="44" y="28"/>
                  </a:lnTo>
                  <a:lnTo>
                    <a:pt x="42" y="23"/>
                  </a:lnTo>
                  <a:lnTo>
                    <a:pt x="38" y="19"/>
                  </a:lnTo>
                  <a:lnTo>
                    <a:pt x="32" y="17"/>
                  </a:lnTo>
                  <a:lnTo>
                    <a:pt x="25" y="16"/>
                  </a:lnTo>
                  <a:lnTo>
                    <a:pt x="23" y="16"/>
                  </a:lnTo>
                  <a:lnTo>
                    <a:pt x="23" y="16"/>
                  </a:lnTo>
                  <a:lnTo>
                    <a:pt x="17" y="16"/>
                  </a:lnTo>
                  <a:lnTo>
                    <a:pt x="12" y="19"/>
                  </a:lnTo>
                  <a:lnTo>
                    <a:pt x="8" y="21"/>
                  </a:lnTo>
                  <a:lnTo>
                    <a:pt x="5" y="25"/>
                  </a:lnTo>
                  <a:lnTo>
                    <a:pt x="5" y="25"/>
                  </a:lnTo>
                  <a:lnTo>
                    <a:pt x="1" y="39"/>
                  </a:lnTo>
                  <a:lnTo>
                    <a:pt x="0" y="50"/>
                  </a:lnTo>
                  <a:lnTo>
                    <a:pt x="0" y="59"/>
                  </a:lnTo>
                  <a:lnTo>
                    <a:pt x="4" y="67"/>
                  </a:lnTo>
                  <a:lnTo>
                    <a:pt x="9" y="74"/>
                  </a:lnTo>
                  <a:lnTo>
                    <a:pt x="16" y="81"/>
                  </a:lnTo>
                  <a:lnTo>
                    <a:pt x="25" y="86"/>
                  </a:lnTo>
                  <a:lnTo>
                    <a:pt x="35" y="91"/>
                  </a:lnTo>
                  <a:lnTo>
                    <a:pt x="46" y="93"/>
                  </a:lnTo>
                  <a:lnTo>
                    <a:pt x="57" y="96"/>
                  </a:lnTo>
                  <a:lnTo>
                    <a:pt x="80" y="100"/>
                  </a:lnTo>
                  <a:lnTo>
                    <a:pt x="122" y="104"/>
                  </a:lnTo>
                  <a:lnTo>
                    <a:pt x="122" y="104"/>
                  </a:lnTo>
                  <a:lnTo>
                    <a:pt x="153" y="105"/>
                  </a:lnTo>
                  <a:lnTo>
                    <a:pt x="183" y="105"/>
                  </a:lnTo>
                  <a:lnTo>
                    <a:pt x="213" y="101"/>
                  </a:lnTo>
                  <a:lnTo>
                    <a:pt x="242" y="97"/>
                  </a:lnTo>
                  <a:lnTo>
                    <a:pt x="242" y="97"/>
                  </a:lnTo>
                  <a:lnTo>
                    <a:pt x="249" y="95"/>
                  </a:lnTo>
                  <a:lnTo>
                    <a:pt x="255" y="92"/>
                  </a:lnTo>
                  <a:lnTo>
                    <a:pt x="260" y="89"/>
                  </a:lnTo>
                  <a:lnTo>
                    <a:pt x="264" y="86"/>
                  </a:lnTo>
                  <a:lnTo>
                    <a:pt x="270" y="77"/>
                  </a:lnTo>
                  <a:lnTo>
                    <a:pt x="274" y="67"/>
                  </a:lnTo>
                  <a:lnTo>
                    <a:pt x="276" y="58"/>
                  </a:lnTo>
                  <a:lnTo>
                    <a:pt x="278" y="47"/>
                  </a:lnTo>
                  <a:lnTo>
                    <a:pt x="280" y="24"/>
                  </a:lnTo>
                  <a:lnTo>
                    <a:pt x="280" y="24"/>
                  </a:lnTo>
                  <a:lnTo>
                    <a:pt x="280" y="20"/>
                  </a:lnTo>
                  <a:lnTo>
                    <a:pt x="280" y="16"/>
                  </a:lnTo>
                  <a:lnTo>
                    <a:pt x="279" y="12"/>
                  </a:lnTo>
                  <a:lnTo>
                    <a:pt x="276" y="9"/>
                  </a:lnTo>
                  <a:lnTo>
                    <a:pt x="271" y="4"/>
                  </a:lnTo>
                  <a:lnTo>
                    <a:pt x="264" y="0"/>
                  </a:lnTo>
                  <a:lnTo>
                    <a:pt x="257" y="0"/>
                  </a:lnTo>
                  <a:lnTo>
                    <a:pt x="251" y="1"/>
                  </a:lnTo>
                  <a:lnTo>
                    <a:pt x="247" y="4"/>
                  </a:lnTo>
                  <a:lnTo>
                    <a:pt x="244" y="6"/>
                  </a:lnTo>
                  <a:lnTo>
                    <a:pt x="242" y="9"/>
                  </a:lnTo>
                  <a:lnTo>
                    <a:pt x="241" y="13"/>
                  </a:lnTo>
                  <a:lnTo>
                    <a:pt x="241" y="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04" name="Freeform 1732"/>
            <p:cNvSpPr/>
            <p:nvPr/>
          </p:nvSpPr>
          <p:spPr>
            <a:xfrm>
              <a:off x="2566543" y="3632673"/>
              <a:ext cx="157163" cy="76200"/>
            </a:xfrm>
            <a:custGeom>
              <a:avLst/>
              <a:gdLst/>
              <a:ahLst/>
              <a:cxnLst>
                <a:cxn ang="0">
                  <a:pos x="157163" y="33807"/>
                </a:cxn>
                <a:cxn ang="0">
                  <a:pos x="155570" y="28977"/>
                </a:cxn>
                <a:cxn ang="0">
                  <a:pos x="149199" y="20392"/>
                </a:cxn>
                <a:cxn ang="0">
                  <a:pos x="137518" y="11269"/>
                </a:cxn>
                <a:cxn ang="0">
                  <a:pos x="132739" y="5366"/>
                </a:cxn>
                <a:cxn ang="0">
                  <a:pos x="130615" y="3220"/>
                </a:cxn>
                <a:cxn ang="0">
                  <a:pos x="125306" y="537"/>
                </a:cxn>
                <a:cxn ang="0">
                  <a:pos x="119465" y="0"/>
                </a:cxn>
                <a:cxn ang="0">
                  <a:pos x="115217" y="537"/>
                </a:cxn>
                <a:cxn ang="0">
                  <a:pos x="110439" y="5366"/>
                </a:cxn>
                <a:cxn ang="0">
                  <a:pos x="108846" y="12879"/>
                </a:cxn>
                <a:cxn ang="0">
                  <a:pos x="111501" y="18782"/>
                </a:cxn>
                <a:cxn ang="0">
                  <a:pos x="114687" y="20928"/>
                </a:cxn>
                <a:cxn ang="0">
                  <a:pos x="115217" y="21465"/>
                </a:cxn>
                <a:cxn ang="0">
                  <a:pos x="118934" y="25758"/>
                </a:cxn>
                <a:cxn ang="0">
                  <a:pos x="126368" y="29514"/>
                </a:cxn>
                <a:cxn ang="0">
                  <a:pos x="129553" y="31661"/>
                </a:cxn>
                <a:cxn ang="0">
                  <a:pos x="134863" y="35417"/>
                </a:cxn>
                <a:cxn ang="0">
                  <a:pos x="135394" y="39173"/>
                </a:cxn>
                <a:cxn ang="0">
                  <a:pos x="134863" y="41856"/>
                </a:cxn>
                <a:cxn ang="0">
                  <a:pos x="129553" y="46149"/>
                </a:cxn>
                <a:cxn ang="0">
                  <a:pos x="120527" y="49369"/>
                </a:cxn>
                <a:cxn ang="0">
                  <a:pos x="115217" y="49906"/>
                </a:cxn>
                <a:cxn ang="0">
                  <a:pos x="80174" y="53662"/>
                </a:cxn>
                <a:cxn ang="0">
                  <a:pos x="49910" y="53662"/>
                </a:cxn>
                <a:cxn ang="0">
                  <a:pos x="36636" y="50979"/>
                </a:cxn>
                <a:cxn ang="0">
                  <a:pos x="26548" y="46149"/>
                </a:cxn>
                <a:cxn ang="0">
                  <a:pos x="21769" y="39173"/>
                </a:cxn>
                <a:cxn ang="0">
                  <a:pos x="20176" y="37027"/>
                </a:cxn>
                <a:cxn ang="0">
                  <a:pos x="17522" y="33270"/>
                </a:cxn>
                <a:cxn ang="0">
                  <a:pos x="11681" y="31661"/>
                </a:cxn>
                <a:cxn ang="0">
                  <a:pos x="4248" y="33270"/>
                </a:cxn>
                <a:cxn ang="0">
                  <a:pos x="531" y="38637"/>
                </a:cxn>
                <a:cxn ang="0">
                  <a:pos x="0" y="42930"/>
                </a:cxn>
                <a:cxn ang="0">
                  <a:pos x="531" y="45076"/>
                </a:cxn>
                <a:cxn ang="0">
                  <a:pos x="3717" y="53125"/>
                </a:cxn>
                <a:cxn ang="0">
                  <a:pos x="8495" y="59565"/>
                </a:cxn>
                <a:cxn ang="0">
                  <a:pos x="22300" y="68687"/>
                </a:cxn>
                <a:cxn ang="0">
                  <a:pos x="38760" y="74054"/>
                </a:cxn>
                <a:cxn ang="0">
                  <a:pos x="58405" y="76200"/>
                </a:cxn>
                <a:cxn ang="0">
                  <a:pos x="78582" y="76200"/>
                </a:cxn>
                <a:cxn ang="0">
                  <a:pos x="131146" y="70297"/>
                </a:cxn>
                <a:cxn ang="0">
                  <a:pos x="138580" y="68687"/>
                </a:cxn>
                <a:cxn ang="0">
                  <a:pos x="148668" y="62248"/>
                </a:cxn>
                <a:cxn ang="0">
                  <a:pos x="153977" y="53125"/>
                </a:cxn>
                <a:cxn ang="0">
                  <a:pos x="157163" y="40783"/>
                </a:cxn>
                <a:cxn ang="0">
                  <a:pos x="157163" y="33807"/>
                </a:cxn>
              </a:cxnLst>
              <a:rect l="0" t="0" r="0" b="0"/>
              <a:pathLst>
                <a:path w="296" h="142">
                  <a:moveTo>
                    <a:pt x="296" y="63"/>
                  </a:moveTo>
                  <a:lnTo>
                    <a:pt x="296" y="63"/>
                  </a:lnTo>
                  <a:lnTo>
                    <a:pt x="295" y="58"/>
                  </a:lnTo>
                  <a:lnTo>
                    <a:pt x="293" y="54"/>
                  </a:lnTo>
                  <a:lnTo>
                    <a:pt x="288" y="46"/>
                  </a:lnTo>
                  <a:lnTo>
                    <a:pt x="281" y="38"/>
                  </a:lnTo>
                  <a:lnTo>
                    <a:pt x="274" y="32"/>
                  </a:lnTo>
                  <a:lnTo>
                    <a:pt x="259" y="21"/>
                  </a:lnTo>
                  <a:lnTo>
                    <a:pt x="252" y="16"/>
                  </a:lnTo>
                  <a:lnTo>
                    <a:pt x="250" y="10"/>
                  </a:lnTo>
                  <a:lnTo>
                    <a:pt x="250" y="10"/>
                  </a:lnTo>
                  <a:lnTo>
                    <a:pt x="246" y="6"/>
                  </a:lnTo>
                  <a:lnTo>
                    <a:pt x="242" y="2"/>
                  </a:lnTo>
                  <a:lnTo>
                    <a:pt x="236" y="1"/>
                  </a:lnTo>
                  <a:lnTo>
                    <a:pt x="232" y="0"/>
                  </a:lnTo>
                  <a:lnTo>
                    <a:pt x="225" y="0"/>
                  </a:lnTo>
                  <a:lnTo>
                    <a:pt x="225" y="0"/>
                  </a:lnTo>
                  <a:lnTo>
                    <a:pt x="217" y="1"/>
                  </a:lnTo>
                  <a:lnTo>
                    <a:pt x="212" y="5"/>
                  </a:lnTo>
                  <a:lnTo>
                    <a:pt x="208" y="10"/>
                  </a:lnTo>
                  <a:lnTo>
                    <a:pt x="205" y="17"/>
                  </a:lnTo>
                  <a:lnTo>
                    <a:pt x="205" y="24"/>
                  </a:lnTo>
                  <a:lnTo>
                    <a:pt x="206" y="29"/>
                  </a:lnTo>
                  <a:lnTo>
                    <a:pt x="210" y="35"/>
                  </a:lnTo>
                  <a:lnTo>
                    <a:pt x="216" y="39"/>
                  </a:lnTo>
                  <a:lnTo>
                    <a:pt x="216" y="39"/>
                  </a:lnTo>
                  <a:lnTo>
                    <a:pt x="217" y="40"/>
                  </a:lnTo>
                  <a:lnTo>
                    <a:pt x="217" y="40"/>
                  </a:lnTo>
                  <a:lnTo>
                    <a:pt x="220" y="46"/>
                  </a:lnTo>
                  <a:lnTo>
                    <a:pt x="224" y="48"/>
                  </a:lnTo>
                  <a:lnTo>
                    <a:pt x="224" y="48"/>
                  </a:lnTo>
                  <a:lnTo>
                    <a:pt x="238" y="55"/>
                  </a:lnTo>
                  <a:lnTo>
                    <a:pt x="238" y="55"/>
                  </a:lnTo>
                  <a:lnTo>
                    <a:pt x="244" y="59"/>
                  </a:lnTo>
                  <a:lnTo>
                    <a:pt x="250" y="62"/>
                  </a:lnTo>
                  <a:lnTo>
                    <a:pt x="254" y="66"/>
                  </a:lnTo>
                  <a:lnTo>
                    <a:pt x="255" y="70"/>
                  </a:lnTo>
                  <a:lnTo>
                    <a:pt x="255" y="73"/>
                  </a:lnTo>
                  <a:lnTo>
                    <a:pt x="255" y="76"/>
                  </a:lnTo>
                  <a:lnTo>
                    <a:pt x="254" y="78"/>
                  </a:lnTo>
                  <a:lnTo>
                    <a:pt x="251" y="81"/>
                  </a:lnTo>
                  <a:lnTo>
                    <a:pt x="244" y="86"/>
                  </a:lnTo>
                  <a:lnTo>
                    <a:pt x="235" y="89"/>
                  </a:lnTo>
                  <a:lnTo>
                    <a:pt x="227" y="92"/>
                  </a:lnTo>
                  <a:lnTo>
                    <a:pt x="217" y="93"/>
                  </a:lnTo>
                  <a:lnTo>
                    <a:pt x="217" y="93"/>
                  </a:lnTo>
                  <a:lnTo>
                    <a:pt x="178" y="99"/>
                  </a:lnTo>
                  <a:lnTo>
                    <a:pt x="151" y="100"/>
                  </a:lnTo>
                  <a:lnTo>
                    <a:pt x="121" y="101"/>
                  </a:lnTo>
                  <a:lnTo>
                    <a:pt x="94" y="100"/>
                  </a:lnTo>
                  <a:lnTo>
                    <a:pt x="80" y="99"/>
                  </a:lnTo>
                  <a:lnTo>
                    <a:pt x="69" y="95"/>
                  </a:lnTo>
                  <a:lnTo>
                    <a:pt x="58" y="92"/>
                  </a:lnTo>
                  <a:lnTo>
                    <a:pt x="50" y="86"/>
                  </a:lnTo>
                  <a:lnTo>
                    <a:pt x="44" y="81"/>
                  </a:lnTo>
                  <a:lnTo>
                    <a:pt x="41" y="73"/>
                  </a:lnTo>
                  <a:lnTo>
                    <a:pt x="41" y="73"/>
                  </a:lnTo>
                  <a:lnTo>
                    <a:pt x="38" y="69"/>
                  </a:lnTo>
                  <a:lnTo>
                    <a:pt x="35" y="65"/>
                  </a:lnTo>
                  <a:lnTo>
                    <a:pt x="33" y="62"/>
                  </a:lnTo>
                  <a:lnTo>
                    <a:pt x="30" y="61"/>
                  </a:lnTo>
                  <a:lnTo>
                    <a:pt x="22" y="59"/>
                  </a:lnTo>
                  <a:lnTo>
                    <a:pt x="15" y="59"/>
                  </a:lnTo>
                  <a:lnTo>
                    <a:pt x="8" y="62"/>
                  </a:lnTo>
                  <a:lnTo>
                    <a:pt x="3" y="67"/>
                  </a:lnTo>
                  <a:lnTo>
                    <a:pt x="1" y="72"/>
                  </a:lnTo>
                  <a:lnTo>
                    <a:pt x="0" y="76"/>
                  </a:lnTo>
                  <a:lnTo>
                    <a:pt x="0" y="80"/>
                  </a:lnTo>
                  <a:lnTo>
                    <a:pt x="1" y="84"/>
                  </a:lnTo>
                  <a:lnTo>
                    <a:pt x="1" y="84"/>
                  </a:lnTo>
                  <a:lnTo>
                    <a:pt x="4" y="92"/>
                  </a:lnTo>
                  <a:lnTo>
                    <a:pt x="7" y="99"/>
                  </a:lnTo>
                  <a:lnTo>
                    <a:pt x="12" y="105"/>
                  </a:lnTo>
                  <a:lnTo>
                    <a:pt x="16" y="111"/>
                  </a:lnTo>
                  <a:lnTo>
                    <a:pt x="29" y="120"/>
                  </a:lnTo>
                  <a:lnTo>
                    <a:pt x="42" y="128"/>
                  </a:lnTo>
                  <a:lnTo>
                    <a:pt x="57" y="134"/>
                  </a:lnTo>
                  <a:lnTo>
                    <a:pt x="73" y="138"/>
                  </a:lnTo>
                  <a:lnTo>
                    <a:pt x="91" y="141"/>
                  </a:lnTo>
                  <a:lnTo>
                    <a:pt x="110" y="142"/>
                  </a:lnTo>
                  <a:lnTo>
                    <a:pt x="129" y="142"/>
                  </a:lnTo>
                  <a:lnTo>
                    <a:pt x="148" y="142"/>
                  </a:lnTo>
                  <a:lnTo>
                    <a:pt x="186" y="139"/>
                  </a:lnTo>
                  <a:lnTo>
                    <a:pt x="247" y="131"/>
                  </a:lnTo>
                  <a:lnTo>
                    <a:pt x="247" y="131"/>
                  </a:lnTo>
                  <a:lnTo>
                    <a:pt x="261" y="128"/>
                  </a:lnTo>
                  <a:lnTo>
                    <a:pt x="270" y="124"/>
                  </a:lnTo>
                  <a:lnTo>
                    <a:pt x="280" y="116"/>
                  </a:lnTo>
                  <a:lnTo>
                    <a:pt x="286" y="108"/>
                  </a:lnTo>
                  <a:lnTo>
                    <a:pt x="290" y="99"/>
                  </a:lnTo>
                  <a:lnTo>
                    <a:pt x="295" y="88"/>
                  </a:lnTo>
                  <a:lnTo>
                    <a:pt x="296" y="76"/>
                  </a:lnTo>
                  <a:lnTo>
                    <a:pt x="296" y="63"/>
                  </a:lnTo>
                  <a:lnTo>
                    <a:pt x="296" y="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05" name="Freeform 1733"/>
            <p:cNvSpPr/>
            <p:nvPr/>
          </p:nvSpPr>
          <p:spPr>
            <a:xfrm>
              <a:off x="2295081" y="3666011"/>
              <a:ext cx="479425" cy="93663"/>
            </a:xfrm>
            <a:custGeom>
              <a:avLst/>
              <a:gdLst/>
              <a:ahLst/>
              <a:cxnLst>
                <a:cxn ang="0">
                  <a:pos x="474662" y="38849"/>
                </a:cxn>
                <a:cxn ang="0">
                  <a:pos x="469371" y="15965"/>
                </a:cxn>
                <a:cxn ang="0">
                  <a:pos x="463550" y="7983"/>
                </a:cxn>
                <a:cxn ang="0">
                  <a:pos x="453496" y="3725"/>
                </a:cxn>
                <a:cxn ang="0">
                  <a:pos x="428625" y="4257"/>
                </a:cxn>
                <a:cxn ang="0">
                  <a:pos x="412750" y="5322"/>
                </a:cxn>
                <a:cxn ang="0">
                  <a:pos x="407987" y="8515"/>
                </a:cxn>
                <a:cxn ang="0">
                  <a:pos x="405342" y="20223"/>
                </a:cxn>
                <a:cxn ang="0">
                  <a:pos x="410633" y="26077"/>
                </a:cxn>
                <a:cxn ang="0">
                  <a:pos x="436562" y="26609"/>
                </a:cxn>
                <a:cxn ang="0">
                  <a:pos x="443442" y="26077"/>
                </a:cxn>
                <a:cxn ang="0">
                  <a:pos x="448733" y="26077"/>
                </a:cxn>
                <a:cxn ang="0">
                  <a:pos x="449262" y="36720"/>
                </a:cxn>
                <a:cxn ang="0">
                  <a:pos x="453496" y="51089"/>
                </a:cxn>
                <a:cxn ang="0">
                  <a:pos x="455083" y="62797"/>
                </a:cxn>
                <a:cxn ang="0">
                  <a:pos x="447146" y="64925"/>
                </a:cxn>
                <a:cxn ang="0">
                  <a:pos x="418571" y="64925"/>
                </a:cxn>
                <a:cxn ang="0">
                  <a:pos x="323850" y="70779"/>
                </a:cxn>
                <a:cxn ang="0">
                  <a:pos x="285750" y="72376"/>
                </a:cxn>
                <a:cxn ang="0">
                  <a:pos x="154517" y="69183"/>
                </a:cxn>
                <a:cxn ang="0">
                  <a:pos x="64029" y="65458"/>
                </a:cxn>
                <a:cxn ang="0">
                  <a:pos x="24342" y="62265"/>
                </a:cxn>
                <a:cxn ang="0">
                  <a:pos x="23813" y="46832"/>
                </a:cxn>
                <a:cxn ang="0">
                  <a:pos x="23813" y="29802"/>
                </a:cxn>
                <a:cxn ang="0">
                  <a:pos x="27517" y="25012"/>
                </a:cxn>
                <a:cxn ang="0">
                  <a:pos x="40217" y="22351"/>
                </a:cxn>
                <a:cxn ang="0">
                  <a:pos x="54504" y="22884"/>
                </a:cxn>
                <a:cxn ang="0">
                  <a:pos x="61912" y="20223"/>
                </a:cxn>
                <a:cxn ang="0">
                  <a:pos x="65087" y="12240"/>
                </a:cxn>
                <a:cxn ang="0">
                  <a:pos x="64558" y="7450"/>
                </a:cxn>
                <a:cxn ang="0">
                  <a:pos x="59796" y="532"/>
                </a:cxn>
                <a:cxn ang="0">
                  <a:pos x="51858" y="532"/>
                </a:cxn>
                <a:cxn ang="0">
                  <a:pos x="34396" y="1597"/>
                </a:cxn>
                <a:cxn ang="0">
                  <a:pos x="12700" y="5854"/>
                </a:cxn>
                <a:cxn ang="0">
                  <a:pos x="4763" y="11708"/>
                </a:cxn>
                <a:cxn ang="0">
                  <a:pos x="2117" y="21819"/>
                </a:cxn>
                <a:cxn ang="0">
                  <a:pos x="529" y="45235"/>
                </a:cxn>
                <a:cxn ang="0">
                  <a:pos x="2117" y="71312"/>
                </a:cxn>
                <a:cxn ang="0">
                  <a:pos x="7937" y="80891"/>
                </a:cxn>
                <a:cxn ang="0">
                  <a:pos x="14817" y="85148"/>
                </a:cxn>
                <a:cxn ang="0">
                  <a:pos x="28046" y="87277"/>
                </a:cxn>
                <a:cxn ang="0">
                  <a:pos x="64558" y="86745"/>
                </a:cxn>
                <a:cxn ang="0">
                  <a:pos x="122767" y="90470"/>
                </a:cxn>
                <a:cxn ang="0">
                  <a:pos x="273579" y="93663"/>
                </a:cxn>
                <a:cxn ang="0">
                  <a:pos x="337608" y="92599"/>
                </a:cxn>
                <a:cxn ang="0">
                  <a:pos x="418571" y="90470"/>
                </a:cxn>
                <a:cxn ang="0">
                  <a:pos x="450321" y="88873"/>
                </a:cxn>
                <a:cxn ang="0">
                  <a:pos x="467254" y="84616"/>
                </a:cxn>
                <a:cxn ang="0">
                  <a:pos x="473604" y="79294"/>
                </a:cxn>
                <a:cxn ang="0">
                  <a:pos x="479425" y="66522"/>
                </a:cxn>
              </a:cxnLst>
              <a:rect l="0" t="0" r="0" b="0"/>
              <a:pathLst>
                <a:path w="906" h="176">
                  <a:moveTo>
                    <a:pt x="905" y="115"/>
                  </a:moveTo>
                  <a:lnTo>
                    <a:pt x="905" y="115"/>
                  </a:lnTo>
                  <a:lnTo>
                    <a:pt x="897" y="73"/>
                  </a:lnTo>
                  <a:lnTo>
                    <a:pt x="893" y="52"/>
                  </a:lnTo>
                  <a:lnTo>
                    <a:pt x="887" y="30"/>
                  </a:lnTo>
                  <a:lnTo>
                    <a:pt x="887" y="30"/>
                  </a:lnTo>
                  <a:lnTo>
                    <a:pt x="885" y="23"/>
                  </a:lnTo>
                  <a:lnTo>
                    <a:pt x="880" y="19"/>
                  </a:lnTo>
                  <a:lnTo>
                    <a:pt x="876" y="15"/>
                  </a:lnTo>
                  <a:lnTo>
                    <a:pt x="871" y="11"/>
                  </a:lnTo>
                  <a:lnTo>
                    <a:pt x="864" y="10"/>
                  </a:lnTo>
                  <a:lnTo>
                    <a:pt x="857" y="7"/>
                  </a:lnTo>
                  <a:lnTo>
                    <a:pt x="842" y="5"/>
                  </a:lnTo>
                  <a:lnTo>
                    <a:pt x="826" y="7"/>
                  </a:lnTo>
                  <a:lnTo>
                    <a:pt x="810" y="8"/>
                  </a:lnTo>
                  <a:lnTo>
                    <a:pt x="785" y="10"/>
                  </a:lnTo>
                  <a:lnTo>
                    <a:pt x="785" y="10"/>
                  </a:lnTo>
                  <a:lnTo>
                    <a:pt x="780" y="10"/>
                  </a:lnTo>
                  <a:lnTo>
                    <a:pt x="776" y="11"/>
                  </a:lnTo>
                  <a:lnTo>
                    <a:pt x="773" y="14"/>
                  </a:lnTo>
                  <a:lnTo>
                    <a:pt x="771" y="16"/>
                  </a:lnTo>
                  <a:lnTo>
                    <a:pt x="766" y="23"/>
                  </a:lnTo>
                  <a:lnTo>
                    <a:pt x="765" y="30"/>
                  </a:lnTo>
                  <a:lnTo>
                    <a:pt x="766" y="38"/>
                  </a:lnTo>
                  <a:lnTo>
                    <a:pt x="771" y="43"/>
                  </a:lnTo>
                  <a:lnTo>
                    <a:pt x="773" y="46"/>
                  </a:lnTo>
                  <a:lnTo>
                    <a:pt x="776" y="49"/>
                  </a:lnTo>
                  <a:lnTo>
                    <a:pt x="780" y="50"/>
                  </a:lnTo>
                  <a:lnTo>
                    <a:pt x="785" y="50"/>
                  </a:lnTo>
                  <a:lnTo>
                    <a:pt x="825" y="50"/>
                  </a:lnTo>
                  <a:lnTo>
                    <a:pt x="825" y="50"/>
                  </a:lnTo>
                  <a:lnTo>
                    <a:pt x="833" y="50"/>
                  </a:lnTo>
                  <a:lnTo>
                    <a:pt x="838" y="49"/>
                  </a:lnTo>
                  <a:lnTo>
                    <a:pt x="845" y="46"/>
                  </a:lnTo>
                  <a:lnTo>
                    <a:pt x="847" y="46"/>
                  </a:lnTo>
                  <a:lnTo>
                    <a:pt x="848" y="49"/>
                  </a:lnTo>
                  <a:lnTo>
                    <a:pt x="848" y="60"/>
                  </a:lnTo>
                  <a:lnTo>
                    <a:pt x="848" y="60"/>
                  </a:lnTo>
                  <a:lnTo>
                    <a:pt x="849" y="69"/>
                  </a:lnTo>
                  <a:lnTo>
                    <a:pt x="851" y="79"/>
                  </a:lnTo>
                  <a:lnTo>
                    <a:pt x="857" y="96"/>
                  </a:lnTo>
                  <a:lnTo>
                    <a:pt x="857" y="96"/>
                  </a:lnTo>
                  <a:lnTo>
                    <a:pt x="860" y="106"/>
                  </a:lnTo>
                  <a:lnTo>
                    <a:pt x="861" y="113"/>
                  </a:lnTo>
                  <a:lnTo>
                    <a:pt x="860" y="118"/>
                  </a:lnTo>
                  <a:lnTo>
                    <a:pt x="857" y="121"/>
                  </a:lnTo>
                  <a:lnTo>
                    <a:pt x="852" y="122"/>
                  </a:lnTo>
                  <a:lnTo>
                    <a:pt x="845" y="122"/>
                  </a:lnTo>
                  <a:lnTo>
                    <a:pt x="828" y="122"/>
                  </a:lnTo>
                  <a:lnTo>
                    <a:pt x="828" y="122"/>
                  </a:lnTo>
                  <a:lnTo>
                    <a:pt x="791" y="122"/>
                  </a:lnTo>
                  <a:lnTo>
                    <a:pt x="756" y="123"/>
                  </a:lnTo>
                  <a:lnTo>
                    <a:pt x="684" y="129"/>
                  </a:lnTo>
                  <a:lnTo>
                    <a:pt x="612" y="133"/>
                  </a:lnTo>
                  <a:lnTo>
                    <a:pt x="577" y="134"/>
                  </a:lnTo>
                  <a:lnTo>
                    <a:pt x="540" y="136"/>
                  </a:lnTo>
                  <a:lnTo>
                    <a:pt x="540" y="136"/>
                  </a:lnTo>
                  <a:lnTo>
                    <a:pt x="457" y="134"/>
                  </a:lnTo>
                  <a:lnTo>
                    <a:pt x="374" y="133"/>
                  </a:lnTo>
                  <a:lnTo>
                    <a:pt x="292" y="130"/>
                  </a:lnTo>
                  <a:lnTo>
                    <a:pt x="209" y="128"/>
                  </a:lnTo>
                  <a:lnTo>
                    <a:pt x="209" y="128"/>
                  </a:lnTo>
                  <a:lnTo>
                    <a:pt x="121" y="123"/>
                  </a:lnTo>
                  <a:lnTo>
                    <a:pt x="68" y="119"/>
                  </a:lnTo>
                  <a:lnTo>
                    <a:pt x="52" y="117"/>
                  </a:lnTo>
                  <a:lnTo>
                    <a:pt x="46" y="117"/>
                  </a:lnTo>
                  <a:lnTo>
                    <a:pt x="45" y="115"/>
                  </a:lnTo>
                  <a:lnTo>
                    <a:pt x="45" y="115"/>
                  </a:lnTo>
                  <a:lnTo>
                    <a:pt x="45" y="88"/>
                  </a:lnTo>
                  <a:lnTo>
                    <a:pt x="45" y="61"/>
                  </a:lnTo>
                  <a:lnTo>
                    <a:pt x="45" y="61"/>
                  </a:lnTo>
                  <a:lnTo>
                    <a:pt x="45" y="56"/>
                  </a:lnTo>
                  <a:lnTo>
                    <a:pt x="46" y="53"/>
                  </a:lnTo>
                  <a:lnTo>
                    <a:pt x="49" y="50"/>
                  </a:lnTo>
                  <a:lnTo>
                    <a:pt x="52" y="47"/>
                  </a:lnTo>
                  <a:lnTo>
                    <a:pt x="58" y="45"/>
                  </a:lnTo>
                  <a:lnTo>
                    <a:pt x="66" y="43"/>
                  </a:lnTo>
                  <a:lnTo>
                    <a:pt x="76" y="42"/>
                  </a:lnTo>
                  <a:lnTo>
                    <a:pt x="85" y="43"/>
                  </a:lnTo>
                  <a:lnTo>
                    <a:pt x="103" y="43"/>
                  </a:lnTo>
                  <a:lnTo>
                    <a:pt x="103" y="43"/>
                  </a:lnTo>
                  <a:lnTo>
                    <a:pt x="107" y="43"/>
                  </a:lnTo>
                  <a:lnTo>
                    <a:pt x="111" y="42"/>
                  </a:lnTo>
                  <a:lnTo>
                    <a:pt x="117" y="38"/>
                  </a:lnTo>
                  <a:lnTo>
                    <a:pt x="122" y="31"/>
                  </a:lnTo>
                  <a:lnTo>
                    <a:pt x="123" y="27"/>
                  </a:lnTo>
                  <a:lnTo>
                    <a:pt x="123" y="23"/>
                  </a:lnTo>
                  <a:lnTo>
                    <a:pt x="123" y="20"/>
                  </a:lnTo>
                  <a:lnTo>
                    <a:pt x="123" y="20"/>
                  </a:lnTo>
                  <a:lnTo>
                    <a:pt x="122" y="14"/>
                  </a:lnTo>
                  <a:lnTo>
                    <a:pt x="121" y="8"/>
                  </a:lnTo>
                  <a:lnTo>
                    <a:pt x="117" y="4"/>
                  </a:lnTo>
                  <a:lnTo>
                    <a:pt x="113" y="1"/>
                  </a:lnTo>
                  <a:lnTo>
                    <a:pt x="107" y="0"/>
                  </a:lnTo>
                  <a:lnTo>
                    <a:pt x="102" y="0"/>
                  </a:lnTo>
                  <a:lnTo>
                    <a:pt x="98" y="1"/>
                  </a:lnTo>
                  <a:lnTo>
                    <a:pt x="92" y="3"/>
                  </a:lnTo>
                  <a:lnTo>
                    <a:pt x="92" y="3"/>
                  </a:lnTo>
                  <a:lnTo>
                    <a:pt x="65" y="3"/>
                  </a:lnTo>
                  <a:lnTo>
                    <a:pt x="52" y="4"/>
                  </a:lnTo>
                  <a:lnTo>
                    <a:pt x="37" y="7"/>
                  </a:lnTo>
                  <a:lnTo>
                    <a:pt x="24" y="11"/>
                  </a:lnTo>
                  <a:lnTo>
                    <a:pt x="19" y="14"/>
                  </a:lnTo>
                  <a:lnTo>
                    <a:pt x="14" y="18"/>
                  </a:lnTo>
                  <a:lnTo>
                    <a:pt x="9" y="22"/>
                  </a:lnTo>
                  <a:lnTo>
                    <a:pt x="7" y="27"/>
                  </a:lnTo>
                  <a:lnTo>
                    <a:pt x="5" y="34"/>
                  </a:lnTo>
                  <a:lnTo>
                    <a:pt x="4" y="41"/>
                  </a:lnTo>
                  <a:lnTo>
                    <a:pt x="4" y="41"/>
                  </a:lnTo>
                  <a:lnTo>
                    <a:pt x="3" y="68"/>
                  </a:lnTo>
                  <a:lnTo>
                    <a:pt x="1" y="85"/>
                  </a:lnTo>
                  <a:lnTo>
                    <a:pt x="0" y="102"/>
                  </a:lnTo>
                  <a:lnTo>
                    <a:pt x="1" y="119"/>
                  </a:lnTo>
                  <a:lnTo>
                    <a:pt x="4" y="134"/>
                  </a:lnTo>
                  <a:lnTo>
                    <a:pt x="7" y="141"/>
                  </a:lnTo>
                  <a:lnTo>
                    <a:pt x="11" y="147"/>
                  </a:lnTo>
                  <a:lnTo>
                    <a:pt x="15" y="152"/>
                  </a:lnTo>
                  <a:lnTo>
                    <a:pt x="22" y="156"/>
                  </a:lnTo>
                  <a:lnTo>
                    <a:pt x="22" y="156"/>
                  </a:lnTo>
                  <a:lnTo>
                    <a:pt x="28" y="160"/>
                  </a:lnTo>
                  <a:lnTo>
                    <a:pt x="37" y="161"/>
                  </a:lnTo>
                  <a:lnTo>
                    <a:pt x="45" y="163"/>
                  </a:lnTo>
                  <a:lnTo>
                    <a:pt x="53" y="164"/>
                  </a:lnTo>
                  <a:lnTo>
                    <a:pt x="85" y="163"/>
                  </a:lnTo>
                  <a:lnTo>
                    <a:pt x="85" y="163"/>
                  </a:lnTo>
                  <a:lnTo>
                    <a:pt x="122" y="163"/>
                  </a:lnTo>
                  <a:lnTo>
                    <a:pt x="159" y="166"/>
                  </a:lnTo>
                  <a:lnTo>
                    <a:pt x="232" y="170"/>
                  </a:lnTo>
                  <a:lnTo>
                    <a:pt x="232" y="170"/>
                  </a:lnTo>
                  <a:lnTo>
                    <a:pt x="374" y="174"/>
                  </a:lnTo>
                  <a:lnTo>
                    <a:pt x="445" y="175"/>
                  </a:lnTo>
                  <a:lnTo>
                    <a:pt x="517" y="176"/>
                  </a:lnTo>
                  <a:lnTo>
                    <a:pt x="517" y="176"/>
                  </a:lnTo>
                  <a:lnTo>
                    <a:pt x="578" y="175"/>
                  </a:lnTo>
                  <a:lnTo>
                    <a:pt x="638" y="174"/>
                  </a:lnTo>
                  <a:lnTo>
                    <a:pt x="760" y="170"/>
                  </a:lnTo>
                  <a:lnTo>
                    <a:pt x="760" y="170"/>
                  </a:lnTo>
                  <a:lnTo>
                    <a:pt x="791" y="170"/>
                  </a:lnTo>
                  <a:lnTo>
                    <a:pt x="810" y="170"/>
                  </a:lnTo>
                  <a:lnTo>
                    <a:pt x="830" y="170"/>
                  </a:lnTo>
                  <a:lnTo>
                    <a:pt x="851" y="167"/>
                  </a:lnTo>
                  <a:lnTo>
                    <a:pt x="868" y="164"/>
                  </a:lnTo>
                  <a:lnTo>
                    <a:pt x="876" y="161"/>
                  </a:lnTo>
                  <a:lnTo>
                    <a:pt x="883" y="159"/>
                  </a:lnTo>
                  <a:lnTo>
                    <a:pt x="890" y="155"/>
                  </a:lnTo>
                  <a:lnTo>
                    <a:pt x="895" y="149"/>
                  </a:lnTo>
                  <a:lnTo>
                    <a:pt x="895" y="149"/>
                  </a:lnTo>
                  <a:lnTo>
                    <a:pt x="901" y="142"/>
                  </a:lnTo>
                  <a:lnTo>
                    <a:pt x="905" y="134"/>
                  </a:lnTo>
                  <a:lnTo>
                    <a:pt x="906" y="125"/>
                  </a:lnTo>
                  <a:lnTo>
                    <a:pt x="905" y="115"/>
                  </a:lnTo>
                  <a:lnTo>
                    <a:pt x="905" y="11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06" name="Freeform 1734"/>
            <p:cNvSpPr/>
            <p:nvPr/>
          </p:nvSpPr>
          <p:spPr>
            <a:xfrm>
              <a:off x="2225231" y="3726336"/>
              <a:ext cx="615950" cy="111125"/>
            </a:xfrm>
            <a:custGeom>
              <a:avLst/>
              <a:gdLst/>
              <a:ahLst/>
              <a:cxnLst>
                <a:cxn ang="0">
                  <a:pos x="601650" y="81492"/>
                </a:cxn>
                <a:cxn ang="0">
                  <a:pos x="571462" y="82550"/>
                </a:cxn>
                <a:cxn ang="0">
                  <a:pos x="573580" y="66675"/>
                </a:cxn>
                <a:cxn ang="0">
                  <a:pos x="575699" y="51329"/>
                </a:cxn>
                <a:cxn ang="0">
                  <a:pos x="575169" y="22225"/>
                </a:cxn>
                <a:cxn ang="0">
                  <a:pos x="574110" y="14817"/>
                </a:cxn>
                <a:cxn ang="0">
                  <a:pos x="569343" y="8467"/>
                </a:cxn>
                <a:cxn ang="0">
                  <a:pos x="555044" y="4763"/>
                </a:cxn>
                <a:cxn ang="0">
                  <a:pos x="537036" y="4763"/>
                </a:cxn>
                <a:cxn ang="0">
                  <a:pos x="530681" y="6350"/>
                </a:cxn>
                <a:cxn ang="0">
                  <a:pos x="525914" y="15346"/>
                </a:cxn>
                <a:cxn ang="0">
                  <a:pos x="530681" y="24342"/>
                </a:cxn>
                <a:cxn ang="0">
                  <a:pos x="537036" y="26458"/>
                </a:cxn>
                <a:cxn ang="0">
                  <a:pos x="553455" y="25400"/>
                </a:cxn>
                <a:cxn ang="0">
                  <a:pos x="552925" y="31221"/>
                </a:cxn>
                <a:cxn ang="0">
                  <a:pos x="553984" y="46567"/>
                </a:cxn>
                <a:cxn ang="0">
                  <a:pos x="553455" y="58737"/>
                </a:cxn>
                <a:cxn ang="0">
                  <a:pos x="549747" y="80433"/>
                </a:cxn>
                <a:cxn ang="0">
                  <a:pos x="487252" y="84667"/>
                </a:cxn>
                <a:cxn ang="0">
                  <a:pos x="300295" y="89429"/>
                </a:cxn>
                <a:cxn ang="0">
                  <a:pos x="184838" y="87313"/>
                </a:cxn>
                <a:cxn ang="0">
                  <a:pos x="68321" y="82550"/>
                </a:cxn>
                <a:cxn ang="0">
                  <a:pos x="68321" y="81492"/>
                </a:cxn>
                <a:cxn ang="0">
                  <a:pos x="66203" y="70908"/>
                </a:cxn>
                <a:cxn ang="0">
                  <a:pos x="63555" y="55033"/>
                </a:cxn>
                <a:cxn ang="0">
                  <a:pos x="61436" y="34925"/>
                </a:cxn>
                <a:cxn ang="0">
                  <a:pos x="59318" y="24342"/>
                </a:cxn>
                <a:cxn ang="0">
                  <a:pos x="56140" y="22225"/>
                </a:cxn>
                <a:cxn ang="0">
                  <a:pos x="59847" y="22754"/>
                </a:cxn>
                <a:cxn ang="0">
                  <a:pos x="92684" y="24342"/>
                </a:cxn>
                <a:cxn ang="0">
                  <a:pos x="97980" y="22225"/>
                </a:cxn>
                <a:cxn ang="0">
                  <a:pos x="100098" y="10583"/>
                </a:cxn>
                <a:cxn ang="0">
                  <a:pos x="94273" y="4233"/>
                </a:cxn>
                <a:cxn ang="0">
                  <a:pos x="90036" y="2646"/>
                </a:cxn>
                <a:cxn ang="0">
                  <a:pos x="54551" y="529"/>
                </a:cxn>
                <a:cxn ang="0">
                  <a:pos x="46077" y="3175"/>
                </a:cxn>
                <a:cxn ang="0">
                  <a:pos x="39192" y="12700"/>
                </a:cxn>
                <a:cxn ang="0">
                  <a:pos x="37603" y="29104"/>
                </a:cxn>
                <a:cxn ang="0">
                  <a:pos x="41840" y="61383"/>
                </a:cxn>
                <a:cxn ang="0">
                  <a:pos x="45547" y="77788"/>
                </a:cxn>
                <a:cxn ang="0">
                  <a:pos x="11122" y="83608"/>
                </a:cxn>
                <a:cxn ang="0">
                  <a:pos x="5826" y="84667"/>
                </a:cxn>
                <a:cxn ang="0">
                  <a:pos x="1059" y="90488"/>
                </a:cxn>
                <a:cxn ang="0">
                  <a:pos x="3178" y="101600"/>
                </a:cxn>
                <a:cxn ang="0">
                  <a:pos x="7944" y="105304"/>
                </a:cxn>
                <a:cxn ang="0">
                  <a:pos x="80502" y="105833"/>
                </a:cxn>
                <a:cxn ang="0">
                  <a:pos x="289173" y="111125"/>
                </a:cxn>
                <a:cxn ang="0">
                  <a:pos x="368087" y="109537"/>
                </a:cxn>
                <a:cxn ang="0">
                  <a:pos x="565636" y="103717"/>
                </a:cxn>
                <a:cxn ang="0">
                  <a:pos x="607476" y="103187"/>
                </a:cxn>
                <a:cxn ang="0">
                  <a:pos x="613302" y="100542"/>
                </a:cxn>
                <a:cxn ang="0">
                  <a:pos x="615420" y="88900"/>
                </a:cxn>
                <a:cxn ang="0">
                  <a:pos x="609595" y="83079"/>
                </a:cxn>
                <a:cxn ang="0">
                  <a:pos x="605358" y="81492"/>
                </a:cxn>
              </a:cxnLst>
              <a:rect l="0" t="0" r="0" b="0"/>
              <a:pathLst>
                <a:path w="1163" h="210">
                  <a:moveTo>
                    <a:pt x="1143" y="154"/>
                  </a:moveTo>
                  <a:lnTo>
                    <a:pt x="1136" y="154"/>
                  </a:lnTo>
                  <a:lnTo>
                    <a:pt x="1136" y="154"/>
                  </a:lnTo>
                  <a:lnTo>
                    <a:pt x="1136" y="156"/>
                  </a:lnTo>
                  <a:lnTo>
                    <a:pt x="1136" y="156"/>
                  </a:lnTo>
                  <a:lnTo>
                    <a:pt x="1079" y="156"/>
                  </a:lnTo>
                  <a:lnTo>
                    <a:pt x="1079" y="156"/>
                  </a:lnTo>
                  <a:lnTo>
                    <a:pt x="1080" y="141"/>
                  </a:lnTo>
                  <a:lnTo>
                    <a:pt x="1083" y="126"/>
                  </a:lnTo>
                  <a:lnTo>
                    <a:pt x="1086" y="112"/>
                  </a:lnTo>
                  <a:lnTo>
                    <a:pt x="1087" y="97"/>
                  </a:lnTo>
                  <a:lnTo>
                    <a:pt x="1087" y="97"/>
                  </a:lnTo>
                  <a:lnTo>
                    <a:pt x="1087" y="84"/>
                  </a:lnTo>
                  <a:lnTo>
                    <a:pt x="1087" y="69"/>
                  </a:lnTo>
                  <a:lnTo>
                    <a:pt x="1086" y="42"/>
                  </a:lnTo>
                  <a:lnTo>
                    <a:pt x="1086" y="42"/>
                  </a:lnTo>
                  <a:lnTo>
                    <a:pt x="1086" y="35"/>
                  </a:lnTo>
                  <a:lnTo>
                    <a:pt x="1084" y="28"/>
                  </a:lnTo>
                  <a:lnTo>
                    <a:pt x="1082" y="24"/>
                  </a:lnTo>
                  <a:lnTo>
                    <a:pt x="1079" y="20"/>
                  </a:lnTo>
                  <a:lnTo>
                    <a:pt x="1075" y="16"/>
                  </a:lnTo>
                  <a:lnTo>
                    <a:pt x="1071" y="13"/>
                  </a:lnTo>
                  <a:lnTo>
                    <a:pt x="1060" y="10"/>
                  </a:lnTo>
                  <a:lnTo>
                    <a:pt x="1048" y="9"/>
                  </a:lnTo>
                  <a:lnTo>
                    <a:pt x="1036" y="8"/>
                  </a:lnTo>
                  <a:lnTo>
                    <a:pt x="1014" y="9"/>
                  </a:lnTo>
                  <a:lnTo>
                    <a:pt x="1014" y="9"/>
                  </a:lnTo>
                  <a:lnTo>
                    <a:pt x="1008" y="9"/>
                  </a:lnTo>
                  <a:lnTo>
                    <a:pt x="1004" y="10"/>
                  </a:lnTo>
                  <a:lnTo>
                    <a:pt x="1002" y="12"/>
                  </a:lnTo>
                  <a:lnTo>
                    <a:pt x="999" y="15"/>
                  </a:lnTo>
                  <a:lnTo>
                    <a:pt x="995" y="21"/>
                  </a:lnTo>
                  <a:lnTo>
                    <a:pt x="993" y="29"/>
                  </a:lnTo>
                  <a:lnTo>
                    <a:pt x="995" y="36"/>
                  </a:lnTo>
                  <a:lnTo>
                    <a:pt x="999" y="43"/>
                  </a:lnTo>
                  <a:lnTo>
                    <a:pt x="1002" y="46"/>
                  </a:lnTo>
                  <a:lnTo>
                    <a:pt x="1004" y="47"/>
                  </a:lnTo>
                  <a:lnTo>
                    <a:pt x="1008" y="48"/>
                  </a:lnTo>
                  <a:lnTo>
                    <a:pt x="1014" y="50"/>
                  </a:lnTo>
                  <a:lnTo>
                    <a:pt x="1014" y="50"/>
                  </a:lnTo>
                  <a:lnTo>
                    <a:pt x="1029" y="48"/>
                  </a:lnTo>
                  <a:lnTo>
                    <a:pt x="1045" y="48"/>
                  </a:lnTo>
                  <a:lnTo>
                    <a:pt x="1045" y="48"/>
                  </a:lnTo>
                  <a:lnTo>
                    <a:pt x="1044" y="59"/>
                  </a:lnTo>
                  <a:lnTo>
                    <a:pt x="1044" y="59"/>
                  </a:lnTo>
                  <a:lnTo>
                    <a:pt x="1044" y="69"/>
                  </a:lnTo>
                  <a:lnTo>
                    <a:pt x="1045" y="78"/>
                  </a:lnTo>
                  <a:lnTo>
                    <a:pt x="1046" y="88"/>
                  </a:lnTo>
                  <a:lnTo>
                    <a:pt x="1046" y="97"/>
                  </a:lnTo>
                  <a:lnTo>
                    <a:pt x="1046" y="97"/>
                  </a:lnTo>
                  <a:lnTo>
                    <a:pt x="1045" y="111"/>
                  </a:lnTo>
                  <a:lnTo>
                    <a:pt x="1042" y="124"/>
                  </a:lnTo>
                  <a:lnTo>
                    <a:pt x="1038" y="152"/>
                  </a:lnTo>
                  <a:lnTo>
                    <a:pt x="1038" y="152"/>
                  </a:lnTo>
                  <a:lnTo>
                    <a:pt x="1038" y="156"/>
                  </a:lnTo>
                  <a:lnTo>
                    <a:pt x="1038" y="156"/>
                  </a:lnTo>
                  <a:lnTo>
                    <a:pt x="920" y="160"/>
                  </a:lnTo>
                  <a:lnTo>
                    <a:pt x="802" y="164"/>
                  </a:lnTo>
                  <a:lnTo>
                    <a:pt x="685" y="166"/>
                  </a:lnTo>
                  <a:lnTo>
                    <a:pt x="567" y="169"/>
                  </a:lnTo>
                  <a:lnTo>
                    <a:pt x="567" y="169"/>
                  </a:lnTo>
                  <a:lnTo>
                    <a:pt x="459" y="168"/>
                  </a:lnTo>
                  <a:lnTo>
                    <a:pt x="349" y="165"/>
                  </a:lnTo>
                  <a:lnTo>
                    <a:pt x="132" y="160"/>
                  </a:lnTo>
                  <a:lnTo>
                    <a:pt x="132" y="160"/>
                  </a:lnTo>
                  <a:lnTo>
                    <a:pt x="129" y="156"/>
                  </a:lnTo>
                  <a:lnTo>
                    <a:pt x="129" y="156"/>
                  </a:lnTo>
                  <a:lnTo>
                    <a:pt x="129" y="154"/>
                  </a:lnTo>
                  <a:lnTo>
                    <a:pt x="129" y="154"/>
                  </a:lnTo>
                  <a:lnTo>
                    <a:pt x="129" y="150"/>
                  </a:lnTo>
                  <a:lnTo>
                    <a:pt x="128" y="145"/>
                  </a:lnTo>
                  <a:lnTo>
                    <a:pt x="125" y="134"/>
                  </a:lnTo>
                  <a:lnTo>
                    <a:pt x="125" y="134"/>
                  </a:lnTo>
                  <a:lnTo>
                    <a:pt x="122" y="119"/>
                  </a:lnTo>
                  <a:lnTo>
                    <a:pt x="120" y="104"/>
                  </a:lnTo>
                  <a:lnTo>
                    <a:pt x="117" y="74"/>
                  </a:lnTo>
                  <a:lnTo>
                    <a:pt x="117" y="74"/>
                  </a:lnTo>
                  <a:lnTo>
                    <a:pt x="116" y="66"/>
                  </a:lnTo>
                  <a:lnTo>
                    <a:pt x="113" y="58"/>
                  </a:lnTo>
                  <a:lnTo>
                    <a:pt x="113" y="58"/>
                  </a:lnTo>
                  <a:lnTo>
                    <a:pt x="112" y="46"/>
                  </a:lnTo>
                  <a:lnTo>
                    <a:pt x="112" y="46"/>
                  </a:lnTo>
                  <a:lnTo>
                    <a:pt x="108" y="44"/>
                  </a:lnTo>
                  <a:lnTo>
                    <a:pt x="106" y="42"/>
                  </a:lnTo>
                  <a:lnTo>
                    <a:pt x="108" y="42"/>
                  </a:lnTo>
                  <a:lnTo>
                    <a:pt x="113" y="43"/>
                  </a:lnTo>
                  <a:lnTo>
                    <a:pt x="113" y="43"/>
                  </a:lnTo>
                  <a:lnTo>
                    <a:pt x="170" y="46"/>
                  </a:lnTo>
                  <a:lnTo>
                    <a:pt x="170" y="46"/>
                  </a:lnTo>
                  <a:lnTo>
                    <a:pt x="175" y="46"/>
                  </a:lnTo>
                  <a:lnTo>
                    <a:pt x="178" y="46"/>
                  </a:lnTo>
                  <a:lnTo>
                    <a:pt x="182" y="43"/>
                  </a:lnTo>
                  <a:lnTo>
                    <a:pt x="185" y="42"/>
                  </a:lnTo>
                  <a:lnTo>
                    <a:pt x="189" y="35"/>
                  </a:lnTo>
                  <a:lnTo>
                    <a:pt x="190" y="27"/>
                  </a:lnTo>
                  <a:lnTo>
                    <a:pt x="189" y="20"/>
                  </a:lnTo>
                  <a:lnTo>
                    <a:pt x="185" y="13"/>
                  </a:lnTo>
                  <a:lnTo>
                    <a:pt x="182" y="10"/>
                  </a:lnTo>
                  <a:lnTo>
                    <a:pt x="178" y="8"/>
                  </a:lnTo>
                  <a:lnTo>
                    <a:pt x="175" y="6"/>
                  </a:lnTo>
                  <a:lnTo>
                    <a:pt x="170" y="5"/>
                  </a:lnTo>
                  <a:lnTo>
                    <a:pt x="170" y="5"/>
                  </a:lnTo>
                  <a:lnTo>
                    <a:pt x="132" y="1"/>
                  </a:lnTo>
                  <a:lnTo>
                    <a:pt x="113" y="0"/>
                  </a:lnTo>
                  <a:lnTo>
                    <a:pt x="103" y="1"/>
                  </a:lnTo>
                  <a:lnTo>
                    <a:pt x="94" y="2"/>
                  </a:lnTo>
                  <a:lnTo>
                    <a:pt x="94" y="2"/>
                  </a:lnTo>
                  <a:lnTo>
                    <a:pt x="87" y="6"/>
                  </a:lnTo>
                  <a:lnTo>
                    <a:pt x="80" y="10"/>
                  </a:lnTo>
                  <a:lnTo>
                    <a:pt x="76" y="17"/>
                  </a:lnTo>
                  <a:lnTo>
                    <a:pt x="74" y="24"/>
                  </a:lnTo>
                  <a:lnTo>
                    <a:pt x="71" y="31"/>
                  </a:lnTo>
                  <a:lnTo>
                    <a:pt x="71" y="39"/>
                  </a:lnTo>
                  <a:lnTo>
                    <a:pt x="71" y="55"/>
                  </a:lnTo>
                  <a:lnTo>
                    <a:pt x="71" y="55"/>
                  </a:lnTo>
                  <a:lnTo>
                    <a:pt x="76" y="96"/>
                  </a:lnTo>
                  <a:lnTo>
                    <a:pt x="79" y="116"/>
                  </a:lnTo>
                  <a:lnTo>
                    <a:pt x="83" y="137"/>
                  </a:lnTo>
                  <a:lnTo>
                    <a:pt x="83" y="137"/>
                  </a:lnTo>
                  <a:lnTo>
                    <a:pt x="86" y="147"/>
                  </a:lnTo>
                  <a:lnTo>
                    <a:pt x="87" y="158"/>
                  </a:lnTo>
                  <a:lnTo>
                    <a:pt x="87" y="158"/>
                  </a:lnTo>
                  <a:lnTo>
                    <a:pt x="21" y="158"/>
                  </a:lnTo>
                  <a:lnTo>
                    <a:pt x="21" y="158"/>
                  </a:lnTo>
                  <a:lnTo>
                    <a:pt x="15" y="158"/>
                  </a:lnTo>
                  <a:lnTo>
                    <a:pt x="11" y="160"/>
                  </a:lnTo>
                  <a:lnTo>
                    <a:pt x="8" y="162"/>
                  </a:lnTo>
                  <a:lnTo>
                    <a:pt x="6" y="165"/>
                  </a:lnTo>
                  <a:lnTo>
                    <a:pt x="2" y="171"/>
                  </a:lnTo>
                  <a:lnTo>
                    <a:pt x="0" y="179"/>
                  </a:lnTo>
                  <a:lnTo>
                    <a:pt x="2" y="187"/>
                  </a:lnTo>
                  <a:lnTo>
                    <a:pt x="6" y="192"/>
                  </a:lnTo>
                  <a:lnTo>
                    <a:pt x="8" y="195"/>
                  </a:lnTo>
                  <a:lnTo>
                    <a:pt x="11" y="198"/>
                  </a:lnTo>
                  <a:lnTo>
                    <a:pt x="15" y="199"/>
                  </a:lnTo>
                  <a:lnTo>
                    <a:pt x="21" y="199"/>
                  </a:lnTo>
                  <a:lnTo>
                    <a:pt x="21" y="199"/>
                  </a:lnTo>
                  <a:lnTo>
                    <a:pt x="152" y="200"/>
                  </a:lnTo>
                  <a:lnTo>
                    <a:pt x="283" y="204"/>
                  </a:lnTo>
                  <a:lnTo>
                    <a:pt x="414" y="207"/>
                  </a:lnTo>
                  <a:lnTo>
                    <a:pt x="546" y="210"/>
                  </a:lnTo>
                  <a:lnTo>
                    <a:pt x="546" y="210"/>
                  </a:lnTo>
                  <a:lnTo>
                    <a:pt x="620" y="208"/>
                  </a:lnTo>
                  <a:lnTo>
                    <a:pt x="695" y="207"/>
                  </a:lnTo>
                  <a:lnTo>
                    <a:pt x="844" y="203"/>
                  </a:lnTo>
                  <a:lnTo>
                    <a:pt x="993" y="198"/>
                  </a:lnTo>
                  <a:lnTo>
                    <a:pt x="1068" y="196"/>
                  </a:lnTo>
                  <a:lnTo>
                    <a:pt x="1143" y="196"/>
                  </a:lnTo>
                  <a:lnTo>
                    <a:pt x="1143" y="196"/>
                  </a:lnTo>
                  <a:lnTo>
                    <a:pt x="1147" y="195"/>
                  </a:lnTo>
                  <a:lnTo>
                    <a:pt x="1151" y="194"/>
                  </a:lnTo>
                  <a:lnTo>
                    <a:pt x="1155" y="192"/>
                  </a:lnTo>
                  <a:lnTo>
                    <a:pt x="1158" y="190"/>
                  </a:lnTo>
                  <a:lnTo>
                    <a:pt x="1162" y="183"/>
                  </a:lnTo>
                  <a:lnTo>
                    <a:pt x="1163" y="176"/>
                  </a:lnTo>
                  <a:lnTo>
                    <a:pt x="1162" y="168"/>
                  </a:lnTo>
                  <a:lnTo>
                    <a:pt x="1158" y="161"/>
                  </a:lnTo>
                  <a:lnTo>
                    <a:pt x="1155" y="158"/>
                  </a:lnTo>
                  <a:lnTo>
                    <a:pt x="1151" y="157"/>
                  </a:lnTo>
                  <a:lnTo>
                    <a:pt x="1147" y="156"/>
                  </a:lnTo>
                  <a:lnTo>
                    <a:pt x="1143" y="154"/>
                  </a:lnTo>
                  <a:lnTo>
                    <a:pt x="1143" y="1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07" name="Freeform 1735"/>
            <p:cNvSpPr/>
            <p:nvPr/>
          </p:nvSpPr>
          <p:spPr>
            <a:xfrm>
              <a:off x="2341118" y="3057998"/>
              <a:ext cx="257175" cy="328613"/>
            </a:xfrm>
            <a:custGeom>
              <a:avLst/>
              <a:gdLst/>
              <a:ahLst/>
              <a:cxnLst>
                <a:cxn ang="0">
                  <a:pos x="243417" y="2120"/>
                </a:cxn>
                <a:cxn ang="0">
                  <a:pos x="236008" y="7950"/>
                </a:cxn>
                <a:cxn ang="0">
                  <a:pos x="234950" y="13251"/>
                </a:cxn>
                <a:cxn ang="0">
                  <a:pos x="228600" y="31271"/>
                </a:cxn>
                <a:cxn ang="0">
                  <a:pos x="209021" y="60422"/>
                </a:cxn>
                <a:cxn ang="0">
                  <a:pos x="209021" y="60422"/>
                </a:cxn>
                <a:cxn ang="0">
                  <a:pos x="191558" y="51412"/>
                </a:cxn>
                <a:cxn ang="0">
                  <a:pos x="168275" y="25971"/>
                </a:cxn>
                <a:cxn ang="0">
                  <a:pos x="155046" y="15901"/>
                </a:cxn>
                <a:cxn ang="0">
                  <a:pos x="141288" y="7420"/>
                </a:cxn>
                <a:cxn ang="0">
                  <a:pos x="138642" y="3180"/>
                </a:cxn>
                <a:cxn ang="0">
                  <a:pos x="132292" y="0"/>
                </a:cxn>
                <a:cxn ang="0">
                  <a:pos x="126471" y="3710"/>
                </a:cxn>
                <a:cxn ang="0">
                  <a:pos x="125942" y="9540"/>
                </a:cxn>
                <a:cxn ang="0">
                  <a:pos x="126471" y="13251"/>
                </a:cxn>
                <a:cxn ang="0">
                  <a:pos x="130704" y="16961"/>
                </a:cxn>
                <a:cxn ang="0">
                  <a:pos x="131233" y="16961"/>
                </a:cxn>
                <a:cxn ang="0">
                  <a:pos x="153458" y="32331"/>
                </a:cxn>
                <a:cxn ang="0">
                  <a:pos x="169333" y="48232"/>
                </a:cxn>
                <a:cxn ang="0">
                  <a:pos x="188383" y="66253"/>
                </a:cxn>
                <a:cxn ang="0">
                  <a:pos x="198967" y="72613"/>
                </a:cxn>
                <a:cxn ang="0">
                  <a:pos x="186796" y="84803"/>
                </a:cxn>
                <a:cxn ang="0">
                  <a:pos x="151342" y="114485"/>
                </a:cxn>
                <a:cxn ang="0">
                  <a:pos x="103717" y="152646"/>
                </a:cxn>
                <a:cxn ang="0">
                  <a:pos x="84667" y="172257"/>
                </a:cxn>
                <a:cxn ang="0">
                  <a:pos x="58737" y="205118"/>
                </a:cxn>
                <a:cxn ang="0">
                  <a:pos x="37571" y="239039"/>
                </a:cxn>
                <a:cxn ang="0">
                  <a:pos x="18521" y="279851"/>
                </a:cxn>
                <a:cxn ang="0">
                  <a:pos x="6350" y="310592"/>
                </a:cxn>
                <a:cxn ang="0">
                  <a:pos x="3175" y="317483"/>
                </a:cxn>
                <a:cxn ang="0">
                  <a:pos x="529" y="324373"/>
                </a:cxn>
                <a:cxn ang="0">
                  <a:pos x="7408" y="328613"/>
                </a:cxn>
                <a:cxn ang="0">
                  <a:pos x="13229" y="327553"/>
                </a:cxn>
                <a:cxn ang="0">
                  <a:pos x="21696" y="315892"/>
                </a:cxn>
                <a:cxn ang="0">
                  <a:pos x="33867" y="284091"/>
                </a:cxn>
                <a:cxn ang="0">
                  <a:pos x="40217" y="270311"/>
                </a:cxn>
                <a:cxn ang="0">
                  <a:pos x="77788" y="207768"/>
                </a:cxn>
                <a:cxn ang="0">
                  <a:pos x="104246" y="172787"/>
                </a:cxn>
                <a:cxn ang="0">
                  <a:pos x="125942" y="151056"/>
                </a:cxn>
                <a:cxn ang="0">
                  <a:pos x="173038" y="114485"/>
                </a:cxn>
                <a:cxn ang="0">
                  <a:pos x="196850" y="95934"/>
                </a:cxn>
                <a:cxn ang="0">
                  <a:pos x="215371" y="74203"/>
                </a:cxn>
                <a:cxn ang="0">
                  <a:pos x="225425" y="58302"/>
                </a:cxn>
                <a:cxn ang="0">
                  <a:pos x="241300" y="36041"/>
                </a:cxn>
                <a:cxn ang="0">
                  <a:pos x="251883" y="14841"/>
                </a:cxn>
                <a:cxn ang="0">
                  <a:pos x="256117" y="11130"/>
                </a:cxn>
                <a:cxn ang="0">
                  <a:pos x="255587" y="3180"/>
                </a:cxn>
                <a:cxn ang="0">
                  <a:pos x="248708" y="0"/>
                </a:cxn>
              </a:cxnLst>
              <a:rect l="0" t="0" r="0" b="0"/>
              <a:pathLst>
                <a:path w="486" h="620">
                  <a:moveTo>
                    <a:pt x="470" y="0"/>
                  </a:moveTo>
                  <a:lnTo>
                    <a:pt x="470" y="0"/>
                  </a:lnTo>
                  <a:lnTo>
                    <a:pt x="460" y="4"/>
                  </a:lnTo>
                  <a:lnTo>
                    <a:pt x="452" y="9"/>
                  </a:lnTo>
                  <a:lnTo>
                    <a:pt x="449" y="11"/>
                  </a:lnTo>
                  <a:lnTo>
                    <a:pt x="446" y="15"/>
                  </a:lnTo>
                  <a:lnTo>
                    <a:pt x="444" y="19"/>
                  </a:lnTo>
                  <a:lnTo>
                    <a:pt x="444" y="25"/>
                  </a:lnTo>
                  <a:lnTo>
                    <a:pt x="444" y="25"/>
                  </a:lnTo>
                  <a:lnTo>
                    <a:pt x="441" y="36"/>
                  </a:lnTo>
                  <a:lnTo>
                    <a:pt x="437" y="47"/>
                  </a:lnTo>
                  <a:lnTo>
                    <a:pt x="432" y="59"/>
                  </a:lnTo>
                  <a:lnTo>
                    <a:pt x="426" y="70"/>
                  </a:lnTo>
                  <a:lnTo>
                    <a:pt x="411" y="93"/>
                  </a:lnTo>
                  <a:lnTo>
                    <a:pt x="395" y="114"/>
                  </a:lnTo>
                  <a:lnTo>
                    <a:pt x="395" y="114"/>
                  </a:lnTo>
                  <a:lnTo>
                    <a:pt x="395" y="114"/>
                  </a:lnTo>
                  <a:lnTo>
                    <a:pt x="395" y="114"/>
                  </a:lnTo>
                  <a:lnTo>
                    <a:pt x="383" y="110"/>
                  </a:lnTo>
                  <a:lnTo>
                    <a:pt x="372" y="104"/>
                  </a:lnTo>
                  <a:lnTo>
                    <a:pt x="362" y="97"/>
                  </a:lnTo>
                  <a:lnTo>
                    <a:pt x="353" y="87"/>
                  </a:lnTo>
                  <a:lnTo>
                    <a:pt x="335" y="67"/>
                  </a:lnTo>
                  <a:lnTo>
                    <a:pt x="318" y="49"/>
                  </a:lnTo>
                  <a:lnTo>
                    <a:pt x="318" y="49"/>
                  </a:lnTo>
                  <a:lnTo>
                    <a:pt x="307" y="40"/>
                  </a:lnTo>
                  <a:lnTo>
                    <a:pt x="293" y="30"/>
                  </a:lnTo>
                  <a:lnTo>
                    <a:pt x="280" y="22"/>
                  </a:lnTo>
                  <a:lnTo>
                    <a:pt x="267" y="14"/>
                  </a:lnTo>
                  <a:lnTo>
                    <a:pt x="267" y="14"/>
                  </a:lnTo>
                  <a:lnTo>
                    <a:pt x="266" y="9"/>
                  </a:lnTo>
                  <a:lnTo>
                    <a:pt x="262" y="6"/>
                  </a:lnTo>
                  <a:lnTo>
                    <a:pt x="262" y="6"/>
                  </a:lnTo>
                  <a:lnTo>
                    <a:pt x="258" y="3"/>
                  </a:lnTo>
                  <a:lnTo>
                    <a:pt x="254" y="2"/>
                  </a:lnTo>
                  <a:lnTo>
                    <a:pt x="250" y="0"/>
                  </a:lnTo>
                  <a:lnTo>
                    <a:pt x="246" y="2"/>
                  </a:lnTo>
                  <a:lnTo>
                    <a:pt x="242" y="4"/>
                  </a:lnTo>
                  <a:lnTo>
                    <a:pt x="239" y="7"/>
                  </a:lnTo>
                  <a:lnTo>
                    <a:pt x="238" y="13"/>
                  </a:lnTo>
                  <a:lnTo>
                    <a:pt x="238" y="18"/>
                  </a:lnTo>
                  <a:lnTo>
                    <a:pt x="238" y="18"/>
                  </a:lnTo>
                  <a:lnTo>
                    <a:pt x="238" y="22"/>
                  </a:lnTo>
                  <a:lnTo>
                    <a:pt x="238" y="22"/>
                  </a:lnTo>
                  <a:lnTo>
                    <a:pt x="239" y="25"/>
                  </a:lnTo>
                  <a:lnTo>
                    <a:pt x="242" y="28"/>
                  </a:lnTo>
                  <a:lnTo>
                    <a:pt x="244" y="30"/>
                  </a:lnTo>
                  <a:lnTo>
                    <a:pt x="247" y="32"/>
                  </a:lnTo>
                  <a:lnTo>
                    <a:pt x="247" y="32"/>
                  </a:lnTo>
                  <a:lnTo>
                    <a:pt x="248" y="32"/>
                  </a:lnTo>
                  <a:lnTo>
                    <a:pt x="248" y="32"/>
                  </a:lnTo>
                  <a:lnTo>
                    <a:pt x="262" y="42"/>
                  </a:lnTo>
                  <a:lnTo>
                    <a:pt x="277" y="52"/>
                  </a:lnTo>
                  <a:lnTo>
                    <a:pt x="290" y="61"/>
                  </a:lnTo>
                  <a:lnTo>
                    <a:pt x="304" y="74"/>
                  </a:lnTo>
                  <a:lnTo>
                    <a:pt x="304" y="74"/>
                  </a:lnTo>
                  <a:lnTo>
                    <a:pt x="320" y="91"/>
                  </a:lnTo>
                  <a:lnTo>
                    <a:pt x="338" y="109"/>
                  </a:lnTo>
                  <a:lnTo>
                    <a:pt x="346" y="117"/>
                  </a:lnTo>
                  <a:lnTo>
                    <a:pt x="356" y="125"/>
                  </a:lnTo>
                  <a:lnTo>
                    <a:pt x="365" y="132"/>
                  </a:lnTo>
                  <a:lnTo>
                    <a:pt x="376" y="137"/>
                  </a:lnTo>
                  <a:lnTo>
                    <a:pt x="376" y="137"/>
                  </a:lnTo>
                  <a:lnTo>
                    <a:pt x="373" y="140"/>
                  </a:lnTo>
                  <a:lnTo>
                    <a:pt x="373" y="140"/>
                  </a:lnTo>
                  <a:lnTo>
                    <a:pt x="353" y="160"/>
                  </a:lnTo>
                  <a:lnTo>
                    <a:pt x="331" y="179"/>
                  </a:lnTo>
                  <a:lnTo>
                    <a:pt x="309" y="197"/>
                  </a:lnTo>
                  <a:lnTo>
                    <a:pt x="286" y="216"/>
                  </a:lnTo>
                  <a:lnTo>
                    <a:pt x="239" y="251"/>
                  </a:lnTo>
                  <a:lnTo>
                    <a:pt x="217" y="270"/>
                  </a:lnTo>
                  <a:lnTo>
                    <a:pt x="196" y="288"/>
                  </a:lnTo>
                  <a:lnTo>
                    <a:pt x="196" y="288"/>
                  </a:lnTo>
                  <a:lnTo>
                    <a:pt x="178" y="306"/>
                  </a:lnTo>
                  <a:lnTo>
                    <a:pt x="160" y="325"/>
                  </a:lnTo>
                  <a:lnTo>
                    <a:pt x="143" y="345"/>
                  </a:lnTo>
                  <a:lnTo>
                    <a:pt x="126" y="365"/>
                  </a:lnTo>
                  <a:lnTo>
                    <a:pt x="111" y="387"/>
                  </a:lnTo>
                  <a:lnTo>
                    <a:pt x="96" y="409"/>
                  </a:lnTo>
                  <a:lnTo>
                    <a:pt x="71" y="451"/>
                  </a:lnTo>
                  <a:lnTo>
                    <a:pt x="71" y="451"/>
                  </a:lnTo>
                  <a:lnTo>
                    <a:pt x="52" y="489"/>
                  </a:lnTo>
                  <a:lnTo>
                    <a:pt x="42" y="509"/>
                  </a:lnTo>
                  <a:lnTo>
                    <a:pt x="35" y="528"/>
                  </a:lnTo>
                  <a:lnTo>
                    <a:pt x="35" y="528"/>
                  </a:lnTo>
                  <a:lnTo>
                    <a:pt x="22" y="563"/>
                  </a:lnTo>
                  <a:lnTo>
                    <a:pt x="12" y="586"/>
                  </a:lnTo>
                  <a:lnTo>
                    <a:pt x="8" y="595"/>
                  </a:lnTo>
                  <a:lnTo>
                    <a:pt x="6" y="599"/>
                  </a:lnTo>
                  <a:lnTo>
                    <a:pt x="6" y="599"/>
                  </a:lnTo>
                  <a:lnTo>
                    <a:pt x="1" y="603"/>
                  </a:lnTo>
                  <a:lnTo>
                    <a:pt x="0" y="607"/>
                  </a:lnTo>
                  <a:lnTo>
                    <a:pt x="1" y="612"/>
                  </a:lnTo>
                  <a:lnTo>
                    <a:pt x="4" y="616"/>
                  </a:lnTo>
                  <a:lnTo>
                    <a:pt x="8" y="619"/>
                  </a:lnTo>
                  <a:lnTo>
                    <a:pt x="14" y="620"/>
                  </a:lnTo>
                  <a:lnTo>
                    <a:pt x="19" y="620"/>
                  </a:lnTo>
                  <a:lnTo>
                    <a:pt x="25" y="618"/>
                  </a:lnTo>
                  <a:lnTo>
                    <a:pt x="25" y="618"/>
                  </a:lnTo>
                  <a:lnTo>
                    <a:pt x="29" y="614"/>
                  </a:lnTo>
                  <a:lnTo>
                    <a:pt x="33" y="608"/>
                  </a:lnTo>
                  <a:lnTo>
                    <a:pt x="41" y="596"/>
                  </a:lnTo>
                  <a:lnTo>
                    <a:pt x="48" y="582"/>
                  </a:lnTo>
                  <a:lnTo>
                    <a:pt x="53" y="566"/>
                  </a:lnTo>
                  <a:lnTo>
                    <a:pt x="64" y="536"/>
                  </a:lnTo>
                  <a:lnTo>
                    <a:pt x="69" y="523"/>
                  </a:lnTo>
                  <a:lnTo>
                    <a:pt x="76" y="510"/>
                  </a:lnTo>
                  <a:lnTo>
                    <a:pt x="76" y="510"/>
                  </a:lnTo>
                  <a:lnTo>
                    <a:pt x="105" y="463"/>
                  </a:lnTo>
                  <a:lnTo>
                    <a:pt x="133" y="415"/>
                  </a:lnTo>
                  <a:lnTo>
                    <a:pt x="147" y="392"/>
                  </a:lnTo>
                  <a:lnTo>
                    <a:pt x="162" y="369"/>
                  </a:lnTo>
                  <a:lnTo>
                    <a:pt x="179" y="348"/>
                  </a:lnTo>
                  <a:lnTo>
                    <a:pt x="197" y="326"/>
                  </a:lnTo>
                  <a:lnTo>
                    <a:pt x="197" y="326"/>
                  </a:lnTo>
                  <a:lnTo>
                    <a:pt x="217" y="304"/>
                  </a:lnTo>
                  <a:lnTo>
                    <a:pt x="238" y="285"/>
                  </a:lnTo>
                  <a:lnTo>
                    <a:pt x="259" y="268"/>
                  </a:lnTo>
                  <a:lnTo>
                    <a:pt x="282" y="250"/>
                  </a:lnTo>
                  <a:lnTo>
                    <a:pt x="327" y="216"/>
                  </a:lnTo>
                  <a:lnTo>
                    <a:pt x="350" y="198"/>
                  </a:lnTo>
                  <a:lnTo>
                    <a:pt x="372" y="181"/>
                  </a:lnTo>
                  <a:lnTo>
                    <a:pt x="372" y="181"/>
                  </a:lnTo>
                  <a:lnTo>
                    <a:pt x="385" y="169"/>
                  </a:lnTo>
                  <a:lnTo>
                    <a:pt x="396" y="155"/>
                  </a:lnTo>
                  <a:lnTo>
                    <a:pt x="407" y="140"/>
                  </a:lnTo>
                  <a:lnTo>
                    <a:pt x="417" y="125"/>
                  </a:lnTo>
                  <a:lnTo>
                    <a:pt x="417" y="125"/>
                  </a:lnTo>
                  <a:lnTo>
                    <a:pt x="426" y="110"/>
                  </a:lnTo>
                  <a:lnTo>
                    <a:pt x="436" y="97"/>
                  </a:lnTo>
                  <a:lnTo>
                    <a:pt x="446" y="83"/>
                  </a:lnTo>
                  <a:lnTo>
                    <a:pt x="456" y="68"/>
                  </a:lnTo>
                  <a:lnTo>
                    <a:pt x="456" y="68"/>
                  </a:lnTo>
                  <a:lnTo>
                    <a:pt x="465" y="48"/>
                  </a:lnTo>
                  <a:lnTo>
                    <a:pt x="476" y="28"/>
                  </a:lnTo>
                  <a:lnTo>
                    <a:pt x="476" y="28"/>
                  </a:lnTo>
                  <a:lnTo>
                    <a:pt x="482" y="25"/>
                  </a:lnTo>
                  <a:lnTo>
                    <a:pt x="484" y="21"/>
                  </a:lnTo>
                  <a:lnTo>
                    <a:pt x="486" y="15"/>
                  </a:lnTo>
                  <a:lnTo>
                    <a:pt x="486" y="10"/>
                  </a:lnTo>
                  <a:lnTo>
                    <a:pt x="483" y="6"/>
                  </a:lnTo>
                  <a:lnTo>
                    <a:pt x="480" y="2"/>
                  </a:lnTo>
                  <a:lnTo>
                    <a:pt x="475" y="0"/>
                  </a:lnTo>
                  <a:lnTo>
                    <a:pt x="470" y="0"/>
                  </a:lnTo>
                  <a:lnTo>
                    <a:pt x="47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08" name="Freeform 1736"/>
            <p:cNvSpPr/>
            <p:nvPr/>
          </p:nvSpPr>
          <p:spPr>
            <a:xfrm>
              <a:off x="2390331" y="3296123"/>
              <a:ext cx="144463" cy="204788"/>
            </a:xfrm>
            <a:custGeom>
              <a:avLst/>
              <a:gdLst/>
              <a:ahLst/>
              <a:cxnLst>
                <a:cxn ang="0">
                  <a:pos x="134903" y="0"/>
                </a:cxn>
                <a:cxn ang="0">
                  <a:pos x="134903" y="0"/>
                </a:cxn>
                <a:cxn ang="0">
                  <a:pos x="130123" y="1592"/>
                </a:cxn>
                <a:cxn ang="0">
                  <a:pos x="124812" y="3714"/>
                </a:cxn>
                <a:cxn ang="0">
                  <a:pos x="120032" y="6897"/>
                </a:cxn>
                <a:cxn ang="0">
                  <a:pos x="114721" y="10080"/>
                </a:cxn>
                <a:cxn ang="0">
                  <a:pos x="106223" y="18038"/>
                </a:cxn>
                <a:cxn ang="0">
                  <a:pos x="97725" y="27588"/>
                </a:cxn>
                <a:cxn ang="0">
                  <a:pos x="89758" y="37668"/>
                </a:cxn>
                <a:cxn ang="0">
                  <a:pos x="81792" y="48279"/>
                </a:cxn>
                <a:cxn ang="0">
                  <a:pos x="68514" y="67378"/>
                </a:cxn>
                <a:cxn ang="0">
                  <a:pos x="68514" y="67378"/>
                </a:cxn>
                <a:cxn ang="0">
                  <a:pos x="59485" y="81703"/>
                </a:cxn>
                <a:cxn ang="0">
                  <a:pos x="49925" y="97619"/>
                </a:cxn>
                <a:cxn ang="0">
                  <a:pos x="40365" y="112474"/>
                </a:cxn>
                <a:cxn ang="0">
                  <a:pos x="31867" y="128921"/>
                </a:cxn>
                <a:cxn ang="0">
                  <a:pos x="15933" y="161284"/>
                </a:cxn>
                <a:cxn ang="0">
                  <a:pos x="1062" y="193647"/>
                </a:cxn>
                <a:cxn ang="0">
                  <a:pos x="1062" y="193647"/>
                </a:cxn>
                <a:cxn ang="0">
                  <a:pos x="0" y="196830"/>
                </a:cxn>
                <a:cxn ang="0">
                  <a:pos x="1062" y="199483"/>
                </a:cxn>
                <a:cxn ang="0">
                  <a:pos x="2124" y="201605"/>
                </a:cxn>
                <a:cxn ang="0">
                  <a:pos x="4780" y="203727"/>
                </a:cxn>
                <a:cxn ang="0">
                  <a:pos x="6904" y="204788"/>
                </a:cxn>
                <a:cxn ang="0">
                  <a:pos x="9560" y="204788"/>
                </a:cxn>
                <a:cxn ang="0">
                  <a:pos x="11685" y="203196"/>
                </a:cxn>
                <a:cxn ang="0">
                  <a:pos x="13278" y="201074"/>
                </a:cxn>
                <a:cxn ang="0">
                  <a:pos x="13278" y="201074"/>
                </a:cxn>
                <a:cxn ang="0">
                  <a:pos x="25493" y="175608"/>
                </a:cxn>
                <a:cxn ang="0">
                  <a:pos x="38240" y="151204"/>
                </a:cxn>
                <a:cxn ang="0">
                  <a:pos x="51518" y="126799"/>
                </a:cxn>
                <a:cxn ang="0">
                  <a:pos x="64265" y="102394"/>
                </a:cxn>
                <a:cxn ang="0">
                  <a:pos x="64265" y="102394"/>
                </a:cxn>
                <a:cxn ang="0">
                  <a:pos x="77543" y="79581"/>
                </a:cxn>
                <a:cxn ang="0">
                  <a:pos x="86040" y="64726"/>
                </a:cxn>
                <a:cxn ang="0">
                  <a:pos x="95069" y="51462"/>
                </a:cxn>
                <a:cxn ang="0">
                  <a:pos x="105161" y="38199"/>
                </a:cxn>
                <a:cxn ang="0">
                  <a:pos x="110472" y="32363"/>
                </a:cxn>
                <a:cxn ang="0">
                  <a:pos x="116314" y="27057"/>
                </a:cxn>
                <a:cxn ang="0">
                  <a:pos x="122156" y="22283"/>
                </a:cxn>
                <a:cxn ang="0">
                  <a:pos x="127998" y="19099"/>
                </a:cxn>
                <a:cxn ang="0">
                  <a:pos x="133310" y="15916"/>
                </a:cxn>
                <a:cxn ang="0">
                  <a:pos x="139152" y="13794"/>
                </a:cxn>
                <a:cxn ang="0">
                  <a:pos x="139152" y="13794"/>
                </a:cxn>
                <a:cxn ang="0">
                  <a:pos x="142339" y="13263"/>
                </a:cxn>
                <a:cxn ang="0">
                  <a:pos x="143401" y="11141"/>
                </a:cxn>
                <a:cxn ang="0">
                  <a:pos x="144463" y="9019"/>
                </a:cxn>
                <a:cxn ang="0">
                  <a:pos x="144463" y="5836"/>
                </a:cxn>
                <a:cxn ang="0">
                  <a:pos x="142870" y="3183"/>
                </a:cxn>
                <a:cxn ang="0">
                  <a:pos x="140745" y="1592"/>
                </a:cxn>
                <a:cxn ang="0">
                  <a:pos x="138621" y="0"/>
                </a:cxn>
                <a:cxn ang="0">
                  <a:pos x="134903" y="0"/>
                </a:cxn>
                <a:cxn ang="0">
                  <a:pos x="134903" y="0"/>
                </a:cxn>
              </a:cxnLst>
              <a:rect l="0" t="0" r="0" b="0"/>
              <a:pathLst>
                <a:path w="272" h="386">
                  <a:moveTo>
                    <a:pt x="254" y="0"/>
                  </a:moveTo>
                  <a:lnTo>
                    <a:pt x="254" y="0"/>
                  </a:lnTo>
                  <a:lnTo>
                    <a:pt x="245" y="3"/>
                  </a:lnTo>
                  <a:lnTo>
                    <a:pt x="235" y="7"/>
                  </a:lnTo>
                  <a:lnTo>
                    <a:pt x="226" y="13"/>
                  </a:lnTo>
                  <a:lnTo>
                    <a:pt x="216" y="19"/>
                  </a:lnTo>
                  <a:lnTo>
                    <a:pt x="200" y="34"/>
                  </a:lnTo>
                  <a:lnTo>
                    <a:pt x="184" y="52"/>
                  </a:lnTo>
                  <a:lnTo>
                    <a:pt x="169" y="71"/>
                  </a:lnTo>
                  <a:lnTo>
                    <a:pt x="154" y="91"/>
                  </a:lnTo>
                  <a:lnTo>
                    <a:pt x="129" y="127"/>
                  </a:lnTo>
                  <a:lnTo>
                    <a:pt x="129" y="127"/>
                  </a:lnTo>
                  <a:lnTo>
                    <a:pt x="112" y="154"/>
                  </a:lnTo>
                  <a:lnTo>
                    <a:pt x="94" y="184"/>
                  </a:lnTo>
                  <a:lnTo>
                    <a:pt x="76" y="212"/>
                  </a:lnTo>
                  <a:lnTo>
                    <a:pt x="60" y="243"/>
                  </a:lnTo>
                  <a:lnTo>
                    <a:pt x="30" y="304"/>
                  </a:lnTo>
                  <a:lnTo>
                    <a:pt x="2" y="365"/>
                  </a:lnTo>
                  <a:lnTo>
                    <a:pt x="2" y="365"/>
                  </a:lnTo>
                  <a:lnTo>
                    <a:pt x="0" y="371"/>
                  </a:lnTo>
                  <a:lnTo>
                    <a:pt x="2" y="376"/>
                  </a:lnTo>
                  <a:lnTo>
                    <a:pt x="4" y="380"/>
                  </a:lnTo>
                  <a:lnTo>
                    <a:pt x="9" y="384"/>
                  </a:lnTo>
                  <a:lnTo>
                    <a:pt x="13" y="386"/>
                  </a:lnTo>
                  <a:lnTo>
                    <a:pt x="18" y="386"/>
                  </a:lnTo>
                  <a:lnTo>
                    <a:pt x="22" y="383"/>
                  </a:lnTo>
                  <a:lnTo>
                    <a:pt x="25" y="379"/>
                  </a:lnTo>
                  <a:lnTo>
                    <a:pt x="25" y="379"/>
                  </a:lnTo>
                  <a:lnTo>
                    <a:pt x="48" y="331"/>
                  </a:lnTo>
                  <a:lnTo>
                    <a:pt x="72" y="285"/>
                  </a:lnTo>
                  <a:lnTo>
                    <a:pt x="97" y="239"/>
                  </a:lnTo>
                  <a:lnTo>
                    <a:pt x="121" y="193"/>
                  </a:lnTo>
                  <a:lnTo>
                    <a:pt x="121" y="193"/>
                  </a:lnTo>
                  <a:lnTo>
                    <a:pt x="146" y="150"/>
                  </a:lnTo>
                  <a:lnTo>
                    <a:pt x="162" y="122"/>
                  </a:lnTo>
                  <a:lnTo>
                    <a:pt x="179" y="97"/>
                  </a:lnTo>
                  <a:lnTo>
                    <a:pt x="198" y="72"/>
                  </a:lnTo>
                  <a:lnTo>
                    <a:pt x="208" y="61"/>
                  </a:lnTo>
                  <a:lnTo>
                    <a:pt x="219" y="51"/>
                  </a:lnTo>
                  <a:lnTo>
                    <a:pt x="230" y="42"/>
                  </a:lnTo>
                  <a:lnTo>
                    <a:pt x="241" y="36"/>
                  </a:lnTo>
                  <a:lnTo>
                    <a:pt x="251" y="30"/>
                  </a:lnTo>
                  <a:lnTo>
                    <a:pt x="262" y="26"/>
                  </a:lnTo>
                  <a:lnTo>
                    <a:pt x="262" y="26"/>
                  </a:lnTo>
                  <a:lnTo>
                    <a:pt x="268" y="25"/>
                  </a:lnTo>
                  <a:lnTo>
                    <a:pt x="270" y="21"/>
                  </a:lnTo>
                  <a:lnTo>
                    <a:pt x="272" y="17"/>
                  </a:lnTo>
                  <a:lnTo>
                    <a:pt x="272" y="11"/>
                  </a:lnTo>
                  <a:lnTo>
                    <a:pt x="269" y="6"/>
                  </a:lnTo>
                  <a:lnTo>
                    <a:pt x="265" y="3"/>
                  </a:lnTo>
                  <a:lnTo>
                    <a:pt x="261" y="0"/>
                  </a:lnTo>
                  <a:lnTo>
                    <a:pt x="254" y="0"/>
                  </a:lnTo>
                  <a:lnTo>
                    <a:pt x="254"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09" name="Freeform 1737"/>
            <p:cNvSpPr/>
            <p:nvPr/>
          </p:nvSpPr>
          <p:spPr>
            <a:xfrm>
              <a:off x="2417318" y="3416773"/>
              <a:ext cx="236538" cy="203200"/>
            </a:xfrm>
            <a:custGeom>
              <a:avLst/>
              <a:gdLst/>
              <a:ahLst/>
              <a:cxnLst>
                <a:cxn ang="0">
                  <a:pos x="224367" y="2111"/>
                </a:cxn>
                <a:cxn ang="0">
                  <a:pos x="224367" y="2111"/>
                </a:cxn>
                <a:cxn ang="0">
                  <a:pos x="176213" y="58057"/>
                </a:cxn>
                <a:cxn ang="0">
                  <a:pos x="128059" y="114003"/>
                </a:cxn>
                <a:cxn ang="0">
                  <a:pos x="128059" y="114003"/>
                </a:cxn>
                <a:cxn ang="0">
                  <a:pos x="116946" y="126142"/>
                </a:cxn>
                <a:cxn ang="0">
                  <a:pos x="103188" y="138282"/>
                </a:cxn>
                <a:cxn ang="0">
                  <a:pos x="88900" y="150421"/>
                </a:cxn>
                <a:cxn ang="0">
                  <a:pos x="73554" y="162032"/>
                </a:cxn>
                <a:cxn ang="0">
                  <a:pos x="65088" y="167310"/>
                </a:cxn>
                <a:cxn ang="0">
                  <a:pos x="57150" y="172060"/>
                </a:cxn>
                <a:cxn ang="0">
                  <a:pos x="48683" y="176283"/>
                </a:cxn>
                <a:cxn ang="0">
                  <a:pos x="40746" y="180505"/>
                </a:cxn>
                <a:cxn ang="0">
                  <a:pos x="32279" y="183144"/>
                </a:cxn>
                <a:cxn ang="0">
                  <a:pos x="23283" y="186311"/>
                </a:cxn>
                <a:cxn ang="0">
                  <a:pos x="14817" y="187366"/>
                </a:cxn>
                <a:cxn ang="0">
                  <a:pos x="6350" y="188950"/>
                </a:cxn>
                <a:cxn ang="0">
                  <a:pos x="6350" y="188950"/>
                </a:cxn>
                <a:cxn ang="0">
                  <a:pos x="3175" y="189477"/>
                </a:cxn>
                <a:cxn ang="0">
                  <a:pos x="1058" y="191589"/>
                </a:cxn>
                <a:cxn ang="0">
                  <a:pos x="0" y="194228"/>
                </a:cxn>
                <a:cxn ang="0">
                  <a:pos x="0" y="196866"/>
                </a:cxn>
                <a:cxn ang="0">
                  <a:pos x="0" y="198978"/>
                </a:cxn>
                <a:cxn ang="0">
                  <a:pos x="1058" y="201089"/>
                </a:cxn>
                <a:cxn ang="0">
                  <a:pos x="3175" y="202672"/>
                </a:cxn>
                <a:cxn ang="0">
                  <a:pos x="6350" y="203200"/>
                </a:cxn>
                <a:cxn ang="0">
                  <a:pos x="6350" y="203200"/>
                </a:cxn>
                <a:cxn ang="0">
                  <a:pos x="14288" y="202672"/>
                </a:cxn>
                <a:cxn ang="0">
                  <a:pos x="22225" y="201089"/>
                </a:cxn>
                <a:cxn ang="0">
                  <a:pos x="29104" y="198978"/>
                </a:cxn>
                <a:cxn ang="0">
                  <a:pos x="36513" y="196866"/>
                </a:cxn>
                <a:cxn ang="0">
                  <a:pos x="50800" y="190533"/>
                </a:cxn>
                <a:cxn ang="0">
                  <a:pos x="63500" y="183144"/>
                </a:cxn>
                <a:cxn ang="0">
                  <a:pos x="76729" y="174699"/>
                </a:cxn>
                <a:cxn ang="0">
                  <a:pos x="88900" y="166255"/>
                </a:cxn>
                <a:cxn ang="0">
                  <a:pos x="101071" y="156226"/>
                </a:cxn>
                <a:cxn ang="0">
                  <a:pos x="112713" y="146198"/>
                </a:cxn>
                <a:cxn ang="0">
                  <a:pos x="112713" y="146198"/>
                </a:cxn>
                <a:cxn ang="0">
                  <a:pos x="129117" y="130365"/>
                </a:cxn>
                <a:cxn ang="0">
                  <a:pos x="145521" y="114531"/>
                </a:cxn>
                <a:cxn ang="0">
                  <a:pos x="160338" y="98169"/>
                </a:cxn>
                <a:cxn ang="0">
                  <a:pos x="175684" y="80752"/>
                </a:cxn>
                <a:cxn ang="0">
                  <a:pos x="205317" y="46446"/>
                </a:cxn>
                <a:cxn ang="0">
                  <a:pos x="234421" y="12139"/>
                </a:cxn>
                <a:cxn ang="0">
                  <a:pos x="234421" y="12139"/>
                </a:cxn>
                <a:cxn ang="0">
                  <a:pos x="236009" y="9500"/>
                </a:cxn>
                <a:cxn ang="0">
                  <a:pos x="236538" y="6334"/>
                </a:cxn>
                <a:cxn ang="0">
                  <a:pos x="236009" y="4222"/>
                </a:cxn>
                <a:cxn ang="0">
                  <a:pos x="234421" y="2111"/>
                </a:cxn>
                <a:cxn ang="0">
                  <a:pos x="232305" y="0"/>
                </a:cxn>
                <a:cxn ang="0">
                  <a:pos x="229659" y="0"/>
                </a:cxn>
                <a:cxn ang="0">
                  <a:pos x="227542" y="0"/>
                </a:cxn>
                <a:cxn ang="0">
                  <a:pos x="224367" y="2111"/>
                </a:cxn>
                <a:cxn ang="0">
                  <a:pos x="224367" y="2111"/>
                </a:cxn>
              </a:cxnLst>
              <a:rect l="0" t="0" r="0" b="0"/>
              <a:pathLst>
                <a:path w="447" h="385">
                  <a:moveTo>
                    <a:pt x="424" y="4"/>
                  </a:moveTo>
                  <a:lnTo>
                    <a:pt x="424" y="4"/>
                  </a:lnTo>
                  <a:lnTo>
                    <a:pt x="333" y="110"/>
                  </a:lnTo>
                  <a:lnTo>
                    <a:pt x="242" y="216"/>
                  </a:lnTo>
                  <a:lnTo>
                    <a:pt x="242" y="216"/>
                  </a:lnTo>
                  <a:lnTo>
                    <a:pt x="221" y="239"/>
                  </a:lnTo>
                  <a:lnTo>
                    <a:pt x="195" y="262"/>
                  </a:lnTo>
                  <a:lnTo>
                    <a:pt x="168" y="285"/>
                  </a:lnTo>
                  <a:lnTo>
                    <a:pt x="139" y="307"/>
                  </a:lnTo>
                  <a:lnTo>
                    <a:pt x="123" y="317"/>
                  </a:lnTo>
                  <a:lnTo>
                    <a:pt x="108" y="326"/>
                  </a:lnTo>
                  <a:lnTo>
                    <a:pt x="92" y="334"/>
                  </a:lnTo>
                  <a:lnTo>
                    <a:pt x="77" y="342"/>
                  </a:lnTo>
                  <a:lnTo>
                    <a:pt x="61" y="347"/>
                  </a:lnTo>
                  <a:lnTo>
                    <a:pt x="44" y="353"/>
                  </a:lnTo>
                  <a:lnTo>
                    <a:pt x="28" y="355"/>
                  </a:lnTo>
                  <a:lnTo>
                    <a:pt x="12" y="358"/>
                  </a:lnTo>
                  <a:lnTo>
                    <a:pt x="12" y="358"/>
                  </a:lnTo>
                  <a:lnTo>
                    <a:pt x="6" y="359"/>
                  </a:lnTo>
                  <a:lnTo>
                    <a:pt x="2" y="363"/>
                  </a:lnTo>
                  <a:lnTo>
                    <a:pt x="0" y="368"/>
                  </a:lnTo>
                  <a:lnTo>
                    <a:pt x="0" y="373"/>
                  </a:lnTo>
                  <a:lnTo>
                    <a:pt x="0" y="377"/>
                  </a:lnTo>
                  <a:lnTo>
                    <a:pt x="2" y="381"/>
                  </a:lnTo>
                  <a:lnTo>
                    <a:pt x="6" y="384"/>
                  </a:lnTo>
                  <a:lnTo>
                    <a:pt x="12" y="385"/>
                  </a:lnTo>
                  <a:lnTo>
                    <a:pt x="12" y="385"/>
                  </a:lnTo>
                  <a:lnTo>
                    <a:pt x="27" y="384"/>
                  </a:lnTo>
                  <a:lnTo>
                    <a:pt x="42" y="381"/>
                  </a:lnTo>
                  <a:lnTo>
                    <a:pt x="55" y="377"/>
                  </a:lnTo>
                  <a:lnTo>
                    <a:pt x="69" y="373"/>
                  </a:lnTo>
                  <a:lnTo>
                    <a:pt x="96" y="361"/>
                  </a:lnTo>
                  <a:lnTo>
                    <a:pt x="120" y="347"/>
                  </a:lnTo>
                  <a:lnTo>
                    <a:pt x="145" y="331"/>
                  </a:lnTo>
                  <a:lnTo>
                    <a:pt x="168" y="315"/>
                  </a:lnTo>
                  <a:lnTo>
                    <a:pt x="191" y="296"/>
                  </a:lnTo>
                  <a:lnTo>
                    <a:pt x="213" y="277"/>
                  </a:lnTo>
                  <a:lnTo>
                    <a:pt x="213" y="277"/>
                  </a:lnTo>
                  <a:lnTo>
                    <a:pt x="244" y="247"/>
                  </a:lnTo>
                  <a:lnTo>
                    <a:pt x="275" y="217"/>
                  </a:lnTo>
                  <a:lnTo>
                    <a:pt x="303" y="186"/>
                  </a:lnTo>
                  <a:lnTo>
                    <a:pt x="332" y="153"/>
                  </a:lnTo>
                  <a:lnTo>
                    <a:pt x="388" y="88"/>
                  </a:lnTo>
                  <a:lnTo>
                    <a:pt x="443" y="23"/>
                  </a:lnTo>
                  <a:lnTo>
                    <a:pt x="443" y="23"/>
                  </a:lnTo>
                  <a:lnTo>
                    <a:pt x="446" y="18"/>
                  </a:lnTo>
                  <a:lnTo>
                    <a:pt x="447" y="12"/>
                  </a:lnTo>
                  <a:lnTo>
                    <a:pt x="446" y="8"/>
                  </a:lnTo>
                  <a:lnTo>
                    <a:pt x="443" y="4"/>
                  </a:lnTo>
                  <a:lnTo>
                    <a:pt x="439" y="0"/>
                  </a:lnTo>
                  <a:lnTo>
                    <a:pt x="434" y="0"/>
                  </a:lnTo>
                  <a:lnTo>
                    <a:pt x="430" y="0"/>
                  </a:lnTo>
                  <a:lnTo>
                    <a:pt x="424" y="4"/>
                  </a:lnTo>
                  <a:lnTo>
                    <a:pt x="424"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10" name="Freeform 1738"/>
            <p:cNvSpPr/>
            <p:nvPr/>
          </p:nvSpPr>
          <p:spPr>
            <a:xfrm>
              <a:off x="2504631" y="3380261"/>
              <a:ext cx="77788" cy="74613"/>
            </a:xfrm>
            <a:custGeom>
              <a:avLst/>
              <a:gdLst/>
              <a:ahLst/>
              <a:cxnLst>
                <a:cxn ang="0">
                  <a:pos x="70329" y="0"/>
                </a:cxn>
                <a:cxn ang="0">
                  <a:pos x="70329" y="0"/>
                </a:cxn>
                <a:cxn ang="0">
                  <a:pos x="66067" y="0"/>
                </a:cxn>
                <a:cxn ang="0">
                  <a:pos x="61804" y="533"/>
                </a:cxn>
                <a:cxn ang="0">
                  <a:pos x="58075" y="2132"/>
                </a:cxn>
                <a:cxn ang="0">
                  <a:pos x="55411" y="4264"/>
                </a:cxn>
                <a:cxn ang="0">
                  <a:pos x="51681" y="7461"/>
                </a:cxn>
                <a:cxn ang="0">
                  <a:pos x="49550" y="10659"/>
                </a:cxn>
                <a:cxn ang="0">
                  <a:pos x="45288" y="18120"/>
                </a:cxn>
                <a:cxn ang="0">
                  <a:pos x="45288" y="18120"/>
                </a:cxn>
                <a:cxn ang="0">
                  <a:pos x="40492" y="24516"/>
                </a:cxn>
                <a:cxn ang="0">
                  <a:pos x="36230" y="30378"/>
                </a:cxn>
                <a:cxn ang="0">
                  <a:pos x="31435" y="36241"/>
                </a:cxn>
                <a:cxn ang="0">
                  <a:pos x="25574" y="42103"/>
                </a:cxn>
                <a:cxn ang="0">
                  <a:pos x="13853" y="52762"/>
                </a:cxn>
                <a:cxn ang="0">
                  <a:pos x="2664" y="62355"/>
                </a:cxn>
                <a:cxn ang="0">
                  <a:pos x="2664" y="62355"/>
                </a:cxn>
                <a:cxn ang="0">
                  <a:pos x="0" y="65020"/>
                </a:cxn>
                <a:cxn ang="0">
                  <a:pos x="0" y="67152"/>
                </a:cxn>
                <a:cxn ang="0">
                  <a:pos x="1066" y="70349"/>
                </a:cxn>
                <a:cxn ang="0">
                  <a:pos x="2664" y="72481"/>
                </a:cxn>
                <a:cxn ang="0">
                  <a:pos x="4795" y="73547"/>
                </a:cxn>
                <a:cxn ang="0">
                  <a:pos x="6926" y="74613"/>
                </a:cxn>
                <a:cxn ang="0">
                  <a:pos x="9590" y="74613"/>
                </a:cxn>
                <a:cxn ang="0">
                  <a:pos x="12787" y="72481"/>
                </a:cxn>
                <a:cxn ang="0">
                  <a:pos x="12787" y="72481"/>
                </a:cxn>
                <a:cxn ang="0">
                  <a:pos x="29304" y="58625"/>
                </a:cxn>
                <a:cxn ang="0">
                  <a:pos x="36230" y="50630"/>
                </a:cxn>
                <a:cxn ang="0">
                  <a:pos x="44222" y="42636"/>
                </a:cxn>
                <a:cxn ang="0">
                  <a:pos x="44222" y="42636"/>
                </a:cxn>
                <a:cxn ang="0">
                  <a:pos x="49550" y="35708"/>
                </a:cxn>
                <a:cxn ang="0">
                  <a:pos x="55943" y="25582"/>
                </a:cxn>
                <a:cxn ang="0">
                  <a:pos x="58607" y="20785"/>
                </a:cxn>
                <a:cxn ang="0">
                  <a:pos x="62337" y="17587"/>
                </a:cxn>
                <a:cxn ang="0">
                  <a:pos x="66599" y="15456"/>
                </a:cxn>
                <a:cxn ang="0">
                  <a:pos x="68198" y="14390"/>
                </a:cxn>
                <a:cxn ang="0">
                  <a:pos x="70329" y="14390"/>
                </a:cxn>
                <a:cxn ang="0">
                  <a:pos x="70329" y="14390"/>
                </a:cxn>
                <a:cxn ang="0">
                  <a:pos x="72993" y="13857"/>
                </a:cxn>
                <a:cxn ang="0">
                  <a:pos x="75657" y="12258"/>
                </a:cxn>
                <a:cxn ang="0">
                  <a:pos x="76722" y="10126"/>
                </a:cxn>
                <a:cxn ang="0">
                  <a:pos x="77788" y="7994"/>
                </a:cxn>
                <a:cxn ang="0">
                  <a:pos x="76722" y="5330"/>
                </a:cxn>
                <a:cxn ang="0">
                  <a:pos x="75657" y="3198"/>
                </a:cxn>
                <a:cxn ang="0">
                  <a:pos x="72993" y="533"/>
                </a:cxn>
                <a:cxn ang="0">
                  <a:pos x="70329" y="0"/>
                </a:cxn>
                <a:cxn ang="0">
                  <a:pos x="70329" y="0"/>
                </a:cxn>
              </a:cxnLst>
              <a:rect l="0" t="0" r="0" b="0"/>
              <a:pathLst>
                <a:path w="146" h="140">
                  <a:moveTo>
                    <a:pt x="132" y="0"/>
                  </a:moveTo>
                  <a:lnTo>
                    <a:pt x="132" y="0"/>
                  </a:lnTo>
                  <a:lnTo>
                    <a:pt x="124" y="0"/>
                  </a:lnTo>
                  <a:lnTo>
                    <a:pt x="116" y="1"/>
                  </a:lnTo>
                  <a:lnTo>
                    <a:pt x="109" y="4"/>
                  </a:lnTo>
                  <a:lnTo>
                    <a:pt x="104" y="8"/>
                  </a:lnTo>
                  <a:lnTo>
                    <a:pt x="97" y="14"/>
                  </a:lnTo>
                  <a:lnTo>
                    <a:pt x="93" y="20"/>
                  </a:lnTo>
                  <a:lnTo>
                    <a:pt x="85" y="34"/>
                  </a:lnTo>
                  <a:lnTo>
                    <a:pt x="85" y="34"/>
                  </a:lnTo>
                  <a:lnTo>
                    <a:pt x="76" y="46"/>
                  </a:lnTo>
                  <a:lnTo>
                    <a:pt x="68" y="57"/>
                  </a:lnTo>
                  <a:lnTo>
                    <a:pt x="59" y="68"/>
                  </a:lnTo>
                  <a:lnTo>
                    <a:pt x="48" y="79"/>
                  </a:lnTo>
                  <a:lnTo>
                    <a:pt x="26" y="99"/>
                  </a:lnTo>
                  <a:lnTo>
                    <a:pt x="5" y="117"/>
                  </a:lnTo>
                  <a:lnTo>
                    <a:pt x="5" y="117"/>
                  </a:lnTo>
                  <a:lnTo>
                    <a:pt x="0" y="122"/>
                  </a:lnTo>
                  <a:lnTo>
                    <a:pt x="0" y="126"/>
                  </a:lnTo>
                  <a:lnTo>
                    <a:pt x="2" y="132"/>
                  </a:lnTo>
                  <a:lnTo>
                    <a:pt x="5" y="136"/>
                  </a:lnTo>
                  <a:lnTo>
                    <a:pt x="9" y="138"/>
                  </a:lnTo>
                  <a:lnTo>
                    <a:pt x="13" y="140"/>
                  </a:lnTo>
                  <a:lnTo>
                    <a:pt x="18" y="140"/>
                  </a:lnTo>
                  <a:lnTo>
                    <a:pt x="24" y="136"/>
                  </a:lnTo>
                  <a:lnTo>
                    <a:pt x="24" y="136"/>
                  </a:lnTo>
                  <a:lnTo>
                    <a:pt x="55" y="110"/>
                  </a:lnTo>
                  <a:lnTo>
                    <a:pt x="68" y="95"/>
                  </a:lnTo>
                  <a:lnTo>
                    <a:pt x="83" y="80"/>
                  </a:lnTo>
                  <a:lnTo>
                    <a:pt x="83" y="80"/>
                  </a:lnTo>
                  <a:lnTo>
                    <a:pt x="93" y="67"/>
                  </a:lnTo>
                  <a:lnTo>
                    <a:pt x="105" y="48"/>
                  </a:lnTo>
                  <a:lnTo>
                    <a:pt x="110" y="39"/>
                  </a:lnTo>
                  <a:lnTo>
                    <a:pt x="117" y="33"/>
                  </a:lnTo>
                  <a:lnTo>
                    <a:pt x="125" y="29"/>
                  </a:lnTo>
                  <a:lnTo>
                    <a:pt x="128" y="27"/>
                  </a:lnTo>
                  <a:lnTo>
                    <a:pt x="132" y="27"/>
                  </a:lnTo>
                  <a:lnTo>
                    <a:pt x="132" y="27"/>
                  </a:lnTo>
                  <a:lnTo>
                    <a:pt x="137" y="26"/>
                  </a:lnTo>
                  <a:lnTo>
                    <a:pt x="142" y="23"/>
                  </a:lnTo>
                  <a:lnTo>
                    <a:pt x="144" y="19"/>
                  </a:lnTo>
                  <a:lnTo>
                    <a:pt x="146" y="15"/>
                  </a:lnTo>
                  <a:lnTo>
                    <a:pt x="144" y="10"/>
                  </a:lnTo>
                  <a:lnTo>
                    <a:pt x="142" y="6"/>
                  </a:lnTo>
                  <a:lnTo>
                    <a:pt x="137" y="1"/>
                  </a:lnTo>
                  <a:lnTo>
                    <a:pt x="132" y="0"/>
                  </a:lnTo>
                  <a:lnTo>
                    <a:pt x="132"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11" name="Freeform 1739"/>
            <p:cNvSpPr/>
            <p:nvPr/>
          </p:nvSpPr>
          <p:spPr>
            <a:xfrm>
              <a:off x="2325243" y="3131023"/>
              <a:ext cx="115888" cy="117475"/>
            </a:xfrm>
            <a:custGeom>
              <a:avLst/>
              <a:gdLst/>
              <a:ahLst/>
              <a:cxnLst>
                <a:cxn ang="0">
                  <a:pos x="103661" y="1588"/>
                </a:cxn>
                <a:cxn ang="0">
                  <a:pos x="103661" y="1588"/>
                </a:cxn>
                <a:cxn ang="0">
                  <a:pos x="87713" y="14817"/>
                </a:cxn>
                <a:cxn ang="0">
                  <a:pos x="71234" y="27517"/>
                </a:cxn>
                <a:cxn ang="0">
                  <a:pos x="55286" y="40217"/>
                </a:cxn>
                <a:cxn ang="0">
                  <a:pos x="40401" y="53975"/>
                </a:cxn>
                <a:cxn ang="0">
                  <a:pos x="40401" y="53975"/>
                </a:cxn>
                <a:cxn ang="0">
                  <a:pos x="34022" y="61383"/>
                </a:cxn>
                <a:cxn ang="0">
                  <a:pos x="28175" y="68263"/>
                </a:cxn>
                <a:cxn ang="0">
                  <a:pos x="17011" y="82550"/>
                </a:cxn>
                <a:cxn ang="0">
                  <a:pos x="17011" y="82550"/>
                </a:cxn>
                <a:cxn ang="0">
                  <a:pos x="7442" y="94721"/>
                </a:cxn>
                <a:cxn ang="0">
                  <a:pos x="3721" y="100542"/>
                </a:cxn>
                <a:cxn ang="0">
                  <a:pos x="2126" y="104246"/>
                </a:cxn>
                <a:cxn ang="0">
                  <a:pos x="532" y="107950"/>
                </a:cxn>
                <a:cxn ang="0">
                  <a:pos x="532" y="107950"/>
                </a:cxn>
                <a:cxn ang="0">
                  <a:pos x="0" y="111654"/>
                </a:cxn>
                <a:cxn ang="0">
                  <a:pos x="1595" y="113771"/>
                </a:cxn>
                <a:cxn ang="0">
                  <a:pos x="2658" y="115887"/>
                </a:cxn>
                <a:cxn ang="0">
                  <a:pos x="5848" y="116417"/>
                </a:cxn>
                <a:cxn ang="0">
                  <a:pos x="7974" y="117475"/>
                </a:cxn>
                <a:cxn ang="0">
                  <a:pos x="10632" y="116417"/>
                </a:cxn>
                <a:cxn ang="0">
                  <a:pos x="12758" y="114300"/>
                </a:cxn>
                <a:cxn ang="0">
                  <a:pos x="14353" y="112183"/>
                </a:cxn>
                <a:cxn ang="0">
                  <a:pos x="14353" y="112183"/>
                </a:cxn>
                <a:cxn ang="0">
                  <a:pos x="15948" y="108479"/>
                </a:cxn>
                <a:cxn ang="0">
                  <a:pos x="18074" y="104775"/>
                </a:cxn>
                <a:cxn ang="0">
                  <a:pos x="22859" y="97367"/>
                </a:cxn>
                <a:cxn ang="0">
                  <a:pos x="34022" y="84138"/>
                </a:cxn>
                <a:cxn ang="0">
                  <a:pos x="34022" y="84138"/>
                </a:cxn>
                <a:cxn ang="0">
                  <a:pos x="46249" y="69321"/>
                </a:cxn>
                <a:cxn ang="0">
                  <a:pos x="52628" y="61912"/>
                </a:cxn>
                <a:cxn ang="0">
                  <a:pos x="60070" y="55562"/>
                </a:cxn>
                <a:cxn ang="0">
                  <a:pos x="60070" y="55562"/>
                </a:cxn>
                <a:cxn ang="0">
                  <a:pos x="73360" y="43921"/>
                </a:cxn>
                <a:cxn ang="0">
                  <a:pos x="86650" y="33338"/>
                </a:cxn>
                <a:cxn ang="0">
                  <a:pos x="100472" y="23283"/>
                </a:cxn>
                <a:cxn ang="0">
                  <a:pos x="113762" y="11642"/>
                </a:cxn>
                <a:cxn ang="0">
                  <a:pos x="113762" y="11642"/>
                </a:cxn>
                <a:cxn ang="0">
                  <a:pos x="115356" y="9525"/>
                </a:cxn>
                <a:cxn ang="0">
                  <a:pos x="115888" y="6879"/>
                </a:cxn>
                <a:cxn ang="0">
                  <a:pos x="115356" y="4763"/>
                </a:cxn>
                <a:cxn ang="0">
                  <a:pos x="113762" y="2117"/>
                </a:cxn>
                <a:cxn ang="0">
                  <a:pos x="111635" y="1058"/>
                </a:cxn>
                <a:cxn ang="0">
                  <a:pos x="108977" y="0"/>
                </a:cxn>
                <a:cxn ang="0">
                  <a:pos x="105788" y="0"/>
                </a:cxn>
                <a:cxn ang="0">
                  <a:pos x="103661" y="1588"/>
                </a:cxn>
                <a:cxn ang="0">
                  <a:pos x="103661" y="1588"/>
                </a:cxn>
              </a:cxnLst>
              <a:rect l="0" t="0" r="0" b="0"/>
              <a:pathLst>
                <a:path w="218" h="222">
                  <a:moveTo>
                    <a:pt x="195" y="3"/>
                  </a:moveTo>
                  <a:lnTo>
                    <a:pt x="195" y="3"/>
                  </a:lnTo>
                  <a:lnTo>
                    <a:pt x="165" y="28"/>
                  </a:lnTo>
                  <a:lnTo>
                    <a:pt x="134" y="52"/>
                  </a:lnTo>
                  <a:lnTo>
                    <a:pt x="104" y="76"/>
                  </a:lnTo>
                  <a:lnTo>
                    <a:pt x="76" y="102"/>
                  </a:lnTo>
                  <a:lnTo>
                    <a:pt x="76" y="102"/>
                  </a:lnTo>
                  <a:lnTo>
                    <a:pt x="64" y="116"/>
                  </a:lnTo>
                  <a:lnTo>
                    <a:pt x="53" y="129"/>
                  </a:lnTo>
                  <a:lnTo>
                    <a:pt x="32" y="156"/>
                  </a:lnTo>
                  <a:lnTo>
                    <a:pt x="32" y="156"/>
                  </a:lnTo>
                  <a:lnTo>
                    <a:pt x="14" y="179"/>
                  </a:lnTo>
                  <a:lnTo>
                    <a:pt x="7" y="190"/>
                  </a:lnTo>
                  <a:lnTo>
                    <a:pt x="4" y="197"/>
                  </a:lnTo>
                  <a:lnTo>
                    <a:pt x="1" y="204"/>
                  </a:lnTo>
                  <a:lnTo>
                    <a:pt x="1" y="204"/>
                  </a:lnTo>
                  <a:lnTo>
                    <a:pt x="0" y="211"/>
                  </a:lnTo>
                  <a:lnTo>
                    <a:pt x="3" y="215"/>
                  </a:lnTo>
                  <a:lnTo>
                    <a:pt x="5" y="219"/>
                  </a:lnTo>
                  <a:lnTo>
                    <a:pt x="11" y="220"/>
                  </a:lnTo>
                  <a:lnTo>
                    <a:pt x="15" y="222"/>
                  </a:lnTo>
                  <a:lnTo>
                    <a:pt x="20" y="220"/>
                  </a:lnTo>
                  <a:lnTo>
                    <a:pt x="24" y="216"/>
                  </a:lnTo>
                  <a:lnTo>
                    <a:pt x="27" y="212"/>
                  </a:lnTo>
                  <a:lnTo>
                    <a:pt x="27" y="212"/>
                  </a:lnTo>
                  <a:lnTo>
                    <a:pt x="30" y="205"/>
                  </a:lnTo>
                  <a:lnTo>
                    <a:pt x="34" y="198"/>
                  </a:lnTo>
                  <a:lnTo>
                    <a:pt x="43" y="184"/>
                  </a:lnTo>
                  <a:lnTo>
                    <a:pt x="64" y="159"/>
                  </a:lnTo>
                  <a:lnTo>
                    <a:pt x="64" y="159"/>
                  </a:lnTo>
                  <a:lnTo>
                    <a:pt x="87" y="131"/>
                  </a:lnTo>
                  <a:lnTo>
                    <a:pt x="99" y="117"/>
                  </a:lnTo>
                  <a:lnTo>
                    <a:pt x="113" y="105"/>
                  </a:lnTo>
                  <a:lnTo>
                    <a:pt x="113" y="105"/>
                  </a:lnTo>
                  <a:lnTo>
                    <a:pt x="138" y="83"/>
                  </a:lnTo>
                  <a:lnTo>
                    <a:pt x="163" y="63"/>
                  </a:lnTo>
                  <a:lnTo>
                    <a:pt x="189" y="44"/>
                  </a:lnTo>
                  <a:lnTo>
                    <a:pt x="214" y="22"/>
                  </a:lnTo>
                  <a:lnTo>
                    <a:pt x="214" y="22"/>
                  </a:lnTo>
                  <a:lnTo>
                    <a:pt x="217" y="18"/>
                  </a:lnTo>
                  <a:lnTo>
                    <a:pt x="218" y="13"/>
                  </a:lnTo>
                  <a:lnTo>
                    <a:pt x="217" y="9"/>
                  </a:lnTo>
                  <a:lnTo>
                    <a:pt x="214" y="4"/>
                  </a:lnTo>
                  <a:lnTo>
                    <a:pt x="210" y="2"/>
                  </a:lnTo>
                  <a:lnTo>
                    <a:pt x="205" y="0"/>
                  </a:lnTo>
                  <a:lnTo>
                    <a:pt x="199" y="0"/>
                  </a:lnTo>
                  <a:lnTo>
                    <a:pt x="195" y="3"/>
                  </a:lnTo>
                  <a:lnTo>
                    <a:pt x="19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12" name="Freeform 1740"/>
            <p:cNvSpPr/>
            <p:nvPr/>
          </p:nvSpPr>
          <p:spPr>
            <a:xfrm>
              <a:off x="2314131" y="3057998"/>
              <a:ext cx="69850" cy="63500"/>
            </a:xfrm>
            <a:custGeom>
              <a:avLst/>
              <a:gdLst/>
              <a:ahLst/>
              <a:cxnLst>
                <a:cxn ang="0">
                  <a:pos x="56621" y="2153"/>
                </a:cxn>
                <a:cxn ang="0">
                  <a:pos x="56621" y="2153"/>
                </a:cxn>
                <a:cxn ang="0">
                  <a:pos x="48154" y="10225"/>
                </a:cxn>
                <a:cxn ang="0">
                  <a:pos x="38100" y="17220"/>
                </a:cxn>
                <a:cxn ang="0">
                  <a:pos x="28046" y="24216"/>
                </a:cxn>
                <a:cxn ang="0">
                  <a:pos x="19050" y="31750"/>
                </a:cxn>
                <a:cxn ang="0">
                  <a:pos x="19050" y="31750"/>
                </a:cxn>
                <a:cxn ang="0">
                  <a:pos x="11642" y="37669"/>
                </a:cxn>
                <a:cxn ang="0">
                  <a:pos x="5292" y="42513"/>
                </a:cxn>
                <a:cxn ang="0">
                  <a:pos x="3175" y="45742"/>
                </a:cxn>
                <a:cxn ang="0">
                  <a:pos x="1058" y="48970"/>
                </a:cxn>
                <a:cxn ang="0">
                  <a:pos x="0" y="53275"/>
                </a:cxn>
                <a:cxn ang="0">
                  <a:pos x="0" y="58119"/>
                </a:cxn>
                <a:cxn ang="0">
                  <a:pos x="0" y="58119"/>
                </a:cxn>
                <a:cxn ang="0">
                  <a:pos x="1058" y="60809"/>
                </a:cxn>
                <a:cxn ang="0">
                  <a:pos x="3175" y="62962"/>
                </a:cxn>
                <a:cxn ang="0">
                  <a:pos x="5292" y="63500"/>
                </a:cxn>
                <a:cxn ang="0">
                  <a:pos x="7937" y="62962"/>
                </a:cxn>
                <a:cxn ang="0">
                  <a:pos x="11113" y="62424"/>
                </a:cxn>
                <a:cxn ang="0">
                  <a:pos x="12171" y="60271"/>
                </a:cxn>
                <a:cxn ang="0">
                  <a:pos x="13758" y="58119"/>
                </a:cxn>
                <a:cxn ang="0">
                  <a:pos x="13758" y="54352"/>
                </a:cxn>
                <a:cxn ang="0">
                  <a:pos x="13758" y="54352"/>
                </a:cxn>
                <a:cxn ang="0">
                  <a:pos x="14287" y="53275"/>
                </a:cxn>
                <a:cxn ang="0">
                  <a:pos x="15346" y="52199"/>
                </a:cxn>
                <a:cxn ang="0">
                  <a:pos x="17992" y="50047"/>
                </a:cxn>
                <a:cxn ang="0">
                  <a:pos x="23813" y="46280"/>
                </a:cxn>
                <a:cxn ang="0">
                  <a:pos x="23813" y="46280"/>
                </a:cxn>
                <a:cxn ang="0">
                  <a:pos x="27517" y="44127"/>
                </a:cxn>
                <a:cxn ang="0">
                  <a:pos x="31221" y="40360"/>
                </a:cxn>
                <a:cxn ang="0">
                  <a:pos x="38100" y="34441"/>
                </a:cxn>
                <a:cxn ang="0">
                  <a:pos x="38100" y="34441"/>
                </a:cxn>
                <a:cxn ang="0">
                  <a:pos x="53446" y="24216"/>
                </a:cxn>
                <a:cxn ang="0">
                  <a:pos x="60325" y="18297"/>
                </a:cxn>
                <a:cxn ang="0">
                  <a:pos x="67733" y="12377"/>
                </a:cxn>
                <a:cxn ang="0">
                  <a:pos x="67733" y="12377"/>
                </a:cxn>
                <a:cxn ang="0">
                  <a:pos x="68792" y="9686"/>
                </a:cxn>
                <a:cxn ang="0">
                  <a:pos x="69850" y="7534"/>
                </a:cxn>
                <a:cxn ang="0">
                  <a:pos x="68792" y="4843"/>
                </a:cxn>
                <a:cxn ang="0">
                  <a:pos x="67733" y="2153"/>
                </a:cxn>
                <a:cxn ang="0">
                  <a:pos x="65617" y="1076"/>
                </a:cxn>
                <a:cxn ang="0">
                  <a:pos x="62442" y="0"/>
                </a:cxn>
                <a:cxn ang="0">
                  <a:pos x="59796" y="1076"/>
                </a:cxn>
                <a:cxn ang="0">
                  <a:pos x="56621" y="2153"/>
                </a:cxn>
                <a:cxn ang="0">
                  <a:pos x="56621" y="2153"/>
                </a:cxn>
              </a:cxnLst>
              <a:rect l="0" t="0" r="0" b="0"/>
              <a:pathLst>
                <a:path w="132" h="118">
                  <a:moveTo>
                    <a:pt x="107" y="4"/>
                  </a:moveTo>
                  <a:lnTo>
                    <a:pt x="107" y="4"/>
                  </a:lnTo>
                  <a:lnTo>
                    <a:pt x="91" y="19"/>
                  </a:lnTo>
                  <a:lnTo>
                    <a:pt x="72" y="32"/>
                  </a:lnTo>
                  <a:lnTo>
                    <a:pt x="53" y="45"/>
                  </a:lnTo>
                  <a:lnTo>
                    <a:pt x="36" y="59"/>
                  </a:lnTo>
                  <a:lnTo>
                    <a:pt x="36" y="59"/>
                  </a:lnTo>
                  <a:lnTo>
                    <a:pt x="22" y="70"/>
                  </a:lnTo>
                  <a:lnTo>
                    <a:pt x="10" y="79"/>
                  </a:lnTo>
                  <a:lnTo>
                    <a:pt x="6" y="85"/>
                  </a:lnTo>
                  <a:lnTo>
                    <a:pt x="2" y="91"/>
                  </a:lnTo>
                  <a:lnTo>
                    <a:pt x="0" y="99"/>
                  </a:lnTo>
                  <a:lnTo>
                    <a:pt x="0" y="108"/>
                  </a:lnTo>
                  <a:lnTo>
                    <a:pt x="0" y="108"/>
                  </a:lnTo>
                  <a:lnTo>
                    <a:pt x="2" y="113"/>
                  </a:lnTo>
                  <a:lnTo>
                    <a:pt x="6" y="117"/>
                  </a:lnTo>
                  <a:lnTo>
                    <a:pt x="10" y="118"/>
                  </a:lnTo>
                  <a:lnTo>
                    <a:pt x="15" y="117"/>
                  </a:lnTo>
                  <a:lnTo>
                    <a:pt x="21" y="116"/>
                  </a:lnTo>
                  <a:lnTo>
                    <a:pt x="23" y="112"/>
                  </a:lnTo>
                  <a:lnTo>
                    <a:pt x="26" y="108"/>
                  </a:lnTo>
                  <a:lnTo>
                    <a:pt x="26" y="101"/>
                  </a:lnTo>
                  <a:lnTo>
                    <a:pt x="26" y="101"/>
                  </a:lnTo>
                  <a:lnTo>
                    <a:pt x="27" y="99"/>
                  </a:lnTo>
                  <a:lnTo>
                    <a:pt x="29" y="97"/>
                  </a:lnTo>
                  <a:lnTo>
                    <a:pt x="34" y="93"/>
                  </a:lnTo>
                  <a:lnTo>
                    <a:pt x="45" y="86"/>
                  </a:lnTo>
                  <a:lnTo>
                    <a:pt x="45" y="86"/>
                  </a:lnTo>
                  <a:lnTo>
                    <a:pt x="52" y="82"/>
                  </a:lnTo>
                  <a:lnTo>
                    <a:pt x="59" y="75"/>
                  </a:lnTo>
                  <a:lnTo>
                    <a:pt x="72" y="64"/>
                  </a:lnTo>
                  <a:lnTo>
                    <a:pt x="72" y="64"/>
                  </a:lnTo>
                  <a:lnTo>
                    <a:pt x="101" y="45"/>
                  </a:lnTo>
                  <a:lnTo>
                    <a:pt x="114" y="34"/>
                  </a:lnTo>
                  <a:lnTo>
                    <a:pt x="128" y="23"/>
                  </a:lnTo>
                  <a:lnTo>
                    <a:pt x="128" y="23"/>
                  </a:lnTo>
                  <a:lnTo>
                    <a:pt x="130" y="18"/>
                  </a:lnTo>
                  <a:lnTo>
                    <a:pt x="132" y="14"/>
                  </a:lnTo>
                  <a:lnTo>
                    <a:pt x="130" y="9"/>
                  </a:lnTo>
                  <a:lnTo>
                    <a:pt x="128" y="4"/>
                  </a:lnTo>
                  <a:lnTo>
                    <a:pt x="124" y="2"/>
                  </a:lnTo>
                  <a:lnTo>
                    <a:pt x="118" y="0"/>
                  </a:lnTo>
                  <a:lnTo>
                    <a:pt x="113" y="2"/>
                  </a:lnTo>
                  <a:lnTo>
                    <a:pt x="107" y="4"/>
                  </a:lnTo>
                  <a:lnTo>
                    <a:pt x="10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813" name="Freeform 1741"/>
            <p:cNvSpPr/>
            <p:nvPr/>
          </p:nvSpPr>
          <p:spPr>
            <a:xfrm>
              <a:off x="2614168" y="3224686"/>
              <a:ext cx="82550" cy="80963"/>
            </a:xfrm>
            <a:custGeom>
              <a:avLst/>
              <a:gdLst/>
              <a:ahLst/>
              <a:cxnLst>
                <a:cxn ang="0">
                  <a:pos x="73668" y="0"/>
                </a:cxn>
                <a:cxn ang="0">
                  <a:pos x="73668" y="0"/>
                </a:cxn>
                <a:cxn ang="0">
                  <a:pos x="70533" y="529"/>
                </a:cxn>
                <a:cxn ang="0">
                  <a:pos x="67398" y="2117"/>
                </a:cxn>
                <a:cxn ang="0">
                  <a:pos x="65309" y="4233"/>
                </a:cxn>
                <a:cxn ang="0">
                  <a:pos x="63741" y="6879"/>
                </a:cxn>
                <a:cxn ang="0">
                  <a:pos x="63741" y="6879"/>
                </a:cxn>
                <a:cxn ang="0">
                  <a:pos x="63219" y="8996"/>
                </a:cxn>
                <a:cxn ang="0">
                  <a:pos x="61651" y="10583"/>
                </a:cxn>
                <a:cxn ang="0">
                  <a:pos x="58516" y="14288"/>
                </a:cxn>
                <a:cxn ang="0">
                  <a:pos x="53814" y="17992"/>
                </a:cxn>
                <a:cxn ang="0">
                  <a:pos x="50679" y="21167"/>
                </a:cxn>
                <a:cxn ang="0">
                  <a:pos x="50679" y="21167"/>
                </a:cxn>
                <a:cxn ang="0">
                  <a:pos x="40753" y="34396"/>
                </a:cxn>
                <a:cxn ang="0">
                  <a:pos x="28736" y="46567"/>
                </a:cxn>
                <a:cxn ang="0">
                  <a:pos x="16719" y="58209"/>
                </a:cxn>
                <a:cxn ang="0">
                  <a:pos x="9927" y="62971"/>
                </a:cxn>
                <a:cxn ang="0">
                  <a:pos x="3135" y="67205"/>
                </a:cxn>
                <a:cxn ang="0">
                  <a:pos x="3135" y="67205"/>
                </a:cxn>
                <a:cxn ang="0">
                  <a:pos x="1045" y="70380"/>
                </a:cxn>
                <a:cxn ang="0">
                  <a:pos x="0" y="72496"/>
                </a:cxn>
                <a:cxn ang="0">
                  <a:pos x="0" y="75142"/>
                </a:cxn>
                <a:cxn ang="0">
                  <a:pos x="1045" y="77259"/>
                </a:cxn>
                <a:cxn ang="0">
                  <a:pos x="3135" y="79375"/>
                </a:cxn>
                <a:cxn ang="0">
                  <a:pos x="5225" y="80963"/>
                </a:cxn>
                <a:cxn ang="0">
                  <a:pos x="7837" y="80963"/>
                </a:cxn>
                <a:cxn ang="0">
                  <a:pos x="10972" y="80434"/>
                </a:cxn>
                <a:cxn ang="0">
                  <a:pos x="10972" y="80434"/>
                </a:cxn>
                <a:cxn ang="0">
                  <a:pos x="21421" y="71438"/>
                </a:cxn>
                <a:cxn ang="0">
                  <a:pos x="31348" y="62442"/>
                </a:cxn>
                <a:cxn ang="0">
                  <a:pos x="41275" y="52917"/>
                </a:cxn>
                <a:cxn ang="0">
                  <a:pos x="50679" y="42334"/>
                </a:cxn>
                <a:cxn ang="0">
                  <a:pos x="50679" y="42334"/>
                </a:cxn>
                <a:cxn ang="0">
                  <a:pos x="59039" y="32809"/>
                </a:cxn>
                <a:cxn ang="0">
                  <a:pos x="67398" y="24342"/>
                </a:cxn>
                <a:cxn ang="0">
                  <a:pos x="67398" y="24342"/>
                </a:cxn>
                <a:cxn ang="0">
                  <a:pos x="75758" y="16404"/>
                </a:cxn>
                <a:cxn ang="0">
                  <a:pos x="75758" y="16404"/>
                </a:cxn>
                <a:cxn ang="0">
                  <a:pos x="76803" y="14817"/>
                </a:cxn>
                <a:cxn ang="0">
                  <a:pos x="77325" y="13758"/>
                </a:cxn>
                <a:cxn ang="0">
                  <a:pos x="77325" y="13758"/>
                </a:cxn>
                <a:cxn ang="0">
                  <a:pos x="80460" y="12171"/>
                </a:cxn>
                <a:cxn ang="0">
                  <a:pos x="81505" y="10583"/>
                </a:cxn>
                <a:cxn ang="0">
                  <a:pos x="82550" y="7938"/>
                </a:cxn>
                <a:cxn ang="0">
                  <a:pos x="82550" y="4763"/>
                </a:cxn>
                <a:cxn ang="0">
                  <a:pos x="80983" y="2646"/>
                </a:cxn>
                <a:cxn ang="0">
                  <a:pos x="79415" y="529"/>
                </a:cxn>
                <a:cxn ang="0">
                  <a:pos x="76803" y="0"/>
                </a:cxn>
                <a:cxn ang="0">
                  <a:pos x="73668" y="0"/>
                </a:cxn>
                <a:cxn ang="0">
                  <a:pos x="73668" y="0"/>
                </a:cxn>
              </a:cxnLst>
              <a:rect l="0" t="0" r="0" b="0"/>
              <a:pathLst>
                <a:path w="158" h="153">
                  <a:moveTo>
                    <a:pt x="141" y="0"/>
                  </a:moveTo>
                  <a:lnTo>
                    <a:pt x="141" y="0"/>
                  </a:lnTo>
                  <a:lnTo>
                    <a:pt x="135" y="1"/>
                  </a:lnTo>
                  <a:lnTo>
                    <a:pt x="129" y="4"/>
                  </a:lnTo>
                  <a:lnTo>
                    <a:pt x="125" y="8"/>
                  </a:lnTo>
                  <a:lnTo>
                    <a:pt x="122" y="13"/>
                  </a:lnTo>
                  <a:lnTo>
                    <a:pt x="122" y="13"/>
                  </a:lnTo>
                  <a:lnTo>
                    <a:pt x="121" y="17"/>
                  </a:lnTo>
                  <a:lnTo>
                    <a:pt x="118" y="20"/>
                  </a:lnTo>
                  <a:lnTo>
                    <a:pt x="112" y="27"/>
                  </a:lnTo>
                  <a:lnTo>
                    <a:pt x="103" y="34"/>
                  </a:lnTo>
                  <a:lnTo>
                    <a:pt x="97" y="40"/>
                  </a:lnTo>
                  <a:lnTo>
                    <a:pt x="97" y="40"/>
                  </a:lnTo>
                  <a:lnTo>
                    <a:pt x="78" y="65"/>
                  </a:lnTo>
                  <a:lnTo>
                    <a:pt x="55" y="88"/>
                  </a:lnTo>
                  <a:lnTo>
                    <a:pt x="32" y="110"/>
                  </a:lnTo>
                  <a:lnTo>
                    <a:pt x="19" y="119"/>
                  </a:lnTo>
                  <a:lnTo>
                    <a:pt x="6" y="127"/>
                  </a:lnTo>
                  <a:lnTo>
                    <a:pt x="6" y="127"/>
                  </a:lnTo>
                  <a:lnTo>
                    <a:pt x="2" y="133"/>
                  </a:lnTo>
                  <a:lnTo>
                    <a:pt x="0" y="137"/>
                  </a:lnTo>
                  <a:lnTo>
                    <a:pt x="0" y="142"/>
                  </a:lnTo>
                  <a:lnTo>
                    <a:pt x="2" y="146"/>
                  </a:lnTo>
                  <a:lnTo>
                    <a:pt x="6" y="150"/>
                  </a:lnTo>
                  <a:lnTo>
                    <a:pt x="10" y="153"/>
                  </a:lnTo>
                  <a:lnTo>
                    <a:pt x="15" y="153"/>
                  </a:lnTo>
                  <a:lnTo>
                    <a:pt x="21" y="152"/>
                  </a:lnTo>
                  <a:lnTo>
                    <a:pt x="21" y="152"/>
                  </a:lnTo>
                  <a:lnTo>
                    <a:pt x="41" y="135"/>
                  </a:lnTo>
                  <a:lnTo>
                    <a:pt x="60" y="118"/>
                  </a:lnTo>
                  <a:lnTo>
                    <a:pt x="79" y="100"/>
                  </a:lnTo>
                  <a:lnTo>
                    <a:pt x="97" y="80"/>
                  </a:lnTo>
                  <a:lnTo>
                    <a:pt x="97" y="80"/>
                  </a:lnTo>
                  <a:lnTo>
                    <a:pt x="113" y="62"/>
                  </a:lnTo>
                  <a:lnTo>
                    <a:pt x="129" y="46"/>
                  </a:lnTo>
                  <a:lnTo>
                    <a:pt x="129" y="46"/>
                  </a:lnTo>
                  <a:lnTo>
                    <a:pt x="145" y="31"/>
                  </a:lnTo>
                  <a:lnTo>
                    <a:pt x="145" y="31"/>
                  </a:lnTo>
                  <a:lnTo>
                    <a:pt x="147" y="28"/>
                  </a:lnTo>
                  <a:lnTo>
                    <a:pt x="148" y="26"/>
                  </a:lnTo>
                  <a:lnTo>
                    <a:pt x="148" y="26"/>
                  </a:lnTo>
                  <a:lnTo>
                    <a:pt x="154" y="23"/>
                  </a:lnTo>
                  <a:lnTo>
                    <a:pt x="156" y="20"/>
                  </a:lnTo>
                  <a:lnTo>
                    <a:pt x="158" y="15"/>
                  </a:lnTo>
                  <a:lnTo>
                    <a:pt x="158" y="9"/>
                  </a:lnTo>
                  <a:lnTo>
                    <a:pt x="155" y="5"/>
                  </a:lnTo>
                  <a:lnTo>
                    <a:pt x="152" y="1"/>
                  </a:lnTo>
                  <a:lnTo>
                    <a:pt x="147" y="0"/>
                  </a:lnTo>
                  <a:lnTo>
                    <a:pt x="141" y="0"/>
                  </a:lnTo>
                  <a:lnTo>
                    <a:pt x="141"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pic>
        <p:nvPicPr>
          <p:cNvPr id="8" name="图片 7">
            <a:extLst>
              <a:ext uri="{FF2B5EF4-FFF2-40B4-BE49-F238E27FC236}">
                <a16:creationId xmlns:a16="http://schemas.microsoft.com/office/drawing/2014/main" id="{B16E441C-2431-4E2A-9003-07A402C614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9409" y="2994235"/>
            <a:ext cx="757980" cy="757980"/>
          </a:xfrm>
          <a:prstGeom prst="rect">
            <a:avLst/>
          </a:prstGeom>
        </p:spPr>
      </p:pic>
    </p:spTree>
    <p:extLst>
      <p:ext uri="{BB962C8B-B14F-4D97-AF65-F5344CB8AC3E}">
        <p14:creationId xmlns:p14="http://schemas.microsoft.com/office/powerpoint/2010/main" val="41610338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 name="组合 19">
            <a:extLst>
              <a:ext uri="{FF2B5EF4-FFF2-40B4-BE49-F238E27FC236}">
                <a16:creationId xmlns:a16="http://schemas.microsoft.com/office/drawing/2014/main" id="{3C9B391F-D42C-4C20-B928-4B0ED17B730D}"/>
              </a:ext>
            </a:extLst>
          </p:cNvPr>
          <p:cNvGrpSpPr/>
          <p:nvPr/>
        </p:nvGrpSpPr>
        <p:grpSpPr>
          <a:xfrm>
            <a:off x="293088" y="267112"/>
            <a:ext cx="4273550" cy="958850"/>
            <a:chOff x="130440" y="76422"/>
            <a:chExt cx="4273696" cy="958850"/>
          </a:xfrm>
        </p:grpSpPr>
        <p:grpSp>
          <p:nvGrpSpPr>
            <p:cNvPr id="186" name="组合 23">
              <a:extLst>
                <a:ext uri="{FF2B5EF4-FFF2-40B4-BE49-F238E27FC236}">
                  <a16:creationId xmlns:a16="http://schemas.microsoft.com/office/drawing/2014/main" id="{4622F983-6931-4533-BB0F-51DC79B2F141}"/>
                </a:ext>
              </a:extLst>
            </p:cNvPr>
            <p:cNvGrpSpPr/>
            <p:nvPr/>
          </p:nvGrpSpPr>
          <p:grpSpPr>
            <a:xfrm>
              <a:off x="130440" y="76422"/>
              <a:ext cx="1109663" cy="958850"/>
              <a:chOff x="4687889" y="2624138"/>
              <a:chExt cx="1109663" cy="958850"/>
            </a:xfrm>
          </p:grpSpPr>
          <p:sp>
            <p:nvSpPr>
              <p:cNvPr id="188" name="Freeform 927">
                <a:extLst>
                  <a:ext uri="{FF2B5EF4-FFF2-40B4-BE49-F238E27FC236}">
                    <a16:creationId xmlns:a16="http://schemas.microsoft.com/office/drawing/2014/main" id="{7E966A18-F5E6-462B-A14B-5E6873C56419}"/>
                  </a:ext>
                </a:extLst>
              </p:cNvPr>
              <p:cNvSpPr>
                <a:spLocks noEditPoints="1"/>
              </p:cNvSpPr>
              <p:nvPr/>
            </p:nvSpPr>
            <p:spPr>
              <a:xfrm>
                <a:off x="4945064" y="2820988"/>
                <a:ext cx="611188" cy="638175"/>
              </a:xfrm>
              <a:custGeom>
                <a:avLst/>
                <a:gdLst/>
                <a:ahLst/>
                <a:cxnLst>
                  <a:cxn ang="0">
                    <a:pos x="595299" y="209550"/>
                  </a:cxn>
                  <a:cxn ang="0">
                    <a:pos x="562992" y="133350"/>
                  </a:cxn>
                  <a:cxn ang="0">
                    <a:pos x="548692" y="97896"/>
                  </a:cxn>
                  <a:cxn ang="0">
                    <a:pos x="509500" y="60854"/>
                  </a:cxn>
                  <a:cxn ang="0">
                    <a:pos x="459185" y="34396"/>
                  </a:cxn>
                  <a:cxn ang="0">
                    <a:pos x="400927" y="7937"/>
                  </a:cxn>
                  <a:cxn ang="0">
                    <a:pos x="351671" y="0"/>
                  </a:cxn>
                  <a:cxn ang="0">
                    <a:pos x="295001" y="2117"/>
                  </a:cxn>
                  <a:cxn ang="0">
                    <a:pos x="255809" y="6350"/>
                  </a:cxn>
                  <a:cxn ang="0">
                    <a:pos x="195432" y="17992"/>
                  </a:cxn>
                  <a:cxn ang="0">
                    <a:pos x="123932" y="47625"/>
                  </a:cxn>
                  <a:cxn ang="0">
                    <a:pos x="81562" y="86254"/>
                  </a:cxn>
                  <a:cxn ang="0">
                    <a:pos x="37074" y="142875"/>
                  </a:cxn>
                  <a:cxn ang="0">
                    <a:pos x="14300" y="195792"/>
                  </a:cxn>
                  <a:cxn ang="0">
                    <a:pos x="2648" y="253471"/>
                  </a:cxn>
                  <a:cxn ang="0">
                    <a:pos x="1059" y="350838"/>
                  </a:cxn>
                  <a:cxn ang="0">
                    <a:pos x="7944" y="424392"/>
                  </a:cxn>
                  <a:cxn ang="0">
                    <a:pos x="27011" y="487892"/>
                  </a:cxn>
                  <a:cxn ang="0">
                    <a:pos x="55081" y="537104"/>
                  </a:cxn>
                  <a:cxn ang="0">
                    <a:pos x="102747" y="583142"/>
                  </a:cxn>
                  <a:cxn ang="0">
                    <a:pos x="163125" y="613833"/>
                  </a:cxn>
                  <a:cxn ang="0">
                    <a:pos x="253691" y="632354"/>
                  </a:cxn>
                  <a:cxn ang="0">
                    <a:pos x="350612" y="637646"/>
                  </a:cxn>
                  <a:cxn ang="0">
                    <a:pos x="430056" y="627592"/>
                  </a:cxn>
                  <a:cxn ang="0">
                    <a:pos x="485667" y="609600"/>
                  </a:cxn>
                  <a:cxn ang="0">
                    <a:pos x="538100" y="572029"/>
                  </a:cxn>
                  <a:cxn ang="0">
                    <a:pos x="574644" y="518054"/>
                  </a:cxn>
                  <a:cxn ang="0">
                    <a:pos x="596888" y="451379"/>
                  </a:cxn>
                  <a:cxn ang="0">
                    <a:pos x="610658" y="306388"/>
                  </a:cxn>
                  <a:cxn ang="0">
                    <a:pos x="584177" y="398463"/>
                  </a:cxn>
                  <a:cxn ang="0">
                    <a:pos x="565111" y="491067"/>
                  </a:cxn>
                  <a:cxn ang="0">
                    <a:pos x="544455" y="534988"/>
                  </a:cxn>
                  <a:cxn ang="0">
                    <a:pos x="501555" y="578379"/>
                  </a:cxn>
                  <a:cxn ang="0">
                    <a:pos x="429526" y="608013"/>
                  </a:cxn>
                  <a:cxn ang="0">
                    <a:pos x="351142" y="617538"/>
                  </a:cxn>
                  <a:cxn ang="0">
                    <a:pos x="255809" y="613833"/>
                  </a:cxn>
                  <a:cxn ang="0">
                    <a:pos x="177425" y="597429"/>
                  </a:cxn>
                  <a:cxn ang="0">
                    <a:pos x="105925" y="563033"/>
                  </a:cxn>
                  <a:cxn ang="0">
                    <a:pos x="64614" y="521758"/>
                  </a:cxn>
                  <a:cxn ang="0">
                    <a:pos x="34955" y="457200"/>
                  </a:cxn>
                  <a:cxn ang="0">
                    <a:pos x="22774" y="385233"/>
                  </a:cxn>
                  <a:cxn ang="0">
                    <a:pos x="22244" y="278342"/>
                  </a:cxn>
                  <a:cxn ang="0">
                    <a:pos x="30718" y="205846"/>
                  </a:cxn>
                  <a:cxn ang="0">
                    <a:pos x="52433" y="155046"/>
                  </a:cxn>
                  <a:cxn ang="0">
                    <a:pos x="93214" y="104775"/>
                  </a:cxn>
                  <a:cxn ang="0">
                    <a:pos x="139821" y="60325"/>
                  </a:cxn>
                  <a:cxn ang="0">
                    <a:pos x="196491" y="39688"/>
                  </a:cxn>
                  <a:cxn ang="0">
                    <a:pos x="256868" y="25400"/>
                  </a:cxn>
                  <a:cxn ang="0">
                    <a:pos x="318835" y="27517"/>
                  </a:cxn>
                  <a:cxn ang="0">
                    <a:pos x="330486" y="20108"/>
                  </a:cxn>
                  <a:cxn ang="0">
                    <a:pos x="378682" y="22754"/>
                  </a:cxn>
                  <a:cxn ang="0">
                    <a:pos x="417345" y="38100"/>
                  </a:cxn>
                  <a:cxn ang="0">
                    <a:pos x="499437" y="78317"/>
                  </a:cxn>
                  <a:cxn ang="0">
                    <a:pos x="525918" y="100013"/>
                  </a:cxn>
                  <a:cxn ang="0">
                    <a:pos x="542866" y="128058"/>
                  </a:cxn>
                  <a:cxn ang="0">
                    <a:pos x="558225" y="174625"/>
                  </a:cxn>
                  <a:cxn ang="0">
                    <a:pos x="578351" y="227542"/>
                  </a:cxn>
                  <a:cxn ang="0">
                    <a:pos x="592121" y="296333"/>
                  </a:cxn>
                  <a:cxn ang="0">
                    <a:pos x="588414" y="370417"/>
                  </a:cxn>
                </a:cxnLst>
                <a:rect l="0" t="0" r="0" b="0"/>
                <a:pathLst>
                  <a:path w="1154" h="1206">
                    <a:moveTo>
                      <a:pt x="1145" y="472"/>
                    </a:moveTo>
                    <a:lnTo>
                      <a:pt x="1145" y="472"/>
                    </a:lnTo>
                    <a:lnTo>
                      <a:pt x="1139" y="446"/>
                    </a:lnTo>
                    <a:lnTo>
                      <a:pt x="1133" y="422"/>
                    </a:lnTo>
                    <a:lnTo>
                      <a:pt x="1124" y="396"/>
                    </a:lnTo>
                    <a:lnTo>
                      <a:pt x="1115" y="372"/>
                    </a:lnTo>
                    <a:lnTo>
                      <a:pt x="1095" y="323"/>
                    </a:lnTo>
                    <a:lnTo>
                      <a:pt x="1073" y="277"/>
                    </a:lnTo>
                    <a:lnTo>
                      <a:pt x="1073" y="277"/>
                    </a:lnTo>
                    <a:lnTo>
                      <a:pt x="1063" y="252"/>
                    </a:lnTo>
                    <a:lnTo>
                      <a:pt x="1057" y="229"/>
                    </a:lnTo>
                    <a:lnTo>
                      <a:pt x="1048" y="208"/>
                    </a:lnTo>
                    <a:lnTo>
                      <a:pt x="1043" y="197"/>
                    </a:lnTo>
                    <a:lnTo>
                      <a:pt x="1036" y="185"/>
                    </a:lnTo>
                    <a:lnTo>
                      <a:pt x="1036" y="185"/>
                    </a:lnTo>
                    <a:lnTo>
                      <a:pt x="1028" y="175"/>
                    </a:lnTo>
                    <a:lnTo>
                      <a:pt x="1020" y="164"/>
                    </a:lnTo>
                    <a:lnTo>
                      <a:pt x="1001" y="147"/>
                    </a:lnTo>
                    <a:lnTo>
                      <a:pt x="982" y="130"/>
                    </a:lnTo>
                    <a:lnTo>
                      <a:pt x="962" y="115"/>
                    </a:lnTo>
                    <a:lnTo>
                      <a:pt x="962" y="115"/>
                    </a:lnTo>
                    <a:lnTo>
                      <a:pt x="939" y="102"/>
                    </a:lnTo>
                    <a:lnTo>
                      <a:pt x="915" y="88"/>
                    </a:lnTo>
                    <a:lnTo>
                      <a:pt x="891" y="76"/>
                    </a:lnTo>
                    <a:lnTo>
                      <a:pt x="867" y="65"/>
                    </a:lnTo>
                    <a:lnTo>
                      <a:pt x="816" y="43"/>
                    </a:lnTo>
                    <a:lnTo>
                      <a:pt x="792" y="33"/>
                    </a:lnTo>
                    <a:lnTo>
                      <a:pt x="768" y="20"/>
                    </a:lnTo>
                    <a:lnTo>
                      <a:pt x="768" y="20"/>
                    </a:lnTo>
                    <a:lnTo>
                      <a:pt x="757" y="15"/>
                    </a:lnTo>
                    <a:lnTo>
                      <a:pt x="745" y="10"/>
                    </a:lnTo>
                    <a:lnTo>
                      <a:pt x="731" y="7"/>
                    </a:lnTo>
                    <a:lnTo>
                      <a:pt x="719" y="4"/>
                    </a:lnTo>
                    <a:lnTo>
                      <a:pt x="692" y="1"/>
                    </a:lnTo>
                    <a:lnTo>
                      <a:pt x="664" y="0"/>
                    </a:lnTo>
                    <a:lnTo>
                      <a:pt x="637" y="0"/>
                    </a:lnTo>
                    <a:lnTo>
                      <a:pt x="610" y="1"/>
                    </a:lnTo>
                    <a:lnTo>
                      <a:pt x="583" y="3"/>
                    </a:lnTo>
                    <a:lnTo>
                      <a:pt x="557" y="4"/>
                    </a:lnTo>
                    <a:lnTo>
                      <a:pt x="557" y="4"/>
                    </a:lnTo>
                    <a:lnTo>
                      <a:pt x="551" y="5"/>
                    </a:lnTo>
                    <a:lnTo>
                      <a:pt x="545" y="10"/>
                    </a:lnTo>
                    <a:lnTo>
                      <a:pt x="545" y="10"/>
                    </a:lnTo>
                    <a:lnTo>
                      <a:pt x="514" y="10"/>
                    </a:lnTo>
                    <a:lnTo>
                      <a:pt x="483" y="12"/>
                    </a:lnTo>
                    <a:lnTo>
                      <a:pt x="451" y="16"/>
                    </a:lnTo>
                    <a:lnTo>
                      <a:pt x="422" y="22"/>
                    </a:lnTo>
                    <a:lnTo>
                      <a:pt x="422" y="22"/>
                    </a:lnTo>
                    <a:lnTo>
                      <a:pt x="396" y="27"/>
                    </a:lnTo>
                    <a:lnTo>
                      <a:pt x="369" y="34"/>
                    </a:lnTo>
                    <a:lnTo>
                      <a:pt x="340" y="42"/>
                    </a:lnTo>
                    <a:lnTo>
                      <a:pt x="312" y="52"/>
                    </a:lnTo>
                    <a:lnTo>
                      <a:pt x="285" y="62"/>
                    </a:lnTo>
                    <a:lnTo>
                      <a:pt x="259" y="75"/>
                    </a:lnTo>
                    <a:lnTo>
                      <a:pt x="234" y="90"/>
                    </a:lnTo>
                    <a:lnTo>
                      <a:pt x="224" y="98"/>
                    </a:lnTo>
                    <a:lnTo>
                      <a:pt x="213" y="106"/>
                    </a:lnTo>
                    <a:lnTo>
                      <a:pt x="213" y="106"/>
                    </a:lnTo>
                    <a:lnTo>
                      <a:pt x="173" y="142"/>
                    </a:lnTo>
                    <a:lnTo>
                      <a:pt x="154" y="163"/>
                    </a:lnTo>
                    <a:lnTo>
                      <a:pt x="137" y="183"/>
                    </a:lnTo>
                    <a:lnTo>
                      <a:pt x="118" y="204"/>
                    </a:lnTo>
                    <a:lnTo>
                      <a:pt x="101" y="225"/>
                    </a:lnTo>
                    <a:lnTo>
                      <a:pt x="85" y="247"/>
                    </a:lnTo>
                    <a:lnTo>
                      <a:pt x="70" y="270"/>
                    </a:lnTo>
                    <a:lnTo>
                      <a:pt x="70" y="270"/>
                    </a:lnTo>
                    <a:lnTo>
                      <a:pt x="57" y="294"/>
                    </a:lnTo>
                    <a:lnTo>
                      <a:pt x="44" y="319"/>
                    </a:lnTo>
                    <a:lnTo>
                      <a:pt x="35" y="345"/>
                    </a:lnTo>
                    <a:lnTo>
                      <a:pt x="27" y="370"/>
                    </a:lnTo>
                    <a:lnTo>
                      <a:pt x="19" y="397"/>
                    </a:lnTo>
                    <a:lnTo>
                      <a:pt x="13" y="423"/>
                    </a:lnTo>
                    <a:lnTo>
                      <a:pt x="9" y="452"/>
                    </a:lnTo>
                    <a:lnTo>
                      <a:pt x="5" y="479"/>
                    </a:lnTo>
                    <a:lnTo>
                      <a:pt x="5" y="479"/>
                    </a:lnTo>
                    <a:lnTo>
                      <a:pt x="2" y="509"/>
                    </a:lnTo>
                    <a:lnTo>
                      <a:pt x="1" y="540"/>
                    </a:lnTo>
                    <a:lnTo>
                      <a:pt x="0" y="571"/>
                    </a:lnTo>
                    <a:lnTo>
                      <a:pt x="1" y="601"/>
                    </a:lnTo>
                    <a:lnTo>
                      <a:pt x="2" y="663"/>
                    </a:lnTo>
                    <a:lnTo>
                      <a:pt x="5" y="724"/>
                    </a:lnTo>
                    <a:lnTo>
                      <a:pt x="5" y="724"/>
                    </a:lnTo>
                    <a:lnTo>
                      <a:pt x="8" y="750"/>
                    </a:lnTo>
                    <a:lnTo>
                      <a:pt x="11" y="776"/>
                    </a:lnTo>
                    <a:lnTo>
                      <a:pt x="15" y="802"/>
                    </a:lnTo>
                    <a:lnTo>
                      <a:pt x="19" y="826"/>
                    </a:lnTo>
                    <a:lnTo>
                      <a:pt x="25" y="849"/>
                    </a:lnTo>
                    <a:lnTo>
                      <a:pt x="32" y="874"/>
                    </a:lnTo>
                    <a:lnTo>
                      <a:pt x="42" y="898"/>
                    </a:lnTo>
                    <a:lnTo>
                      <a:pt x="51" y="922"/>
                    </a:lnTo>
                    <a:lnTo>
                      <a:pt x="51" y="922"/>
                    </a:lnTo>
                    <a:lnTo>
                      <a:pt x="62" y="947"/>
                    </a:lnTo>
                    <a:lnTo>
                      <a:pt x="76" y="971"/>
                    </a:lnTo>
                    <a:lnTo>
                      <a:pt x="89" y="993"/>
                    </a:lnTo>
                    <a:lnTo>
                      <a:pt x="104" y="1015"/>
                    </a:lnTo>
                    <a:lnTo>
                      <a:pt x="120" y="1034"/>
                    </a:lnTo>
                    <a:lnTo>
                      <a:pt x="137" y="1053"/>
                    </a:lnTo>
                    <a:lnTo>
                      <a:pt x="154" y="1070"/>
                    </a:lnTo>
                    <a:lnTo>
                      <a:pt x="173" y="1087"/>
                    </a:lnTo>
                    <a:lnTo>
                      <a:pt x="194" y="1102"/>
                    </a:lnTo>
                    <a:lnTo>
                      <a:pt x="215" y="1115"/>
                    </a:lnTo>
                    <a:lnTo>
                      <a:pt x="237" y="1129"/>
                    </a:lnTo>
                    <a:lnTo>
                      <a:pt x="260" y="1140"/>
                    </a:lnTo>
                    <a:lnTo>
                      <a:pt x="283" y="1150"/>
                    </a:lnTo>
                    <a:lnTo>
                      <a:pt x="308" y="1160"/>
                    </a:lnTo>
                    <a:lnTo>
                      <a:pt x="333" y="1167"/>
                    </a:lnTo>
                    <a:lnTo>
                      <a:pt x="359" y="1173"/>
                    </a:lnTo>
                    <a:lnTo>
                      <a:pt x="359" y="1173"/>
                    </a:lnTo>
                    <a:lnTo>
                      <a:pt x="419" y="1186"/>
                    </a:lnTo>
                    <a:lnTo>
                      <a:pt x="479" y="1195"/>
                    </a:lnTo>
                    <a:lnTo>
                      <a:pt x="540" y="1202"/>
                    </a:lnTo>
                    <a:lnTo>
                      <a:pt x="571" y="1205"/>
                    </a:lnTo>
                    <a:lnTo>
                      <a:pt x="601" y="1206"/>
                    </a:lnTo>
                    <a:lnTo>
                      <a:pt x="632" y="1206"/>
                    </a:lnTo>
                    <a:lnTo>
                      <a:pt x="662" y="1205"/>
                    </a:lnTo>
                    <a:lnTo>
                      <a:pt x="693" y="1203"/>
                    </a:lnTo>
                    <a:lnTo>
                      <a:pt x="723" y="1201"/>
                    </a:lnTo>
                    <a:lnTo>
                      <a:pt x="753" y="1196"/>
                    </a:lnTo>
                    <a:lnTo>
                      <a:pt x="783" y="1192"/>
                    </a:lnTo>
                    <a:lnTo>
                      <a:pt x="812" y="1186"/>
                    </a:lnTo>
                    <a:lnTo>
                      <a:pt x="842" y="1179"/>
                    </a:lnTo>
                    <a:lnTo>
                      <a:pt x="842" y="1179"/>
                    </a:lnTo>
                    <a:lnTo>
                      <a:pt x="868" y="1171"/>
                    </a:lnTo>
                    <a:lnTo>
                      <a:pt x="894" y="1161"/>
                    </a:lnTo>
                    <a:lnTo>
                      <a:pt x="917" y="1152"/>
                    </a:lnTo>
                    <a:lnTo>
                      <a:pt x="939" y="1140"/>
                    </a:lnTo>
                    <a:lnTo>
                      <a:pt x="960" y="1126"/>
                    </a:lnTo>
                    <a:lnTo>
                      <a:pt x="979" y="1112"/>
                    </a:lnTo>
                    <a:lnTo>
                      <a:pt x="998" y="1097"/>
                    </a:lnTo>
                    <a:lnTo>
                      <a:pt x="1016" y="1081"/>
                    </a:lnTo>
                    <a:lnTo>
                      <a:pt x="1032" y="1064"/>
                    </a:lnTo>
                    <a:lnTo>
                      <a:pt x="1047" y="1045"/>
                    </a:lnTo>
                    <a:lnTo>
                      <a:pt x="1061" y="1024"/>
                    </a:lnTo>
                    <a:lnTo>
                      <a:pt x="1073" y="1002"/>
                    </a:lnTo>
                    <a:lnTo>
                      <a:pt x="1085" y="979"/>
                    </a:lnTo>
                    <a:lnTo>
                      <a:pt x="1096" y="956"/>
                    </a:lnTo>
                    <a:lnTo>
                      <a:pt x="1104" y="932"/>
                    </a:lnTo>
                    <a:lnTo>
                      <a:pt x="1114" y="906"/>
                    </a:lnTo>
                    <a:lnTo>
                      <a:pt x="1114" y="906"/>
                    </a:lnTo>
                    <a:lnTo>
                      <a:pt x="1127" y="853"/>
                    </a:lnTo>
                    <a:lnTo>
                      <a:pt x="1138" y="800"/>
                    </a:lnTo>
                    <a:lnTo>
                      <a:pt x="1146" y="745"/>
                    </a:lnTo>
                    <a:lnTo>
                      <a:pt x="1152" y="691"/>
                    </a:lnTo>
                    <a:lnTo>
                      <a:pt x="1154" y="635"/>
                    </a:lnTo>
                    <a:lnTo>
                      <a:pt x="1153" y="579"/>
                    </a:lnTo>
                    <a:lnTo>
                      <a:pt x="1150" y="525"/>
                    </a:lnTo>
                    <a:lnTo>
                      <a:pt x="1145" y="472"/>
                    </a:lnTo>
                    <a:lnTo>
                      <a:pt x="1145" y="472"/>
                    </a:lnTo>
                    <a:close/>
                    <a:moveTo>
                      <a:pt x="1103" y="753"/>
                    </a:moveTo>
                    <a:lnTo>
                      <a:pt x="1103" y="753"/>
                    </a:lnTo>
                    <a:lnTo>
                      <a:pt x="1093" y="813"/>
                    </a:lnTo>
                    <a:lnTo>
                      <a:pt x="1088" y="841"/>
                    </a:lnTo>
                    <a:lnTo>
                      <a:pt x="1082" y="871"/>
                    </a:lnTo>
                    <a:lnTo>
                      <a:pt x="1076" y="899"/>
                    </a:lnTo>
                    <a:lnTo>
                      <a:pt x="1067" y="928"/>
                    </a:lnTo>
                    <a:lnTo>
                      <a:pt x="1057" y="955"/>
                    </a:lnTo>
                    <a:lnTo>
                      <a:pt x="1044" y="984"/>
                    </a:lnTo>
                    <a:lnTo>
                      <a:pt x="1044" y="984"/>
                    </a:lnTo>
                    <a:lnTo>
                      <a:pt x="1036" y="997"/>
                    </a:lnTo>
                    <a:lnTo>
                      <a:pt x="1028" y="1011"/>
                    </a:lnTo>
                    <a:lnTo>
                      <a:pt x="1020" y="1023"/>
                    </a:lnTo>
                    <a:lnTo>
                      <a:pt x="1010" y="1035"/>
                    </a:lnTo>
                    <a:lnTo>
                      <a:pt x="991" y="1057"/>
                    </a:lnTo>
                    <a:lnTo>
                      <a:pt x="970" y="1076"/>
                    </a:lnTo>
                    <a:lnTo>
                      <a:pt x="947" y="1093"/>
                    </a:lnTo>
                    <a:lnTo>
                      <a:pt x="922" y="1108"/>
                    </a:lnTo>
                    <a:lnTo>
                      <a:pt x="895" y="1122"/>
                    </a:lnTo>
                    <a:lnTo>
                      <a:pt x="868" y="1133"/>
                    </a:lnTo>
                    <a:lnTo>
                      <a:pt x="841" y="1141"/>
                    </a:lnTo>
                    <a:lnTo>
                      <a:pt x="811" y="1149"/>
                    </a:lnTo>
                    <a:lnTo>
                      <a:pt x="783" y="1156"/>
                    </a:lnTo>
                    <a:lnTo>
                      <a:pt x="753" y="1160"/>
                    </a:lnTo>
                    <a:lnTo>
                      <a:pt x="723" y="1163"/>
                    </a:lnTo>
                    <a:lnTo>
                      <a:pt x="693" y="1165"/>
                    </a:lnTo>
                    <a:lnTo>
                      <a:pt x="663" y="1167"/>
                    </a:lnTo>
                    <a:lnTo>
                      <a:pt x="633" y="1167"/>
                    </a:lnTo>
                    <a:lnTo>
                      <a:pt x="633" y="1167"/>
                    </a:lnTo>
                    <a:lnTo>
                      <a:pt x="574" y="1167"/>
                    </a:lnTo>
                    <a:lnTo>
                      <a:pt x="513" y="1163"/>
                    </a:lnTo>
                    <a:lnTo>
                      <a:pt x="483" y="1160"/>
                    </a:lnTo>
                    <a:lnTo>
                      <a:pt x="453" y="1156"/>
                    </a:lnTo>
                    <a:lnTo>
                      <a:pt x="423" y="1150"/>
                    </a:lnTo>
                    <a:lnTo>
                      <a:pt x="393" y="1145"/>
                    </a:lnTo>
                    <a:lnTo>
                      <a:pt x="365" y="1137"/>
                    </a:lnTo>
                    <a:lnTo>
                      <a:pt x="335" y="1129"/>
                    </a:lnTo>
                    <a:lnTo>
                      <a:pt x="308" y="1119"/>
                    </a:lnTo>
                    <a:lnTo>
                      <a:pt x="279" y="1107"/>
                    </a:lnTo>
                    <a:lnTo>
                      <a:pt x="252" y="1095"/>
                    </a:lnTo>
                    <a:lnTo>
                      <a:pt x="226" y="1080"/>
                    </a:lnTo>
                    <a:lnTo>
                      <a:pt x="200" y="1064"/>
                    </a:lnTo>
                    <a:lnTo>
                      <a:pt x="176" y="1045"/>
                    </a:lnTo>
                    <a:lnTo>
                      <a:pt x="176" y="1045"/>
                    </a:lnTo>
                    <a:lnTo>
                      <a:pt x="156" y="1027"/>
                    </a:lnTo>
                    <a:lnTo>
                      <a:pt x="138" y="1008"/>
                    </a:lnTo>
                    <a:lnTo>
                      <a:pt x="122" y="986"/>
                    </a:lnTo>
                    <a:lnTo>
                      <a:pt x="107" y="963"/>
                    </a:lnTo>
                    <a:lnTo>
                      <a:pt x="95" y="940"/>
                    </a:lnTo>
                    <a:lnTo>
                      <a:pt x="84" y="916"/>
                    </a:lnTo>
                    <a:lnTo>
                      <a:pt x="73" y="890"/>
                    </a:lnTo>
                    <a:lnTo>
                      <a:pt x="66" y="864"/>
                    </a:lnTo>
                    <a:lnTo>
                      <a:pt x="59" y="837"/>
                    </a:lnTo>
                    <a:lnTo>
                      <a:pt x="53" y="810"/>
                    </a:lnTo>
                    <a:lnTo>
                      <a:pt x="49" y="783"/>
                    </a:lnTo>
                    <a:lnTo>
                      <a:pt x="46" y="756"/>
                    </a:lnTo>
                    <a:lnTo>
                      <a:pt x="43" y="728"/>
                    </a:lnTo>
                    <a:lnTo>
                      <a:pt x="42" y="701"/>
                    </a:lnTo>
                    <a:lnTo>
                      <a:pt x="40" y="650"/>
                    </a:lnTo>
                    <a:lnTo>
                      <a:pt x="40" y="650"/>
                    </a:lnTo>
                    <a:lnTo>
                      <a:pt x="40" y="587"/>
                    </a:lnTo>
                    <a:lnTo>
                      <a:pt x="42" y="526"/>
                    </a:lnTo>
                    <a:lnTo>
                      <a:pt x="47" y="467"/>
                    </a:lnTo>
                    <a:lnTo>
                      <a:pt x="50" y="435"/>
                    </a:lnTo>
                    <a:lnTo>
                      <a:pt x="55" y="404"/>
                    </a:lnTo>
                    <a:lnTo>
                      <a:pt x="55" y="404"/>
                    </a:lnTo>
                    <a:lnTo>
                      <a:pt x="58" y="389"/>
                    </a:lnTo>
                    <a:lnTo>
                      <a:pt x="62" y="374"/>
                    </a:lnTo>
                    <a:lnTo>
                      <a:pt x="66" y="361"/>
                    </a:lnTo>
                    <a:lnTo>
                      <a:pt x="72" y="346"/>
                    </a:lnTo>
                    <a:lnTo>
                      <a:pt x="84" y="319"/>
                    </a:lnTo>
                    <a:lnTo>
                      <a:pt x="99" y="293"/>
                    </a:lnTo>
                    <a:lnTo>
                      <a:pt x="116" y="267"/>
                    </a:lnTo>
                    <a:lnTo>
                      <a:pt x="135" y="244"/>
                    </a:lnTo>
                    <a:lnTo>
                      <a:pt x="154" y="221"/>
                    </a:lnTo>
                    <a:lnTo>
                      <a:pt x="176" y="198"/>
                    </a:lnTo>
                    <a:lnTo>
                      <a:pt x="176" y="198"/>
                    </a:lnTo>
                    <a:lnTo>
                      <a:pt x="211" y="159"/>
                    </a:lnTo>
                    <a:lnTo>
                      <a:pt x="230" y="141"/>
                    </a:lnTo>
                    <a:lnTo>
                      <a:pt x="251" y="123"/>
                    </a:lnTo>
                    <a:lnTo>
                      <a:pt x="251" y="123"/>
                    </a:lnTo>
                    <a:lnTo>
                      <a:pt x="264" y="114"/>
                    </a:lnTo>
                    <a:lnTo>
                      <a:pt x="278" y="107"/>
                    </a:lnTo>
                    <a:lnTo>
                      <a:pt x="293" y="100"/>
                    </a:lnTo>
                    <a:lnTo>
                      <a:pt x="309" y="95"/>
                    </a:lnTo>
                    <a:lnTo>
                      <a:pt x="340" y="86"/>
                    </a:lnTo>
                    <a:lnTo>
                      <a:pt x="371" y="75"/>
                    </a:lnTo>
                    <a:lnTo>
                      <a:pt x="371" y="75"/>
                    </a:lnTo>
                    <a:lnTo>
                      <a:pt x="399" y="67"/>
                    </a:lnTo>
                    <a:lnTo>
                      <a:pt x="426" y="60"/>
                    </a:lnTo>
                    <a:lnTo>
                      <a:pt x="456" y="53"/>
                    </a:lnTo>
                    <a:lnTo>
                      <a:pt x="485" y="48"/>
                    </a:lnTo>
                    <a:lnTo>
                      <a:pt x="514" y="45"/>
                    </a:lnTo>
                    <a:lnTo>
                      <a:pt x="544" y="45"/>
                    </a:lnTo>
                    <a:lnTo>
                      <a:pt x="574" y="48"/>
                    </a:lnTo>
                    <a:lnTo>
                      <a:pt x="602" y="52"/>
                    </a:lnTo>
                    <a:lnTo>
                      <a:pt x="602" y="52"/>
                    </a:lnTo>
                    <a:lnTo>
                      <a:pt x="606" y="53"/>
                    </a:lnTo>
                    <a:lnTo>
                      <a:pt x="610" y="53"/>
                    </a:lnTo>
                    <a:lnTo>
                      <a:pt x="616" y="50"/>
                    </a:lnTo>
                    <a:lnTo>
                      <a:pt x="621" y="45"/>
                    </a:lnTo>
                    <a:lnTo>
                      <a:pt x="624" y="38"/>
                    </a:lnTo>
                    <a:lnTo>
                      <a:pt x="624" y="38"/>
                    </a:lnTo>
                    <a:lnTo>
                      <a:pt x="660" y="38"/>
                    </a:lnTo>
                    <a:lnTo>
                      <a:pt x="679" y="38"/>
                    </a:lnTo>
                    <a:lnTo>
                      <a:pt x="697" y="41"/>
                    </a:lnTo>
                    <a:lnTo>
                      <a:pt x="715" y="43"/>
                    </a:lnTo>
                    <a:lnTo>
                      <a:pt x="732" y="48"/>
                    </a:lnTo>
                    <a:lnTo>
                      <a:pt x="750" y="53"/>
                    </a:lnTo>
                    <a:lnTo>
                      <a:pt x="766" y="61"/>
                    </a:lnTo>
                    <a:lnTo>
                      <a:pt x="766" y="61"/>
                    </a:lnTo>
                    <a:lnTo>
                      <a:pt x="788" y="72"/>
                    </a:lnTo>
                    <a:lnTo>
                      <a:pt x="810" y="83"/>
                    </a:lnTo>
                    <a:lnTo>
                      <a:pt x="854" y="103"/>
                    </a:lnTo>
                    <a:lnTo>
                      <a:pt x="899" y="123"/>
                    </a:lnTo>
                    <a:lnTo>
                      <a:pt x="921" y="134"/>
                    </a:lnTo>
                    <a:lnTo>
                      <a:pt x="943" y="148"/>
                    </a:lnTo>
                    <a:lnTo>
                      <a:pt x="943" y="148"/>
                    </a:lnTo>
                    <a:lnTo>
                      <a:pt x="955" y="156"/>
                    </a:lnTo>
                    <a:lnTo>
                      <a:pt x="968" y="166"/>
                    </a:lnTo>
                    <a:lnTo>
                      <a:pt x="981" y="176"/>
                    </a:lnTo>
                    <a:lnTo>
                      <a:pt x="993" y="189"/>
                    </a:lnTo>
                    <a:lnTo>
                      <a:pt x="1002" y="201"/>
                    </a:lnTo>
                    <a:lnTo>
                      <a:pt x="1012" y="214"/>
                    </a:lnTo>
                    <a:lnTo>
                      <a:pt x="1020" y="228"/>
                    </a:lnTo>
                    <a:lnTo>
                      <a:pt x="1025" y="242"/>
                    </a:lnTo>
                    <a:lnTo>
                      <a:pt x="1025" y="242"/>
                    </a:lnTo>
                    <a:lnTo>
                      <a:pt x="1032" y="265"/>
                    </a:lnTo>
                    <a:lnTo>
                      <a:pt x="1038" y="286"/>
                    </a:lnTo>
                    <a:lnTo>
                      <a:pt x="1044" y="308"/>
                    </a:lnTo>
                    <a:lnTo>
                      <a:pt x="1048" y="319"/>
                    </a:lnTo>
                    <a:lnTo>
                      <a:pt x="1054" y="330"/>
                    </a:lnTo>
                    <a:lnTo>
                      <a:pt x="1054" y="330"/>
                    </a:lnTo>
                    <a:lnTo>
                      <a:pt x="1066" y="355"/>
                    </a:lnTo>
                    <a:lnTo>
                      <a:pt x="1076" y="380"/>
                    </a:lnTo>
                    <a:lnTo>
                      <a:pt x="1085" y="406"/>
                    </a:lnTo>
                    <a:lnTo>
                      <a:pt x="1092" y="430"/>
                    </a:lnTo>
                    <a:lnTo>
                      <a:pt x="1099" y="454"/>
                    </a:lnTo>
                    <a:lnTo>
                      <a:pt x="1104" y="480"/>
                    </a:lnTo>
                    <a:lnTo>
                      <a:pt x="1114" y="535"/>
                    </a:lnTo>
                    <a:lnTo>
                      <a:pt x="1114" y="535"/>
                    </a:lnTo>
                    <a:lnTo>
                      <a:pt x="1118" y="560"/>
                    </a:lnTo>
                    <a:lnTo>
                      <a:pt x="1119" y="587"/>
                    </a:lnTo>
                    <a:lnTo>
                      <a:pt x="1119" y="616"/>
                    </a:lnTo>
                    <a:lnTo>
                      <a:pt x="1118" y="643"/>
                    </a:lnTo>
                    <a:lnTo>
                      <a:pt x="1115" y="672"/>
                    </a:lnTo>
                    <a:lnTo>
                      <a:pt x="1111" y="700"/>
                    </a:lnTo>
                    <a:lnTo>
                      <a:pt x="1103" y="753"/>
                    </a:lnTo>
                    <a:lnTo>
                      <a:pt x="1103" y="7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89" name="Freeform 928">
                <a:extLst>
                  <a:ext uri="{FF2B5EF4-FFF2-40B4-BE49-F238E27FC236}">
                    <a16:creationId xmlns:a16="http://schemas.microsoft.com/office/drawing/2014/main" id="{FB427403-9055-4C6D-B367-B7670BD42394}"/>
                  </a:ext>
                </a:extLst>
              </p:cNvPr>
              <p:cNvSpPr/>
              <p:nvPr/>
            </p:nvSpPr>
            <p:spPr>
              <a:xfrm>
                <a:off x="4881564" y="2892426"/>
                <a:ext cx="165100" cy="73025"/>
              </a:xfrm>
              <a:custGeom>
                <a:avLst/>
                <a:gdLst/>
                <a:ahLst/>
                <a:cxnLst>
                  <a:cxn ang="0">
                    <a:pos x="52387" y="1066"/>
                  </a:cxn>
                  <a:cxn ang="0">
                    <a:pos x="39158" y="533"/>
                  </a:cxn>
                  <a:cxn ang="0">
                    <a:pos x="25400" y="533"/>
                  </a:cxn>
                  <a:cxn ang="0">
                    <a:pos x="13229" y="3198"/>
                  </a:cxn>
                  <a:cxn ang="0">
                    <a:pos x="7937" y="7995"/>
                  </a:cxn>
                  <a:cxn ang="0">
                    <a:pos x="3175" y="13326"/>
                  </a:cxn>
                  <a:cxn ang="0">
                    <a:pos x="1588" y="17057"/>
                  </a:cxn>
                  <a:cxn ang="0">
                    <a:pos x="0" y="23453"/>
                  </a:cxn>
                  <a:cxn ang="0">
                    <a:pos x="1058" y="30383"/>
                  </a:cxn>
                  <a:cxn ang="0">
                    <a:pos x="3704" y="36246"/>
                  </a:cxn>
                  <a:cxn ang="0">
                    <a:pos x="11113" y="43708"/>
                  </a:cxn>
                  <a:cxn ang="0">
                    <a:pos x="25929" y="52770"/>
                  </a:cxn>
                  <a:cxn ang="0">
                    <a:pos x="43921" y="59699"/>
                  </a:cxn>
                  <a:cxn ang="0">
                    <a:pos x="71438" y="67695"/>
                  </a:cxn>
                  <a:cxn ang="0">
                    <a:pos x="97896" y="71959"/>
                  </a:cxn>
                  <a:cxn ang="0">
                    <a:pos x="100013" y="73025"/>
                  </a:cxn>
                  <a:cxn ang="0">
                    <a:pos x="103717" y="71426"/>
                  </a:cxn>
                  <a:cxn ang="0">
                    <a:pos x="106362" y="67162"/>
                  </a:cxn>
                  <a:cxn ang="0">
                    <a:pos x="106362" y="59699"/>
                  </a:cxn>
                  <a:cxn ang="0">
                    <a:pos x="101600" y="53836"/>
                  </a:cxn>
                  <a:cxn ang="0">
                    <a:pos x="97896" y="53303"/>
                  </a:cxn>
                  <a:cxn ang="0">
                    <a:pos x="91546" y="51704"/>
                  </a:cxn>
                  <a:cxn ang="0">
                    <a:pos x="71438" y="46907"/>
                  </a:cxn>
                  <a:cxn ang="0">
                    <a:pos x="45508" y="38378"/>
                  </a:cxn>
                  <a:cxn ang="0">
                    <a:pos x="23813" y="28784"/>
                  </a:cxn>
                  <a:cxn ang="0">
                    <a:pos x="35983" y="19189"/>
                  </a:cxn>
                  <a:cxn ang="0">
                    <a:pos x="52387" y="20788"/>
                  </a:cxn>
                  <a:cxn ang="0">
                    <a:pos x="78317" y="21321"/>
                  </a:cxn>
                  <a:cxn ang="0">
                    <a:pos x="156104" y="20788"/>
                  </a:cxn>
                  <a:cxn ang="0">
                    <a:pos x="158221" y="20255"/>
                  </a:cxn>
                  <a:cxn ang="0">
                    <a:pos x="162454" y="17057"/>
                  </a:cxn>
                  <a:cxn ang="0">
                    <a:pos x="165100" y="10661"/>
                  </a:cxn>
                  <a:cxn ang="0">
                    <a:pos x="162454" y="4264"/>
                  </a:cxn>
                  <a:cxn ang="0">
                    <a:pos x="158221" y="1066"/>
                  </a:cxn>
                  <a:cxn ang="0">
                    <a:pos x="156104" y="1066"/>
                  </a:cxn>
                </a:cxnLst>
                <a:rect l="0" t="0" r="0" b="0"/>
                <a:pathLst>
                  <a:path w="312" h="137">
                    <a:moveTo>
                      <a:pt x="295" y="2"/>
                    </a:moveTo>
                    <a:lnTo>
                      <a:pt x="99" y="2"/>
                    </a:lnTo>
                    <a:lnTo>
                      <a:pt x="99" y="2"/>
                    </a:lnTo>
                    <a:lnTo>
                      <a:pt x="74" y="1"/>
                    </a:lnTo>
                    <a:lnTo>
                      <a:pt x="61" y="0"/>
                    </a:lnTo>
                    <a:lnTo>
                      <a:pt x="48" y="1"/>
                    </a:lnTo>
                    <a:lnTo>
                      <a:pt x="36" y="2"/>
                    </a:lnTo>
                    <a:lnTo>
                      <a:pt x="25" y="6"/>
                    </a:lnTo>
                    <a:lnTo>
                      <a:pt x="19" y="11"/>
                    </a:lnTo>
                    <a:lnTo>
                      <a:pt x="15" y="15"/>
                    </a:lnTo>
                    <a:lnTo>
                      <a:pt x="10" y="19"/>
                    </a:lnTo>
                    <a:lnTo>
                      <a:pt x="6" y="25"/>
                    </a:lnTo>
                    <a:lnTo>
                      <a:pt x="6" y="25"/>
                    </a:lnTo>
                    <a:lnTo>
                      <a:pt x="3" y="32"/>
                    </a:lnTo>
                    <a:lnTo>
                      <a:pt x="0" y="39"/>
                    </a:lnTo>
                    <a:lnTo>
                      <a:pt x="0" y="44"/>
                    </a:lnTo>
                    <a:lnTo>
                      <a:pt x="0" y="51"/>
                    </a:lnTo>
                    <a:lnTo>
                      <a:pt x="2" y="57"/>
                    </a:lnTo>
                    <a:lnTo>
                      <a:pt x="3" y="62"/>
                    </a:lnTo>
                    <a:lnTo>
                      <a:pt x="7" y="68"/>
                    </a:lnTo>
                    <a:lnTo>
                      <a:pt x="11" y="73"/>
                    </a:lnTo>
                    <a:lnTo>
                      <a:pt x="21" y="82"/>
                    </a:lnTo>
                    <a:lnTo>
                      <a:pt x="34" y="92"/>
                    </a:lnTo>
                    <a:lnTo>
                      <a:pt x="49" y="99"/>
                    </a:lnTo>
                    <a:lnTo>
                      <a:pt x="65" y="107"/>
                    </a:lnTo>
                    <a:lnTo>
                      <a:pt x="83" y="112"/>
                    </a:lnTo>
                    <a:lnTo>
                      <a:pt x="101" y="119"/>
                    </a:lnTo>
                    <a:lnTo>
                      <a:pt x="135" y="127"/>
                    </a:lnTo>
                    <a:lnTo>
                      <a:pt x="164" y="133"/>
                    </a:lnTo>
                    <a:lnTo>
                      <a:pt x="185" y="135"/>
                    </a:lnTo>
                    <a:lnTo>
                      <a:pt x="185" y="135"/>
                    </a:lnTo>
                    <a:lnTo>
                      <a:pt x="189" y="137"/>
                    </a:lnTo>
                    <a:lnTo>
                      <a:pt x="192" y="135"/>
                    </a:lnTo>
                    <a:lnTo>
                      <a:pt x="196" y="134"/>
                    </a:lnTo>
                    <a:lnTo>
                      <a:pt x="197" y="131"/>
                    </a:lnTo>
                    <a:lnTo>
                      <a:pt x="201" y="126"/>
                    </a:lnTo>
                    <a:lnTo>
                      <a:pt x="202" y="119"/>
                    </a:lnTo>
                    <a:lnTo>
                      <a:pt x="201" y="112"/>
                    </a:lnTo>
                    <a:lnTo>
                      <a:pt x="197" y="107"/>
                    </a:lnTo>
                    <a:lnTo>
                      <a:pt x="192" y="101"/>
                    </a:lnTo>
                    <a:lnTo>
                      <a:pt x="189" y="100"/>
                    </a:lnTo>
                    <a:lnTo>
                      <a:pt x="185" y="100"/>
                    </a:lnTo>
                    <a:lnTo>
                      <a:pt x="185" y="100"/>
                    </a:lnTo>
                    <a:lnTo>
                      <a:pt x="173" y="97"/>
                    </a:lnTo>
                    <a:lnTo>
                      <a:pt x="159" y="95"/>
                    </a:lnTo>
                    <a:lnTo>
                      <a:pt x="135" y="88"/>
                    </a:lnTo>
                    <a:lnTo>
                      <a:pt x="86" y="72"/>
                    </a:lnTo>
                    <a:lnTo>
                      <a:pt x="86" y="72"/>
                    </a:lnTo>
                    <a:lnTo>
                      <a:pt x="64" y="65"/>
                    </a:lnTo>
                    <a:lnTo>
                      <a:pt x="45" y="54"/>
                    </a:lnTo>
                    <a:lnTo>
                      <a:pt x="45" y="54"/>
                    </a:lnTo>
                    <a:lnTo>
                      <a:pt x="68" y="36"/>
                    </a:lnTo>
                    <a:lnTo>
                      <a:pt x="68" y="36"/>
                    </a:lnTo>
                    <a:lnTo>
                      <a:pt x="99" y="39"/>
                    </a:lnTo>
                    <a:lnTo>
                      <a:pt x="99" y="39"/>
                    </a:lnTo>
                    <a:lnTo>
                      <a:pt x="148" y="40"/>
                    </a:lnTo>
                    <a:lnTo>
                      <a:pt x="197" y="40"/>
                    </a:lnTo>
                    <a:lnTo>
                      <a:pt x="295" y="39"/>
                    </a:lnTo>
                    <a:lnTo>
                      <a:pt x="295" y="39"/>
                    </a:lnTo>
                    <a:lnTo>
                      <a:pt x="299" y="38"/>
                    </a:lnTo>
                    <a:lnTo>
                      <a:pt x="301" y="36"/>
                    </a:lnTo>
                    <a:lnTo>
                      <a:pt x="307" y="32"/>
                    </a:lnTo>
                    <a:lnTo>
                      <a:pt x="311" y="27"/>
                    </a:lnTo>
                    <a:lnTo>
                      <a:pt x="312" y="20"/>
                    </a:lnTo>
                    <a:lnTo>
                      <a:pt x="311" y="13"/>
                    </a:lnTo>
                    <a:lnTo>
                      <a:pt x="307" y="8"/>
                    </a:lnTo>
                    <a:lnTo>
                      <a:pt x="301" y="4"/>
                    </a:lnTo>
                    <a:lnTo>
                      <a:pt x="299" y="2"/>
                    </a:lnTo>
                    <a:lnTo>
                      <a:pt x="295" y="2"/>
                    </a:lnTo>
                    <a:lnTo>
                      <a:pt x="29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0" name="Freeform 929">
                <a:extLst>
                  <a:ext uri="{FF2B5EF4-FFF2-40B4-BE49-F238E27FC236}">
                    <a16:creationId xmlns:a16="http://schemas.microsoft.com/office/drawing/2014/main" id="{BA3A3E7F-A102-486A-AC70-6C801C2092A0}"/>
                  </a:ext>
                </a:extLst>
              </p:cNvPr>
              <p:cNvSpPr/>
              <p:nvPr/>
            </p:nvSpPr>
            <p:spPr>
              <a:xfrm>
                <a:off x="5472114" y="2897188"/>
                <a:ext cx="168275" cy="74613"/>
              </a:xfrm>
              <a:custGeom>
                <a:avLst/>
                <a:gdLst/>
                <a:ahLst/>
                <a:cxnLst>
                  <a:cxn ang="0">
                    <a:pos x="9053" y="0"/>
                  </a:cxn>
                  <a:cxn ang="0">
                    <a:pos x="6923" y="533"/>
                  </a:cxn>
                  <a:cxn ang="0">
                    <a:pos x="2130" y="2665"/>
                  </a:cxn>
                  <a:cxn ang="0">
                    <a:pos x="0" y="10126"/>
                  </a:cxn>
                  <a:cxn ang="0">
                    <a:pos x="2130" y="16521"/>
                  </a:cxn>
                  <a:cxn ang="0">
                    <a:pos x="6923" y="19186"/>
                  </a:cxn>
                  <a:cxn ang="0">
                    <a:pos x="9053" y="19186"/>
                  </a:cxn>
                  <a:cxn ang="0">
                    <a:pos x="128336" y="20252"/>
                  </a:cxn>
                  <a:cxn ang="0">
                    <a:pos x="147507" y="20785"/>
                  </a:cxn>
                  <a:cxn ang="0">
                    <a:pos x="148572" y="20785"/>
                  </a:cxn>
                  <a:cxn ang="0">
                    <a:pos x="146442" y="25049"/>
                  </a:cxn>
                  <a:cxn ang="0">
                    <a:pos x="141649" y="28246"/>
                  </a:cxn>
                  <a:cxn ang="0">
                    <a:pos x="125141" y="33043"/>
                  </a:cxn>
                  <a:cxn ang="0">
                    <a:pos x="95853" y="38372"/>
                  </a:cxn>
                  <a:cxn ang="0">
                    <a:pos x="64434" y="47433"/>
                  </a:cxn>
                  <a:cxn ang="0">
                    <a:pos x="32483" y="55427"/>
                  </a:cxn>
                  <a:cxn ang="0">
                    <a:pos x="28756" y="57026"/>
                  </a:cxn>
                  <a:cxn ang="0">
                    <a:pos x="26093" y="63421"/>
                  </a:cxn>
                  <a:cxn ang="0">
                    <a:pos x="27158" y="69816"/>
                  </a:cxn>
                  <a:cxn ang="0">
                    <a:pos x="34081" y="74613"/>
                  </a:cxn>
                  <a:cxn ang="0">
                    <a:pos x="37276" y="74613"/>
                  </a:cxn>
                  <a:cxn ang="0">
                    <a:pos x="62837" y="68751"/>
                  </a:cxn>
                  <a:cxn ang="0">
                    <a:pos x="113426" y="54894"/>
                  </a:cxn>
                  <a:cxn ang="0">
                    <a:pos x="138454" y="48498"/>
                  </a:cxn>
                  <a:cxn ang="0">
                    <a:pos x="155495" y="43169"/>
                  </a:cxn>
                  <a:cxn ang="0">
                    <a:pos x="162417" y="37307"/>
                  </a:cxn>
                  <a:cxn ang="0">
                    <a:pos x="166677" y="28246"/>
                  </a:cxn>
                  <a:cxn ang="0">
                    <a:pos x="168275" y="20785"/>
                  </a:cxn>
                  <a:cxn ang="0">
                    <a:pos x="167742" y="14390"/>
                  </a:cxn>
                  <a:cxn ang="0">
                    <a:pos x="165612" y="9060"/>
                  </a:cxn>
                  <a:cxn ang="0">
                    <a:pos x="160820" y="5862"/>
                  </a:cxn>
                  <a:cxn ang="0">
                    <a:pos x="149637" y="1599"/>
                  </a:cxn>
                  <a:cxn ang="0">
                    <a:pos x="130466" y="0"/>
                  </a:cxn>
                </a:cxnLst>
                <a:rect l="0" t="0" r="0" b="0"/>
                <a:pathLst>
                  <a:path w="316" h="140">
                    <a:moveTo>
                      <a:pt x="245" y="0"/>
                    </a:moveTo>
                    <a:lnTo>
                      <a:pt x="17" y="0"/>
                    </a:lnTo>
                    <a:lnTo>
                      <a:pt x="17" y="0"/>
                    </a:lnTo>
                    <a:lnTo>
                      <a:pt x="13" y="1"/>
                    </a:lnTo>
                    <a:lnTo>
                      <a:pt x="9" y="1"/>
                    </a:lnTo>
                    <a:lnTo>
                      <a:pt x="4" y="5"/>
                    </a:lnTo>
                    <a:lnTo>
                      <a:pt x="1" y="12"/>
                    </a:lnTo>
                    <a:lnTo>
                      <a:pt x="0" y="19"/>
                    </a:lnTo>
                    <a:lnTo>
                      <a:pt x="1" y="26"/>
                    </a:lnTo>
                    <a:lnTo>
                      <a:pt x="4" y="31"/>
                    </a:lnTo>
                    <a:lnTo>
                      <a:pt x="9" y="35"/>
                    </a:lnTo>
                    <a:lnTo>
                      <a:pt x="13" y="36"/>
                    </a:lnTo>
                    <a:lnTo>
                      <a:pt x="17" y="36"/>
                    </a:lnTo>
                    <a:lnTo>
                      <a:pt x="17" y="36"/>
                    </a:lnTo>
                    <a:lnTo>
                      <a:pt x="157" y="36"/>
                    </a:lnTo>
                    <a:lnTo>
                      <a:pt x="241" y="38"/>
                    </a:lnTo>
                    <a:lnTo>
                      <a:pt x="268" y="38"/>
                    </a:lnTo>
                    <a:lnTo>
                      <a:pt x="277" y="39"/>
                    </a:lnTo>
                    <a:lnTo>
                      <a:pt x="279" y="39"/>
                    </a:lnTo>
                    <a:lnTo>
                      <a:pt x="279" y="39"/>
                    </a:lnTo>
                    <a:lnTo>
                      <a:pt x="278" y="43"/>
                    </a:lnTo>
                    <a:lnTo>
                      <a:pt x="275" y="47"/>
                    </a:lnTo>
                    <a:lnTo>
                      <a:pt x="271" y="50"/>
                    </a:lnTo>
                    <a:lnTo>
                      <a:pt x="266" y="53"/>
                    </a:lnTo>
                    <a:lnTo>
                      <a:pt x="251" y="58"/>
                    </a:lnTo>
                    <a:lnTo>
                      <a:pt x="235" y="62"/>
                    </a:lnTo>
                    <a:lnTo>
                      <a:pt x="202" y="68"/>
                    </a:lnTo>
                    <a:lnTo>
                      <a:pt x="180" y="72"/>
                    </a:lnTo>
                    <a:lnTo>
                      <a:pt x="180" y="72"/>
                    </a:lnTo>
                    <a:lnTo>
                      <a:pt x="121" y="89"/>
                    </a:lnTo>
                    <a:lnTo>
                      <a:pt x="61" y="104"/>
                    </a:lnTo>
                    <a:lnTo>
                      <a:pt x="61" y="104"/>
                    </a:lnTo>
                    <a:lnTo>
                      <a:pt x="57" y="106"/>
                    </a:lnTo>
                    <a:lnTo>
                      <a:pt x="54" y="107"/>
                    </a:lnTo>
                    <a:lnTo>
                      <a:pt x="50" y="112"/>
                    </a:lnTo>
                    <a:lnTo>
                      <a:pt x="49" y="119"/>
                    </a:lnTo>
                    <a:lnTo>
                      <a:pt x="49" y="126"/>
                    </a:lnTo>
                    <a:lnTo>
                      <a:pt x="51" y="131"/>
                    </a:lnTo>
                    <a:lnTo>
                      <a:pt x="57" y="137"/>
                    </a:lnTo>
                    <a:lnTo>
                      <a:pt x="64" y="140"/>
                    </a:lnTo>
                    <a:lnTo>
                      <a:pt x="66" y="140"/>
                    </a:lnTo>
                    <a:lnTo>
                      <a:pt x="70" y="140"/>
                    </a:lnTo>
                    <a:lnTo>
                      <a:pt x="70" y="140"/>
                    </a:lnTo>
                    <a:lnTo>
                      <a:pt x="118" y="129"/>
                    </a:lnTo>
                    <a:lnTo>
                      <a:pt x="165" y="116"/>
                    </a:lnTo>
                    <a:lnTo>
                      <a:pt x="213" y="103"/>
                    </a:lnTo>
                    <a:lnTo>
                      <a:pt x="260" y="91"/>
                    </a:lnTo>
                    <a:lnTo>
                      <a:pt x="260" y="91"/>
                    </a:lnTo>
                    <a:lnTo>
                      <a:pt x="282" y="84"/>
                    </a:lnTo>
                    <a:lnTo>
                      <a:pt x="292" y="81"/>
                    </a:lnTo>
                    <a:lnTo>
                      <a:pt x="298" y="76"/>
                    </a:lnTo>
                    <a:lnTo>
                      <a:pt x="305" y="70"/>
                    </a:lnTo>
                    <a:lnTo>
                      <a:pt x="309" y="62"/>
                    </a:lnTo>
                    <a:lnTo>
                      <a:pt x="313" y="53"/>
                    </a:lnTo>
                    <a:lnTo>
                      <a:pt x="316" y="39"/>
                    </a:lnTo>
                    <a:lnTo>
                      <a:pt x="316" y="39"/>
                    </a:lnTo>
                    <a:lnTo>
                      <a:pt x="316" y="34"/>
                    </a:lnTo>
                    <a:lnTo>
                      <a:pt x="315" y="27"/>
                    </a:lnTo>
                    <a:lnTo>
                      <a:pt x="313" y="22"/>
                    </a:lnTo>
                    <a:lnTo>
                      <a:pt x="311" y="17"/>
                    </a:lnTo>
                    <a:lnTo>
                      <a:pt x="306" y="13"/>
                    </a:lnTo>
                    <a:lnTo>
                      <a:pt x="302" y="11"/>
                    </a:lnTo>
                    <a:lnTo>
                      <a:pt x="293" y="5"/>
                    </a:lnTo>
                    <a:lnTo>
                      <a:pt x="281" y="3"/>
                    </a:lnTo>
                    <a:lnTo>
                      <a:pt x="268" y="1"/>
                    </a:lnTo>
                    <a:lnTo>
                      <a:pt x="245" y="0"/>
                    </a:lnTo>
                    <a:lnTo>
                      <a:pt x="24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1" name="Freeform 930">
                <a:extLst>
                  <a:ext uri="{FF2B5EF4-FFF2-40B4-BE49-F238E27FC236}">
                    <a16:creationId xmlns:a16="http://schemas.microsoft.com/office/drawing/2014/main" id="{807C7C84-A5B4-4AC1-A81D-AFC2D90253F9}"/>
                  </a:ext>
                </a:extLst>
              </p:cNvPr>
              <p:cNvSpPr/>
              <p:nvPr/>
            </p:nvSpPr>
            <p:spPr>
              <a:xfrm>
                <a:off x="5199064" y="2624138"/>
                <a:ext cx="120650" cy="217488"/>
              </a:xfrm>
              <a:custGeom>
                <a:avLst/>
                <a:gdLst/>
                <a:ahLst/>
                <a:cxnLst>
                  <a:cxn ang="0">
                    <a:pos x="120125" y="191094"/>
                  </a:cxn>
                  <a:cxn ang="0">
                    <a:pos x="116453" y="178953"/>
                  </a:cxn>
                  <a:cxn ang="0">
                    <a:pos x="114880" y="148863"/>
                  </a:cxn>
                  <a:cxn ang="0">
                    <a:pos x="113831" y="136194"/>
                  </a:cxn>
                  <a:cxn ang="0">
                    <a:pos x="112257" y="126692"/>
                  </a:cxn>
                  <a:cxn ang="0">
                    <a:pos x="108585" y="98714"/>
                  </a:cxn>
                  <a:cxn ang="0">
                    <a:pos x="104913" y="61762"/>
                  </a:cxn>
                  <a:cxn ang="0">
                    <a:pos x="100192" y="34312"/>
                  </a:cxn>
                  <a:cxn ang="0">
                    <a:pos x="95995" y="18476"/>
                  </a:cxn>
                  <a:cxn ang="0">
                    <a:pos x="90750" y="10558"/>
                  </a:cxn>
                  <a:cxn ang="0">
                    <a:pos x="84455" y="5279"/>
                  </a:cxn>
                  <a:cxn ang="0">
                    <a:pos x="74488" y="1584"/>
                  </a:cxn>
                  <a:cxn ang="0">
                    <a:pos x="60850" y="0"/>
                  </a:cxn>
                  <a:cxn ang="0">
                    <a:pos x="52981" y="528"/>
                  </a:cxn>
                  <a:cxn ang="0">
                    <a:pos x="42490" y="2639"/>
                  </a:cxn>
                  <a:cxn ang="0">
                    <a:pos x="34621" y="7390"/>
                  </a:cxn>
                  <a:cxn ang="0">
                    <a:pos x="28327" y="13725"/>
                  </a:cxn>
                  <a:cxn ang="0">
                    <a:pos x="24130" y="21643"/>
                  </a:cxn>
                  <a:cxn ang="0">
                    <a:pos x="17835" y="39591"/>
                  </a:cxn>
                  <a:cxn ang="0">
                    <a:pos x="12590" y="58067"/>
                  </a:cxn>
                  <a:cxn ang="0">
                    <a:pos x="12065" y="67569"/>
                  </a:cxn>
                  <a:cxn ang="0">
                    <a:pos x="12590" y="96075"/>
                  </a:cxn>
                  <a:cxn ang="0">
                    <a:pos x="12065" y="104521"/>
                  </a:cxn>
                  <a:cxn ang="0">
                    <a:pos x="7868" y="122469"/>
                  </a:cxn>
                  <a:cxn ang="0">
                    <a:pos x="6295" y="131971"/>
                  </a:cxn>
                  <a:cxn ang="0">
                    <a:pos x="525" y="189510"/>
                  </a:cxn>
                  <a:cxn ang="0">
                    <a:pos x="0" y="208514"/>
                  </a:cxn>
                  <a:cxn ang="0">
                    <a:pos x="525" y="212737"/>
                  </a:cxn>
                  <a:cxn ang="0">
                    <a:pos x="6295" y="217488"/>
                  </a:cxn>
                  <a:cxn ang="0">
                    <a:pos x="12590" y="217488"/>
                  </a:cxn>
                  <a:cxn ang="0">
                    <a:pos x="18360" y="212737"/>
                  </a:cxn>
                  <a:cxn ang="0">
                    <a:pos x="18884" y="208514"/>
                  </a:cxn>
                  <a:cxn ang="0">
                    <a:pos x="18884" y="195317"/>
                  </a:cxn>
                  <a:cxn ang="0">
                    <a:pos x="23081" y="156781"/>
                  </a:cxn>
                  <a:cxn ang="0">
                    <a:pos x="30425" y="105049"/>
                  </a:cxn>
                  <a:cxn ang="0">
                    <a:pos x="31998" y="92907"/>
                  </a:cxn>
                  <a:cxn ang="0">
                    <a:pos x="33048" y="64930"/>
                  </a:cxn>
                  <a:cxn ang="0">
                    <a:pos x="36195" y="51733"/>
                  </a:cxn>
                  <a:cxn ang="0">
                    <a:pos x="39867" y="38535"/>
                  </a:cxn>
                  <a:cxn ang="0">
                    <a:pos x="46686" y="28506"/>
                  </a:cxn>
                  <a:cxn ang="0">
                    <a:pos x="56653" y="21643"/>
                  </a:cxn>
                  <a:cxn ang="0">
                    <a:pos x="70292" y="19532"/>
                  </a:cxn>
                  <a:cxn ang="0">
                    <a:pos x="71865" y="19532"/>
                  </a:cxn>
                  <a:cxn ang="0">
                    <a:pos x="76587" y="22171"/>
                  </a:cxn>
                  <a:cxn ang="0">
                    <a:pos x="80783" y="31673"/>
                  </a:cxn>
                  <a:cxn ang="0">
                    <a:pos x="83930" y="44342"/>
                  </a:cxn>
                  <a:cxn ang="0">
                    <a:pos x="86553" y="76015"/>
                  </a:cxn>
                  <a:cxn ang="0">
                    <a:pos x="88127" y="102409"/>
                  </a:cxn>
                  <a:cxn ang="0">
                    <a:pos x="88127" y="109800"/>
                  </a:cxn>
                  <a:cxn ang="0">
                    <a:pos x="93897" y="136194"/>
                  </a:cxn>
                  <a:cxn ang="0">
                    <a:pos x="99667" y="163116"/>
                  </a:cxn>
                  <a:cxn ang="0">
                    <a:pos x="99667" y="168395"/>
                  </a:cxn>
                  <a:cxn ang="0">
                    <a:pos x="100192" y="182120"/>
                  </a:cxn>
                  <a:cxn ang="0">
                    <a:pos x="100192" y="191094"/>
                  </a:cxn>
                  <a:cxn ang="0">
                    <a:pos x="102815" y="200596"/>
                  </a:cxn>
                  <a:cxn ang="0">
                    <a:pos x="104388" y="202707"/>
                  </a:cxn>
                  <a:cxn ang="0">
                    <a:pos x="107011" y="204819"/>
                  </a:cxn>
                  <a:cxn ang="0">
                    <a:pos x="112257" y="205347"/>
                  </a:cxn>
                  <a:cxn ang="0">
                    <a:pos x="118552" y="202179"/>
                  </a:cxn>
                  <a:cxn ang="0">
                    <a:pos x="120650" y="194789"/>
                  </a:cxn>
                  <a:cxn ang="0">
                    <a:pos x="120125" y="191094"/>
                  </a:cxn>
                </a:cxnLst>
                <a:rect l="0" t="0" r="0" b="0"/>
                <a:pathLst>
                  <a:path w="230" h="412">
                    <a:moveTo>
                      <a:pt x="229" y="362"/>
                    </a:moveTo>
                    <a:lnTo>
                      <a:pt x="229" y="362"/>
                    </a:lnTo>
                    <a:lnTo>
                      <a:pt x="225" y="351"/>
                    </a:lnTo>
                    <a:lnTo>
                      <a:pt x="222" y="339"/>
                    </a:lnTo>
                    <a:lnTo>
                      <a:pt x="221" y="311"/>
                    </a:lnTo>
                    <a:lnTo>
                      <a:pt x="219" y="282"/>
                    </a:lnTo>
                    <a:lnTo>
                      <a:pt x="218" y="270"/>
                    </a:lnTo>
                    <a:lnTo>
                      <a:pt x="217" y="258"/>
                    </a:lnTo>
                    <a:lnTo>
                      <a:pt x="217" y="258"/>
                    </a:lnTo>
                    <a:lnTo>
                      <a:pt x="214" y="240"/>
                    </a:lnTo>
                    <a:lnTo>
                      <a:pt x="211" y="222"/>
                    </a:lnTo>
                    <a:lnTo>
                      <a:pt x="207" y="187"/>
                    </a:lnTo>
                    <a:lnTo>
                      <a:pt x="204" y="152"/>
                    </a:lnTo>
                    <a:lnTo>
                      <a:pt x="200" y="117"/>
                    </a:lnTo>
                    <a:lnTo>
                      <a:pt x="200" y="117"/>
                    </a:lnTo>
                    <a:lnTo>
                      <a:pt x="191" y="65"/>
                    </a:lnTo>
                    <a:lnTo>
                      <a:pt x="187" y="45"/>
                    </a:lnTo>
                    <a:lnTo>
                      <a:pt x="183" y="35"/>
                    </a:lnTo>
                    <a:lnTo>
                      <a:pt x="179" y="27"/>
                    </a:lnTo>
                    <a:lnTo>
                      <a:pt x="173" y="20"/>
                    </a:lnTo>
                    <a:lnTo>
                      <a:pt x="168" y="15"/>
                    </a:lnTo>
                    <a:lnTo>
                      <a:pt x="161" y="10"/>
                    </a:lnTo>
                    <a:lnTo>
                      <a:pt x="152" y="5"/>
                    </a:lnTo>
                    <a:lnTo>
                      <a:pt x="142" y="3"/>
                    </a:lnTo>
                    <a:lnTo>
                      <a:pt x="130" y="1"/>
                    </a:lnTo>
                    <a:lnTo>
                      <a:pt x="116" y="0"/>
                    </a:lnTo>
                    <a:lnTo>
                      <a:pt x="101" y="1"/>
                    </a:lnTo>
                    <a:lnTo>
                      <a:pt x="101" y="1"/>
                    </a:lnTo>
                    <a:lnTo>
                      <a:pt x="91" y="3"/>
                    </a:lnTo>
                    <a:lnTo>
                      <a:pt x="81" y="5"/>
                    </a:lnTo>
                    <a:lnTo>
                      <a:pt x="73" y="10"/>
                    </a:lnTo>
                    <a:lnTo>
                      <a:pt x="66" y="14"/>
                    </a:lnTo>
                    <a:lnTo>
                      <a:pt x="59" y="19"/>
                    </a:lnTo>
                    <a:lnTo>
                      <a:pt x="54" y="26"/>
                    </a:lnTo>
                    <a:lnTo>
                      <a:pt x="50" y="33"/>
                    </a:lnTo>
                    <a:lnTo>
                      <a:pt x="46" y="41"/>
                    </a:lnTo>
                    <a:lnTo>
                      <a:pt x="39" y="57"/>
                    </a:lnTo>
                    <a:lnTo>
                      <a:pt x="34" y="75"/>
                    </a:lnTo>
                    <a:lnTo>
                      <a:pt x="24" y="110"/>
                    </a:lnTo>
                    <a:lnTo>
                      <a:pt x="24" y="110"/>
                    </a:lnTo>
                    <a:lnTo>
                      <a:pt x="23" y="118"/>
                    </a:lnTo>
                    <a:lnTo>
                      <a:pt x="23" y="128"/>
                    </a:lnTo>
                    <a:lnTo>
                      <a:pt x="23" y="147"/>
                    </a:lnTo>
                    <a:lnTo>
                      <a:pt x="24" y="182"/>
                    </a:lnTo>
                    <a:lnTo>
                      <a:pt x="24" y="182"/>
                    </a:lnTo>
                    <a:lnTo>
                      <a:pt x="23" y="198"/>
                    </a:lnTo>
                    <a:lnTo>
                      <a:pt x="19" y="216"/>
                    </a:lnTo>
                    <a:lnTo>
                      <a:pt x="15" y="232"/>
                    </a:lnTo>
                    <a:lnTo>
                      <a:pt x="12" y="250"/>
                    </a:lnTo>
                    <a:lnTo>
                      <a:pt x="12" y="250"/>
                    </a:lnTo>
                    <a:lnTo>
                      <a:pt x="4" y="323"/>
                    </a:lnTo>
                    <a:lnTo>
                      <a:pt x="1" y="359"/>
                    </a:lnTo>
                    <a:lnTo>
                      <a:pt x="0" y="395"/>
                    </a:lnTo>
                    <a:lnTo>
                      <a:pt x="0" y="395"/>
                    </a:lnTo>
                    <a:lnTo>
                      <a:pt x="0" y="399"/>
                    </a:lnTo>
                    <a:lnTo>
                      <a:pt x="1" y="403"/>
                    </a:lnTo>
                    <a:lnTo>
                      <a:pt x="5" y="408"/>
                    </a:lnTo>
                    <a:lnTo>
                      <a:pt x="12" y="412"/>
                    </a:lnTo>
                    <a:lnTo>
                      <a:pt x="17" y="412"/>
                    </a:lnTo>
                    <a:lnTo>
                      <a:pt x="24" y="412"/>
                    </a:lnTo>
                    <a:lnTo>
                      <a:pt x="31" y="408"/>
                    </a:lnTo>
                    <a:lnTo>
                      <a:pt x="35" y="403"/>
                    </a:lnTo>
                    <a:lnTo>
                      <a:pt x="36" y="399"/>
                    </a:lnTo>
                    <a:lnTo>
                      <a:pt x="36" y="395"/>
                    </a:lnTo>
                    <a:lnTo>
                      <a:pt x="36" y="395"/>
                    </a:lnTo>
                    <a:lnTo>
                      <a:pt x="36" y="370"/>
                    </a:lnTo>
                    <a:lnTo>
                      <a:pt x="39" y="346"/>
                    </a:lnTo>
                    <a:lnTo>
                      <a:pt x="44" y="297"/>
                    </a:lnTo>
                    <a:lnTo>
                      <a:pt x="53" y="248"/>
                    </a:lnTo>
                    <a:lnTo>
                      <a:pt x="58" y="199"/>
                    </a:lnTo>
                    <a:lnTo>
                      <a:pt x="58" y="199"/>
                    </a:lnTo>
                    <a:lnTo>
                      <a:pt x="61" y="176"/>
                    </a:lnTo>
                    <a:lnTo>
                      <a:pt x="62" y="151"/>
                    </a:lnTo>
                    <a:lnTo>
                      <a:pt x="63" y="123"/>
                    </a:lnTo>
                    <a:lnTo>
                      <a:pt x="66" y="110"/>
                    </a:lnTo>
                    <a:lnTo>
                      <a:pt x="69" y="98"/>
                    </a:lnTo>
                    <a:lnTo>
                      <a:pt x="72" y="85"/>
                    </a:lnTo>
                    <a:lnTo>
                      <a:pt x="76" y="73"/>
                    </a:lnTo>
                    <a:lnTo>
                      <a:pt x="82" y="64"/>
                    </a:lnTo>
                    <a:lnTo>
                      <a:pt x="89" y="54"/>
                    </a:lnTo>
                    <a:lnTo>
                      <a:pt x="97" y="46"/>
                    </a:lnTo>
                    <a:lnTo>
                      <a:pt x="108" y="41"/>
                    </a:lnTo>
                    <a:lnTo>
                      <a:pt x="119" y="38"/>
                    </a:lnTo>
                    <a:lnTo>
                      <a:pt x="134" y="37"/>
                    </a:lnTo>
                    <a:lnTo>
                      <a:pt x="134" y="37"/>
                    </a:lnTo>
                    <a:lnTo>
                      <a:pt x="137" y="37"/>
                    </a:lnTo>
                    <a:lnTo>
                      <a:pt x="141" y="38"/>
                    </a:lnTo>
                    <a:lnTo>
                      <a:pt x="146" y="42"/>
                    </a:lnTo>
                    <a:lnTo>
                      <a:pt x="150" y="50"/>
                    </a:lnTo>
                    <a:lnTo>
                      <a:pt x="154" y="60"/>
                    </a:lnTo>
                    <a:lnTo>
                      <a:pt x="157" y="72"/>
                    </a:lnTo>
                    <a:lnTo>
                      <a:pt x="160" y="84"/>
                    </a:lnTo>
                    <a:lnTo>
                      <a:pt x="164" y="114"/>
                    </a:lnTo>
                    <a:lnTo>
                      <a:pt x="165" y="144"/>
                    </a:lnTo>
                    <a:lnTo>
                      <a:pt x="166" y="172"/>
                    </a:lnTo>
                    <a:lnTo>
                      <a:pt x="168" y="194"/>
                    </a:lnTo>
                    <a:lnTo>
                      <a:pt x="168" y="208"/>
                    </a:lnTo>
                    <a:lnTo>
                      <a:pt x="168" y="208"/>
                    </a:lnTo>
                    <a:lnTo>
                      <a:pt x="173" y="233"/>
                    </a:lnTo>
                    <a:lnTo>
                      <a:pt x="179" y="258"/>
                    </a:lnTo>
                    <a:lnTo>
                      <a:pt x="184" y="284"/>
                    </a:lnTo>
                    <a:lnTo>
                      <a:pt x="190" y="309"/>
                    </a:lnTo>
                    <a:lnTo>
                      <a:pt x="190" y="309"/>
                    </a:lnTo>
                    <a:lnTo>
                      <a:pt x="190" y="319"/>
                    </a:lnTo>
                    <a:lnTo>
                      <a:pt x="191" y="327"/>
                    </a:lnTo>
                    <a:lnTo>
                      <a:pt x="191" y="345"/>
                    </a:lnTo>
                    <a:lnTo>
                      <a:pt x="191" y="354"/>
                    </a:lnTo>
                    <a:lnTo>
                      <a:pt x="191" y="362"/>
                    </a:lnTo>
                    <a:lnTo>
                      <a:pt x="194" y="372"/>
                    </a:lnTo>
                    <a:lnTo>
                      <a:pt x="196" y="380"/>
                    </a:lnTo>
                    <a:lnTo>
                      <a:pt x="196" y="380"/>
                    </a:lnTo>
                    <a:lnTo>
                      <a:pt x="199" y="384"/>
                    </a:lnTo>
                    <a:lnTo>
                      <a:pt x="202" y="387"/>
                    </a:lnTo>
                    <a:lnTo>
                      <a:pt x="204" y="388"/>
                    </a:lnTo>
                    <a:lnTo>
                      <a:pt x="207" y="389"/>
                    </a:lnTo>
                    <a:lnTo>
                      <a:pt x="214" y="389"/>
                    </a:lnTo>
                    <a:lnTo>
                      <a:pt x="221" y="387"/>
                    </a:lnTo>
                    <a:lnTo>
                      <a:pt x="226" y="383"/>
                    </a:lnTo>
                    <a:lnTo>
                      <a:pt x="229" y="377"/>
                    </a:lnTo>
                    <a:lnTo>
                      <a:pt x="230" y="369"/>
                    </a:lnTo>
                    <a:lnTo>
                      <a:pt x="230" y="366"/>
                    </a:lnTo>
                    <a:lnTo>
                      <a:pt x="229" y="362"/>
                    </a:lnTo>
                    <a:lnTo>
                      <a:pt x="229" y="3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2" name="Freeform 931">
                <a:extLst>
                  <a:ext uri="{FF2B5EF4-FFF2-40B4-BE49-F238E27FC236}">
                    <a16:creationId xmlns:a16="http://schemas.microsoft.com/office/drawing/2014/main" id="{E54A5CE5-7232-4AD7-A365-0ABF9A2C5CEE}"/>
                  </a:ext>
                </a:extLst>
              </p:cNvPr>
              <p:cNvSpPr>
                <a:spLocks noEditPoints="1"/>
              </p:cNvSpPr>
              <p:nvPr/>
            </p:nvSpPr>
            <p:spPr>
              <a:xfrm>
                <a:off x="4710114" y="3254376"/>
                <a:ext cx="233363" cy="223838"/>
              </a:xfrm>
              <a:custGeom>
                <a:avLst/>
                <a:gdLst/>
                <a:ahLst/>
                <a:cxnLst>
                  <a:cxn ang="0">
                    <a:pos x="120650" y="3183"/>
                  </a:cxn>
                  <a:cxn ang="0">
                    <a:pos x="114300" y="0"/>
                  </a:cxn>
                  <a:cxn ang="0">
                    <a:pos x="92075" y="2122"/>
                  </a:cxn>
                  <a:cxn ang="0">
                    <a:pos x="61913" y="11669"/>
                  </a:cxn>
                  <a:cxn ang="0">
                    <a:pos x="35983" y="28112"/>
                  </a:cxn>
                  <a:cxn ang="0">
                    <a:pos x="15875" y="51451"/>
                  </a:cxn>
                  <a:cxn ang="0">
                    <a:pos x="4233" y="80624"/>
                  </a:cxn>
                  <a:cxn ang="0">
                    <a:pos x="1588" y="102902"/>
                  </a:cxn>
                  <a:cxn ang="0">
                    <a:pos x="0" y="146396"/>
                  </a:cxn>
                  <a:cxn ang="0">
                    <a:pos x="4233" y="165492"/>
                  </a:cxn>
                  <a:cxn ang="0">
                    <a:pos x="12700" y="179813"/>
                  </a:cxn>
                  <a:cxn ang="0">
                    <a:pos x="27517" y="195195"/>
                  </a:cxn>
                  <a:cxn ang="0">
                    <a:pos x="60325" y="215882"/>
                  </a:cxn>
                  <a:cxn ang="0">
                    <a:pos x="97896" y="223838"/>
                  </a:cxn>
                  <a:cxn ang="0">
                    <a:pos x="134938" y="221716"/>
                  </a:cxn>
                  <a:cxn ang="0">
                    <a:pos x="167217" y="215351"/>
                  </a:cxn>
                  <a:cxn ang="0">
                    <a:pos x="196850" y="197847"/>
                  </a:cxn>
                  <a:cxn ang="0">
                    <a:pos x="211667" y="182465"/>
                  </a:cxn>
                  <a:cxn ang="0">
                    <a:pos x="225425" y="154353"/>
                  </a:cxn>
                  <a:cxn ang="0">
                    <a:pos x="231775" y="123058"/>
                  </a:cxn>
                  <a:cxn ang="0">
                    <a:pos x="232834" y="98128"/>
                  </a:cxn>
                  <a:cxn ang="0">
                    <a:pos x="223309" y="65772"/>
                  </a:cxn>
                  <a:cxn ang="0">
                    <a:pos x="204788" y="39782"/>
                  </a:cxn>
                  <a:cxn ang="0">
                    <a:pos x="177271" y="20156"/>
                  </a:cxn>
                  <a:cxn ang="0">
                    <a:pos x="144992" y="7956"/>
                  </a:cxn>
                  <a:cxn ang="0">
                    <a:pos x="122238" y="4774"/>
                  </a:cxn>
                  <a:cxn ang="0">
                    <a:pos x="104246" y="203682"/>
                  </a:cxn>
                  <a:cxn ang="0">
                    <a:pos x="76729" y="201030"/>
                  </a:cxn>
                  <a:cxn ang="0">
                    <a:pos x="49742" y="188830"/>
                  </a:cxn>
                  <a:cxn ang="0">
                    <a:pos x="40217" y="181404"/>
                  </a:cxn>
                  <a:cxn ang="0">
                    <a:pos x="29633" y="168674"/>
                  </a:cxn>
                  <a:cxn ang="0">
                    <a:pos x="22754" y="154883"/>
                  </a:cxn>
                  <a:cxn ang="0">
                    <a:pos x="19579" y="123058"/>
                  </a:cxn>
                  <a:cxn ang="0">
                    <a:pos x="22225" y="90172"/>
                  </a:cxn>
                  <a:cxn ang="0">
                    <a:pos x="30163" y="63651"/>
                  </a:cxn>
                  <a:cxn ang="0">
                    <a:pos x="50800" y="40312"/>
                  </a:cxn>
                  <a:cxn ang="0">
                    <a:pos x="62971" y="32356"/>
                  </a:cxn>
                  <a:cxn ang="0">
                    <a:pos x="82550" y="24399"/>
                  </a:cxn>
                  <a:cxn ang="0">
                    <a:pos x="103188" y="20156"/>
                  </a:cxn>
                  <a:cxn ang="0">
                    <a:pos x="110067" y="23339"/>
                  </a:cxn>
                  <a:cxn ang="0">
                    <a:pos x="129117" y="24399"/>
                  </a:cxn>
                  <a:cxn ang="0">
                    <a:pos x="158221" y="31825"/>
                  </a:cxn>
                  <a:cxn ang="0">
                    <a:pos x="182563" y="45616"/>
                  </a:cxn>
                  <a:cxn ang="0">
                    <a:pos x="201613" y="65772"/>
                  </a:cxn>
                  <a:cxn ang="0">
                    <a:pos x="212725" y="91763"/>
                  </a:cxn>
                  <a:cxn ang="0">
                    <a:pos x="213784" y="112449"/>
                  </a:cxn>
                  <a:cxn ang="0">
                    <a:pos x="209550" y="140031"/>
                  </a:cxn>
                  <a:cxn ang="0">
                    <a:pos x="198967" y="163370"/>
                  </a:cxn>
                  <a:cxn ang="0">
                    <a:pos x="181505" y="182996"/>
                  </a:cxn>
                  <a:cxn ang="0">
                    <a:pos x="160338" y="196786"/>
                  </a:cxn>
                  <a:cxn ang="0">
                    <a:pos x="133350" y="203152"/>
                  </a:cxn>
                </a:cxnLst>
                <a:rect l="0" t="0" r="0" b="0"/>
                <a:pathLst>
                  <a:path w="441" h="422">
                    <a:moveTo>
                      <a:pt x="231" y="9"/>
                    </a:moveTo>
                    <a:lnTo>
                      <a:pt x="231" y="9"/>
                    </a:lnTo>
                    <a:lnTo>
                      <a:pt x="228" y="6"/>
                    </a:lnTo>
                    <a:lnTo>
                      <a:pt x="225" y="3"/>
                    </a:lnTo>
                    <a:lnTo>
                      <a:pt x="221" y="2"/>
                    </a:lnTo>
                    <a:lnTo>
                      <a:pt x="216" y="0"/>
                    </a:lnTo>
                    <a:lnTo>
                      <a:pt x="216" y="0"/>
                    </a:lnTo>
                    <a:lnTo>
                      <a:pt x="195" y="2"/>
                    </a:lnTo>
                    <a:lnTo>
                      <a:pt x="174" y="4"/>
                    </a:lnTo>
                    <a:lnTo>
                      <a:pt x="155" y="9"/>
                    </a:lnTo>
                    <a:lnTo>
                      <a:pt x="134" y="15"/>
                    </a:lnTo>
                    <a:lnTo>
                      <a:pt x="117" y="22"/>
                    </a:lnTo>
                    <a:lnTo>
                      <a:pt x="99" y="32"/>
                    </a:lnTo>
                    <a:lnTo>
                      <a:pt x="83" y="41"/>
                    </a:lnTo>
                    <a:lnTo>
                      <a:pt x="68" y="53"/>
                    </a:lnTo>
                    <a:lnTo>
                      <a:pt x="53" y="67"/>
                    </a:lnTo>
                    <a:lnTo>
                      <a:pt x="41" y="82"/>
                    </a:lnTo>
                    <a:lnTo>
                      <a:pt x="30" y="97"/>
                    </a:lnTo>
                    <a:lnTo>
                      <a:pt x="20" y="114"/>
                    </a:lnTo>
                    <a:lnTo>
                      <a:pt x="14" y="132"/>
                    </a:lnTo>
                    <a:lnTo>
                      <a:pt x="8" y="152"/>
                    </a:lnTo>
                    <a:lnTo>
                      <a:pt x="4" y="173"/>
                    </a:lnTo>
                    <a:lnTo>
                      <a:pt x="3" y="194"/>
                    </a:lnTo>
                    <a:lnTo>
                      <a:pt x="3" y="194"/>
                    </a:lnTo>
                    <a:lnTo>
                      <a:pt x="0" y="236"/>
                    </a:lnTo>
                    <a:lnTo>
                      <a:pt x="0" y="255"/>
                    </a:lnTo>
                    <a:lnTo>
                      <a:pt x="0" y="276"/>
                    </a:lnTo>
                    <a:lnTo>
                      <a:pt x="3" y="293"/>
                    </a:lnTo>
                    <a:lnTo>
                      <a:pt x="5" y="303"/>
                    </a:lnTo>
                    <a:lnTo>
                      <a:pt x="8" y="312"/>
                    </a:lnTo>
                    <a:lnTo>
                      <a:pt x="12" y="321"/>
                    </a:lnTo>
                    <a:lnTo>
                      <a:pt x="18" y="330"/>
                    </a:lnTo>
                    <a:lnTo>
                      <a:pt x="24" y="339"/>
                    </a:lnTo>
                    <a:lnTo>
                      <a:pt x="33" y="349"/>
                    </a:lnTo>
                    <a:lnTo>
                      <a:pt x="33" y="349"/>
                    </a:lnTo>
                    <a:lnTo>
                      <a:pt x="52" y="368"/>
                    </a:lnTo>
                    <a:lnTo>
                      <a:pt x="71" y="384"/>
                    </a:lnTo>
                    <a:lnTo>
                      <a:pt x="92" y="396"/>
                    </a:lnTo>
                    <a:lnTo>
                      <a:pt x="114" y="407"/>
                    </a:lnTo>
                    <a:lnTo>
                      <a:pt x="136" y="415"/>
                    </a:lnTo>
                    <a:lnTo>
                      <a:pt x="160" y="420"/>
                    </a:lnTo>
                    <a:lnTo>
                      <a:pt x="185" y="422"/>
                    </a:lnTo>
                    <a:lnTo>
                      <a:pt x="212" y="422"/>
                    </a:lnTo>
                    <a:lnTo>
                      <a:pt x="212" y="422"/>
                    </a:lnTo>
                    <a:lnTo>
                      <a:pt x="255" y="418"/>
                    </a:lnTo>
                    <a:lnTo>
                      <a:pt x="275" y="415"/>
                    </a:lnTo>
                    <a:lnTo>
                      <a:pt x="296" y="411"/>
                    </a:lnTo>
                    <a:lnTo>
                      <a:pt x="316" y="406"/>
                    </a:lnTo>
                    <a:lnTo>
                      <a:pt x="335" y="398"/>
                    </a:lnTo>
                    <a:lnTo>
                      <a:pt x="354" y="387"/>
                    </a:lnTo>
                    <a:lnTo>
                      <a:pt x="372" y="373"/>
                    </a:lnTo>
                    <a:lnTo>
                      <a:pt x="372" y="373"/>
                    </a:lnTo>
                    <a:lnTo>
                      <a:pt x="388" y="358"/>
                    </a:lnTo>
                    <a:lnTo>
                      <a:pt x="400" y="344"/>
                    </a:lnTo>
                    <a:lnTo>
                      <a:pt x="411" y="327"/>
                    </a:lnTo>
                    <a:lnTo>
                      <a:pt x="421" y="310"/>
                    </a:lnTo>
                    <a:lnTo>
                      <a:pt x="426" y="291"/>
                    </a:lnTo>
                    <a:lnTo>
                      <a:pt x="431" y="272"/>
                    </a:lnTo>
                    <a:lnTo>
                      <a:pt x="436" y="253"/>
                    </a:lnTo>
                    <a:lnTo>
                      <a:pt x="438" y="232"/>
                    </a:lnTo>
                    <a:lnTo>
                      <a:pt x="438" y="232"/>
                    </a:lnTo>
                    <a:lnTo>
                      <a:pt x="441" y="208"/>
                    </a:lnTo>
                    <a:lnTo>
                      <a:pt x="440" y="185"/>
                    </a:lnTo>
                    <a:lnTo>
                      <a:pt x="437" y="163"/>
                    </a:lnTo>
                    <a:lnTo>
                      <a:pt x="430" y="143"/>
                    </a:lnTo>
                    <a:lnTo>
                      <a:pt x="422" y="124"/>
                    </a:lnTo>
                    <a:lnTo>
                      <a:pt x="412" y="106"/>
                    </a:lnTo>
                    <a:lnTo>
                      <a:pt x="400" y="90"/>
                    </a:lnTo>
                    <a:lnTo>
                      <a:pt x="387" y="75"/>
                    </a:lnTo>
                    <a:lnTo>
                      <a:pt x="370" y="60"/>
                    </a:lnTo>
                    <a:lnTo>
                      <a:pt x="354" y="48"/>
                    </a:lnTo>
                    <a:lnTo>
                      <a:pt x="335" y="38"/>
                    </a:lnTo>
                    <a:lnTo>
                      <a:pt x="316" y="29"/>
                    </a:lnTo>
                    <a:lnTo>
                      <a:pt x="296" y="21"/>
                    </a:lnTo>
                    <a:lnTo>
                      <a:pt x="274" y="15"/>
                    </a:lnTo>
                    <a:lnTo>
                      <a:pt x="252" y="11"/>
                    </a:lnTo>
                    <a:lnTo>
                      <a:pt x="231" y="9"/>
                    </a:lnTo>
                    <a:lnTo>
                      <a:pt x="231" y="9"/>
                    </a:lnTo>
                    <a:close/>
                    <a:moveTo>
                      <a:pt x="235" y="384"/>
                    </a:moveTo>
                    <a:lnTo>
                      <a:pt x="235" y="384"/>
                    </a:lnTo>
                    <a:lnTo>
                      <a:pt x="197" y="384"/>
                    </a:lnTo>
                    <a:lnTo>
                      <a:pt x="179" y="384"/>
                    </a:lnTo>
                    <a:lnTo>
                      <a:pt x="161" y="382"/>
                    </a:lnTo>
                    <a:lnTo>
                      <a:pt x="145" y="379"/>
                    </a:lnTo>
                    <a:lnTo>
                      <a:pt x="129" y="373"/>
                    </a:lnTo>
                    <a:lnTo>
                      <a:pt x="111" y="365"/>
                    </a:lnTo>
                    <a:lnTo>
                      <a:pt x="94" y="356"/>
                    </a:lnTo>
                    <a:lnTo>
                      <a:pt x="94" y="356"/>
                    </a:lnTo>
                    <a:lnTo>
                      <a:pt x="84" y="349"/>
                    </a:lnTo>
                    <a:lnTo>
                      <a:pt x="76" y="342"/>
                    </a:lnTo>
                    <a:lnTo>
                      <a:pt x="68" y="334"/>
                    </a:lnTo>
                    <a:lnTo>
                      <a:pt x="61" y="326"/>
                    </a:lnTo>
                    <a:lnTo>
                      <a:pt x="56" y="318"/>
                    </a:lnTo>
                    <a:lnTo>
                      <a:pt x="50" y="310"/>
                    </a:lnTo>
                    <a:lnTo>
                      <a:pt x="46" y="302"/>
                    </a:lnTo>
                    <a:lnTo>
                      <a:pt x="43" y="292"/>
                    </a:lnTo>
                    <a:lnTo>
                      <a:pt x="38" y="273"/>
                    </a:lnTo>
                    <a:lnTo>
                      <a:pt x="37" y="253"/>
                    </a:lnTo>
                    <a:lnTo>
                      <a:pt x="37" y="232"/>
                    </a:lnTo>
                    <a:lnTo>
                      <a:pt x="38" y="209"/>
                    </a:lnTo>
                    <a:lnTo>
                      <a:pt x="38" y="209"/>
                    </a:lnTo>
                    <a:lnTo>
                      <a:pt x="42" y="170"/>
                    </a:lnTo>
                    <a:lnTo>
                      <a:pt x="46" y="152"/>
                    </a:lnTo>
                    <a:lnTo>
                      <a:pt x="50" y="136"/>
                    </a:lnTo>
                    <a:lnTo>
                      <a:pt x="57" y="120"/>
                    </a:lnTo>
                    <a:lnTo>
                      <a:pt x="67" y="105"/>
                    </a:lnTo>
                    <a:lnTo>
                      <a:pt x="80" y="90"/>
                    </a:lnTo>
                    <a:lnTo>
                      <a:pt x="96" y="76"/>
                    </a:lnTo>
                    <a:lnTo>
                      <a:pt x="96" y="76"/>
                    </a:lnTo>
                    <a:lnTo>
                      <a:pt x="107" y="68"/>
                    </a:lnTo>
                    <a:lnTo>
                      <a:pt x="119" y="61"/>
                    </a:lnTo>
                    <a:lnTo>
                      <a:pt x="132" y="56"/>
                    </a:lnTo>
                    <a:lnTo>
                      <a:pt x="144" y="51"/>
                    </a:lnTo>
                    <a:lnTo>
                      <a:pt x="156" y="46"/>
                    </a:lnTo>
                    <a:lnTo>
                      <a:pt x="168" y="42"/>
                    </a:lnTo>
                    <a:lnTo>
                      <a:pt x="182" y="40"/>
                    </a:lnTo>
                    <a:lnTo>
                      <a:pt x="195" y="38"/>
                    </a:lnTo>
                    <a:lnTo>
                      <a:pt x="195" y="38"/>
                    </a:lnTo>
                    <a:lnTo>
                      <a:pt x="201" y="42"/>
                    </a:lnTo>
                    <a:lnTo>
                      <a:pt x="208" y="44"/>
                    </a:lnTo>
                    <a:lnTo>
                      <a:pt x="208" y="44"/>
                    </a:lnTo>
                    <a:lnTo>
                      <a:pt x="227" y="44"/>
                    </a:lnTo>
                    <a:lnTo>
                      <a:pt x="244" y="46"/>
                    </a:lnTo>
                    <a:lnTo>
                      <a:pt x="263" y="49"/>
                    </a:lnTo>
                    <a:lnTo>
                      <a:pt x="281" y="55"/>
                    </a:lnTo>
                    <a:lnTo>
                      <a:pt x="299" y="60"/>
                    </a:lnTo>
                    <a:lnTo>
                      <a:pt x="315" y="68"/>
                    </a:lnTo>
                    <a:lnTo>
                      <a:pt x="331" y="76"/>
                    </a:lnTo>
                    <a:lnTo>
                      <a:pt x="345" y="86"/>
                    </a:lnTo>
                    <a:lnTo>
                      <a:pt x="358" y="98"/>
                    </a:lnTo>
                    <a:lnTo>
                      <a:pt x="370" y="110"/>
                    </a:lnTo>
                    <a:lnTo>
                      <a:pt x="381" y="124"/>
                    </a:lnTo>
                    <a:lnTo>
                      <a:pt x="389" y="139"/>
                    </a:lnTo>
                    <a:lnTo>
                      <a:pt x="398" y="155"/>
                    </a:lnTo>
                    <a:lnTo>
                      <a:pt x="402" y="173"/>
                    </a:lnTo>
                    <a:lnTo>
                      <a:pt x="404" y="192"/>
                    </a:lnTo>
                    <a:lnTo>
                      <a:pt x="404" y="212"/>
                    </a:lnTo>
                    <a:lnTo>
                      <a:pt x="404" y="212"/>
                    </a:lnTo>
                    <a:lnTo>
                      <a:pt x="403" y="230"/>
                    </a:lnTo>
                    <a:lnTo>
                      <a:pt x="400" y="247"/>
                    </a:lnTo>
                    <a:lnTo>
                      <a:pt x="396" y="264"/>
                    </a:lnTo>
                    <a:lnTo>
                      <a:pt x="391" y="278"/>
                    </a:lnTo>
                    <a:lnTo>
                      <a:pt x="384" y="293"/>
                    </a:lnTo>
                    <a:lnTo>
                      <a:pt x="376" y="308"/>
                    </a:lnTo>
                    <a:lnTo>
                      <a:pt x="366" y="322"/>
                    </a:lnTo>
                    <a:lnTo>
                      <a:pt x="356" y="334"/>
                    </a:lnTo>
                    <a:lnTo>
                      <a:pt x="343" y="345"/>
                    </a:lnTo>
                    <a:lnTo>
                      <a:pt x="331" y="354"/>
                    </a:lnTo>
                    <a:lnTo>
                      <a:pt x="318" y="363"/>
                    </a:lnTo>
                    <a:lnTo>
                      <a:pt x="303" y="371"/>
                    </a:lnTo>
                    <a:lnTo>
                      <a:pt x="286" y="376"/>
                    </a:lnTo>
                    <a:lnTo>
                      <a:pt x="270" y="380"/>
                    </a:lnTo>
                    <a:lnTo>
                      <a:pt x="252" y="383"/>
                    </a:lnTo>
                    <a:lnTo>
                      <a:pt x="235" y="384"/>
                    </a:lnTo>
                    <a:lnTo>
                      <a:pt x="235" y="3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3" name="Freeform 932">
                <a:extLst>
                  <a:ext uri="{FF2B5EF4-FFF2-40B4-BE49-F238E27FC236}">
                    <a16:creationId xmlns:a16="http://schemas.microsoft.com/office/drawing/2014/main" id="{FD396984-6EDC-4F2F-A054-9BDCDF83C5A9}"/>
                  </a:ext>
                </a:extLst>
              </p:cNvPr>
              <p:cNvSpPr>
                <a:spLocks noEditPoints="1"/>
              </p:cNvSpPr>
              <p:nvPr/>
            </p:nvSpPr>
            <p:spPr>
              <a:xfrm>
                <a:off x="4756152" y="3297238"/>
                <a:ext cx="139700" cy="141288"/>
              </a:xfrm>
              <a:custGeom>
                <a:avLst/>
                <a:gdLst/>
                <a:ahLst/>
                <a:cxnLst>
                  <a:cxn ang="0">
                    <a:pos x="122637" y="22060"/>
                  </a:cxn>
                  <a:cxn ang="0">
                    <a:pos x="110907" y="11555"/>
                  </a:cxn>
                  <a:cxn ang="0">
                    <a:pos x="96510" y="3677"/>
                  </a:cxn>
                  <a:cxn ang="0">
                    <a:pos x="88512" y="1050"/>
                  </a:cxn>
                  <a:cxn ang="0">
                    <a:pos x="78915" y="0"/>
                  </a:cxn>
                  <a:cxn ang="0">
                    <a:pos x="78381" y="0"/>
                  </a:cxn>
                  <a:cxn ang="0">
                    <a:pos x="60252" y="1576"/>
                  </a:cxn>
                  <a:cxn ang="0">
                    <a:pos x="36791" y="5252"/>
                  </a:cxn>
                  <a:cxn ang="0">
                    <a:pos x="21328" y="15232"/>
                  </a:cxn>
                  <a:cxn ang="0">
                    <a:pos x="13863" y="25736"/>
                  </a:cxn>
                  <a:cxn ang="0">
                    <a:pos x="3199" y="53574"/>
                  </a:cxn>
                  <a:cxn ang="0">
                    <a:pos x="1066" y="66705"/>
                  </a:cxn>
                  <a:cxn ang="0">
                    <a:pos x="0" y="93492"/>
                  </a:cxn>
                  <a:cxn ang="0">
                    <a:pos x="5865" y="113451"/>
                  </a:cxn>
                  <a:cxn ang="0">
                    <a:pos x="14397" y="123955"/>
                  </a:cxn>
                  <a:cxn ang="0">
                    <a:pos x="34658" y="135510"/>
                  </a:cxn>
                  <a:cxn ang="0">
                    <a:pos x="65051" y="140763"/>
                  </a:cxn>
                  <a:cxn ang="0">
                    <a:pos x="86379" y="141288"/>
                  </a:cxn>
                  <a:cxn ang="0">
                    <a:pos x="105042" y="137086"/>
                  </a:cxn>
                  <a:cxn ang="0">
                    <a:pos x="117305" y="129208"/>
                  </a:cxn>
                  <a:cxn ang="0">
                    <a:pos x="129036" y="113976"/>
                  </a:cxn>
                  <a:cxn ang="0">
                    <a:pos x="134901" y="95593"/>
                  </a:cxn>
                  <a:cxn ang="0">
                    <a:pos x="137034" y="83512"/>
                  </a:cxn>
                  <a:cxn ang="0">
                    <a:pos x="139167" y="61452"/>
                  </a:cxn>
                  <a:cxn ang="0">
                    <a:pos x="139167" y="50948"/>
                  </a:cxn>
                  <a:cxn ang="0">
                    <a:pos x="129569" y="33615"/>
                  </a:cxn>
                  <a:cxn ang="0">
                    <a:pos x="117305" y="67230"/>
                  </a:cxn>
                  <a:cxn ang="0">
                    <a:pos x="115173" y="89290"/>
                  </a:cxn>
                  <a:cxn ang="0">
                    <a:pos x="108774" y="107673"/>
                  </a:cxn>
                  <a:cxn ang="0">
                    <a:pos x="98643" y="117127"/>
                  </a:cxn>
                  <a:cxn ang="0">
                    <a:pos x="84247" y="121854"/>
                  </a:cxn>
                  <a:cxn ang="0">
                    <a:pos x="70916" y="121854"/>
                  </a:cxn>
                  <a:cxn ang="0">
                    <a:pos x="42123" y="117127"/>
                  </a:cxn>
                  <a:cxn ang="0">
                    <a:pos x="26660" y="109249"/>
                  </a:cxn>
                  <a:cxn ang="0">
                    <a:pos x="23461" y="105572"/>
                  </a:cxn>
                  <a:cxn ang="0">
                    <a:pos x="19195" y="87189"/>
                  </a:cxn>
                  <a:cxn ang="0">
                    <a:pos x="20262" y="67755"/>
                  </a:cxn>
                  <a:cxn ang="0">
                    <a:pos x="26660" y="47796"/>
                  </a:cxn>
                  <a:cxn ang="0">
                    <a:pos x="31992" y="33090"/>
                  </a:cxn>
                  <a:cxn ang="0">
                    <a:pos x="38924" y="25736"/>
                  </a:cxn>
                  <a:cxn ang="0">
                    <a:pos x="58653" y="21009"/>
                  </a:cxn>
                  <a:cxn ang="0">
                    <a:pos x="78915" y="19434"/>
                  </a:cxn>
                  <a:cxn ang="0">
                    <a:pos x="96510" y="25211"/>
                  </a:cxn>
                  <a:cxn ang="0">
                    <a:pos x="108774" y="37817"/>
                  </a:cxn>
                  <a:cxn ang="0">
                    <a:pos x="117839" y="53574"/>
                  </a:cxn>
                  <a:cxn ang="0">
                    <a:pos x="117305" y="61452"/>
                  </a:cxn>
                </a:cxnLst>
                <a:rect l="0" t="0" r="0" b="0"/>
                <a:pathLst>
                  <a:path w="262" h="269">
                    <a:moveTo>
                      <a:pt x="235" y="52"/>
                    </a:moveTo>
                    <a:lnTo>
                      <a:pt x="235" y="52"/>
                    </a:lnTo>
                    <a:lnTo>
                      <a:pt x="230" y="42"/>
                    </a:lnTo>
                    <a:lnTo>
                      <a:pt x="223" y="36"/>
                    </a:lnTo>
                    <a:lnTo>
                      <a:pt x="216" y="28"/>
                    </a:lnTo>
                    <a:lnTo>
                      <a:pt x="208" y="22"/>
                    </a:lnTo>
                    <a:lnTo>
                      <a:pt x="200" y="17"/>
                    </a:lnTo>
                    <a:lnTo>
                      <a:pt x="190" y="11"/>
                    </a:lnTo>
                    <a:lnTo>
                      <a:pt x="181" y="7"/>
                    </a:lnTo>
                    <a:lnTo>
                      <a:pt x="171" y="4"/>
                    </a:lnTo>
                    <a:lnTo>
                      <a:pt x="171" y="4"/>
                    </a:lnTo>
                    <a:lnTo>
                      <a:pt x="166" y="2"/>
                    </a:lnTo>
                    <a:lnTo>
                      <a:pt x="159" y="0"/>
                    </a:lnTo>
                    <a:lnTo>
                      <a:pt x="159" y="0"/>
                    </a:lnTo>
                    <a:lnTo>
                      <a:pt x="148" y="0"/>
                    </a:lnTo>
                    <a:lnTo>
                      <a:pt x="148" y="0"/>
                    </a:lnTo>
                    <a:lnTo>
                      <a:pt x="147" y="0"/>
                    </a:lnTo>
                    <a:lnTo>
                      <a:pt x="147" y="0"/>
                    </a:lnTo>
                    <a:lnTo>
                      <a:pt x="140" y="0"/>
                    </a:lnTo>
                    <a:lnTo>
                      <a:pt x="140" y="0"/>
                    </a:lnTo>
                    <a:lnTo>
                      <a:pt x="113" y="3"/>
                    </a:lnTo>
                    <a:lnTo>
                      <a:pt x="98" y="4"/>
                    </a:lnTo>
                    <a:lnTo>
                      <a:pt x="83" y="7"/>
                    </a:lnTo>
                    <a:lnTo>
                      <a:pt x="69" y="10"/>
                    </a:lnTo>
                    <a:lnTo>
                      <a:pt x="57" y="15"/>
                    </a:lnTo>
                    <a:lnTo>
                      <a:pt x="48" y="21"/>
                    </a:lnTo>
                    <a:lnTo>
                      <a:pt x="40" y="29"/>
                    </a:lnTo>
                    <a:lnTo>
                      <a:pt x="40" y="29"/>
                    </a:lnTo>
                    <a:lnTo>
                      <a:pt x="33" y="38"/>
                    </a:lnTo>
                    <a:lnTo>
                      <a:pt x="26" y="49"/>
                    </a:lnTo>
                    <a:lnTo>
                      <a:pt x="21" y="63"/>
                    </a:lnTo>
                    <a:lnTo>
                      <a:pt x="15" y="75"/>
                    </a:lnTo>
                    <a:lnTo>
                      <a:pt x="6" y="102"/>
                    </a:lnTo>
                    <a:lnTo>
                      <a:pt x="3" y="116"/>
                    </a:lnTo>
                    <a:lnTo>
                      <a:pt x="2" y="127"/>
                    </a:lnTo>
                    <a:lnTo>
                      <a:pt x="2" y="127"/>
                    </a:lnTo>
                    <a:lnTo>
                      <a:pt x="0" y="152"/>
                    </a:lnTo>
                    <a:lnTo>
                      <a:pt x="0" y="166"/>
                    </a:lnTo>
                    <a:lnTo>
                      <a:pt x="0" y="178"/>
                    </a:lnTo>
                    <a:lnTo>
                      <a:pt x="3" y="192"/>
                    </a:lnTo>
                    <a:lnTo>
                      <a:pt x="7" y="204"/>
                    </a:lnTo>
                    <a:lnTo>
                      <a:pt x="11" y="216"/>
                    </a:lnTo>
                    <a:lnTo>
                      <a:pt x="18" y="227"/>
                    </a:lnTo>
                    <a:lnTo>
                      <a:pt x="18" y="227"/>
                    </a:lnTo>
                    <a:lnTo>
                      <a:pt x="27" y="236"/>
                    </a:lnTo>
                    <a:lnTo>
                      <a:pt x="40" y="246"/>
                    </a:lnTo>
                    <a:lnTo>
                      <a:pt x="52" y="253"/>
                    </a:lnTo>
                    <a:lnTo>
                      <a:pt x="65" y="258"/>
                    </a:lnTo>
                    <a:lnTo>
                      <a:pt x="79" y="262"/>
                    </a:lnTo>
                    <a:lnTo>
                      <a:pt x="94" y="265"/>
                    </a:lnTo>
                    <a:lnTo>
                      <a:pt x="122" y="268"/>
                    </a:lnTo>
                    <a:lnTo>
                      <a:pt x="122" y="268"/>
                    </a:lnTo>
                    <a:lnTo>
                      <a:pt x="149" y="269"/>
                    </a:lnTo>
                    <a:lnTo>
                      <a:pt x="162" y="269"/>
                    </a:lnTo>
                    <a:lnTo>
                      <a:pt x="174" y="268"/>
                    </a:lnTo>
                    <a:lnTo>
                      <a:pt x="185" y="265"/>
                    </a:lnTo>
                    <a:lnTo>
                      <a:pt x="197" y="261"/>
                    </a:lnTo>
                    <a:lnTo>
                      <a:pt x="208" y="254"/>
                    </a:lnTo>
                    <a:lnTo>
                      <a:pt x="220" y="246"/>
                    </a:lnTo>
                    <a:lnTo>
                      <a:pt x="220" y="246"/>
                    </a:lnTo>
                    <a:lnTo>
                      <a:pt x="228" y="238"/>
                    </a:lnTo>
                    <a:lnTo>
                      <a:pt x="235" y="228"/>
                    </a:lnTo>
                    <a:lnTo>
                      <a:pt x="242" y="217"/>
                    </a:lnTo>
                    <a:lnTo>
                      <a:pt x="246" y="207"/>
                    </a:lnTo>
                    <a:lnTo>
                      <a:pt x="250" y="194"/>
                    </a:lnTo>
                    <a:lnTo>
                      <a:pt x="253" y="182"/>
                    </a:lnTo>
                    <a:lnTo>
                      <a:pt x="255" y="170"/>
                    </a:lnTo>
                    <a:lnTo>
                      <a:pt x="257" y="159"/>
                    </a:lnTo>
                    <a:lnTo>
                      <a:pt x="257" y="159"/>
                    </a:lnTo>
                    <a:lnTo>
                      <a:pt x="258" y="144"/>
                    </a:lnTo>
                    <a:lnTo>
                      <a:pt x="259" y="131"/>
                    </a:lnTo>
                    <a:lnTo>
                      <a:pt x="261" y="117"/>
                    </a:lnTo>
                    <a:lnTo>
                      <a:pt x="262" y="103"/>
                    </a:lnTo>
                    <a:lnTo>
                      <a:pt x="262" y="103"/>
                    </a:lnTo>
                    <a:lnTo>
                      <a:pt x="261" y="97"/>
                    </a:lnTo>
                    <a:lnTo>
                      <a:pt x="259" y="90"/>
                    </a:lnTo>
                    <a:lnTo>
                      <a:pt x="251" y="76"/>
                    </a:lnTo>
                    <a:lnTo>
                      <a:pt x="243" y="64"/>
                    </a:lnTo>
                    <a:lnTo>
                      <a:pt x="235" y="52"/>
                    </a:lnTo>
                    <a:lnTo>
                      <a:pt x="235" y="52"/>
                    </a:lnTo>
                    <a:close/>
                    <a:moveTo>
                      <a:pt x="220" y="128"/>
                    </a:moveTo>
                    <a:lnTo>
                      <a:pt x="220" y="128"/>
                    </a:lnTo>
                    <a:lnTo>
                      <a:pt x="219" y="150"/>
                    </a:lnTo>
                    <a:lnTo>
                      <a:pt x="216" y="170"/>
                    </a:lnTo>
                    <a:lnTo>
                      <a:pt x="211" y="189"/>
                    </a:lnTo>
                    <a:lnTo>
                      <a:pt x="208" y="197"/>
                    </a:lnTo>
                    <a:lnTo>
                      <a:pt x="204" y="205"/>
                    </a:lnTo>
                    <a:lnTo>
                      <a:pt x="198" y="212"/>
                    </a:lnTo>
                    <a:lnTo>
                      <a:pt x="192" y="217"/>
                    </a:lnTo>
                    <a:lnTo>
                      <a:pt x="185" y="223"/>
                    </a:lnTo>
                    <a:lnTo>
                      <a:pt x="177" y="227"/>
                    </a:lnTo>
                    <a:lnTo>
                      <a:pt x="167" y="230"/>
                    </a:lnTo>
                    <a:lnTo>
                      <a:pt x="158" y="232"/>
                    </a:lnTo>
                    <a:lnTo>
                      <a:pt x="147" y="232"/>
                    </a:lnTo>
                    <a:lnTo>
                      <a:pt x="133" y="232"/>
                    </a:lnTo>
                    <a:lnTo>
                      <a:pt x="133" y="232"/>
                    </a:lnTo>
                    <a:lnTo>
                      <a:pt x="113" y="230"/>
                    </a:lnTo>
                    <a:lnTo>
                      <a:pt x="90" y="227"/>
                    </a:lnTo>
                    <a:lnTo>
                      <a:pt x="79" y="223"/>
                    </a:lnTo>
                    <a:lnTo>
                      <a:pt x="68" y="220"/>
                    </a:lnTo>
                    <a:lnTo>
                      <a:pt x="59" y="215"/>
                    </a:lnTo>
                    <a:lnTo>
                      <a:pt x="50" y="208"/>
                    </a:lnTo>
                    <a:lnTo>
                      <a:pt x="50" y="208"/>
                    </a:lnTo>
                    <a:lnTo>
                      <a:pt x="46" y="205"/>
                    </a:lnTo>
                    <a:lnTo>
                      <a:pt x="44" y="201"/>
                    </a:lnTo>
                    <a:lnTo>
                      <a:pt x="40" y="190"/>
                    </a:lnTo>
                    <a:lnTo>
                      <a:pt x="37" y="179"/>
                    </a:lnTo>
                    <a:lnTo>
                      <a:pt x="36" y="166"/>
                    </a:lnTo>
                    <a:lnTo>
                      <a:pt x="36" y="154"/>
                    </a:lnTo>
                    <a:lnTo>
                      <a:pt x="37" y="140"/>
                    </a:lnTo>
                    <a:lnTo>
                      <a:pt x="38" y="129"/>
                    </a:lnTo>
                    <a:lnTo>
                      <a:pt x="41" y="120"/>
                    </a:lnTo>
                    <a:lnTo>
                      <a:pt x="41" y="120"/>
                    </a:lnTo>
                    <a:lnTo>
                      <a:pt x="50" y="91"/>
                    </a:lnTo>
                    <a:lnTo>
                      <a:pt x="56" y="78"/>
                    </a:lnTo>
                    <a:lnTo>
                      <a:pt x="60" y="63"/>
                    </a:lnTo>
                    <a:lnTo>
                      <a:pt x="60" y="63"/>
                    </a:lnTo>
                    <a:lnTo>
                      <a:pt x="63" y="59"/>
                    </a:lnTo>
                    <a:lnTo>
                      <a:pt x="65" y="56"/>
                    </a:lnTo>
                    <a:lnTo>
                      <a:pt x="73" y="49"/>
                    </a:lnTo>
                    <a:lnTo>
                      <a:pt x="84" y="45"/>
                    </a:lnTo>
                    <a:lnTo>
                      <a:pt x="97" y="42"/>
                    </a:lnTo>
                    <a:lnTo>
                      <a:pt x="110" y="40"/>
                    </a:lnTo>
                    <a:lnTo>
                      <a:pt x="124" y="38"/>
                    </a:lnTo>
                    <a:lnTo>
                      <a:pt x="148" y="37"/>
                    </a:lnTo>
                    <a:lnTo>
                      <a:pt x="148" y="37"/>
                    </a:lnTo>
                    <a:lnTo>
                      <a:pt x="160" y="40"/>
                    </a:lnTo>
                    <a:lnTo>
                      <a:pt x="171" y="44"/>
                    </a:lnTo>
                    <a:lnTo>
                      <a:pt x="181" y="48"/>
                    </a:lnTo>
                    <a:lnTo>
                      <a:pt x="189" y="55"/>
                    </a:lnTo>
                    <a:lnTo>
                      <a:pt x="197" y="63"/>
                    </a:lnTo>
                    <a:lnTo>
                      <a:pt x="204" y="72"/>
                    </a:lnTo>
                    <a:lnTo>
                      <a:pt x="216" y="91"/>
                    </a:lnTo>
                    <a:lnTo>
                      <a:pt x="216" y="91"/>
                    </a:lnTo>
                    <a:lnTo>
                      <a:pt x="221" y="102"/>
                    </a:lnTo>
                    <a:lnTo>
                      <a:pt x="221" y="106"/>
                    </a:lnTo>
                    <a:lnTo>
                      <a:pt x="221" y="110"/>
                    </a:lnTo>
                    <a:lnTo>
                      <a:pt x="220" y="117"/>
                    </a:lnTo>
                    <a:lnTo>
                      <a:pt x="220" y="128"/>
                    </a:lnTo>
                    <a:lnTo>
                      <a:pt x="220" y="1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4" name="Freeform 933">
                <a:extLst>
                  <a:ext uri="{FF2B5EF4-FFF2-40B4-BE49-F238E27FC236}">
                    <a16:creationId xmlns:a16="http://schemas.microsoft.com/office/drawing/2014/main" id="{FD60825D-E0CC-42F9-84EB-9CAA10854722}"/>
                  </a:ext>
                </a:extLst>
              </p:cNvPr>
              <p:cNvSpPr>
                <a:spLocks noEditPoints="1"/>
              </p:cNvSpPr>
              <p:nvPr/>
            </p:nvSpPr>
            <p:spPr>
              <a:xfrm>
                <a:off x="5554664" y="3262313"/>
                <a:ext cx="242888" cy="219075"/>
              </a:xfrm>
              <a:custGeom>
                <a:avLst/>
                <a:gdLst/>
                <a:ahLst/>
                <a:cxnLst>
                  <a:cxn ang="0">
                    <a:pos x="137884" y="2122"/>
                  </a:cxn>
                  <a:cxn ang="0">
                    <a:pos x="117732" y="0"/>
                  </a:cxn>
                  <a:cxn ang="0">
                    <a:pos x="86443" y="3183"/>
                  </a:cxn>
                  <a:cxn ang="0">
                    <a:pos x="56745" y="13792"/>
                  </a:cxn>
                  <a:cxn ang="0">
                    <a:pos x="30759" y="30236"/>
                  </a:cxn>
                  <a:cxn ang="0">
                    <a:pos x="11667" y="53575"/>
                  </a:cxn>
                  <a:cxn ang="0">
                    <a:pos x="3712" y="72671"/>
                  </a:cxn>
                  <a:cxn ang="0">
                    <a:pos x="0" y="110333"/>
                  </a:cxn>
                  <a:cxn ang="0">
                    <a:pos x="10076" y="145343"/>
                  </a:cxn>
                  <a:cxn ang="0">
                    <a:pos x="30228" y="176639"/>
                  </a:cxn>
                  <a:cxn ang="0">
                    <a:pos x="58866" y="199979"/>
                  </a:cxn>
                  <a:cxn ang="0">
                    <a:pos x="93337" y="215362"/>
                  </a:cxn>
                  <a:cxn ang="0">
                    <a:pos x="117732" y="218014"/>
                  </a:cxn>
                  <a:cxn ang="0">
                    <a:pos x="153794" y="215362"/>
                  </a:cxn>
                  <a:cxn ang="0">
                    <a:pos x="187734" y="203692"/>
                  </a:cxn>
                  <a:cxn ang="0">
                    <a:pos x="215842" y="183535"/>
                  </a:cxn>
                  <a:cxn ang="0">
                    <a:pos x="235463" y="154891"/>
                  </a:cxn>
                  <a:cxn ang="0">
                    <a:pos x="242888" y="118820"/>
                  </a:cxn>
                  <a:cxn ang="0">
                    <a:pos x="241827" y="98133"/>
                  </a:cxn>
                  <a:cxn ang="0">
                    <a:pos x="231751" y="66836"/>
                  </a:cxn>
                  <a:cxn ang="0">
                    <a:pos x="214251" y="39784"/>
                  </a:cxn>
                  <a:cxn ang="0">
                    <a:pos x="190386" y="18035"/>
                  </a:cxn>
                  <a:cxn ang="0">
                    <a:pos x="161218" y="5304"/>
                  </a:cxn>
                  <a:cxn ang="0">
                    <a:pos x="139475" y="2122"/>
                  </a:cxn>
                  <a:cxn ang="0">
                    <a:pos x="112959" y="197857"/>
                  </a:cxn>
                  <a:cxn ang="0">
                    <a:pos x="79548" y="188839"/>
                  </a:cxn>
                  <a:cxn ang="0">
                    <a:pos x="50911" y="169743"/>
                  </a:cxn>
                  <a:cxn ang="0">
                    <a:pos x="30228" y="144282"/>
                  </a:cxn>
                  <a:cxn ang="0">
                    <a:pos x="19622" y="112455"/>
                  </a:cxn>
                  <a:cxn ang="0">
                    <a:pos x="20683" y="83811"/>
                  </a:cxn>
                  <a:cxn ang="0">
                    <a:pos x="25986" y="69489"/>
                  </a:cxn>
                  <a:cxn ang="0">
                    <a:pos x="41896" y="47740"/>
                  </a:cxn>
                  <a:cxn ang="0">
                    <a:pos x="64699" y="31827"/>
                  </a:cxn>
                  <a:cxn ang="0">
                    <a:pos x="91216" y="22279"/>
                  </a:cxn>
                  <a:cxn ang="0">
                    <a:pos x="119853" y="19627"/>
                  </a:cxn>
                  <a:cxn ang="0">
                    <a:pos x="146900" y="24401"/>
                  </a:cxn>
                  <a:cxn ang="0">
                    <a:pos x="151142" y="25462"/>
                  </a:cxn>
                  <a:cxn ang="0">
                    <a:pos x="154854" y="23870"/>
                  </a:cxn>
                  <a:cxn ang="0">
                    <a:pos x="173416" y="31296"/>
                  </a:cxn>
                  <a:cxn ang="0">
                    <a:pos x="190386" y="44027"/>
                  </a:cxn>
                  <a:cxn ang="0">
                    <a:pos x="205235" y="59941"/>
                  </a:cxn>
                  <a:cxn ang="0">
                    <a:pos x="216372" y="77976"/>
                  </a:cxn>
                  <a:cxn ang="0">
                    <a:pos x="222736" y="96542"/>
                  </a:cxn>
                  <a:cxn ang="0">
                    <a:pos x="224327" y="114046"/>
                  </a:cxn>
                  <a:cxn ang="0">
                    <a:pos x="219554" y="143221"/>
                  </a:cxn>
                  <a:cxn ang="0">
                    <a:pos x="203644" y="167091"/>
                  </a:cxn>
                  <a:cxn ang="0">
                    <a:pos x="181371" y="185126"/>
                  </a:cxn>
                  <a:cxn ang="0">
                    <a:pos x="153794" y="195735"/>
                  </a:cxn>
                  <a:cxn ang="0">
                    <a:pos x="123565" y="199448"/>
                  </a:cxn>
                </a:cxnLst>
                <a:rect l="0" t="0" r="0" b="0"/>
                <a:pathLst>
                  <a:path w="458" h="413">
                    <a:moveTo>
                      <a:pt x="263" y="4"/>
                    </a:moveTo>
                    <a:lnTo>
                      <a:pt x="263" y="4"/>
                    </a:lnTo>
                    <a:lnTo>
                      <a:pt x="260" y="4"/>
                    </a:lnTo>
                    <a:lnTo>
                      <a:pt x="260" y="4"/>
                    </a:lnTo>
                    <a:lnTo>
                      <a:pt x="241" y="2"/>
                    </a:lnTo>
                    <a:lnTo>
                      <a:pt x="222" y="0"/>
                    </a:lnTo>
                    <a:lnTo>
                      <a:pt x="202" y="0"/>
                    </a:lnTo>
                    <a:lnTo>
                      <a:pt x="183" y="3"/>
                    </a:lnTo>
                    <a:lnTo>
                      <a:pt x="163" y="6"/>
                    </a:lnTo>
                    <a:lnTo>
                      <a:pt x="144" y="11"/>
                    </a:lnTo>
                    <a:lnTo>
                      <a:pt x="125" y="18"/>
                    </a:lnTo>
                    <a:lnTo>
                      <a:pt x="107" y="26"/>
                    </a:lnTo>
                    <a:lnTo>
                      <a:pt x="89" y="34"/>
                    </a:lnTo>
                    <a:lnTo>
                      <a:pt x="73" y="45"/>
                    </a:lnTo>
                    <a:lnTo>
                      <a:pt x="58" y="57"/>
                    </a:lnTo>
                    <a:lnTo>
                      <a:pt x="45" y="71"/>
                    </a:lnTo>
                    <a:lnTo>
                      <a:pt x="32" y="86"/>
                    </a:lnTo>
                    <a:lnTo>
                      <a:pt x="22" y="101"/>
                    </a:lnTo>
                    <a:lnTo>
                      <a:pt x="13" y="118"/>
                    </a:lnTo>
                    <a:lnTo>
                      <a:pt x="7" y="137"/>
                    </a:lnTo>
                    <a:lnTo>
                      <a:pt x="7" y="137"/>
                    </a:lnTo>
                    <a:lnTo>
                      <a:pt x="1" y="160"/>
                    </a:lnTo>
                    <a:lnTo>
                      <a:pt x="0" y="185"/>
                    </a:lnTo>
                    <a:lnTo>
                      <a:pt x="0" y="208"/>
                    </a:lnTo>
                    <a:lnTo>
                      <a:pt x="4" y="231"/>
                    </a:lnTo>
                    <a:lnTo>
                      <a:pt x="9" y="253"/>
                    </a:lnTo>
                    <a:lnTo>
                      <a:pt x="19" y="274"/>
                    </a:lnTo>
                    <a:lnTo>
                      <a:pt x="30" y="295"/>
                    </a:lnTo>
                    <a:lnTo>
                      <a:pt x="42" y="315"/>
                    </a:lnTo>
                    <a:lnTo>
                      <a:pt x="57" y="333"/>
                    </a:lnTo>
                    <a:lnTo>
                      <a:pt x="73" y="350"/>
                    </a:lnTo>
                    <a:lnTo>
                      <a:pt x="92" y="365"/>
                    </a:lnTo>
                    <a:lnTo>
                      <a:pt x="111" y="377"/>
                    </a:lnTo>
                    <a:lnTo>
                      <a:pt x="131" y="390"/>
                    </a:lnTo>
                    <a:lnTo>
                      <a:pt x="153" y="399"/>
                    </a:lnTo>
                    <a:lnTo>
                      <a:pt x="176" y="406"/>
                    </a:lnTo>
                    <a:lnTo>
                      <a:pt x="199" y="410"/>
                    </a:lnTo>
                    <a:lnTo>
                      <a:pt x="199" y="410"/>
                    </a:lnTo>
                    <a:lnTo>
                      <a:pt x="222" y="411"/>
                    </a:lnTo>
                    <a:lnTo>
                      <a:pt x="244" y="413"/>
                    </a:lnTo>
                    <a:lnTo>
                      <a:pt x="267" y="410"/>
                    </a:lnTo>
                    <a:lnTo>
                      <a:pt x="290" y="406"/>
                    </a:lnTo>
                    <a:lnTo>
                      <a:pt x="312" y="400"/>
                    </a:lnTo>
                    <a:lnTo>
                      <a:pt x="334" y="394"/>
                    </a:lnTo>
                    <a:lnTo>
                      <a:pt x="354" y="384"/>
                    </a:lnTo>
                    <a:lnTo>
                      <a:pt x="373" y="373"/>
                    </a:lnTo>
                    <a:lnTo>
                      <a:pt x="391" y="360"/>
                    </a:lnTo>
                    <a:lnTo>
                      <a:pt x="407" y="346"/>
                    </a:lnTo>
                    <a:lnTo>
                      <a:pt x="422" y="330"/>
                    </a:lnTo>
                    <a:lnTo>
                      <a:pt x="434" y="312"/>
                    </a:lnTo>
                    <a:lnTo>
                      <a:pt x="444" y="292"/>
                    </a:lnTo>
                    <a:lnTo>
                      <a:pt x="452" y="272"/>
                    </a:lnTo>
                    <a:lnTo>
                      <a:pt x="457" y="249"/>
                    </a:lnTo>
                    <a:lnTo>
                      <a:pt x="458" y="224"/>
                    </a:lnTo>
                    <a:lnTo>
                      <a:pt x="458" y="224"/>
                    </a:lnTo>
                    <a:lnTo>
                      <a:pt x="458" y="205"/>
                    </a:lnTo>
                    <a:lnTo>
                      <a:pt x="456" y="185"/>
                    </a:lnTo>
                    <a:lnTo>
                      <a:pt x="452" y="164"/>
                    </a:lnTo>
                    <a:lnTo>
                      <a:pt x="445" y="145"/>
                    </a:lnTo>
                    <a:lnTo>
                      <a:pt x="437" y="126"/>
                    </a:lnTo>
                    <a:lnTo>
                      <a:pt x="427" y="109"/>
                    </a:lnTo>
                    <a:lnTo>
                      <a:pt x="416" y="91"/>
                    </a:lnTo>
                    <a:lnTo>
                      <a:pt x="404" y="75"/>
                    </a:lnTo>
                    <a:lnTo>
                      <a:pt x="391" y="60"/>
                    </a:lnTo>
                    <a:lnTo>
                      <a:pt x="376" y="46"/>
                    </a:lnTo>
                    <a:lnTo>
                      <a:pt x="359" y="34"/>
                    </a:lnTo>
                    <a:lnTo>
                      <a:pt x="342" y="23"/>
                    </a:lnTo>
                    <a:lnTo>
                      <a:pt x="323" y="15"/>
                    </a:lnTo>
                    <a:lnTo>
                      <a:pt x="304" y="10"/>
                    </a:lnTo>
                    <a:lnTo>
                      <a:pt x="285" y="6"/>
                    </a:lnTo>
                    <a:lnTo>
                      <a:pt x="263" y="4"/>
                    </a:lnTo>
                    <a:lnTo>
                      <a:pt x="263" y="4"/>
                    </a:lnTo>
                    <a:close/>
                    <a:moveTo>
                      <a:pt x="233" y="376"/>
                    </a:moveTo>
                    <a:lnTo>
                      <a:pt x="233" y="376"/>
                    </a:lnTo>
                    <a:lnTo>
                      <a:pt x="213" y="373"/>
                    </a:lnTo>
                    <a:lnTo>
                      <a:pt x="191" y="371"/>
                    </a:lnTo>
                    <a:lnTo>
                      <a:pt x="171" y="364"/>
                    </a:lnTo>
                    <a:lnTo>
                      <a:pt x="150" y="356"/>
                    </a:lnTo>
                    <a:lnTo>
                      <a:pt x="131" y="346"/>
                    </a:lnTo>
                    <a:lnTo>
                      <a:pt x="114" y="334"/>
                    </a:lnTo>
                    <a:lnTo>
                      <a:pt x="96" y="320"/>
                    </a:lnTo>
                    <a:lnTo>
                      <a:pt x="81" y="306"/>
                    </a:lnTo>
                    <a:lnTo>
                      <a:pt x="68" y="289"/>
                    </a:lnTo>
                    <a:lnTo>
                      <a:pt x="57" y="272"/>
                    </a:lnTo>
                    <a:lnTo>
                      <a:pt x="47" y="253"/>
                    </a:lnTo>
                    <a:lnTo>
                      <a:pt x="41" y="234"/>
                    </a:lnTo>
                    <a:lnTo>
                      <a:pt x="37" y="212"/>
                    </a:lnTo>
                    <a:lnTo>
                      <a:pt x="35" y="192"/>
                    </a:lnTo>
                    <a:lnTo>
                      <a:pt x="37" y="168"/>
                    </a:lnTo>
                    <a:lnTo>
                      <a:pt x="39" y="158"/>
                    </a:lnTo>
                    <a:lnTo>
                      <a:pt x="42" y="147"/>
                    </a:lnTo>
                    <a:lnTo>
                      <a:pt x="42" y="147"/>
                    </a:lnTo>
                    <a:lnTo>
                      <a:pt x="49" y="131"/>
                    </a:lnTo>
                    <a:lnTo>
                      <a:pt x="57" y="116"/>
                    </a:lnTo>
                    <a:lnTo>
                      <a:pt x="66" y="102"/>
                    </a:lnTo>
                    <a:lnTo>
                      <a:pt x="79" y="90"/>
                    </a:lnTo>
                    <a:lnTo>
                      <a:pt x="92" y="78"/>
                    </a:lnTo>
                    <a:lnTo>
                      <a:pt x="106" y="68"/>
                    </a:lnTo>
                    <a:lnTo>
                      <a:pt x="122" y="60"/>
                    </a:lnTo>
                    <a:lnTo>
                      <a:pt x="138" y="52"/>
                    </a:lnTo>
                    <a:lnTo>
                      <a:pt x="155" y="46"/>
                    </a:lnTo>
                    <a:lnTo>
                      <a:pt x="172" y="42"/>
                    </a:lnTo>
                    <a:lnTo>
                      <a:pt x="190" y="40"/>
                    </a:lnTo>
                    <a:lnTo>
                      <a:pt x="207" y="37"/>
                    </a:lnTo>
                    <a:lnTo>
                      <a:pt x="226" y="37"/>
                    </a:lnTo>
                    <a:lnTo>
                      <a:pt x="244" y="38"/>
                    </a:lnTo>
                    <a:lnTo>
                      <a:pt x="260" y="42"/>
                    </a:lnTo>
                    <a:lnTo>
                      <a:pt x="277" y="46"/>
                    </a:lnTo>
                    <a:lnTo>
                      <a:pt x="277" y="46"/>
                    </a:lnTo>
                    <a:lnTo>
                      <a:pt x="281" y="48"/>
                    </a:lnTo>
                    <a:lnTo>
                      <a:pt x="285" y="48"/>
                    </a:lnTo>
                    <a:lnTo>
                      <a:pt x="289" y="46"/>
                    </a:lnTo>
                    <a:lnTo>
                      <a:pt x="292" y="45"/>
                    </a:lnTo>
                    <a:lnTo>
                      <a:pt x="292" y="45"/>
                    </a:lnTo>
                    <a:lnTo>
                      <a:pt x="304" y="48"/>
                    </a:lnTo>
                    <a:lnTo>
                      <a:pt x="315" y="53"/>
                    </a:lnTo>
                    <a:lnTo>
                      <a:pt x="327" y="59"/>
                    </a:lnTo>
                    <a:lnTo>
                      <a:pt x="338" y="67"/>
                    </a:lnTo>
                    <a:lnTo>
                      <a:pt x="349" y="74"/>
                    </a:lnTo>
                    <a:lnTo>
                      <a:pt x="359" y="83"/>
                    </a:lnTo>
                    <a:lnTo>
                      <a:pt x="369" y="93"/>
                    </a:lnTo>
                    <a:lnTo>
                      <a:pt x="378" y="102"/>
                    </a:lnTo>
                    <a:lnTo>
                      <a:pt x="387" y="113"/>
                    </a:lnTo>
                    <a:lnTo>
                      <a:pt x="395" y="124"/>
                    </a:lnTo>
                    <a:lnTo>
                      <a:pt x="401" y="135"/>
                    </a:lnTo>
                    <a:lnTo>
                      <a:pt x="408" y="147"/>
                    </a:lnTo>
                    <a:lnTo>
                      <a:pt x="414" y="158"/>
                    </a:lnTo>
                    <a:lnTo>
                      <a:pt x="418" y="170"/>
                    </a:lnTo>
                    <a:lnTo>
                      <a:pt x="420" y="182"/>
                    </a:lnTo>
                    <a:lnTo>
                      <a:pt x="423" y="194"/>
                    </a:lnTo>
                    <a:lnTo>
                      <a:pt x="423" y="194"/>
                    </a:lnTo>
                    <a:lnTo>
                      <a:pt x="423" y="215"/>
                    </a:lnTo>
                    <a:lnTo>
                      <a:pt x="422" y="234"/>
                    </a:lnTo>
                    <a:lnTo>
                      <a:pt x="419" y="253"/>
                    </a:lnTo>
                    <a:lnTo>
                      <a:pt x="414" y="270"/>
                    </a:lnTo>
                    <a:lnTo>
                      <a:pt x="406" y="287"/>
                    </a:lnTo>
                    <a:lnTo>
                      <a:pt x="396" y="301"/>
                    </a:lnTo>
                    <a:lnTo>
                      <a:pt x="384" y="315"/>
                    </a:lnTo>
                    <a:lnTo>
                      <a:pt x="372" y="327"/>
                    </a:lnTo>
                    <a:lnTo>
                      <a:pt x="358" y="338"/>
                    </a:lnTo>
                    <a:lnTo>
                      <a:pt x="342" y="349"/>
                    </a:lnTo>
                    <a:lnTo>
                      <a:pt x="325" y="357"/>
                    </a:lnTo>
                    <a:lnTo>
                      <a:pt x="308" y="364"/>
                    </a:lnTo>
                    <a:lnTo>
                      <a:pt x="290" y="369"/>
                    </a:lnTo>
                    <a:lnTo>
                      <a:pt x="271" y="373"/>
                    </a:lnTo>
                    <a:lnTo>
                      <a:pt x="252" y="375"/>
                    </a:lnTo>
                    <a:lnTo>
                      <a:pt x="233" y="376"/>
                    </a:lnTo>
                    <a:lnTo>
                      <a:pt x="233" y="3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5" name="Freeform 934">
                <a:extLst>
                  <a:ext uri="{FF2B5EF4-FFF2-40B4-BE49-F238E27FC236}">
                    <a16:creationId xmlns:a16="http://schemas.microsoft.com/office/drawing/2014/main" id="{F56D47E3-6AE5-40C1-BB95-216A42AF4D17}"/>
                  </a:ext>
                </a:extLst>
              </p:cNvPr>
              <p:cNvSpPr>
                <a:spLocks noEditPoints="1"/>
              </p:cNvSpPr>
              <p:nvPr/>
            </p:nvSpPr>
            <p:spPr>
              <a:xfrm>
                <a:off x="5600702" y="3303588"/>
                <a:ext cx="147638" cy="128588"/>
              </a:xfrm>
              <a:custGeom>
                <a:avLst/>
                <a:gdLst/>
                <a:ahLst/>
                <a:cxnLst>
                  <a:cxn ang="0">
                    <a:pos x="130705" y="16864"/>
                  </a:cxn>
                  <a:cxn ang="0">
                    <a:pos x="122767" y="8432"/>
                  </a:cxn>
                  <a:cxn ang="0">
                    <a:pos x="111125" y="3162"/>
                  </a:cxn>
                  <a:cxn ang="0">
                    <a:pos x="98955" y="1054"/>
                  </a:cxn>
                  <a:cxn ang="0">
                    <a:pos x="86784" y="0"/>
                  </a:cxn>
                  <a:cxn ang="0">
                    <a:pos x="83079" y="0"/>
                  </a:cxn>
                  <a:cxn ang="0">
                    <a:pos x="79375" y="2108"/>
                  </a:cxn>
                  <a:cxn ang="0">
                    <a:pos x="66675" y="1054"/>
                  </a:cxn>
                  <a:cxn ang="0">
                    <a:pos x="46567" y="2635"/>
                  </a:cxn>
                  <a:cxn ang="0">
                    <a:pos x="34925" y="5270"/>
                  </a:cxn>
                  <a:cxn ang="0">
                    <a:pos x="30163" y="8432"/>
                  </a:cxn>
                  <a:cxn ang="0">
                    <a:pos x="14817" y="20026"/>
                  </a:cxn>
                  <a:cxn ang="0">
                    <a:pos x="6350" y="30566"/>
                  </a:cxn>
                  <a:cxn ang="0">
                    <a:pos x="529" y="42160"/>
                  </a:cxn>
                  <a:cxn ang="0">
                    <a:pos x="0" y="47430"/>
                  </a:cxn>
                  <a:cxn ang="0">
                    <a:pos x="1058" y="69037"/>
                  </a:cxn>
                  <a:cxn ang="0">
                    <a:pos x="5821" y="81158"/>
                  </a:cxn>
                  <a:cxn ang="0">
                    <a:pos x="12700" y="92752"/>
                  </a:cxn>
                  <a:cxn ang="0">
                    <a:pos x="17992" y="98549"/>
                  </a:cxn>
                  <a:cxn ang="0">
                    <a:pos x="34396" y="114359"/>
                  </a:cxn>
                  <a:cxn ang="0">
                    <a:pos x="46038" y="122264"/>
                  </a:cxn>
                  <a:cxn ang="0">
                    <a:pos x="60325" y="126480"/>
                  </a:cxn>
                  <a:cxn ang="0">
                    <a:pos x="68263" y="127534"/>
                  </a:cxn>
                  <a:cxn ang="0">
                    <a:pos x="89429" y="128588"/>
                  </a:cxn>
                  <a:cxn ang="0">
                    <a:pos x="102659" y="127534"/>
                  </a:cxn>
                  <a:cxn ang="0">
                    <a:pos x="115359" y="122791"/>
                  </a:cxn>
                  <a:cxn ang="0">
                    <a:pos x="121180" y="118575"/>
                  </a:cxn>
                  <a:cxn ang="0">
                    <a:pos x="125942" y="113305"/>
                  </a:cxn>
                  <a:cxn ang="0">
                    <a:pos x="137055" y="94860"/>
                  </a:cxn>
                  <a:cxn ang="0">
                    <a:pos x="139700" y="90644"/>
                  </a:cxn>
                  <a:cxn ang="0">
                    <a:pos x="142875" y="78523"/>
                  </a:cxn>
                  <a:cxn ang="0">
                    <a:pos x="144992" y="65348"/>
                  </a:cxn>
                  <a:cxn ang="0">
                    <a:pos x="146050" y="60605"/>
                  </a:cxn>
                  <a:cxn ang="0">
                    <a:pos x="147638" y="47430"/>
                  </a:cxn>
                  <a:cxn ang="0">
                    <a:pos x="143934" y="36890"/>
                  </a:cxn>
                  <a:cxn ang="0">
                    <a:pos x="137584" y="27931"/>
                  </a:cxn>
                  <a:cxn ang="0">
                    <a:pos x="130705" y="16864"/>
                  </a:cxn>
                  <a:cxn ang="0">
                    <a:pos x="127530" y="55335"/>
                  </a:cxn>
                  <a:cxn ang="0">
                    <a:pos x="121180" y="82739"/>
                  </a:cxn>
                  <a:cxn ang="0">
                    <a:pos x="115359" y="95387"/>
                  </a:cxn>
                  <a:cxn ang="0">
                    <a:pos x="110596" y="102238"/>
                  </a:cxn>
                  <a:cxn ang="0">
                    <a:pos x="103188" y="106981"/>
                  </a:cxn>
                  <a:cxn ang="0">
                    <a:pos x="93663" y="110143"/>
                  </a:cxn>
                  <a:cxn ang="0">
                    <a:pos x="88900" y="110143"/>
                  </a:cxn>
                  <a:cxn ang="0">
                    <a:pos x="67204" y="106981"/>
                  </a:cxn>
                  <a:cxn ang="0">
                    <a:pos x="47096" y="99076"/>
                  </a:cxn>
                  <a:cxn ang="0">
                    <a:pos x="34925" y="90117"/>
                  </a:cxn>
                  <a:cxn ang="0">
                    <a:pos x="28046" y="82212"/>
                  </a:cxn>
                  <a:cxn ang="0">
                    <a:pos x="22225" y="72726"/>
                  </a:cxn>
                  <a:cxn ang="0">
                    <a:pos x="20108" y="67456"/>
                  </a:cxn>
                  <a:cxn ang="0">
                    <a:pos x="16933" y="52173"/>
                  </a:cxn>
                  <a:cxn ang="0">
                    <a:pos x="18521" y="45322"/>
                  </a:cxn>
                  <a:cxn ang="0">
                    <a:pos x="24871" y="36363"/>
                  </a:cxn>
                  <a:cxn ang="0">
                    <a:pos x="35983" y="28985"/>
                  </a:cxn>
                  <a:cxn ang="0">
                    <a:pos x="48683" y="25296"/>
                  </a:cxn>
                  <a:cxn ang="0">
                    <a:pos x="71438" y="22661"/>
                  </a:cxn>
                  <a:cxn ang="0">
                    <a:pos x="96838" y="22134"/>
                  </a:cxn>
                  <a:cxn ang="0">
                    <a:pos x="99484" y="22134"/>
                  </a:cxn>
                  <a:cxn ang="0">
                    <a:pos x="105305" y="24242"/>
                  </a:cxn>
                  <a:cxn ang="0">
                    <a:pos x="115888" y="30039"/>
                  </a:cxn>
                  <a:cxn ang="0">
                    <a:pos x="124884" y="38471"/>
                  </a:cxn>
                  <a:cxn ang="0">
                    <a:pos x="128588" y="49011"/>
                  </a:cxn>
                  <a:cxn ang="0">
                    <a:pos x="127530" y="55335"/>
                  </a:cxn>
                </a:cxnLst>
                <a:rect l="0" t="0" r="0" b="0"/>
                <a:pathLst>
                  <a:path w="279" h="244">
                    <a:moveTo>
                      <a:pt x="247" y="32"/>
                    </a:moveTo>
                    <a:lnTo>
                      <a:pt x="247" y="32"/>
                    </a:lnTo>
                    <a:lnTo>
                      <a:pt x="240" y="24"/>
                    </a:lnTo>
                    <a:lnTo>
                      <a:pt x="232" y="16"/>
                    </a:lnTo>
                    <a:lnTo>
                      <a:pt x="221" y="10"/>
                    </a:lnTo>
                    <a:lnTo>
                      <a:pt x="210" y="6"/>
                    </a:lnTo>
                    <a:lnTo>
                      <a:pt x="199" y="4"/>
                    </a:lnTo>
                    <a:lnTo>
                      <a:pt x="187" y="2"/>
                    </a:lnTo>
                    <a:lnTo>
                      <a:pt x="164" y="0"/>
                    </a:lnTo>
                    <a:lnTo>
                      <a:pt x="164" y="0"/>
                    </a:lnTo>
                    <a:lnTo>
                      <a:pt x="160" y="0"/>
                    </a:lnTo>
                    <a:lnTo>
                      <a:pt x="157" y="0"/>
                    </a:lnTo>
                    <a:lnTo>
                      <a:pt x="153" y="2"/>
                    </a:lnTo>
                    <a:lnTo>
                      <a:pt x="150" y="4"/>
                    </a:lnTo>
                    <a:lnTo>
                      <a:pt x="150" y="4"/>
                    </a:lnTo>
                    <a:lnTo>
                      <a:pt x="126" y="2"/>
                    </a:lnTo>
                    <a:lnTo>
                      <a:pt x="100" y="4"/>
                    </a:lnTo>
                    <a:lnTo>
                      <a:pt x="88" y="5"/>
                    </a:lnTo>
                    <a:lnTo>
                      <a:pt x="77" y="6"/>
                    </a:lnTo>
                    <a:lnTo>
                      <a:pt x="66" y="10"/>
                    </a:lnTo>
                    <a:lnTo>
                      <a:pt x="57" y="16"/>
                    </a:lnTo>
                    <a:lnTo>
                      <a:pt x="57" y="16"/>
                    </a:lnTo>
                    <a:lnTo>
                      <a:pt x="38" y="29"/>
                    </a:lnTo>
                    <a:lnTo>
                      <a:pt x="28" y="38"/>
                    </a:lnTo>
                    <a:lnTo>
                      <a:pt x="20" y="47"/>
                    </a:lnTo>
                    <a:lnTo>
                      <a:pt x="12" y="58"/>
                    </a:lnTo>
                    <a:lnTo>
                      <a:pt x="5" y="69"/>
                    </a:lnTo>
                    <a:lnTo>
                      <a:pt x="1" y="80"/>
                    </a:lnTo>
                    <a:lnTo>
                      <a:pt x="0" y="90"/>
                    </a:lnTo>
                    <a:lnTo>
                      <a:pt x="0" y="90"/>
                    </a:lnTo>
                    <a:lnTo>
                      <a:pt x="1" y="119"/>
                    </a:lnTo>
                    <a:lnTo>
                      <a:pt x="2" y="131"/>
                    </a:lnTo>
                    <a:lnTo>
                      <a:pt x="6" y="143"/>
                    </a:lnTo>
                    <a:lnTo>
                      <a:pt x="11" y="154"/>
                    </a:lnTo>
                    <a:lnTo>
                      <a:pt x="16" y="165"/>
                    </a:lnTo>
                    <a:lnTo>
                      <a:pt x="24" y="176"/>
                    </a:lnTo>
                    <a:lnTo>
                      <a:pt x="34" y="187"/>
                    </a:lnTo>
                    <a:lnTo>
                      <a:pt x="34" y="187"/>
                    </a:lnTo>
                    <a:lnTo>
                      <a:pt x="54" y="207"/>
                    </a:lnTo>
                    <a:lnTo>
                      <a:pt x="65" y="217"/>
                    </a:lnTo>
                    <a:lnTo>
                      <a:pt x="76" y="225"/>
                    </a:lnTo>
                    <a:lnTo>
                      <a:pt x="87" y="232"/>
                    </a:lnTo>
                    <a:lnTo>
                      <a:pt x="100" y="237"/>
                    </a:lnTo>
                    <a:lnTo>
                      <a:pt x="114" y="240"/>
                    </a:lnTo>
                    <a:lnTo>
                      <a:pt x="129" y="242"/>
                    </a:lnTo>
                    <a:lnTo>
                      <a:pt x="129" y="242"/>
                    </a:lnTo>
                    <a:lnTo>
                      <a:pt x="156" y="244"/>
                    </a:lnTo>
                    <a:lnTo>
                      <a:pt x="169" y="244"/>
                    </a:lnTo>
                    <a:lnTo>
                      <a:pt x="182" y="244"/>
                    </a:lnTo>
                    <a:lnTo>
                      <a:pt x="194" y="242"/>
                    </a:lnTo>
                    <a:lnTo>
                      <a:pt x="206" y="238"/>
                    </a:lnTo>
                    <a:lnTo>
                      <a:pt x="218" y="233"/>
                    </a:lnTo>
                    <a:lnTo>
                      <a:pt x="229" y="225"/>
                    </a:lnTo>
                    <a:lnTo>
                      <a:pt x="229" y="225"/>
                    </a:lnTo>
                    <a:lnTo>
                      <a:pt x="234" y="221"/>
                    </a:lnTo>
                    <a:lnTo>
                      <a:pt x="238" y="215"/>
                    </a:lnTo>
                    <a:lnTo>
                      <a:pt x="247" y="204"/>
                    </a:lnTo>
                    <a:lnTo>
                      <a:pt x="259" y="180"/>
                    </a:lnTo>
                    <a:lnTo>
                      <a:pt x="259" y="180"/>
                    </a:lnTo>
                    <a:lnTo>
                      <a:pt x="264" y="172"/>
                    </a:lnTo>
                    <a:lnTo>
                      <a:pt x="267" y="164"/>
                    </a:lnTo>
                    <a:lnTo>
                      <a:pt x="270" y="149"/>
                    </a:lnTo>
                    <a:lnTo>
                      <a:pt x="272" y="134"/>
                    </a:lnTo>
                    <a:lnTo>
                      <a:pt x="274" y="124"/>
                    </a:lnTo>
                    <a:lnTo>
                      <a:pt x="276" y="115"/>
                    </a:lnTo>
                    <a:lnTo>
                      <a:pt x="276" y="115"/>
                    </a:lnTo>
                    <a:lnTo>
                      <a:pt x="279" y="103"/>
                    </a:lnTo>
                    <a:lnTo>
                      <a:pt x="279" y="90"/>
                    </a:lnTo>
                    <a:lnTo>
                      <a:pt x="276" y="81"/>
                    </a:lnTo>
                    <a:lnTo>
                      <a:pt x="272" y="70"/>
                    </a:lnTo>
                    <a:lnTo>
                      <a:pt x="267" y="62"/>
                    </a:lnTo>
                    <a:lnTo>
                      <a:pt x="260" y="53"/>
                    </a:lnTo>
                    <a:lnTo>
                      <a:pt x="247" y="32"/>
                    </a:lnTo>
                    <a:lnTo>
                      <a:pt x="247" y="32"/>
                    </a:lnTo>
                    <a:close/>
                    <a:moveTo>
                      <a:pt x="241" y="105"/>
                    </a:moveTo>
                    <a:lnTo>
                      <a:pt x="241" y="105"/>
                    </a:lnTo>
                    <a:lnTo>
                      <a:pt x="234" y="139"/>
                    </a:lnTo>
                    <a:lnTo>
                      <a:pt x="229" y="157"/>
                    </a:lnTo>
                    <a:lnTo>
                      <a:pt x="222" y="173"/>
                    </a:lnTo>
                    <a:lnTo>
                      <a:pt x="218" y="181"/>
                    </a:lnTo>
                    <a:lnTo>
                      <a:pt x="214" y="188"/>
                    </a:lnTo>
                    <a:lnTo>
                      <a:pt x="209" y="194"/>
                    </a:lnTo>
                    <a:lnTo>
                      <a:pt x="202" y="199"/>
                    </a:lnTo>
                    <a:lnTo>
                      <a:pt x="195" y="203"/>
                    </a:lnTo>
                    <a:lnTo>
                      <a:pt x="187" y="206"/>
                    </a:lnTo>
                    <a:lnTo>
                      <a:pt x="177" y="209"/>
                    </a:lnTo>
                    <a:lnTo>
                      <a:pt x="168" y="209"/>
                    </a:lnTo>
                    <a:lnTo>
                      <a:pt x="168" y="209"/>
                    </a:lnTo>
                    <a:lnTo>
                      <a:pt x="148" y="207"/>
                    </a:lnTo>
                    <a:lnTo>
                      <a:pt x="127" y="203"/>
                    </a:lnTo>
                    <a:lnTo>
                      <a:pt x="108" y="198"/>
                    </a:lnTo>
                    <a:lnTo>
                      <a:pt x="89" y="188"/>
                    </a:lnTo>
                    <a:lnTo>
                      <a:pt x="73" y="177"/>
                    </a:lnTo>
                    <a:lnTo>
                      <a:pt x="66" y="171"/>
                    </a:lnTo>
                    <a:lnTo>
                      <a:pt x="58" y="164"/>
                    </a:lnTo>
                    <a:lnTo>
                      <a:pt x="53" y="156"/>
                    </a:lnTo>
                    <a:lnTo>
                      <a:pt x="47" y="147"/>
                    </a:lnTo>
                    <a:lnTo>
                      <a:pt x="42" y="138"/>
                    </a:lnTo>
                    <a:lnTo>
                      <a:pt x="38" y="128"/>
                    </a:lnTo>
                    <a:lnTo>
                      <a:pt x="38" y="128"/>
                    </a:lnTo>
                    <a:lnTo>
                      <a:pt x="34" y="112"/>
                    </a:lnTo>
                    <a:lnTo>
                      <a:pt x="32" y="99"/>
                    </a:lnTo>
                    <a:lnTo>
                      <a:pt x="32" y="93"/>
                    </a:lnTo>
                    <a:lnTo>
                      <a:pt x="35" y="86"/>
                    </a:lnTo>
                    <a:lnTo>
                      <a:pt x="39" y="77"/>
                    </a:lnTo>
                    <a:lnTo>
                      <a:pt x="47" y="69"/>
                    </a:lnTo>
                    <a:lnTo>
                      <a:pt x="55" y="62"/>
                    </a:lnTo>
                    <a:lnTo>
                      <a:pt x="68" y="55"/>
                    </a:lnTo>
                    <a:lnTo>
                      <a:pt x="80" y="51"/>
                    </a:lnTo>
                    <a:lnTo>
                      <a:pt x="92" y="48"/>
                    </a:lnTo>
                    <a:lnTo>
                      <a:pt x="107" y="46"/>
                    </a:lnTo>
                    <a:lnTo>
                      <a:pt x="135" y="43"/>
                    </a:lnTo>
                    <a:lnTo>
                      <a:pt x="161" y="42"/>
                    </a:lnTo>
                    <a:lnTo>
                      <a:pt x="183" y="42"/>
                    </a:lnTo>
                    <a:lnTo>
                      <a:pt x="183" y="42"/>
                    </a:lnTo>
                    <a:lnTo>
                      <a:pt x="188" y="42"/>
                    </a:lnTo>
                    <a:lnTo>
                      <a:pt x="188" y="42"/>
                    </a:lnTo>
                    <a:lnTo>
                      <a:pt x="199" y="46"/>
                    </a:lnTo>
                    <a:lnTo>
                      <a:pt x="210" y="50"/>
                    </a:lnTo>
                    <a:lnTo>
                      <a:pt x="219" y="57"/>
                    </a:lnTo>
                    <a:lnTo>
                      <a:pt x="228" y="65"/>
                    </a:lnTo>
                    <a:lnTo>
                      <a:pt x="236" y="73"/>
                    </a:lnTo>
                    <a:lnTo>
                      <a:pt x="240" y="82"/>
                    </a:lnTo>
                    <a:lnTo>
                      <a:pt x="243" y="93"/>
                    </a:lnTo>
                    <a:lnTo>
                      <a:pt x="243" y="99"/>
                    </a:lnTo>
                    <a:lnTo>
                      <a:pt x="241" y="105"/>
                    </a:lnTo>
                    <a:lnTo>
                      <a:pt x="241" y="10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6" name="Freeform 935">
                <a:extLst>
                  <a:ext uri="{FF2B5EF4-FFF2-40B4-BE49-F238E27FC236}">
                    <a16:creationId xmlns:a16="http://schemas.microsoft.com/office/drawing/2014/main" id="{752B4CD8-2CC5-498C-95AA-A39F7BF0E486}"/>
                  </a:ext>
                </a:extLst>
              </p:cNvPr>
              <p:cNvSpPr/>
              <p:nvPr/>
            </p:nvSpPr>
            <p:spPr>
              <a:xfrm>
                <a:off x="5635627" y="3241676"/>
                <a:ext cx="22225" cy="36513"/>
              </a:xfrm>
              <a:custGeom>
                <a:avLst/>
                <a:gdLst/>
                <a:ahLst/>
                <a:cxnLst>
                  <a:cxn ang="0">
                    <a:pos x="19579" y="18529"/>
                  </a:cxn>
                  <a:cxn ang="0">
                    <a:pos x="19579" y="9809"/>
                  </a:cxn>
                  <a:cxn ang="0">
                    <a:pos x="19579" y="9809"/>
                  </a:cxn>
                  <a:cxn ang="0">
                    <a:pos x="19579" y="7630"/>
                  </a:cxn>
                  <a:cxn ang="0">
                    <a:pos x="18521" y="5450"/>
                  </a:cxn>
                  <a:cxn ang="0">
                    <a:pos x="16404" y="2180"/>
                  </a:cxn>
                  <a:cxn ang="0">
                    <a:pos x="13758" y="1090"/>
                  </a:cxn>
                  <a:cxn ang="0">
                    <a:pos x="10054" y="0"/>
                  </a:cxn>
                  <a:cxn ang="0">
                    <a:pos x="6350" y="1090"/>
                  </a:cxn>
                  <a:cxn ang="0">
                    <a:pos x="3704" y="2180"/>
                  </a:cxn>
                  <a:cxn ang="0">
                    <a:pos x="1588" y="5450"/>
                  </a:cxn>
                  <a:cxn ang="0">
                    <a:pos x="1058" y="7630"/>
                  </a:cxn>
                  <a:cxn ang="0">
                    <a:pos x="0" y="9809"/>
                  </a:cxn>
                  <a:cxn ang="0">
                    <a:pos x="0" y="26159"/>
                  </a:cxn>
                  <a:cxn ang="0">
                    <a:pos x="0" y="26159"/>
                  </a:cxn>
                  <a:cxn ang="0">
                    <a:pos x="1588" y="30518"/>
                  </a:cxn>
                  <a:cxn ang="0">
                    <a:pos x="3175" y="33243"/>
                  </a:cxn>
                  <a:cxn ang="0">
                    <a:pos x="6350" y="35423"/>
                  </a:cxn>
                  <a:cxn ang="0">
                    <a:pos x="10054" y="36513"/>
                  </a:cxn>
                  <a:cxn ang="0">
                    <a:pos x="13229" y="36513"/>
                  </a:cxn>
                  <a:cxn ang="0">
                    <a:pos x="13229" y="36513"/>
                  </a:cxn>
                  <a:cxn ang="0">
                    <a:pos x="16404" y="35423"/>
                  </a:cxn>
                  <a:cxn ang="0">
                    <a:pos x="19579" y="34333"/>
                  </a:cxn>
                  <a:cxn ang="0">
                    <a:pos x="21167" y="32153"/>
                  </a:cxn>
                  <a:cxn ang="0">
                    <a:pos x="22225" y="29973"/>
                  </a:cxn>
                  <a:cxn ang="0">
                    <a:pos x="22225" y="26704"/>
                  </a:cxn>
                  <a:cxn ang="0">
                    <a:pos x="22225" y="23979"/>
                  </a:cxn>
                  <a:cxn ang="0">
                    <a:pos x="21696" y="21799"/>
                  </a:cxn>
                  <a:cxn ang="0">
                    <a:pos x="19579" y="18529"/>
                  </a:cxn>
                  <a:cxn ang="0">
                    <a:pos x="19579" y="18529"/>
                  </a:cxn>
                </a:cxnLst>
                <a:rect l="0" t="0" r="0" b="0"/>
                <a:pathLst>
                  <a:path w="42" h="67">
                    <a:moveTo>
                      <a:pt x="37" y="34"/>
                    </a:moveTo>
                    <a:lnTo>
                      <a:pt x="37" y="18"/>
                    </a:lnTo>
                    <a:lnTo>
                      <a:pt x="37" y="18"/>
                    </a:lnTo>
                    <a:lnTo>
                      <a:pt x="37" y="14"/>
                    </a:lnTo>
                    <a:lnTo>
                      <a:pt x="35" y="10"/>
                    </a:lnTo>
                    <a:lnTo>
                      <a:pt x="31" y="4"/>
                    </a:lnTo>
                    <a:lnTo>
                      <a:pt x="26" y="2"/>
                    </a:lnTo>
                    <a:lnTo>
                      <a:pt x="19" y="0"/>
                    </a:lnTo>
                    <a:lnTo>
                      <a:pt x="12" y="2"/>
                    </a:lnTo>
                    <a:lnTo>
                      <a:pt x="7" y="4"/>
                    </a:lnTo>
                    <a:lnTo>
                      <a:pt x="3" y="10"/>
                    </a:lnTo>
                    <a:lnTo>
                      <a:pt x="2" y="14"/>
                    </a:lnTo>
                    <a:lnTo>
                      <a:pt x="0" y="18"/>
                    </a:lnTo>
                    <a:lnTo>
                      <a:pt x="0" y="48"/>
                    </a:lnTo>
                    <a:lnTo>
                      <a:pt x="0" y="48"/>
                    </a:lnTo>
                    <a:lnTo>
                      <a:pt x="3" y="56"/>
                    </a:lnTo>
                    <a:lnTo>
                      <a:pt x="6" y="61"/>
                    </a:lnTo>
                    <a:lnTo>
                      <a:pt x="12" y="65"/>
                    </a:lnTo>
                    <a:lnTo>
                      <a:pt x="19" y="67"/>
                    </a:lnTo>
                    <a:lnTo>
                      <a:pt x="25" y="67"/>
                    </a:lnTo>
                    <a:lnTo>
                      <a:pt x="25" y="67"/>
                    </a:lnTo>
                    <a:lnTo>
                      <a:pt x="31" y="65"/>
                    </a:lnTo>
                    <a:lnTo>
                      <a:pt x="37" y="63"/>
                    </a:lnTo>
                    <a:lnTo>
                      <a:pt x="40" y="59"/>
                    </a:lnTo>
                    <a:lnTo>
                      <a:pt x="42" y="55"/>
                    </a:lnTo>
                    <a:lnTo>
                      <a:pt x="42" y="49"/>
                    </a:lnTo>
                    <a:lnTo>
                      <a:pt x="42" y="44"/>
                    </a:lnTo>
                    <a:lnTo>
                      <a:pt x="41" y="40"/>
                    </a:lnTo>
                    <a:lnTo>
                      <a:pt x="37" y="34"/>
                    </a:lnTo>
                    <a:lnTo>
                      <a:pt x="37"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7" name="Freeform 936">
                <a:extLst>
                  <a:ext uri="{FF2B5EF4-FFF2-40B4-BE49-F238E27FC236}">
                    <a16:creationId xmlns:a16="http://schemas.microsoft.com/office/drawing/2014/main" id="{41D0DC92-F40A-44B4-8B13-C07E55009147}"/>
                  </a:ext>
                </a:extLst>
              </p:cNvPr>
              <p:cNvSpPr/>
              <p:nvPr/>
            </p:nvSpPr>
            <p:spPr>
              <a:xfrm>
                <a:off x="5694364" y="3228976"/>
                <a:ext cx="19050" cy="50800"/>
              </a:xfrm>
              <a:custGeom>
                <a:avLst/>
                <a:gdLst/>
                <a:ahLst/>
                <a:cxnLst>
                  <a:cxn ang="0">
                    <a:pos x="0" y="9525"/>
                  </a:cxn>
                  <a:cxn ang="0">
                    <a:pos x="0" y="41804"/>
                  </a:cxn>
                  <a:cxn ang="0">
                    <a:pos x="0" y="41804"/>
                  </a:cxn>
                  <a:cxn ang="0">
                    <a:pos x="515" y="43921"/>
                  </a:cxn>
                  <a:cxn ang="0">
                    <a:pos x="515" y="46038"/>
                  </a:cxn>
                  <a:cxn ang="0">
                    <a:pos x="3089" y="48683"/>
                  </a:cxn>
                  <a:cxn ang="0">
                    <a:pos x="6178" y="50271"/>
                  </a:cxn>
                  <a:cxn ang="0">
                    <a:pos x="9782" y="50800"/>
                  </a:cxn>
                  <a:cxn ang="0">
                    <a:pos x="13386" y="50271"/>
                  </a:cxn>
                  <a:cxn ang="0">
                    <a:pos x="15961" y="48683"/>
                  </a:cxn>
                  <a:cxn ang="0">
                    <a:pos x="18020" y="46038"/>
                  </a:cxn>
                  <a:cxn ang="0">
                    <a:pos x="19050" y="43921"/>
                  </a:cxn>
                  <a:cxn ang="0">
                    <a:pos x="19050" y="41804"/>
                  </a:cxn>
                  <a:cxn ang="0">
                    <a:pos x="19050" y="9525"/>
                  </a:cxn>
                  <a:cxn ang="0">
                    <a:pos x="19050" y="9525"/>
                  </a:cxn>
                  <a:cxn ang="0">
                    <a:pos x="19050" y="6879"/>
                  </a:cxn>
                  <a:cxn ang="0">
                    <a:pos x="18020" y="4763"/>
                  </a:cxn>
                  <a:cxn ang="0">
                    <a:pos x="15961" y="2117"/>
                  </a:cxn>
                  <a:cxn ang="0">
                    <a:pos x="13386" y="529"/>
                  </a:cxn>
                  <a:cxn ang="0">
                    <a:pos x="9782" y="0"/>
                  </a:cxn>
                  <a:cxn ang="0">
                    <a:pos x="6178" y="529"/>
                  </a:cxn>
                  <a:cxn ang="0">
                    <a:pos x="3089" y="2117"/>
                  </a:cxn>
                  <a:cxn ang="0">
                    <a:pos x="515" y="4763"/>
                  </a:cxn>
                  <a:cxn ang="0">
                    <a:pos x="515" y="6879"/>
                  </a:cxn>
                  <a:cxn ang="0">
                    <a:pos x="0" y="9525"/>
                  </a:cxn>
                  <a:cxn ang="0">
                    <a:pos x="0" y="9525"/>
                  </a:cxn>
                </a:cxnLst>
                <a:rect l="0" t="0" r="0" b="0"/>
                <a:pathLst>
                  <a:path w="37" h="96">
                    <a:moveTo>
                      <a:pt x="0" y="18"/>
                    </a:moveTo>
                    <a:lnTo>
                      <a:pt x="0" y="79"/>
                    </a:lnTo>
                    <a:lnTo>
                      <a:pt x="0" y="79"/>
                    </a:lnTo>
                    <a:lnTo>
                      <a:pt x="1" y="83"/>
                    </a:lnTo>
                    <a:lnTo>
                      <a:pt x="1" y="87"/>
                    </a:lnTo>
                    <a:lnTo>
                      <a:pt x="6" y="92"/>
                    </a:lnTo>
                    <a:lnTo>
                      <a:pt x="12" y="95"/>
                    </a:lnTo>
                    <a:lnTo>
                      <a:pt x="19" y="96"/>
                    </a:lnTo>
                    <a:lnTo>
                      <a:pt x="26" y="95"/>
                    </a:lnTo>
                    <a:lnTo>
                      <a:pt x="31" y="92"/>
                    </a:lnTo>
                    <a:lnTo>
                      <a:pt x="35" y="87"/>
                    </a:lnTo>
                    <a:lnTo>
                      <a:pt x="37" y="83"/>
                    </a:lnTo>
                    <a:lnTo>
                      <a:pt x="37" y="79"/>
                    </a:lnTo>
                    <a:lnTo>
                      <a:pt x="37" y="18"/>
                    </a:lnTo>
                    <a:lnTo>
                      <a:pt x="37" y="18"/>
                    </a:lnTo>
                    <a:lnTo>
                      <a:pt x="37" y="13"/>
                    </a:lnTo>
                    <a:lnTo>
                      <a:pt x="35" y="9"/>
                    </a:lnTo>
                    <a:lnTo>
                      <a:pt x="31" y="4"/>
                    </a:lnTo>
                    <a:lnTo>
                      <a:pt x="26" y="1"/>
                    </a:lnTo>
                    <a:lnTo>
                      <a:pt x="19" y="0"/>
                    </a:lnTo>
                    <a:lnTo>
                      <a:pt x="12" y="1"/>
                    </a:lnTo>
                    <a:lnTo>
                      <a:pt x="6" y="4"/>
                    </a:lnTo>
                    <a:lnTo>
                      <a:pt x="1" y="9"/>
                    </a:lnTo>
                    <a:lnTo>
                      <a:pt x="1"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8" name="Freeform 937">
                <a:extLst>
                  <a:ext uri="{FF2B5EF4-FFF2-40B4-BE49-F238E27FC236}">
                    <a16:creationId xmlns:a16="http://schemas.microsoft.com/office/drawing/2014/main" id="{E1545495-AFB8-41B0-8C4C-875D6C5ECFCA}"/>
                  </a:ext>
                </a:extLst>
              </p:cNvPr>
              <p:cNvSpPr/>
              <p:nvPr/>
            </p:nvSpPr>
            <p:spPr>
              <a:xfrm>
                <a:off x="4786314" y="3225801"/>
                <a:ext cx="25400" cy="38100"/>
              </a:xfrm>
              <a:custGeom>
                <a:avLst/>
                <a:gdLst/>
                <a:ahLst/>
                <a:cxnLst>
                  <a:cxn ang="0">
                    <a:pos x="23283" y="15346"/>
                  </a:cxn>
                  <a:cxn ang="0">
                    <a:pos x="23283" y="15346"/>
                  </a:cxn>
                  <a:cxn ang="0">
                    <a:pos x="22225" y="10054"/>
                  </a:cxn>
                  <a:cxn ang="0">
                    <a:pos x="19579" y="5821"/>
                  </a:cxn>
                  <a:cxn ang="0">
                    <a:pos x="18521" y="4233"/>
                  </a:cxn>
                  <a:cxn ang="0">
                    <a:pos x="16404" y="2117"/>
                  </a:cxn>
                  <a:cxn ang="0">
                    <a:pos x="14817" y="529"/>
                  </a:cxn>
                  <a:cxn ang="0">
                    <a:pos x="12171" y="529"/>
                  </a:cxn>
                  <a:cxn ang="0">
                    <a:pos x="12171" y="529"/>
                  </a:cxn>
                  <a:cxn ang="0">
                    <a:pos x="8467" y="0"/>
                  </a:cxn>
                  <a:cxn ang="0">
                    <a:pos x="4763" y="1588"/>
                  </a:cxn>
                  <a:cxn ang="0">
                    <a:pos x="2117" y="3704"/>
                  </a:cxn>
                  <a:cxn ang="0">
                    <a:pos x="529" y="7408"/>
                  </a:cxn>
                  <a:cxn ang="0">
                    <a:pos x="529" y="7408"/>
                  </a:cxn>
                  <a:cxn ang="0">
                    <a:pos x="0" y="10054"/>
                  </a:cxn>
                  <a:cxn ang="0">
                    <a:pos x="529" y="13229"/>
                  </a:cxn>
                  <a:cxn ang="0">
                    <a:pos x="2117" y="15346"/>
                  </a:cxn>
                  <a:cxn ang="0">
                    <a:pos x="4233" y="17463"/>
                  </a:cxn>
                  <a:cxn ang="0">
                    <a:pos x="4233" y="17463"/>
                  </a:cxn>
                  <a:cxn ang="0">
                    <a:pos x="4763" y="21696"/>
                  </a:cxn>
                  <a:cxn ang="0">
                    <a:pos x="4763" y="21696"/>
                  </a:cxn>
                  <a:cxn ang="0">
                    <a:pos x="6350" y="27517"/>
                  </a:cxn>
                  <a:cxn ang="0">
                    <a:pos x="6350" y="27517"/>
                  </a:cxn>
                  <a:cxn ang="0">
                    <a:pos x="6350" y="28046"/>
                  </a:cxn>
                  <a:cxn ang="0">
                    <a:pos x="6350" y="28046"/>
                  </a:cxn>
                  <a:cxn ang="0">
                    <a:pos x="6350" y="28575"/>
                  </a:cxn>
                  <a:cxn ang="0">
                    <a:pos x="6350" y="28575"/>
                  </a:cxn>
                  <a:cxn ang="0">
                    <a:pos x="6879" y="31750"/>
                  </a:cxn>
                  <a:cxn ang="0">
                    <a:pos x="7408" y="33338"/>
                  </a:cxn>
                  <a:cxn ang="0">
                    <a:pos x="9525" y="35983"/>
                  </a:cxn>
                  <a:cxn ang="0">
                    <a:pos x="12700" y="38100"/>
                  </a:cxn>
                  <a:cxn ang="0">
                    <a:pos x="16404" y="38100"/>
                  </a:cxn>
                  <a:cxn ang="0">
                    <a:pos x="19579" y="38100"/>
                  </a:cxn>
                  <a:cxn ang="0">
                    <a:pos x="22754" y="35983"/>
                  </a:cxn>
                  <a:cxn ang="0">
                    <a:pos x="24871" y="33338"/>
                  </a:cxn>
                  <a:cxn ang="0">
                    <a:pos x="25400" y="31750"/>
                  </a:cxn>
                  <a:cxn ang="0">
                    <a:pos x="25400" y="28575"/>
                  </a:cxn>
                  <a:cxn ang="0">
                    <a:pos x="25400" y="28575"/>
                  </a:cxn>
                  <a:cxn ang="0">
                    <a:pos x="24871" y="21696"/>
                  </a:cxn>
                  <a:cxn ang="0">
                    <a:pos x="23283" y="15346"/>
                  </a:cxn>
                  <a:cxn ang="0">
                    <a:pos x="23283" y="15346"/>
                  </a:cxn>
                </a:cxnLst>
                <a:rect l="0" t="0" r="0" b="0"/>
                <a:pathLst>
                  <a:path w="48" h="72">
                    <a:moveTo>
                      <a:pt x="44" y="29"/>
                    </a:moveTo>
                    <a:lnTo>
                      <a:pt x="44" y="29"/>
                    </a:lnTo>
                    <a:lnTo>
                      <a:pt x="42" y="19"/>
                    </a:lnTo>
                    <a:lnTo>
                      <a:pt x="37" y="11"/>
                    </a:lnTo>
                    <a:lnTo>
                      <a:pt x="35" y="8"/>
                    </a:lnTo>
                    <a:lnTo>
                      <a:pt x="31" y="4"/>
                    </a:lnTo>
                    <a:lnTo>
                      <a:pt x="28" y="1"/>
                    </a:lnTo>
                    <a:lnTo>
                      <a:pt x="23" y="1"/>
                    </a:lnTo>
                    <a:lnTo>
                      <a:pt x="23" y="1"/>
                    </a:lnTo>
                    <a:lnTo>
                      <a:pt x="16" y="0"/>
                    </a:lnTo>
                    <a:lnTo>
                      <a:pt x="9" y="3"/>
                    </a:lnTo>
                    <a:lnTo>
                      <a:pt x="4" y="7"/>
                    </a:lnTo>
                    <a:lnTo>
                      <a:pt x="1" y="14"/>
                    </a:lnTo>
                    <a:lnTo>
                      <a:pt x="1" y="14"/>
                    </a:lnTo>
                    <a:lnTo>
                      <a:pt x="0" y="19"/>
                    </a:lnTo>
                    <a:lnTo>
                      <a:pt x="1" y="25"/>
                    </a:lnTo>
                    <a:lnTo>
                      <a:pt x="4" y="29"/>
                    </a:lnTo>
                    <a:lnTo>
                      <a:pt x="8" y="33"/>
                    </a:lnTo>
                    <a:lnTo>
                      <a:pt x="8" y="33"/>
                    </a:lnTo>
                    <a:lnTo>
                      <a:pt x="9" y="41"/>
                    </a:lnTo>
                    <a:lnTo>
                      <a:pt x="9" y="41"/>
                    </a:lnTo>
                    <a:lnTo>
                      <a:pt x="12" y="52"/>
                    </a:lnTo>
                    <a:lnTo>
                      <a:pt x="12" y="52"/>
                    </a:lnTo>
                    <a:lnTo>
                      <a:pt x="12" y="53"/>
                    </a:lnTo>
                    <a:lnTo>
                      <a:pt x="12" y="53"/>
                    </a:lnTo>
                    <a:lnTo>
                      <a:pt x="12" y="54"/>
                    </a:lnTo>
                    <a:lnTo>
                      <a:pt x="12" y="54"/>
                    </a:lnTo>
                    <a:lnTo>
                      <a:pt x="13" y="60"/>
                    </a:lnTo>
                    <a:lnTo>
                      <a:pt x="14" y="63"/>
                    </a:lnTo>
                    <a:lnTo>
                      <a:pt x="18" y="68"/>
                    </a:lnTo>
                    <a:lnTo>
                      <a:pt x="24" y="72"/>
                    </a:lnTo>
                    <a:lnTo>
                      <a:pt x="31" y="72"/>
                    </a:lnTo>
                    <a:lnTo>
                      <a:pt x="37" y="72"/>
                    </a:lnTo>
                    <a:lnTo>
                      <a:pt x="43" y="68"/>
                    </a:lnTo>
                    <a:lnTo>
                      <a:pt x="47" y="63"/>
                    </a:lnTo>
                    <a:lnTo>
                      <a:pt x="48" y="60"/>
                    </a:lnTo>
                    <a:lnTo>
                      <a:pt x="48" y="54"/>
                    </a:lnTo>
                    <a:lnTo>
                      <a:pt x="48" y="54"/>
                    </a:lnTo>
                    <a:lnTo>
                      <a:pt x="47" y="41"/>
                    </a:lnTo>
                    <a:lnTo>
                      <a:pt x="44" y="29"/>
                    </a:lnTo>
                    <a:lnTo>
                      <a:pt x="44" y="2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9" name="Freeform 938">
                <a:extLst>
                  <a:ext uri="{FF2B5EF4-FFF2-40B4-BE49-F238E27FC236}">
                    <a16:creationId xmlns:a16="http://schemas.microsoft.com/office/drawing/2014/main" id="{38E4BFC2-02DA-4365-BA71-C18C8EA0C0BE}"/>
                  </a:ext>
                </a:extLst>
              </p:cNvPr>
              <p:cNvSpPr/>
              <p:nvPr/>
            </p:nvSpPr>
            <p:spPr>
              <a:xfrm>
                <a:off x="4852989" y="3238501"/>
                <a:ext cx="20638" cy="38100"/>
              </a:xfrm>
              <a:custGeom>
                <a:avLst/>
                <a:gdLst/>
                <a:ahLst/>
                <a:cxnLst>
                  <a:cxn ang="0">
                    <a:pos x="0" y="9123"/>
                  </a:cxn>
                  <a:cxn ang="0">
                    <a:pos x="0" y="28977"/>
                  </a:cxn>
                  <a:cxn ang="0">
                    <a:pos x="0" y="28977"/>
                  </a:cxn>
                  <a:cxn ang="0">
                    <a:pos x="0" y="31124"/>
                  </a:cxn>
                  <a:cxn ang="0">
                    <a:pos x="1116" y="33270"/>
                  </a:cxn>
                  <a:cxn ang="0">
                    <a:pos x="3347" y="35954"/>
                  </a:cxn>
                  <a:cxn ang="0">
                    <a:pos x="6136" y="38100"/>
                  </a:cxn>
                  <a:cxn ang="0">
                    <a:pos x="10040" y="38100"/>
                  </a:cxn>
                  <a:cxn ang="0">
                    <a:pos x="13945" y="38100"/>
                  </a:cxn>
                  <a:cxn ang="0">
                    <a:pos x="16734" y="35954"/>
                  </a:cxn>
                  <a:cxn ang="0">
                    <a:pos x="18965" y="33270"/>
                  </a:cxn>
                  <a:cxn ang="0">
                    <a:pos x="20080" y="31124"/>
                  </a:cxn>
                  <a:cxn ang="0">
                    <a:pos x="20638" y="28977"/>
                  </a:cxn>
                  <a:cxn ang="0">
                    <a:pos x="20638" y="9123"/>
                  </a:cxn>
                  <a:cxn ang="0">
                    <a:pos x="20638" y="9123"/>
                  </a:cxn>
                  <a:cxn ang="0">
                    <a:pos x="20080" y="6976"/>
                  </a:cxn>
                  <a:cxn ang="0">
                    <a:pos x="18965" y="5366"/>
                  </a:cxn>
                  <a:cxn ang="0">
                    <a:pos x="16734" y="2683"/>
                  </a:cxn>
                  <a:cxn ang="0">
                    <a:pos x="13945" y="537"/>
                  </a:cxn>
                  <a:cxn ang="0">
                    <a:pos x="10040" y="0"/>
                  </a:cxn>
                  <a:cxn ang="0">
                    <a:pos x="6136" y="537"/>
                  </a:cxn>
                  <a:cxn ang="0">
                    <a:pos x="3347" y="2683"/>
                  </a:cxn>
                  <a:cxn ang="0">
                    <a:pos x="1116" y="5366"/>
                  </a:cxn>
                  <a:cxn ang="0">
                    <a:pos x="0" y="6976"/>
                  </a:cxn>
                  <a:cxn ang="0">
                    <a:pos x="0" y="9123"/>
                  </a:cxn>
                  <a:cxn ang="0">
                    <a:pos x="0" y="9123"/>
                  </a:cxn>
                </a:cxnLst>
                <a:rect l="0" t="0" r="0" b="0"/>
                <a:pathLst>
                  <a:path w="37" h="71">
                    <a:moveTo>
                      <a:pt x="0" y="17"/>
                    </a:moveTo>
                    <a:lnTo>
                      <a:pt x="0" y="54"/>
                    </a:lnTo>
                    <a:lnTo>
                      <a:pt x="0" y="54"/>
                    </a:lnTo>
                    <a:lnTo>
                      <a:pt x="0" y="58"/>
                    </a:lnTo>
                    <a:lnTo>
                      <a:pt x="2" y="62"/>
                    </a:lnTo>
                    <a:lnTo>
                      <a:pt x="6" y="67"/>
                    </a:lnTo>
                    <a:lnTo>
                      <a:pt x="11" y="71"/>
                    </a:lnTo>
                    <a:lnTo>
                      <a:pt x="18" y="71"/>
                    </a:lnTo>
                    <a:lnTo>
                      <a:pt x="25" y="71"/>
                    </a:lnTo>
                    <a:lnTo>
                      <a:pt x="30" y="67"/>
                    </a:lnTo>
                    <a:lnTo>
                      <a:pt x="34" y="62"/>
                    </a:lnTo>
                    <a:lnTo>
                      <a:pt x="36" y="58"/>
                    </a:lnTo>
                    <a:lnTo>
                      <a:pt x="37" y="54"/>
                    </a:lnTo>
                    <a:lnTo>
                      <a:pt x="37" y="17"/>
                    </a:lnTo>
                    <a:lnTo>
                      <a:pt x="37" y="17"/>
                    </a:lnTo>
                    <a:lnTo>
                      <a:pt x="36" y="13"/>
                    </a:lnTo>
                    <a:lnTo>
                      <a:pt x="34" y="10"/>
                    </a:lnTo>
                    <a:lnTo>
                      <a:pt x="30" y="5"/>
                    </a:lnTo>
                    <a:lnTo>
                      <a:pt x="25" y="1"/>
                    </a:lnTo>
                    <a:lnTo>
                      <a:pt x="18" y="0"/>
                    </a:lnTo>
                    <a:lnTo>
                      <a:pt x="11" y="1"/>
                    </a:lnTo>
                    <a:lnTo>
                      <a:pt x="6" y="5"/>
                    </a:lnTo>
                    <a:lnTo>
                      <a:pt x="2" y="10"/>
                    </a:lnTo>
                    <a:lnTo>
                      <a:pt x="0" y="13"/>
                    </a:lnTo>
                    <a:lnTo>
                      <a:pt x="0" y="17"/>
                    </a:lnTo>
                    <a:lnTo>
                      <a:pt x="0" y="1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0" name="Freeform 939">
                <a:extLst>
                  <a:ext uri="{FF2B5EF4-FFF2-40B4-BE49-F238E27FC236}">
                    <a16:creationId xmlns:a16="http://schemas.microsoft.com/office/drawing/2014/main" id="{B35276A6-516C-4FEA-A474-A45261ACCE4D}"/>
                  </a:ext>
                </a:extLst>
              </p:cNvPr>
              <p:cNvSpPr/>
              <p:nvPr/>
            </p:nvSpPr>
            <p:spPr>
              <a:xfrm>
                <a:off x="5222877" y="3444876"/>
                <a:ext cx="74613" cy="111125"/>
              </a:xfrm>
              <a:custGeom>
                <a:avLst/>
                <a:gdLst/>
                <a:ahLst/>
                <a:cxnLst>
                  <a:cxn ang="0">
                    <a:pos x="74613" y="9617"/>
                  </a:cxn>
                  <a:cxn ang="0">
                    <a:pos x="74084" y="5343"/>
                  </a:cxn>
                  <a:cxn ang="0">
                    <a:pos x="68792" y="1069"/>
                  </a:cxn>
                  <a:cxn ang="0">
                    <a:pos x="61913" y="1069"/>
                  </a:cxn>
                  <a:cxn ang="0">
                    <a:pos x="56621" y="5343"/>
                  </a:cxn>
                  <a:cxn ang="0">
                    <a:pos x="55563" y="9617"/>
                  </a:cxn>
                  <a:cxn ang="0">
                    <a:pos x="52917" y="34727"/>
                  </a:cxn>
                  <a:cxn ang="0">
                    <a:pos x="50271" y="59302"/>
                  </a:cxn>
                  <a:cxn ang="0">
                    <a:pos x="49742" y="78535"/>
                  </a:cxn>
                  <a:cxn ang="0">
                    <a:pos x="50271" y="84412"/>
                  </a:cxn>
                  <a:cxn ang="0">
                    <a:pos x="49742" y="89755"/>
                  </a:cxn>
                  <a:cxn ang="0">
                    <a:pos x="46038" y="90823"/>
                  </a:cxn>
                  <a:cxn ang="0">
                    <a:pos x="42334" y="90823"/>
                  </a:cxn>
                  <a:cxn ang="0">
                    <a:pos x="29634" y="91358"/>
                  </a:cxn>
                  <a:cxn ang="0">
                    <a:pos x="25400" y="91358"/>
                  </a:cxn>
                  <a:cxn ang="0">
                    <a:pos x="20638" y="88686"/>
                  </a:cxn>
                  <a:cxn ang="0">
                    <a:pos x="19579" y="82809"/>
                  </a:cxn>
                  <a:cxn ang="0">
                    <a:pos x="20108" y="71590"/>
                  </a:cxn>
                  <a:cxn ang="0">
                    <a:pos x="20108" y="12288"/>
                  </a:cxn>
                  <a:cxn ang="0">
                    <a:pos x="19579" y="8548"/>
                  </a:cxn>
                  <a:cxn ang="0">
                    <a:pos x="13758" y="3740"/>
                  </a:cxn>
                  <a:cxn ang="0">
                    <a:pos x="6350" y="3740"/>
                  </a:cxn>
                  <a:cxn ang="0">
                    <a:pos x="1588" y="8548"/>
                  </a:cxn>
                  <a:cxn ang="0">
                    <a:pos x="529" y="12288"/>
                  </a:cxn>
                  <a:cxn ang="0">
                    <a:pos x="529" y="61974"/>
                  </a:cxn>
                  <a:cxn ang="0">
                    <a:pos x="0" y="89755"/>
                  </a:cxn>
                  <a:cxn ang="0">
                    <a:pos x="529" y="99906"/>
                  </a:cxn>
                  <a:cxn ang="0">
                    <a:pos x="3175" y="104714"/>
                  </a:cxn>
                  <a:cxn ang="0">
                    <a:pos x="7408" y="107919"/>
                  </a:cxn>
                  <a:cxn ang="0">
                    <a:pos x="17992" y="111125"/>
                  </a:cxn>
                  <a:cxn ang="0">
                    <a:pos x="30163" y="111125"/>
                  </a:cxn>
                  <a:cxn ang="0">
                    <a:pos x="40217" y="110056"/>
                  </a:cxn>
                  <a:cxn ang="0">
                    <a:pos x="51859" y="111125"/>
                  </a:cxn>
                  <a:cxn ang="0">
                    <a:pos x="57680" y="110056"/>
                  </a:cxn>
                  <a:cxn ang="0">
                    <a:pos x="62442" y="107385"/>
                  </a:cxn>
                  <a:cxn ang="0">
                    <a:pos x="66146" y="103111"/>
                  </a:cxn>
                  <a:cxn ang="0">
                    <a:pos x="69850" y="92960"/>
                  </a:cxn>
                  <a:cxn ang="0">
                    <a:pos x="69850" y="87084"/>
                  </a:cxn>
                  <a:cxn ang="0">
                    <a:pos x="69850" y="67316"/>
                  </a:cxn>
                  <a:cxn ang="0">
                    <a:pos x="73025" y="28850"/>
                  </a:cxn>
                  <a:cxn ang="0">
                    <a:pos x="74613" y="9617"/>
                  </a:cxn>
                </a:cxnLst>
                <a:rect l="0" t="0" r="0" b="0"/>
                <a:pathLst>
                  <a:path w="141" h="208">
                    <a:moveTo>
                      <a:pt x="141" y="18"/>
                    </a:moveTo>
                    <a:lnTo>
                      <a:pt x="141" y="18"/>
                    </a:lnTo>
                    <a:lnTo>
                      <a:pt x="141" y="14"/>
                    </a:lnTo>
                    <a:lnTo>
                      <a:pt x="140" y="10"/>
                    </a:lnTo>
                    <a:lnTo>
                      <a:pt x="136" y="4"/>
                    </a:lnTo>
                    <a:lnTo>
                      <a:pt x="130" y="2"/>
                    </a:lnTo>
                    <a:lnTo>
                      <a:pt x="124" y="0"/>
                    </a:lnTo>
                    <a:lnTo>
                      <a:pt x="117" y="2"/>
                    </a:lnTo>
                    <a:lnTo>
                      <a:pt x="111" y="4"/>
                    </a:lnTo>
                    <a:lnTo>
                      <a:pt x="107" y="10"/>
                    </a:lnTo>
                    <a:lnTo>
                      <a:pt x="106" y="14"/>
                    </a:lnTo>
                    <a:lnTo>
                      <a:pt x="105" y="18"/>
                    </a:lnTo>
                    <a:lnTo>
                      <a:pt x="105" y="18"/>
                    </a:lnTo>
                    <a:lnTo>
                      <a:pt x="100" y="65"/>
                    </a:lnTo>
                    <a:lnTo>
                      <a:pt x="95" y="111"/>
                    </a:lnTo>
                    <a:lnTo>
                      <a:pt x="95" y="111"/>
                    </a:lnTo>
                    <a:lnTo>
                      <a:pt x="94" y="129"/>
                    </a:lnTo>
                    <a:lnTo>
                      <a:pt x="94" y="147"/>
                    </a:lnTo>
                    <a:lnTo>
                      <a:pt x="94" y="147"/>
                    </a:lnTo>
                    <a:lnTo>
                      <a:pt x="95" y="158"/>
                    </a:lnTo>
                    <a:lnTo>
                      <a:pt x="95" y="166"/>
                    </a:lnTo>
                    <a:lnTo>
                      <a:pt x="94" y="168"/>
                    </a:lnTo>
                    <a:lnTo>
                      <a:pt x="91" y="170"/>
                    </a:lnTo>
                    <a:lnTo>
                      <a:pt x="87" y="170"/>
                    </a:lnTo>
                    <a:lnTo>
                      <a:pt x="80" y="170"/>
                    </a:lnTo>
                    <a:lnTo>
                      <a:pt x="80" y="170"/>
                    </a:lnTo>
                    <a:lnTo>
                      <a:pt x="68" y="170"/>
                    </a:lnTo>
                    <a:lnTo>
                      <a:pt x="56" y="171"/>
                    </a:lnTo>
                    <a:lnTo>
                      <a:pt x="56" y="171"/>
                    </a:lnTo>
                    <a:lnTo>
                      <a:pt x="48" y="171"/>
                    </a:lnTo>
                    <a:lnTo>
                      <a:pt x="42" y="168"/>
                    </a:lnTo>
                    <a:lnTo>
                      <a:pt x="39" y="166"/>
                    </a:lnTo>
                    <a:lnTo>
                      <a:pt x="37" y="160"/>
                    </a:lnTo>
                    <a:lnTo>
                      <a:pt x="37" y="155"/>
                    </a:lnTo>
                    <a:lnTo>
                      <a:pt x="37" y="149"/>
                    </a:lnTo>
                    <a:lnTo>
                      <a:pt x="38" y="134"/>
                    </a:lnTo>
                    <a:lnTo>
                      <a:pt x="38" y="23"/>
                    </a:lnTo>
                    <a:lnTo>
                      <a:pt x="38" y="23"/>
                    </a:lnTo>
                    <a:lnTo>
                      <a:pt x="38" y="19"/>
                    </a:lnTo>
                    <a:lnTo>
                      <a:pt x="37" y="16"/>
                    </a:lnTo>
                    <a:lnTo>
                      <a:pt x="33" y="10"/>
                    </a:lnTo>
                    <a:lnTo>
                      <a:pt x="26" y="7"/>
                    </a:lnTo>
                    <a:lnTo>
                      <a:pt x="19" y="6"/>
                    </a:lnTo>
                    <a:lnTo>
                      <a:pt x="12" y="7"/>
                    </a:lnTo>
                    <a:lnTo>
                      <a:pt x="7" y="10"/>
                    </a:lnTo>
                    <a:lnTo>
                      <a:pt x="3" y="16"/>
                    </a:lnTo>
                    <a:lnTo>
                      <a:pt x="1" y="19"/>
                    </a:lnTo>
                    <a:lnTo>
                      <a:pt x="1" y="23"/>
                    </a:lnTo>
                    <a:lnTo>
                      <a:pt x="1" y="116"/>
                    </a:lnTo>
                    <a:lnTo>
                      <a:pt x="1" y="116"/>
                    </a:lnTo>
                    <a:lnTo>
                      <a:pt x="0" y="151"/>
                    </a:lnTo>
                    <a:lnTo>
                      <a:pt x="0" y="168"/>
                    </a:lnTo>
                    <a:lnTo>
                      <a:pt x="1" y="187"/>
                    </a:lnTo>
                    <a:lnTo>
                      <a:pt x="1" y="187"/>
                    </a:lnTo>
                    <a:lnTo>
                      <a:pt x="4" y="191"/>
                    </a:lnTo>
                    <a:lnTo>
                      <a:pt x="6" y="196"/>
                    </a:lnTo>
                    <a:lnTo>
                      <a:pt x="10" y="200"/>
                    </a:lnTo>
                    <a:lnTo>
                      <a:pt x="14" y="202"/>
                    </a:lnTo>
                    <a:lnTo>
                      <a:pt x="23" y="205"/>
                    </a:lnTo>
                    <a:lnTo>
                      <a:pt x="34" y="208"/>
                    </a:lnTo>
                    <a:lnTo>
                      <a:pt x="46" y="208"/>
                    </a:lnTo>
                    <a:lnTo>
                      <a:pt x="57" y="208"/>
                    </a:lnTo>
                    <a:lnTo>
                      <a:pt x="76" y="206"/>
                    </a:lnTo>
                    <a:lnTo>
                      <a:pt x="76" y="206"/>
                    </a:lnTo>
                    <a:lnTo>
                      <a:pt x="87" y="206"/>
                    </a:lnTo>
                    <a:lnTo>
                      <a:pt x="98" y="208"/>
                    </a:lnTo>
                    <a:lnTo>
                      <a:pt x="103" y="208"/>
                    </a:lnTo>
                    <a:lnTo>
                      <a:pt x="109" y="206"/>
                    </a:lnTo>
                    <a:lnTo>
                      <a:pt x="114" y="205"/>
                    </a:lnTo>
                    <a:lnTo>
                      <a:pt x="118" y="201"/>
                    </a:lnTo>
                    <a:lnTo>
                      <a:pt x="118" y="201"/>
                    </a:lnTo>
                    <a:lnTo>
                      <a:pt x="125" y="193"/>
                    </a:lnTo>
                    <a:lnTo>
                      <a:pt x="129" y="183"/>
                    </a:lnTo>
                    <a:lnTo>
                      <a:pt x="132" y="174"/>
                    </a:lnTo>
                    <a:lnTo>
                      <a:pt x="132" y="163"/>
                    </a:lnTo>
                    <a:lnTo>
                      <a:pt x="132" y="163"/>
                    </a:lnTo>
                    <a:lnTo>
                      <a:pt x="132" y="144"/>
                    </a:lnTo>
                    <a:lnTo>
                      <a:pt x="132" y="126"/>
                    </a:lnTo>
                    <a:lnTo>
                      <a:pt x="134" y="90"/>
                    </a:lnTo>
                    <a:lnTo>
                      <a:pt x="138" y="54"/>
                    </a:lnTo>
                    <a:lnTo>
                      <a:pt x="141" y="18"/>
                    </a:lnTo>
                    <a:lnTo>
                      <a:pt x="141"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1" name="Freeform 940">
                <a:extLst>
                  <a:ext uri="{FF2B5EF4-FFF2-40B4-BE49-F238E27FC236}">
                    <a16:creationId xmlns:a16="http://schemas.microsoft.com/office/drawing/2014/main" id="{A600E21A-17B1-4693-A0EE-F49F62C75EDA}"/>
                  </a:ext>
                </a:extLst>
              </p:cNvPr>
              <p:cNvSpPr/>
              <p:nvPr/>
            </p:nvSpPr>
            <p:spPr>
              <a:xfrm>
                <a:off x="5302252" y="3487738"/>
                <a:ext cx="53975" cy="95250"/>
              </a:xfrm>
              <a:custGeom>
                <a:avLst/>
                <a:gdLst/>
                <a:ahLst/>
                <a:cxnLst>
                  <a:cxn ang="0">
                    <a:pos x="51879" y="18521"/>
                  </a:cxn>
                  <a:cxn ang="0">
                    <a:pos x="51879" y="18521"/>
                  </a:cxn>
                  <a:cxn ang="0">
                    <a:pos x="51355" y="14817"/>
                  </a:cxn>
                  <a:cxn ang="0">
                    <a:pos x="50831" y="12171"/>
                  </a:cxn>
                  <a:cxn ang="0">
                    <a:pos x="49259" y="9525"/>
                  </a:cxn>
                  <a:cxn ang="0">
                    <a:pos x="47163" y="6879"/>
                  </a:cxn>
                  <a:cxn ang="0">
                    <a:pos x="45591" y="4763"/>
                  </a:cxn>
                  <a:cxn ang="0">
                    <a:pos x="42970" y="3704"/>
                  </a:cxn>
                  <a:cxn ang="0">
                    <a:pos x="37206" y="1588"/>
                  </a:cxn>
                  <a:cxn ang="0">
                    <a:pos x="31442" y="0"/>
                  </a:cxn>
                  <a:cxn ang="0">
                    <a:pos x="25153" y="0"/>
                  </a:cxn>
                  <a:cxn ang="0">
                    <a:pos x="12053" y="0"/>
                  </a:cxn>
                  <a:cxn ang="0">
                    <a:pos x="12053" y="0"/>
                  </a:cxn>
                  <a:cxn ang="0">
                    <a:pos x="9433" y="0"/>
                  </a:cxn>
                  <a:cxn ang="0">
                    <a:pos x="7860" y="529"/>
                  </a:cxn>
                  <a:cxn ang="0">
                    <a:pos x="5764" y="2117"/>
                  </a:cxn>
                  <a:cxn ang="0">
                    <a:pos x="4192" y="2646"/>
                  </a:cxn>
                  <a:cxn ang="0">
                    <a:pos x="3144" y="6350"/>
                  </a:cxn>
                  <a:cxn ang="0">
                    <a:pos x="3144" y="10583"/>
                  </a:cxn>
                  <a:cxn ang="0">
                    <a:pos x="3144" y="10583"/>
                  </a:cxn>
                  <a:cxn ang="0">
                    <a:pos x="2096" y="12700"/>
                  </a:cxn>
                  <a:cxn ang="0">
                    <a:pos x="2096" y="12700"/>
                  </a:cxn>
                  <a:cxn ang="0">
                    <a:pos x="1048" y="30162"/>
                  </a:cxn>
                  <a:cxn ang="0">
                    <a:pos x="1048" y="48154"/>
                  </a:cxn>
                  <a:cxn ang="0">
                    <a:pos x="1048" y="48154"/>
                  </a:cxn>
                  <a:cxn ang="0">
                    <a:pos x="0" y="68263"/>
                  </a:cxn>
                  <a:cxn ang="0">
                    <a:pos x="0" y="73025"/>
                  </a:cxn>
                  <a:cxn ang="0">
                    <a:pos x="1048" y="78317"/>
                  </a:cxn>
                  <a:cxn ang="0">
                    <a:pos x="1572" y="82550"/>
                  </a:cxn>
                  <a:cxn ang="0">
                    <a:pos x="3668" y="86783"/>
                  </a:cxn>
                  <a:cxn ang="0">
                    <a:pos x="3668" y="86783"/>
                  </a:cxn>
                  <a:cxn ang="0">
                    <a:pos x="5764" y="89429"/>
                  </a:cxn>
                  <a:cxn ang="0">
                    <a:pos x="8908" y="92075"/>
                  </a:cxn>
                  <a:cxn ang="0">
                    <a:pos x="11529" y="93133"/>
                  </a:cxn>
                  <a:cxn ang="0">
                    <a:pos x="14149" y="94192"/>
                  </a:cxn>
                  <a:cxn ang="0">
                    <a:pos x="20961" y="94721"/>
                  </a:cxn>
                  <a:cxn ang="0">
                    <a:pos x="27250" y="95250"/>
                  </a:cxn>
                  <a:cxn ang="0">
                    <a:pos x="27250" y="95250"/>
                  </a:cxn>
                  <a:cxn ang="0">
                    <a:pos x="34062" y="95250"/>
                  </a:cxn>
                  <a:cxn ang="0">
                    <a:pos x="37730" y="95250"/>
                  </a:cxn>
                  <a:cxn ang="0">
                    <a:pos x="40874" y="94721"/>
                  </a:cxn>
                  <a:cxn ang="0">
                    <a:pos x="43494" y="93133"/>
                  </a:cxn>
                  <a:cxn ang="0">
                    <a:pos x="46639" y="91017"/>
                  </a:cxn>
                  <a:cxn ang="0">
                    <a:pos x="48735" y="88900"/>
                  </a:cxn>
                  <a:cxn ang="0">
                    <a:pos x="49783" y="85196"/>
                  </a:cxn>
                  <a:cxn ang="0">
                    <a:pos x="49783" y="85196"/>
                  </a:cxn>
                  <a:cxn ang="0">
                    <a:pos x="51879" y="77258"/>
                  </a:cxn>
                  <a:cxn ang="0">
                    <a:pos x="52927" y="68792"/>
                  </a:cxn>
                  <a:cxn ang="0">
                    <a:pos x="53451" y="60854"/>
                  </a:cxn>
                  <a:cxn ang="0">
                    <a:pos x="53975" y="52387"/>
                  </a:cxn>
                  <a:cxn ang="0">
                    <a:pos x="53451" y="34925"/>
                  </a:cxn>
                  <a:cxn ang="0">
                    <a:pos x="51879" y="18521"/>
                  </a:cxn>
                  <a:cxn ang="0">
                    <a:pos x="51879" y="18521"/>
                  </a:cxn>
                </a:cxnLst>
                <a:rect l="0" t="0" r="0" b="0"/>
                <a:pathLst>
                  <a:path w="103" h="180">
                    <a:moveTo>
                      <a:pt x="99" y="35"/>
                    </a:moveTo>
                    <a:lnTo>
                      <a:pt x="99" y="35"/>
                    </a:lnTo>
                    <a:lnTo>
                      <a:pt x="98" y="28"/>
                    </a:lnTo>
                    <a:lnTo>
                      <a:pt x="97" y="23"/>
                    </a:lnTo>
                    <a:lnTo>
                      <a:pt x="94" y="18"/>
                    </a:lnTo>
                    <a:lnTo>
                      <a:pt x="90" y="13"/>
                    </a:lnTo>
                    <a:lnTo>
                      <a:pt x="87" y="9"/>
                    </a:lnTo>
                    <a:lnTo>
                      <a:pt x="82" y="7"/>
                    </a:lnTo>
                    <a:lnTo>
                      <a:pt x="71" y="3"/>
                    </a:lnTo>
                    <a:lnTo>
                      <a:pt x="60" y="0"/>
                    </a:lnTo>
                    <a:lnTo>
                      <a:pt x="48" y="0"/>
                    </a:lnTo>
                    <a:lnTo>
                      <a:pt x="23" y="0"/>
                    </a:lnTo>
                    <a:lnTo>
                      <a:pt x="23" y="0"/>
                    </a:lnTo>
                    <a:lnTo>
                      <a:pt x="18" y="0"/>
                    </a:lnTo>
                    <a:lnTo>
                      <a:pt x="15" y="1"/>
                    </a:lnTo>
                    <a:lnTo>
                      <a:pt x="11" y="4"/>
                    </a:lnTo>
                    <a:lnTo>
                      <a:pt x="8" y="5"/>
                    </a:lnTo>
                    <a:lnTo>
                      <a:pt x="6" y="12"/>
                    </a:lnTo>
                    <a:lnTo>
                      <a:pt x="6" y="20"/>
                    </a:lnTo>
                    <a:lnTo>
                      <a:pt x="6" y="20"/>
                    </a:lnTo>
                    <a:lnTo>
                      <a:pt x="4" y="24"/>
                    </a:lnTo>
                    <a:lnTo>
                      <a:pt x="4" y="24"/>
                    </a:lnTo>
                    <a:lnTo>
                      <a:pt x="2" y="57"/>
                    </a:lnTo>
                    <a:lnTo>
                      <a:pt x="2" y="91"/>
                    </a:lnTo>
                    <a:lnTo>
                      <a:pt x="2" y="91"/>
                    </a:lnTo>
                    <a:lnTo>
                      <a:pt x="0" y="129"/>
                    </a:lnTo>
                    <a:lnTo>
                      <a:pt x="0" y="138"/>
                    </a:lnTo>
                    <a:lnTo>
                      <a:pt x="2" y="148"/>
                    </a:lnTo>
                    <a:lnTo>
                      <a:pt x="3" y="156"/>
                    </a:lnTo>
                    <a:lnTo>
                      <a:pt x="7" y="164"/>
                    </a:lnTo>
                    <a:lnTo>
                      <a:pt x="7" y="164"/>
                    </a:lnTo>
                    <a:lnTo>
                      <a:pt x="11" y="169"/>
                    </a:lnTo>
                    <a:lnTo>
                      <a:pt x="17" y="174"/>
                    </a:lnTo>
                    <a:lnTo>
                      <a:pt x="22" y="176"/>
                    </a:lnTo>
                    <a:lnTo>
                      <a:pt x="27" y="178"/>
                    </a:lnTo>
                    <a:lnTo>
                      <a:pt x="40" y="179"/>
                    </a:lnTo>
                    <a:lnTo>
                      <a:pt x="52" y="180"/>
                    </a:lnTo>
                    <a:lnTo>
                      <a:pt x="52" y="180"/>
                    </a:lnTo>
                    <a:lnTo>
                      <a:pt x="65" y="180"/>
                    </a:lnTo>
                    <a:lnTo>
                      <a:pt x="72" y="180"/>
                    </a:lnTo>
                    <a:lnTo>
                      <a:pt x="78" y="179"/>
                    </a:lnTo>
                    <a:lnTo>
                      <a:pt x="83" y="176"/>
                    </a:lnTo>
                    <a:lnTo>
                      <a:pt x="89" y="172"/>
                    </a:lnTo>
                    <a:lnTo>
                      <a:pt x="93" y="168"/>
                    </a:lnTo>
                    <a:lnTo>
                      <a:pt x="95" y="161"/>
                    </a:lnTo>
                    <a:lnTo>
                      <a:pt x="95" y="161"/>
                    </a:lnTo>
                    <a:lnTo>
                      <a:pt x="99" y="146"/>
                    </a:lnTo>
                    <a:lnTo>
                      <a:pt x="101" y="130"/>
                    </a:lnTo>
                    <a:lnTo>
                      <a:pt x="102" y="115"/>
                    </a:lnTo>
                    <a:lnTo>
                      <a:pt x="103" y="99"/>
                    </a:lnTo>
                    <a:lnTo>
                      <a:pt x="102" y="66"/>
                    </a:lnTo>
                    <a:lnTo>
                      <a:pt x="99" y="35"/>
                    </a:lnTo>
                    <a:lnTo>
                      <a:pt x="99" y="3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2" name="Freeform 941">
                <a:extLst>
                  <a:ext uri="{FF2B5EF4-FFF2-40B4-BE49-F238E27FC236}">
                    <a16:creationId xmlns:a16="http://schemas.microsoft.com/office/drawing/2014/main" id="{58CEC341-94FE-491D-8640-CD20A3149897}"/>
                  </a:ext>
                </a:extLst>
              </p:cNvPr>
              <p:cNvSpPr/>
              <p:nvPr/>
            </p:nvSpPr>
            <p:spPr>
              <a:xfrm>
                <a:off x="5159377" y="3486151"/>
                <a:ext cx="55563" cy="93663"/>
              </a:xfrm>
              <a:custGeom>
                <a:avLst/>
                <a:gdLst/>
                <a:ahLst/>
                <a:cxnLst>
                  <a:cxn ang="0">
                    <a:pos x="51330" y="28575"/>
                  </a:cxn>
                  <a:cxn ang="0">
                    <a:pos x="51330" y="28575"/>
                  </a:cxn>
                  <a:cxn ang="0">
                    <a:pos x="51859" y="21167"/>
                  </a:cxn>
                  <a:cxn ang="0">
                    <a:pos x="51859" y="21167"/>
                  </a:cxn>
                  <a:cxn ang="0">
                    <a:pos x="51859" y="15346"/>
                  </a:cxn>
                  <a:cxn ang="0">
                    <a:pos x="50271" y="11642"/>
                  </a:cxn>
                  <a:cxn ang="0">
                    <a:pos x="50271" y="11642"/>
                  </a:cxn>
                  <a:cxn ang="0">
                    <a:pos x="50271" y="9525"/>
                  </a:cxn>
                  <a:cxn ang="0">
                    <a:pos x="50271" y="9525"/>
                  </a:cxn>
                  <a:cxn ang="0">
                    <a:pos x="49742" y="6350"/>
                  </a:cxn>
                  <a:cxn ang="0">
                    <a:pos x="49213" y="3704"/>
                  </a:cxn>
                  <a:cxn ang="0">
                    <a:pos x="47096" y="2117"/>
                  </a:cxn>
                  <a:cxn ang="0">
                    <a:pos x="44450" y="1058"/>
                  </a:cxn>
                  <a:cxn ang="0">
                    <a:pos x="42334" y="0"/>
                  </a:cxn>
                  <a:cxn ang="0">
                    <a:pos x="39688" y="0"/>
                  </a:cxn>
                  <a:cxn ang="0">
                    <a:pos x="37571" y="0"/>
                  </a:cxn>
                  <a:cxn ang="0">
                    <a:pos x="35454" y="1588"/>
                  </a:cxn>
                  <a:cxn ang="0">
                    <a:pos x="35454" y="1588"/>
                  </a:cxn>
                  <a:cxn ang="0">
                    <a:pos x="32279" y="1058"/>
                  </a:cxn>
                  <a:cxn ang="0">
                    <a:pos x="30163" y="0"/>
                  </a:cxn>
                  <a:cxn ang="0">
                    <a:pos x="23813" y="0"/>
                  </a:cxn>
                  <a:cxn ang="0">
                    <a:pos x="17992" y="1588"/>
                  </a:cxn>
                  <a:cxn ang="0">
                    <a:pos x="12171" y="3175"/>
                  </a:cxn>
                  <a:cxn ang="0">
                    <a:pos x="12171" y="3175"/>
                  </a:cxn>
                  <a:cxn ang="0">
                    <a:pos x="9525" y="4233"/>
                  </a:cxn>
                  <a:cxn ang="0">
                    <a:pos x="7408" y="6350"/>
                  </a:cxn>
                  <a:cxn ang="0">
                    <a:pos x="7408" y="6350"/>
                  </a:cxn>
                  <a:cxn ang="0">
                    <a:pos x="4233" y="9525"/>
                  </a:cxn>
                  <a:cxn ang="0">
                    <a:pos x="2117" y="12171"/>
                  </a:cxn>
                  <a:cxn ang="0">
                    <a:pos x="1058" y="15875"/>
                  </a:cxn>
                  <a:cxn ang="0">
                    <a:pos x="0" y="21167"/>
                  </a:cxn>
                  <a:cxn ang="0">
                    <a:pos x="0" y="21167"/>
                  </a:cxn>
                  <a:cxn ang="0">
                    <a:pos x="0" y="33867"/>
                  </a:cxn>
                  <a:cxn ang="0">
                    <a:pos x="1058" y="47625"/>
                  </a:cxn>
                  <a:cxn ang="0">
                    <a:pos x="2117" y="60325"/>
                  </a:cxn>
                  <a:cxn ang="0">
                    <a:pos x="3704" y="74084"/>
                  </a:cxn>
                  <a:cxn ang="0">
                    <a:pos x="3704" y="74084"/>
                  </a:cxn>
                  <a:cxn ang="0">
                    <a:pos x="3704" y="74613"/>
                  </a:cxn>
                  <a:cxn ang="0">
                    <a:pos x="3704" y="74613"/>
                  </a:cxn>
                  <a:cxn ang="0">
                    <a:pos x="4233" y="79905"/>
                  </a:cxn>
                  <a:cxn ang="0">
                    <a:pos x="5292" y="83609"/>
                  </a:cxn>
                  <a:cxn ang="0">
                    <a:pos x="7408" y="86784"/>
                  </a:cxn>
                  <a:cxn ang="0">
                    <a:pos x="9525" y="88900"/>
                  </a:cxn>
                  <a:cxn ang="0">
                    <a:pos x="12171" y="90488"/>
                  </a:cxn>
                  <a:cxn ang="0">
                    <a:pos x="15875" y="92075"/>
                  </a:cxn>
                  <a:cxn ang="0">
                    <a:pos x="21167" y="92605"/>
                  </a:cxn>
                  <a:cxn ang="0">
                    <a:pos x="25929" y="93663"/>
                  </a:cxn>
                  <a:cxn ang="0">
                    <a:pos x="25929" y="93663"/>
                  </a:cxn>
                  <a:cxn ang="0">
                    <a:pos x="31750" y="93663"/>
                  </a:cxn>
                  <a:cxn ang="0">
                    <a:pos x="37571" y="93663"/>
                  </a:cxn>
                  <a:cxn ang="0">
                    <a:pos x="42334" y="92075"/>
                  </a:cxn>
                  <a:cxn ang="0">
                    <a:pos x="47096" y="90488"/>
                  </a:cxn>
                  <a:cxn ang="0">
                    <a:pos x="50271" y="87842"/>
                  </a:cxn>
                  <a:cxn ang="0">
                    <a:pos x="53446" y="84138"/>
                  </a:cxn>
                  <a:cxn ang="0">
                    <a:pos x="54505" y="79905"/>
                  </a:cxn>
                  <a:cxn ang="0">
                    <a:pos x="55563" y="73555"/>
                  </a:cxn>
                  <a:cxn ang="0">
                    <a:pos x="55563" y="73555"/>
                  </a:cxn>
                  <a:cxn ang="0">
                    <a:pos x="54505" y="62442"/>
                  </a:cxn>
                  <a:cxn ang="0">
                    <a:pos x="53975" y="50800"/>
                  </a:cxn>
                  <a:cxn ang="0">
                    <a:pos x="51330" y="28575"/>
                  </a:cxn>
                  <a:cxn ang="0">
                    <a:pos x="51330" y="28575"/>
                  </a:cxn>
                </a:cxnLst>
                <a:rect l="0" t="0" r="0" b="0"/>
                <a:pathLst>
                  <a:path w="105" h="177">
                    <a:moveTo>
                      <a:pt x="97" y="54"/>
                    </a:moveTo>
                    <a:lnTo>
                      <a:pt x="97" y="54"/>
                    </a:lnTo>
                    <a:lnTo>
                      <a:pt x="98" y="40"/>
                    </a:lnTo>
                    <a:lnTo>
                      <a:pt x="98" y="40"/>
                    </a:lnTo>
                    <a:lnTo>
                      <a:pt x="98" y="29"/>
                    </a:lnTo>
                    <a:lnTo>
                      <a:pt x="95" y="22"/>
                    </a:lnTo>
                    <a:lnTo>
                      <a:pt x="95" y="22"/>
                    </a:lnTo>
                    <a:lnTo>
                      <a:pt x="95" y="18"/>
                    </a:lnTo>
                    <a:lnTo>
                      <a:pt x="95" y="18"/>
                    </a:lnTo>
                    <a:lnTo>
                      <a:pt x="94" y="12"/>
                    </a:lnTo>
                    <a:lnTo>
                      <a:pt x="93" y="7"/>
                    </a:lnTo>
                    <a:lnTo>
                      <a:pt x="89" y="4"/>
                    </a:lnTo>
                    <a:lnTo>
                      <a:pt x="84" y="2"/>
                    </a:lnTo>
                    <a:lnTo>
                      <a:pt x="80" y="0"/>
                    </a:lnTo>
                    <a:lnTo>
                      <a:pt x="75" y="0"/>
                    </a:lnTo>
                    <a:lnTo>
                      <a:pt x="71" y="0"/>
                    </a:lnTo>
                    <a:lnTo>
                      <a:pt x="67" y="3"/>
                    </a:lnTo>
                    <a:lnTo>
                      <a:pt x="67" y="3"/>
                    </a:lnTo>
                    <a:lnTo>
                      <a:pt x="61" y="2"/>
                    </a:lnTo>
                    <a:lnTo>
                      <a:pt x="57" y="0"/>
                    </a:lnTo>
                    <a:lnTo>
                      <a:pt x="45" y="0"/>
                    </a:lnTo>
                    <a:lnTo>
                      <a:pt x="34" y="3"/>
                    </a:lnTo>
                    <a:lnTo>
                      <a:pt x="23" y="6"/>
                    </a:lnTo>
                    <a:lnTo>
                      <a:pt x="23" y="6"/>
                    </a:lnTo>
                    <a:lnTo>
                      <a:pt x="18" y="8"/>
                    </a:lnTo>
                    <a:lnTo>
                      <a:pt x="14" y="12"/>
                    </a:lnTo>
                    <a:lnTo>
                      <a:pt x="14" y="12"/>
                    </a:lnTo>
                    <a:lnTo>
                      <a:pt x="8" y="18"/>
                    </a:lnTo>
                    <a:lnTo>
                      <a:pt x="4" y="23"/>
                    </a:lnTo>
                    <a:lnTo>
                      <a:pt x="2" y="30"/>
                    </a:lnTo>
                    <a:lnTo>
                      <a:pt x="0" y="40"/>
                    </a:lnTo>
                    <a:lnTo>
                      <a:pt x="0" y="40"/>
                    </a:lnTo>
                    <a:lnTo>
                      <a:pt x="0" y="64"/>
                    </a:lnTo>
                    <a:lnTo>
                      <a:pt x="2" y="90"/>
                    </a:lnTo>
                    <a:lnTo>
                      <a:pt x="4" y="114"/>
                    </a:lnTo>
                    <a:lnTo>
                      <a:pt x="7" y="140"/>
                    </a:lnTo>
                    <a:lnTo>
                      <a:pt x="7" y="140"/>
                    </a:lnTo>
                    <a:lnTo>
                      <a:pt x="7" y="141"/>
                    </a:lnTo>
                    <a:lnTo>
                      <a:pt x="7" y="141"/>
                    </a:lnTo>
                    <a:lnTo>
                      <a:pt x="8" y="151"/>
                    </a:lnTo>
                    <a:lnTo>
                      <a:pt x="10" y="158"/>
                    </a:lnTo>
                    <a:lnTo>
                      <a:pt x="14" y="164"/>
                    </a:lnTo>
                    <a:lnTo>
                      <a:pt x="18" y="168"/>
                    </a:lnTo>
                    <a:lnTo>
                      <a:pt x="23" y="171"/>
                    </a:lnTo>
                    <a:lnTo>
                      <a:pt x="30" y="174"/>
                    </a:lnTo>
                    <a:lnTo>
                      <a:pt x="40" y="175"/>
                    </a:lnTo>
                    <a:lnTo>
                      <a:pt x="49" y="177"/>
                    </a:lnTo>
                    <a:lnTo>
                      <a:pt x="49" y="177"/>
                    </a:lnTo>
                    <a:lnTo>
                      <a:pt x="60" y="177"/>
                    </a:lnTo>
                    <a:lnTo>
                      <a:pt x="71" y="177"/>
                    </a:lnTo>
                    <a:lnTo>
                      <a:pt x="80" y="174"/>
                    </a:lnTo>
                    <a:lnTo>
                      <a:pt x="89" y="171"/>
                    </a:lnTo>
                    <a:lnTo>
                      <a:pt x="95" y="166"/>
                    </a:lnTo>
                    <a:lnTo>
                      <a:pt x="101" y="159"/>
                    </a:lnTo>
                    <a:lnTo>
                      <a:pt x="103" y="151"/>
                    </a:lnTo>
                    <a:lnTo>
                      <a:pt x="105" y="139"/>
                    </a:lnTo>
                    <a:lnTo>
                      <a:pt x="105" y="139"/>
                    </a:lnTo>
                    <a:lnTo>
                      <a:pt x="103" y="118"/>
                    </a:lnTo>
                    <a:lnTo>
                      <a:pt x="102" y="96"/>
                    </a:lnTo>
                    <a:lnTo>
                      <a:pt x="97" y="54"/>
                    </a:lnTo>
                    <a:lnTo>
                      <a:pt x="97"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3" name="Freeform 942">
                <a:extLst>
                  <a:ext uri="{FF2B5EF4-FFF2-40B4-BE49-F238E27FC236}">
                    <a16:creationId xmlns:a16="http://schemas.microsoft.com/office/drawing/2014/main" id="{1BE3A3EB-F944-488E-9FDF-3D4D6A25115A}"/>
                  </a:ext>
                </a:extLst>
              </p:cNvPr>
              <p:cNvSpPr/>
              <p:nvPr/>
            </p:nvSpPr>
            <p:spPr>
              <a:xfrm>
                <a:off x="5041902" y="3236913"/>
                <a:ext cx="22225" cy="55563"/>
              </a:xfrm>
              <a:custGeom>
                <a:avLst/>
                <a:gdLst/>
                <a:ahLst/>
                <a:cxnLst>
                  <a:cxn ang="0">
                    <a:pos x="21708" y="40217"/>
                  </a:cxn>
                  <a:cxn ang="0">
                    <a:pos x="21708" y="40217"/>
                  </a:cxn>
                  <a:cxn ang="0">
                    <a:pos x="21191" y="33867"/>
                  </a:cxn>
                  <a:cxn ang="0">
                    <a:pos x="20158" y="27517"/>
                  </a:cxn>
                  <a:cxn ang="0">
                    <a:pos x="20158" y="27517"/>
                  </a:cxn>
                  <a:cxn ang="0">
                    <a:pos x="20158" y="22754"/>
                  </a:cxn>
                  <a:cxn ang="0">
                    <a:pos x="18090" y="17992"/>
                  </a:cxn>
                  <a:cxn ang="0">
                    <a:pos x="18090" y="9525"/>
                  </a:cxn>
                  <a:cxn ang="0">
                    <a:pos x="18090" y="9525"/>
                  </a:cxn>
                  <a:cxn ang="0">
                    <a:pos x="18090" y="7408"/>
                  </a:cxn>
                  <a:cxn ang="0">
                    <a:pos x="17573" y="5821"/>
                  </a:cxn>
                  <a:cxn ang="0">
                    <a:pos x="15506" y="3175"/>
                  </a:cxn>
                  <a:cxn ang="0">
                    <a:pos x="12405" y="1058"/>
                  </a:cxn>
                  <a:cxn ang="0">
                    <a:pos x="8787" y="0"/>
                  </a:cxn>
                  <a:cxn ang="0">
                    <a:pos x="5685" y="1058"/>
                  </a:cxn>
                  <a:cxn ang="0">
                    <a:pos x="2584" y="3175"/>
                  </a:cxn>
                  <a:cxn ang="0">
                    <a:pos x="517" y="5821"/>
                  </a:cxn>
                  <a:cxn ang="0">
                    <a:pos x="0" y="7408"/>
                  </a:cxn>
                  <a:cxn ang="0">
                    <a:pos x="0" y="9525"/>
                  </a:cxn>
                  <a:cxn ang="0">
                    <a:pos x="0" y="17992"/>
                  </a:cxn>
                  <a:cxn ang="0">
                    <a:pos x="0" y="17992"/>
                  </a:cxn>
                  <a:cxn ang="0">
                    <a:pos x="0" y="23284"/>
                  </a:cxn>
                  <a:cxn ang="0">
                    <a:pos x="0" y="23284"/>
                  </a:cxn>
                  <a:cxn ang="0">
                    <a:pos x="1551" y="25929"/>
                  </a:cxn>
                  <a:cxn ang="0">
                    <a:pos x="2067" y="27517"/>
                  </a:cxn>
                  <a:cxn ang="0">
                    <a:pos x="2067" y="26988"/>
                  </a:cxn>
                  <a:cxn ang="0">
                    <a:pos x="2067" y="26988"/>
                  </a:cxn>
                  <a:cxn ang="0">
                    <a:pos x="1551" y="25929"/>
                  </a:cxn>
                  <a:cxn ang="0">
                    <a:pos x="2067" y="27517"/>
                  </a:cxn>
                  <a:cxn ang="0">
                    <a:pos x="2067" y="33338"/>
                  </a:cxn>
                  <a:cxn ang="0">
                    <a:pos x="2067" y="33338"/>
                  </a:cxn>
                  <a:cxn ang="0">
                    <a:pos x="2067" y="37042"/>
                  </a:cxn>
                  <a:cxn ang="0">
                    <a:pos x="2584" y="39688"/>
                  </a:cxn>
                  <a:cxn ang="0">
                    <a:pos x="4135" y="46038"/>
                  </a:cxn>
                  <a:cxn ang="0">
                    <a:pos x="4135" y="46038"/>
                  </a:cxn>
                  <a:cxn ang="0">
                    <a:pos x="4652" y="50271"/>
                  </a:cxn>
                  <a:cxn ang="0">
                    <a:pos x="6719" y="53446"/>
                  </a:cxn>
                  <a:cxn ang="0">
                    <a:pos x="10337" y="55034"/>
                  </a:cxn>
                  <a:cxn ang="0">
                    <a:pos x="13955" y="55563"/>
                  </a:cxn>
                  <a:cxn ang="0">
                    <a:pos x="16540" y="55563"/>
                  </a:cxn>
                  <a:cxn ang="0">
                    <a:pos x="19641" y="53446"/>
                  </a:cxn>
                  <a:cxn ang="0">
                    <a:pos x="21708" y="50271"/>
                  </a:cxn>
                  <a:cxn ang="0">
                    <a:pos x="22225" y="48155"/>
                  </a:cxn>
                  <a:cxn ang="0">
                    <a:pos x="22225" y="46038"/>
                  </a:cxn>
                  <a:cxn ang="0">
                    <a:pos x="22225" y="43921"/>
                  </a:cxn>
                  <a:cxn ang="0">
                    <a:pos x="22225" y="43921"/>
                  </a:cxn>
                  <a:cxn ang="0">
                    <a:pos x="22225" y="41805"/>
                  </a:cxn>
                  <a:cxn ang="0">
                    <a:pos x="21708" y="40217"/>
                  </a:cxn>
                  <a:cxn ang="0">
                    <a:pos x="21708" y="40217"/>
                  </a:cxn>
                </a:cxnLst>
                <a:rect l="0" t="0" r="0" b="0"/>
                <a:pathLst>
                  <a:path w="43" h="105">
                    <a:moveTo>
                      <a:pt x="42" y="76"/>
                    </a:moveTo>
                    <a:lnTo>
                      <a:pt x="42" y="76"/>
                    </a:lnTo>
                    <a:lnTo>
                      <a:pt x="41" y="64"/>
                    </a:lnTo>
                    <a:lnTo>
                      <a:pt x="39" y="52"/>
                    </a:lnTo>
                    <a:lnTo>
                      <a:pt x="39" y="52"/>
                    </a:lnTo>
                    <a:lnTo>
                      <a:pt x="39" y="43"/>
                    </a:lnTo>
                    <a:lnTo>
                      <a:pt x="35" y="34"/>
                    </a:lnTo>
                    <a:lnTo>
                      <a:pt x="35" y="18"/>
                    </a:lnTo>
                    <a:lnTo>
                      <a:pt x="35" y="18"/>
                    </a:lnTo>
                    <a:lnTo>
                      <a:pt x="35" y="14"/>
                    </a:lnTo>
                    <a:lnTo>
                      <a:pt x="34" y="11"/>
                    </a:lnTo>
                    <a:lnTo>
                      <a:pt x="30" y="6"/>
                    </a:lnTo>
                    <a:lnTo>
                      <a:pt x="24" y="2"/>
                    </a:lnTo>
                    <a:lnTo>
                      <a:pt x="17" y="0"/>
                    </a:lnTo>
                    <a:lnTo>
                      <a:pt x="11" y="2"/>
                    </a:lnTo>
                    <a:lnTo>
                      <a:pt x="5" y="6"/>
                    </a:lnTo>
                    <a:lnTo>
                      <a:pt x="1" y="11"/>
                    </a:lnTo>
                    <a:lnTo>
                      <a:pt x="0" y="14"/>
                    </a:lnTo>
                    <a:lnTo>
                      <a:pt x="0" y="18"/>
                    </a:lnTo>
                    <a:lnTo>
                      <a:pt x="0" y="34"/>
                    </a:lnTo>
                    <a:lnTo>
                      <a:pt x="0" y="34"/>
                    </a:lnTo>
                    <a:lnTo>
                      <a:pt x="0" y="44"/>
                    </a:lnTo>
                    <a:lnTo>
                      <a:pt x="0" y="44"/>
                    </a:lnTo>
                    <a:lnTo>
                      <a:pt x="3" y="49"/>
                    </a:lnTo>
                    <a:lnTo>
                      <a:pt x="4" y="52"/>
                    </a:lnTo>
                    <a:lnTo>
                      <a:pt x="4" y="51"/>
                    </a:lnTo>
                    <a:lnTo>
                      <a:pt x="4" y="51"/>
                    </a:lnTo>
                    <a:lnTo>
                      <a:pt x="3" y="49"/>
                    </a:lnTo>
                    <a:lnTo>
                      <a:pt x="4" y="52"/>
                    </a:lnTo>
                    <a:lnTo>
                      <a:pt x="4" y="63"/>
                    </a:lnTo>
                    <a:lnTo>
                      <a:pt x="4" y="63"/>
                    </a:lnTo>
                    <a:lnTo>
                      <a:pt x="4" y="70"/>
                    </a:lnTo>
                    <a:lnTo>
                      <a:pt x="5" y="75"/>
                    </a:lnTo>
                    <a:lnTo>
                      <a:pt x="8" y="87"/>
                    </a:lnTo>
                    <a:lnTo>
                      <a:pt x="8" y="87"/>
                    </a:lnTo>
                    <a:lnTo>
                      <a:pt x="9" y="95"/>
                    </a:lnTo>
                    <a:lnTo>
                      <a:pt x="13" y="101"/>
                    </a:lnTo>
                    <a:lnTo>
                      <a:pt x="20" y="104"/>
                    </a:lnTo>
                    <a:lnTo>
                      <a:pt x="27" y="105"/>
                    </a:lnTo>
                    <a:lnTo>
                      <a:pt x="32" y="105"/>
                    </a:lnTo>
                    <a:lnTo>
                      <a:pt x="38" y="101"/>
                    </a:lnTo>
                    <a:lnTo>
                      <a:pt x="42" y="95"/>
                    </a:lnTo>
                    <a:lnTo>
                      <a:pt x="43" y="91"/>
                    </a:lnTo>
                    <a:lnTo>
                      <a:pt x="43" y="87"/>
                    </a:lnTo>
                    <a:lnTo>
                      <a:pt x="43" y="83"/>
                    </a:lnTo>
                    <a:lnTo>
                      <a:pt x="43" y="83"/>
                    </a:lnTo>
                    <a:lnTo>
                      <a:pt x="43" y="79"/>
                    </a:lnTo>
                    <a:lnTo>
                      <a:pt x="42" y="76"/>
                    </a:lnTo>
                    <a:lnTo>
                      <a:pt x="42" y="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4" name="Freeform 943">
                <a:extLst>
                  <a:ext uri="{FF2B5EF4-FFF2-40B4-BE49-F238E27FC236}">
                    <a16:creationId xmlns:a16="http://schemas.microsoft.com/office/drawing/2014/main" id="{76E25581-7A2D-4A56-970B-68C4A556E15A}"/>
                  </a:ext>
                </a:extLst>
              </p:cNvPr>
              <p:cNvSpPr/>
              <p:nvPr/>
            </p:nvSpPr>
            <p:spPr>
              <a:xfrm>
                <a:off x="5003802" y="3224213"/>
                <a:ext cx="22225" cy="58738"/>
              </a:xfrm>
              <a:custGeom>
                <a:avLst/>
                <a:gdLst/>
                <a:ahLst/>
                <a:cxnLst>
                  <a:cxn ang="0">
                    <a:pos x="3175" y="6818"/>
                  </a:cxn>
                  <a:cxn ang="0">
                    <a:pos x="3175" y="6818"/>
                  </a:cxn>
                  <a:cxn ang="0">
                    <a:pos x="1588" y="11538"/>
                  </a:cxn>
                  <a:cxn ang="0">
                    <a:pos x="1058" y="17307"/>
                  </a:cxn>
                  <a:cxn ang="0">
                    <a:pos x="0" y="27796"/>
                  </a:cxn>
                  <a:cxn ang="0">
                    <a:pos x="1058" y="49298"/>
                  </a:cxn>
                  <a:cxn ang="0">
                    <a:pos x="1058" y="49298"/>
                  </a:cxn>
                  <a:cxn ang="0">
                    <a:pos x="1058" y="51396"/>
                  </a:cxn>
                  <a:cxn ang="0">
                    <a:pos x="1588" y="53494"/>
                  </a:cxn>
                  <a:cxn ang="0">
                    <a:pos x="3704" y="56640"/>
                  </a:cxn>
                  <a:cxn ang="0">
                    <a:pos x="6879" y="58738"/>
                  </a:cxn>
                  <a:cxn ang="0">
                    <a:pos x="10054" y="58738"/>
                  </a:cxn>
                  <a:cxn ang="0">
                    <a:pos x="13758" y="58738"/>
                  </a:cxn>
                  <a:cxn ang="0">
                    <a:pos x="16933" y="56640"/>
                  </a:cxn>
                  <a:cxn ang="0">
                    <a:pos x="19050" y="53494"/>
                  </a:cxn>
                  <a:cxn ang="0">
                    <a:pos x="19579" y="51396"/>
                  </a:cxn>
                  <a:cxn ang="0">
                    <a:pos x="20108" y="49298"/>
                  </a:cxn>
                  <a:cxn ang="0">
                    <a:pos x="20108" y="49298"/>
                  </a:cxn>
                  <a:cxn ang="0">
                    <a:pos x="19579" y="30942"/>
                  </a:cxn>
                  <a:cxn ang="0">
                    <a:pos x="19579" y="20978"/>
                  </a:cxn>
                  <a:cxn ang="0">
                    <a:pos x="20108" y="16782"/>
                  </a:cxn>
                  <a:cxn ang="0">
                    <a:pos x="21696" y="11538"/>
                  </a:cxn>
                  <a:cxn ang="0">
                    <a:pos x="21696" y="11538"/>
                  </a:cxn>
                  <a:cxn ang="0">
                    <a:pos x="22225" y="9440"/>
                  </a:cxn>
                  <a:cxn ang="0">
                    <a:pos x="22225" y="7342"/>
                  </a:cxn>
                  <a:cxn ang="0">
                    <a:pos x="21696" y="5769"/>
                  </a:cxn>
                  <a:cxn ang="0">
                    <a:pos x="21167" y="4720"/>
                  </a:cxn>
                  <a:cxn ang="0">
                    <a:pos x="19050" y="1573"/>
                  </a:cxn>
                  <a:cxn ang="0">
                    <a:pos x="15346" y="0"/>
                  </a:cxn>
                  <a:cxn ang="0">
                    <a:pos x="11642" y="0"/>
                  </a:cxn>
                  <a:cxn ang="0">
                    <a:pos x="7937" y="1049"/>
                  </a:cxn>
                  <a:cxn ang="0">
                    <a:pos x="5292" y="3147"/>
                  </a:cxn>
                  <a:cxn ang="0">
                    <a:pos x="3704" y="4720"/>
                  </a:cxn>
                  <a:cxn ang="0">
                    <a:pos x="3175" y="6818"/>
                  </a:cxn>
                  <a:cxn ang="0">
                    <a:pos x="3175" y="6818"/>
                  </a:cxn>
                </a:cxnLst>
                <a:rect l="0" t="0" r="0" b="0"/>
                <a:pathLst>
                  <a:path w="42" h="112">
                    <a:moveTo>
                      <a:pt x="6" y="13"/>
                    </a:moveTo>
                    <a:lnTo>
                      <a:pt x="6" y="13"/>
                    </a:lnTo>
                    <a:lnTo>
                      <a:pt x="3" y="22"/>
                    </a:lnTo>
                    <a:lnTo>
                      <a:pt x="2" y="33"/>
                    </a:lnTo>
                    <a:lnTo>
                      <a:pt x="0" y="53"/>
                    </a:lnTo>
                    <a:lnTo>
                      <a:pt x="2" y="94"/>
                    </a:lnTo>
                    <a:lnTo>
                      <a:pt x="2" y="94"/>
                    </a:lnTo>
                    <a:lnTo>
                      <a:pt x="2" y="98"/>
                    </a:lnTo>
                    <a:lnTo>
                      <a:pt x="3" y="102"/>
                    </a:lnTo>
                    <a:lnTo>
                      <a:pt x="7" y="108"/>
                    </a:lnTo>
                    <a:lnTo>
                      <a:pt x="13" y="112"/>
                    </a:lnTo>
                    <a:lnTo>
                      <a:pt x="19" y="112"/>
                    </a:lnTo>
                    <a:lnTo>
                      <a:pt x="26" y="112"/>
                    </a:lnTo>
                    <a:lnTo>
                      <a:pt x="32" y="108"/>
                    </a:lnTo>
                    <a:lnTo>
                      <a:pt x="36" y="102"/>
                    </a:lnTo>
                    <a:lnTo>
                      <a:pt x="37" y="98"/>
                    </a:lnTo>
                    <a:lnTo>
                      <a:pt x="38" y="94"/>
                    </a:lnTo>
                    <a:lnTo>
                      <a:pt x="38" y="94"/>
                    </a:lnTo>
                    <a:lnTo>
                      <a:pt x="37" y="59"/>
                    </a:lnTo>
                    <a:lnTo>
                      <a:pt x="37" y="40"/>
                    </a:lnTo>
                    <a:lnTo>
                      <a:pt x="38" y="32"/>
                    </a:lnTo>
                    <a:lnTo>
                      <a:pt x="41" y="22"/>
                    </a:lnTo>
                    <a:lnTo>
                      <a:pt x="41" y="22"/>
                    </a:lnTo>
                    <a:lnTo>
                      <a:pt x="42" y="18"/>
                    </a:lnTo>
                    <a:lnTo>
                      <a:pt x="42" y="14"/>
                    </a:lnTo>
                    <a:lnTo>
                      <a:pt x="41" y="11"/>
                    </a:lnTo>
                    <a:lnTo>
                      <a:pt x="40" y="9"/>
                    </a:lnTo>
                    <a:lnTo>
                      <a:pt x="36" y="3"/>
                    </a:lnTo>
                    <a:lnTo>
                      <a:pt x="29" y="0"/>
                    </a:lnTo>
                    <a:lnTo>
                      <a:pt x="22" y="0"/>
                    </a:lnTo>
                    <a:lnTo>
                      <a:pt x="15" y="2"/>
                    </a:lnTo>
                    <a:lnTo>
                      <a:pt x="10" y="6"/>
                    </a:lnTo>
                    <a:lnTo>
                      <a:pt x="7" y="9"/>
                    </a:lnTo>
                    <a:lnTo>
                      <a:pt x="6" y="13"/>
                    </a:lnTo>
                    <a:lnTo>
                      <a:pt x="6" y="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5" name="Freeform 944">
                <a:extLst>
                  <a:ext uri="{FF2B5EF4-FFF2-40B4-BE49-F238E27FC236}">
                    <a16:creationId xmlns:a16="http://schemas.microsoft.com/office/drawing/2014/main" id="{F5B0DD73-7CA6-44E4-B76F-95D22A5CE56C}"/>
                  </a:ext>
                </a:extLst>
              </p:cNvPr>
              <p:cNvSpPr/>
              <p:nvPr/>
            </p:nvSpPr>
            <p:spPr>
              <a:xfrm>
                <a:off x="4976814" y="3209926"/>
                <a:ext cx="19050" cy="46038"/>
              </a:xfrm>
              <a:custGeom>
                <a:avLst/>
                <a:gdLst/>
                <a:ahLst/>
                <a:cxnLst>
                  <a:cxn ang="0">
                    <a:pos x="0" y="9417"/>
                  </a:cxn>
                  <a:cxn ang="0">
                    <a:pos x="0" y="36098"/>
                  </a:cxn>
                  <a:cxn ang="0">
                    <a:pos x="0" y="36098"/>
                  </a:cxn>
                  <a:cxn ang="0">
                    <a:pos x="0" y="39237"/>
                  </a:cxn>
                  <a:cxn ang="0">
                    <a:pos x="529" y="40283"/>
                  </a:cxn>
                  <a:cxn ang="0">
                    <a:pos x="2646" y="43422"/>
                  </a:cxn>
                  <a:cxn ang="0">
                    <a:pos x="5821" y="45515"/>
                  </a:cxn>
                  <a:cxn ang="0">
                    <a:pos x="8996" y="46038"/>
                  </a:cxn>
                  <a:cxn ang="0">
                    <a:pos x="12700" y="45515"/>
                  </a:cxn>
                  <a:cxn ang="0">
                    <a:pos x="15875" y="43422"/>
                  </a:cxn>
                  <a:cxn ang="0">
                    <a:pos x="18521" y="40283"/>
                  </a:cxn>
                  <a:cxn ang="0">
                    <a:pos x="18521" y="39237"/>
                  </a:cxn>
                  <a:cxn ang="0">
                    <a:pos x="19050" y="36098"/>
                  </a:cxn>
                  <a:cxn ang="0">
                    <a:pos x="19050" y="9417"/>
                  </a:cxn>
                  <a:cxn ang="0">
                    <a:pos x="19050" y="9417"/>
                  </a:cxn>
                  <a:cxn ang="0">
                    <a:pos x="18521" y="6801"/>
                  </a:cxn>
                  <a:cxn ang="0">
                    <a:pos x="18521" y="4708"/>
                  </a:cxn>
                  <a:cxn ang="0">
                    <a:pos x="15875" y="2093"/>
                  </a:cxn>
                  <a:cxn ang="0">
                    <a:pos x="12700" y="0"/>
                  </a:cxn>
                  <a:cxn ang="0">
                    <a:pos x="8996" y="0"/>
                  </a:cxn>
                  <a:cxn ang="0">
                    <a:pos x="5821" y="0"/>
                  </a:cxn>
                  <a:cxn ang="0">
                    <a:pos x="2646" y="2093"/>
                  </a:cxn>
                  <a:cxn ang="0">
                    <a:pos x="529" y="4708"/>
                  </a:cxn>
                  <a:cxn ang="0">
                    <a:pos x="0" y="6801"/>
                  </a:cxn>
                  <a:cxn ang="0">
                    <a:pos x="0" y="9417"/>
                  </a:cxn>
                  <a:cxn ang="0">
                    <a:pos x="0" y="9417"/>
                  </a:cxn>
                </a:cxnLst>
                <a:rect l="0" t="0" r="0" b="0"/>
                <a:pathLst>
                  <a:path w="36" h="88">
                    <a:moveTo>
                      <a:pt x="0" y="18"/>
                    </a:moveTo>
                    <a:lnTo>
                      <a:pt x="0" y="69"/>
                    </a:lnTo>
                    <a:lnTo>
                      <a:pt x="0" y="69"/>
                    </a:lnTo>
                    <a:lnTo>
                      <a:pt x="0" y="75"/>
                    </a:lnTo>
                    <a:lnTo>
                      <a:pt x="1" y="77"/>
                    </a:lnTo>
                    <a:lnTo>
                      <a:pt x="5" y="83"/>
                    </a:lnTo>
                    <a:lnTo>
                      <a:pt x="11" y="87"/>
                    </a:lnTo>
                    <a:lnTo>
                      <a:pt x="17" y="88"/>
                    </a:lnTo>
                    <a:lnTo>
                      <a:pt x="24" y="87"/>
                    </a:lnTo>
                    <a:lnTo>
                      <a:pt x="30" y="83"/>
                    </a:lnTo>
                    <a:lnTo>
                      <a:pt x="35" y="77"/>
                    </a:lnTo>
                    <a:lnTo>
                      <a:pt x="35" y="75"/>
                    </a:lnTo>
                    <a:lnTo>
                      <a:pt x="36" y="69"/>
                    </a:lnTo>
                    <a:lnTo>
                      <a:pt x="36" y="18"/>
                    </a:lnTo>
                    <a:lnTo>
                      <a:pt x="36" y="18"/>
                    </a:lnTo>
                    <a:lnTo>
                      <a:pt x="35" y="13"/>
                    </a:lnTo>
                    <a:lnTo>
                      <a:pt x="35" y="9"/>
                    </a:lnTo>
                    <a:lnTo>
                      <a:pt x="30" y="4"/>
                    </a:lnTo>
                    <a:lnTo>
                      <a:pt x="24" y="0"/>
                    </a:lnTo>
                    <a:lnTo>
                      <a:pt x="17" y="0"/>
                    </a:lnTo>
                    <a:lnTo>
                      <a:pt x="11" y="0"/>
                    </a:lnTo>
                    <a:lnTo>
                      <a:pt x="5" y="4"/>
                    </a:lnTo>
                    <a:lnTo>
                      <a:pt x="1" y="9"/>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6" name="Freeform 945">
                <a:extLst>
                  <a:ext uri="{FF2B5EF4-FFF2-40B4-BE49-F238E27FC236}">
                    <a16:creationId xmlns:a16="http://schemas.microsoft.com/office/drawing/2014/main" id="{8A8F770E-94F7-4CF2-84C0-A6979177F633}"/>
                  </a:ext>
                </a:extLst>
              </p:cNvPr>
              <p:cNvSpPr/>
              <p:nvPr/>
            </p:nvSpPr>
            <p:spPr>
              <a:xfrm>
                <a:off x="5446714" y="3238501"/>
                <a:ext cx="22225" cy="57150"/>
              </a:xfrm>
              <a:custGeom>
                <a:avLst/>
                <a:gdLst/>
                <a:ahLst/>
                <a:cxnLst>
                  <a:cxn ang="0">
                    <a:pos x="20057" y="31221"/>
                  </a:cxn>
                  <a:cxn ang="0">
                    <a:pos x="20057" y="8996"/>
                  </a:cxn>
                  <a:cxn ang="0">
                    <a:pos x="20057" y="8996"/>
                  </a:cxn>
                  <a:cxn ang="0">
                    <a:pos x="20057" y="6879"/>
                  </a:cxn>
                  <a:cxn ang="0">
                    <a:pos x="19515" y="5292"/>
                  </a:cxn>
                  <a:cxn ang="0">
                    <a:pos x="17346" y="2646"/>
                  </a:cxn>
                  <a:cxn ang="0">
                    <a:pos x="14094" y="529"/>
                  </a:cxn>
                  <a:cxn ang="0">
                    <a:pos x="10299" y="0"/>
                  </a:cxn>
                  <a:cxn ang="0">
                    <a:pos x="7047" y="529"/>
                  </a:cxn>
                  <a:cxn ang="0">
                    <a:pos x="3252" y="2646"/>
                  </a:cxn>
                  <a:cxn ang="0">
                    <a:pos x="1084" y="5292"/>
                  </a:cxn>
                  <a:cxn ang="0">
                    <a:pos x="0" y="6879"/>
                  </a:cxn>
                  <a:cxn ang="0">
                    <a:pos x="0" y="8996"/>
                  </a:cxn>
                  <a:cxn ang="0">
                    <a:pos x="0" y="37042"/>
                  </a:cxn>
                  <a:cxn ang="0">
                    <a:pos x="0" y="37042"/>
                  </a:cxn>
                  <a:cxn ang="0">
                    <a:pos x="1084" y="39688"/>
                  </a:cxn>
                  <a:cxn ang="0">
                    <a:pos x="1084" y="42863"/>
                  </a:cxn>
                  <a:cxn ang="0">
                    <a:pos x="2168" y="47625"/>
                  </a:cxn>
                  <a:cxn ang="0">
                    <a:pos x="2168" y="47625"/>
                  </a:cxn>
                  <a:cxn ang="0">
                    <a:pos x="3252" y="49742"/>
                  </a:cxn>
                  <a:cxn ang="0">
                    <a:pos x="3795" y="52387"/>
                  </a:cxn>
                  <a:cxn ang="0">
                    <a:pos x="5963" y="55033"/>
                  </a:cxn>
                  <a:cxn ang="0">
                    <a:pos x="9757" y="56621"/>
                  </a:cxn>
                  <a:cxn ang="0">
                    <a:pos x="13552" y="57150"/>
                  </a:cxn>
                  <a:cxn ang="0">
                    <a:pos x="17346" y="56621"/>
                  </a:cxn>
                  <a:cxn ang="0">
                    <a:pos x="20057" y="55033"/>
                  </a:cxn>
                  <a:cxn ang="0">
                    <a:pos x="20599" y="53446"/>
                  </a:cxn>
                  <a:cxn ang="0">
                    <a:pos x="21683" y="52387"/>
                  </a:cxn>
                  <a:cxn ang="0">
                    <a:pos x="22225" y="49742"/>
                  </a:cxn>
                  <a:cxn ang="0">
                    <a:pos x="22225" y="47625"/>
                  </a:cxn>
                  <a:cxn ang="0">
                    <a:pos x="22225" y="47625"/>
                  </a:cxn>
                  <a:cxn ang="0">
                    <a:pos x="20599" y="39688"/>
                  </a:cxn>
                  <a:cxn ang="0">
                    <a:pos x="20057" y="35454"/>
                  </a:cxn>
                  <a:cxn ang="0">
                    <a:pos x="20057" y="31221"/>
                  </a:cxn>
                  <a:cxn ang="0">
                    <a:pos x="20057" y="31221"/>
                  </a:cxn>
                </a:cxnLst>
                <a:rect l="0" t="0" r="0" b="0"/>
                <a:pathLst>
                  <a:path w="41" h="108">
                    <a:moveTo>
                      <a:pt x="37" y="59"/>
                    </a:moveTo>
                    <a:lnTo>
                      <a:pt x="37" y="17"/>
                    </a:lnTo>
                    <a:lnTo>
                      <a:pt x="37" y="17"/>
                    </a:lnTo>
                    <a:lnTo>
                      <a:pt x="37" y="13"/>
                    </a:lnTo>
                    <a:lnTo>
                      <a:pt x="36" y="10"/>
                    </a:lnTo>
                    <a:lnTo>
                      <a:pt x="32" y="5"/>
                    </a:lnTo>
                    <a:lnTo>
                      <a:pt x="26" y="1"/>
                    </a:lnTo>
                    <a:lnTo>
                      <a:pt x="19" y="0"/>
                    </a:lnTo>
                    <a:lnTo>
                      <a:pt x="13" y="1"/>
                    </a:lnTo>
                    <a:lnTo>
                      <a:pt x="6" y="5"/>
                    </a:lnTo>
                    <a:lnTo>
                      <a:pt x="2" y="10"/>
                    </a:lnTo>
                    <a:lnTo>
                      <a:pt x="0" y="13"/>
                    </a:lnTo>
                    <a:lnTo>
                      <a:pt x="0" y="17"/>
                    </a:lnTo>
                    <a:lnTo>
                      <a:pt x="0" y="70"/>
                    </a:lnTo>
                    <a:lnTo>
                      <a:pt x="0" y="70"/>
                    </a:lnTo>
                    <a:lnTo>
                      <a:pt x="2" y="75"/>
                    </a:lnTo>
                    <a:lnTo>
                      <a:pt x="2" y="81"/>
                    </a:lnTo>
                    <a:lnTo>
                      <a:pt x="4" y="90"/>
                    </a:lnTo>
                    <a:lnTo>
                      <a:pt x="4" y="90"/>
                    </a:lnTo>
                    <a:lnTo>
                      <a:pt x="6" y="94"/>
                    </a:lnTo>
                    <a:lnTo>
                      <a:pt x="7" y="99"/>
                    </a:lnTo>
                    <a:lnTo>
                      <a:pt x="11" y="104"/>
                    </a:lnTo>
                    <a:lnTo>
                      <a:pt x="18" y="107"/>
                    </a:lnTo>
                    <a:lnTo>
                      <a:pt x="25" y="108"/>
                    </a:lnTo>
                    <a:lnTo>
                      <a:pt x="32" y="107"/>
                    </a:lnTo>
                    <a:lnTo>
                      <a:pt x="37" y="104"/>
                    </a:lnTo>
                    <a:lnTo>
                      <a:pt x="38" y="101"/>
                    </a:lnTo>
                    <a:lnTo>
                      <a:pt x="40" y="99"/>
                    </a:lnTo>
                    <a:lnTo>
                      <a:pt x="41" y="94"/>
                    </a:lnTo>
                    <a:lnTo>
                      <a:pt x="41" y="90"/>
                    </a:lnTo>
                    <a:lnTo>
                      <a:pt x="41" y="90"/>
                    </a:lnTo>
                    <a:lnTo>
                      <a:pt x="38" y="75"/>
                    </a:lnTo>
                    <a:lnTo>
                      <a:pt x="37" y="67"/>
                    </a:lnTo>
                    <a:lnTo>
                      <a:pt x="37" y="59"/>
                    </a:lnTo>
                    <a:lnTo>
                      <a:pt x="37"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7" name="Freeform 946">
                <a:extLst>
                  <a:ext uri="{FF2B5EF4-FFF2-40B4-BE49-F238E27FC236}">
                    <a16:creationId xmlns:a16="http://schemas.microsoft.com/office/drawing/2014/main" id="{B8219825-29AD-4851-B954-D1CD4374A319}"/>
                  </a:ext>
                </a:extLst>
              </p:cNvPr>
              <p:cNvSpPr/>
              <p:nvPr/>
            </p:nvSpPr>
            <p:spPr>
              <a:xfrm>
                <a:off x="5480052" y="3225801"/>
                <a:ext cx="19050" cy="39688"/>
              </a:xfrm>
              <a:custGeom>
                <a:avLst/>
                <a:gdLst/>
                <a:ahLst/>
                <a:cxnLst>
                  <a:cxn ang="0">
                    <a:pos x="0" y="9525"/>
                  </a:cxn>
                  <a:cxn ang="0">
                    <a:pos x="0" y="30163"/>
                  </a:cxn>
                  <a:cxn ang="0">
                    <a:pos x="0" y="30163"/>
                  </a:cxn>
                  <a:cxn ang="0">
                    <a:pos x="0" y="33338"/>
                  </a:cxn>
                  <a:cxn ang="0">
                    <a:pos x="1030" y="34925"/>
                  </a:cxn>
                  <a:cxn ang="0">
                    <a:pos x="3089" y="37571"/>
                  </a:cxn>
                  <a:cxn ang="0">
                    <a:pos x="6693" y="39688"/>
                  </a:cxn>
                  <a:cxn ang="0">
                    <a:pos x="9268" y="39688"/>
                  </a:cxn>
                  <a:cxn ang="0">
                    <a:pos x="12872" y="39688"/>
                  </a:cxn>
                  <a:cxn ang="0">
                    <a:pos x="16476" y="37571"/>
                  </a:cxn>
                  <a:cxn ang="0">
                    <a:pos x="18535" y="34925"/>
                  </a:cxn>
                  <a:cxn ang="0">
                    <a:pos x="19050" y="33338"/>
                  </a:cxn>
                  <a:cxn ang="0">
                    <a:pos x="19050" y="30163"/>
                  </a:cxn>
                  <a:cxn ang="0">
                    <a:pos x="19050" y="9525"/>
                  </a:cxn>
                  <a:cxn ang="0">
                    <a:pos x="19050" y="9525"/>
                  </a:cxn>
                  <a:cxn ang="0">
                    <a:pos x="19050" y="6879"/>
                  </a:cxn>
                  <a:cxn ang="0">
                    <a:pos x="18535" y="5292"/>
                  </a:cxn>
                  <a:cxn ang="0">
                    <a:pos x="16476" y="2646"/>
                  </a:cxn>
                  <a:cxn ang="0">
                    <a:pos x="12872" y="0"/>
                  </a:cxn>
                  <a:cxn ang="0">
                    <a:pos x="9268" y="0"/>
                  </a:cxn>
                  <a:cxn ang="0">
                    <a:pos x="6693" y="0"/>
                  </a:cxn>
                  <a:cxn ang="0">
                    <a:pos x="3089" y="2646"/>
                  </a:cxn>
                  <a:cxn ang="0">
                    <a:pos x="1030" y="5292"/>
                  </a:cxn>
                  <a:cxn ang="0">
                    <a:pos x="0" y="6879"/>
                  </a:cxn>
                  <a:cxn ang="0">
                    <a:pos x="0" y="9525"/>
                  </a:cxn>
                  <a:cxn ang="0">
                    <a:pos x="0" y="9525"/>
                  </a:cxn>
                </a:cxnLst>
                <a:rect l="0" t="0" r="0" b="0"/>
                <a:pathLst>
                  <a:path w="37" h="75">
                    <a:moveTo>
                      <a:pt x="0" y="18"/>
                    </a:moveTo>
                    <a:lnTo>
                      <a:pt x="0" y="57"/>
                    </a:lnTo>
                    <a:lnTo>
                      <a:pt x="0" y="57"/>
                    </a:lnTo>
                    <a:lnTo>
                      <a:pt x="0" y="63"/>
                    </a:lnTo>
                    <a:lnTo>
                      <a:pt x="2" y="66"/>
                    </a:lnTo>
                    <a:lnTo>
                      <a:pt x="6" y="71"/>
                    </a:lnTo>
                    <a:lnTo>
                      <a:pt x="13" y="75"/>
                    </a:lnTo>
                    <a:lnTo>
                      <a:pt x="18" y="75"/>
                    </a:lnTo>
                    <a:lnTo>
                      <a:pt x="25" y="75"/>
                    </a:lnTo>
                    <a:lnTo>
                      <a:pt x="32" y="71"/>
                    </a:lnTo>
                    <a:lnTo>
                      <a:pt x="36" y="66"/>
                    </a:lnTo>
                    <a:lnTo>
                      <a:pt x="37" y="63"/>
                    </a:lnTo>
                    <a:lnTo>
                      <a:pt x="37" y="57"/>
                    </a:lnTo>
                    <a:lnTo>
                      <a:pt x="37" y="18"/>
                    </a:lnTo>
                    <a:lnTo>
                      <a:pt x="37" y="18"/>
                    </a:lnTo>
                    <a:lnTo>
                      <a:pt x="37" y="13"/>
                    </a:lnTo>
                    <a:lnTo>
                      <a:pt x="36" y="10"/>
                    </a:lnTo>
                    <a:lnTo>
                      <a:pt x="32" y="5"/>
                    </a:lnTo>
                    <a:lnTo>
                      <a:pt x="25" y="0"/>
                    </a:lnTo>
                    <a:lnTo>
                      <a:pt x="18" y="0"/>
                    </a:lnTo>
                    <a:lnTo>
                      <a:pt x="13" y="0"/>
                    </a:lnTo>
                    <a:lnTo>
                      <a:pt x="6" y="5"/>
                    </a:lnTo>
                    <a:lnTo>
                      <a:pt x="2" y="10"/>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8" name="Freeform 947">
                <a:extLst>
                  <a:ext uri="{FF2B5EF4-FFF2-40B4-BE49-F238E27FC236}">
                    <a16:creationId xmlns:a16="http://schemas.microsoft.com/office/drawing/2014/main" id="{1267A52C-50DD-48F2-BE28-CF537C8FC588}"/>
                  </a:ext>
                </a:extLst>
              </p:cNvPr>
              <p:cNvSpPr/>
              <p:nvPr/>
            </p:nvSpPr>
            <p:spPr>
              <a:xfrm>
                <a:off x="5500689" y="3216276"/>
                <a:ext cx="20638" cy="33338"/>
              </a:xfrm>
              <a:custGeom>
                <a:avLst/>
                <a:gdLst/>
                <a:ahLst/>
                <a:cxnLst>
                  <a:cxn ang="0">
                    <a:pos x="0" y="9376"/>
                  </a:cxn>
                  <a:cxn ang="0">
                    <a:pos x="0" y="23962"/>
                  </a:cxn>
                  <a:cxn ang="0">
                    <a:pos x="0" y="23962"/>
                  </a:cxn>
                  <a:cxn ang="0">
                    <a:pos x="0" y="26045"/>
                  </a:cxn>
                  <a:cxn ang="0">
                    <a:pos x="558" y="27608"/>
                  </a:cxn>
                  <a:cxn ang="0">
                    <a:pos x="3347" y="30213"/>
                  </a:cxn>
                  <a:cxn ang="0">
                    <a:pos x="6136" y="32817"/>
                  </a:cxn>
                  <a:cxn ang="0">
                    <a:pos x="10040" y="33338"/>
                  </a:cxn>
                  <a:cxn ang="0">
                    <a:pos x="13945" y="32817"/>
                  </a:cxn>
                  <a:cxn ang="0">
                    <a:pos x="17291" y="30213"/>
                  </a:cxn>
                  <a:cxn ang="0">
                    <a:pos x="19522" y="27608"/>
                  </a:cxn>
                  <a:cxn ang="0">
                    <a:pos x="20638" y="26045"/>
                  </a:cxn>
                  <a:cxn ang="0">
                    <a:pos x="20638" y="23962"/>
                  </a:cxn>
                  <a:cxn ang="0">
                    <a:pos x="20638" y="9376"/>
                  </a:cxn>
                  <a:cxn ang="0">
                    <a:pos x="20638" y="9376"/>
                  </a:cxn>
                  <a:cxn ang="0">
                    <a:pos x="20638" y="7293"/>
                  </a:cxn>
                  <a:cxn ang="0">
                    <a:pos x="19522" y="5209"/>
                  </a:cxn>
                  <a:cxn ang="0">
                    <a:pos x="17291" y="2084"/>
                  </a:cxn>
                  <a:cxn ang="0">
                    <a:pos x="13945" y="0"/>
                  </a:cxn>
                  <a:cxn ang="0">
                    <a:pos x="10040" y="0"/>
                  </a:cxn>
                  <a:cxn ang="0">
                    <a:pos x="6136" y="0"/>
                  </a:cxn>
                  <a:cxn ang="0">
                    <a:pos x="3347" y="2084"/>
                  </a:cxn>
                  <a:cxn ang="0">
                    <a:pos x="558" y="5209"/>
                  </a:cxn>
                  <a:cxn ang="0">
                    <a:pos x="0" y="7293"/>
                  </a:cxn>
                  <a:cxn ang="0">
                    <a:pos x="0" y="9376"/>
                  </a:cxn>
                  <a:cxn ang="0">
                    <a:pos x="0" y="9376"/>
                  </a:cxn>
                </a:cxnLst>
                <a:rect l="0" t="0" r="0" b="0"/>
                <a:pathLst>
                  <a:path w="37" h="64">
                    <a:moveTo>
                      <a:pt x="0" y="18"/>
                    </a:moveTo>
                    <a:lnTo>
                      <a:pt x="0" y="46"/>
                    </a:lnTo>
                    <a:lnTo>
                      <a:pt x="0" y="46"/>
                    </a:lnTo>
                    <a:lnTo>
                      <a:pt x="0" y="50"/>
                    </a:lnTo>
                    <a:lnTo>
                      <a:pt x="1" y="53"/>
                    </a:lnTo>
                    <a:lnTo>
                      <a:pt x="6" y="58"/>
                    </a:lnTo>
                    <a:lnTo>
                      <a:pt x="11" y="63"/>
                    </a:lnTo>
                    <a:lnTo>
                      <a:pt x="18" y="64"/>
                    </a:lnTo>
                    <a:lnTo>
                      <a:pt x="25" y="63"/>
                    </a:lnTo>
                    <a:lnTo>
                      <a:pt x="31" y="58"/>
                    </a:lnTo>
                    <a:lnTo>
                      <a:pt x="35" y="53"/>
                    </a:lnTo>
                    <a:lnTo>
                      <a:pt x="37" y="50"/>
                    </a:lnTo>
                    <a:lnTo>
                      <a:pt x="37" y="46"/>
                    </a:lnTo>
                    <a:lnTo>
                      <a:pt x="37" y="18"/>
                    </a:lnTo>
                    <a:lnTo>
                      <a:pt x="37" y="18"/>
                    </a:lnTo>
                    <a:lnTo>
                      <a:pt x="37" y="14"/>
                    </a:lnTo>
                    <a:lnTo>
                      <a:pt x="35" y="10"/>
                    </a:lnTo>
                    <a:lnTo>
                      <a:pt x="31" y="4"/>
                    </a:lnTo>
                    <a:lnTo>
                      <a:pt x="25" y="0"/>
                    </a:lnTo>
                    <a:lnTo>
                      <a:pt x="18" y="0"/>
                    </a:lnTo>
                    <a:lnTo>
                      <a:pt x="11" y="0"/>
                    </a:lnTo>
                    <a:lnTo>
                      <a:pt x="6" y="4"/>
                    </a:lnTo>
                    <a:lnTo>
                      <a:pt x="1" y="10"/>
                    </a:lnTo>
                    <a:lnTo>
                      <a:pt x="0" y="14"/>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9" name="Freeform 948">
                <a:extLst>
                  <a:ext uri="{FF2B5EF4-FFF2-40B4-BE49-F238E27FC236}">
                    <a16:creationId xmlns:a16="http://schemas.microsoft.com/office/drawing/2014/main" id="{7C23A919-F145-44A6-B759-BEA69A7A0147}"/>
                  </a:ext>
                </a:extLst>
              </p:cNvPr>
              <p:cNvSpPr>
                <a:spLocks noEditPoints="1"/>
              </p:cNvSpPr>
              <p:nvPr/>
            </p:nvSpPr>
            <p:spPr>
              <a:xfrm>
                <a:off x="5146677" y="3181351"/>
                <a:ext cx="212725" cy="182563"/>
              </a:xfrm>
              <a:custGeom>
                <a:avLst/>
                <a:gdLst/>
                <a:ahLst/>
                <a:cxnLst>
                  <a:cxn ang="0">
                    <a:pos x="203729" y="53138"/>
                  </a:cxn>
                  <a:cxn ang="0">
                    <a:pos x="195792" y="36828"/>
                  </a:cxn>
                  <a:cxn ang="0">
                    <a:pos x="189442" y="29989"/>
                  </a:cxn>
                  <a:cxn ang="0">
                    <a:pos x="169333" y="17888"/>
                  </a:cxn>
                  <a:cxn ang="0">
                    <a:pos x="139700" y="6840"/>
                  </a:cxn>
                  <a:cxn ang="0">
                    <a:pos x="110596" y="2104"/>
                  </a:cxn>
                  <a:cxn ang="0">
                    <a:pos x="109008" y="2631"/>
                  </a:cxn>
                  <a:cxn ang="0">
                    <a:pos x="106892" y="526"/>
                  </a:cxn>
                  <a:cxn ang="0">
                    <a:pos x="104246" y="0"/>
                  </a:cxn>
                  <a:cxn ang="0">
                    <a:pos x="101071" y="2104"/>
                  </a:cxn>
                  <a:cxn ang="0">
                    <a:pos x="62442" y="6840"/>
                  </a:cxn>
                  <a:cxn ang="0">
                    <a:pos x="35983" y="17888"/>
                  </a:cxn>
                  <a:cxn ang="0">
                    <a:pos x="20638" y="29989"/>
                  </a:cxn>
                  <a:cxn ang="0">
                    <a:pos x="6879" y="52612"/>
                  </a:cxn>
                  <a:cxn ang="0">
                    <a:pos x="529" y="87862"/>
                  </a:cxn>
                  <a:cxn ang="0">
                    <a:pos x="0" y="106802"/>
                  </a:cxn>
                  <a:cxn ang="0">
                    <a:pos x="2646" y="125216"/>
                  </a:cxn>
                  <a:cxn ang="0">
                    <a:pos x="9525" y="138369"/>
                  </a:cxn>
                  <a:cxn ang="0">
                    <a:pos x="25929" y="154153"/>
                  </a:cxn>
                  <a:cxn ang="0">
                    <a:pos x="33867" y="160466"/>
                  </a:cxn>
                  <a:cxn ang="0">
                    <a:pos x="60854" y="172567"/>
                  </a:cxn>
                  <a:cxn ang="0">
                    <a:pos x="91017" y="182037"/>
                  </a:cxn>
                  <a:cxn ang="0">
                    <a:pos x="122237" y="182037"/>
                  </a:cxn>
                  <a:cxn ang="0">
                    <a:pos x="151342" y="176250"/>
                  </a:cxn>
                  <a:cxn ang="0">
                    <a:pos x="177800" y="162571"/>
                  </a:cxn>
                  <a:cxn ang="0">
                    <a:pos x="191029" y="150470"/>
                  </a:cxn>
                  <a:cxn ang="0">
                    <a:pos x="205317" y="127321"/>
                  </a:cxn>
                  <a:cxn ang="0">
                    <a:pos x="210079" y="101015"/>
                  </a:cxn>
                  <a:cxn ang="0">
                    <a:pos x="212725" y="84179"/>
                  </a:cxn>
                  <a:cxn ang="0">
                    <a:pos x="211137" y="73130"/>
                  </a:cxn>
                  <a:cxn ang="0">
                    <a:pos x="204787" y="96806"/>
                  </a:cxn>
                  <a:cxn ang="0">
                    <a:pos x="201613" y="114168"/>
                  </a:cxn>
                  <a:cxn ang="0">
                    <a:pos x="193146" y="136265"/>
                  </a:cxn>
                  <a:cxn ang="0">
                    <a:pos x="177271" y="155205"/>
                  </a:cxn>
                  <a:cxn ang="0">
                    <a:pos x="159808" y="166253"/>
                  </a:cxn>
                  <a:cxn ang="0">
                    <a:pos x="132292" y="174145"/>
                  </a:cxn>
                  <a:cxn ang="0">
                    <a:pos x="102129" y="176250"/>
                  </a:cxn>
                  <a:cxn ang="0">
                    <a:pos x="82550" y="174145"/>
                  </a:cxn>
                  <a:cxn ang="0">
                    <a:pos x="64558" y="166779"/>
                  </a:cxn>
                  <a:cxn ang="0">
                    <a:pos x="37042" y="154679"/>
                  </a:cxn>
                  <a:cxn ang="0">
                    <a:pos x="22754" y="144156"/>
                  </a:cxn>
                  <a:cxn ang="0">
                    <a:pos x="12171" y="130477"/>
                  </a:cxn>
                  <a:cxn ang="0">
                    <a:pos x="6879" y="116798"/>
                  </a:cxn>
                  <a:cxn ang="0">
                    <a:pos x="6350" y="92597"/>
                  </a:cxn>
                  <a:cxn ang="0">
                    <a:pos x="8467" y="74709"/>
                  </a:cxn>
                  <a:cxn ang="0">
                    <a:pos x="16933" y="47877"/>
                  </a:cxn>
                  <a:cxn ang="0">
                    <a:pos x="34396" y="26306"/>
                  </a:cxn>
                  <a:cxn ang="0">
                    <a:pos x="50271" y="17888"/>
                  </a:cxn>
                  <a:cxn ang="0">
                    <a:pos x="76729" y="10522"/>
                  </a:cxn>
                  <a:cxn ang="0">
                    <a:pos x="104246" y="8418"/>
                  </a:cxn>
                  <a:cxn ang="0">
                    <a:pos x="106362" y="8418"/>
                  </a:cxn>
                  <a:cxn ang="0">
                    <a:pos x="124883" y="9996"/>
                  </a:cxn>
                  <a:cxn ang="0">
                    <a:pos x="152400" y="17888"/>
                  </a:cxn>
                  <a:cxn ang="0">
                    <a:pos x="177800" y="29989"/>
                  </a:cxn>
                  <a:cxn ang="0">
                    <a:pos x="185738" y="35250"/>
                  </a:cxn>
                  <a:cxn ang="0">
                    <a:pos x="193675" y="46298"/>
                  </a:cxn>
                  <a:cxn ang="0">
                    <a:pos x="199496" y="59977"/>
                  </a:cxn>
                  <a:cxn ang="0">
                    <a:pos x="205846" y="80496"/>
                  </a:cxn>
                  <a:cxn ang="0">
                    <a:pos x="204787" y="96806"/>
                  </a:cxn>
                </a:cxnLst>
                <a:rect l="0" t="0" r="0" b="0"/>
                <a:pathLst>
                  <a:path w="402" h="347">
                    <a:moveTo>
                      <a:pt x="392" y="119"/>
                    </a:moveTo>
                    <a:lnTo>
                      <a:pt x="392" y="119"/>
                    </a:lnTo>
                    <a:lnTo>
                      <a:pt x="385" y="101"/>
                    </a:lnTo>
                    <a:lnTo>
                      <a:pt x="378" y="85"/>
                    </a:lnTo>
                    <a:lnTo>
                      <a:pt x="376" y="78"/>
                    </a:lnTo>
                    <a:lnTo>
                      <a:pt x="370" y="70"/>
                    </a:lnTo>
                    <a:lnTo>
                      <a:pt x="365" y="63"/>
                    </a:lnTo>
                    <a:lnTo>
                      <a:pt x="358" y="57"/>
                    </a:lnTo>
                    <a:lnTo>
                      <a:pt x="358" y="57"/>
                    </a:lnTo>
                    <a:lnTo>
                      <a:pt x="349" y="50"/>
                    </a:lnTo>
                    <a:lnTo>
                      <a:pt x="340" y="43"/>
                    </a:lnTo>
                    <a:lnTo>
                      <a:pt x="320" y="34"/>
                    </a:lnTo>
                    <a:lnTo>
                      <a:pt x="278" y="17"/>
                    </a:lnTo>
                    <a:lnTo>
                      <a:pt x="278" y="17"/>
                    </a:lnTo>
                    <a:lnTo>
                      <a:pt x="264" y="13"/>
                    </a:lnTo>
                    <a:lnTo>
                      <a:pt x="240" y="8"/>
                    </a:lnTo>
                    <a:lnTo>
                      <a:pt x="217" y="4"/>
                    </a:lnTo>
                    <a:lnTo>
                      <a:pt x="209" y="4"/>
                    </a:lnTo>
                    <a:lnTo>
                      <a:pt x="207" y="4"/>
                    </a:lnTo>
                    <a:lnTo>
                      <a:pt x="206" y="5"/>
                    </a:lnTo>
                    <a:lnTo>
                      <a:pt x="206" y="5"/>
                    </a:lnTo>
                    <a:lnTo>
                      <a:pt x="205" y="2"/>
                    </a:lnTo>
                    <a:lnTo>
                      <a:pt x="202" y="1"/>
                    </a:lnTo>
                    <a:lnTo>
                      <a:pt x="202" y="1"/>
                    </a:lnTo>
                    <a:lnTo>
                      <a:pt x="199" y="0"/>
                    </a:lnTo>
                    <a:lnTo>
                      <a:pt x="199" y="0"/>
                    </a:lnTo>
                    <a:lnTo>
                      <a:pt x="197" y="0"/>
                    </a:lnTo>
                    <a:lnTo>
                      <a:pt x="194" y="1"/>
                    </a:lnTo>
                    <a:lnTo>
                      <a:pt x="191" y="4"/>
                    </a:lnTo>
                    <a:lnTo>
                      <a:pt x="191" y="4"/>
                    </a:lnTo>
                    <a:lnTo>
                      <a:pt x="155" y="6"/>
                    </a:lnTo>
                    <a:lnTo>
                      <a:pt x="137" y="9"/>
                    </a:lnTo>
                    <a:lnTo>
                      <a:pt x="118" y="13"/>
                    </a:lnTo>
                    <a:lnTo>
                      <a:pt x="102" y="19"/>
                    </a:lnTo>
                    <a:lnTo>
                      <a:pt x="84" y="25"/>
                    </a:lnTo>
                    <a:lnTo>
                      <a:pt x="68" y="34"/>
                    </a:lnTo>
                    <a:lnTo>
                      <a:pt x="53" y="44"/>
                    </a:lnTo>
                    <a:lnTo>
                      <a:pt x="53" y="44"/>
                    </a:lnTo>
                    <a:lnTo>
                      <a:pt x="39" y="57"/>
                    </a:lnTo>
                    <a:lnTo>
                      <a:pt x="28" y="69"/>
                    </a:lnTo>
                    <a:lnTo>
                      <a:pt x="20" y="84"/>
                    </a:lnTo>
                    <a:lnTo>
                      <a:pt x="13" y="100"/>
                    </a:lnTo>
                    <a:lnTo>
                      <a:pt x="9" y="116"/>
                    </a:lnTo>
                    <a:lnTo>
                      <a:pt x="5" y="133"/>
                    </a:lnTo>
                    <a:lnTo>
                      <a:pt x="1" y="167"/>
                    </a:lnTo>
                    <a:lnTo>
                      <a:pt x="1" y="167"/>
                    </a:lnTo>
                    <a:lnTo>
                      <a:pt x="0" y="184"/>
                    </a:lnTo>
                    <a:lnTo>
                      <a:pt x="0" y="203"/>
                    </a:lnTo>
                    <a:lnTo>
                      <a:pt x="1" y="221"/>
                    </a:lnTo>
                    <a:lnTo>
                      <a:pt x="5" y="238"/>
                    </a:lnTo>
                    <a:lnTo>
                      <a:pt x="5" y="238"/>
                    </a:lnTo>
                    <a:lnTo>
                      <a:pt x="8" y="248"/>
                    </a:lnTo>
                    <a:lnTo>
                      <a:pt x="12" y="255"/>
                    </a:lnTo>
                    <a:lnTo>
                      <a:pt x="18" y="263"/>
                    </a:lnTo>
                    <a:lnTo>
                      <a:pt x="23" y="268"/>
                    </a:lnTo>
                    <a:lnTo>
                      <a:pt x="35" y="280"/>
                    </a:lnTo>
                    <a:lnTo>
                      <a:pt x="49" y="293"/>
                    </a:lnTo>
                    <a:lnTo>
                      <a:pt x="49" y="293"/>
                    </a:lnTo>
                    <a:lnTo>
                      <a:pt x="56" y="299"/>
                    </a:lnTo>
                    <a:lnTo>
                      <a:pt x="64" y="305"/>
                    </a:lnTo>
                    <a:lnTo>
                      <a:pt x="80" y="313"/>
                    </a:lnTo>
                    <a:lnTo>
                      <a:pt x="115" y="328"/>
                    </a:lnTo>
                    <a:lnTo>
                      <a:pt x="115" y="328"/>
                    </a:lnTo>
                    <a:lnTo>
                      <a:pt x="134" y="335"/>
                    </a:lnTo>
                    <a:lnTo>
                      <a:pt x="153" y="341"/>
                    </a:lnTo>
                    <a:lnTo>
                      <a:pt x="172" y="346"/>
                    </a:lnTo>
                    <a:lnTo>
                      <a:pt x="193" y="347"/>
                    </a:lnTo>
                    <a:lnTo>
                      <a:pt x="193" y="347"/>
                    </a:lnTo>
                    <a:lnTo>
                      <a:pt x="231" y="346"/>
                    </a:lnTo>
                    <a:lnTo>
                      <a:pt x="250" y="343"/>
                    </a:lnTo>
                    <a:lnTo>
                      <a:pt x="269" y="340"/>
                    </a:lnTo>
                    <a:lnTo>
                      <a:pt x="286" y="335"/>
                    </a:lnTo>
                    <a:lnTo>
                      <a:pt x="304" y="329"/>
                    </a:lnTo>
                    <a:lnTo>
                      <a:pt x="320" y="320"/>
                    </a:lnTo>
                    <a:lnTo>
                      <a:pt x="336" y="309"/>
                    </a:lnTo>
                    <a:lnTo>
                      <a:pt x="336" y="309"/>
                    </a:lnTo>
                    <a:lnTo>
                      <a:pt x="350" y="298"/>
                    </a:lnTo>
                    <a:lnTo>
                      <a:pt x="361" y="286"/>
                    </a:lnTo>
                    <a:lnTo>
                      <a:pt x="372" y="272"/>
                    </a:lnTo>
                    <a:lnTo>
                      <a:pt x="380" y="257"/>
                    </a:lnTo>
                    <a:lnTo>
                      <a:pt x="388" y="242"/>
                    </a:lnTo>
                    <a:lnTo>
                      <a:pt x="393" y="226"/>
                    </a:lnTo>
                    <a:lnTo>
                      <a:pt x="396" y="210"/>
                    </a:lnTo>
                    <a:lnTo>
                      <a:pt x="397" y="192"/>
                    </a:lnTo>
                    <a:lnTo>
                      <a:pt x="397" y="192"/>
                    </a:lnTo>
                    <a:lnTo>
                      <a:pt x="400" y="176"/>
                    </a:lnTo>
                    <a:lnTo>
                      <a:pt x="402" y="160"/>
                    </a:lnTo>
                    <a:lnTo>
                      <a:pt x="402" y="160"/>
                    </a:lnTo>
                    <a:lnTo>
                      <a:pt x="402" y="150"/>
                    </a:lnTo>
                    <a:lnTo>
                      <a:pt x="399" y="139"/>
                    </a:lnTo>
                    <a:lnTo>
                      <a:pt x="392" y="119"/>
                    </a:lnTo>
                    <a:lnTo>
                      <a:pt x="392" y="119"/>
                    </a:lnTo>
                    <a:close/>
                    <a:moveTo>
                      <a:pt x="387" y="184"/>
                    </a:moveTo>
                    <a:lnTo>
                      <a:pt x="387" y="184"/>
                    </a:lnTo>
                    <a:lnTo>
                      <a:pt x="385" y="200"/>
                    </a:lnTo>
                    <a:lnTo>
                      <a:pt x="381" y="217"/>
                    </a:lnTo>
                    <a:lnTo>
                      <a:pt x="377" y="230"/>
                    </a:lnTo>
                    <a:lnTo>
                      <a:pt x="372" y="245"/>
                    </a:lnTo>
                    <a:lnTo>
                      <a:pt x="365" y="259"/>
                    </a:lnTo>
                    <a:lnTo>
                      <a:pt x="357" y="271"/>
                    </a:lnTo>
                    <a:lnTo>
                      <a:pt x="346" y="283"/>
                    </a:lnTo>
                    <a:lnTo>
                      <a:pt x="335" y="295"/>
                    </a:lnTo>
                    <a:lnTo>
                      <a:pt x="335" y="295"/>
                    </a:lnTo>
                    <a:lnTo>
                      <a:pt x="319" y="308"/>
                    </a:lnTo>
                    <a:lnTo>
                      <a:pt x="302" y="316"/>
                    </a:lnTo>
                    <a:lnTo>
                      <a:pt x="286" y="322"/>
                    </a:lnTo>
                    <a:lnTo>
                      <a:pt x="267" y="328"/>
                    </a:lnTo>
                    <a:lnTo>
                      <a:pt x="250" y="331"/>
                    </a:lnTo>
                    <a:lnTo>
                      <a:pt x="231" y="332"/>
                    </a:lnTo>
                    <a:lnTo>
                      <a:pt x="193" y="335"/>
                    </a:lnTo>
                    <a:lnTo>
                      <a:pt x="193" y="335"/>
                    </a:lnTo>
                    <a:lnTo>
                      <a:pt x="183" y="335"/>
                    </a:lnTo>
                    <a:lnTo>
                      <a:pt x="174" y="333"/>
                    </a:lnTo>
                    <a:lnTo>
                      <a:pt x="156" y="331"/>
                    </a:lnTo>
                    <a:lnTo>
                      <a:pt x="140" y="324"/>
                    </a:lnTo>
                    <a:lnTo>
                      <a:pt x="122" y="317"/>
                    </a:lnTo>
                    <a:lnTo>
                      <a:pt x="122" y="317"/>
                    </a:lnTo>
                    <a:lnTo>
                      <a:pt x="96" y="306"/>
                    </a:lnTo>
                    <a:lnTo>
                      <a:pt x="83" y="301"/>
                    </a:lnTo>
                    <a:lnTo>
                      <a:pt x="70" y="294"/>
                    </a:lnTo>
                    <a:lnTo>
                      <a:pt x="70" y="294"/>
                    </a:lnTo>
                    <a:lnTo>
                      <a:pt x="57" y="285"/>
                    </a:lnTo>
                    <a:lnTo>
                      <a:pt x="43" y="274"/>
                    </a:lnTo>
                    <a:lnTo>
                      <a:pt x="31" y="260"/>
                    </a:lnTo>
                    <a:lnTo>
                      <a:pt x="23" y="248"/>
                    </a:lnTo>
                    <a:lnTo>
                      <a:pt x="23" y="248"/>
                    </a:lnTo>
                    <a:lnTo>
                      <a:pt x="18" y="240"/>
                    </a:lnTo>
                    <a:lnTo>
                      <a:pt x="15" y="230"/>
                    </a:lnTo>
                    <a:lnTo>
                      <a:pt x="13" y="222"/>
                    </a:lnTo>
                    <a:lnTo>
                      <a:pt x="12" y="213"/>
                    </a:lnTo>
                    <a:lnTo>
                      <a:pt x="12" y="195"/>
                    </a:lnTo>
                    <a:lnTo>
                      <a:pt x="12" y="176"/>
                    </a:lnTo>
                    <a:lnTo>
                      <a:pt x="12" y="176"/>
                    </a:lnTo>
                    <a:lnTo>
                      <a:pt x="13" y="158"/>
                    </a:lnTo>
                    <a:lnTo>
                      <a:pt x="16" y="142"/>
                    </a:lnTo>
                    <a:lnTo>
                      <a:pt x="20" y="124"/>
                    </a:lnTo>
                    <a:lnTo>
                      <a:pt x="26" y="107"/>
                    </a:lnTo>
                    <a:lnTo>
                      <a:pt x="32" y="91"/>
                    </a:lnTo>
                    <a:lnTo>
                      <a:pt x="42" y="76"/>
                    </a:lnTo>
                    <a:lnTo>
                      <a:pt x="53" y="62"/>
                    </a:lnTo>
                    <a:lnTo>
                      <a:pt x="65" y="50"/>
                    </a:lnTo>
                    <a:lnTo>
                      <a:pt x="65" y="50"/>
                    </a:lnTo>
                    <a:lnTo>
                      <a:pt x="80" y="40"/>
                    </a:lnTo>
                    <a:lnTo>
                      <a:pt x="95" y="34"/>
                    </a:lnTo>
                    <a:lnTo>
                      <a:pt x="111" y="27"/>
                    </a:lnTo>
                    <a:lnTo>
                      <a:pt x="129" y="23"/>
                    </a:lnTo>
                    <a:lnTo>
                      <a:pt x="145" y="20"/>
                    </a:lnTo>
                    <a:lnTo>
                      <a:pt x="163" y="19"/>
                    </a:lnTo>
                    <a:lnTo>
                      <a:pt x="197" y="16"/>
                    </a:lnTo>
                    <a:lnTo>
                      <a:pt x="197" y="16"/>
                    </a:lnTo>
                    <a:lnTo>
                      <a:pt x="199" y="16"/>
                    </a:lnTo>
                    <a:lnTo>
                      <a:pt x="199" y="16"/>
                    </a:lnTo>
                    <a:lnTo>
                      <a:pt x="201" y="16"/>
                    </a:lnTo>
                    <a:lnTo>
                      <a:pt x="201" y="16"/>
                    </a:lnTo>
                    <a:lnTo>
                      <a:pt x="220" y="17"/>
                    </a:lnTo>
                    <a:lnTo>
                      <a:pt x="236" y="19"/>
                    </a:lnTo>
                    <a:lnTo>
                      <a:pt x="254" y="23"/>
                    </a:lnTo>
                    <a:lnTo>
                      <a:pt x="271" y="27"/>
                    </a:lnTo>
                    <a:lnTo>
                      <a:pt x="288" y="34"/>
                    </a:lnTo>
                    <a:lnTo>
                      <a:pt x="304" y="40"/>
                    </a:lnTo>
                    <a:lnTo>
                      <a:pt x="320" y="47"/>
                    </a:lnTo>
                    <a:lnTo>
                      <a:pt x="336" y="57"/>
                    </a:lnTo>
                    <a:lnTo>
                      <a:pt x="336" y="57"/>
                    </a:lnTo>
                    <a:lnTo>
                      <a:pt x="345" y="61"/>
                    </a:lnTo>
                    <a:lnTo>
                      <a:pt x="351" y="67"/>
                    </a:lnTo>
                    <a:lnTo>
                      <a:pt x="358" y="73"/>
                    </a:lnTo>
                    <a:lnTo>
                      <a:pt x="362" y="81"/>
                    </a:lnTo>
                    <a:lnTo>
                      <a:pt x="366" y="88"/>
                    </a:lnTo>
                    <a:lnTo>
                      <a:pt x="370" y="96"/>
                    </a:lnTo>
                    <a:lnTo>
                      <a:pt x="377" y="114"/>
                    </a:lnTo>
                    <a:lnTo>
                      <a:pt x="377" y="114"/>
                    </a:lnTo>
                    <a:lnTo>
                      <a:pt x="387" y="142"/>
                    </a:lnTo>
                    <a:lnTo>
                      <a:pt x="387" y="142"/>
                    </a:lnTo>
                    <a:lnTo>
                      <a:pt x="389" y="153"/>
                    </a:lnTo>
                    <a:lnTo>
                      <a:pt x="389" y="164"/>
                    </a:lnTo>
                    <a:lnTo>
                      <a:pt x="387" y="184"/>
                    </a:lnTo>
                    <a:lnTo>
                      <a:pt x="387" y="1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0" name="Freeform 949">
                <a:extLst>
                  <a:ext uri="{FF2B5EF4-FFF2-40B4-BE49-F238E27FC236}">
                    <a16:creationId xmlns:a16="http://schemas.microsoft.com/office/drawing/2014/main" id="{577B0DE2-1C9F-4177-8407-B2BA87F34AD2}"/>
                  </a:ext>
                </a:extLst>
              </p:cNvPr>
              <p:cNvSpPr>
                <a:spLocks noEditPoints="1"/>
              </p:cNvSpPr>
              <p:nvPr/>
            </p:nvSpPr>
            <p:spPr>
              <a:xfrm>
                <a:off x="5026027" y="2940051"/>
                <a:ext cx="434975" cy="100013"/>
              </a:xfrm>
              <a:custGeom>
                <a:avLst/>
                <a:gdLst/>
                <a:ahLst/>
                <a:cxnLst>
                  <a:cxn ang="0">
                    <a:pos x="429154" y="78958"/>
                  </a:cxn>
                  <a:cxn ang="0">
                    <a:pos x="415925" y="54744"/>
                  </a:cxn>
                  <a:cxn ang="0">
                    <a:pos x="404813" y="32109"/>
                  </a:cxn>
                  <a:cxn ang="0">
                    <a:pos x="398463" y="24214"/>
                  </a:cxn>
                  <a:cxn ang="0">
                    <a:pos x="398463" y="18950"/>
                  </a:cxn>
                  <a:cxn ang="0">
                    <a:pos x="394229" y="14739"/>
                  </a:cxn>
                  <a:cxn ang="0">
                    <a:pos x="390525" y="10528"/>
                  </a:cxn>
                  <a:cxn ang="0">
                    <a:pos x="386292" y="10528"/>
                  </a:cxn>
                  <a:cxn ang="0">
                    <a:pos x="381000" y="12633"/>
                  </a:cxn>
                  <a:cxn ang="0">
                    <a:pos x="319617" y="2106"/>
                  </a:cxn>
                  <a:cxn ang="0">
                    <a:pos x="273579" y="0"/>
                  </a:cxn>
                  <a:cxn ang="0">
                    <a:pos x="206904" y="0"/>
                  </a:cxn>
                  <a:cxn ang="0">
                    <a:pos x="102129" y="4737"/>
                  </a:cxn>
                  <a:cxn ang="0">
                    <a:pos x="58208" y="4211"/>
                  </a:cxn>
                  <a:cxn ang="0">
                    <a:pos x="52387" y="4211"/>
                  </a:cxn>
                  <a:cxn ang="0">
                    <a:pos x="44450" y="8422"/>
                  </a:cxn>
                  <a:cxn ang="0">
                    <a:pos x="27517" y="31583"/>
                  </a:cxn>
                  <a:cxn ang="0">
                    <a:pos x="14817" y="51586"/>
                  </a:cxn>
                  <a:cxn ang="0">
                    <a:pos x="4233" y="83695"/>
                  </a:cxn>
                  <a:cxn ang="0">
                    <a:pos x="529" y="86327"/>
                  </a:cxn>
                  <a:cxn ang="0">
                    <a:pos x="0" y="92644"/>
                  </a:cxn>
                  <a:cxn ang="0">
                    <a:pos x="5821" y="95802"/>
                  </a:cxn>
                  <a:cxn ang="0">
                    <a:pos x="8467" y="95802"/>
                  </a:cxn>
                  <a:cxn ang="0">
                    <a:pos x="58737" y="88959"/>
                  </a:cxn>
                  <a:cxn ang="0">
                    <a:pos x="175154" y="77905"/>
                  </a:cxn>
                  <a:cxn ang="0">
                    <a:pos x="229129" y="75799"/>
                  </a:cxn>
                  <a:cxn ang="0">
                    <a:pos x="305329" y="78431"/>
                  </a:cxn>
                  <a:cxn ang="0">
                    <a:pos x="345546" y="83695"/>
                  </a:cxn>
                  <a:cxn ang="0">
                    <a:pos x="398992" y="91064"/>
                  </a:cxn>
                  <a:cxn ang="0">
                    <a:pos x="423333" y="98960"/>
                  </a:cxn>
                  <a:cxn ang="0">
                    <a:pos x="430212" y="98434"/>
                  </a:cxn>
                  <a:cxn ang="0">
                    <a:pos x="432329" y="96855"/>
                  </a:cxn>
                  <a:cxn ang="0">
                    <a:pos x="432329" y="96855"/>
                  </a:cxn>
                  <a:cxn ang="0">
                    <a:pos x="434975" y="88959"/>
                  </a:cxn>
                  <a:cxn ang="0">
                    <a:pos x="222779" y="63692"/>
                  </a:cxn>
                  <a:cxn ang="0">
                    <a:pos x="167746" y="65798"/>
                  </a:cxn>
                  <a:cxn ang="0">
                    <a:pos x="113242" y="67904"/>
                  </a:cxn>
                  <a:cxn ang="0">
                    <a:pos x="65087" y="72641"/>
                  </a:cxn>
                  <a:cxn ang="0">
                    <a:pos x="17992" y="81590"/>
                  </a:cxn>
                  <a:cxn ang="0">
                    <a:pos x="29633" y="54744"/>
                  </a:cxn>
                  <a:cxn ang="0">
                    <a:pos x="34925" y="43690"/>
                  </a:cxn>
                  <a:cxn ang="0">
                    <a:pos x="46038" y="26319"/>
                  </a:cxn>
                  <a:cxn ang="0">
                    <a:pos x="52917" y="18423"/>
                  </a:cxn>
                  <a:cxn ang="0">
                    <a:pos x="96308" y="17897"/>
                  </a:cxn>
                  <a:cxn ang="0">
                    <a:pos x="205846" y="12633"/>
                  </a:cxn>
                  <a:cxn ang="0">
                    <a:pos x="247650" y="12633"/>
                  </a:cxn>
                  <a:cxn ang="0">
                    <a:pos x="306388" y="16844"/>
                  </a:cxn>
                  <a:cxn ang="0">
                    <a:pos x="384175" y="26319"/>
                  </a:cxn>
                  <a:cxn ang="0">
                    <a:pos x="388408" y="30530"/>
                  </a:cxn>
                  <a:cxn ang="0">
                    <a:pos x="398463" y="48954"/>
                  </a:cxn>
                  <a:cxn ang="0">
                    <a:pos x="409046" y="70009"/>
                  </a:cxn>
                  <a:cxn ang="0">
                    <a:pos x="407987" y="80537"/>
                  </a:cxn>
                  <a:cxn ang="0">
                    <a:pos x="360363" y="73694"/>
                  </a:cxn>
                  <a:cxn ang="0">
                    <a:pos x="327554" y="68430"/>
                  </a:cxn>
                  <a:cxn ang="0">
                    <a:pos x="251883" y="64219"/>
                  </a:cxn>
                </a:cxnLst>
                <a:rect l="0" t="0" r="0" b="0"/>
                <a:pathLst>
                  <a:path w="822" h="190">
                    <a:moveTo>
                      <a:pt x="819" y="165"/>
                    </a:moveTo>
                    <a:lnTo>
                      <a:pt x="819" y="165"/>
                    </a:lnTo>
                    <a:lnTo>
                      <a:pt x="811" y="150"/>
                    </a:lnTo>
                    <a:lnTo>
                      <a:pt x="802" y="134"/>
                    </a:lnTo>
                    <a:lnTo>
                      <a:pt x="786" y="104"/>
                    </a:lnTo>
                    <a:lnTo>
                      <a:pt x="786" y="104"/>
                    </a:lnTo>
                    <a:lnTo>
                      <a:pt x="775" y="83"/>
                    </a:lnTo>
                    <a:lnTo>
                      <a:pt x="771" y="72"/>
                    </a:lnTo>
                    <a:lnTo>
                      <a:pt x="765" y="61"/>
                    </a:lnTo>
                    <a:lnTo>
                      <a:pt x="765" y="61"/>
                    </a:lnTo>
                    <a:lnTo>
                      <a:pt x="760" y="54"/>
                    </a:lnTo>
                    <a:lnTo>
                      <a:pt x="753" y="46"/>
                    </a:lnTo>
                    <a:lnTo>
                      <a:pt x="753" y="46"/>
                    </a:lnTo>
                    <a:lnTo>
                      <a:pt x="753" y="41"/>
                    </a:lnTo>
                    <a:lnTo>
                      <a:pt x="753" y="36"/>
                    </a:lnTo>
                    <a:lnTo>
                      <a:pt x="749" y="31"/>
                    </a:lnTo>
                    <a:lnTo>
                      <a:pt x="745" y="28"/>
                    </a:lnTo>
                    <a:lnTo>
                      <a:pt x="745" y="28"/>
                    </a:lnTo>
                    <a:lnTo>
                      <a:pt x="743" y="26"/>
                    </a:lnTo>
                    <a:lnTo>
                      <a:pt x="741" y="23"/>
                    </a:lnTo>
                    <a:lnTo>
                      <a:pt x="738" y="20"/>
                    </a:lnTo>
                    <a:lnTo>
                      <a:pt x="734" y="20"/>
                    </a:lnTo>
                    <a:lnTo>
                      <a:pt x="730" y="20"/>
                    </a:lnTo>
                    <a:lnTo>
                      <a:pt x="730" y="20"/>
                    </a:lnTo>
                    <a:lnTo>
                      <a:pt x="724" y="20"/>
                    </a:lnTo>
                    <a:lnTo>
                      <a:pt x="720" y="24"/>
                    </a:lnTo>
                    <a:lnTo>
                      <a:pt x="720" y="24"/>
                    </a:lnTo>
                    <a:lnTo>
                      <a:pt x="662" y="13"/>
                    </a:lnTo>
                    <a:lnTo>
                      <a:pt x="634" y="8"/>
                    </a:lnTo>
                    <a:lnTo>
                      <a:pt x="604" y="4"/>
                    </a:lnTo>
                    <a:lnTo>
                      <a:pt x="604" y="4"/>
                    </a:lnTo>
                    <a:lnTo>
                      <a:pt x="560" y="1"/>
                    </a:lnTo>
                    <a:lnTo>
                      <a:pt x="517" y="0"/>
                    </a:lnTo>
                    <a:lnTo>
                      <a:pt x="430" y="0"/>
                    </a:lnTo>
                    <a:lnTo>
                      <a:pt x="430" y="0"/>
                    </a:lnTo>
                    <a:lnTo>
                      <a:pt x="391" y="0"/>
                    </a:lnTo>
                    <a:lnTo>
                      <a:pt x="351" y="1"/>
                    </a:lnTo>
                    <a:lnTo>
                      <a:pt x="271" y="5"/>
                    </a:lnTo>
                    <a:lnTo>
                      <a:pt x="193" y="9"/>
                    </a:lnTo>
                    <a:lnTo>
                      <a:pt x="113" y="11"/>
                    </a:lnTo>
                    <a:lnTo>
                      <a:pt x="113" y="11"/>
                    </a:lnTo>
                    <a:lnTo>
                      <a:pt x="110" y="8"/>
                    </a:lnTo>
                    <a:lnTo>
                      <a:pt x="104" y="8"/>
                    </a:lnTo>
                    <a:lnTo>
                      <a:pt x="104" y="8"/>
                    </a:lnTo>
                    <a:lnTo>
                      <a:pt x="99" y="8"/>
                    </a:lnTo>
                    <a:lnTo>
                      <a:pt x="94" y="9"/>
                    </a:lnTo>
                    <a:lnTo>
                      <a:pt x="90" y="12"/>
                    </a:lnTo>
                    <a:lnTo>
                      <a:pt x="84" y="16"/>
                    </a:lnTo>
                    <a:lnTo>
                      <a:pt x="75" y="24"/>
                    </a:lnTo>
                    <a:lnTo>
                      <a:pt x="66" y="35"/>
                    </a:lnTo>
                    <a:lnTo>
                      <a:pt x="52" y="60"/>
                    </a:lnTo>
                    <a:lnTo>
                      <a:pt x="39" y="79"/>
                    </a:lnTo>
                    <a:lnTo>
                      <a:pt x="39" y="79"/>
                    </a:lnTo>
                    <a:lnTo>
                      <a:pt x="28" y="98"/>
                    </a:lnTo>
                    <a:lnTo>
                      <a:pt x="20" y="117"/>
                    </a:lnTo>
                    <a:lnTo>
                      <a:pt x="14" y="138"/>
                    </a:lnTo>
                    <a:lnTo>
                      <a:pt x="8" y="159"/>
                    </a:lnTo>
                    <a:lnTo>
                      <a:pt x="8" y="159"/>
                    </a:lnTo>
                    <a:lnTo>
                      <a:pt x="4" y="161"/>
                    </a:lnTo>
                    <a:lnTo>
                      <a:pt x="1" y="164"/>
                    </a:lnTo>
                    <a:lnTo>
                      <a:pt x="0" y="168"/>
                    </a:lnTo>
                    <a:lnTo>
                      <a:pt x="0" y="172"/>
                    </a:lnTo>
                    <a:lnTo>
                      <a:pt x="0" y="176"/>
                    </a:lnTo>
                    <a:lnTo>
                      <a:pt x="3" y="180"/>
                    </a:lnTo>
                    <a:lnTo>
                      <a:pt x="7" y="182"/>
                    </a:lnTo>
                    <a:lnTo>
                      <a:pt x="11" y="182"/>
                    </a:lnTo>
                    <a:lnTo>
                      <a:pt x="11" y="182"/>
                    </a:lnTo>
                    <a:lnTo>
                      <a:pt x="16" y="182"/>
                    </a:lnTo>
                    <a:lnTo>
                      <a:pt x="16" y="182"/>
                    </a:lnTo>
                    <a:lnTo>
                      <a:pt x="23" y="180"/>
                    </a:lnTo>
                    <a:lnTo>
                      <a:pt x="23" y="180"/>
                    </a:lnTo>
                    <a:lnTo>
                      <a:pt x="111" y="169"/>
                    </a:lnTo>
                    <a:lnTo>
                      <a:pt x="199" y="159"/>
                    </a:lnTo>
                    <a:lnTo>
                      <a:pt x="288" y="150"/>
                    </a:lnTo>
                    <a:lnTo>
                      <a:pt x="331" y="148"/>
                    </a:lnTo>
                    <a:lnTo>
                      <a:pt x="376" y="145"/>
                    </a:lnTo>
                    <a:lnTo>
                      <a:pt x="376" y="145"/>
                    </a:lnTo>
                    <a:lnTo>
                      <a:pt x="433" y="144"/>
                    </a:lnTo>
                    <a:lnTo>
                      <a:pt x="491" y="144"/>
                    </a:lnTo>
                    <a:lnTo>
                      <a:pt x="548" y="146"/>
                    </a:lnTo>
                    <a:lnTo>
                      <a:pt x="577" y="149"/>
                    </a:lnTo>
                    <a:lnTo>
                      <a:pt x="605" y="153"/>
                    </a:lnTo>
                    <a:lnTo>
                      <a:pt x="605" y="153"/>
                    </a:lnTo>
                    <a:lnTo>
                      <a:pt x="653" y="159"/>
                    </a:lnTo>
                    <a:lnTo>
                      <a:pt x="704" y="164"/>
                    </a:lnTo>
                    <a:lnTo>
                      <a:pt x="730" y="168"/>
                    </a:lnTo>
                    <a:lnTo>
                      <a:pt x="754" y="173"/>
                    </a:lnTo>
                    <a:lnTo>
                      <a:pt x="779" y="180"/>
                    </a:lnTo>
                    <a:lnTo>
                      <a:pt x="800" y="188"/>
                    </a:lnTo>
                    <a:lnTo>
                      <a:pt x="800" y="188"/>
                    </a:lnTo>
                    <a:lnTo>
                      <a:pt x="805" y="190"/>
                    </a:lnTo>
                    <a:lnTo>
                      <a:pt x="809" y="190"/>
                    </a:lnTo>
                    <a:lnTo>
                      <a:pt x="813" y="187"/>
                    </a:lnTo>
                    <a:lnTo>
                      <a:pt x="815" y="186"/>
                    </a:lnTo>
                    <a:lnTo>
                      <a:pt x="815" y="186"/>
                    </a:lnTo>
                    <a:lnTo>
                      <a:pt x="817" y="184"/>
                    </a:lnTo>
                    <a:lnTo>
                      <a:pt x="817" y="184"/>
                    </a:lnTo>
                    <a:lnTo>
                      <a:pt x="817" y="184"/>
                    </a:lnTo>
                    <a:lnTo>
                      <a:pt x="817" y="184"/>
                    </a:lnTo>
                    <a:lnTo>
                      <a:pt x="821" y="180"/>
                    </a:lnTo>
                    <a:lnTo>
                      <a:pt x="822" y="175"/>
                    </a:lnTo>
                    <a:lnTo>
                      <a:pt x="822" y="169"/>
                    </a:lnTo>
                    <a:lnTo>
                      <a:pt x="819" y="165"/>
                    </a:lnTo>
                    <a:lnTo>
                      <a:pt x="819" y="165"/>
                    </a:lnTo>
                    <a:close/>
                    <a:moveTo>
                      <a:pt x="421" y="121"/>
                    </a:moveTo>
                    <a:lnTo>
                      <a:pt x="421" y="121"/>
                    </a:lnTo>
                    <a:lnTo>
                      <a:pt x="369" y="122"/>
                    </a:lnTo>
                    <a:lnTo>
                      <a:pt x="317" y="125"/>
                    </a:lnTo>
                    <a:lnTo>
                      <a:pt x="266" y="127"/>
                    </a:lnTo>
                    <a:lnTo>
                      <a:pt x="214" y="129"/>
                    </a:lnTo>
                    <a:lnTo>
                      <a:pt x="214" y="129"/>
                    </a:lnTo>
                    <a:lnTo>
                      <a:pt x="191" y="130"/>
                    </a:lnTo>
                    <a:lnTo>
                      <a:pt x="168" y="131"/>
                    </a:lnTo>
                    <a:lnTo>
                      <a:pt x="123" y="138"/>
                    </a:lnTo>
                    <a:lnTo>
                      <a:pt x="79" y="146"/>
                    </a:lnTo>
                    <a:lnTo>
                      <a:pt x="34" y="155"/>
                    </a:lnTo>
                    <a:lnTo>
                      <a:pt x="34" y="155"/>
                    </a:lnTo>
                    <a:lnTo>
                      <a:pt x="39" y="141"/>
                    </a:lnTo>
                    <a:lnTo>
                      <a:pt x="45" y="129"/>
                    </a:lnTo>
                    <a:lnTo>
                      <a:pt x="56" y="104"/>
                    </a:lnTo>
                    <a:lnTo>
                      <a:pt x="56" y="104"/>
                    </a:lnTo>
                    <a:lnTo>
                      <a:pt x="60" y="93"/>
                    </a:lnTo>
                    <a:lnTo>
                      <a:pt x="66" y="83"/>
                    </a:lnTo>
                    <a:lnTo>
                      <a:pt x="79" y="62"/>
                    </a:lnTo>
                    <a:lnTo>
                      <a:pt x="79" y="62"/>
                    </a:lnTo>
                    <a:lnTo>
                      <a:pt x="87" y="50"/>
                    </a:lnTo>
                    <a:lnTo>
                      <a:pt x="99" y="35"/>
                    </a:lnTo>
                    <a:lnTo>
                      <a:pt x="99" y="35"/>
                    </a:lnTo>
                    <a:lnTo>
                      <a:pt x="100" y="35"/>
                    </a:lnTo>
                    <a:lnTo>
                      <a:pt x="100" y="35"/>
                    </a:lnTo>
                    <a:lnTo>
                      <a:pt x="141" y="35"/>
                    </a:lnTo>
                    <a:lnTo>
                      <a:pt x="182" y="34"/>
                    </a:lnTo>
                    <a:lnTo>
                      <a:pt x="265" y="30"/>
                    </a:lnTo>
                    <a:lnTo>
                      <a:pt x="347" y="26"/>
                    </a:lnTo>
                    <a:lnTo>
                      <a:pt x="389" y="24"/>
                    </a:lnTo>
                    <a:lnTo>
                      <a:pt x="430" y="24"/>
                    </a:lnTo>
                    <a:lnTo>
                      <a:pt x="430" y="24"/>
                    </a:lnTo>
                    <a:lnTo>
                      <a:pt x="468" y="24"/>
                    </a:lnTo>
                    <a:lnTo>
                      <a:pt x="506" y="26"/>
                    </a:lnTo>
                    <a:lnTo>
                      <a:pt x="543" y="28"/>
                    </a:lnTo>
                    <a:lnTo>
                      <a:pt x="579" y="32"/>
                    </a:lnTo>
                    <a:lnTo>
                      <a:pt x="653" y="41"/>
                    </a:lnTo>
                    <a:lnTo>
                      <a:pt x="726" y="50"/>
                    </a:lnTo>
                    <a:lnTo>
                      <a:pt x="726" y="50"/>
                    </a:lnTo>
                    <a:lnTo>
                      <a:pt x="729" y="53"/>
                    </a:lnTo>
                    <a:lnTo>
                      <a:pt x="729" y="53"/>
                    </a:lnTo>
                    <a:lnTo>
                      <a:pt x="734" y="58"/>
                    </a:lnTo>
                    <a:lnTo>
                      <a:pt x="739" y="64"/>
                    </a:lnTo>
                    <a:lnTo>
                      <a:pt x="746" y="79"/>
                    </a:lnTo>
                    <a:lnTo>
                      <a:pt x="753" y="93"/>
                    </a:lnTo>
                    <a:lnTo>
                      <a:pt x="760" y="108"/>
                    </a:lnTo>
                    <a:lnTo>
                      <a:pt x="760" y="108"/>
                    </a:lnTo>
                    <a:lnTo>
                      <a:pt x="773" y="133"/>
                    </a:lnTo>
                    <a:lnTo>
                      <a:pt x="788" y="157"/>
                    </a:lnTo>
                    <a:lnTo>
                      <a:pt x="788" y="157"/>
                    </a:lnTo>
                    <a:lnTo>
                      <a:pt x="771" y="153"/>
                    </a:lnTo>
                    <a:lnTo>
                      <a:pt x="753" y="149"/>
                    </a:lnTo>
                    <a:lnTo>
                      <a:pt x="718" y="144"/>
                    </a:lnTo>
                    <a:lnTo>
                      <a:pt x="681" y="140"/>
                    </a:lnTo>
                    <a:lnTo>
                      <a:pt x="647" y="134"/>
                    </a:lnTo>
                    <a:lnTo>
                      <a:pt x="647" y="134"/>
                    </a:lnTo>
                    <a:lnTo>
                      <a:pt x="619" y="130"/>
                    </a:lnTo>
                    <a:lnTo>
                      <a:pt x="590" y="127"/>
                    </a:lnTo>
                    <a:lnTo>
                      <a:pt x="533" y="123"/>
                    </a:lnTo>
                    <a:lnTo>
                      <a:pt x="476" y="122"/>
                    </a:lnTo>
                    <a:lnTo>
                      <a:pt x="421" y="121"/>
                    </a:lnTo>
                    <a:lnTo>
                      <a:pt x="421" y="1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1" name="Freeform 950">
                <a:extLst>
                  <a:ext uri="{FF2B5EF4-FFF2-40B4-BE49-F238E27FC236}">
                    <a16:creationId xmlns:a16="http://schemas.microsoft.com/office/drawing/2014/main" id="{E343BE00-90D5-41F3-9544-72D7D7A65740}"/>
                  </a:ext>
                </a:extLst>
              </p:cNvPr>
              <p:cNvSpPr/>
              <p:nvPr/>
            </p:nvSpPr>
            <p:spPr>
              <a:xfrm>
                <a:off x="5091114" y="2952751"/>
                <a:ext cx="20638" cy="69850"/>
              </a:xfrm>
              <a:custGeom>
                <a:avLst/>
                <a:gdLst/>
                <a:ahLst/>
                <a:cxnLst>
                  <a:cxn ang="0">
                    <a:pos x="14598" y="3224"/>
                  </a:cxn>
                  <a:cxn ang="0">
                    <a:pos x="14598" y="3224"/>
                  </a:cxn>
                  <a:cxn ang="0">
                    <a:pos x="13591" y="12895"/>
                  </a:cxn>
                  <a:cxn ang="0">
                    <a:pos x="11577" y="23104"/>
                  </a:cxn>
                  <a:cxn ang="0">
                    <a:pos x="11577" y="23104"/>
                  </a:cxn>
                  <a:cxn ang="0">
                    <a:pos x="10067" y="26865"/>
                  </a:cxn>
                  <a:cxn ang="0">
                    <a:pos x="8054" y="30627"/>
                  </a:cxn>
                  <a:cxn ang="0">
                    <a:pos x="6040" y="34925"/>
                  </a:cxn>
                  <a:cxn ang="0">
                    <a:pos x="5034" y="38686"/>
                  </a:cxn>
                  <a:cxn ang="0">
                    <a:pos x="5034" y="38686"/>
                  </a:cxn>
                  <a:cxn ang="0">
                    <a:pos x="2013" y="49432"/>
                  </a:cxn>
                  <a:cxn ang="0">
                    <a:pos x="503" y="60178"/>
                  </a:cxn>
                  <a:cxn ang="0">
                    <a:pos x="503" y="60178"/>
                  </a:cxn>
                  <a:cxn ang="0">
                    <a:pos x="0" y="61790"/>
                  </a:cxn>
                  <a:cxn ang="0">
                    <a:pos x="0" y="66089"/>
                  </a:cxn>
                  <a:cxn ang="0">
                    <a:pos x="0" y="66089"/>
                  </a:cxn>
                  <a:cxn ang="0">
                    <a:pos x="503" y="67701"/>
                  </a:cxn>
                  <a:cxn ang="0">
                    <a:pos x="1510" y="69313"/>
                  </a:cxn>
                  <a:cxn ang="0">
                    <a:pos x="2013" y="69313"/>
                  </a:cxn>
                  <a:cxn ang="0">
                    <a:pos x="3524" y="69850"/>
                  </a:cxn>
                  <a:cxn ang="0">
                    <a:pos x="5537" y="69313"/>
                  </a:cxn>
                  <a:cxn ang="0">
                    <a:pos x="6040" y="67701"/>
                  </a:cxn>
                  <a:cxn ang="0">
                    <a:pos x="6040" y="66089"/>
                  </a:cxn>
                  <a:cxn ang="0">
                    <a:pos x="6040" y="66089"/>
                  </a:cxn>
                  <a:cxn ang="0">
                    <a:pos x="7550" y="58029"/>
                  </a:cxn>
                  <a:cxn ang="0">
                    <a:pos x="9061" y="49432"/>
                  </a:cxn>
                  <a:cxn ang="0">
                    <a:pos x="11074" y="40835"/>
                  </a:cxn>
                  <a:cxn ang="0">
                    <a:pos x="14598" y="33313"/>
                  </a:cxn>
                  <a:cxn ang="0">
                    <a:pos x="14598" y="33313"/>
                  </a:cxn>
                  <a:cxn ang="0">
                    <a:pos x="17114" y="25791"/>
                  </a:cxn>
                  <a:cxn ang="0">
                    <a:pos x="19128" y="18806"/>
                  </a:cxn>
                  <a:cxn ang="0">
                    <a:pos x="20638" y="10746"/>
                  </a:cxn>
                  <a:cxn ang="0">
                    <a:pos x="20638" y="3224"/>
                  </a:cxn>
                  <a:cxn ang="0">
                    <a:pos x="20638" y="3224"/>
                  </a:cxn>
                  <a:cxn ang="0">
                    <a:pos x="20638" y="2149"/>
                  </a:cxn>
                  <a:cxn ang="0">
                    <a:pos x="19631" y="537"/>
                  </a:cxn>
                  <a:cxn ang="0">
                    <a:pos x="19128" y="0"/>
                  </a:cxn>
                  <a:cxn ang="0">
                    <a:pos x="17618" y="0"/>
                  </a:cxn>
                  <a:cxn ang="0">
                    <a:pos x="15604" y="537"/>
                  </a:cxn>
                  <a:cxn ang="0">
                    <a:pos x="15101" y="2149"/>
                  </a:cxn>
                  <a:cxn ang="0">
                    <a:pos x="14598" y="3224"/>
                  </a:cxn>
                  <a:cxn ang="0">
                    <a:pos x="14598" y="3224"/>
                  </a:cxn>
                </a:cxnLst>
                <a:rect l="0" t="0" r="0" b="0"/>
                <a:pathLst>
                  <a:path w="41" h="130">
                    <a:moveTo>
                      <a:pt x="29" y="6"/>
                    </a:moveTo>
                    <a:lnTo>
                      <a:pt x="29" y="6"/>
                    </a:lnTo>
                    <a:lnTo>
                      <a:pt x="27" y="24"/>
                    </a:lnTo>
                    <a:lnTo>
                      <a:pt x="23" y="43"/>
                    </a:lnTo>
                    <a:lnTo>
                      <a:pt x="23" y="43"/>
                    </a:lnTo>
                    <a:lnTo>
                      <a:pt x="20" y="50"/>
                    </a:lnTo>
                    <a:lnTo>
                      <a:pt x="16" y="57"/>
                    </a:lnTo>
                    <a:lnTo>
                      <a:pt x="12" y="65"/>
                    </a:lnTo>
                    <a:lnTo>
                      <a:pt x="10" y="72"/>
                    </a:lnTo>
                    <a:lnTo>
                      <a:pt x="10" y="72"/>
                    </a:lnTo>
                    <a:lnTo>
                      <a:pt x="4" y="92"/>
                    </a:lnTo>
                    <a:lnTo>
                      <a:pt x="1" y="112"/>
                    </a:lnTo>
                    <a:lnTo>
                      <a:pt x="1" y="112"/>
                    </a:lnTo>
                    <a:lnTo>
                      <a:pt x="0" y="115"/>
                    </a:lnTo>
                    <a:lnTo>
                      <a:pt x="0" y="123"/>
                    </a:lnTo>
                    <a:lnTo>
                      <a:pt x="0" y="123"/>
                    </a:lnTo>
                    <a:lnTo>
                      <a:pt x="1" y="126"/>
                    </a:lnTo>
                    <a:lnTo>
                      <a:pt x="3" y="129"/>
                    </a:lnTo>
                    <a:lnTo>
                      <a:pt x="4" y="129"/>
                    </a:lnTo>
                    <a:lnTo>
                      <a:pt x="7" y="130"/>
                    </a:lnTo>
                    <a:lnTo>
                      <a:pt x="11" y="129"/>
                    </a:lnTo>
                    <a:lnTo>
                      <a:pt x="12" y="126"/>
                    </a:lnTo>
                    <a:lnTo>
                      <a:pt x="12" y="123"/>
                    </a:lnTo>
                    <a:lnTo>
                      <a:pt x="12" y="123"/>
                    </a:lnTo>
                    <a:lnTo>
                      <a:pt x="15" y="108"/>
                    </a:lnTo>
                    <a:lnTo>
                      <a:pt x="18" y="92"/>
                    </a:lnTo>
                    <a:lnTo>
                      <a:pt x="22" y="76"/>
                    </a:lnTo>
                    <a:lnTo>
                      <a:pt x="29" y="62"/>
                    </a:lnTo>
                    <a:lnTo>
                      <a:pt x="29" y="62"/>
                    </a:lnTo>
                    <a:lnTo>
                      <a:pt x="34" y="48"/>
                    </a:lnTo>
                    <a:lnTo>
                      <a:pt x="38" y="35"/>
                    </a:lnTo>
                    <a:lnTo>
                      <a:pt x="41" y="20"/>
                    </a:lnTo>
                    <a:lnTo>
                      <a:pt x="41" y="6"/>
                    </a:lnTo>
                    <a:lnTo>
                      <a:pt x="41" y="6"/>
                    </a:lnTo>
                    <a:lnTo>
                      <a:pt x="41" y="4"/>
                    </a:lnTo>
                    <a:lnTo>
                      <a:pt x="39" y="1"/>
                    </a:lnTo>
                    <a:lnTo>
                      <a:pt x="38" y="0"/>
                    </a:lnTo>
                    <a:lnTo>
                      <a:pt x="35" y="0"/>
                    </a:lnTo>
                    <a:lnTo>
                      <a:pt x="31" y="1"/>
                    </a:lnTo>
                    <a:lnTo>
                      <a:pt x="30" y="4"/>
                    </a:lnTo>
                    <a:lnTo>
                      <a:pt x="29" y="6"/>
                    </a:lnTo>
                    <a:lnTo>
                      <a:pt x="2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2" name="Freeform 951">
                <a:extLst>
                  <a:ext uri="{FF2B5EF4-FFF2-40B4-BE49-F238E27FC236}">
                    <a16:creationId xmlns:a16="http://schemas.microsoft.com/office/drawing/2014/main" id="{12FB3F7A-3B48-4F9B-8C5D-9527E37B1742}"/>
                  </a:ext>
                </a:extLst>
              </p:cNvPr>
              <p:cNvSpPr/>
              <p:nvPr/>
            </p:nvSpPr>
            <p:spPr>
              <a:xfrm>
                <a:off x="5146677" y="2951163"/>
                <a:ext cx="17463" cy="65088"/>
              </a:xfrm>
              <a:custGeom>
                <a:avLst/>
                <a:gdLst/>
                <a:ahLst/>
                <a:cxnLst>
                  <a:cxn ang="0">
                    <a:pos x="10914" y="3201"/>
                  </a:cxn>
                  <a:cxn ang="0">
                    <a:pos x="10914" y="3201"/>
                  </a:cxn>
                  <a:cxn ang="0">
                    <a:pos x="10369" y="11204"/>
                  </a:cxn>
                  <a:cxn ang="0">
                    <a:pos x="9823" y="20273"/>
                  </a:cxn>
                  <a:cxn ang="0">
                    <a:pos x="6003" y="36812"/>
                  </a:cxn>
                  <a:cxn ang="0">
                    <a:pos x="6003" y="36812"/>
                  </a:cxn>
                  <a:cxn ang="0">
                    <a:pos x="2183" y="49083"/>
                  </a:cxn>
                  <a:cxn ang="0">
                    <a:pos x="546" y="55485"/>
                  </a:cxn>
                  <a:cxn ang="0">
                    <a:pos x="0" y="61353"/>
                  </a:cxn>
                  <a:cxn ang="0">
                    <a:pos x="0" y="61353"/>
                  </a:cxn>
                  <a:cxn ang="0">
                    <a:pos x="546" y="62954"/>
                  </a:cxn>
                  <a:cxn ang="0">
                    <a:pos x="1637" y="64021"/>
                  </a:cxn>
                  <a:cxn ang="0">
                    <a:pos x="2183" y="64021"/>
                  </a:cxn>
                  <a:cxn ang="0">
                    <a:pos x="3820" y="65088"/>
                  </a:cxn>
                  <a:cxn ang="0">
                    <a:pos x="4366" y="64021"/>
                  </a:cxn>
                  <a:cxn ang="0">
                    <a:pos x="6003" y="64021"/>
                  </a:cxn>
                  <a:cxn ang="0">
                    <a:pos x="6549" y="62954"/>
                  </a:cxn>
                  <a:cxn ang="0">
                    <a:pos x="6549" y="61353"/>
                  </a:cxn>
                  <a:cxn ang="0">
                    <a:pos x="6549" y="61353"/>
                  </a:cxn>
                  <a:cxn ang="0">
                    <a:pos x="7094" y="53884"/>
                  </a:cxn>
                  <a:cxn ang="0">
                    <a:pos x="9823" y="45882"/>
                  </a:cxn>
                  <a:cxn ang="0">
                    <a:pos x="14189" y="30943"/>
                  </a:cxn>
                  <a:cxn ang="0">
                    <a:pos x="14189" y="30943"/>
                  </a:cxn>
                  <a:cxn ang="0">
                    <a:pos x="16372" y="17072"/>
                  </a:cxn>
                  <a:cxn ang="0">
                    <a:pos x="17463" y="10137"/>
                  </a:cxn>
                  <a:cxn ang="0">
                    <a:pos x="17463" y="3201"/>
                  </a:cxn>
                  <a:cxn ang="0">
                    <a:pos x="17463" y="3201"/>
                  </a:cxn>
                  <a:cxn ang="0">
                    <a:pos x="17463" y="2134"/>
                  </a:cxn>
                  <a:cxn ang="0">
                    <a:pos x="16917" y="534"/>
                  </a:cxn>
                  <a:cxn ang="0">
                    <a:pos x="15280" y="0"/>
                  </a:cxn>
                  <a:cxn ang="0">
                    <a:pos x="14734" y="0"/>
                  </a:cxn>
                  <a:cxn ang="0">
                    <a:pos x="13097" y="0"/>
                  </a:cxn>
                  <a:cxn ang="0">
                    <a:pos x="12552" y="534"/>
                  </a:cxn>
                  <a:cxn ang="0">
                    <a:pos x="12006" y="2134"/>
                  </a:cxn>
                  <a:cxn ang="0">
                    <a:pos x="10914" y="3201"/>
                  </a:cxn>
                  <a:cxn ang="0">
                    <a:pos x="10914" y="3201"/>
                  </a:cxn>
                </a:cxnLst>
                <a:rect l="0" t="0" r="0" b="0"/>
                <a:pathLst>
                  <a:path w="32" h="122">
                    <a:moveTo>
                      <a:pt x="20" y="6"/>
                    </a:moveTo>
                    <a:lnTo>
                      <a:pt x="20" y="6"/>
                    </a:lnTo>
                    <a:lnTo>
                      <a:pt x="19" y="21"/>
                    </a:lnTo>
                    <a:lnTo>
                      <a:pt x="18" y="38"/>
                    </a:lnTo>
                    <a:lnTo>
                      <a:pt x="11" y="69"/>
                    </a:lnTo>
                    <a:lnTo>
                      <a:pt x="11" y="69"/>
                    </a:lnTo>
                    <a:lnTo>
                      <a:pt x="4" y="92"/>
                    </a:lnTo>
                    <a:lnTo>
                      <a:pt x="1" y="104"/>
                    </a:lnTo>
                    <a:lnTo>
                      <a:pt x="0" y="115"/>
                    </a:lnTo>
                    <a:lnTo>
                      <a:pt x="0" y="115"/>
                    </a:lnTo>
                    <a:lnTo>
                      <a:pt x="1" y="118"/>
                    </a:lnTo>
                    <a:lnTo>
                      <a:pt x="3" y="120"/>
                    </a:lnTo>
                    <a:lnTo>
                      <a:pt x="4" y="120"/>
                    </a:lnTo>
                    <a:lnTo>
                      <a:pt x="7" y="122"/>
                    </a:lnTo>
                    <a:lnTo>
                      <a:pt x="8" y="120"/>
                    </a:lnTo>
                    <a:lnTo>
                      <a:pt x="11" y="120"/>
                    </a:lnTo>
                    <a:lnTo>
                      <a:pt x="12" y="118"/>
                    </a:lnTo>
                    <a:lnTo>
                      <a:pt x="12" y="115"/>
                    </a:lnTo>
                    <a:lnTo>
                      <a:pt x="12" y="115"/>
                    </a:lnTo>
                    <a:lnTo>
                      <a:pt x="13" y="101"/>
                    </a:lnTo>
                    <a:lnTo>
                      <a:pt x="18" y="86"/>
                    </a:lnTo>
                    <a:lnTo>
                      <a:pt x="26" y="58"/>
                    </a:lnTo>
                    <a:lnTo>
                      <a:pt x="26" y="58"/>
                    </a:lnTo>
                    <a:lnTo>
                      <a:pt x="30" y="32"/>
                    </a:lnTo>
                    <a:lnTo>
                      <a:pt x="32" y="19"/>
                    </a:lnTo>
                    <a:lnTo>
                      <a:pt x="32" y="6"/>
                    </a:lnTo>
                    <a:lnTo>
                      <a:pt x="32" y="6"/>
                    </a:lnTo>
                    <a:lnTo>
                      <a:pt x="32" y="4"/>
                    </a:lnTo>
                    <a:lnTo>
                      <a:pt x="31" y="1"/>
                    </a:lnTo>
                    <a:lnTo>
                      <a:pt x="28" y="0"/>
                    </a:lnTo>
                    <a:lnTo>
                      <a:pt x="27" y="0"/>
                    </a:lnTo>
                    <a:lnTo>
                      <a:pt x="24" y="0"/>
                    </a:lnTo>
                    <a:lnTo>
                      <a:pt x="23" y="1"/>
                    </a:lnTo>
                    <a:lnTo>
                      <a:pt x="22" y="4"/>
                    </a:lnTo>
                    <a:lnTo>
                      <a:pt x="20" y="6"/>
                    </a:lnTo>
                    <a:lnTo>
                      <a:pt x="2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3" name="Freeform 952">
                <a:extLst>
                  <a:ext uri="{FF2B5EF4-FFF2-40B4-BE49-F238E27FC236}">
                    <a16:creationId xmlns:a16="http://schemas.microsoft.com/office/drawing/2014/main" id="{16BE3DF8-387B-4464-9009-537C25029324}"/>
                  </a:ext>
                </a:extLst>
              </p:cNvPr>
              <p:cNvSpPr/>
              <p:nvPr/>
            </p:nvSpPr>
            <p:spPr>
              <a:xfrm>
                <a:off x="5243514" y="2944813"/>
                <a:ext cx="7938" cy="63500"/>
              </a:xfrm>
              <a:custGeom>
                <a:avLst/>
                <a:gdLst/>
                <a:ahLst/>
                <a:cxnLst>
                  <a:cxn ang="0">
                    <a:pos x="1985" y="3643"/>
                  </a:cxn>
                  <a:cxn ang="0">
                    <a:pos x="1985" y="36955"/>
                  </a:cxn>
                  <a:cxn ang="0">
                    <a:pos x="1985" y="36955"/>
                  </a:cxn>
                  <a:cxn ang="0">
                    <a:pos x="1488" y="42680"/>
                  </a:cxn>
                  <a:cxn ang="0">
                    <a:pos x="496" y="48406"/>
                  </a:cxn>
                  <a:cxn ang="0">
                    <a:pos x="0" y="54652"/>
                  </a:cxn>
                  <a:cxn ang="0">
                    <a:pos x="0" y="60377"/>
                  </a:cxn>
                  <a:cxn ang="0">
                    <a:pos x="0" y="60377"/>
                  </a:cxn>
                  <a:cxn ang="0">
                    <a:pos x="0" y="61418"/>
                  </a:cxn>
                  <a:cxn ang="0">
                    <a:pos x="496" y="62980"/>
                  </a:cxn>
                  <a:cxn ang="0">
                    <a:pos x="1985" y="62980"/>
                  </a:cxn>
                  <a:cxn ang="0">
                    <a:pos x="2977" y="63500"/>
                  </a:cxn>
                  <a:cxn ang="0">
                    <a:pos x="3969" y="62980"/>
                  </a:cxn>
                  <a:cxn ang="0">
                    <a:pos x="4961" y="62980"/>
                  </a:cxn>
                  <a:cxn ang="0">
                    <a:pos x="5457" y="61418"/>
                  </a:cxn>
                  <a:cxn ang="0">
                    <a:pos x="5954" y="60377"/>
                  </a:cxn>
                  <a:cxn ang="0">
                    <a:pos x="5954" y="60377"/>
                  </a:cxn>
                  <a:cxn ang="0">
                    <a:pos x="5954" y="54652"/>
                  </a:cxn>
                  <a:cxn ang="0">
                    <a:pos x="6946" y="48406"/>
                  </a:cxn>
                  <a:cxn ang="0">
                    <a:pos x="7442" y="42680"/>
                  </a:cxn>
                  <a:cxn ang="0">
                    <a:pos x="7938" y="36955"/>
                  </a:cxn>
                  <a:cxn ang="0">
                    <a:pos x="7938" y="3643"/>
                  </a:cxn>
                  <a:cxn ang="0">
                    <a:pos x="7938" y="3643"/>
                  </a:cxn>
                  <a:cxn ang="0">
                    <a:pos x="7442" y="2082"/>
                  </a:cxn>
                  <a:cxn ang="0">
                    <a:pos x="6946" y="1041"/>
                  </a:cxn>
                  <a:cxn ang="0">
                    <a:pos x="5954" y="0"/>
                  </a:cxn>
                  <a:cxn ang="0">
                    <a:pos x="4961" y="0"/>
                  </a:cxn>
                  <a:cxn ang="0">
                    <a:pos x="3969" y="0"/>
                  </a:cxn>
                  <a:cxn ang="0">
                    <a:pos x="2977" y="1041"/>
                  </a:cxn>
                  <a:cxn ang="0">
                    <a:pos x="1985" y="2082"/>
                  </a:cxn>
                  <a:cxn ang="0">
                    <a:pos x="1985" y="3643"/>
                  </a:cxn>
                  <a:cxn ang="0">
                    <a:pos x="1985" y="3643"/>
                  </a:cxn>
                </a:cxnLst>
                <a:rect l="0" t="0" r="0" b="0"/>
                <a:pathLst>
                  <a:path w="16" h="122">
                    <a:moveTo>
                      <a:pt x="4" y="7"/>
                    </a:moveTo>
                    <a:lnTo>
                      <a:pt x="4" y="71"/>
                    </a:lnTo>
                    <a:lnTo>
                      <a:pt x="4" y="71"/>
                    </a:lnTo>
                    <a:lnTo>
                      <a:pt x="3" y="82"/>
                    </a:lnTo>
                    <a:lnTo>
                      <a:pt x="1" y="93"/>
                    </a:lnTo>
                    <a:lnTo>
                      <a:pt x="0" y="105"/>
                    </a:lnTo>
                    <a:lnTo>
                      <a:pt x="0" y="116"/>
                    </a:lnTo>
                    <a:lnTo>
                      <a:pt x="0" y="116"/>
                    </a:lnTo>
                    <a:lnTo>
                      <a:pt x="0" y="118"/>
                    </a:lnTo>
                    <a:lnTo>
                      <a:pt x="1" y="121"/>
                    </a:lnTo>
                    <a:lnTo>
                      <a:pt x="4" y="121"/>
                    </a:lnTo>
                    <a:lnTo>
                      <a:pt x="6" y="122"/>
                    </a:lnTo>
                    <a:lnTo>
                      <a:pt x="8" y="121"/>
                    </a:lnTo>
                    <a:lnTo>
                      <a:pt x="10" y="121"/>
                    </a:lnTo>
                    <a:lnTo>
                      <a:pt x="11" y="118"/>
                    </a:lnTo>
                    <a:lnTo>
                      <a:pt x="12" y="116"/>
                    </a:lnTo>
                    <a:lnTo>
                      <a:pt x="12" y="116"/>
                    </a:lnTo>
                    <a:lnTo>
                      <a:pt x="12" y="105"/>
                    </a:lnTo>
                    <a:lnTo>
                      <a:pt x="14" y="93"/>
                    </a:lnTo>
                    <a:lnTo>
                      <a:pt x="15" y="82"/>
                    </a:lnTo>
                    <a:lnTo>
                      <a:pt x="16" y="71"/>
                    </a:lnTo>
                    <a:lnTo>
                      <a:pt x="16" y="7"/>
                    </a:lnTo>
                    <a:lnTo>
                      <a:pt x="16" y="7"/>
                    </a:lnTo>
                    <a:lnTo>
                      <a:pt x="15" y="4"/>
                    </a:lnTo>
                    <a:lnTo>
                      <a:pt x="14" y="2"/>
                    </a:lnTo>
                    <a:lnTo>
                      <a:pt x="12" y="0"/>
                    </a:lnTo>
                    <a:lnTo>
                      <a:pt x="10" y="0"/>
                    </a:lnTo>
                    <a:lnTo>
                      <a:pt x="8" y="0"/>
                    </a:lnTo>
                    <a:lnTo>
                      <a:pt x="6" y="2"/>
                    </a:lnTo>
                    <a:lnTo>
                      <a:pt x="4" y="4"/>
                    </a:lnTo>
                    <a:lnTo>
                      <a:pt x="4" y="7"/>
                    </a:lnTo>
                    <a:lnTo>
                      <a:pt x="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4" name="Freeform 953">
                <a:extLst>
                  <a:ext uri="{FF2B5EF4-FFF2-40B4-BE49-F238E27FC236}">
                    <a16:creationId xmlns:a16="http://schemas.microsoft.com/office/drawing/2014/main" id="{A4673B6A-1435-47C5-A6EF-E1DAF03A28FF}"/>
                  </a:ext>
                </a:extLst>
              </p:cNvPr>
              <p:cNvSpPr/>
              <p:nvPr/>
            </p:nvSpPr>
            <p:spPr>
              <a:xfrm>
                <a:off x="5340352" y="2951163"/>
                <a:ext cx="14288" cy="66675"/>
              </a:xfrm>
              <a:custGeom>
                <a:avLst/>
                <a:gdLst/>
                <a:ahLst/>
                <a:cxnLst>
                  <a:cxn ang="0">
                    <a:pos x="5821" y="3175"/>
                  </a:cxn>
                  <a:cxn ang="0">
                    <a:pos x="5821" y="3175"/>
                  </a:cxn>
                  <a:cxn ang="0">
                    <a:pos x="5821" y="2117"/>
                  </a:cxn>
                  <a:cxn ang="0">
                    <a:pos x="5292" y="529"/>
                  </a:cxn>
                  <a:cxn ang="0">
                    <a:pos x="3175" y="0"/>
                  </a:cxn>
                  <a:cxn ang="0">
                    <a:pos x="1588" y="0"/>
                  </a:cxn>
                  <a:cxn ang="0">
                    <a:pos x="1058" y="529"/>
                  </a:cxn>
                  <a:cxn ang="0">
                    <a:pos x="0" y="2117"/>
                  </a:cxn>
                  <a:cxn ang="0">
                    <a:pos x="0" y="3175"/>
                  </a:cxn>
                  <a:cxn ang="0">
                    <a:pos x="0" y="3175"/>
                  </a:cxn>
                  <a:cxn ang="0">
                    <a:pos x="0" y="10583"/>
                  </a:cxn>
                  <a:cxn ang="0">
                    <a:pos x="1588" y="18521"/>
                  </a:cxn>
                  <a:cxn ang="0">
                    <a:pos x="3704" y="32808"/>
                  </a:cxn>
                  <a:cxn ang="0">
                    <a:pos x="6350" y="47625"/>
                  </a:cxn>
                  <a:cxn ang="0">
                    <a:pos x="7938" y="55562"/>
                  </a:cxn>
                  <a:cxn ang="0">
                    <a:pos x="7938" y="62971"/>
                  </a:cxn>
                  <a:cxn ang="0">
                    <a:pos x="7938" y="62971"/>
                  </a:cxn>
                  <a:cxn ang="0">
                    <a:pos x="8996" y="64558"/>
                  </a:cxn>
                  <a:cxn ang="0">
                    <a:pos x="9525" y="65617"/>
                  </a:cxn>
                  <a:cxn ang="0">
                    <a:pos x="11642" y="66675"/>
                  </a:cxn>
                  <a:cxn ang="0">
                    <a:pos x="13230" y="65617"/>
                  </a:cxn>
                  <a:cxn ang="0">
                    <a:pos x="13759" y="65617"/>
                  </a:cxn>
                  <a:cxn ang="0">
                    <a:pos x="14288" y="64558"/>
                  </a:cxn>
                  <a:cxn ang="0">
                    <a:pos x="14288" y="62971"/>
                  </a:cxn>
                  <a:cxn ang="0">
                    <a:pos x="14288" y="62971"/>
                  </a:cxn>
                  <a:cxn ang="0">
                    <a:pos x="14288" y="55562"/>
                  </a:cxn>
                  <a:cxn ang="0">
                    <a:pos x="13230" y="47625"/>
                  </a:cxn>
                  <a:cxn ang="0">
                    <a:pos x="10055" y="32808"/>
                  </a:cxn>
                  <a:cxn ang="0">
                    <a:pos x="7938" y="18521"/>
                  </a:cxn>
                  <a:cxn ang="0">
                    <a:pos x="6350" y="10583"/>
                  </a:cxn>
                  <a:cxn ang="0">
                    <a:pos x="5821" y="3175"/>
                  </a:cxn>
                  <a:cxn ang="0">
                    <a:pos x="5821" y="3175"/>
                  </a:cxn>
                </a:cxnLst>
                <a:rect l="0" t="0" r="0" b="0"/>
                <a:pathLst>
                  <a:path w="27" h="126">
                    <a:moveTo>
                      <a:pt x="11" y="6"/>
                    </a:moveTo>
                    <a:lnTo>
                      <a:pt x="11" y="6"/>
                    </a:lnTo>
                    <a:lnTo>
                      <a:pt x="11" y="4"/>
                    </a:lnTo>
                    <a:lnTo>
                      <a:pt x="10" y="1"/>
                    </a:lnTo>
                    <a:lnTo>
                      <a:pt x="6" y="0"/>
                    </a:lnTo>
                    <a:lnTo>
                      <a:pt x="3" y="0"/>
                    </a:lnTo>
                    <a:lnTo>
                      <a:pt x="2" y="1"/>
                    </a:lnTo>
                    <a:lnTo>
                      <a:pt x="0" y="4"/>
                    </a:lnTo>
                    <a:lnTo>
                      <a:pt x="0" y="6"/>
                    </a:lnTo>
                    <a:lnTo>
                      <a:pt x="0" y="6"/>
                    </a:lnTo>
                    <a:lnTo>
                      <a:pt x="0" y="20"/>
                    </a:lnTo>
                    <a:lnTo>
                      <a:pt x="3" y="35"/>
                    </a:lnTo>
                    <a:lnTo>
                      <a:pt x="7" y="62"/>
                    </a:lnTo>
                    <a:lnTo>
                      <a:pt x="12" y="90"/>
                    </a:lnTo>
                    <a:lnTo>
                      <a:pt x="15" y="105"/>
                    </a:lnTo>
                    <a:lnTo>
                      <a:pt x="15" y="119"/>
                    </a:lnTo>
                    <a:lnTo>
                      <a:pt x="15" y="119"/>
                    </a:lnTo>
                    <a:lnTo>
                      <a:pt x="17" y="122"/>
                    </a:lnTo>
                    <a:lnTo>
                      <a:pt x="18" y="124"/>
                    </a:lnTo>
                    <a:lnTo>
                      <a:pt x="22" y="126"/>
                    </a:lnTo>
                    <a:lnTo>
                      <a:pt x="25" y="124"/>
                    </a:lnTo>
                    <a:lnTo>
                      <a:pt x="26" y="124"/>
                    </a:lnTo>
                    <a:lnTo>
                      <a:pt x="27" y="122"/>
                    </a:lnTo>
                    <a:lnTo>
                      <a:pt x="27" y="119"/>
                    </a:lnTo>
                    <a:lnTo>
                      <a:pt x="27" y="119"/>
                    </a:lnTo>
                    <a:lnTo>
                      <a:pt x="27" y="105"/>
                    </a:lnTo>
                    <a:lnTo>
                      <a:pt x="25" y="90"/>
                    </a:lnTo>
                    <a:lnTo>
                      <a:pt x="19" y="62"/>
                    </a:lnTo>
                    <a:lnTo>
                      <a:pt x="15" y="35"/>
                    </a:lnTo>
                    <a:lnTo>
                      <a:pt x="12" y="20"/>
                    </a:lnTo>
                    <a:lnTo>
                      <a:pt x="11" y="6"/>
                    </a:lnTo>
                    <a:lnTo>
                      <a:pt x="1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5" name="Freeform 954">
                <a:extLst>
                  <a:ext uri="{FF2B5EF4-FFF2-40B4-BE49-F238E27FC236}">
                    <a16:creationId xmlns:a16="http://schemas.microsoft.com/office/drawing/2014/main" id="{8846D79E-D6BE-49B6-B157-13E175BDFFA7}"/>
                  </a:ext>
                </a:extLst>
              </p:cNvPr>
              <p:cNvSpPr/>
              <p:nvPr/>
            </p:nvSpPr>
            <p:spPr>
              <a:xfrm>
                <a:off x="5370514" y="2952751"/>
                <a:ext cx="36513" cy="71438"/>
              </a:xfrm>
              <a:custGeom>
                <a:avLst/>
                <a:gdLst/>
                <a:ahLst/>
                <a:cxnLst>
                  <a:cxn ang="0">
                    <a:pos x="36513" y="66107"/>
                  </a:cxn>
                  <a:cxn ang="0">
                    <a:pos x="36513" y="66107"/>
                  </a:cxn>
                  <a:cxn ang="0">
                    <a:pos x="34902" y="61842"/>
                  </a:cxn>
                  <a:cxn ang="0">
                    <a:pos x="33828" y="57577"/>
                  </a:cxn>
                  <a:cxn ang="0">
                    <a:pos x="32754" y="52779"/>
                  </a:cxn>
                  <a:cxn ang="0">
                    <a:pos x="31680" y="48514"/>
                  </a:cxn>
                  <a:cxn ang="0">
                    <a:pos x="31680" y="48514"/>
                  </a:cxn>
                  <a:cxn ang="0">
                    <a:pos x="28996" y="43183"/>
                  </a:cxn>
                  <a:cxn ang="0">
                    <a:pos x="26311" y="38385"/>
                  </a:cxn>
                  <a:cxn ang="0">
                    <a:pos x="23626" y="33053"/>
                  </a:cxn>
                  <a:cxn ang="0">
                    <a:pos x="21478" y="28255"/>
                  </a:cxn>
                  <a:cxn ang="0">
                    <a:pos x="21478" y="28255"/>
                  </a:cxn>
                  <a:cxn ang="0">
                    <a:pos x="18793" y="21325"/>
                  </a:cxn>
                  <a:cxn ang="0">
                    <a:pos x="16109" y="15460"/>
                  </a:cxn>
                  <a:cxn ang="0">
                    <a:pos x="16109" y="15460"/>
                  </a:cxn>
                  <a:cxn ang="0">
                    <a:pos x="13424" y="12262"/>
                  </a:cxn>
                  <a:cxn ang="0">
                    <a:pos x="10202" y="9063"/>
                  </a:cxn>
                  <a:cxn ang="0">
                    <a:pos x="7517" y="5331"/>
                  </a:cxn>
                  <a:cxn ang="0">
                    <a:pos x="5907" y="2132"/>
                  </a:cxn>
                  <a:cxn ang="0">
                    <a:pos x="5907" y="2132"/>
                  </a:cxn>
                  <a:cxn ang="0">
                    <a:pos x="5370" y="1066"/>
                  </a:cxn>
                  <a:cxn ang="0">
                    <a:pos x="4296" y="0"/>
                  </a:cxn>
                  <a:cxn ang="0">
                    <a:pos x="3759" y="0"/>
                  </a:cxn>
                  <a:cxn ang="0">
                    <a:pos x="2148" y="0"/>
                  </a:cxn>
                  <a:cxn ang="0">
                    <a:pos x="0" y="1066"/>
                  </a:cxn>
                  <a:cxn ang="0">
                    <a:pos x="0" y="2666"/>
                  </a:cxn>
                  <a:cxn ang="0">
                    <a:pos x="0" y="4265"/>
                  </a:cxn>
                  <a:cxn ang="0">
                    <a:pos x="0" y="4265"/>
                  </a:cxn>
                  <a:cxn ang="0">
                    <a:pos x="1074" y="6397"/>
                  </a:cxn>
                  <a:cxn ang="0">
                    <a:pos x="1611" y="8530"/>
                  </a:cxn>
                  <a:cxn ang="0">
                    <a:pos x="5370" y="12262"/>
                  </a:cxn>
                  <a:cxn ang="0">
                    <a:pos x="5370" y="12262"/>
                  </a:cxn>
                  <a:cxn ang="0">
                    <a:pos x="8054" y="15460"/>
                  </a:cxn>
                  <a:cxn ang="0">
                    <a:pos x="11813" y="21325"/>
                  </a:cxn>
                  <a:cxn ang="0">
                    <a:pos x="14498" y="28255"/>
                  </a:cxn>
                  <a:cxn ang="0">
                    <a:pos x="16109" y="33053"/>
                  </a:cxn>
                  <a:cxn ang="0">
                    <a:pos x="16109" y="33053"/>
                  </a:cxn>
                  <a:cxn ang="0">
                    <a:pos x="18257" y="38385"/>
                  </a:cxn>
                  <a:cxn ang="0">
                    <a:pos x="21478" y="43183"/>
                  </a:cxn>
                  <a:cxn ang="0">
                    <a:pos x="24163" y="48514"/>
                  </a:cxn>
                  <a:cxn ang="0">
                    <a:pos x="26848" y="53845"/>
                  </a:cxn>
                  <a:cxn ang="0">
                    <a:pos x="26848" y="53845"/>
                  </a:cxn>
                  <a:cxn ang="0">
                    <a:pos x="27922" y="57577"/>
                  </a:cxn>
                  <a:cxn ang="0">
                    <a:pos x="28459" y="61842"/>
                  </a:cxn>
                  <a:cxn ang="0">
                    <a:pos x="28996" y="65574"/>
                  </a:cxn>
                  <a:cxn ang="0">
                    <a:pos x="30606" y="69839"/>
                  </a:cxn>
                  <a:cxn ang="0">
                    <a:pos x="30606" y="69839"/>
                  </a:cxn>
                  <a:cxn ang="0">
                    <a:pos x="31680" y="70905"/>
                  </a:cxn>
                  <a:cxn ang="0">
                    <a:pos x="32754" y="71438"/>
                  </a:cxn>
                  <a:cxn ang="0">
                    <a:pos x="33828" y="71438"/>
                  </a:cxn>
                  <a:cxn ang="0">
                    <a:pos x="34902" y="70905"/>
                  </a:cxn>
                  <a:cxn ang="0">
                    <a:pos x="36513" y="69306"/>
                  </a:cxn>
                  <a:cxn ang="0">
                    <a:pos x="36513" y="67706"/>
                  </a:cxn>
                  <a:cxn ang="0">
                    <a:pos x="36513" y="66107"/>
                  </a:cxn>
                  <a:cxn ang="0">
                    <a:pos x="36513" y="66107"/>
                  </a:cxn>
                </a:cxnLst>
                <a:rect l="0" t="0" r="0" b="0"/>
                <a:pathLst>
                  <a:path w="68" h="134">
                    <a:moveTo>
                      <a:pt x="68" y="124"/>
                    </a:moveTo>
                    <a:lnTo>
                      <a:pt x="68" y="124"/>
                    </a:lnTo>
                    <a:lnTo>
                      <a:pt x="65" y="116"/>
                    </a:lnTo>
                    <a:lnTo>
                      <a:pt x="63" y="108"/>
                    </a:lnTo>
                    <a:lnTo>
                      <a:pt x="61" y="99"/>
                    </a:lnTo>
                    <a:lnTo>
                      <a:pt x="59" y="91"/>
                    </a:lnTo>
                    <a:lnTo>
                      <a:pt x="59" y="91"/>
                    </a:lnTo>
                    <a:lnTo>
                      <a:pt x="54" y="81"/>
                    </a:lnTo>
                    <a:lnTo>
                      <a:pt x="49" y="72"/>
                    </a:lnTo>
                    <a:lnTo>
                      <a:pt x="44" y="62"/>
                    </a:lnTo>
                    <a:lnTo>
                      <a:pt x="40" y="53"/>
                    </a:lnTo>
                    <a:lnTo>
                      <a:pt x="40" y="53"/>
                    </a:lnTo>
                    <a:lnTo>
                      <a:pt x="35" y="40"/>
                    </a:lnTo>
                    <a:lnTo>
                      <a:pt x="30" y="29"/>
                    </a:lnTo>
                    <a:lnTo>
                      <a:pt x="30" y="29"/>
                    </a:lnTo>
                    <a:lnTo>
                      <a:pt x="25" y="23"/>
                    </a:lnTo>
                    <a:lnTo>
                      <a:pt x="19" y="17"/>
                    </a:lnTo>
                    <a:lnTo>
                      <a:pt x="14" y="10"/>
                    </a:lnTo>
                    <a:lnTo>
                      <a:pt x="11" y="4"/>
                    </a:lnTo>
                    <a:lnTo>
                      <a:pt x="11" y="4"/>
                    </a:lnTo>
                    <a:lnTo>
                      <a:pt x="10" y="2"/>
                    </a:lnTo>
                    <a:lnTo>
                      <a:pt x="8" y="0"/>
                    </a:lnTo>
                    <a:lnTo>
                      <a:pt x="7" y="0"/>
                    </a:lnTo>
                    <a:lnTo>
                      <a:pt x="4" y="0"/>
                    </a:lnTo>
                    <a:lnTo>
                      <a:pt x="0" y="2"/>
                    </a:lnTo>
                    <a:lnTo>
                      <a:pt x="0" y="5"/>
                    </a:lnTo>
                    <a:lnTo>
                      <a:pt x="0" y="8"/>
                    </a:lnTo>
                    <a:lnTo>
                      <a:pt x="0" y="8"/>
                    </a:lnTo>
                    <a:lnTo>
                      <a:pt x="2" y="12"/>
                    </a:lnTo>
                    <a:lnTo>
                      <a:pt x="3" y="16"/>
                    </a:lnTo>
                    <a:lnTo>
                      <a:pt x="10" y="23"/>
                    </a:lnTo>
                    <a:lnTo>
                      <a:pt x="10" y="23"/>
                    </a:lnTo>
                    <a:lnTo>
                      <a:pt x="15" y="29"/>
                    </a:lnTo>
                    <a:lnTo>
                      <a:pt x="22" y="40"/>
                    </a:lnTo>
                    <a:lnTo>
                      <a:pt x="27" y="53"/>
                    </a:lnTo>
                    <a:lnTo>
                      <a:pt x="30" y="62"/>
                    </a:lnTo>
                    <a:lnTo>
                      <a:pt x="30" y="62"/>
                    </a:lnTo>
                    <a:lnTo>
                      <a:pt x="34" y="72"/>
                    </a:lnTo>
                    <a:lnTo>
                      <a:pt x="40" y="81"/>
                    </a:lnTo>
                    <a:lnTo>
                      <a:pt x="45" y="91"/>
                    </a:lnTo>
                    <a:lnTo>
                      <a:pt x="50" y="101"/>
                    </a:lnTo>
                    <a:lnTo>
                      <a:pt x="50" y="101"/>
                    </a:lnTo>
                    <a:lnTo>
                      <a:pt x="52" y="108"/>
                    </a:lnTo>
                    <a:lnTo>
                      <a:pt x="53" y="116"/>
                    </a:lnTo>
                    <a:lnTo>
                      <a:pt x="54" y="123"/>
                    </a:lnTo>
                    <a:lnTo>
                      <a:pt x="57" y="131"/>
                    </a:lnTo>
                    <a:lnTo>
                      <a:pt x="57" y="131"/>
                    </a:lnTo>
                    <a:lnTo>
                      <a:pt x="59" y="133"/>
                    </a:lnTo>
                    <a:lnTo>
                      <a:pt x="61" y="134"/>
                    </a:lnTo>
                    <a:lnTo>
                      <a:pt x="63" y="134"/>
                    </a:lnTo>
                    <a:lnTo>
                      <a:pt x="65" y="133"/>
                    </a:lnTo>
                    <a:lnTo>
                      <a:pt x="68" y="130"/>
                    </a:lnTo>
                    <a:lnTo>
                      <a:pt x="68" y="127"/>
                    </a:lnTo>
                    <a:lnTo>
                      <a:pt x="68" y="124"/>
                    </a:lnTo>
                    <a:lnTo>
                      <a:pt x="68" y="12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6" name="Freeform 955">
                <a:extLst>
                  <a:ext uri="{FF2B5EF4-FFF2-40B4-BE49-F238E27FC236}">
                    <a16:creationId xmlns:a16="http://schemas.microsoft.com/office/drawing/2014/main" id="{9CF3D19F-A62C-465C-8588-6AACEAD7D8EE}"/>
                  </a:ext>
                </a:extLst>
              </p:cNvPr>
              <p:cNvSpPr/>
              <p:nvPr/>
            </p:nvSpPr>
            <p:spPr>
              <a:xfrm>
                <a:off x="5521327" y="3122613"/>
                <a:ext cx="271463" cy="163513"/>
              </a:xfrm>
              <a:custGeom>
                <a:avLst/>
                <a:gdLst/>
                <a:ahLst/>
                <a:cxnLst>
                  <a:cxn ang="0">
                    <a:pos x="271463" y="60131"/>
                  </a:cxn>
                  <a:cxn ang="0">
                    <a:pos x="269346" y="46944"/>
                  </a:cxn>
                  <a:cxn ang="0">
                    <a:pos x="264584" y="36395"/>
                  </a:cxn>
                  <a:cxn ang="0">
                    <a:pos x="259821" y="27955"/>
                  </a:cxn>
                  <a:cxn ang="0">
                    <a:pos x="251884" y="20571"/>
                  </a:cxn>
                  <a:cxn ang="0">
                    <a:pos x="243417" y="14769"/>
                  </a:cxn>
                  <a:cxn ang="0">
                    <a:pos x="233363" y="10549"/>
                  </a:cxn>
                  <a:cxn ang="0">
                    <a:pos x="209550" y="6330"/>
                  </a:cxn>
                  <a:cxn ang="0">
                    <a:pos x="120650" y="2110"/>
                  </a:cxn>
                  <a:cxn ang="0">
                    <a:pos x="32279" y="0"/>
                  </a:cxn>
                  <a:cxn ang="0">
                    <a:pos x="30163" y="0"/>
                  </a:cxn>
                  <a:cxn ang="0">
                    <a:pos x="24871" y="2637"/>
                  </a:cxn>
                  <a:cxn ang="0">
                    <a:pos x="22754" y="10022"/>
                  </a:cxn>
                  <a:cxn ang="0">
                    <a:pos x="24871" y="16351"/>
                  </a:cxn>
                  <a:cxn ang="0">
                    <a:pos x="30163" y="18989"/>
                  </a:cxn>
                  <a:cxn ang="0">
                    <a:pos x="32279" y="18989"/>
                  </a:cxn>
                  <a:cxn ang="0">
                    <a:pos x="94721" y="21098"/>
                  </a:cxn>
                  <a:cxn ang="0">
                    <a:pos x="157692" y="22681"/>
                  </a:cxn>
                  <a:cxn ang="0">
                    <a:pos x="170921" y="22681"/>
                  </a:cxn>
                  <a:cxn ang="0">
                    <a:pos x="209550" y="25846"/>
                  </a:cxn>
                  <a:cxn ang="0">
                    <a:pos x="219075" y="26373"/>
                  </a:cxn>
                  <a:cxn ang="0">
                    <a:pos x="231775" y="30065"/>
                  </a:cxn>
                  <a:cxn ang="0">
                    <a:pos x="239713" y="34285"/>
                  </a:cxn>
                  <a:cxn ang="0">
                    <a:pos x="243946" y="37977"/>
                  </a:cxn>
                  <a:cxn ang="0">
                    <a:pos x="251355" y="45889"/>
                  </a:cxn>
                  <a:cxn ang="0">
                    <a:pos x="253471" y="52746"/>
                  </a:cxn>
                  <a:cxn ang="0">
                    <a:pos x="250296" y="58548"/>
                  </a:cxn>
                  <a:cxn ang="0">
                    <a:pos x="245534" y="63823"/>
                  </a:cxn>
                  <a:cxn ang="0">
                    <a:pos x="231246" y="70680"/>
                  </a:cxn>
                  <a:cxn ang="0">
                    <a:pos x="219075" y="74900"/>
                  </a:cxn>
                  <a:cxn ang="0">
                    <a:pos x="92604" y="116569"/>
                  </a:cxn>
                  <a:cxn ang="0">
                    <a:pos x="81492" y="119206"/>
                  </a:cxn>
                  <a:cxn ang="0">
                    <a:pos x="47096" y="128701"/>
                  </a:cxn>
                  <a:cxn ang="0">
                    <a:pos x="24342" y="136085"/>
                  </a:cxn>
                  <a:cxn ang="0">
                    <a:pos x="4763" y="146107"/>
                  </a:cxn>
                  <a:cxn ang="0">
                    <a:pos x="2646" y="147162"/>
                  </a:cxn>
                  <a:cxn ang="0">
                    <a:pos x="0" y="152436"/>
                  </a:cxn>
                  <a:cxn ang="0">
                    <a:pos x="1058" y="159293"/>
                  </a:cxn>
                  <a:cxn ang="0">
                    <a:pos x="6879" y="163513"/>
                  </a:cxn>
                  <a:cxn ang="0">
                    <a:pos x="12171" y="163513"/>
                  </a:cxn>
                  <a:cxn ang="0">
                    <a:pos x="14288" y="162458"/>
                  </a:cxn>
                  <a:cxn ang="0">
                    <a:pos x="31221" y="154546"/>
                  </a:cxn>
                  <a:cxn ang="0">
                    <a:pos x="50271" y="148744"/>
                  </a:cxn>
                  <a:cxn ang="0">
                    <a:pos x="78317" y="141360"/>
                  </a:cxn>
                  <a:cxn ang="0">
                    <a:pos x="86783" y="138722"/>
                  </a:cxn>
                  <a:cxn ang="0">
                    <a:pos x="129117" y="124481"/>
                  </a:cxn>
                  <a:cxn ang="0">
                    <a:pos x="171450" y="111294"/>
                  </a:cxn>
                  <a:cxn ang="0">
                    <a:pos x="207963" y="100218"/>
                  </a:cxn>
                  <a:cxn ang="0">
                    <a:pos x="243417" y="86504"/>
                  </a:cxn>
                  <a:cxn ang="0">
                    <a:pos x="252413" y="82284"/>
                  </a:cxn>
                  <a:cxn ang="0">
                    <a:pos x="261938" y="77009"/>
                  </a:cxn>
                  <a:cxn ang="0">
                    <a:pos x="269346" y="70152"/>
                  </a:cxn>
                  <a:cxn ang="0">
                    <a:pos x="271463" y="62768"/>
                  </a:cxn>
                  <a:cxn ang="0">
                    <a:pos x="271463" y="60131"/>
                  </a:cxn>
                </a:cxnLst>
                <a:rect l="0" t="0" r="0" b="0"/>
                <a:pathLst>
                  <a:path w="513" h="310">
                    <a:moveTo>
                      <a:pt x="513" y="114"/>
                    </a:moveTo>
                    <a:lnTo>
                      <a:pt x="513" y="114"/>
                    </a:lnTo>
                    <a:lnTo>
                      <a:pt x="511" y="102"/>
                    </a:lnTo>
                    <a:lnTo>
                      <a:pt x="509" y="89"/>
                    </a:lnTo>
                    <a:lnTo>
                      <a:pt x="506" y="80"/>
                    </a:lnTo>
                    <a:lnTo>
                      <a:pt x="500" y="69"/>
                    </a:lnTo>
                    <a:lnTo>
                      <a:pt x="496" y="61"/>
                    </a:lnTo>
                    <a:lnTo>
                      <a:pt x="491" y="53"/>
                    </a:lnTo>
                    <a:lnTo>
                      <a:pt x="484" y="45"/>
                    </a:lnTo>
                    <a:lnTo>
                      <a:pt x="476" y="39"/>
                    </a:lnTo>
                    <a:lnTo>
                      <a:pt x="468" y="32"/>
                    </a:lnTo>
                    <a:lnTo>
                      <a:pt x="460" y="28"/>
                    </a:lnTo>
                    <a:lnTo>
                      <a:pt x="450" y="23"/>
                    </a:lnTo>
                    <a:lnTo>
                      <a:pt x="441" y="20"/>
                    </a:lnTo>
                    <a:lnTo>
                      <a:pt x="419" y="15"/>
                    </a:lnTo>
                    <a:lnTo>
                      <a:pt x="396" y="12"/>
                    </a:lnTo>
                    <a:lnTo>
                      <a:pt x="396" y="12"/>
                    </a:lnTo>
                    <a:lnTo>
                      <a:pt x="228" y="4"/>
                    </a:lnTo>
                    <a:lnTo>
                      <a:pt x="145" y="1"/>
                    </a:lnTo>
                    <a:lnTo>
                      <a:pt x="61" y="0"/>
                    </a:lnTo>
                    <a:lnTo>
                      <a:pt x="61" y="0"/>
                    </a:lnTo>
                    <a:lnTo>
                      <a:pt x="57" y="0"/>
                    </a:lnTo>
                    <a:lnTo>
                      <a:pt x="53" y="1"/>
                    </a:lnTo>
                    <a:lnTo>
                      <a:pt x="47" y="5"/>
                    </a:lnTo>
                    <a:lnTo>
                      <a:pt x="45" y="12"/>
                    </a:lnTo>
                    <a:lnTo>
                      <a:pt x="43" y="19"/>
                    </a:lnTo>
                    <a:lnTo>
                      <a:pt x="45" y="26"/>
                    </a:lnTo>
                    <a:lnTo>
                      <a:pt x="47" y="31"/>
                    </a:lnTo>
                    <a:lnTo>
                      <a:pt x="53" y="35"/>
                    </a:lnTo>
                    <a:lnTo>
                      <a:pt x="57" y="36"/>
                    </a:lnTo>
                    <a:lnTo>
                      <a:pt x="61" y="36"/>
                    </a:lnTo>
                    <a:lnTo>
                      <a:pt x="61" y="36"/>
                    </a:lnTo>
                    <a:lnTo>
                      <a:pt x="119" y="38"/>
                    </a:lnTo>
                    <a:lnTo>
                      <a:pt x="179" y="40"/>
                    </a:lnTo>
                    <a:lnTo>
                      <a:pt x="239" y="42"/>
                    </a:lnTo>
                    <a:lnTo>
                      <a:pt x="298" y="43"/>
                    </a:lnTo>
                    <a:lnTo>
                      <a:pt x="298" y="43"/>
                    </a:lnTo>
                    <a:lnTo>
                      <a:pt x="323" y="43"/>
                    </a:lnTo>
                    <a:lnTo>
                      <a:pt x="347" y="45"/>
                    </a:lnTo>
                    <a:lnTo>
                      <a:pt x="396" y="49"/>
                    </a:lnTo>
                    <a:lnTo>
                      <a:pt x="396" y="49"/>
                    </a:lnTo>
                    <a:lnTo>
                      <a:pt x="414" y="50"/>
                    </a:lnTo>
                    <a:lnTo>
                      <a:pt x="430" y="54"/>
                    </a:lnTo>
                    <a:lnTo>
                      <a:pt x="438" y="57"/>
                    </a:lnTo>
                    <a:lnTo>
                      <a:pt x="446" y="61"/>
                    </a:lnTo>
                    <a:lnTo>
                      <a:pt x="453" y="65"/>
                    </a:lnTo>
                    <a:lnTo>
                      <a:pt x="461" y="72"/>
                    </a:lnTo>
                    <a:lnTo>
                      <a:pt x="461" y="72"/>
                    </a:lnTo>
                    <a:lnTo>
                      <a:pt x="469" y="80"/>
                    </a:lnTo>
                    <a:lnTo>
                      <a:pt x="475" y="87"/>
                    </a:lnTo>
                    <a:lnTo>
                      <a:pt x="477" y="93"/>
                    </a:lnTo>
                    <a:lnTo>
                      <a:pt x="479" y="100"/>
                    </a:lnTo>
                    <a:lnTo>
                      <a:pt x="476" y="106"/>
                    </a:lnTo>
                    <a:lnTo>
                      <a:pt x="473" y="111"/>
                    </a:lnTo>
                    <a:lnTo>
                      <a:pt x="469" y="116"/>
                    </a:lnTo>
                    <a:lnTo>
                      <a:pt x="464" y="121"/>
                    </a:lnTo>
                    <a:lnTo>
                      <a:pt x="450" y="129"/>
                    </a:lnTo>
                    <a:lnTo>
                      <a:pt x="437" y="134"/>
                    </a:lnTo>
                    <a:lnTo>
                      <a:pt x="414" y="142"/>
                    </a:lnTo>
                    <a:lnTo>
                      <a:pt x="414" y="142"/>
                    </a:lnTo>
                    <a:lnTo>
                      <a:pt x="294" y="182"/>
                    </a:lnTo>
                    <a:lnTo>
                      <a:pt x="175" y="221"/>
                    </a:lnTo>
                    <a:lnTo>
                      <a:pt x="175" y="221"/>
                    </a:lnTo>
                    <a:lnTo>
                      <a:pt x="154" y="226"/>
                    </a:lnTo>
                    <a:lnTo>
                      <a:pt x="133" y="233"/>
                    </a:lnTo>
                    <a:lnTo>
                      <a:pt x="89" y="244"/>
                    </a:lnTo>
                    <a:lnTo>
                      <a:pt x="68" y="251"/>
                    </a:lnTo>
                    <a:lnTo>
                      <a:pt x="46" y="258"/>
                    </a:lnTo>
                    <a:lnTo>
                      <a:pt x="27" y="267"/>
                    </a:lnTo>
                    <a:lnTo>
                      <a:pt x="9" y="277"/>
                    </a:lnTo>
                    <a:lnTo>
                      <a:pt x="9" y="277"/>
                    </a:lnTo>
                    <a:lnTo>
                      <a:pt x="5" y="279"/>
                    </a:lnTo>
                    <a:lnTo>
                      <a:pt x="2" y="282"/>
                    </a:lnTo>
                    <a:lnTo>
                      <a:pt x="0" y="289"/>
                    </a:lnTo>
                    <a:lnTo>
                      <a:pt x="1" y="295"/>
                    </a:lnTo>
                    <a:lnTo>
                      <a:pt x="2" y="302"/>
                    </a:lnTo>
                    <a:lnTo>
                      <a:pt x="8" y="308"/>
                    </a:lnTo>
                    <a:lnTo>
                      <a:pt x="13" y="310"/>
                    </a:lnTo>
                    <a:lnTo>
                      <a:pt x="20" y="310"/>
                    </a:lnTo>
                    <a:lnTo>
                      <a:pt x="23" y="310"/>
                    </a:lnTo>
                    <a:lnTo>
                      <a:pt x="27" y="308"/>
                    </a:lnTo>
                    <a:lnTo>
                      <a:pt x="27" y="308"/>
                    </a:lnTo>
                    <a:lnTo>
                      <a:pt x="42" y="300"/>
                    </a:lnTo>
                    <a:lnTo>
                      <a:pt x="59" y="293"/>
                    </a:lnTo>
                    <a:lnTo>
                      <a:pt x="76" y="287"/>
                    </a:lnTo>
                    <a:lnTo>
                      <a:pt x="95" y="282"/>
                    </a:lnTo>
                    <a:lnTo>
                      <a:pt x="130" y="274"/>
                    </a:lnTo>
                    <a:lnTo>
                      <a:pt x="148" y="268"/>
                    </a:lnTo>
                    <a:lnTo>
                      <a:pt x="164" y="263"/>
                    </a:lnTo>
                    <a:lnTo>
                      <a:pt x="164" y="263"/>
                    </a:lnTo>
                    <a:lnTo>
                      <a:pt x="203" y="248"/>
                    </a:lnTo>
                    <a:lnTo>
                      <a:pt x="244" y="236"/>
                    </a:lnTo>
                    <a:lnTo>
                      <a:pt x="324" y="211"/>
                    </a:lnTo>
                    <a:lnTo>
                      <a:pt x="324" y="211"/>
                    </a:lnTo>
                    <a:lnTo>
                      <a:pt x="358" y="202"/>
                    </a:lnTo>
                    <a:lnTo>
                      <a:pt x="393" y="190"/>
                    </a:lnTo>
                    <a:lnTo>
                      <a:pt x="427" y="177"/>
                    </a:lnTo>
                    <a:lnTo>
                      <a:pt x="460" y="164"/>
                    </a:lnTo>
                    <a:lnTo>
                      <a:pt x="460" y="164"/>
                    </a:lnTo>
                    <a:lnTo>
                      <a:pt x="477" y="156"/>
                    </a:lnTo>
                    <a:lnTo>
                      <a:pt x="485" y="152"/>
                    </a:lnTo>
                    <a:lnTo>
                      <a:pt x="495" y="146"/>
                    </a:lnTo>
                    <a:lnTo>
                      <a:pt x="502" y="139"/>
                    </a:lnTo>
                    <a:lnTo>
                      <a:pt x="509" y="133"/>
                    </a:lnTo>
                    <a:lnTo>
                      <a:pt x="511" y="123"/>
                    </a:lnTo>
                    <a:lnTo>
                      <a:pt x="513" y="119"/>
                    </a:lnTo>
                    <a:lnTo>
                      <a:pt x="513" y="114"/>
                    </a:lnTo>
                    <a:lnTo>
                      <a:pt x="513" y="11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7" name="Freeform 956">
                <a:extLst>
                  <a:ext uri="{FF2B5EF4-FFF2-40B4-BE49-F238E27FC236}">
                    <a16:creationId xmlns:a16="http://schemas.microsoft.com/office/drawing/2014/main" id="{77ACE4FD-1F4E-4EE0-B91F-141F389377D7}"/>
                  </a:ext>
                </a:extLst>
              </p:cNvPr>
              <p:cNvSpPr/>
              <p:nvPr/>
            </p:nvSpPr>
            <p:spPr>
              <a:xfrm>
                <a:off x="4687889" y="3109913"/>
                <a:ext cx="280988" cy="163513"/>
              </a:xfrm>
              <a:custGeom>
                <a:avLst/>
                <a:gdLst/>
                <a:ahLst/>
                <a:cxnLst>
                  <a:cxn ang="0">
                    <a:pos x="269346" y="144060"/>
                  </a:cxn>
                  <a:cxn ang="0">
                    <a:pos x="260880" y="141957"/>
                  </a:cxn>
                  <a:cxn ang="0">
                    <a:pos x="234950" y="137751"/>
                  </a:cxn>
                  <a:cxn ang="0">
                    <a:pos x="217488" y="134070"/>
                  </a:cxn>
                  <a:cxn ang="0">
                    <a:pos x="183092" y="124081"/>
                  </a:cxn>
                  <a:cxn ang="0">
                    <a:pos x="166159" y="119874"/>
                  </a:cxn>
                  <a:cxn ang="0">
                    <a:pos x="114829" y="107782"/>
                  </a:cxn>
                  <a:cxn ang="0">
                    <a:pos x="82021" y="97267"/>
                  </a:cxn>
                  <a:cxn ang="0">
                    <a:pos x="49742" y="83597"/>
                  </a:cxn>
                  <a:cxn ang="0">
                    <a:pos x="34396" y="75710"/>
                  </a:cxn>
                  <a:cxn ang="0">
                    <a:pos x="29633" y="72030"/>
                  </a:cxn>
                  <a:cxn ang="0">
                    <a:pos x="22225" y="59411"/>
                  </a:cxn>
                  <a:cxn ang="0">
                    <a:pos x="19050" y="43639"/>
                  </a:cxn>
                  <a:cxn ang="0">
                    <a:pos x="20108" y="35752"/>
                  </a:cxn>
                  <a:cxn ang="0">
                    <a:pos x="23283" y="29443"/>
                  </a:cxn>
                  <a:cxn ang="0">
                    <a:pos x="28046" y="23659"/>
                  </a:cxn>
                  <a:cxn ang="0">
                    <a:pos x="31221" y="22082"/>
                  </a:cxn>
                  <a:cxn ang="0">
                    <a:pos x="41804" y="19453"/>
                  </a:cxn>
                  <a:cxn ang="0">
                    <a:pos x="56092" y="18928"/>
                  </a:cxn>
                  <a:cxn ang="0">
                    <a:pos x="71438" y="18928"/>
                  </a:cxn>
                  <a:cxn ang="0">
                    <a:pos x="116417" y="19453"/>
                  </a:cxn>
                  <a:cxn ang="0">
                    <a:pos x="132292" y="19979"/>
                  </a:cxn>
                  <a:cxn ang="0">
                    <a:pos x="162454" y="23134"/>
                  </a:cxn>
                  <a:cxn ang="0">
                    <a:pos x="177271" y="24185"/>
                  </a:cxn>
                  <a:cxn ang="0">
                    <a:pos x="218546" y="23659"/>
                  </a:cxn>
                  <a:cxn ang="0">
                    <a:pos x="258763" y="23134"/>
                  </a:cxn>
                  <a:cxn ang="0">
                    <a:pos x="260880" y="22082"/>
                  </a:cxn>
                  <a:cxn ang="0">
                    <a:pos x="265642" y="19453"/>
                  </a:cxn>
                  <a:cxn ang="0">
                    <a:pos x="267759" y="13144"/>
                  </a:cxn>
                  <a:cxn ang="0">
                    <a:pos x="265642" y="6835"/>
                  </a:cxn>
                  <a:cxn ang="0">
                    <a:pos x="260880" y="3680"/>
                  </a:cxn>
                  <a:cxn ang="0">
                    <a:pos x="258763" y="3680"/>
                  </a:cxn>
                  <a:cxn ang="0">
                    <a:pos x="164042" y="2103"/>
                  </a:cxn>
                  <a:cxn ang="0">
                    <a:pos x="69850" y="0"/>
                  </a:cxn>
                  <a:cxn ang="0">
                    <a:pos x="41275" y="1577"/>
                  </a:cxn>
                  <a:cxn ang="0">
                    <a:pos x="29633" y="4206"/>
                  </a:cxn>
                  <a:cxn ang="0">
                    <a:pos x="19579" y="8938"/>
                  </a:cxn>
                  <a:cxn ang="0">
                    <a:pos x="11642" y="15773"/>
                  </a:cxn>
                  <a:cxn ang="0">
                    <a:pos x="5821" y="25237"/>
                  </a:cxn>
                  <a:cxn ang="0">
                    <a:pos x="1588" y="36804"/>
                  </a:cxn>
                  <a:cxn ang="0">
                    <a:pos x="0" y="51525"/>
                  </a:cxn>
                  <a:cxn ang="0">
                    <a:pos x="1058" y="59937"/>
                  </a:cxn>
                  <a:cxn ang="0">
                    <a:pos x="5821" y="75184"/>
                  </a:cxn>
                  <a:cxn ang="0">
                    <a:pos x="16933" y="87277"/>
                  </a:cxn>
                  <a:cxn ang="0">
                    <a:pos x="30163" y="97267"/>
                  </a:cxn>
                  <a:cxn ang="0">
                    <a:pos x="46038" y="105153"/>
                  </a:cxn>
                  <a:cxn ang="0">
                    <a:pos x="71967" y="114091"/>
                  </a:cxn>
                  <a:cxn ang="0">
                    <a:pos x="102659" y="123029"/>
                  </a:cxn>
                  <a:cxn ang="0">
                    <a:pos x="147109" y="134070"/>
                  </a:cxn>
                  <a:cxn ang="0">
                    <a:pos x="191030" y="145637"/>
                  </a:cxn>
                  <a:cxn ang="0">
                    <a:pos x="227013" y="153523"/>
                  </a:cxn>
                  <a:cxn ang="0">
                    <a:pos x="262996" y="162987"/>
                  </a:cxn>
                  <a:cxn ang="0">
                    <a:pos x="265113" y="163513"/>
                  </a:cxn>
                  <a:cxn ang="0">
                    <a:pos x="271463" y="163513"/>
                  </a:cxn>
                  <a:cxn ang="0">
                    <a:pos x="273580" y="163513"/>
                  </a:cxn>
                  <a:cxn ang="0">
                    <a:pos x="278871" y="160884"/>
                  </a:cxn>
                  <a:cxn ang="0">
                    <a:pos x="280988" y="154049"/>
                  </a:cxn>
                  <a:cxn ang="0">
                    <a:pos x="278871" y="147214"/>
                  </a:cxn>
                  <a:cxn ang="0">
                    <a:pos x="273580" y="145111"/>
                  </a:cxn>
                  <a:cxn ang="0">
                    <a:pos x="271463" y="144060"/>
                  </a:cxn>
                </a:cxnLst>
                <a:rect l="0" t="0" r="0" b="0"/>
                <a:pathLst>
                  <a:path w="531" h="311">
                    <a:moveTo>
                      <a:pt x="513" y="274"/>
                    </a:moveTo>
                    <a:lnTo>
                      <a:pt x="509" y="274"/>
                    </a:lnTo>
                    <a:lnTo>
                      <a:pt x="509" y="274"/>
                    </a:lnTo>
                    <a:lnTo>
                      <a:pt x="493" y="270"/>
                    </a:lnTo>
                    <a:lnTo>
                      <a:pt x="478" y="268"/>
                    </a:lnTo>
                    <a:lnTo>
                      <a:pt x="444" y="262"/>
                    </a:lnTo>
                    <a:lnTo>
                      <a:pt x="444" y="262"/>
                    </a:lnTo>
                    <a:lnTo>
                      <a:pt x="411" y="255"/>
                    </a:lnTo>
                    <a:lnTo>
                      <a:pt x="379" y="246"/>
                    </a:lnTo>
                    <a:lnTo>
                      <a:pt x="346" y="236"/>
                    </a:lnTo>
                    <a:lnTo>
                      <a:pt x="314" y="228"/>
                    </a:lnTo>
                    <a:lnTo>
                      <a:pt x="314" y="228"/>
                    </a:lnTo>
                    <a:lnTo>
                      <a:pt x="250" y="213"/>
                    </a:lnTo>
                    <a:lnTo>
                      <a:pt x="217" y="205"/>
                    </a:lnTo>
                    <a:lnTo>
                      <a:pt x="186" y="196"/>
                    </a:lnTo>
                    <a:lnTo>
                      <a:pt x="155" y="185"/>
                    </a:lnTo>
                    <a:lnTo>
                      <a:pt x="124" y="173"/>
                    </a:lnTo>
                    <a:lnTo>
                      <a:pt x="94" y="159"/>
                    </a:lnTo>
                    <a:lnTo>
                      <a:pt x="65" y="144"/>
                    </a:lnTo>
                    <a:lnTo>
                      <a:pt x="65" y="144"/>
                    </a:lnTo>
                    <a:lnTo>
                      <a:pt x="61" y="141"/>
                    </a:lnTo>
                    <a:lnTo>
                      <a:pt x="56" y="137"/>
                    </a:lnTo>
                    <a:lnTo>
                      <a:pt x="48" y="125"/>
                    </a:lnTo>
                    <a:lnTo>
                      <a:pt x="42" y="113"/>
                    </a:lnTo>
                    <a:lnTo>
                      <a:pt x="37" y="98"/>
                    </a:lnTo>
                    <a:lnTo>
                      <a:pt x="36" y="83"/>
                    </a:lnTo>
                    <a:lnTo>
                      <a:pt x="37" y="75"/>
                    </a:lnTo>
                    <a:lnTo>
                      <a:pt x="38" y="68"/>
                    </a:lnTo>
                    <a:lnTo>
                      <a:pt x="40" y="61"/>
                    </a:lnTo>
                    <a:lnTo>
                      <a:pt x="44" y="56"/>
                    </a:lnTo>
                    <a:lnTo>
                      <a:pt x="48" y="51"/>
                    </a:lnTo>
                    <a:lnTo>
                      <a:pt x="53" y="45"/>
                    </a:lnTo>
                    <a:lnTo>
                      <a:pt x="53" y="45"/>
                    </a:lnTo>
                    <a:lnTo>
                      <a:pt x="59" y="42"/>
                    </a:lnTo>
                    <a:lnTo>
                      <a:pt x="65" y="40"/>
                    </a:lnTo>
                    <a:lnTo>
                      <a:pt x="79" y="37"/>
                    </a:lnTo>
                    <a:lnTo>
                      <a:pt x="93" y="37"/>
                    </a:lnTo>
                    <a:lnTo>
                      <a:pt x="106" y="36"/>
                    </a:lnTo>
                    <a:lnTo>
                      <a:pt x="106" y="36"/>
                    </a:lnTo>
                    <a:lnTo>
                      <a:pt x="135" y="36"/>
                    </a:lnTo>
                    <a:lnTo>
                      <a:pt x="163" y="36"/>
                    </a:lnTo>
                    <a:lnTo>
                      <a:pt x="220" y="37"/>
                    </a:lnTo>
                    <a:lnTo>
                      <a:pt x="220" y="37"/>
                    </a:lnTo>
                    <a:lnTo>
                      <a:pt x="250" y="38"/>
                    </a:lnTo>
                    <a:lnTo>
                      <a:pt x="278" y="41"/>
                    </a:lnTo>
                    <a:lnTo>
                      <a:pt x="307" y="44"/>
                    </a:lnTo>
                    <a:lnTo>
                      <a:pt x="335" y="46"/>
                    </a:lnTo>
                    <a:lnTo>
                      <a:pt x="335" y="46"/>
                    </a:lnTo>
                    <a:lnTo>
                      <a:pt x="373" y="46"/>
                    </a:lnTo>
                    <a:lnTo>
                      <a:pt x="413" y="45"/>
                    </a:lnTo>
                    <a:lnTo>
                      <a:pt x="451" y="44"/>
                    </a:lnTo>
                    <a:lnTo>
                      <a:pt x="489" y="44"/>
                    </a:lnTo>
                    <a:lnTo>
                      <a:pt x="489" y="44"/>
                    </a:lnTo>
                    <a:lnTo>
                      <a:pt x="493" y="42"/>
                    </a:lnTo>
                    <a:lnTo>
                      <a:pt x="497" y="41"/>
                    </a:lnTo>
                    <a:lnTo>
                      <a:pt x="502" y="37"/>
                    </a:lnTo>
                    <a:lnTo>
                      <a:pt x="505" y="32"/>
                    </a:lnTo>
                    <a:lnTo>
                      <a:pt x="506" y="25"/>
                    </a:lnTo>
                    <a:lnTo>
                      <a:pt x="505" y="18"/>
                    </a:lnTo>
                    <a:lnTo>
                      <a:pt x="502" y="13"/>
                    </a:lnTo>
                    <a:lnTo>
                      <a:pt x="497" y="8"/>
                    </a:lnTo>
                    <a:lnTo>
                      <a:pt x="493" y="7"/>
                    </a:lnTo>
                    <a:lnTo>
                      <a:pt x="489" y="7"/>
                    </a:lnTo>
                    <a:lnTo>
                      <a:pt x="489" y="7"/>
                    </a:lnTo>
                    <a:lnTo>
                      <a:pt x="399" y="6"/>
                    </a:lnTo>
                    <a:lnTo>
                      <a:pt x="310" y="4"/>
                    </a:lnTo>
                    <a:lnTo>
                      <a:pt x="132" y="0"/>
                    </a:lnTo>
                    <a:lnTo>
                      <a:pt x="132" y="0"/>
                    </a:lnTo>
                    <a:lnTo>
                      <a:pt x="103" y="0"/>
                    </a:lnTo>
                    <a:lnTo>
                      <a:pt x="78" y="3"/>
                    </a:lnTo>
                    <a:lnTo>
                      <a:pt x="67" y="4"/>
                    </a:lnTo>
                    <a:lnTo>
                      <a:pt x="56" y="8"/>
                    </a:lnTo>
                    <a:lnTo>
                      <a:pt x="46" y="11"/>
                    </a:lnTo>
                    <a:lnTo>
                      <a:pt x="37" y="17"/>
                    </a:lnTo>
                    <a:lnTo>
                      <a:pt x="29" y="22"/>
                    </a:lnTo>
                    <a:lnTo>
                      <a:pt x="22" y="30"/>
                    </a:lnTo>
                    <a:lnTo>
                      <a:pt x="17" y="38"/>
                    </a:lnTo>
                    <a:lnTo>
                      <a:pt x="11" y="48"/>
                    </a:lnTo>
                    <a:lnTo>
                      <a:pt x="7" y="57"/>
                    </a:lnTo>
                    <a:lnTo>
                      <a:pt x="3" y="70"/>
                    </a:lnTo>
                    <a:lnTo>
                      <a:pt x="2" y="83"/>
                    </a:lnTo>
                    <a:lnTo>
                      <a:pt x="0" y="98"/>
                    </a:lnTo>
                    <a:lnTo>
                      <a:pt x="0" y="98"/>
                    </a:lnTo>
                    <a:lnTo>
                      <a:pt x="2" y="114"/>
                    </a:lnTo>
                    <a:lnTo>
                      <a:pt x="6" y="129"/>
                    </a:lnTo>
                    <a:lnTo>
                      <a:pt x="11" y="143"/>
                    </a:lnTo>
                    <a:lnTo>
                      <a:pt x="21" y="155"/>
                    </a:lnTo>
                    <a:lnTo>
                      <a:pt x="32" y="166"/>
                    </a:lnTo>
                    <a:lnTo>
                      <a:pt x="44" y="175"/>
                    </a:lnTo>
                    <a:lnTo>
                      <a:pt x="57" y="185"/>
                    </a:lnTo>
                    <a:lnTo>
                      <a:pt x="72" y="193"/>
                    </a:lnTo>
                    <a:lnTo>
                      <a:pt x="87" y="200"/>
                    </a:lnTo>
                    <a:lnTo>
                      <a:pt x="103" y="207"/>
                    </a:lnTo>
                    <a:lnTo>
                      <a:pt x="136" y="217"/>
                    </a:lnTo>
                    <a:lnTo>
                      <a:pt x="167" y="227"/>
                    </a:lnTo>
                    <a:lnTo>
                      <a:pt x="194" y="234"/>
                    </a:lnTo>
                    <a:lnTo>
                      <a:pt x="194" y="234"/>
                    </a:lnTo>
                    <a:lnTo>
                      <a:pt x="278" y="255"/>
                    </a:lnTo>
                    <a:lnTo>
                      <a:pt x="361" y="277"/>
                    </a:lnTo>
                    <a:lnTo>
                      <a:pt x="361" y="277"/>
                    </a:lnTo>
                    <a:lnTo>
                      <a:pt x="395" y="285"/>
                    </a:lnTo>
                    <a:lnTo>
                      <a:pt x="429" y="292"/>
                    </a:lnTo>
                    <a:lnTo>
                      <a:pt x="464" y="300"/>
                    </a:lnTo>
                    <a:lnTo>
                      <a:pt x="497" y="310"/>
                    </a:lnTo>
                    <a:lnTo>
                      <a:pt x="497" y="310"/>
                    </a:lnTo>
                    <a:lnTo>
                      <a:pt x="501" y="311"/>
                    </a:lnTo>
                    <a:lnTo>
                      <a:pt x="505" y="311"/>
                    </a:lnTo>
                    <a:lnTo>
                      <a:pt x="513" y="311"/>
                    </a:lnTo>
                    <a:lnTo>
                      <a:pt x="513" y="311"/>
                    </a:lnTo>
                    <a:lnTo>
                      <a:pt x="517" y="311"/>
                    </a:lnTo>
                    <a:lnTo>
                      <a:pt x="520" y="310"/>
                    </a:lnTo>
                    <a:lnTo>
                      <a:pt x="527" y="306"/>
                    </a:lnTo>
                    <a:lnTo>
                      <a:pt x="529" y="300"/>
                    </a:lnTo>
                    <a:lnTo>
                      <a:pt x="531" y="293"/>
                    </a:lnTo>
                    <a:lnTo>
                      <a:pt x="529" y="287"/>
                    </a:lnTo>
                    <a:lnTo>
                      <a:pt x="527" y="280"/>
                    </a:lnTo>
                    <a:lnTo>
                      <a:pt x="520" y="276"/>
                    </a:lnTo>
                    <a:lnTo>
                      <a:pt x="517" y="276"/>
                    </a:lnTo>
                    <a:lnTo>
                      <a:pt x="513" y="274"/>
                    </a:lnTo>
                    <a:lnTo>
                      <a:pt x="513" y="27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8" name="Freeform 957">
                <a:extLst>
                  <a:ext uri="{FF2B5EF4-FFF2-40B4-BE49-F238E27FC236}">
                    <a16:creationId xmlns:a16="http://schemas.microsoft.com/office/drawing/2014/main" id="{98B9EBFD-9C29-4501-8E04-65F9FCF1A288}"/>
                  </a:ext>
                </a:extLst>
              </p:cNvPr>
              <p:cNvSpPr/>
              <p:nvPr/>
            </p:nvSpPr>
            <p:spPr>
              <a:xfrm>
                <a:off x="4972052" y="3432176"/>
                <a:ext cx="34925" cy="65088"/>
              </a:xfrm>
              <a:custGeom>
                <a:avLst/>
                <a:gdLst/>
                <a:ahLst/>
                <a:cxnLst>
                  <a:cxn ang="0">
                    <a:pos x="26865" y="1058"/>
                  </a:cxn>
                  <a:cxn ang="0">
                    <a:pos x="26865" y="1058"/>
                  </a:cxn>
                  <a:cxn ang="0">
                    <a:pos x="22567" y="529"/>
                  </a:cxn>
                  <a:cxn ang="0">
                    <a:pos x="16657" y="0"/>
                  </a:cxn>
                  <a:cxn ang="0">
                    <a:pos x="11283" y="529"/>
                  </a:cxn>
                  <a:cxn ang="0">
                    <a:pos x="6448" y="2646"/>
                  </a:cxn>
                  <a:cxn ang="0">
                    <a:pos x="6448" y="2646"/>
                  </a:cxn>
                  <a:cxn ang="0">
                    <a:pos x="3761" y="4233"/>
                  </a:cxn>
                  <a:cxn ang="0">
                    <a:pos x="2149" y="6350"/>
                  </a:cxn>
                  <a:cxn ang="0">
                    <a:pos x="1612" y="8996"/>
                  </a:cxn>
                  <a:cxn ang="0">
                    <a:pos x="1075" y="12171"/>
                  </a:cxn>
                  <a:cxn ang="0">
                    <a:pos x="0" y="17992"/>
                  </a:cxn>
                  <a:cxn ang="0">
                    <a:pos x="1075" y="23813"/>
                  </a:cxn>
                  <a:cxn ang="0">
                    <a:pos x="1075" y="23813"/>
                  </a:cxn>
                  <a:cxn ang="0">
                    <a:pos x="1075" y="26459"/>
                  </a:cxn>
                  <a:cxn ang="0">
                    <a:pos x="3224" y="29104"/>
                  </a:cxn>
                  <a:cxn ang="0">
                    <a:pos x="3224" y="29104"/>
                  </a:cxn>
                  <a:cxn ang="0">
                    <a:pos x="2149" y="38629"/>
                  </a:cxn>
                  <a:cxn ang="0">
                    <a:pos x="2149" y="38629"/>
                  </a:cxn>
                  <a:cxn ang="0">
                    <a:pos x="2149" y="49213"/>
                  </a:cxn>
                  <a:cxn ang="0">
                    <a:pos x="2149" y="55034"/>
                  </a:cxn>
                  <a:cxn ang="0">
                    <a:pos x="4298" y="60325"/>
                  </a:cxn>
                  <a:cxn ang="0">
                    <a:pos x="4298" y="60325"/>
                  </a:cxn>
                  <a:cxn ang="0">
                    <a:pos x="5910" y="61384"/>
                  </a:cxn>
                  <a:cxn ang="0">
                    <a:pos x="7522" y="62971"/>
                  </a:cxn>
                  <a:cxn ang="0">
                    <a:pos x="9672" y="64559"/>
                  </a:cxn>
                  <a:cxn ang="0">
                    <a:pos x="12358" y="65088"/>
                  </a:cxn>
                  <a:cxn ang="0">
                    <a:pos x="17731" y="65088"/>
                  </a:cxn>
                  <a:cxn ang="0">
                    <a:pos x="22030" y="65088"/>
                  </a:cxn>
                  <a:cxn ang="0">
                    <a:pos x="22030" y="65088"/>
                  </a:cxn>
                  <a:cxn ang="0">
                    <a:pos x="25791" y="65088"/>
                  </a:cxn>
                  <a:cxn ang="0">
                    <a:pos x="28477" y="64030"/>
                  </a:cxn>
                  <a:cxn ang="0">
                    <a:pos x="30627" y="62442"/>
                  </a:cxn>
                  <a:cxn ang="0">
                    <a:pos x="32238" y="60325"/>
                  </a:cxn>
                  <a:cxn ang="0">
                    <a:pos x="33850" y="57150"/>
                  </a:cxn>
                  <a:cxn ang="0">
                    <a:pos x="34388" y="54505"/>
                  </a:cxn>
                  <a:cxn ang="0">
                    <a:pos x="34925" y="48684"/>
                  </a:cxn>
                  <a:cxn ang="0">
                    <a:pos x="34925" y="21167"/>
                  </a:cxn>
                  <a:cxn ang="0">
                    <a:pos x="34925" y="21167"/>
                  </a:cxn>
                  <a:cxn ang="0">
                    <a:pos x="34925" y="15875"/>
                  </a:cxn>
                  <a:cxn ang="0">
                    <a:pos x="34388" y="10054"/>
                  </a:cxn>
                  <a:cxn ang="0">
                    <a:pos x="33850" y="7938"/>
                  </a:cxn>
                  <a:cxn ang="0">
                    <a:pos x="32238" y="5821"/>
                  </a:cxn>
                  <a:cxn ang="0">
                    <a:pos x="30089" y="3704"/>
                  </a:cxn>
                  <a:cxn ang="0">
                    <a:pos x="26865" y="1058"/>
                  </a:cxn>
                  <a:cxn ang="0">
                    <a:pos x="26865" y="1058"/>
                  </a:cxn>
                </a:cxnLst>
                <a:rect l="0" t="0" r="0" b="0"/>
                <a:pathLst>
                  <a:path w="65" h="123">
                    <a:moveTo>
                      <a:pt x="50" y="2"/>
                    </a:moveTo>
                    <a:lnTo>
                      <a:pt x="50" y="2"/>
                    </a:lnTo>
                    <a:lnTo>
                      <a:pt x="42" y="1"/>
                    </a:lnTo>
                    <a:lnTo>
                      <a:pt x="31" y="0"/>
                    </a:lnTo>
                    <a:lnTo>
                      <a:pt x="21" y="1"/>
                    </a:lnTo>
                    <a:lnTo>
                      <a:pt x="12" y="5"/>
                    </a:lnTo>
                    <a:lnTo>
                      <a:pt x="12" y="5"/>
                    </a:lnTo>
                    <a:lnTo>
                      <a:pt x="7" y="8"/>
                    </a:lnTo>
                    <a:lnTo>
                      <a:pt x="4" y="12"/>
                    </a:lnTo>
                    <a:lnTo>
                      <a:pt x="3" y="17"/>
                    </a:lnTo>
                    <a:lnTo>
                      <a:pt x="2" y="23"/>
                    </a:lnTo>
                    <a:lnTo>
                      <a:pt x="0" y="34"/>
                    </a:lnTo>
                    <a:lnTo>
                      <a:pt x="2" y="45"/>
                    </a:lnTo>
                    <a:lnTo>
                      <a:pt x="2" y="45"/>
                    </a:lnTo>
                    <a:lnTo>
                      <a:pt x="2" y="50"/>
                    </a:lnTo>
                    <a:lnTo>
                      <a:pt x="6" y="55"/>
                    </a:lnTo>
                    <a:lnTo>
                      <a:pt x="6" y="55"/>
                    </a:lnTo>
                    <a:lnTo>
                      <a:pt x="4" y="73"/>
                    </a:lnTo>
                    <a:lnTo>
                      <a:pt x="4" y="73"/>
                    </a:lnTo>
                    <a:lnTo>
                      <a:pt x="4" y="93"/>
                    </a:lnTo>
                    <a:lnTo>
                      <a:pt x="4" y="104"/>
                    </a:lnTo>
                    <a:lnTo>
                      <a:pt x="8" y="114"/>
                    </a:lnTo>
                    <a:lnTo>
                      <a:pt x="8" y="114"/>
                    </a:lnTo>
                    <a:lnTo>
                      <a:pt x="11" y="116"/>
                    </a:lnTo>
                    <a:lnTo>
                      <a:pt x="14" y="119"/>
                    </a:lnTo>
                    <a:lnTo>
                      <a:pt x="18" y="122"/>
                    </a:lnTo>
                    <a:lnTo>
                      <a:pt x="23" y="123"/>
                    </a:lnTo>
                    <a:lnTo>
                      <a:pt x="33" y="123"/>
                    </a:lnTo>
                    <a:lnTo>
                      <a:pt x="41" y="123"/>
                    </a:lnTo>
                    <a:lnTo>
                      <a:pt x="41" y="123"/>
                    </a:lnTo>
                    <a:lnTo>
                      <a:pt x="48" y="123"/>
                    </a:lnTo>
                    <a:lnTo>
                      <a:pt x="53" y="121"/>
                    </a:lnTo>
                    <a:lnTo>
                      <a:pt x="57" y="118"/>
                    </a:lnTo>
                    <a:lnTo>
                      <a:pt x="60" y="114"/>
                    </a:lnTo>
                    <a:lnTo>
                      <a:pt x="63" y="108"/>
                    </a:lnTo>
                    <a:lnTo>
                      <a:pt x="64" y="103"/>
                    </a:lnTo>
                    <a:lnTo>
                      <a:pt x="65" y="92"/>
                    </a:lnTo>
                    <a:lnTo>
                      <a:pt x="65" y="40"/>
                    </a:lnTo>
                    <a:lnTo>
                      <a:pt x="65" y="40"/>
                    </a:lnTo>
                    <a:lnTo>
                      <a:pt x="65" y="30"/>
                    </a:lnTo>
                    <a:lnTo>
                      <a:pt x="64" y="19"/>
                    </a:lnTo>
                    <a:lnTo>
                      <a:pt x="63" y="15"/>
                    </a:lnTo>
                    <a:lnTo>
                      <a:pt x="60" y="11"/>
                    </a:lnTo>
                    <a:lnTo>
                      <a:pt x="56" y="7"/>
                    </a:lnTo>
                    <a:lnTo>
                      <a:pt x="50" y="2"/>
                    </a:lnTo>
                    <a:lnTo>
                      <a:pt x="5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9" name="Freeform 958">
                <a:extLst>
                  <a:ext uri="{FF2B5EF4-FFF2-40B4-BE49-F238E27FC236}">
                    <a16:creationId xmlns:a16="http://schemas.microsoft.com/office/drawing/2014/main" id="{F42F6938-5082-4D7C-84BC-88048C24C0E3}"/>
                  </a:ext>
                </a:extLst>
              </p:cNvPr>
              <p:cNvSpPr/>
              <p:nvPr/>
            </p:nvSpPr>
            <p:spPr>
              <a:xfrm>
                <a:off x="5040314" y="3435351"/>
                <a:ext cx="34925" cy="63500"/>
              </a:xfrm>
              <a:custGeom>
                <a:avLst/>
                <a:gdLst/>
                <a:ahLst/>
                <a:cxnLst>
                  <a:cxn ang="0">
                    <a:pos x="34379" y="43033"/>
                  </a:cxn>
                  <a:cxn ang="0">
                    <a:pos x="34379" y="43033"/>
                  </a:cxn>
                  <a:cxn ang="0">
                    <a:pos x="34925" y="34112"/>
                  </a:cxn>
                  <a:cxn ang="0">
                    <a:pos x="34379" y="25190"/>
                  </a:cxn>
                  <a:cxn ang="0">
                    <a:pos x="32742" y="9446"/>
                  </a:cxn>
                  <a:cxn ang="0">
                    <a:pos x="32742" y="9446"/>
                  </a:cxn>
                  <a:cxn ang="0">
                    <a:pos x="31105" y="5773"/>
                  </a:cxn>
                  <a:cxn ang="0">
                    <a:pos x="28922" y="3149"/>
                  </a:cxn>
                  <a:cxn ang="0">
                    <a:pos x="26194" y="1050"/>
                  </a:cxn>
                  <a:cxn ang="0">
                    <a:pos x="22374" y="0"/>
                  </a:cxn>
                  <a:cxn ang="0">
                    <a:pos x="22374" y="0"/>
                  </a:cxn>
                  <a:cxn ang="0">
                    <a:pos x="19645" y="0"/>
                  </a:cxn>
                  <a:cxn ang="0">
                    <a:pos x="19645" y="0"/>
                  </a:cxn>
                  <a:cxn ang="0">
                    <a:pos x="13097" y="0"/>
                  </a:cxn>
                  <a:cxn ang="0">
                    <a:pos x="13097" y="0"/>
                  </a:cxn>
                  <a:cxn ang="0">
                    <a:pos x="9277" y="0"/>
                  </a:cxn>
                  <a:cxn ang="0">
                    <a:pos x="4911" y="2099"/>
                  </a:cxn>
                  <a:cxn ang="0">
                    <a:pos x="3274" y="3149"/>
                  </a:cxn>
                  <a:cxn ang="0">
                    <a:pos x="2729" y="5248"/>
                  </a:cxn>
                  <a:cxn ang="0">
                    <a:pos x="1637" y="7347"/>
                  </a:cxn>
                  <a:cxn ang="0">
                    <a:pos x="1091" y="9446"/>
                  </a:cxn>
                  <a:cxn ang="0">
                    <a:pos x="1091" y="9446"/>
                  </a:cxn>
                  <a:cxn ang="0">
                    <a:pos x="1091" y="15744"/>
                  </a:cxn>
                  <a:cxn ang="0">
                    <a:pos x="1091" y="15744"/>
                  </a:cxn>
                  <a:cxn ang="0">
                    <a:pos x="1091" y="25190"/>
                  </a:cxn>
                  <a:cxn ang="0">
                    <a:pos x="1091" y="25190"/>
                  </a:cxn>
                  <a:cxn ang="0">
                    <a:pos x="1091" y="43558"/>
                  </a:cxn>
                  <a:cxn ang="0">
                    <a:pos x="1091" y="43558"/>
                  </a:cxn>
                  <a:cxn ang="0">
                    <a:pos x="1637" y="46182"/>
                  </a:cxn>
                  <a:cxn ang="0">
                    <a:pos x="1637" y="46182"/>
                  </a:cxn>
                  <a:cxn ang="0">
                    <a:pos x="1091" y="47231"/>
                  </a:cxn>
                  <a:cxn ang="0">
                    <a:pos x="1091" y="47231"/>
                  </a:cxn>
                  <a:cxn ang="0">
                    <a:pos x="0" y="51430"/>
                  </a:cxn>
                  <a:cxn ang="0">
                    <a:pos x="1091" y="55103"/>
                  </a:cxn>
                  <a:cxn ang="0">
                    <a:pos x="1091" y="55103"/>
                  </a:cxn>
                  <a:cxn ang="0">
                    <a:pos x="2729" y="57727"/>
                  </a:cxn>
                  <a:cxn ang="0">
                    <a:pos x="3820" y="59302"/>
                  </a:cxn>
                  <a:cxn ang="0">
                    <a:pos x="5457" y="60876"/>
                  </a:cxn>
                  <a:cxn ang="0">
                    <a:pos x="7640" y="61926"/>
                  </a:cxn>
                  <a:cxn ang="0">
                    <a:pos x="12005" y="63500"/>
                  </a:cxn>
                  <a:cxn ang="0">
                    <a:pos x="16371" y="63500"/>
                  </a:cxn>
                  <a:cxn ang="0">
                    <a:pos x="16371" y="63500"/>
                  </a:cxn>
                  <a:cxn ang="0">
                    <a:pos x="20191" y="63500"/>
                  </a:cxn>
                  <a:cxn ang="0">
                    <a:pos x="24011" y="63500"/>
                  </a:cxn>
                  <a:cxn ang="0">
                    <a:pos x="27831" y="61926"/>
                  </a:cxn>
                  <a:cxn ang="0">
                    <a:pos x="30559" y="59826"/>
                  </a:cxn>
                  <a:cxn ang="0">
                    <a:pos x="30559" y="59826"/>
                  </a:cxn>
                  <a:cxn ang="0">
                    <a:pos x="32196" y="58252"/>
                  </a:cxn>
                  <a:cxn ang="0">
                    <a:pos x="33834" y="56153"/>
                  </a:cxn>
                  <a:cxn ang="0">
                    <a:pos x="34379" y="51955"/>
                  </a:cxn>
                  <a:cxn ang="0">
                    <a:pos x="34379" y="43033"/>
                  </a:cxn>
                  <a:cxn ang="0">
                    <a:pos x="34379" y="43033"/>
                  </a:cxn>
                  <a:cxn ang="0">
                    <a:pos x="34379" y="43033"/>
                  </a:cxn>
                  <a:cxn ang="0">
                    <a:pos x="34379" y="43033"/>
                  </a:cxn>
                </a:cxnLst>
                <a:rect l="0" t="0" r="0" b="0"/>
                <a:pathLst>
                  <a:path w="64" h="121">
                    <a:moveTo>
                      <a:pt x="63" y="82"/>
                    </a:moveTo>
                    <a:lnTo>
                      <a:pt x="63" y="82"/>
                    </a:lnTo>
                    <a:lnTo>
                      <a:pt x="64" y="65"/>
                    </a:lnTo>
                    <a:lnTo>
                      <a:pt x="63" y="48"/>
                    </a:lnTo>
                    <a:lnTo>
                      <a:pt x="60" y="18"/>
                    </a:lnTo>
                    <a:lnTo>
                      <a:pt x="60" y="18"/>
                    </a:lnTo>
                    <a:lnTo>
                      <a:pt x="57" y="11"/>
                    </a:lnTo>
                    <a:lnTo>
                      <a:pt x="53" y="6"/>
                    </a:lnTo>
                    <a:lnTo>
                      <a:pt x="48" y="2"/>
                    </a:lnTo>
                    <a:lnTo>
                      <a:pt x="41" y="0"/>
                    </a:lnTo>
                    <a:lnTo>
                      <a:pt x="41" y="0"/>
                    </a:lnTo>
                    <a:lnTo>
                      <a:pt x="36" y="0"/>
                    </a:lnTo>
                    <a:lnTo>
                      <a:pt x="36" y="0"/>
                    </a:lnTo>
                    <a:lnTo>
                      <a:pt x="24" y="0"/>
                    </a:lnTo>
                    <a:lnTo>
                      <a:pt x="24" y="0"/>
                    </a:lnTo>
                    <a:lnTo>
                      <a:pt x="17" y="0"/>
                    </a:lnTo>
                    <a:lnTo>
                      <a:pt x="9" y="4"/>
                    </a:lnTo>
                    <a:lnTo>
                      <a:pt x="6" y="6"/>
                    </a:lnTo>
                    <a:lnTo>
                      <a:pt x="5" y="10"/>
                    </a:lnTo>
                    <a:lnTo>
                      <a:pt x="3" y="14"/>
                    </a:lnTo>
                    <a:lnTo>
                      <a:pt x="2" y="18"/>
                    </a:lnTo>
                    <a:lnTo>
                      <a:pt x="2" y="18"/>
                    </a:lnTo>
                    <a:lnTo>
                      <a:pt x="2" y="30"/>
                    </a:lnTo>
                    <a:lnTo>
                      <a:pt x="2" y="30"/>
                    </a:lnTo>
                    <a:lnTo>
                      <a:pt x="2" y="48"/>
                    </a:lnTo>
                    <a:lnTo>
                      <a:pt x="2" y="48"/>
                    </a:lnTo>
                    <a:lnTo>
                      <a:pt x="2" y="83"/>
                    </a:lnTo>
                    <a:lnTo>
                      <a:pt x="2" y="83"/>
                    </a:lnTo>
                    <a:lnTo>
                      <a:pt x="3" y="88"/>
                    </a:lnTo>
                    <a:lnTo>
                      <a:pt x="3" y="88"/>
                    </a:lnTo>
                    <a:lnTo>
                      <a:pt x="2" y="90"/>
                    </a:lnTo>
                    <a:lnTo>
                      <a:pt x="2" y="90"/>
                    </a:lnTo>
                    <a:lnTo>
                      <a:pt x="0" y="98"/>
                    </a:lnTo>
                    <a:lnTo>
                      <a:pt x="2" y="105"/>
                    </a:lnTo>
                    <a:lnTo>
                      <a:pt x="2" y="105"/>
                    </a:lnTo>
                    <a:lnTo>
                      <a:pt x="5" y="110"/>
                    </a:lnTo>
                    <a:lnTo>
                      <a:pt x="7" y="113"/>
                    </a:lnTo>
                    <a:lnTo>
                      <a:pt x="10" y="116"/>
                    </a:lnTo>
                    <a:lnTo>
                      <a:pt x="14" y="118"/>
                    </a:lnTo>
                    <a:lnTo>
                      <a:pt x="22" y="121"/>
                    </a:lnTo>
                    <a:lnTo>
                      <a:pt x="30" y="121"/>
                    </a:lnTo>
                    <a:lnTo>
                      <a:pt x="30" y="121"/>
                    </a:lnTo>
                    <a:lnTo>
                      <a:pt x="37" y="121"/>
                    </a:lnTo>
                    <a:lnTo>
                      <a:pt x="44" y="121"/>
                    </a:lnTo>
                    <a:lnTo>
                      <a:pt x="51" y="118"/>
                    </a:lnTo>
                    <a:lnTo>
                      <a:pt x="56" y="114"/>
                    </a:lnTo>
                    <a:lnTo>
                      <a:pt x="56" y="114"/>
                    </a:lnTo>
                    <a:lnTo>
                      <a:pt x="59" y="111"/>
                    </a:lnTo>
                    <a:lnTo>
                      <a:pt x="62" y="107"/>
                    </a:lnTo>
                    <a:lnTo>
                      <a:pt x="63" y="99"/>
                    </a:lnTo>
                    <a:lnTo>
                      <a:pt x="63" y="82"/>
                    </a:lnTo>
                    <a:lnTo>
                      <a:pt x="63" y="82"/>
                    </a:lnTo>
                    <a:lnTo>
                      <a:pt x="63" y="82"/>
                    </a:lnTo>
                    <a:lnTo>
                      <a:pt x="63"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0" name="Freeform 959">
                <a:extLst>
                  <a:ext uri="{FF2B5EF4-FFF2-40B4-BE49-F238E27FC236}">
                    <a16:creationId xmlns:a16="http://schemas.microsoft.com/office/drawing/2014/main" id="{EA0F1DBD-DA09-4AA5-A034-4086273C10C0}"/>
                  </a:ext>
                </a:extLst>
              </p:cNvPr>
              <p:cNvSpPr/>
              <p:nvPr/>
            </p:nvSpPr>
            <p:spPr>
              <a:xfrm>
                <a:off x="5011739" y="3373438"/>
                <a:ext cx="20638" cy="96838"/>
              </a:xfrm>
              <a:custGeom>
                <a:avLst/>
                <a:gdLst/>
                <a:ahLst/>
                <a:cxnLst>
                  <a:cxn ang="0">
                    <a:pos x="20638" y="85322"/>
                  </a:cxn>
                  <a:cxn ang="0">
                    <a:pos x="20638" y="85322"/>
                  </a:cxn>
                  <a:cxn ang="0">
                    <a:pos x="20109" y="47110"/>
                  </a:cxn>
                  <a:cxn ang="0">
                    <a:pos x="19050" y="9422"/>
                  </a:cxn>
                  <a:cxn ang="0">
                    <a:pos x="19050" y="9422"/>
                  </a:cxn>
                  <a:cxn ang="0">
                    <a:pos x="18521" y="6281"/>
                  </a:cxn>
                  <a:cxn ang="0">
                    <a:pos x="17992" y="5234"/>
                  </a:cxn>
                  <a:cxn ang="0">
                    <a:pos x="15875" y="2094"/>
                  </a:cxn>
                  <a:cxn ang="0">
                    <a:pos x="12700" y="0"/>
                  </a:cxn>
                  <a:cxn ang="0">
                    <a:pos x="9525" y="0"/>
                  </a:cxn>
                  <a:cxn ang="0">
                    <a:pos x="5821" y="0"/>
                  </a:cxn>
                  <a:cxn ang="0">
                    <a:pos x="2646" y="2094"/>
                  </a:cxn>
                  <a:cxn ang="0">
                    <a:pos x="529" y="5234"/>
                  </a:cxn>
                  <a:cxn ang="0">
                    <a:pos x="0" y="6281"/>
                  </a:cxn>
                  <a:cxn ang="0">
                    <a:pos x="0" y="9422"/>
                  </a:cxn>
                  <a:cxn ang="0">
                    <a:pos x="0" y="9422"/>
                  </a:cxn>
                  <a:cxn ang="0">
                    <a:pos x="529" y="47634"/>
                  </a:cxn>
                  <a:cxn ang="0">
                    <a:pos x="1588" y="87416"/>
                  </a:cxn>
                  <a:cxn ang="0">
                    <a:pos x="1588" y="87416"/>
                  </a:cxn>
                  <a:cxn ang="0">
                    <a:pos x="1588" y="89510"/>
                  </a:cxn>
                  <a:cxn ang="0">
                    <a:pos x="2117" y="91080"/>
                  </a:cxn>
                  <a:cxn ang="0">
                    <a:pos x="4233" y="93697"/>
                  </a:cxn>
                  <a:cxn ang="0">
                    <a:pos x="6879" y="95791"/>
                  </a:cxn>
                  <a:cxn ang="0">
                    <a:pos x="10584" y="96838"/>
                  </a:cxn>
                  <a:cxn ang="0">
                    <a:pos x="14288" y="95791"/>
                  </a:cxn>
                  <a:cxn ang="0">
                    <a:pos x="17992" y="93697"/>
                  </a:cxn>
                  <a:cxn ang="0">
                    <a:pos x="20109" y="91080"/>
                  </a:cxn>
                  <a:cxn ang="0">
                    <a:pos x="20109" y="89510"/>
                  </a:cxn>
                  <a:cxn ang="0">
                    <a:pos x="20638" y="87416"/>
                  </a:cxn>
                  <a:cxn ang="0">
                    <a:pos x="20638" y="85322"/>
                  </a:cxn>
                  <a:cxn ang="0">
                    <a:pos x="20638" y="85322"/>
                  </a:cxn>
                  <a:cxn ang="0">
                    <a:pos x="20638" y="85322"/>
                  </a:cxn>
                  <a:cxn ang="0">
                    <a:pos x="20638" y="85322"/>
                  </a:cxn>
                </a:cxnLst>
                <a:rect l="0" t="0" r="0" b="0"/>
                <a:pathLst>
                  <a:path w="39" h="185">
                    <a:moveTo>
                      <a:pt x="39" y="163"/>
                    </a:moveTo>
                    <a:lnTo>
                      <a:pt x="39" y="163"/>
                    </a:lnTo>
                    <a:lnTo>
                      <a:pt x="38" y="90"/>
                    </a:lnTo>
                    <a:lnTo>
                      <a:pt x="36" y="18"/>
                    </a:lnTo>
                    <a:lnTo>
                      <a:pt x="36" y="18"/>
                    </a:lnTo>
                    <a:lnTo>
                      <a:pt x="35" y="12"/>
                    </a:lnTo>
                    <a:lnTo>
                      <a:pt x="34" y="10"/>
                    </a:lnTo>
                    <a:lnTo>
                      <a:pt x="30" y="4"/>
                    </a:lnTo>
                    <a:lnTo>
                      <a:pt x="24" y="0"/>
                    </a:lnTo>
                    <a:lnTo>
                      <a:pt x="18" y="0"/>
                    </a:lnTo>
                    <a:lnTo>
                      <a:pt x="11" y="0"/>
                    </a:lnTo>
                    <a:lnTo>
                      <a:pt x="5" y="4"/>
                    </a:lnTo>
                    <a:lnTo>
                      <a:pt x="1" y="10"/>
                    </a:lnTo>
                    <a:lnTo>
                      <a:pt x="0" y="12"/>
                    </a:lnTo>
                    <a:lnTo>
                      <a:pt x="0" y="18"/>
                    </a:lnTo>
                    <a:lnTo>
                      <a:pt x="0" y="18"/>
                    </a:lnTo>
                    <a:lnTo>
                      <a:pt x="1" y="91"/>
                    </a:lnTo>
                    <a:lnTo>
                      <a:pt x="3" y="167"/>
                    </a:lnTo>
                    <a:lnTo>
                      <a:pt x="3" y="167"/>
                    </a:lnTo>
                    <a:lnTo>
                      <a:pt x="3" y="171"/>
                    </a:lnTo>
                    <a:lnTo>
                      <a:pt x="4" y="174"/>
                    </a:lnTo>
                    <a:lnTo>
                      <a:pt x="8" y="179"/>
                    </a:lnTo>
                    <a:lnTo>
                      <a:pt x="13" y="183"/>
                    </a:lnTo>
                    <a:lnTo>
                      <a:pt x="20" y="185"/>
                    </a:lnTo>
                    <a:lnTo>
                      <a:pt x="27" y="183"/>
                    </a:lnTo>
                    <a:lnTo>
                      <a:pt x="34" y="179"/>
                    </a:lnTo>
                    <a:lnTo>
                      <a:pt x="38" y="174"/>
                    </a:lnTo>
                    <a:lnTo>
                      <a:pt x="38" y="171"/>
                    </a:lnTo>
                    <a:lnTo>
                      <a:pt x="39" y="167"/>
                    </a:lnTo>
                    <a:lnTo>
                      <a:pt x="39" y="163"/>
                    </a:lnTo>
                    <a:lnTo>
                      <a:pt x="39" y="163"/>
                    </a:lnTo>
                    <a:lnTo>
                      <a:pt x="39" y="163"/>
                    </a:lnTo>
                    <a:lnTo>
                      <a:pt x="39"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1" name="Freeform 960">
                <a:extLst>
                  <a:ext uri="{FF2B5EF4-FFF2-40B4-BE49-F238E27FC236}">
                    <a16:creationId xmlns:a16="http://schemas.microsoft.com/office/drawing/2014/main" id="{B9027EE1-68FF-4580-8E5A-A0346680E27F}"/>
                  </a:ext>
                </a:extLst>
              </p:cNvPr>
              <p:cNvSpPr/>
              <p:nvPr/>
            </p:nvSpPr>
            <p:spPr>
              <a:xfrm>
                <a:off x="5499102" y="3432176"/>
                <a:ext cx="34925" cy="65088"/>
              </a:xfrm>
              <a:custGeom>
                <a:avLst/>
                <a:gdLst/>
                <a:ahLst/>
                <a:cxnLst>
                  <a:cxn ang="0">
                    <a:pos x="7640" y="1058"/>
                  </a:cxn>
                  <a:cxn ang="0">
                    <a:pos x="7640" y="1058"/>
                  </a:cxn>
                  <a:cxn ang="0">
                    <a:pos x="12551" y="529"/>
                  </a:cxn>
                  <a:cxn ang="0">
                    <a:pos x="18008" y="0"/>
                  </a:cxn>
                  <a:cxn ang="0">
                    <a:pos x="24011" y="529"/>
                  </a:cxn>
                  <a:cxn ang="0">
                    <a:pos x="28922" y="2646"/>
                  </a:cxn>
                  <a:cxn ang="0">
                    <a:pos x="28922" y="2646"/>
                  </a:cxn>
                  <a:cxn ang="0">
                    <a:pos x="31105" y="4233"/>
                  </a:cxn>
                  <a:cxn ang="0">
                    <a:pos x="32742" y="6350"/>
                  </a:cxn>
                  <a:cxn ang="0">
                    <a:pos x="34379" y="8996"/>
                  </a:cxn>
                  <a:cxn ang="0">
                    <a:pos x="34925" y="12171"/>
                  </a:cxn>
                  <a:cxn ang="0">
                    <a:pos x="34925" y="17992"/>
                  </a:cxn>
                  <a:cxn ang="0">
                    <a:pos x="34925" y="23813"/>
                  </a:cxn>
                  <a:cxn ang="0">
                    <a:pos x="34925" y="23813"/>
                  </a:cxn>
                  <a:cxn ang="0">
                    <a:pos x="34379" y="26459"/>
                  </a:cxn>
                  <a:cxn ang="0">
                    <a:pos x="32742" y="29104"/>
                  </a:cxn>
                  <a:cxn ang="0">
                    <a:pos x="32742" y="29104"/>
                  </a:cxn>
                  <a:cxn ang="0">
                    <a:pos x="33288" y="38629"/>
                  </a:cxn>
                  <a:cxn ang="0">
                    <a:pos x="33288" y="38629"/>
                  </a:cxn>
                  <a:cxn ang="0">
                    <a:pos x="33288" y="49213"/>
                  </a:cxn>
                  <a:cxn ang="0">
                    <a:pos x="32742" y="55034"/>
                  </a:cxn>
                  <a:cxn ang="0">
                    <a:pos x="31105" y="60325"/>
                  </a:cxn>
                  <a:cxn ang="0">
                    <a:pos x="31105" y="60325"/>
                  </a:cxn>
                  <a:cxn ang="0">
                    <a:pos x="30014" y="61384"/>
                  </a:cxn>
                  <a:cxn ang="0">
                    <a:pos x="27831" y="62971"/>
                  </a:cxn>
                  <a:cxn ang="0">
                    <a:pos x="25648" y="64559"/>
                  </a:cxn>
                  <a:cxn ang="0">
                    <a:pos x="22920" y="65088"/>
                  </a:cxn>
                  <a:cxn ang="0">
                    <a:pos x="18008" y="65088"/>
                  </a:cxn>
                  <a:cxn ang="0">
                    <a:pos x="12551" y="65088"/>
                  </a:cxn>
                  <a:cxn ang="0">
                    <a:pos x="12551" y="65088"/>
                  </a:cxn>
                  <a:cxn ang="0">
                    <a:pos x="9823" y="65088"/>
                  </a:cxn>
                  <a:cxn ang="0">
                    <a:pos x="7094" y="64030"/>
                  </a:cxn>
                  <a:cxn ang="0">
                    <a:pos x="4911" y="62442"/>
                  </a:cxn>
                  <a:cxn ang="0">
                    <a:pos x="3274" y="60325"/>
                  </a:cxn>
                  <a:cxn ang="0">
                    <a:pos x="1637" y="57150"/>
                  </a:cxn>
                  <a:cxn ang="0">
                    <a:pos x="1091" y="54505"/>
                  </a:cxn>
                  <a:cxn ang="0">
                    <a:pos x="0" y="48684"/>
                  </a:cxn>
                  <a:cxn ang="0">
                    <a:pos x="0" y="21167"/>
                  </a:cxn>
                  <a:cxn ang="0">
                    <a:pos x="0" y="21167"/>
                  </a:cxn>
                  <a:cxn ang="0">
                    <a:pos x="0" y="15875"/>
                  </a:cxn>
                  <a:cxn ang="0">
                    <a:pos x="0" y="10054"/>
                  </a:cxn>
                  <a:cxn ang="0">
                    <a:pos x="1637" y="7938"/>
                  </a:cxn>
                  <a:cxn ang="0">
                    <a:pos x="2183" y="5821"/>
                  </a:cxn>
                  <a:cxn ang="0">
                    <a:pos x="4911" y="3704"/>
                  </a:cxn>
                  <a:cxn ang="0">
                    <a:pos x="7640" y="1058"/>
                  </a:cxn>
                  <a:cxn ang="0">
                    <a:pos x="7640" y="1058"/>
                  </a:cxn>
                </a:cxnLst>
                <a:rect l="0" t="0" r="0" b="0"/>
                <a:pathLst>
                  <a:path w="64" h="123">
                    <a:moveTo>
                      <a:pt x="14" y="2"/>
                    </a:moveTo>
                    <a:lnTo>
                      <a:pt x="14" y="2"/>
                    </a:lnTo>
                    <a:lnTo>
                      <a:pt x="23" y="1"/>
                    </a:lnTo>
                    <a:lnTo>
                      <a:pt x="33" y="0"/>
                    </a:lnTo>
                    <a:lnTo>
                      <a:pt x="44" y="1"/>
                    </a:lnTo>
                    <a:lnTo>
                      <a:pt x="53" y="5"/>
                    </a:lnTo>
                    <a:lnTo>
                      <a:pt x="53" y="5"/>
                    </a:lnTo>
                    <a:lnTo>
                      <a:pt x="57" y="8"/>
                    </a:lnTo>
                    <a:lnTo>
                      <a:pt x="60" y="12"/>
                    </a:lnTo>
                    <a:lnTo>
                      <a:pt x="63" y="17"/>
                    </a:lnTo>
                    <a:lnTo>
                      <a:pt x="64" y="23"/>
                    </a:lnTo>
                    <a:lnTo>
                      <a:pt x="64" y="34"/>
                    </a:lnTo>
                    <a:lnTo>
                      <a:pt x="64" y="45"/>
                    </a:lnTo>
                    <a:lnTo>
                      <a:pt x="64" y="45"/>
                    </a:lnTo>
                    <a:lnTo>
                      <a:pt x="63" y="50"/>
                    </a:lnTo>
                    <a:lnTo>
                      <a:pt x="60" y="55"/>
                    </a:lnTo>
                    <a:lnTo>
                      <a:pt x="60" y="55"/>
                    </a:lnTo>
                    <a:lnTo>
                      <a:pt x="61" y="73"/>
                    </a:lnTo>
                    <a:lnTo>
                      <a:pt x="61" y="73"/>
                    </a:lnTo>
                    <a:lnTo>
                      <a:pt x="61" y="93"/>
                    </a:lnTo>
                    <a:lnTo>
                      <a:pt x="60" y="104"/>
                    </a:lnTo>
                    <a:lnTo>
                      <a:pt x="57" y="114"/>
                    </a:lnTo>
                    <a:lnTo>
                      <a:pt x="57" y="114"/>
                    </a:lnTo>
                    <a:lnTo>
                      <a:pt x="55" y="116"/>
                    </a:lnTo>
                    <a:lnTo>
                      <a:pt x="51" y="119"/>
                    </a:lnTo>
                    <a:lnTo>
                      <a:pt x="47" y="122"/>
                    </a:lnTo>
                    <a:lnTo>
                      <a:pt x="42" y="123"/>
                    </a:lnTo>
                    <a:lnTo>
                      <a:pt x="33" y="123"/>
                    </a:lnTo>
                    <a:lnTo>
                      <a:pt x="23" y="123"/>
                    </a:lnTo>
                    <a:lnTo>
                      <a:pt x="23" y="123"/>
                    </a:lnTo>
                    <a:lnTo>
                      <a:pt x="18" y="123"/>
                    </a:lnTo>
                    <a:lnTo>
                      <a:pt x="13" y="121"/>
                    </a:lnTo>
                    <a:lnTo>
                      <a:pt x="9" y="118"/>
                    </a:lnTo>
                    <a:lnTo>
                      <a:pt x="6" y="114"/>
                    </a:lnTo>
                    <a:lnTo>
                      <a:pt x="3" y="108"/>
                    </a:lnTo>
                    <a:lnTo>
                      <a:pt x="2" y="103"/>
                    </a:lnTo>
                    <a:lnTo>
                      <a:pt x="0" y="92"/>
                    </a:lnTo>
                    <a:lnTo>
                      <a:pt x="0" y="40"/>
                    </a:lnTo>
                    <a:lnTo>
                      <a:pt x="0" y="40"/>
                    </a:lnTo>
                    <a:lnTo>
                      <a:pt x="0" y="30"/>
                    </a:lnTo>
                    <a:lnTo>
                      <a:pt x="0" y="19"/>
                    </a:lnTo>
                    <a:lnTo>
                      <a:pt x="3" y="15"/>
                    </a:lnTo>
                    <a:lnTo>
                      <a:pt x="4" y="11"/>
                    </a:lnTo>
                    <a:lnTo>
                      <a:pt x="9" y="7"/>
                    </a:lnTo>
                    <a:lnTo>
                      <a:pt x="14" y="2"/>
                    </a:lnTo>
                    <a:lnTo>
                      <a:pt x="1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2" name="Freeform 961">
                <a:extLst>
                  <a:ext uri="{FF2B5EF4-FFF2-40B4-BE49-F238E27FC236}">
                    <a16:creationId xmlns:a16="http://schemas.microsoft.com/office/drawing/2014/main" id="{BC899162-DD83-4DC5-B6CD-B0A270C8C5E6}"/>
                  </a:ext>
                </a:extLst>
              </p:cNvPr>
              <p:cNvSpPr/>
              <p:nvPr/>
            </p:nvSpPr>
            <p:spPr>
              <a:xfrm>
                <a:off x="5432427" y="3435351"/>
                <a:ext cx="31750" cy="63500"/>
              </a:xfrm>
              <a:custGeom>
                <a:avLst/>
                <a:gdLst/>
                <a:ahLst/>
                <a:cxnLst>
                  <a:cxn ang="0">
                    <a:pos x="0" y="43033"/>
                  </a:cxn>
                  <a:cxn ang="0">
                    <a:pos x="0" y="43033"/>
                  </a:cxn>
                  <a:cxn ang="0">
                    <a:pos x="0" y="34112"/>
                  </a:cxn>
                  <a:cxn ang="0">
                    <a:pos x="0" y="25190"/>
                  </a:cxn>
                  <a:cxn ang="0">
                    <a:pos x="2048" y="9446"/>
                  </a:cxn>
                  <a:cxn ang="0">
                    <a:pos x="2048" y="9446"/>
                  </a:cxn>
                  <a:cxn ang="0">
                    <a:pos x="2560" y="5773"/>
                  </a:cxn>
                  <a:cxn ang="0">
                    <a:pos x="4609" y="3149"/>
                  </a:cxn>
                  <a:cxn ang="0">
                    <a:pos x="8194" y="1050"/>
                  </a:cxn>
                  <a:cxn ang="0">
                    <a:pos x="10754" y="0"/>
                  </a:cxn>
                  <a:cxn ang="0">
                    <a:pos x="10754" y="0"/>
                  </a:cxn>
                  <a:cxn ang="0">
                    <a:pos x="14339" y="0"/>
                  </a:cxn>
                  <a:cxn ang="0">
                    <a:pos x="14339" y="0"/>
                  </a:cxn>
                  <a:cxn ang="0">
                    <a:pos x="19972" y="0"/>
                  </a:cxn>
                  <a:cxn ang="0">
                    <a:pos x="19972" y="0"/>
                  </a:cxn>
                  <a:cxn ang="0">
                    <a:pos x="24069" y="0"/>
                  </a:cxn>
                  <a:cxn ang="0">
                    <a:pos x="27653" y="2099"/>
                  </a:cxn>
                  <a:cxn ang="0">
                    <a:pos x="29190" y="3149"/>
                  </a:cxn>
                  <a:cxn ang="0">
                    <a:pos x="30214" y="5248"/>
                  </a:cxn>
                  <a:cxn ang="0">
                    <a:pos x="31238" y="7347"/>
                  </a:cxn>
                  <a:cxn ang="0">
                    <a:pos x="31238" y="9446"/>
                  </a:cxn>
                  <a:cxn ang="0">
                    <a:pos x="31238" y="9446"/>
                  </a:cxn>
                  <a:cxn ang="0">
                    <a:pos x="31238" y="15744"/>
                  </a:cxn>
                  <a:cxn ang="0">
                    <a:pos x="31238" y="15744"/>
                  </a:cxn>
                  <a:cxn ang="0">
                    <a:pos x="31238" y="25190"/>
                  </a:cxn>
                  <a:cxn ang="0">
                    <a:pos x="31238" y="25190"/>
                  </a:cxn>
                  <a:cxn ang="0">
                    <a:pos x="31238" y="43558"/>
                  </a:cxn>
                  <a:cxn ang="0">
                    <a:pos x="31238" y="43558"/>
                  </a:cxn>
                  <a:cxn ang="0">
                    <a:pos x="31238" y="46182"/>
                  </a:cxn>
                  <a:cxn ang="0">
                    <a:pos x="31238" y="46182"/>
                  </a:cxn>
                  <a:cxn ang="0">
                    <a:pos x="31238" y="47231"/>
                  </a:cxn>
                  <a:cxn ang="0">
                    <a:pos x="31238" y="47231"/>
                  </a:cxn>
                  <a:cxn ang="0">
                    <a:pos x="31750" y="51430"/>
                  </a:cxn>
                  <a:cxn ang="0">
                    <a:pos x="31238" y="55103"/>
                  </a:cxn>
                  <a:cxn ang="0">
                    <a:pos x="31238" y="55103"/>
                  </a:cxn>
                  <a:cxn ang="0">
                    <a:pos x="30214" y="57727"/>
                  </a:cxn>
                  <a:cxn ang="0">
                    <a:pos x="29190" y="59302"/>
                  </a:cxn>
                  <a:cxn ang="0">
                    <a:pos x="27653" y="60876"/>
                  </a:cxn>
                  <a:cxn ang="0">
                    <a:pos x="25605" y="61926"/>
                  </a:cxn>
                  <a:cxn ang="0">
                    <a:pos x="21508" y="63500"/>
                  </a:cxn>
                  <a:cxn ang="0">
                    <a:pos x="16387" y="63500"/>
                  </a:cxn>
                  <a:cxn ang="0">
                    <a:pos x="16387" y="63500"/>
                  </a:cxn>
                  <a:cxn ang="0">
                    <a:pos x="12802" y="63500"/>
                  </a:cxn>
                  <a:cxn ang="0">
                    <a:pos x="9730" y="63500"/>
                  </a:cxn>
                  <a:cxn ang="0">
                    <a:pos x="6145" y="61926"/>
                  </a:cxn>
                  <a:cxn ang="0">
                    <a:pos x="3073" y="59826"/>
                  </a:cxn>
                  <a:cxn ang="0">
                    <a:pos x="3073" y="59826"/>
                  </a:cxn>
                  <a:cxn ang="0">
                    <a:pos x="2048" y="58252"/>
                  </a:cxn>
                  <a:cxn ang="0">
                    <a:pos x="1024" y="56153"/>
                  </a:cxn>
                  <a:cxn ang="0">
                    <a:pos x="0" y="51955"/>
                  </a:cxn>
                  <a:cxn ang="0">
                    <a:pos x="0" y="43033"/>
                  </a:cxn>
                  <a:cxn ang="0">
                    <a:pos x="0" y="43033"/>
                  </a:cxn>
                  <a:cxn ang="0">
                    <a:pos x="0" y="43033"/>
                  </a:cxn>
                  <a:cxn ang="0">
                    <a:pos x="0" y="43033"/>
                  </a:cxn>
                </a:cxnLst>
                <a:rect l="0" t="0" r="0" b="0"/>
                <a:pathLst>
                  <a:path w="62" h="121">
                    <a:moveTo>
                      <a:pt x="0" y="82"/>
                    </a:moveTo>
                    <a:lnTo>
                      <a:pt x="0" y="82"/>
                    </a:lnTo>
                    <a:lnTo>
                      <a:pt x="0" y="65"/>
                    </a:lnTo>
                    <a:lnTo>
                      <a:pt x="0" y="48"/>
                    </a:lnTo>
                    <a:lnTo>
                      <a:pt x="4" y="18"/>
                    </a:lnTo>
                    <a:lnTo>
                      <a:pt x="4" y="18"/>
                    </a:lnTo>
                    <a:lnTo>
                      <a:pt x="5" y="11"/>
                    </a:lnTo>
                    <a:lnTo>
                      <a:pt x="9" y="6"/>
                    </a:lnTo>
                    <a:lnTo>
                      <a:pt x="16" y="2"/>
                    </a:lnTo>
                    <a:lnTo>
                      <a:pt x="21" y="0"/>
                    </a:lnTo>
                    <a:lnTo>
                      <a:pt x="21" y="0"/>
                    </a:lnTo>
                    <a:lnTo>
                      <a:pt x="28" y="0"/>
                    </a:lnTo>
                    <a:lnTo>
                      <a:pt x="28" y="0"/>
                    </a:lnTo>
                    <a:lnTo>
                      <a:pt x="39" y="0"/>
                    </a:lnTo>
                    <a:lnTo>
                      <a:pt x="39" y="0"/>
                    </a:lnTo>
                    <a:lnTo>
                      <a:pt x="47" y="0"/>
                    </a:lnTo>
                    <a:lnTo>
                      <a:pt x="54" y="4"/>
                    </a:lnTo>
                    <a:lnTo>
                      <a:pt x="57" y="6"/>
                    </a:lnTo>
                    <a:lnTo>
                      <a:pt x="59" y="10"/>
                    </a:lnTo>
                    <a:lnTo>
                      <a:pt x="61" y="14"/>
                    </a:lnTo>
                    <a:lnTo>
                      <a:pt x="61" y="18"/>
                    </a:lnTo>
                    <a:lnTo>
                      <a:pt x="61" y="18"/>
                    </a:lnTo>
                    <a:lnTo>
                      <a:pt x="61" y="30"/>
                    </a:lnTo>
                    <a:lnTo>
                      <a:pt x="61" y="30"/>
                    </a:lnTo>
                    <a:lnTo>
                      <a:pt x="61" y="48"/>
                    </a:lnTo>
                    <a:lnTo>
                      <a:pt x="61" y="48"/>
                    </a:lnTo>
                    <a:lnTo>
                      <a:pt x="61" y="83"/>
                    </a:lnTo>
                    <a:lnTo>
                      <a:pt x="61" y="83"/>
                    </a:lnTo>
                    <a:lnTo>
                      <a:pt x="61" y="88"/>
                    </a:lnTo>
                    <a:lnTo>
                      <a:pt x="61" y="88"/>
                    </a:lnTo>
                    <a:lnTo>
                      <a:pt x="61" y="90"/>
                    </a:lnTo>
                    <a:lnTo>
                      <a:pt x="61" y="90"/>
                    </a:lnTo>
                    <a:lnTo>
                      <a:pt x="62" y="98"/>
                    </a:lnTo>
                    <a:lnTo>
                      <a:pt x="61" y="105"/>
                    </a:lnTo>
                    <a:lnTo>
                      <a:pt x="61" y="105"/>
                    </a:lnTo>
                    <a:lnTo>
                      <a:pt x="59" y="110"/>
                    </a:lnTo>
                    <a:lnTo>
                      <a:pt x="57" y="113"/>
                    </a:lnTo>
                    <a:lnTo>
                      <a:pt x="54" y="116"/>
                    </a:lnTo>
                    <a:lnTo>
                      <a:pt x="50" y="118"/>
                    </a:lnTo>
                    <a:lnTo>
                      <a:pt x="42" y="121"/>
                    </a:lnTo>
                    <a:lnTo>
                      <a:pt x="32" y="121"/>
                    </a:lnTo>
                    <a:lnTo>
                      <a:pt x="32" y="121"/>
                    </a:lnTo>
                    <a:lnTo>
                      <a:pt x="25" y="121"/>
                    </a:lnTo>
                    <a:lnTo>
                      <a:pt x="19" y="121"/>
                    </a:lnTo>
                    <a:lnTo>
                      <a:pt x="12" y="118"/>
                    </a:lnTo>
                    <a:lnTo>
                      <a:pt x="6" y="114"/>
                    </a:lnTo>
                    <a:lnTo>
                      <a:pt x="6" y="114"/>
                    </a:lnTo>
                    <a:lnTo>
                      <a:pt x="4" y="111"/>
                    </a:lnTo>
                    <a:lnTo>
                      <a:pt x="2" y="107"/>
                    </a:lnTo>
                    <a:lnTo>
                      <a:pt x="0" y="99"/>
                    </a:lnTo>
                    <a:lnTo>
                      <a:pt x="0" y="82"/>
                    </a:lnTo>
                    <a:lnTo>
                      <a:pt x="0" y="82"/>
                    </a:lnTo>
                    <a:lnTo>
                      <a:pt x="0" y="82"/>
                    </a:lnTo>
                    <a:lnTo>
                      <a:pt x="0"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3" name="Freeform 962">
                <a:extLst>
                  <a:ext uri="{FF2B5EF4-FFF2-40B4-BE49-F238E27FC236}">
                    <a16:creationId xmlns:a16="http://schemas.microsoft.com/office/drawing/2014/main" id="{7BEDE115-A34D-449E-949C-646D316C761A}"/>
                  </a:ext>
                </a:extLst>
              </p:cNvPr>
              <p:cNvSpPr/>
              <p:nvPr/>
            </p:nvSpPr>
            <p:spPr>
              <a:xfrm>
                <a:off x="5473702" y="3373438"/>
                <a:ext cx="20638" cy="96838"/>
              </a:xfrm>
              <a:custGeom>
                <a:avLst/>
                <a:gdLst/>
                <a:ahLst/>
                <a:cxnLst>
                  <a:cxn ang="0">
                    <a:pos x="0" y="85322"/>
                  </a:cxn>
                  <a:cxn ang="0">
                    <a:pos x="0" y="85322"/>
                  </a:cxn>
                  <a:cxn ang="0">
                    <a:pos x="529" y="47110"/>
                  </a:cxn>
                  <a:cxn ang="0">
                    <a:pos x="1058" y="9422"/>
                  </a:cxn>
                  <a:cxn ang="0">
                    <a:pos x="1058" y="9422"/>
                  </a:cxn>
                  <a:cxn ang="0">
                    <a:pos x="1058" y="6281"/>
                  </a:cxn>
                  <a:cxn ang="0">
                    <a:pos x="2117" y="5234"/>
                  </a:cxn>
                  <a:cxn ang="0">
                    <a:pos x="4233" y="2094"/>
                  </a:cxn>
                  <a:cxn ang="0">
                    <a:pos x="7409" y="0"/>
                  </a:cxn>
                  <a:cxn ang="0">
                    <a:pos x="11113" y="0"/>
                  </a:cxn>
                  <a:cxn ang="0">
                    <a:pos x="14817" y="0"/>
                  </a:cxn>
                  <a:cxn ang="0">
                    <a:pos x="17463" y="2094"/>
                  </a:cxn>
                  <a:cxn ang="0">
                    <a:pos x="20109" y="5234"/>
                  </a:cxn>
                  <a:cxn ang="0">
                    <a:pos x="20638" y="6281"/>
                  </a:cxn>
                  <a:cxn ang="0">
                    <a:pos x="20638" y="9422"/>
                  </a:cxn>
                  <a:cxn ang="0">
                    <a:pos x="20638" y="9422"/>
                  </a:cxn>
                  <a:cxn ang="0">
                    <a:pos x="20109" y="47634"/>
                  </a:cxn>
                  <a:cxn ang="0">
                    <a:pos x="19050" y="87416"/>
                  </a:cxn>
                  <a:cxn ang="0">
                    <a:pos x="19050" y="87416"/>
                  </a:cxn>
                  <a:cxn ang="0">
                    <a:pos x="18521" y="89510"/>
                  </a:cxn>
                  <a:cxn ang="0">
                    <a:pos x="18521" y="91080"/>
                  </a:cxn>
                  <a:cxn ang="0">
                    <a:pos x="15346" y="93697"/>
                  </a:cxn>
                  <a:cxn ang="0">
                    <a:pos x="12700" y="95791"/>
                  </a:cxn>
                  <a:cxn ang="0">
                    <a:pos x="8996" y="96838"/>
                  </a:cxn>
                  <a:cxn ang="0">
                    <a:pos x="5292" y="95791"/>
                  </a:cxn>
                  <a:cxn ang="0">
                    <a:pos x="2646" y="93697"/>
                  </a:cxn>
                  <a:cxn ang="0">
                    <a:pos x="529" y="91080"/>
                  </a:cxn>
                  <a:cxn ang="0">
                    <a:pos x="0" y="89510"/>
                  </a:cxn>
                  <a:cxn ang="0">
                    <a:pos x="0" y="87416"/>
                  </a:cxn>
                  <a:cxn ang="0">
                    <a:pos x="0" y="85322"/>
                  </a:cxn>
                  <a:cxn ang="0">
                    <a:pos x="0" y="85322"/>
                  </a:cxn>
                  <a:cxn ang="0">
                    <a:pos x="0" y="85322"/>
                  </a:cxn>
                  <a:cxn ang="0">
                    <a:pos x="0" y="85322"/>
                  </a:cxn>
                </a:cxnLst>
                <a:rect l="0" t="0" r="0" b="0"/>
                <a:pathLst>
                  <a:path w="39" h="185">
                    <a:moveTo>
                      <a:pt x="0" y="163"/>
                    </a:moveTo>
                    <a:lnTo>
                      <a:pt x="0" y="163"/>
                    </a:lnTo>
                    <a:lnTo>
                      <a:pt x="1" y="90"/>
                    </a:lnTo>
                    <a:lnTo>
                      <a:pt x="2" y="18"/>
                    </a:lnTo>
                    <a:lnTo>
                      <a:pt x="2" y="18"/>
                    </a:lnTo>
                    <a:lnTo>
                      <a:pt x="2" y="12"/>
                    </a:lnTo>
                    <a:lnTo>
                      <a:pt x="4" y="10"/>
                    </a:lnTo>
                    <a:lnTo>
                      <a:pt x="8" y="4"/>
                    </a:lnTo>
                    <a:lnTo>
                      <a:pt x="14" y="0"/>
                    </a:lnTo>
                    <a:lnTo>
                      <a:pt x="21" y="0"/>
                    </a:lnTo>
                    <a:lnTo>
                      <a:pt x="28" y="0"/>
                    </a:lnTo>
                    <a:lnTo>
                      <a:pt x="33" y="4"/>
                    </a:lnTo>
                    <a:lnTo>
                      <a:pt x="38" y="10"/>
                    </a:lnTo>
                    <a:lnTo>
                      <a:pt x="39" y="12"/>
                    </a:lnTo>
                    <a:lnTo>
                      <a:pt x="39" y="18"/>
                    </a:lnTo>
                    <a:lnTo>
                      <a:pt x="39" y="18"/>
                    </a:lnTo>
                    <a:lnTo>
                      <a:pt x="38" y="91"/>
                    </a:lnTo>
                    <a:lnTo>
                      <a:pt x="36" y="167"/>
                    </a:lnTo>
                    <a:lnTo>
                      <a:pt x="36" y="167"/>
                    </a:lnTo>
                    <a:lnTo>
                      <a:pt x="35" y="171"/>
                    </a:lnTo>
                    <a:lnTo>
                      <a:pt x="35" y="174"/>
                    </a:lnTo>
                    <a:lnTo>
                      <a:pt x="29" y="179"/>
                    </a:lnTo>
                    <a:lnTo>
                      <a:pt x="24" y="183"/>
                    </a:lnTo>
                    <a:lnTo>
                      <a:pt x="17" y="185"/>
                    </a:lnTo>
                    <a:lnTo>
                      <a:pt x="10" y="183"/>
                    </a:lnTo>
                    <a:lnTo>
                      <a:pt x="5" y="179"/>
                    </a:lnTo>
                    <a:lnTo>
                      <a:pt x="1" y="174"/>
                    </a:lnTo>
                    <a:lnTo>
                      <a:pt x="0" y="171"/>
                    </a:lnTo>
                    <a:lnTo>
                      <a:pt x="0" y="167"/>
                    </a:lnTo>
                    <a:lnTo>
                      <a:pt x="0" y="163"/>
                    </a:lnTo>
                    <a:lnTo>
                      <a:pt x="0" y="163"/>
                    </a:lnTo>
                    <a:lnTo>
                      <a:pt x="0" y="163"/>
                    </a:lnTo>
                    <a:lnTo>
                      <a:pt x="0"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4" name="Freeform 963">
                <a:extLst>
                  <a:ext uri="{FF2B5EF4-FFF2-40B4-BE49-F238E27FC236}">
                    <a16:creationId xmlns:a16="http://schemas.microsoft.com/office/drawing/2014/main" id="{BA092882-9368-48D8-A434-E16D4F862091}"/>
                  </a:ext>
                </a:extLst>
              </p:cNvPr>
              <p:cNvSpPr/>
              <p:nvPr/>
            </p:nvSpPr>
            <p:spPr>
              <a:xfrm>
                <a:off x="4740277" y="3151188"/>
                <a:ext cx="12700" cy="52388"/>
              </a:xfrm>
              <a:custGeom>
                <a:avLst/>
                <a:gdLst/>
                <a:ahLst/>
                <a:cxnLst>
                  <a:cxn ang="0">
                    <a:pos x="7178" y="2160"/>
                  </a:cxn>
                  <a:cxn ang="0">
                    <a:pos x="7178" y="2160"/>
                  </a:cxn>
                  <a:cxn ang="0">
                    <a:pos x="3865" y="12422"/>
                  </a:cxn>
                  <a:cxn ang="0">
                    <a:pos x="2209" y="23764"/>
                  </a:cxn>
                  <a:cxn ang="0">
                    <a:pos x="1104" y="34025"/>
                  </a:cxn>
                  <a:cxn ang="0">
                    <a:pos x="0" y="44827"/>
                  </a:cxn>
                  <a:cxn ang="0">
                    <a:pos x="0" y="44827"/>
                  </a:cxn>
                  <a:cxn ang="0">
                    <a:pos x="0" y="45367"/>
                  </a:cxn>
                  <a:cxn ang="0">
                    <a:pos x="0" y="49148"/>
                  </a:cxn>
                  <a:cxn ang="0">
                    <a:pos x="0" y="49148"/>
                  </a:cxn>
                  <a:cxn ang="0">
                    <a:pos x="0" y="50768"/>
                  </a:cxn>
                  <a:cxn ang="0">
                    <a:pos x="1104" y="51308"/>
                  </a:cxn>
                  <a:cxn ang="0">
                    <a:pos x="1657" y="52388"/>
                  </a:cxn>
                  <a:cxn ang="0">
                    <a:pos x="3313" y="52388"/>
                  </a:cxn>
                  <a:cxn ang="0">
                    <a:pos x="4970" y="52388"/>
                  </a:cxn>
                  <a:cxn ang="0">
                    <a:pos x="5522" y="51308"/>
                  </a:cxn>
                  <a:cxn ang="0">
                    <a:pos x="6074" y="50768"/>
                  </a:cxn>
                  <a:cxn ang="0">
                    <a:pos x="7178" y="49148"/>
                  </a:cxn>
                  <a:cxn ang="0">
                    <a:pos x="7178" y="49148"/>
                  </a:cxn>
                  <a:cxn ang="0">
                    <a:pos x="7178" y="37806"/>
                  </a:cxn>
                  <a:cxn ang="0">
                    <a:pos x="8283" y="26464"/>
                  </a:cxn>
                  <a:cxn ang="0">
                    <a:pos x="10491" y="15662"/>
                  </a:cxn>
                  <a:cxn ang="0">
                    <a:pos x="12700" y="3781"/>
                  </a:cxn>
                  <a:cxn ang="0">
                    <a:pos x="12700" y="3781"/>
                  </a:cxn>
                  <a:cxn ang="0">
                    <a:pos x="12700" y="2160"/>
                  </a:cxn>
                  <a:cxn ang="0">
                    <a:pos x="12700" y="1620"/>
                  </a:cxn>
                  <a:cxn ang="0">
                    <a:pos x="10491" y="0"/>
                  </a:cxn>
                  <a:cxn ang="0">
                    <a:pos x="9387" y="0"/>
                  </a:cxn>
                  <a:cxn ang="0">
                    <a:pos x="8283" y="0"/>
                  </a:cxn>
                  <a:cxn ang="0">
                    <a:pos x="7730" y="1080"/>
                  </a:cxn>
                  <a:cxn ang="0">
                    <a:pos x="7178" y="2160"/>
                  </a:cxn>
                  <a:cxn ang="0">
                    <a:pos x="7178" y="2160"/>
                  </a:cxn>
                </a:cxnLst>
                <a:rect l="0" t="0" r="0" b="0"/>
                <a:pathLst>
                  <a:path w="23" h="97">
                    <a:moveTo>
                      <a:pt x="13" y="4"/>
                    </a:moveTo>
                    <a:lnTo>
                      <a:pt x="13" y="4"/>
                    </a:lnTo>
                    <a:lnTo>
                      <a:pt x="7" y="23"/>
                    </a:lnTo>
                    <a:lnTo>
                      <a:pt x="4" y="44"/>
                    </a:lnTo>
                    <a:lnTo>
                      <a:pt x="2" y="63"/>
                    </a:lnTo>
                    <a:lnTo>
                      <a:pt x="0" y="83"/>
                    </a:lnTo>
                    <a:lnTo>
                      <a:pt x="0" y="83"/>
                    </a:lnTo>
                    <a:lnTo>
                      <a:pt x="0" y="84"/>
                    </a:lnTo>
                    <a:lnTo>
                      <a:pt x="0" y="91"/>
                    </a:lnTo>
                    <a:lnTo>
                      <a:pt x="0" y="91"/>
                    </a:lnTo>
                    <a:lnTo>
                      <a:pt x="0" y="94"/>
                    </a:lnTo>
                    <a:lnTo>
                      <a:pt x="2" y="95"/>
                    </a:lnTo>
                    <a:lnTo>
                      <a:pt x="3" y="97"/>
                    </a:lnTo>
                    <a:lnTo>
                      <a:pt x="6" y="97"/>
                    </a:lnTo>
                    <a:lnTo>
                      <a:pt x="9" y="97"/>
                    </a:lnTo>
                    <a:lnTo>
                      <a:pt x="10" y="95"/>
                    </a:lnTo>
                    <a:lnTo>
                      <a:pt x="11" y="94"/>
                    </a:lnTo>
                    <a:lnTo>
                      <a:pt x="13" y="91"/>
                    </a:lnTo>
                    <a:lnTo>
                      <a:pt x="13" y="91"/>
                    </a:lnTo>
                    <a:lnTo>
                      <a:pt x="13" y="70"/>
                    </a:lnTo>
                    <a:lnTo>
                      <a:pt x="15" y="49"/>
                    </a:lnTo>
                    <a:lnTo>
                      <a:pt x="19" y="29"/>
                    </a:lnTo>
                    <a:lnTo>
                      <a:pt x="23" y="7"/>
                    </a:lnTo>
                    <a:lnTo>
                      <a:pt x="23" y="7"/>
                    </a:lnTo>
                    <a:lnTo>
                      <a:pt x="23" y="4"/>
                    </a:lnTo>
                    <a:lnTo>
                      <a:pt x="23" y="3"/>
                    </a:lnTo>
                    <a:lnTo>
                      <a:pt x="19" y="0"/>
                    </a:lnTo>
                    <a:lnTo>
                      <a:pt x="17" y="0"/>
                    </a:lnTo>
                    <a:lnTo>
                      <a:pt x="15" y="0"/>
                    </a:lnTo>
                    <a:lnTo>
                      <a:pt x="14" y="2"/>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5" name="Freeform 964">
                <a:extLst>
                  <a:ext uri="{FF2B5EF4-FFF2-40B4-BE49-F238E27FC236}">
                    <a16:creationId xmlns:a16="http://schemas.microsoft.com/office/drawing/2014/main" id="{A1AA8663-5807-4308-8B97-6E0E6A01044C}"/>
                  </a:ext>
                </a:extLst>
              </p:cNvPr>
              <p:cNvSpPr/>
              <p:nvPr/>
            </p:nvSpPr>
            <p:spPr>
              <a:xfrm>
                <a:off x="4775202" y="3160713"/>
                <a:ext cx="14288" cy="61913"/>
              </a:xfrm>
              <a:custGeom>
                <a:avLst/>
                <a:gdLst/>
                <a:ahLst/>
                <a:cxnLst>
                  <a:cxn ang="0">
                    <a:pos x="8467" y="1615"/>
                  </a:cxn>
                  <a:cxn ang="0">
                    <a:pos x="8467" y="1615"/>
                  </a:cxn>
                  <a:cxn ang="0">
                    <a:pos x="5292" y="8614"/>
                  </a:cxn>
                  <a:cxn ang="0">
                    <a:pos x="3175" y="15613"/>
                  </a:cxn>
                  <a:cxn ang="0">
                    <a:pos x="1058" y="22612"/>
                  </a:cxn>
                  <a:cxn ang="0">
                    <a:pos x="0" y="30687"/>
                  </a:cxn>
                  <a:cxn ang="0">
                    <a:pos x="0" y="38225"/>
                  </a:cxn>
                  <a:cxn ang="0">
                    <a:pos x="1058" y="45223"/>
                  </a:cxn>
                  <a:cxn ang="0">
                    <a:pos x="2117" y="52761"/>
                  </a:cxn>
                  <a:cxn ang="0">
                    <a:pos x="5292" y="59760"/>
                  </a:cxn>
                  <a:cxn ang="0">
                    <a:pos x="5292" y="59760"/>
                  </a:cxn>
                  <a:cxn ang="0">
                    <a:pos x="5821" y="61375"/>
                  </a:cxn>
                  <a:cxn ang="0">
                    <a:pos x="6350" y="61913"/>
                  </a:cxn>
                  <a:cxn ang="0">
                    <a:pos x="8467" y="61913"/>
                  </a:cxn>
                  <a:cxn ang="0">
                    <a:pos x="10055" y="61375"/>
                  </a:cxn>
                  <a:cxn ang="0">
                    <a:pos x="11113" y="60836"/>
                  </a:cxn>
                  <a:cxn ang="0">
                    <a:pos x="11642" y="59760"/>
                  </a:cxn>
                  <a:cxn ang="0">
                    <a:pos x="11113" y="58683"/>
                  </a:cxn>
                  <a:cxn ang="0">
                    <a:pos x="11113" y="58683"/>
                  </a:cxn>
                  <a:cxn ang="0">
                    <a:pos x="8467" y="51684"/>
                  </a:cxn>
                  <a:cxn ang="0">
                    <a:pos x="7409" y="44685"/>
                  </a:cxn>
                  <a:cxn ang="0">
                    <a:pos x="6350" y="38225"/>
                  </a:cxn>
                  <a:cxn ang="0">
                    <a:pos x="6350" y="31226"/>
                  </a:cxn>
                  <a:cxn ang="0">
                    <a:pos x="7409" y="24227"/>
                  </a:cxn>
                  <a:cxn ang="0">
                    <a:pos x="8467" y="17766"/>
                  </a:cxn>
                  <a:cxn ang="0">
                    <a:pos x="11113" y="10767"/>
                  </a:cxn>
                  <a:cxn ang="0">
                    <a:pos x="13759" y="5384"/>
                  </a:cxn>
                  <a:cxn ang="0">
                    <a:pos x="13759" y="5384"/>
                  </a:cxn>
                  <a:cxn ang="0">
                    <a:pos x="14288" y="3769"/>
                  </a:cxn>
                  <a:cxn ang="0">
                    <a:pos x="14288" y="2153"/>
                  </a:cxn>
                  <a:cxn ang="0">
                    <a:pos x="13759" y="1615"/>
                  </a:cxn>
                  <a:cxn ang="0">
                    <a:pos x="12171" y="538"/>
                  </a:cxn>
                  <a:cxn ang="0">
                    <a:pos x="11642" y="0"/>
                  </a:cxn>
                  <a:cxn ang="0">
                    <a:pos x="10055" y="0"/>
                  </a:cxn>
                  <a:cxn ang="0">
                    <a:pos x="9525" y="538"/>
                  </a:cxn>
                  <a:cxn ang="0">
                    <a:pos x="8467" y="1615"/>
                  </a:cxn>
                  <a:cxn ang="0">
                    <a:pos x="8467" y="1615"/>
                  </a:cxn>
                </a:cxnLst>
                <a:rect l="0" t="0" r="0" b="0"/>
                <a:pathLst>
                  <a:path w="27" h="115">
                    <a:moveTo>
                      <a:pt x="16" y="3"/>
                    </a:moveTo>
                    <a:lnTo>
                      <a:pt x="16" y="3"/>
                    </a:lnTo>
                    <a:lnTo>
                      <a:pt x="10" y="16"/>
                    </a:lnTo>
                    <a:lnTo>
                      <a:pt x="6" y="29"/>
                    </a:lnTo>
                    <a:lnTo>
                      <a:pt x="2" y="42"/>
                    </a:lnTo>
                    <a:lnTo>
                      <a:pt x="0" y="57"/>
                    </a:lnTo>
                    <a:lnTo>
                      <a:pt x="0" y="71"/>
                    </a:lnTo>
                    <a:lnTo>
                      <a:pt x="2" y="84"/>
                    </a:lnTo>
                    <a:lnTo>
                      <a:pt x="4" y="98"/>
                    </a:lnTo>
                    <a:lnTo>
                      <a:pt x="10" y="111"/>
                    </a:lnTo>
                    <a:lnTo>
                      <a:pt x="10" y="111"/>
                    </a:lnTo>
                    <a:lnTo>
                      <a:pt x="11" y="114"/>
                    </a:lnTo>
                    <a:lnTo>
                      <a:pt x="12" y="115"/>
                    </a:lnTo>
                    <a:lnTo>
                      <a:pt x="16" y="115"/>
                    </a:lnTo>
                    <a:lnTo>
                      <a:pt x="19" y="114"/>
                    </a:lnTo>
                    <a:lnTo>
                      <a:pt x="21" y="113"/>
                    </a:lnTo>
                    <a:lnTo>
                      <a:pt x="22" y="111"/>
                    </a:lnTo>
                    <a:lnTo>
                      <a:pt x="21" y="109"/>
                    </a:lnTo>
                    <a:lnTo>
                      <a:pt x="21" y="109"/>
                    </a:lnTo>
                    <a:lnTo>
                      <a:pt x="16" y="96"/>
                    </a:lnTo>
                    <a:lnTo>
                      <a:pt x="14" y="83"/>
                    </a:lnTo>
                    <a:lnTo>
                      <a:pt x="12" y="71"/>
                    </a:lnTo>
                    <a:lnTo>
                      <a:pt x="12" y="58"/>
                    </a:lnTo>
                    <a:lnTo>
                      <a:pt x="14" y="45"/>
                    </a:lnTo>
                    <a:lnTo>
                      <a:pt x="16" y="33"/>
                    </a:lnTo>
                    <a:lnTo>
                      <a:pt x="21" y="20"/>
                    </a:lnTo>
                    <a:lnTo>
                      <a:pt x="26" y="10"/>
                    </a:lnTo>
                    <a:lnTo>
                      <a:pt x="26" y="10"/>
                    </a:lnTo>
                    <a:lnTo>
                      <a:pt x="27" y="7"/>
                    </a:lnTo>
                    <a:lnTo>
                      <a:pt x="27" y="4"/>
                    </a:lnTo>
                    <a:lnTo>
                      <a:pt x="26" y="3"/>
                    </a:lnTo>
                    <a:lnTo>
                      <a:pt x="23" y="1"/>
                    </a:lnTo>
                    <a:lnTo>
                      <a:pt x="22" y="0"/>
                    </a:lnTo>
                    <a:lnTo>
                      <a:pt x="19" y="0"/>
                    </a:lnTo>
                    <a:lnTo>
                      <a:pt x="18"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6" name="Freeform 965">
                <a:extLst>
                  <a:ext uri="{FF2B5EF4-FFF2-40B4-BE49-F238E27FC236}">
                    <a16:creationId xmlns:a16="http://schemas.microsoft.com/office/drawing/2014/main" id="{2CB03DC6-5E33-4141-B5F5-BB978DEEBFB8}"/>
                  </a:ext>
                </a:extLst>
              </p:cNvPr>
              <p:cNvSpPr/>
              <p:nvPr/>
            </p:nvSpPr>
            <p:spPr>
              <a:xfrm>
                <a:off x="4821239" y="3176588"/>
                <a:ext cx="15875" cy="55563"/>
              </a:xfrm>
              <a:custGeom>
                <a:avLst/>
                <a:gdLst/>
                <a:ahLst/>
                <a:cxnLst>
                  <a:cxn ang="0">
                    <a:pos x="15363" y="5877"/>
                  </a:cxn>
                  <a:cxn ang="0">
                    <a:pos x="15363" y="5877"/>
                  </a:cxn>
                  <a:cxn ang="0">
                    <a:pos x="15875" y="4274"/>
                  </a:cxn>
                  <a:cxn ang="0">
                    <a:pos x="15875" y="3740"/>
                  </a:cxn>
                  <a:cxn ang="0">
                    <a:pos x="15363" y="1603"/>
                  </a:cxn>
                  <a:cxn ang="0">
                    <a:pos x="13827" y="534"/>
                  </a:cxn>
                  <a:cxn ang="0">
                    <a:pos x="13315" y="0"/>
                  </a:cxn>
                  <a:cxn ang="0">
                    <a:pos x="11778" y="534"/>
                  </a:cxn>
                  <a:cxn ang="0">
                    <a:pos x="11266" y="1603"/>
                  </a:cxn>
                  <a:cxn ang="0">
                    <a:pos x="11266" y="1603"/>
                  </a:cxn>
                  <a:cxn ang="0">
                    <a:pos x="8194" y="4808"/>
                  </a:cxn>
                  <a:cxn ang="0">
                    <a:pos x="6145" y="8014"/>
                  </a:cxn>
                  <a:cxn ang="0">
                    <a:pos x="2560" y="14959"/>
                  </a:cxn>
                  <a:cxn ang="0">
                    <a:pos x="1536" y="22973"/>
                  </a:cxn>
                  <a:cxn ang="0">
                    <a:pos x="512" y="32056"/>
                  </a:cxn>
                  <a:cxn ang="0">
                    <a:pos x="512" y="32056"/>
                  </a:cxn>
                  <a:cxn ang="0">
                    <a:pos x="0" y="37398"/>
                  </a:cxn>
                  <a:cxn ang="0">
                    <a:pos x="0" y="44344"/>
                  </a:cxn>
                  <a:cxn ang="0">
                    <a:pos x="512" y="47549"/>
                  </a:cxn>
                  <a:cxn ang="0">
                    <a:pos x="1536" y="50755"/>
                  </a:cxn>
                  <a:cxn ang="0">
                    <a:pos x="2560" y="52892"/>
                  </a:cxn>
                  <a:cxn ang="0">
                    <a:pos x="4609" y="55029"/>
                  </a:cxn>
                  <a:cxn ang="0">
                    <a:pos x="4609" y="55029"/>
                  </a:cxn>
                  <a:cxn ang="0">
                    <a:pos x="6145" y="55563"/>
                  </a:cxn>
                  <a:cxn ang="0">
                    <a:pos x="7681" y="55563"/>
                  </a:cxn>
                  <a:cxn ang="0">
                    <a:pos x="8194" y="55029"/>
                  </a:cxn>
                  <a:cxn ang="0">
                    <a:pos x="9218" y="54494"/>
                  </a:cxn>
                  <a:cxn ang="0">
                    <a:pos x="9730" y="52357"/>
                  </a:cxn>
                  <a:cxn ang="0">
                    <a:pos x="9218" y="50755"/>
                  </a:cxn>
                  <a:cxn ang="0">
                    <a:pos x="8194" y="49152"/>
                  </a:cxn>
                  <a:cxn ang="0">
                    <a:pos x="8194" y="49152"/>
                  </a:cxn>
                  <a:cxn ang="0">
                    <a:pos x="7169" y="47549"/>
                  </a:cxn>
                  <a:cxn ang="0">
                    <a:pos x="6145" y="46481"/>
                  </a:cxn>
                  <a:cxn ang="0">
                    <a:pos x="5633" y="41138"/>
                  </a:cxn>
                  <a:cxn ang="0">
                    <a:pos x="6145" y="36330"/>
                  </a:cxn>
                  <a:cxn ang="0">
                    <a:pos x="7169" y="32056"/>
                  </a:cxn>
                  <a:cxn ang="0">
                    <a:pos x="7169" y="32056"/>
                  </a:cxn>
                  <a:cxn ang="0">
                    <a:pos x="7681" y="24576"/>
                  </a:cxn>
                  <a:cxn ang="0">
                    <a:pos x="9218" y="18165"/>
                  </a:cxn>
                  <a:cxn ang="0">
                    <a:pos x="11266" y="11754"/>
                  </a:cxn>
                  <a:cxn ang="0">
                    <a:pos x="13315" y="8548"/>
                  </a:cxn>
                  <a:cxn ang="0">
                    <a:pos x="15363" y="5877"/>
                  </a:cxn>
                  <a:cxn ang="0">
                    <a:pos x="15363" y="5877"/>
                  </a:cxn>
                </a:cxnLst>
                <a:rect l="0" t="0" r="0" b="0"/>
                <a:pathLst>
                  <a:path w="31" h="104">
                    <a:moveTo>
                      <a:pt x="30" y="11"/>
                    </a:moveTo>
                    <a:lnTo>
                      <a:pt x="30" y="11"/>
                    </a:lnTo>
                    <a:lnTo>
                      <a:pt x="31" y="8"/>
                    </a:lnTo>
                    <a:lnTo>
                      <a:pt x="31" y="7"/>
                    </a:lnTo>
                    <a:lnTo>
                      <a:pt x="30" y="3"/>
                    </a:lnTo>
                    <a:lnTo>
                      <a:pt x="27" y="1"/>
                    </a:lnTo>
                    <a:lnTo>
                      <a:pt x="26" y="0"/>
                    </a:lnTo>
                    <a:lnTo>
                      <a:pt x="23" y="1"/>
                    </a:lnTo>
                    <a:lnTo>
                      <a:pt x="22" y="3"/>
                    </a:lnTo>
                    <a:lnTo>
                      <a:pt x="22" y="3"/>
                    </a:lnTo>
                    <a:lnTo>
                      <a:pt x="16" y="9"/>
                    </a:lnTo>
                    <a:lnTo>
                      <a:pt x="12" y="15"/>
                    </a:lnTo>
                    <a:lnTo>
                      <a:pt x="5" y="28"/>
                    </a:lnTo>
                    <a:lnTo>
                      <a:pt x="3" y="43"/>
                    </a:lnTo>
                    <a:lnTo>
                      <a:pt x="1" y="60"/>
                    </a:lnTo>
                    <a:lnTo>
                      <a:pt x="1" y="60"/>
                    </a:lnTo>
                    <a:lnTo>
                      <a:pt x="0" y="70"/>
                    </a:lnTo>
                    <a:lnTo>
                      <a:pt x="0" y="83"/>
                    </a:lnTo>
                    <a:lnTo>
                      <a:pt x="1" y="89"/>
                    </a:lnTo>
                    <a:lnTo>
                      <a:pt x="3" y="95"/>
                    </a:lnTo>
                    <a:lnTo>
                      <a:pt x="5" y="99"/>
                    </a:lnTo>
                    <a:lnTo>
                      <a:pt x="9" y="103"/>
                    </a:lnTo>
                    <a:lnTo>
                      <a:pt x="9" y="103"/>
                    </a:lnTo>
                    <a:lnTo>
                      <a:pt x="12" y="104"/>
                    </a:lnTo>
                    <a:lnTo>
                      <a:pt x="15" y="104"/>
                    </a:lnTo>
                    <a:lnTo>
                      <a:pt x="16" y="103"/>
                    </a:lnTo>
                    <a:lnTo>
                      <a:pt x="18" y="102"/>
                    </a:lnTo>
                    <a:lnTo>
                      <a:pt x="19" y="98"/>
                    </a:lnTo>
                    <a:lnTo>
                      <a:pt x="18" y="95"/>
                    </a:lnTo>
                    <a:lnTo>
                      <a:pt x="16" y="92"/>
                    </a:lnTo>
                    <a:lnTo>
                      <a:pt x="16" y="92"/>
                    </a:lnTo>
                    <a:lnTo>
                      <a:pt x="14" y="89"/>
                    </a:lnTo>
                    <a:lnTo>
                      <a:pt x="12" y="87"/>
                    </a:lnTo>
                    <a:lnTo>
                      <a:pt x="11" y="77"/>
                    </a:lnTo>
                    <a:lnTo>
                      <a:pt x="12" y="68"/>
                    </a:lnTo>
                    <a:lnTo>
                      <a:pt x="14" y="60"/>
                    </a:lnTo>
                    <a:lnTo>
                      <a:pt x="14" y="60"/>
                    </a:lnTo>
                    <a:lnTo>
                      <a:pt x="15" y="46"/>
                    </a:lnTo>
                    <a:lnTo>
                      <a:pt x="18" y="34"/>
                    </a:lnTo>
                    <a:lnTo>
                      <a:pt x="22" y="22"/>
                    </a:lnTo>
                    <a:lnTo>
                      <a:pt x="26" y="16"/>
                    </a:lnTo>
                    <a:lnTo>
                      <a:pt x="30" y="11"/>
                    </a:lnTo>
                    <a:lnTo>
                      <a:pt x="30" y="1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7" name="Freeform 966">
                <a:extLst>
                  <a:ext uri="{FF2B5EF4-FFF2-40B4-BE49-F238E27FC236}">
                    <a16:creationId xmlns:a16="http://schemas.microsoft.com/office/drawing/2014/main" id="{AE621021-C693-4EE1-AA60-3273E20ADB5A}"/>
                  </a:ext>
                </a:extLst>
              </p:cNvPr>
              <p:cNvSpPr/>
              <p:nvPr/>
            </p:nvSpPr>
            <p:spPr>
              <a:xfrm>
                <a:off x="4852989" y="3184526"/>
                <a:ext cx="14288" cy="57150"/>
              </a:xfrm>
              <a:custGeom>
                <a:avLst/>
                <a:gdLst/>
                <a:ahLst/>
                <a:cxnLst>
                  <a:cxn ang="0">
                    <a:pos x="7694" y="2622"/>
                  </a:cxn>
                  <a:cxn ang="0">
                    <a:pos x="7694" y="2622"/>
                  </a:cxn>
                  <a:cxn ang="0">
                    <a:pos x="3847" y="15205"/>
                  </a:cxn>
                  <a:cxn ang="0">
                    <a:pos x="1649" y="21497"/>
                  </a:cxn>
                  <a:cxn ang="0">
                    <a:pos x="550" y="28837"/>
                  </a:cxn>
                  <a:cxn ang="0">
                    <a:pos x="0" y="35129"/>
                  </a:cxn>
                  <a:cxn ang="0">
                    <a:pos x="550" y="41945"/>
                  </a:cxn>
                  <a:cxn ang="0">
                    <a:pos x="1649" y="48761"/>
                  </a:cxn>
                  <a:cxn ang="0">
                    <a:pos x="3847" y="55053"/>
                  </a:cxn>
                  <a:cxn ang="0">
                    <a:pos x="3847" y="55053"/>
                  </a:cxn>
                  <a:cxn ang="0">
                    <a:pos x="4396" y="56626"/>
                  </a:cxn>
                  <a:cxn ang="0">
                    <a:pos x="6045" y="57150"/>
                  </a:cxn>
                  <a:cxn ang="0">
                    <a:pos x="8243" y="57150"/>
                  </a:cxn>
                  <a:cxn ang="0">
                    <a:pos x="9892" y="56626"/>
                  </a:cxn>
                  <a:cxn ang="0">
                    <a:pos x="10441" y="55577"/>
                  </a:cxn>
                  <a:cxn ang="0">
                    <a:pos x="10441" y="54528"/>
                  </a:cxn>
                  <a:cxn ang="0">
                    <a:pos x="10441" y="53480"/>
                  </a:cxn>
                  <a:cxn ang="0">
                    <a:pos x="10441" y="53480"/>
                  </a:cxn>
                  <a:cxn ang="0">
                    <a:pos x="8243" y="47188"/>
                  </a:cxn>
                  <a:cxn ang="0">
                    <a:pos x="7694" y="40896"/>
                  </a:cxn>
                  <a:cxn ang="0">
                    <a:pos x="6594" y="35129"/>
                  </a:cxn>
                  <a:cxn ang="0">
                    <a:pos x="7694" y="28837"/>
                  </a:cxn>
                  <a:cxn ang="0">
                    <a:pos x="8243" y="22021"/>
                  </a:cxn>
                  <a:cxn ang="0">
                    <a:pos x="9892" y="15729"/>
                  </a:cxn>
                  <a:cxn ang="0">
                    <a:pos x="13189" y="3670"/>
                  </a:cxn>
                  <a:cxn ang="0">
                    <a:pos x="13189" y="3670"/>
                  </a:cxn>
                  <a:cxn ang="0">
                    <a:pos x="14288" y="2622"/>
                  </a:cxn>
                  <a:cxn ang="0">
                    <a:pos x="13189" y="1573"/>
                  </a:cxn>
                  <a:cxn ang="0">
                    <a:pos x="12639" y="1049"/>
                  </a:cxn>
                  <a:cxn ang="0">
                    <a:pos x="10991" y="0"/>
                  </a:cxn>
                  <a:cxn ang="0">
                    <a:pos x="8793" y="0"/>
                  </a:cxn>
                  <a:cxn ang="0">
                    <a:pos x="8243" y="1049"/>
                  </a:cxn>
                  <a:cxn ang="0">
                    <a:pos x="7694" y="2622"/>
                  </a:cxn>
                  <a:cxn ang="0">
                    <a:pos x="7694" y="2622"/>
                  </a:cxn>
                </a:cxnLst>
                <a:rect l="0" t="0" r="0" b="0"/>
                <a:pathLst>
                  <a:path w="26" h="109">
                    <a:moveTo>
                      <a:pt x="14" y="5"/>
                    </a:moveTo>
                    <a:lnTo>
                      <a:pt x="14" y="5"/>
                    </a:lnTo>
                    <a:lnTo>
                      <a:pt x="7" y="29"/>
                    </a:lnTo>
                    <a:lnTo>
                      <a:pt x="3" y="41"/>
                    </a:lnTo>
                    <a:lnTo>
                      <a:pt x="1" y="55"/>
                    </a:lnTo>
                    <a:lnTo>
                      <a:pt x="0" y="67"/>
                    </a:lnTo>
                    <a:lnTo>
                      <a:pt x="1" y="80"/>
                    </a:lnTo>
                    <a:lnTo>
                      <a:pt x="3" y="93"/>
                    </a:lnTo>
                    <a:lnTo>
                      <a:pt x="7" y="105"/>
                    </a:lnTo>
                    <a:lnTo>
                      <a:pt x="7" y="105"/>
                    </a:lnTo>
                    <a:lnTo>
                      <a:pt x="8" y="108"/>
                    </a:lnTo>
                    <a:lnTo>
                      <a:pt x="11" y="109"/>
                    </a:lnTo>
                    <a:lnTo>
                      <a:pt x="15" y="109"/>
                    </a:lnTo>
                    <a:lnTo>
                      <a:pt x="18" y="108"/>
                    </a:lnTo>
                    <a:lnTo>
                      <a:pt x="19" y="106"/>
                    </a:lnTo>
                    <a:lnTo>
                      <a:pt x="19" y="104"/>
                    </a:lnTo>
                    <a:lnTo>
                      <a:pt x="19" y="102"/>
                    </a:lnTo>
                    <a:lnTo>
                      <a:pt x="19" y="102"/>
                    </a:lnTo>
                    <a:lnTo>
                      <a:pt x="15" y="90"/>
                    </a:lnTo>
                    <a:lnTo>
                      <a:pt x="14" y="78"/>
                    </a:lnTo>
                    <a:lnTo>
                      <a:pt x="12" y="67"/>
                    </a:lnTo>
                    <a:lnTo>
                      <a:pt x="14" y="55"/>
                    </a:lnTo>
                    <a:lnTo>
                      <a:pt x="15" y="42"/>
                    </a:lnTo>
                    <a:lnTo>
                      <a:pt x="18" y="30"/>
                    </a:lnTo>
                    <a:lnTo>
                      <a:pt x="24" y="7"/>
                    </a:lnTo>
                    <a:lnTo>
                      <a:pt x="24" y="7"/>
                    </a:lnTo>
                    <a:lnTo>
                      <a:pt x="26" y="5"/>
                    </a:lnTo>
                    <a:lnTo>
                      <a:pt x="24" y="3"/>
                    </a:lnTo>
                    <a:lnTo>
                      <a:pt x="23" y="2"/>
                    </a:lnTo>
                    <a:lnTo>
                      <a:pt x="20" y="0"/>
                    </a:lnTo>
                    <a:lnTo>
                      <a:pt x="16" y="0"/>
                    </a:lnTo>
                    <a:lnTo>
                      <a:pt x="15" y="2"/>
                    </a:lnTo>
                    <a:lnTo>
                      <a:pt x="14" y="5"/>
                    </a:lnTo>
                    <a:lnTo>
                      <a:pt x="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8" name="Freeform 967">
                <a:extLst>
                  <a:ext uri="{FF2B5EF4-FFF2-40B4-BE49-F238E27FC236}">
                    <a16:creationId xmlns:a16="http://schemas.microsoft.com/office/drawing/2014/main" id="{C6AD16DD-A792-47A2-89FE-219974B3F719}"/>
                  </a:ext>
                </a:extLst>
              </p:cNvPr>
              <p:cNvSpPr/>
              <p:nvPr/>
            </p:nvSpPr>
            <p:spPr>
              <a:xfrm>
                <a:off x="4878389" y="3195638"/>
                <a:ext cx="11113" cy="52388"/>
              </a:xfrm>
              <a:custGeom>
                <a:avLst/>
                <a:gdLst/>
                <a:ahLst/>
                <a:cxnLst>
                  <a:cxn ang="0">
                    <a:pos x="4679" y="2673"/>
                  </a:cxn>
                  <a:cxn ang="0">
                    <a:pos x="4679" y="2673"/>
                  </a:cxn>
                  <a:cxn ang="0">
                    <a:pos x="2340" y="7484"/>
                  </a:cxn>
                  <a:cxn ang="0">
                    <a:pos x="585" y="13364"/>
                  </a:cxn>
                  <a:cxn ang="0">
                    <a:pos x="0" y="19779"/>
                  </a:cxn>
                  <a:cxn ang="0">
                    <a:pos x="0" y="25659"/>
                  </a:cxn>
                  <a:cxn ang="0">
                    <a:pos x="0" y="37420"/>
                  </a:cxn>
                  <a:cxn ang="0">
                    <a:pos x="585" y="49715"/>
                  </a:cxn>
                  <a:cxn ang="0">
                    <a:pos x="585" y="49715"/>
                  </a:cxn>
                  <a:cxn ang="0">
                    <a:pos x="585" y="50784"/>
                  </a:cxn>
                  <a:cxn ang="0">
                    <a:pos x="1755" y="51853"/>
                  </a:cxn>
                  <a:cxn ang="0">
                    <a:pos x="2340" y="52388"/>
                  </a:cxn>
                  <a:cxn ang="0">
                    <a:pos x="4094" y="52388"/>
                  </a:cxn>
                  <a:cxn ang="0">
                    <a:pos x="5264" y="52388"/>
                  </a:cxn>
                  <a:cxn ang="0">
                    <a:pos x="6434" y="51853"/>
                  </a:cxn>
                  <a:cxn ang="0">
                    <a:pos x="7019" y="50784"/>
                  </a:cxn>
                  <a:cxn ang="0">
                    <a:pos x="7604" y="49715"/>
                  </a:cxn>
                  <a:cxn ang="0">
                    <a:pos x="7604" y="49715"/>
                  </a:cxn>
                  <a:cxn ang="0">
                    <a:pos x="6434" y="27263"/>
                  </a:cxn>
                  <a:cxn ang="0">
                    <a:pos x="6434" y="21383"/>
                  </a:cxn>
                  <a:cxn ang="0">
                    <a:pos x="7019" y="16037"/>
                  </a:cxn>
                  <a:cxn ang="0">
                    <a:pos x="8773" y="10157"/>
                  </a:cxn>
                  <a:cxn ang="0">
                    <a:pos x="10528" y="5346"/>
                  </a:cxn>
                  <a:cxn ang="0">
                    <a:pos x="10528" y="5346"/>
                  </a:cxn>
                  <a:cxn ang="0">
                    <a:pos x="11113" y="3742"/>
                  </a:cxn>
                  <a:cxn ang="0">
                    <a:pos x="11113" y="3207"/>
                  </a:cxn>
                  <a:cxn ang="0">
                    <a:pos x="8773" y="1069"/>
                  </a:cxn>
                  <a:cxn ang="0">
                    <a:pos x="7604" y="0"/>
                  </a:cxn>
                  <a:cxn ang="0">
                    <a:pos x="6434" y="0"/>
                  </a:cxn>
                  <a:cxn ang="0">
                    <a:pos x="5264" y="1069"/>
                  </a:cxn>
                  <a:cxn ang="0">
                    <a:pos x="4679" y="2673"/>
                  </a:cxn>
                  <a:cxn ang="0">
                    <a:pos x="4679" y="2673"/>
                  </a:cxn>
                </a:cxnLst>
                <a:rect l="0" t="0" r="0" b="0"/>
                <a:pathLst>
                  <a:path w="19" h="98">
                    <a:moveTo>
                      <a:pt x="8" y="5"/>
                    </a:moveTo>
                    <a:lnTo>
                      <a:pt x="8" y="5"/>
                    </a:lnTo>
                    <a:lnTo>
                      <a:pt x="4" y="14"/>
                    </a:lnTo>
                    <a:lnTo>
                      <a:pt x="1" y="25"/>
                    </a:lnTo>
                    <a:lnTo>
                      <a:pt x="0" y="37"/>
                    </a:lnTo>
                    <a:lnTo>
                      <a:pt x="0" y="48"/>
                    </a:lnTo>
                    <a:lnTo>
                      <a:pt x="0" y="70"/>
                    </a:lnTo>
                    <a:lnTo>
                      <a:pt x="1" y="93"/>
                    </a:lnTo>
                    <a:lnTo>
                      <a:pt x="1" y="93"/>
                    </a:lnTo>
                    <a:lnTo>
                      <a:pt x="1" y="95"/>
                    </a:lnTo>
                    <a:lnTo>
                      <a:pt x="3" y="97"/>
                    </a:lnTo>
                    <a:lnTo>
                      <a:pt x="4" y="98"/>
                    </a:lnTo>
                    <a:lnTo>
                      <a:pt x="7" y="98"/>
                    </a:lnTo>
                    <a:lnTo>
                      <a:pt x="9" y="98"/>
                    </a:lnTo>
                    <a:lnTo>
                      <a:pt x="11" y="97"/>
                    </a:lnTo>
                    <a:lnTo>
                      <a:pt x="12" y="95"/>
                    </a:lnTo>
                    <a:lnTo>
                      <a:pt x="13" y="93"/>
                    </a:lnTo>
                    <a:lnTo>
                      <a:pt x="13" y="93"/>
                    </a:lnTo>
                    <a:lnTo>
                      <a:pt x="11" y="51"/>
                    </a:lnTo>
                    <a:lnTo>
                      <a:pt x="11" y="40"/>
                    </a:lnTo>
                    <a:lnTo>
                      <a:pt x="12" y="30"/>
                    </a:lnTo>
                    <a:lnTo>
                      <a:pt x="15" y="19"/>
                    </a:lnTo>
                    <a:lnTo>
                      <a:pt x="18" y="10"/>
                    </a:lnTo>
                    <a:lnTo>
                      <a:pt x="18" y="10"/>
                    </a:lnTo>
                    <a:lnTo>
                      <a:pt x="19" y="7"/>
                    </a:lnTo>
                    <a:lnTo>
                      <a:pt x="19" y="6"/>
                    </a:lnTo>
                    <a:lnTo>
                      <a:pt x="15" y="2"/>
                    </a:lnTo>
                    <a:lnTo>
                      <a:pt x="13" y="0"/>
                    </a:lnTo>
                    <a:lnTo>
                      <a:pt x="11" y="0"/>
                    </a:lnTo>
                    <a:lnTo>
                      <a:pt x="9" y="2"/>
                    </a:lnTo>
                    <a:lnTo>
                      <a:pt x="8" y="5"/>
                    </a:lnTo>
                    <a:lnTo>
                      <a:pt x="8"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9" name="Freeform 968">
                <a:extLst>
                  <a:ext uri="{FF2B5EF4-FFF2-40B4-BE49-F238E27FC236}">
                    <a16:creationId xmlns:a16="http://schemas.microsoft.com/office/drawing/2014/main" id="{D374B0C8-C3D6-420A-BD12-0AD0F4C581DC}"/>
                  </a:ext>
                </a:extLst>
              </p:cNvPr>
              <p:cNvSpPr/>
              <p:nvPr/>
            </p:nvSpPr>
            <p:spPr>
              <a:xfrm>
                <a:off x="4900614" y="3209926"/>
                <a:ext cx="14288" cy="50800"/>
              </a:xfrm>
              <a:custGeom>
                <a:avLst/>
                <a:gdLst/>
                <a:ahLst/>
                <a:cxnLst>
                  <a:cxn ang="0">
                    <a:pos x="8467" y="1555"/>
                  </a:cxn>
                  <a:cxn ang="0">
                    <a:pos x="8467" y="1555"/>
                  </a:cxn>
                  <a:cxn ang="0">
                    <a:pos x="4763" y="6220"/>
                  </a:cxn>
                  <a:cxn ang="0">
                    <a:pos x="2646" y="11922"/>
                  </a:cxn>
                  <a:cxn ang="0">
                    <a:pos x="529" y="18143"/>
                  </a:cxn>
                  <a:cxn ang="0">
                    <a:pos x="0" y="24363"/>
                  </a:cxn>
                  <a:cxn ang="0">
                    <a:pos x="0" y="31102"/>
                  </a:cxn>
                  <a:cxn ang="0">
                    <a:pos x="529" y="37841"/>
                  </a:cxn>
                  <a:cxn ang="0">
                    <a:pos x="2117" y="43543"/>
                  </a:cxn>
                  <a:cxn ang="0">
                    <a:pos x="4763" y="49245"/>
                  </a:cxn>
                  <a:cxn ang="0">
                    <a:pos x="4763" y="49245"/>
                  </a:cxn>
                  <a:cxn ang="0">
                    <a:pos x="5292" y="49763"/>
                  </a:cxn>
                  <a:cxn ang="0">
                    <a:pos x="6879" y="50800"/>
                  </a:cxn>
                  <a:cxn ang="0">
                    <a:pos x="8467" y="50800"/>
                  </a:cxn>
                  <a:cxn ang="0">
                    <a:pos x="8996" y="49763"/>
                  </a:cxn>
                  <a:cxn ang="0">
                    <a:pos x="10055" y="49245"/>
                  </a:cxn>
                  <a:cxn ang="0">
                    <a:pos x="10584" y="48727"/>
                  </a:cxn>
                  <a:cxn ang="0">
                    <a:pos x="10584" y="47171"/>
                  </a:cxn>
                  <a:cxn ang="0">
                    <a:pos x="10584" y="45616"/>
                  </a:cxn>
                  <a:cxn ang="0">
                    <a:pos x="10584" y="45616"/>
                  </a:cxn>
                  <a:cxn ang="0">
                    <a:pos x="8467" y="41469"/>
                  </a:cxn>
                  <a:cxn ang="0">
                    <a:pos x="6879" y="36286"/>
                  </a:cxn>
                  <a:cxn ang="0">
                    <a:pos x="6350" y="31102"/>
                  </a:cxn>
                  <a:cxn ang="0">
                    <a:pos x="6350" y="25400"/>
                  </a:cxn>
                  <a:cxn ang="0">
                    <a:pos x="6879" y="19698"/>
                  </a:cxn>
                  <a:cxn ang="0">
                    <a:pos x="8467" y="14514"/>
                  </a:cxn>
                  <a:cxn ang="0">
                    <a:pos x="10584" y="9849"/>
                  </a:cxn>
                  <a:cxn ang="0">
                    <a:pos x="13230" y="5702"/>
                  </a:cxn>
                  <a:cxn ang="0">
                    <a:pos x="13230" y="5702"/>
                  </a:cxn>
                  <a:cxn ang="0">
                    <a:pos x="14288" y="4147"/>
                  </a:cxn>
                  <a:cxn ang="0">
                    <a:pos x="14288" y="3629"/>
                  </a:cxn>
                  <a:cxn ang="0">
                    <a:pos x="12700" y="1555"/>
                  </a:cxn>
                  <a:cxn ang="0">
                    <a:pos x="12171" y="518"/>
                  </a:cxn>
                  <a:cxn ang="0">
                    <a:pos x="10584" y="0"/>
                  </a:cxn>
                  <a:cxn ang="0">
                    <a:pos x="10055" y="518"/>
                  </a:cxn>
                  <a:cxn ang="0">
                    <a:pos x="8467" y="1555"/>
                  </a:cxn>
                  <a:cxn ang="0">
                    <a:pos x="8467" y="1555"/>
                  </a:cxn>
                </a:cxnLst>
                <a:rect l="0" t="0" r="0" b="0"/>
                <a:pathLst>
                  <a:path w="27" h="98">
                    <a:moveTo>
                      <a:pt x="16" y="3"/>
                    </a:moveTo>
                    <a:lnTo>
                      <a:pt x="16" y="3"/>
                    </a:lnTo>
                    <a:lnTo>
                      <a:pt x="9" y="12"/>
                    </a:lnTo>
                    <a:lnTo>
                      <a:pt x="5" y="23"/>
                    </a:lnTo>
                    <a:lnTo>
                      <a:pt x="1" y="35"/>
                    </a:lnTo>
                    <a:lnTo>
                      <a:pt x="0" y="47"/>
                    </a:lnTo>
                    <a:lnTo>
                      <a:pt x="0" y="60"/>
                    </a:lnTo>
                    <a:lnTo>
                      <a:pt x="1" y="73"/>
                    </a:lnTo>
                    <a:lnTo>
                      <a:pt x="4" y="84"/>
                    </a:lnTo>
                    <a:lnTo>
                      <a:pt x="9" y="95"/>
                    </a:lnTo>
                    <a:lnTo>
                      <a:pt x="9" y="95"/>
                    </a:lnTo>
                    <a:lnTo>
                      <a:pt x="10" y="96"/>
                    </a:lnTo>
                    <a:lnTo>
                      <a:pt x="13" y="98"/>
                    </a:lnTo>
                    <a:lnTo>
                      <a:pt x="16" y="98"/>
                    </a:lnTo>
                    <a:lnTo>
                      <a:pt x="17" y="96"/>
                    </a:lnTo>
                    <a:lnTo>
                      <a:pt x="19" y="95"/>
                    </a:lnTo>
                    <a:lnTo>
                      <a:pt x="20" y="94"/>
                    </a:lnTo>
                    <a:lnTo>
                      <a:pt x="20" y="91"/>
                    </a:lnTo>
                    <a:lnTo>
                      <a:pt x="20" y="88"/>
                    </a:lnTo>
                    <a:lnTo>
                      <a:pt x="20" y="88"/>
                    </a:lnTo>
                    <a:lnTo>
                      <a:pt x="16" y="80"/>
                    </a:lnTo>
                    <a:lnTo>
                      <a:pt x="13" y="70"/>
                    </a:lnTo>
                    <a:lnTo>
                      <a:pt x="12" y="60"/>
                    </a:lnTo>
                    <a:lnTo>
                      <a:pt x="12" y="49"/>
                    </a:lnTo>
                    <a:lnTo>
                      <a:pt x="13" y="38"/>
                    </a:lnTo>
                    <a:lnTo>
                      <a:pt x="16" y="28"/>
                    </a:lnTo>
                    <a:lnTo>
                      <a:pt x="20" y="19"/>
                    </a:lnTo>
                    <a:lnTo>
                      <a:pt x="25" y="11"/>
                    </a:lnTo>
                    <a:lnTo>
                      <a:pt x="25" y="11"/>
                    </a:lnTo>
                    <a:lnTo>
                      <a:pt x="27" y="8"/>
                    </a:lnTo>
                    <a:lnTo>
                      <a:pt x="27" y="7"/>
                    </a:lnTo>
                    <a:lnTo>
                      <a:pt x="24" y="3"/>
                    </a:lnTo>
                    <a:lnTo>
                      <a:pt x="23" y="1"/>
                    </a:lnTo>
                    <a:lnTo>
                      <a:pt x="20" y="0"/>
                    </a:lnTo>
                    <a:lnTo>
                      <a:pt x="19"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0" name="Freeform 969">
                <a:extLst>
                  <a:ext uri="{FF2B5EF4-FFF2-40B4-BE49-F238E27FC236}">
                    <a16:creationId xmlns:a16="http://schemas.microsoft.com/office/drawing/2014/main" id="{13241F1A-7287-4C2A-9031-92423741F443}"/>
                  </a:ext>
                </a:extLst>
              </p:cNvPr>
              <p:cNvSpPr/>
              <p:nvPr/>
            </p:nvSpPr>
            <p:spPr>
              <a:xfrm>
                <a:off x="4924427" y="3225801"/>
                <a:ext cx="15875" cy="31750"/>
              </a:xfrm>
              <a:custGeom>
                <a:avLst/>
                <a:gdLst/>
                <a:ahLst/>
                <a:cxnLst>
                  <a:cxn ang="0">
                    <a:pos x="14883" y="26025"/>
                  </a:cxn>
                  <a:cxn ang="0">
                    <a:pos x="14883" y="26025"/>
                  </a:cxn>
                  <a:cxn ang="0">
                    <a:pos x="10914" y="21340"/>
                  </a:cxn>
                  <a:cxn ang="0">
                    <a:pos x="8434" y="15615"/>
                  </a:cxn>
                  <a:cxn ang="0">
                    <a:pos x="6945" y="9889"/>
                  </a:cxn>
                  <a:cxn ang="0">
                    <a:pos x="6449" y="3123"/>
                  </a:cxn>
                  <a:cxn ang="0">
                    <a:pos x="6449" y="3123"/>
                  </a:cxn>
                  <a:cxn ang="0">
                    <a:pos x="6449" y="1561"/>
                  </a:cxn>
                  <a:cxn ang="0">
                    <a:pos x="5457" y="520"/>
                  </a:cxn>
                  <a:cxn ang="0">
                    <a:pos x="3969" y="0"/>
                  </a:cxn>
                  <a:cxn ang="0">
                    <a:pos x="3473" y="0"/>
                  </a:cxn>
                  <a:cxn ang="0">
                    <a:pos x="1984" y="0"/>
                  </a:cxn>
                  <a:cxn ang="0">
                    <a:pos x="1488" y="520"/>
                  </a:cxn>
                  <a:cxn ang="0">
                    <a:pos x="992" y="1561"/>
                  </a:cxn>
                  <a:cxn ang="0">
                    <a:pos x="0" y="3123"/>
                  </a:cxn>
                  <a:cxn ang="0">
                    <a:pos x="0" y="3123"/>
                  </a:cxn>
                  <a:cxn ang="0">
                    <a:pos x="992" y="10410"/>
                  </a:cxn>
                  <a:cxn ang="0">
                    <a:pos x="2977" y="17697"/>
                  </a:cxn>
                  <a:cxn ang="0">
                    <a:pos x="5457" y="24984"/>
                  </a:cxn>
                  <a:cxn ang="0">
                    <a:pos x="10418" y="30189"/>
                  </a:cxn>
                  <a:cxn ang="0">
                    <a:pos x="10418" y="30189"/>
                  </a:cxn>
                  <a:cxn ang="0">
                    <a:pos x="11410" y="31230"/>
                  </a:cxn>
                  <a:cxn ang="0">
                    <a:pos x="12402" y="31750"/>
                  </a:cxn>
                  <a:cxn ang="0">
                    <a:pos x="13395" y="31230"/>
                  </a:cxn>
                  <a:cxn ang="0">
                    <a:pos x="14387" y="30189"/>
                  </a:cxn>
                  <a:cxn ang="0">
                    <a:pos x="14883" y="29668"/>
                  </a:cxn>
                  <a:cxn ang="0">
                    <a:pos x="15875" y="28107"/>
                  </a:cxn>
                  <a:cxn ang="0">
                    <a:pos x="15875" y="27586"/>
                  </a:cxn>
                  <a:cxn ang="0">
                    <a:pos x="14883" y="26025"/>
                  </a:cxn>
                  <a:cxn ang="0">
                    <a:pos x="14883" y="26025"/>
                  </a:cxn>
                </a:cxnLst>
                <a:rect l="0" t="0" r="0" b="0"/>
                <a:pathLst>
                  <a:path w="32" h="61">
                    <a:moveTo>
                      <a:pt x="30" y="50"/>
                    </a:moveTo>
                    <a:lnTo>
                      <a:pt x="30" y="50"/>
                    </a:lnTo>
                    <a:lnTo>
                      <a:pt x="22" y="41"/>
                    </a:lnTo>
                    <a:lnTo>
                      <a:pt x="17" y="30"/>
                    </a:lnTo>
                    <a:lnTo>
                      <a:pt x="14" y="19"/>
                    </a:lnTo>
                    <a:lnTo>
                      <a:pt x="13" y="6"/>
                    </a:lnTo>
                    <a:lnTo>
                      <a:pt x="13" y="6"/>
                    </a:lnTo>
                    <a:lnTo>
                      <a:pt x="13" y="3"/>
                    </a:lnTo>
                    <a:lnTo>
                      <a:pt x="11" y="1"/>
                    </a:lnTo>
                    <a:lnTo>
                      <a:pt x="8" y="0"/>
                    </a:lnTo>
                    <a:lnTo>
                      <a:pt x="7" y="0"/>
                    </a:lnTo>
                    <a:lnTo>
                      <a:pt x="4" y="0"/>
                    </a:lnTo>
                    <a:lnTo>
                      <a:pt x="3" y="1"/>
                    </a:lnTo>
                    <a:lnTo>
                      <a:pt x="2" y="3"/>
                    </a:lnTo>
                    <a:lnTo>
                      <a:pt x="0" y="6"/>
                    </a:lnTo>
                    <a:lnTo>
                      <a:pt x="0" y="6"/>
                    </a:lnTo>
                    <a:lnTo>
                      <a:pt x="2" y="20"/>
                    </a:lnTo>
                    <a:lnTo>
                      <a:pt x="6" y="34"/>
                    </a:lnTo>
                    <a:lnTo>
                      <a:pt x="11" y="48"/>
                    </a:lnTo>
                    <a:lnTo>
                      <a:pt x="21" y="58"/>
                    </a:lnTo>
                    <a:lnTo>
                      <a:pt x="21" y="58"/>
                    </a:lnTo>
                    <a:lnTo>
                      <a:pt x="23" y="60"/>
                    </a:lnTo>
                    <a:lnTo>
                      <a:pt x="25" y="61"/>
                    </a:lnTo>
                    <a:lnTo>
                      <a:pt x="27" y="60"/>
                    </a:lnTo>
                    <a:lnTo>
                      <a:pt x="29" y="58"/>
                    </a:lnTo>
                    <a:lnTo>
                      <a:pt x="30" y="57"/>
                    </a:lnTo>
                    <a:lnTo>
                      <a:pt x="32" y="54"/>
                    </a:lnTo>
                    <a:lnTo>
                      <a:pt x="32" y="53"/>
                    </a:lnTo>
                    <a:lnTo>
                      <a:pt x="30" y="50"/>
                    </a:lnTo>
                    <a:lnTo>
                      <a:pt x="30"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1" name="Freeform 970">
                <a:extLst>
                  <a:ext uri="{FF2B5EF4-FFF2-40B4-BE49-F238E27FC236}">
                    <a16:creationId xmlns:a16="http://schemas.microsoft.com/office/drawing/2014/main" id="{6E2BC64E-A447-420E-AF5A-E0FD05065E51}"/>
                  </a:ext>
                </a:extLst>
              </p:cNvPr>
              <p:cNvSpPr/>
              <p:nvPr/>
            </p:nvSpPr>
            <p:spPr>
              <a:xfrm>
                <a:off x="5556252" y="3209926"/>
                <a:ext cx="15875" cy="53975"/>
              </a:xfrm>
              <a:custGeom>
                <a:avLst/>
                <a:gdLst/>
                <a:ahLst/>
                <a:cxnLst>
                  <a:cxn ang="0">
                    <a:pos x="15875" y="3175"/>
                  </a:cxn>
                  <a:cxn ang="0">
                    <a:pos x="15875" y="3175"/>
                  </a:cxn>
                  <a:cxn ang="0">
                    <a:pos x="15363" y="1588"/>
                  </a:cxn>
                  <a:cxn ang="0">
                    <a:pos x="14851" y="1058"/>
                  </a:cxn>
                  <a:cxn ang="0">
                    <a:pos x="13827" y="0"/>
                  </a:cxn>
                  <a:cxn ang="0">
                    <a:pos x="12802" y="0"/>
                  </a:cxn>
                  <a:cxn ang="0">
                    <a:pos x="11778" y="0"/>
                  </a:cxn>
                  <a:cxn ang="0">
                    <a:pos x="10754" y="1058"/>
                  </a:cxn>
                  <a:cxn ang="0">
                    <a:pos x="9730" y="1588"/>
                  </a:cxn>
                  <a:cxn ang="0">
                    <a:pos x="9730" y="3175"/>
                  </a:cxn>
                  <a:cxn ang="0">
                    <a:pos x="9730" y="3175"/>
                  </a:cxn>
                  <a:cxn ang="0">
                    <a:pos x="9730" y="17992"/>
                  </a:cxn>
                  <a:cxn ang="0">
                    <a:pos x="9218" y="25400"/>
                  </a:cxn>
                  <a:cxn ang="0">
                    <a:pos x="7681" y="32279"/>
                  </a:cxn>
                  <a:cxn ang="0">
                    <a:pos x="7681" y="32279"/>
                  </a:cxn>
                  <a:cxn ang="0">
                    <a:pos x="6145" y="36513"/>
                  </a:cxn>
                  <a:cxn ang="0">
                    <a:pos x="4097" y="41804"/>
                  </a:cxn>
                  <a:cxn ang="0">
                    <a:pos x="0" y="50271"/>
                  </a:cxn>
                  <a:cxn ang="0">
                    <a:pos x="0" y="50271"/>
                  </a:cxn>
                  <a:cxn ang="0">
                    <a:pos x="0" y="51858"/>
                  </a:cxn>
                  <a:cxn ang="0">
                    <a:pos x="1024" y="52387"/>
                  </a:cxn>
                  <a:cxn ang="0">
                    <a:pos x="1536" y="53975"/>
                  </a:cxn>
                  <a:cxn ang="0">
                    <a:pos x="2048" y="53975"/>
                  </a:cxn>
                  <a:cxn ang="0">
                    <a:pos x="5121" y="53975"/>
                  </a:cxn>
                  <a:cxn ang="0">
                    <a:pos x="5633" y="53446"/>
                  </a:cxn>
                  <a:cxn ang="0">
                    <a:pos x="6145" y="51858"/>
                  </a:cxn>
                  <a:cxn ang="0">
                    <a:pos x="6145" y="51858"/>
                  </a:cxn>
                  <a:cxn ang="0">
                    <a:pos x="10754" y="41804"/>
                  </a:cxn>
                  <a:cxn ang="0">
                    <a:pos x="12802" y="36513"/>
                  </a:cxn>
                  <a:cxn ang="0">
                    <a:pos x="14851" y="31750"/>
                  </a:cxn>
                  <a:cxn ang="0">
                    <a:pos x="14851" y="31750"/>
                  </a:cxn>
                  <a:cxn ang="0">
                    <a:pos x="15875" y="24342"/>
                  </a:cxn>
                  <a:cxn ang="0">
                    <a:pos x="15875" y="17463"/>
                  </a:cxn>
                  <a:cxn ang="0">
                    <a:pos x="15875" y="3175"/>
                  </a:cxn>
                  <a:cxn ang="0">
                    <a:pos x="15875" y="3175"/>
                  </a:cxn>
                </a:cxnLst>
                <a:rect l="0" t="0" r="0" b="0"/>
                <a:pathLst>
                  <a:path w="31" h="102">
                    <a:moveTo>
                      <a:pt x="31" y="6"/>
                    </a:moveTo>
                    <a:lnTo>
                      <a:pt x="31" y="6"/>
                    </a:lnTo>
                    <a:lnTo>
                      <a:pt x="30" y="3"/>
                    </a:lnTo>
                    <a:lnTo>
                      <a:pt x="29" y="2"/>
                    </a:lnTo>
                    <a:lnTo>
                      <a:pt x="27" y="0"/>
                    </a:lnTo>
                    <a:lnTo>
                      <a:pt x="25" y="0"/>
                    </a:lnTo>
                    <a:lnTo>
                      <a:pt x="23" y="0"/>
                    </a:lnTo>
                    <a:lnTo>
                      <a:pt x="21" y="2"/>
                    </a:lnTo>
                    <a:lnTo>
                      <a:pt x="19" y="3"/>
                    </a:lnTo>
                    <a:lnTo>
                      <a:pt x="19" y="6"/>
                    </a:lnTo>
                    <a:lnTo>
                      <a:pt x="19" y="6"/>
                    </a:lnTo>
                    <a:lnTo>
                      <a:pt x="19" y="34"/>
                    </a:lnTo>
                    <a:lnTo>
                      <a:pt x="18" y="48"/>
                    </a:lnTo>
                    <a:lnTo>
                      <a:pt x="15" y="61"/>
                    </a:lnTo>
                    <a:lnTo>
                      <a:pt x="15" y="61"/>
                    </a:lnTo>
                    <a:lnTo>
                      <a:pt x="12" y="69"/>
                    </a:lnTo>
                    <a:lnTo>
                      <a:pt x="8" y="79"/>
                    </a:lnTo>
                    <a:lnTo>
                      <a:pt x="0" y="95"/>
                    </a:lnTo>
                    <a:lnTo>
                      <a:pt x="0" y="95"/>
                    </a:lnTo>
                    <a:lnTo>
                      <a:pt x="0" y="98"/>
                    </a:lnTo>
                    <a:lnTo>
                      <a:pt x="2" y="99"/>
                    </a:lnTo>
                    <a:lnTo>
                      <a:pt x="3" y="102"/>
                    </a:lnTo>
                    <a:lnTo>
                      <a:pt x="4" y="102"/>
                    </a:lnTo>
                    <a:lnTo>
                      <a:pt x="10" y="102"/>
                    </a:lnTo>
                    <a:lnTo>
                      <a:pt x="11" y="101"/>
                    </a:lnTo>
                    <a:lnTo>
                      <a:pt x="12" y="98"/>
                    </a:lnTo>
                    <a:lnTo>
                      <a:pt x="12" y="98"/>
                    </a:lnTo>
                    <a:lnTo>
                      <a:pt x="21" y="79"/>
                    </a:lnTo>
                    <a:lnTo>
                      <a:pt x="25" y="69"/>
                    </a:lnTo>
                    <a:lnTo>
                      <a:pt x="29" y="60"/>
                    </a:lnTo>
                    <a:lnTo>
                      <a:pt x="29" y="60"/>
                    </a:lnTo>
                    <a:lnTo>
                      <a:pt x="31" y="46"/>
                    </a:lnTo>
                    <a:lnTo>
                      <a:pt x="31" y="33"/>
                    </a:lnTo>
                    <a:lnTo>
                      <a:pt x="31" y="6"/>
                    </a:lnTo>
                    <a:lnTo>
                      <a:pt x="3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2" name="Freeform 971">
                <a:extLst>
                  <a:ext uri="{FF2B5EF4-FFF2-40B4-BE49-F238E27FC236}">
                    <a16:creationId xmlns:a16="http://schemas.microsoft.com/office/drawing/2014/main" id="{08B565AB-406E-4F47-BB63-73A4B811695C}"/>
                  </a:ext>
                </a:extLst>
              </p:cNvPr>
              <p:cNvSpPr/>
              <p:nvPr/>
            </p:nvSpPr>
            <p:spPr>
              <a:xfrm>
                <a:off x="5594352" y="3203576"/>
                <a:ext cx="14288" cy="44450"/>
              </a:xfrm>
              <a:custGeom>
                <a:avLst/>
                <a:gdLst/>
                <a:ahLst/>
                <a:cxnLst>
                  <a:cxn ang="0">
                    <a:pos x="13716" y="2646"/>
                  </a:cxn>
                  <a:cxn ang="0">
                    <a:pos x="13716" y="2646"/>
                  </a:cxn>
                  <a:cxn ang="0">
                    <a:pos x="13716" y="1588"/>
                  </a:cxn>
                  <a:cxn ang="0">
                    <a:pos x="13145" y="529"/>
                  </a:cxn>
                  <a:cxn ang="0">
                    <a:pos x="11430" y="0"/>
                  </a:cxn>
                  <a:cxn ang="0">
                    <a:pos x="9716" y="0"/>
                  </a:cxn>
                  <a:cxn ang="0">
                    <a:pos x="9144" y="0"/>
                  </a:cxn>
                  <a:cxn ang="0">
                    <a:pos x="7430" y="529"/>
                  </a:cxn>
                  <a:cxn ang="0">
                    <a:pos x="6858" y="1588"/>
                  </a:cxn>
                  <a:cxn ang="0">
                    <a:pos x="6858" y="2646"/>
                  </a:cxn>
                  <a:cxn ang="0">
                    <a:pos x="6858" y="2646"/>
                  </a:cxn>
                  <a:cxn ang="0">
                    <a:pos x="7430" y="12171"/>
                  </a:cxn>
                  <a:cxn ang="0">
                    <a:pos x="7430" y="21696"/>
                  </a:cxn>
                  <a:cxn ang="0">
                    <a:pos x="6858" y="26458"/>
                  </a:cxn>
                  <a:cxn ang="0">
                    <a:pos x="5715" y="30692"/>
                  </a:cxn>
                  <a:cxn ang="0">
                    <a:pos x="3429" y="35454"/>
                  </a:cxn>
                  <a:cxn ang="0">
                    <a:pos x="572" y="39688"/>
                  </a:cxn>
                  <a:cxn ang="0">
                    <a:pos x="572" y="39688"/>
                  </a:cxn>
                  <a:cxn ang="0">
                    <a:pos x="0" y="40217"/>
                  </a:cxn>
                  <a:cxn ang="0">
                    <a:pos x="0" y="41804"/>
                  </a:cxn>
                  <a:cxn ang="0">
                    <a:pos x="1143" y="43921"/>
                  </a:cxn>
                  <a:cxn ang="0">
                    <a:pos x="2286" y="44450"/>
                  </a:cxn>
                  <a:cxn ang="0">
                    <a:pos x="3429" y="44450"/>
                  </a:cxn>
                  <a:cxn ang="0">
                    <a:pos x="4572" y="44450"/>
                  </a:cxn>
                  <a:cxn ang="0">
                    <a:pos x="5715" y="43921"/>
                  </a:cxn>
                  <a:cxn ang="0">
                    <a:pos x="5715" y="43921"/>
                  </a:cxn>
                  <a:cxn ang="0">
                    <a:pos x="9144" y="39688"/>
                  </a:cxn>
                  <a:cxn ang="0">
                    <a:pos x="11430" y="34396"/>
                  </a:cxn>
                  <a:cxn ang="0">
                    <a:pos x="13145" y="29633"/>
                  </a:cxn>
                  <a:cxn ang="0">
                    <a:pos x="13716" y="24342"/>
                  </a:cxn>
                  <a:cxn ang="0">
                    <a:pos x="14288" y="13758"/>
                  </a:cxn>
                  <a:cxn ang="0">
                    <a:pos x="13716" y="2646"/>
                  </a:cxn>
                  <a:cxn ang="0">
                    <a:pos x="13716" y="2646"/>
                  </a:cxn>
                </a:cxnLst>
                <a:rect l="0" t="0" r="0" b="0"/>
                <a:pathLst>
                  <a:path w="25" h="84">
                    <a:moveTo>
                      <a:pt x="24" y="5"/>
                    </a:moveTo>
                    <a:lnTo>
                      <a:pt x="24" y="5"/>
                    </a:lnTo>
                    <a:lnTo>
                      <a:pt x="24" y="3"/>
                    </a:lnTo>
                    <a:lnTo>
                      <a:pt x="23" y="1"/>
                    </a:lnTo>
                    <a:lnTo>
                      <a:pt x="20" y="0"/>
                    </a:lnTo>
                    <a:lnTo>
                      <a:pt x="17" y="0"/>
                    </a:lnTo>
                    <a:lnTo>
                      <a:pt x="16" y="0"/>
                    </a:lnTo>
                    <a:lnTo>
                      <a:pt x="13" y="1"/>
                    </a:lnTo>
                    <a:lnTo>
                      <a:pt x="12" y="3"/>
                    </a:lnTo>
                    <a:lnTo>
                      <a:pt x="12" y="5"/>
                    </a:lnTo>
                    <a:lnTo>
                      <a:pt x="12" y="5"/>
                    </a:lnTo>
                    <a:lnTo>
                      <a:pt x="13" y="23"/>
                    </a:lnTo>
                    <a:lnTo>
                      <a:pt x="13" y="41"/>
                    </a:lnTo>
                    <a:lnTo>
                      <a:pt x="12" y="50"/>
                    </a:lnTo>
                    <a:lnTo>
                      <a:pt x="10" y="58"/>
                    </a:lnTo>
                    <a:lnTo>
                      <a:pt x="6" y="67"/>
                    </a:lnTo>
                    <a:lnTo>
                      <a:pt x="1" y="75"/>
                    </a:lnTo>
                    <a:lnTo>
                      <a:pt x="1" y="75"/>
                    </a:lnTo>
                    <a:lnTo>
                      <a:pt x="0" y="76"/>
                    </a:lnTo>
                    <a:lnTo>
                      <a:pt x="0" y="79"/>
                    </a:lnTo>
                    <a:lnTo>
                      <a:pt x="2" y="83"/>
                    </a:lnTo>
                    <a:lnTo>
                      <a:pt x="4" y="84"/>
                    </a:lnTo>
                    <a:lnTo>
                      <a:pt x="6" y="84"/>
                    </a:lnTo>
                    <a:lnTo>
                      <a:pt x="8" y="84"/>
                    </a:lnTo>
                    <a:lnTo>
                      <a:pt x="10" y="83"/>
                    </a:lnTo>
                    <a:lnTo>
                      <a:pt x="10" y="83"/>
                    </a:lnTo>
                    <a:lnTo>
                      <a:pt x="16" y="75"/>
                    </a:lnTo>
                    <a:lnTo>
                      <a:pt x="20" y="65"/>
                    </a:lnTo>
                    <a:lnTo>
                      <a:pt x="23" y="56"/>
                    </a:lnTo>
                    <a:lnTo>
                      <a:pt x="24" y="46"/>
                    </a:lnTo>
                    <a:lnTo>
                      <a:pt x="25" y="26"/>
                    </a:lnTo>
                    <a:lnTo>
                      <a:pt x="24" y="5"/>
                    </a:lnTo>
                    <a:lnTo>
                      <a:pt x="2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3" name="Freeform 972">
                <a:extLst>
                  <a:ext uri="{FF2B5EF4-FFF2-40B4-BE49-F238E27FC236}">
                    <a16:creationId xmlns:a16="http://schemas.microsoft.com/office/drawing/2014/main" id="{38CAB570-D234-4CA0-B5E4-2D3BBF6D54DD}"/>
                  </a:ext>
                </a:extLst>
              </p:cNvPr>
              <p:cNvSpPr/>
              <p:nvPr/>
            </p:nvSpPr>
            <p:spPr>
              <a:xfrm>
                <a:off x="5629277" y="3194051"/>
                <a:ext cx="11113" cy="44450"/>
              </a:xfrm>
              <a:custGeom>
                <a:avLst/>
                <a:gdLst/>
                <a:ahLst/>
                <a:cxnLst>
                  <a:cxn ang="0">
                    <a:pos x="4094" y="2584"/>
                  </a:cxn>
                  <a:cxn ang="0">
                    <a:pos x="4094" y="2584"/>
                  </a:cxn>
                  <a:cxn ang="0">
                    <a:pos x="2924" y="12405"/>
                  </a:cxn>
                  <a:cxn ang="0">
                    <a:pos x="2340" y="21708"/>
                  </a:cxn>
                  <a:cxn ang="0">
                    <a:pos x="585" y="31528"/>
                  </a:cxn>
                  <a:cxn ang="0">
                    <a:pos x="0" y="40832"/>
                  </a:cxn>
                  <a:cxn ang="0">
                    <a:pos x="0" y="40832"/>
                  </a:cxn>
                  <a:cxn ang="0">
                    <a:pos x="585" y="41866"/>
                  </a:cxn>
                  <a:cxn ang="0">
                    <a:pos x="1755" y="43416"/>
                  </a:cxn>
                  <a:cxn ang="0">
                    <a:pos x="2340" y="43416"/>
                  </a:cxn>
                  <a:cxn ang="0">
                    <a:pos x="4094" y="44450"/>
                  </a:cxn>
                  <a:cxn ang="0">
                    <a:pos x="5264" y="43416"/>
                  </a:cxn>
                  <a:cxn ang="0">
                    <a:pos x="6434" y="43416"/>
                  </a:cxn>
                  <a:cxn ang="0">
                    <a:pos x="7019" y="41866"/>
                  </a:cxn>
                  <a:cxn ang="0">
                    <a:pos x="7019" y="40832"/>
                  </a:cxn>
                  <a:cxn ang="0">
                    <a:pos x="7019" y="40832"/>
                  </a:cxn>
                  <a:cxn ang="0">
                    <a:pos x="8189" y="31528"/>
                  </a:cxn>
                  <a:cxn ang="0">
                    <a:pos x="9358" y="21708"/>
                  </a:cxn>
                  <a:cxn ang="0">
                    <a:pos x="10528" y="12405"/>
                  </a:cxn>
                  <a:cxn ang="0">
                    <a:pos x="11113" y="2584"/>
                  </a:cxn>
                  <a:cxn ang="0">
                    <a:pos x="11113" y="2584"/>
                  </a:cxn>
                  <a:cxn ang="0">
                    <a:pos x="11113" y="2067"/>
                  </a:cxn>
                  <a:cxn ang="0">
                    <a:pos x="10528" y="517"/>
                  </a:cxn>
                  <a:cxn ang="0">
                    <a:pos x="8773" y="0"/>
                  </a:cxn>
                  <a:cxn ang="0">
                    <a:pos x="8189" y="0"/>
                  </a:cxn>
                  <a:cxn ang="0">
                    <a:pos x="6434" y="0"/>
                  </a:cxn>
                  <a:cxn ang="0">
                    <a:pos x="4679" y="517"/>
                  </a:cxn>
                  <a:cxn ang="0">
                    <a:pos x="4094" y="2067"/>
                  </a:cxn>
                  <a:cxn ang="0">
                    <a:pos x="4094" y="2584"/>
                  </a:cxn>
                  <a:cxn ang="0">
                    <a:pos x="4094" y="2584"/>
                  </a:cxn>
                </a:cxnLst>
                <a:rect l="0" t="0" r="0" b="0"/>
                <a:pathLst>
                  <a:path w="19" h="86">
                    <a:moveTo>
                      <a:pt x="7" y="5"/>
                    </a:moveTo>
                    <a:lnTo>
                      <a:pt x="7" y="5"/>
                    </a:lnTo>
                    <a:lnTo>
                      <a:pt x="5" y="24"/>
                    </a:lnTo>
                    <a:lnTo>
                      <a:pt x="4" y="42"/>
                    </a:lnTo>
                    <a:lnTo>
                      <a:pt x="1" y="61"/>
                    </a:lnTo>
                    <a:lnTo>
                      <a:pt x="0" y="79"/>
                    </a:lnTo>
                    <a:lnTo>
                      <a:pt x="0" y="79"/>
                    </a:lnTo>
                    <a:lnTo>
                      <a:pt x="1" y="81"/>
                    </a:lnTo>
                    <a:lnTo>
                      <a:pt x="3" y="84"/>
                    </a:lnTo>
                    <a:lnTo>
                      <a:pt x="4" y="84"/>
                    </a:lnTo>
                    <a:lnTo>
                      <a:pt x="7" y="86"/>
                    </a:lnTo>
                    <a:lnTo>
                      <a:pt x="9" y="84"/>
                    </a:lnTo>
                    <a:lnTo>
                      <a:pt x="11" y="84"/>
                    </a:lnTo>
                    <a:lnTo>
                      <a:pt x="12" y="81"/>
                    </a:lnTo>
                    <a:lnTo>
                      <a:pt x="12" y="79"/>
                    </a:lnTo>
                    <a:lnTo>
                      <a:pt x="12" y="79"/>
                    </a:lnTo>
                    <a:lnTo>
                      <a:pt x="14" y="61"/>
                    </a:lnTo>
                    <a:lnTo>
                      <a:pt x="16" y="42"/>
                    </a:lnTo>
                    <a:lnTo>
                      <a:pt x="18" y="24"/>
                    </a:lnTo>
                    <a:lnTo>
                      <a:pt x="19" y="5"/>
                    </a:lnTo>
                    <a:lnTo>
                      <a:pt x="19" y="5"/>
                    </a:lnTo>
                    <a:lnTo>
                      <a:pt x="19" y="4"/>
                    </a:lnTo>
                    <a:lnTo>
                      <a:pt x="18" y="1"/>
                    </a:lnTo>
                    <a:lnTo>
                      <a:pt x="15" y="0"/>
                    </a:lnTo>
                    <a:lnTo>
                      <a:pt x="14" y="0"/>
                    </a:lnTo>
                    <a:lnTo>
                      <a:pt x="11" y="0"/>
                    </a:lnTo>
                    <a:lnTo>
                      <a:pt x="8" y="1"/>
                    </a:lnTo>
                    <a:lnTo>
                      <a:pt x="7" y="4"/>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4" name="Freeform 973">
                <a:extLst>
                  <a:ext uri="{FF2B5EF4-FFF2-40B4-BE49-F238E27FC236}">
                    <a16:creationId xmlns:a16="http://schemas.microsoft.com/office/drawing/2014/main" id="{90BD904A-5068-4ADF-BE05-7CA892DA2465}"/>
                  </a:ext>
                </a:extLst>
              </p:cNvPr>
              <p:cNvSpPr/>
              <p:nvPr/>
            </p:nvSpPr>
            <p:spPr>
              <a:xfrm>
                <a:off x="5662614" y="3187701"/>
                <a:ext cx="15875" cy="31750"/>
              </a:xfrm>
              <a:custGeom>
                <a:avLst/>
                <a:gdLst/>
                <a:ahLst/>
                <a:cxnLst>
                  <a:cxn ang="0">
                    <a:pos x="9730" y="1561"/>
                  </a:cxn>
                  <a:cxn ang="0">
                    <a:pos x="9730" y="1561"/>
                  </a:cxn>
                  <a:cxn ang="0">
                    <a:pos x="7169" y="7807"/>
                  </a:cxn>
                  <a:cxn ang="0">
                    <a:pos x="3585" y="14574"/>
                  </a:cxn>
                  <a:cxn ang="0">
                    <a:pos x="1536" y="21340"/>
                  </a:cxn>
                  <a:cxn ang="0">
                    <a:pos x="0" y="28107"/>
                  </a:cxn>
                  <a:cxn ang="0">
                    <a:pos x="0" y="28107"/>
                  </a:cxn>
                  <a:cxn ang="0">
                    <a:pos x="512" y="29668"/>
                  </a:cxn>
                  <a:cxn ang="0">
                    <a:pos x="1536" y="31230"/>
                  </a:cxn>
                  <a:cxn ang="0">
                    <a:pos x="2048" y="31230"/>
                  </a:cxn>
                  <a:cxn ang="0">
                    <a:pos x="3585" y="31750"/>
                  </a:cxn>
                  <a:cxn ang="0">
                    <a:pos x="5633" y="31230"/>
                  </a:cxn>
                  <a:cxn ang="0">
                    <a:pos x="6145" y="29668"/>
                  </a:cxn>
                  <a:cxn ang="0">
                    <a:pos x="6145" y="28107"/>
                  </a:cxn>
                  <a:cxn ang="0">
                    <a:pos x="6145" y="28107"/>
                  </a:cxn>
                  <a:cxn ang="0">
                    <a:pos x="7681" y="21861"/>
                  </a:cxn>
                  <a:cxn ang="0">
                    <a:pos x="9730" y="16135"/>
                  </a:cxn>
                  <a:cxn ang="0">
                    <a:pos x="15363" y="4684"/>
                  </a:cxn>
                  <a:cxn ang="0">
                    <a:pos x="15363" y="4684"/>
                  </a:cxn>
                  <a:cxn ang="0">
                    <a:pos x="15875" y="3643"/>
                  </a:cxn>
                  <a:cxn ang="0">
                    <a:pos x="15363" y="2082"/>
                  </a:cxn>
                  <a:cxn ang="0">
                    <a:pos x="13827" y="520"/>
                  </a:cxn>
                  <a:cxn ang="0">
                    <a:pos x="13315" y="0"/>
                  </a:cxn>
                  <a:cxn ang="0">
                    <a:pos x="11778" y="0"/>
                  </a:cxn>
                  <a:cxn ang="0">
                    <a:pos x="11266" y="520"/>
                  </a:cxn>
                  <a:cxn ang="0">
                    <a:pos x="9730" y="1561"/>
                  </a:cxn>
                  <a:cxn ang="0">
                    <a:pos x="9730" y="1561"/>
                  </a:cxn>
                </a:cxnLst>
                <a:rect l="0" t="0" r="0" b="0"/>
                <a:pathLst>
                  <a:path w="31" h="61">
                    <a:moveTo>
                      <a:pt x="19" y="3"/>
                    </a:moveTo>
                    <a:lnTo>
                      <a:pt x="19" y="3"/>
                    </a:lnTo>
                    <a:lnTo>
                      <a:pt x="14" y="15"/>
                    </a:lnTo>
                    <a:lnTo>
                      <a:pt x="7" y="28"/>
                    </a:lnTo>
                    <a:lnTo>
                      <a:pt x="3" y="41"/>
                    </a:lnTo>
                    <a:lnTo>
                      <a:pt x="0" y="54"/>
                    </a:lnTo>
                    <a:lnTo>
                      <a:pt x="0" y="54"/>
                    </a:lnTo>
                    <a:lnTo>
                      <a:pt x="1" y="57"/>
                    </a:lnTo>
                    <a:lnTo>
                      <a:pt x="3" y="60"/>
                    </a:lnTo>
                    <a:lnTo>
                      <a:pt x="4" y="60"/>
                    </a:lnTo>
                    <a:lnTo>
                      <a:pt x="7" y="61"/>
                    </a:lnTo>
                    <a:lnTo>
                      <a:pt x="11" y="60"/>
                    </a:lnTo>
                    <a:lnTo>
                      <a:pt x="12" y="57"/>
                    </a:lnTo>
                    <a:lnTo>
                      <a:pt x="12" y="54"/>
                    </a:lnTo>
                    <a:lnTo>
                      <a:pt x="12" y="54"/>
                    </a:lnTo>
                    <a:lnTo>
                      <a:pt x="15" y="42"/>
                    </a:lnTo>
                    <a:lnTo>
                      <a:pt x="19" y="31"/>
                    </a:lnTo>
                    <a:lnTo>
                      <a:pt x="30" y="9"/>
                    </a:lnTo>
                    <a:lnTo>
                      <a:pt x="30" y="9"/>
                    </a:lnTo>
                    <a:lnTo>
                      <a:pt x="31" y="7"/>
                    </a:lnTo>
                    <a:lnTo>
                      <a:pt x="30" y="4"/>
                    </a:lnTo>
                    <a:lnTo>
                      <a:pt x="27" y="1"/>
                    </a:lnTo>
                    <a:lnTo>
                      <a:pt x="26" y="0"/>
                    </a:lnTo>
                    <a:lnTo>
                      <a:pt x="23" y="0"/>
                    </a:lnTo>
                    <a:lnTo>
                      <a:pt x="22" y="1"/>
                    </a:lnTo>
                    <a:lnTo>
                      <a:pt x="19" y="3"/>
                    </a:lnTo>
                    <a:lnTo>
                      <a:pt x="19"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5" name="Freeform 974">
                <a:extLst>
                  <a:ext uri="{FF2B5EF4-FFF2-40B4-BE49-F238E27FC236}">
                    <a16:creationId xmlns:a16="http://schemas.microsoft.com/office/drawing/2014/main" id="{A9E99DE7-A1CA-4B8A-95BF-71F31FA7BD42}"/>
                  </a:ext>
                </a:extLst>
              </p:cNvPr>
              <p:cNvSpPr/>
              <p:nvPr/>
            </p:nvSpPr>
            <p:spPr>
              <a:xfrm>
                <a:off x="5681664" y="3182938"/>
                <a:ext cx="12700" cy="26988"/>
              </a:xfrm>
              <a:custGeom>
                <a:avLst/>
                <a:gdLst/>
                <a:ahLst/>
                <a:cxnLst>
                  <a:cxn ang="0">
                    <a:pos x="6879" y="2203"/>
                  </a:cxn>
                  <a:cxn ang="0">
                    <a:pos x="6879" y="2203"/>
                  </a:cxn>
                  <a:cxn ang="0">
                    <a:pos x="4763" y="6609"/>
                  </a:cxn>
                  <a:cxn ang="0">
                    <a:pos x="3175" y="12117"/>
                  </a:cxn>
                  <a:cxn ang="0">
                    <a:pos x="2117" y="17074"/>
                  </a:cxn>
                  <a:cxn ang="0">
                    <a:pos x="529" y="22582"/>
                  </a:cxn>
                  <a:cxn ang="0">
                    <a:pos x="529" y="22582"/>
                  </a:cxn>
                  <a:cxn ang="0">
                    <a:pos x="0" y="23683"/>
                  </a:cxn>
                  <a:cxn ang="0">
                    <a:pos x="529" y="24785"/>
                  </a:cxn>
                  <a:cxn ang="0">
                    <a:pos x="2117" y="26988"/>
                  </a:cxn>
                  <a:cxn ang="0">
                    <a:pos x="2646" y="26988"/>
                  </a:cxn>
                  <a:cxn ang="0">
                    <a:pos x="4233" y="26988"/>
                  </a:cxn>
                  <a:cxn ang="0">
                    <a:pos x="4763" y="26988"/>
                  </a:cxn>
                  <a:cxn ang="0">
                    <a:pos x="6350" y="25336"/>
                  </a:cxn>
                  <a:cxn ang="0">
                    <a:pos x="6350" y="25336"/>
                  </a:cxn>
                  <a:cxn ang="0">
                    <a:pos x="7937" y="20929"/>
                  </a:cxn>
                  <a:cxn ang="0">
                    <a:pos x="8996" y="15972"/>
                  </a:cxn>
                  <a:cxn ang="0">
                    <a:pos x="10583" y="10465"/>
                  </a:cxn>
                  <a:cxn ang="0">
                    <a:pos x="12700" y="5508"/>
                  </a:cxn>
                  <a:cxn ang="0">
                    <a:pos x="12700" y="5508"/>
                  </a:cxn>
                  <a:cxn ang="0">
                    <a:pos x="12700" y="3855"/>
                  </a:cxn>
                  <a:cxn ang="0">
                    <a:pos x="12700" y="3305"/>
                  </a:cxn>
                  <a:cxn ang="0">
                    <a:pos x="11113" y="551"/>
                  </a:cxn>
                  <a:cxn ang="0">
                    <a:pos x="10054" y="0"/>
                  </a:cxn>
                  <a:cxn ang="0">
                    <a:pos x="8467" y="0"/>
                  </a:cxn>
                  <a:cxn ang="0">
                    <a:pos x="7937" y="551"/>
                  </a:cxn>
                  <a:cxn ang="0">
                    <a:pos x="6879" y="2203"/>
                  </a:cxn>
                  <a:cxn ang="0">
                    <a:pos x="6879" y="2203"/>
                  </a:cxn>
                </a:cxnLst>
                <a:rect l="0" t="0" r="0" b="0"/>
                <a:pathLst>
                  <a:path w="24" h="49">
                    <a:moveTo>
                      <a:pt x="13" y="4"/>
                    </a:moveTo>
                    <a:lnTo>
                      <a:pt x="13" y="4"/>
                    </a:lnTo>
                    <a:lnTo>
                      <a:pt x="9" y="12"/>
                    </a:lnTo>
                    <a:lnTo>
                      <a:pt x="6" y="22"/>
                    </a:lnTo>
                    <a:lnTo>
                      <a:pt x="4" y="31"/>
                    </a:lnTo>
                    <a:lnTo>
                      <a:pt x="1" y="41"/>
                    </a:lnTo>
                    <a:lnTo>
                      <a:pt x="1" y="41"/>
                    </a:lnTo>
                    <a:lnTo>
                      <a:pt x="0" y="43"/>
                    </a:lnTo>
                    <a:lnTo>
                      <a:pt x="1" y="45"/>
                    </a:lnTo>
                    <a:lnTo>
                      <a:pt x="4" y="49"/>
                    </a:lnTo>
                    <a:lnTo>
                      <a:pt x="5" y="49"/>
                    </a:lnTo>
                    <a:lnTo>
                      <a:pt x="8" y="49"/>
                    </a:lnTo>
                    <a:lnTo>
                      <a:pt x="9" y="49"/>
                    </a:lnTo>
                    <a:lnTo>
                      <a:pt x="12" y="46"/>
                    </a:lnTo>
                    <a:lnTo>
                      <a:pt x="12" y="46"/>
                    </a:lnTo>
                    <a:lnTo>
                      <a:pt x="15" y="38"/>
                    </a:lnTo>
                    <a:lnTo>
                      <a:pt x="17" y="29"/>
                    </a:lnTo>
                    <a:lnTo>
                      <a:pt x="20" y="19"/>
                    </a:lnTo>
                    <a:lnTo>
                      <a:pt x="24" y="10"/>
                    </a:lnTo>
                    <a:lnTo>
                      <a:pt x="24" y="10"/>
                    </a:lnTo>
                    <a:lnTo>
                      <a:pt x="24" y="7"/>
                    </a:lnTo>
                    <a:lnTo>
                      <a:pt x="24" y="6"/>
                    </a:lnTo>
                    <a:lnTo>
                      <a:pt x="21" y="1"/>
                    </a:lnTo>
                    <a:lnTo>
                      <a:pt x="19" y="0"/>
                    </a:lnTo>
                    <a:lnTo>
                      <a:pt x="16" y="0"/>
                    </a:lnTo>
                    <a:lnTo>
                      <a:pt x="15" y="1"/>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6" name="Freeform 975">
                <a:extLst>
                  <a:ext uri="{FF2B5EF4-FFF2-40B4-BE49-F238E27FC236}">
                    <a16:creationId xmlns:a16="http://schemas.microsoft.com/office/drawing/2014/main" id="{ECB4B51D-56C7-4437-AFD5-1E8D1E9E62B7}"/>
                  </a:ext>
                </a:extLst>
              </p:cNvPr>
              <p:cNvSpPr/>
              <p:nvPr/>
            </p:nvSpPr>
            <p:spPr>
              <a:xfrm>
                <a:off x="5707064" y="3167063"/>
                <a:ext cx="19050" cy="39688"/>
              </a:xfrm>
              <a:custGeom>
                <a:avLst/>
                <a:gdLst/>
                <a:ahLst/>
                <a:cxnLst>
                  <a:cxn ang="0">
                    <a:pos x="12700" y="3806"/>
                  </a:cxn>
                  <a:cxn ang="0">
                    <a:pos x="12700" y="3806"/>
                  </a:cxn>
                  <a:cxn ang="0">
                    <a:pos x="12171" y="11417"/>
                  </a:cxn>
                  <a:cxn ang="0">
                    <a:pos x="8996" y="20116"/>
                  </a:cxn>
                  <a:cxn ang="0">
                    <a:pos x="5292" y="27184"/>
                  </a:cxn>
                  <a:cxn ang="0">
                    <a:pos x="529" y="34251"/>
                  </a:cxn>
                  <a:cxn ang="0">
                    <a:pos x="529" y="34251"/>
                  </a:cxn>
                  <a:cxn ang="0">
                    <a:pos x="529" y="35339"/>
                  </a:cxn>
                  <a:cxn ang="0">
                    <a:pos x="0" y="36970"/>
                  </a:cxn>
                  <a:cxn ang="0">
                    <a:pos x="1058" y="39144"/>
                  </a:cxn>
                  <a:cxn ang="0">
                    <a:pos x="2117" y="39688"/>
                  </a:cxn>
                  <a:cxn ang="0">
                    <a:pos x="3175" y="39688"/>
                  </a:cxn>
                  <a:cxn ang="0">
                    <a:pos x="4233" y="39688"/>
                  </a:cxn>
                  <a:cxn ang="0">
                    <a:pos x="5292" y="39144"/>
                  </a:cxn>
                  <a:cxn ang="0">
                    <a:pos x="5292" y="39144"/>
                  </a:cxn>
                  <a:cxn ang="0">
                    <a:pos x="10583" y="30989"/>
                  </a:cxn>
                  <a:cxn ang="0">
                    <a:pos x="14817" y="22291"/>
                  </a:cxn>
                  <a:cxn ang="0">
                    <a:pos x="17463" y="12504"/>
                  </a:cxn>
                  <a:cxn ang="0">
                    <a:pos x="19050" y="8155"/>
                  </a:cxn>
                  <a:cxn ang="0">
                    <a:pos x="19050" y="3806"/>
                  </a:cxn>
                  <a:cxn ang="0">
                    <a:pos x="19050" y="3806"/>
                  </a:cxn>
                  <a:cxn ang="0">
                    <a:pos x="19050" y="2175"/>
                  </a:cxn>
                  <a:cxn ang="0">
                    <a:pos x="18521" y="1087"/>
                  </a:cxn>
                  <a:cxn ang="0">
                    <a:pos x="16933" y="0"/>
                  </a:cxn>
                  <a:cxn ang="0">
                    <a:pos x="16404" y="0"/>
                  </a:cxn>
                  <a:cxn ang="0">
                    <a:pos x="14287" y="1087"/>
                  </a:cxn>
                  <a:cxn ang="0">
                    <a:pos x="13229" y="2175"/>
                  </a:cxn>
                  <a:cxn ang="0">
                    <a:pos x="12700" y="3806"/>
                  </a:cxn>
                  <a:cxn ang="0">
                    <a:pos x="12700" y="3806"/>
                  </a:cxn>
                </a:cxnLst>
                <a:rect l="0" t="0" r="0" b="0"/>
                <a:pathLst>
                  <a:path w="36" h="73">
                    <a:moveTo>
                      <a:pt x="24" y="7"/>
                    </a:moveTo>
                    <a:lnTo>
                      <a:pt x="24" y="7"/>
                    </a:lnTo>
                    <a:lnTo>
                      <a:pt x="23" y="21"/>
                    </a:lnTo>
                    <a:lnTo>
                      <a:pt x="17" y="37"/>
                    </a:lnTo>
                    <a:lnTo>
                      <a:pt x="10" y="50"/>
                    </a:lnTo>
                    <a:lnTo>
                      <a:pt x="1" y="63"/>
                    </a:lnTo>
                    <a:lnTo>
                      <a:pt x="1" y="63"/>
                    </a:lnTo>
                    <a:lnTo>
                      <a:pt x="1" y="65"/>
                    </a:lnTo>
                    <a:lnTo>
                      <a:pt x="0" y="68"/>
                    </a:lnTo>
                    <a:lnTo>
                      <a:pt x="2" y="72"/>
                    </a:lnTo>
                    <a:lnTo>
                      <a:pt x="4" y="73"/>
                    </a:lnTo>
                    <a:lnTo>
                      <a:pt x="6" y="73"/>
                    </a:lnTo>
                    <a:lnTo>
                      <a:pt x="8" y="73"/>
                    </a:lnTo>
                    <a:lnTo>
                      <a:pt x="10" y="72"/>
                    </a:lnTo>
                    <a:lnTo>
                      <a:pt x="10" y="72"/>
                    </a:lnTo>
                    <a:lnTo>
                      <a:pt x="20" y="57"/>
                    </a:lnTo>
                    <a:lnTo>
                      <a:pt x="28" y="41"/>
                    </a:lnTo>
                    <a:lnTo>
                      <a:pt x="33" y="23"/>
                    </a:lnTo>
                    <a:lnTo>
                      <a:pt x="36" y="15"/>
                    </a:lnTo>
                    <a:lnTo>
                      <a:pt x="36" y="7"/>
                    </a:lnTo>
                    <a:lnTo>
                      <a:pt x="36" y="7"/>
                    </a:lnTo>
                    <a:lnTo>
                      <a:pt x="36" y="4"/>
                    </a:lnTo>
                    <a:lnTo>
                      <a:pt x="35" y="2"/>
                    </a:lnTo>
                    <a:lnTo>
                      <a:pt x="32" y="0"/>
                    </a:lnTo>
                    <a:lnTo>
                      <a:pt x="31" y="0"/>
                    </a:lnTo>
                    <a:lnTo>
                      <a:pt x="27" y="2"/>
                    </a:lnTo>
                    <a:lnTo>
                      <a:pt x="25" y="4"/>
                    </a:lnTo>
                    <a:lnTo>
                      <a:pt x="24" y="7"/>
                    </a:lnTo>
                    <a:lnTo>
                      <a:pt x="2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7" name="Freeform 976">
                <a:extLst>
                  <a:ext uri="{FF2B5EF4-FFF2-40B4-BE49-F238E27FC236}">
                    <a16:creationId xmlns:a16="http://schemas.microsoft.com/office/drawing/2014/main" id="{A4C6C851-EF7C-4CBB-8F09-29766F7A4DF1}"/>
                  </a:ext>
                </a:extLst>
              </p:cNvPr>
              <p:cNvSpPr/>
              <p:nvPr/>
            </p:nvSpPr>
            <p:spPr>
              <a:xfrm>
                <a:off x="4786314" y="3316288"/>
                <a:ext cx="44450" cy="63500"/>
              </a:xfrm>
              <a:custGeom>
                <a:avLst/>
                <a:gdLst/>
                <a:ahLst/>
                <a:cxnLst>
                  <a:cxn ang="0">
                    <a:pos x="41835" y="0"/>
                  </a:cxn>
                  <a:cxn ang="0">
                    <a:pos x="38175" y="0"/>
                  </a:cxn>
                  <a:cxn ang="0">
                    <a:pos x="38175" y="0"/>
                  </a:cxn>
                  <a:cxn ang="0">
                    <a:pos x="36606" y="0"/>
                  </a:cxn>
                  <a:cxn ang="0">
                    <a:pos x="35037" y="2099"/>
                  </a:cxn>
                  <a:cxn ang="0">
                    <a:pos x="35037" y="2099"/>
                  </a:cxn>
                  <a:cxn ang="0">
                    <a:pos x="31899" y="9971"/>
                  </a:cxn>
                  <a:cxn ang="0">
                    <a:pos x="28239" y="17318"/>
                  </a:cxn>
                  <a:cxn ang="0">
                    <a:pos x="18826" y="30438"/>
                  </a:cxn>
                  <a:cxn ang="0">
                    <a:pos x="8890" y="44607"/>
                  </a:cxn>
                  <a:cxn ang="0">
                    <a:pos x="4706" y="51430"/>
                  </a:cxn>
                  <a:cxn ang="0">
                    <a:pos x="523" y="59302"/>
                  </a:cxn>
                  <a:cxn ang="0">
                    <a:pos x="523" y="59302"/>
                  </a:cxn>
                  <a:cxn ang="0">
                    <a:pos x="0" y="59826"/>
                  </a:cxn>
                  <a:cxn ang="0">
                    <a:pos x="523" y="61401"/>
                  </a:cxn>
                  <a:cxn ang="0">
                    <a:pos x="2092" y="63500"/>
                  </a:cxn>
                  <a:cxn ang="0">
                    <a:pos x="2615" y="63500"/>
                  </a:cxn>
                  <a:cxn ang="0">
                    <a:pos x="4184" y="63500"/>
                  </a:cxn>
                  <a:cxn ang="0">
                    <a:pos x="5229" y="63500"/>
                  </a:cxn>
                  <a:cxn ang="0">
                    <a:pos x="6275" y="61926"/>
                  </a:cxn>
                  <a:cxn ang="0">
                    <a:pos x="6275" y="61926"/>
                  </a:cxn>
                  <a:cxn ang="0">
                    <a:pos x="9413" y="54579"/>
                  </a:cxn>
                  <a:cxn ang="0">
                    <a:pos x="14642" y="47756"/>
                  </a:cxn>
                  <a:cxn ang="0">
                    <a:pos x="24055" y="34112"/>
                  </a:cxn>
                  <a:cxn ang="0">
                    <a:pos x="32945" y="20467"/>
                  </a:cxn>
                  <a:cxn ang="0">
                    <a:pos x="36606" y="13645"/>
                  </a:cxn>
                  <a:cxn ang="0">
                    <a:pos x="40266" y="5773"/>
                  </a:cxn>
                  <a:cxn ang="0">
                    <a:pos x="41835" y="5773"/>
                  </a:cxn>
                  <a:cxn ang="0">
                    <a:pos x="41835" y="5773"/>
                  </a:cxn>
                  <a:cxn ang="0">
                    <a:pos x="42881" y="5773"/>
                  </a:cxn>
                  <a:cxn ang="0">
                    <a:pos x="43927" y="5248"/>
                  </a:cxn>
                  <a:cxn ang="0">
                    <a:pos x="44450" y="4198"/>
                  </a:cxn>
                  <a:cxn ang="0">
                    <a:pos x="44450" y="2624"/>
                  </a:cxn>
                  <a:cxn ang="0">
                    <a:pos x="44450" y="1574"/>
                  </a:cxn>
                  <a:cxn ang="0">
                    <a:pos x="43927" y="525"/>
                  </a:cxn>
                  <a:cxn ang="0">
                    <a:pos x="42881" y="0"/>
                  </a:cxn>
                  <a:cxn ang="0">
                    <a:pos x="41835" y="0"/>
                  </a:cxn>
                  <a:cxn ang="0">
                    <a:pos x="41835" y="0"/>
                  </a:cxn>
                </a:cxnLst>
                <a:rect l="0" t="0" r="0" b="0"/>
                <a:pathLst>
                  <a:path w="85" h="121">
                    <a:moveTo>
                      <a:pt x="80" y="0"/>
                    </a:moveTo>
                    <a:lnTo>
                      <a:pt x="73" y="0"/>
                    </a:lnTo>
                    <a:lnTo>
                      <a:pt x="73" y="0"/>
                    </a:lnTo>
                    <a:lnTo>
                      <a:pt x="70" y="0"/>
                    </a:lnTo>
                    <a:lnTo>
                      <a:pt x="67" y="4"/>
                    </a:lnTo>
                    <a:lnTo>
                      <a:pt x="67" y="4"/>
                    </a:lnTo>
                    <a:lnTo>
                      <a:pt x="61" y="19"/>
                    </a:lnTo>
                    <a:lnTo>
                      <a:pt x="54" y="33"/>
                    </a:lnTo>
                    <a:lnTo>
                      <a:pt x="36" y="58"/>
                    </a:lnTo>
                    <a:lnTo>
                      <a:pt x="17" y="85"/>
                    </a:lnTo>
                    <a:lnTo>
                      <a:pt x="9" y="98"/>
                    </a:lnTo>
                    <a:lnTo>
                      <a:pt x="1" y="113"/>
                    </a:lnTo>
                    <a:lnTo>
                      <a:pt x="1" y="113"/>
                    </a:lnTo>
                    <a:lnTo>
                      <a:pt x="0" y="114"/>
                    </a:lnTo>
                    <a:lnTo>
                      <a:pt x="1" y="117"/>
                    </a:lnTo>
                    <a:lnTo>
                      <a:pt x="4" y="121"/>
                    </a:lnTo>
                    <a:lnTo>
                      <a:pt x="5" y="121"/>
                    </a:lnTo>
                    <a:lnTo>
                      <a:pt x="8" y="121"/>
                    </a:lnTo>
                    <a:lnTo>
                      <a:pt x="10" y="121"/>
                    </a:lnTo>
                    <a:lnTo>
                      <a:pt x="12" y="118"/>
                    </a:lnTo>
                    <a:lnTo>
                      <a:pt x="12" y="118"/>
                    </a:lnTo>
                    <a:lnTo>
                      <a:pt x="18" y="104"/>
                    </a:lnTo>
                    <a:lnTo>
                      <a:pt x="28" y="91"/>
                    </a:lnTo>
                    <a:lnTo>
                      <a:pt x="46" y="65"/>
                    </a:lnTo>
                    <a:lnTo>
                      <a:pt x="63" y="39"/>
                    </a:lnTo>
                    <a:lnTo>
                      <a:pt x="70" y="26"/>
                    </a:lnTo>
                    <a:lnTo>
                      <a:pt x="77" y="11"/>
                    </a:lnTo>
                    <a:lnTo>
                      <a:pt x="80" y="11"/>
                    </a:lnTo>
                    <a:lnTo>
                      <a:pt x="80" y="11"/>
                    </a:lnTo>
                    <a:lnTo>
                      <a:pt x="82" y="11"/>
                    </a:lnTo>
                    <a:lnTo>
                      <a:pt x="84" y="10"/>
                    </a:lnTo>
                    <a:lnTo>
                      <a:pt x="85" y="8"/>
                    </a:lnTo>
                    <a:lnTo>
                      <a:pt x="85" y="5"/>
                    </a:lnTo>
                    <a:lnTo>
                      <a:pt x="85" y="3"/>
                    </a:lnTo>
                    <a:lnTo>
                      <a:pt x="84" y="1"/>
                    </a:lnTo>
                    <a:lnTo>
                      <a:pt x="82" y="0"/>
                    </a:lnTo>
                    <a:lnTo>
                      <a:pt x="80" y="0"/>
                    </a:lnTo>
                    <a:lnTo>
                      <a:pt x="8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8" name="Freeform 977">
                <a:extLst>
                  <a:ext uri="{FF2B5EF4-FFF2-40B4-BE49-F238E27FC236}">
                    <a16:creationId xmlns:a16="http://schemas.microsoft.com/office/drawing/2014/main" id="{2D51649F-E5D7-4BC9-92A2-5EAEC6DA74C2}"/>
                  </a:ext>
                </a:extLst>
              </p:cNvPr>
              <p:cNvSpPr/>
              <p:nvPr/>
            </p:nvSpPr>
            <p:spPr>
              <a:xfrm>
                <a:off x="4786314" y="3322638"/>
                <a:ext cx="66675" cy="84138"/>
              </a:xfrm>
              <a:custGeom>
                <a:avLst/>
                <a:gdLst/>
                <a:ahLst/>
                <a:cxnLst>
                  <a:cxn ang="0">
                    <a:pos x="61425" y="1588"/>
                  </a:cxn>
                  <a:cxn ang="0">
                    <a:pos x="61425" y="1588"/>
                  </a:cxn>
                  <a:cxn ang="0">
                    <a:pos x="46200" y="16933"/>
                  </a:cxn>
                  <a:cxn ang="0">
                    <a:pos x="38850" y="25929"/>
                  </a:cxn>
                  <a:cxn ang="0">
                    <a:pos x="32550" y="34396"/>
                  </a:cxn>
                  <a:cxn ang="0">
                    <a:pos x="32550" y="34396"/>
                  </a:cxn>
                  <a:cxn ang="0">
                    <a:pos x="17850" y="55034"/>
                  </a:cxn>
                  <a:cxn ang="0">
                    <a:pos x="17850" y="55034"/>
                  </a:cxn>
                  <a:cxn ang="0">
                    <a:pos x="14175" y="61913"/>
                  </a:cxn>
                  <a:cxn ang="0">
                    <a:pos x="10500" y="67205"/>
                  </a:cxn>
                  <a:cxn ang="0">
                    <a:pos x="6300" y="73025"/>
                  </a:cxn>
                  <a:cxn ang="0">
                    <a:pos x="4200" y="76200"/>
                  </a:cxn>
                  <a:cxn ang="0">
                    <a:pos x="1575" y="78317"/>
                  </a:cxn>
                  <a:cxn ang="0">
                    <a:pos x="1575" y="78317"/>
                  </a:cxn>
                  <a:cxn ang="0">
                    <a:pos x="0" y="78846"/>
                  </a:cxn>
                  <a:cxn ang="0">
                    <a:pos x="0" y="80434"/>
                  </a:cxn>
                  <a:cxn ang="0">
                    <a:pos x="0" y="82550"/>
                  </a:cxn>
                  <a:cxn ang="0">
                    <a:pos x="525" y="83080"/>
                  </a:cxn>
                  <a:cxn ang="0">
                    <a:pos x="2100" y="84138"/>
                  </a:cxn>
                  <a:cxn ang="0">
                    <a:pos x="2625" y="84138"/>
                  </a:cxn>
                  <a:cxn ang="0">
                    <a:pos x="4200" y="84138"/>
                  </a:cxn>
                  <a:cxn ang="0">
                    <a:pos x="4200" y="84138"/>
                  </a:cxn>
                  <a:cxn ang="0">
                    <a:pos x="8400" y="80434"/>
                  </a:cxn>
                  <a:cxn ang="0">
                    <a:pos x="12075" y="76730"/>
                  </a:cxn>
                  <a:cxn ang="0">
                    <a:pos x="14700" y="72496"/>
                  </a:cxn>
                  <a:cxn ang="0">
                    <a:pos x="18375" y="68263"/>
                  </a:cxn>
                  <a:cxn ang="0">
                    <a:pos x="24150" y="58738"/>
                  </a:cxn>
                  <a:cxn ang="0">
                    <a:pos x="28875" y="50271"/>
                  </a:cxn>
                  <a:cxn ang="0">
                    <a:pos x="28875" y="50271"/>
                  </a:cxn>
                  <a:cxn ang="0">
                    <a:pos x="37800" y="38629"/>
                  </a:cxn>
                  <a:cxn ang="0">
                    <a:pos x="46725" y="26988"/>
                  </a:cxn>
                  <a:cxn ang="0">
                    <a:pos x="55650" y="16404"/>
                  </a:cxn>
                  <a:cxn ang="0">
                    <a:pos x="65625" y="5821"/>
                  </a:cxn>
                  <a:cxn ang="0">
                    <a:pos x="65625" y="5821"/>
                  </a:cxn>
                  <a:cxn ang="0">
                    <a:pos x="66150" y="4763"/>
                  </a:cxn>
                  <a:cxn ang="0">
                    <a:pos x="66675" y="3704"/>
                  </a:cxn>
                  <a:cxn ang="0">
                    <a:pos x="66150" y="2117"/>
                  </a:cxn>
                  <a:cxn ang="0">
                    <a:pos x="65625" y="1588"/>
                  </a:cxn>
                  <a:cxn ang="0">
                    <a:pos x="64575" y="529"/>
                  </a:cxn>
                  <a:cxn ang="0">
                    <a:pos x="63525" y="0"/>
                  </a:cxn>
                  <a:cxn ang="0">
                    <a:pos x="62475" y="529"/>
                  </a:cxn>
                  <a:cxn ang="0">
                    <a:pos x="61425" y="1588"/>
                  </a:cxn>
                  <a:cxn ang="0">
                    <a:pos x="61425" y="1588"/>
                  </a:cxn>
                </a:cxnLst>
                <a:rect l="0" t="0" r="0" b="0"/>
                <a:pathLst>
                  <a:path w="127" h="159">
                    <a:moveTo>
                      <a:pt x="117" y="3"/>
                    </a:moveTo>
                    <a:lnTo>
                      <a:pt x="117" y="3"/>
                    </a:lnTo>
                    <a:lnTo>
                      <a:pt x="88" y="32"/>
                    </a:lnTo>
                    <a:lnTo>
                      <a:pt x="74" y="49"/>
                    </a:lnTo>
                    <a:lnTo>
                      <a:pt x="62" y="65"/>
                    </a:lnTo>
                    <a:lnTo>
                      <a:pt x="62" y="65"/>
                    </a:lnTo>
                    <a:lnTo>
                      <a:pt x="34" y="104"/>
                    </a:lnTo>
                    <a:lnTo>
                      <a:pt x="34" y="104"/>
                    </a:lnTo>
                    <a:lnTo>
                      <a:pt x="27" y="117"/>
                    </a:lnTo>
                    <a:lnTo>
                      <a:pt x="20" y="127"/>
                    </a:lnTo>
                    <a:lnTo>
                      <a:pt x="12" y="138"/>
                    </a:lnTo>
                    <a:lnTo>
                      <a:pt x="8" y="144"/>
                    </a:lnTo>
                    <a:lnTo>
                      <a:pt x="3" y="148"/>
                    </a:lnTo>
                    <a:lnTo>
                      <a:pt x="3" y="148"/>
                    </a:lnTo>
                    <a:lnTo>
                      <a:pt x="0" y="149"/>
                    </a:lnTo>
                    <a:lnTo>
                      <a:pt x="0" y="152"/>
                    </a:lnTo>
                    <a:lnTo>
                      <a:pt x="0" y="156"/>
                    </a:lnTo>
                    <a:lnTo>
                      <a:pt x="1" y="157"/>
                    </a:lnTo>
                    <a:lnTo>
                      <a:pt x="4" y="159"/>
                    </a:lnTo>
                    <a:lnTo>
                      <a:pt x="5" y="159"/>
                    </a:lnTo>
                    <a:lnTo>
                      <a:pt x="8" y="159"/>
                    </a:lnTo>
                    <a:lnTo>
                      <a:pt x="8" y="159"/>
                    </a:lnTo>
                    <a:lnTo>
                      <a:pt x="16" y="152"/>
                    </a:lnTo>
                    <a:lnTo>
                      <a:pt x="23" y="145"/>
                    </a:lnTo>
                    <a:lnTo>
                      <a:pt x="28" y="137"/>
                    </a:lnTo>
                    <a:lnTo>
                      <a:pt x="35" y="129"/>
                    </a:lnTo>
                    <a:lnTo>
                      <a:pt x="46" y="111"/>
                    </a:lnTo>
                    <a:lnTo>
                      <a:pt x="55" y="95"/>
                    </a:lnTo>
                    <a:lnTo>
                      <a:pt x="55" y="95"/>
                    </a:lnTo>
                    <a:lnTo>
                      <a:pt x="72" y="73"/>
                    </a:lnTo>
                    <a:lnTo>
                      <a:pt x="89" y="51"/>
                    </a:lnTo>
                    <a:lnTo>
                      <a:pt x="106" y="31"/>
                    </a:lnTo>
                    <a:lnTo>
                      <a:pt x="125" y="11"/>
                    </a:lnTo>
                    <a:lnTo>
                      <a:pt x="125" y="11"/>
                    </a:lnTo>
                    <a:lnTo>
                      <a:pt x="126" y="9"/>
                    </a:lnTo>
                    <a:lnTo>
                      <a:pt x="127" y="7"/>
                    </a:lnTo>
                    <a:lnTo>
                      <a:pt x="126" y="4"/>
                    </a:lnTo>
                    <a:lnTo>
                      <a:pt x="125" y="3"/>
                    </a:lnTo>
                    <a:lnTo>
                      <a:pt x="123" y="1"/>
                    </a:lnTo>
                    <a:lnTo>
                      <a:pt x="121" y="0"/>
                    </a:lnTo>
                    <a:lnTo>
                      <a:pt x="119" y="1"/>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9" name="Freeform 978">
                <a:extLst>
                  <a:ext uri="{FF2B5EF4-FFF2-40B4-BE49-F238E27FC236}">
                    <a16:creationId xmlns:a16="http://schemas.microsoft.com/office/drawing/2014/main" id="{AC2559C5-D8D4-4D64-BFEB-C17F733E49A2}"/>
                  </a:ext>
                </a:extLst>
              </p:cNvPr>
              <p:cNvSpPr/>
              <p:nvPr/>
            </p:nvSpPr>
            <p:spPr>
              <a:xfrm>
                <a:off x="4795839" y="3335338"/>
                <a:ext cx="66675" cy="80963"/>
              </a:xfrm>
              <a:custGeom>
                <a:avLst/>
                <a:gdLst/>
                <a:ahLst/>
                <a:cxnLst>
                  <a:cxn ang="0">
                    <a:pos x="60945" y="1577"/>
                  </a:cxn>
                  <a:cxn ang="0">
                    <a:pos x="60945" y="1577"/>
                  </a:cxn>
                  <a:cxn ang="0">
                    <a:pos x="44797" y="18926"/>
                  </a:cxn>
                  <a:cxn ang="0">
                    <a:pos x="29170" y="36276"/>
                  </a:cxn>
                  <a:cxn ang="0">
                    <a:pos x="14585" y="55728"/>
                  </a:cxn>
                  <a:cxn ang="0">
                    <a:pos x="7293" y="65717"/>
                  </a:cxn>
                  <a:cxn ang="0">
                    <a:pos x="0" y="75706"/>
                  </a:cxn>
                  <a:cxn ang="0">
                    <a:pos x="0" y="75706"/>
                  </a:cxn>
                  <a:cxn ang="0">
                    <a:pos x="0" y="77283"/>
                  </a:cxn>
                  <a:cxn ang="0">
                    <a:pos x="0" y="77809"/>
                  </a:cxn>
                  <a:cxn ang="0">
                    <a:pos x="1563" y="79912"/>
                  </a:cxn>
                  <a:cxn ang="0">
                    <a:pos x="3646" y="80963"/>
                  </a:cxn>
                  <a:cxn ang="0">
                    <a:pos x="4688" y="79912"/>
                  </a:cxn>
                  <a:cxn ang="0">
                    <a:pos x="5730" y="79386"/>
                  </a:cxn>
                  <a:cxn ang="0">
                    <a:pos x="8855" y="76231"/>
                  </a:cxn>
                  <a:cxn ang="0">
                    <a:pos x="8855" y="76231"/>
                  </a:cxn>
                  <a:cxn ang="0">
                    <a:pos x="9376" y="75180"/>
                  </a:cxn>
                  <a:cxn ang="0">
                    <a:pos x="9376" y="73603"/>
                  </a:cxn>
                  <a:cxn ang="0">
                    <a:pos x="9376" y="73603"/>
                  </a:cxn>
                  <a:cxn ang="0">
                    <a:pos x="22399" y="55728"/>
                  </a:cxn>
                  <a:cxn ang="0">
                    <a:pos x="36463" y="37853"/>
                  </a:cxn>
                  <a:cxn ang="0">
                    <a:pos x="50527" y="21555"/>
                  </a:cxn>
                  <a:cxn ang="0">
                    <a:pos x="66154" y="5783"/>
                  </a:cxn>
                  <a:cxn ang="0">
                    <a:pos x="66154" y="5783"/>
                  </a:cxn>
                  <a:cxn ang="0">
                    <a:pos x="66675" y="4206"/>
                  </a:cxn>
                  <a:cxn ang="0">
                    <a:pos x="66675" y="3680"/>
                  </a:cxn>
                  <a:cxn ang="0">
                    <a:pos x="66675" y="2103"/>
                  </a:cxn>
                  <a:cxn ang="0">
                    <a:pos x="66154" y="1577"/>
                  </a:cxn>
                  <a:cxn ang="0">
                    <a:pos x="64591" y="1051"/>
                  </a:cxn>
                  <a:cxn ang="0">
                    <a:pos x="64071" y="0"/>
                  </a:cxn>
                  <a:cxn ang="0">
                    <a:pos x="62508" y="1051"/>
                  </a:cxn>
                  <a:cxn ang="0">
                    <a:pos x="60945" y="1577"/>
                  </a:cxn>
                  <a:cxn ang="0">
                    <a:pos x="60945" y="1577"/>
                  </a:cxn>
                </a:cxnLst>
                <a:rect l="0" t="0" r="0" b="0"/>
                <a:pathLst>
                  <a:path w="128" h="154">
                    <a:moveTo>
                      <a:pt x="117" y="3"/>
                    </a:moveTo>
                    <a:lnTo>
                      <a:pt x="117" y="3"/>
                    </a:lnTo>
                    <a:lnTo>
                      <a:pt x="86" y="36"/>
                    </a:lnTo>
                    <a:lnTo>
                      <a:pt x="56" y="69"/>
                    </a:lnTo>
                    <a:lnTo>
                      <a:pt x="28" y="106"/>
                    </a:lnTo>
                    <a:lnTo>
                      <a:pt x="14" y="125"/>
                    </a:lnTo>
                    <a:lnTo>
                      <a:pt x="0" y="144"/>
                    </a:lnTo>
                    <a:lnTo>
                      <a:pt x="0" y="144"/>
                    </a:lnTo>
                    <a:lnTo>
                      <a:pt x="0" y="147"/>
                    </a:lnTo>
                    <a:lnTo>
                      <a:pt x="0" y="148"/>
                    </a:lnTo>
                    <a:lnTo>
                      <a:pt x="3" y="152"/>
                    </a:lnTo>
                    <a:lnTo>
                      <a:pt x="7" y="154"/>
                    </a:lnTo>
                    <a:lnTo>
                      <a:pt x="9" y="152"/>
                    </a:lnTo>
                    <a:lnTo>
                      <a:pt x="11" y="151"/>
                    </a:lnTo>
                    <a:lnTo>
                      <a:pt x="17" y="145"/>
                    </a:lnTo>
                    <a:lnTo>
                      <a:pt x="17" y="145"/>
                    </a:lnTo>
                    <a:lnTo>
                      <a:pt x="18" y="143"/>
                    </a:lnTo>
                    <a:lnTo>
                      <a:pt x="18" y="140"/>
                    </a:lnTo>
                    <a:lnTo>
                      <a:pt x="18" y="140"/>
                    </a:lnTo>
                    <a:lnTo>
                      <a:pt x="43" y="106"/>
                    </a:lnTo>
                    <a:lnTo>
                      <a:pt x="70" y="72"/>
                    </a:lnTo>
                    <a:lnTo>
                      <a:pt x="97" y="41"/>
                    </a:lnTo>
                    <a:lnTo>
                      <a:pt x="127" y="11"/>
                    </a:lnTo>
                    <a:lnTo>
                      <a:pt x="127" y="11"/>
                    </a:lnTo>
                    <a:lnTo>
                      <a:pt x="128" y="8"/>
                    </a:lnTo>
                    <a:lnTo>
                      <a:pt x="128" y="7"/>
                    </a:lnTo>
                    <a:lnTo>
                      <a:pt x="128" y="4"/>
                    </a:lnTo>
                    <a:lnTo>
                      <a:pt x="127" y="3"/>
                    </a:lnTo>
                    <a:lnTo>
                      <a:pt x="124" y="2"/>
                    </a:lnTo>
                    <a:lnTo>
                      <a:pt x="123" y="0"/>
                    </a:lnTo>
                    <a:lnTo>
                      <a:pt x="120" y="2"/>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0" name="Freeform 979">
                <a:extLst>
                  <a:ext uri="{FF2B5EF4-FFF2-40B4-BE49-F238E27FC236}">
                    <a16:creationId xmlns:a16="http://schemas.microsoft.com/office/drawing/2014/main" id="{D122E242-2F74-4783-AF10-63C4467035D9}"/>
                  </a:ext>
                </a:extLst>
              </p:cNvPr>
              <p:cNvSpPr/>
              <p:nvPr/>
            </p:nvSpPr>
            <p:spPr>
              <a:xfrm>
                <a:off x="4818064" y="3357563"/>
                <a:ext cx="49213" cy="55563"/>
              </a:xfrm>
              <a:custGeom>
                <a:avLst/>
                <a:gdLst/>
                <a:ahLst/>
                <a:cxnLst>
                  <a:cxn ang="0">
                    <a:pos x="43329" y="539"/>
                  </a:cxn>
                  <a:cxn ang="0">
                    <a:pos x="43329" y="539"/>
                  </a:cxn>
                  <a:cxn ang="0">
                    <a:pos x="33165" y="9171"/>
                  </a:cxn>
                  <a:cxn ang="0">
                    <a:pos x="28886" y="13486"/>
                  </a:cxn>
                  <a:cxn ang="0">
                    <a:pos x="24607" y="18881"/>
                  </a:cxn>
                  <a:cxn ang="0">
                    <a:pos x="24607" y="18881"/>
                  </a:cxn>
                  <a:cxn ang="0">
                    <a:pos x="12838" y="35064"/>
                  </a:cxn>
                  <a:cxn ang="0">
                    <a:pos x="6954" y="43156"/>
                  </a:cxn>
                  <a:cxn ang="0">
                    <a:pos x="1070" y="50169"/>
                  </a:cxn>
                  <a:cxn ang="0">
                    <a:pos x="1070" y="50169"/>
                  </a:cxn>
                  <a:cxn ang="0">
                    <a:pos x="535" y="51247"/>
                  </a:cxn>
                  <a:cxn ang="0">
                    <a:pos x="0" y="52326"/>
                  </a:cxn>
                  <a:cxn ang="0">
                    <a:pos x="1070" y="54484"/>
                  </a:cxn>
                  <a:cxn ang="0">
                    <a:pos x="2140" y="55563"/>
                  </a:cxn>
                  <a:cxn ang="0">
                    <a:pos x="3210" y="55563"/>
                  </a:cxn>
                  <a:cxn ang="0">
                    <a:pos x="4279" y="55563"/>
                  </a:cxn>
                  <a:cxn ang="0">
                    <a:pos x="5349" y="54484"/>
                  </a:cxn>
                  <a:cxn ang="0">
                    <a:pos x="5349" y="54484"/>
                  </a:cxn>
                  <a:cxn ang="0">
                    <a:pos x="10698" y="48011"/>
                  </a:cxn>
                  <a:cxn ang="0">
                    <a:pos x="15513" y="41537"/>
                  </a:cxn>
                  <a:cxn ang="0">
                    <a:pos x="20862" y="33985"/>
                  </a:cxn>
                  <a:cxn ang="0">
                    <a:pos x="25676" y="27512"/>
                  </a:cxn>
                  <a:cxn ang="0">
                    <a:pos x="25676" y="27512"/>
                  </a:cxn>
                  <a:cxn ang="0">
                    <a:pos x="36910" y="16183"/>
                  </a:cxn>
                  <a:cxn ang="0">
                    <a:pos x="47608" y="5934"/>
                  </a:cxn>
                  <a:cxn ang="0">
                    <a:pos x="47608" y="5934"/>
                  </a:cxn>
                  <a:cxn ang="0">
                    <a:pos x="48143" y="4316"/>
                  </a:cxn>
                  <a:cxn ang="0">
                    <a:pos x="49213" y="2697"/>
                  </a:cxn>
                  <a:cxn ang="0">
                    <a:pos x="48143" y="2158"/>
                  </a:cxn>
                  <a:cxn ang="0">
                    <a:pos x="47608" y="539"/>
                  </a:cxn>
                  <a:cxn ang="0">
                    <a:pos x="47073" y="0"/>
                  </a:cxn>
                  <a:cxn ang="0">
                    <a:pos x="45469" y="0"/>
                  </a:cxn>
                  <a:cxn ang="0">
                    <a:pos x="44934" y="0"/>
                  </a:cxn>
                  <a:cxn ang="0">
                    <a:pos x="43329" y="539"/>
                  </a:cxn>
                  <a:cxn ang="0">
                    <a:pos x="43329" y="539"/>
                  </a:cxn>
                </a:cxnLst>
                <a:rect l="0" t="0" r="0" b="0"/>
                <a:pathLst>
                  <a:path w="92" h="103">
                    <a:moveTo>
                      <a:pt x="81" y="1"/>
                    </a:moveTo>
                    <a:lnTo>
                      <a:pt x="81" y="1"/>
                    </a:lnTo>
                    <a:lnTo>
                      <a:pt x="62" y="17"/>
                    </a:lnTo>
                    <a:lnTo>
                      <a:pt x="54" y="25"/>
                    </a:lnTo>
                    <a:lnTo>
                      <a:pt x="46" y="35"/>
                    </a:lnTo>
                    <a:lnTo>
                      <a:pt x="46" y="35"/>
                    </a:lnTo>
                    <a:lnTo>
                      <a:pt x="24" y="65"/>
                    </a:lnTo>
                    <a:lnTo>
                      <a:pt x="13" y="80"/>
                    </a:lnTo>
                    <a:lnTo>
                      <a:pt x="2" y="93"/>
                    </a:lnTo>
                    <a:lnTo>
                      <a:pt x="2" y="93"/>
                    </a:lnTo>
                    <a:lnTo>
                      <a:pt x="1" y="95"/>
                    </a:lnTo>
                    <a:lnTo>
                      <a:pt x="0" y="97"/>
                    </a:lnTo>
                    <a:lnTo>
                      <a:pt x="2" y="101"/>
                    </a:lnTo>
                    <a:lnTo>
                      <a:pt x="4" y="103"/>
                    </a:lnTo>
                    <a:lnTo>
                      <a:pt x="6" y="103"/>
                    </a:lnTo>
                    <a:lnTo>
                      <a:pt x="8" y="103"/>
                    </a:lnTo>
                    <a:lnTo>
                      <a:pt x="10" y="101"/>
                    </a:lnTo>
                    <a:lnTo>
                      <a:pt x="10" y="101"/>
                    </a:lnTo>
                    <a:lnTo>
                      <a:pt x="20" y="89"/>
                    </a:lnTo>
                    <a:lnTo>
                      <a:pt x="29" y="77"/>
                    </a:lnTo>
                    <a:lnTo>
                      <a:pt x="39" y="63"/>
                    </a:lnTo>
                    <a:lnTo>
                      <a:pt x="48" y="51"/>
                    </a:lnTo>
                    <a:lnTo>
                      <a:pt x="48" y="51"/>
                    </a:lnTo>
                    <a:lnTo>
                      <a:pt x="69" y="30"/>
                    </a:lnTo>
                    <a:lnTo>
                      <a:pt x="89" y="11"/>
                    </a:lnTo>
                    <a:lnTo>
                      <a:pt x="89" y="11"/>
                    </a:lnTo>
                    <a:lnTo>
                      <a:pt x="90" y="8"/>
                    </a:lnTo>
                    <a:lnTo>
                      <a:pt x="92" y="5"/>
                    </a:lnTo>
                    <a:lnTo>
                      <a:pt x="90" y="4"/>
                    </a:lnTo>
                    <a:lnTo>
                      <a:pt x="89" y="1"/>
                    </a:lnTo>
                    <a:lnTo>
                      <a:pt x="88" y="0"/>
                    </a:lnTo>
                    <a:lnTo>
                      <a:pt x="85" y="0"/>
                    </a:lnTo>
                    <a:lnTo>
                      <a:pt x="84" y="0"/>
                    </a:lnTo>
                    <a:lnTo>
                      <a:pt x="81" y="1"/>
                    </a:lnTo>
                    <a:lnTo>
                      <a:pt x="8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1" name="Freeform 980">
                <a:extLst>
                  <a:ext uri="{FF2B5EF4-FFF2-40B4-BE49-F238E27FC236}">
                    <a16:creationId xmlns:a16="http://schemas.microsoft.com/office/drawing/2014/main" id="{1C84C24D-2F41-4B8F-9F6F-40AE55AD4E27}"/>
                  </a:ext>
                </a:extLst>
              </p:cNvPr>
              <p:cNvSpPr/>
              <p:nvPr/>
            </p:nvSpPr>
            <p:spPr>
              <a:xfrm>
                <a:off x="4840289" y="3370263"/>
                <a:ext cx="26988" cy="39688"/>
              </a:xfrm>
              <a:custGeom>
                <a:avLst/>
                <a:gdLst/>
                <a:ahLst/>
                <a:cxnLst>
                  <a:cxn ang="0">
                    <a:pos x="20379" y="2175"/>
                  </a:cxn>
                  <a:cxn ang="0">
                    <a:pos x="20379" y="2175"/>
                  </a:cxn>
                  <a:cxn ang="0">
                    <a:pos x="18176" y="6524"/>
                  </a:cxn>
                  <a:cxn ang="0">
                    <a:pos x="15422" y="10873"/>
                  </a:cxn>
                  <a:cxn ang="0">
                    <a:pos x="10465" y="18485"/>
                  </a:cxn>
                  <a:cxn ang="0">
                    <a:pos x="4957" y="26640"/>
                  </a:cxn>
                  <a:cxn ang="0">
                    <a:pos x="0" y="34795"/>
                  </a:cxn>
                  <a:cxn ang="0">
                    <a:pos x="0" y="34795"/>
                  </a:cxn>
                  <a:cxn ang="0">
                    <a:pos x="0" y="36426"/>
                  </a:cxn>
                  <a:cxn ang="0">
                    <a:pos x="0" y="37513"/>
                  </a:cxn>
                  <a:cxn ang="0">
                    <a:pos x="1652" y="39144"/>
                  </a:cxn>
                  <a:cxn ang="0">
                    <a:pos x="2754" y="39688"/>
                  </a:cxn>
                  <a:cxn ang="0">
                    <a:pos x="3855" y="39688"/>
                  </a:cxn>
                  <a:cxn ang="0">
                    <a:pos x="4957" y="39144"/>
                  </a:cxn>
                  <a:cxn ang="0">
                    <a:pos x="6059" y="37513"/>
                  </a:cxn>
                  <a:cxn ang="0">
                    <a:pos x="6059" y="37513"/>
                  </a:cxn>
                  <a:cxn ang="0">
                    <a:pos x="11016" y="29358"/>
                  </a:cxn>
                  <a:cxn ang="0">
                    <a:pos x="17074" y="21203"/>
                  </a:cxn>
                  <a:cxn ang="0">
                    <a:pos x="22582" y="13592"/>
                  </a:cxn>
                  <a:cxn ang="0">
                    <a:pos x="24785" y="8699"/>
                  </a:cxn>
                  <a:cxn ang="0">
                    <a:pos x="25886" y="4349"/>
                  </a:cxn>
                  <a:cxn ang="0">
                    <a:pos x="25886" y="4349"/>
                  </a:cxn>
                  <a:cxn ang="0">
                    <a:pos x="26988" y="3262"/>
                  </a:cxn>
                  <a:cxn ang="0">
                    <a:pos x="25886" y="1631"/>
                  </a:cxn>
                  <a:cxn ang="0">
                    <a:pos x="25336" y="544"/>
                  </a:cxn>
                  <a:cxn ang="0">
                    <a:pos x="24785" y="0"/>
                  </a:cxn>
                  <a:cxn ang="0">
                    <a:pos x="21480" y="0"/>
                  </a:cxn>
                  <a:cxn ang="0">
                    <a:pos x="20929" y="544"/>
                  </a:cxn>
                  <a:cxn ang="0">
                    <a:pos x="20379" y="2175"/>
                  </a:cxn>
                  <a:cxn ang="0">
                    <a:pos x="20379" y="2175"/>
                  </a:cxn>
                </a:cxnLst>
                <a:rect l="0" t="0" r="0" b="0"/>
                <a:pathLst>
                  <a:path w="49" h="73">
                    <a:moveTo>
                      <a:pt x="37" y="4"/>
                    </a:moveTo>
                    <a:lnTo>
                      <a:pt x="37" y="4"/>
                    </a:lnTo>
                    <a:lnTo>
                      <a:pt x="33" y="12"/>
                    </a:lnTo>
                    <a:lnTo>
                      <a:pt x="28" y="20"/>
                    </a:lnTo>
                    <a:lnTo>
                      <a:pt x="19" y="34"/>
                    </a:lnTo>
                    <a:lnTo>
                      <a:pt x="9" y="49"/>
                    </a:lnTo>
                    <a:lnTo>
                      <a:pt x="0" y="64"/>
                    </a:lnTo>
                    <a:lnTo>
                      <a:pt x="0" y="64"/>
                    </a:lnTo>
                    <a:lnTo>
                      <a:pt x="0" y="67"/>
                    </a:lnTo>
                    <a:lnTo>
                      <a:pt x="0" y="69"/>
                    </a:lnTo>
                    <a:lnTo>
                      <a:pt x="3" y="72"/>
                    </a:lnTo>
                    <a:lnTo>
                      <a:pt x="5" y="73"/>
                    </a:lnTo>
                    <a:lnTo>
                      <a:pt x="7" y="73"/>
                    </a:lnTo>
                    <a:lnTo>
                      <a:pt x="9" y="72"/>
                    </a:lnTo>
                    <a:lnTo>
                      <a:pt x="11" y="69"/>
                    </a:lnTo>
                    <a:lnTo>
                      <a:pt x="11" y="69"/>
                    </a:lnTo>
                    <a:lnTo>
                      <a:pt x="20" y="54"/>
                    </a:lnTo>
                    <a:lnTo>
                      <a:pt x="31" y="39"/>
                    </a:lnTo>
                    <a:lnTo>
                      <a:pt x="41" y="25"/>
                    </a:lnTo>
                    <a:lnTo>
                      <a:pt x="45" y="16"/>
                    </a:lnTo>
                    <a:lnTo>
                      <a:pt x="47" y="8"/>
                    </a:lnTo>
                    <a:lnTo>
                      <a:pt x="47" y="8"/>
                    </a:lnTo>
                    <a:lnTo>
                      <a:pt x="49" y="6"/>
                    </a:lnTo>
                    <a:lnTo>
                      <a:pt x="47" y="3"/>
                    </a:lnTo>
                    <a:lnTo>
                      <a:pt x="46" y="1"/>
                    </a:lnTo>
                    <a:lnTo>
                      <a:pt x="45" y="0"/>
                    </a:lnTo>
                    <a:lnTo>
                      <a:pt x="39" y="0"/>
                    </a:lnTo>
                    <a:lnTo>
                      <a:pt x="38" y="1"/>
                    </a:lnTo>
                    <a:lnTo>
                      <a:pt x="37" y="4"/>
                    </a:lnTo>
                    <a:lnTo>
                      <a:pt x="3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2" name="Freeform 981">
                <a:extLst>
                  <a:ext uri="{FF2B5EF4-FFF2-40B4-BE49-F238E27FC236}">
                    <a16:creationId xmlns:a16="http://schemas.microsoft.com/office/drawing/2014/main" id="{432D46AF-520A-4E48-89D3-FA97A9E9C1F3}"/>
                  </a:ext>
                </a:extLst>
              </p:cNvPr>
              <p:cNvSpPr/>
              <p:nvPr/>
            </p:nvSpPr>
            <p:spPr>
              <a:xfrm>
                <a:off x="5611814" y="3319463"/>
                <a:ext cx="38100" cy="57150"/>
              </a:xfrm>
              <a:custGeom>
                <a:avLst/>
                <a:gdLst/>
                <a:ahLst/>
                <a:cxnLst>
                  <a:cxn ang="0">
                    <a:pos x="31221" y="3117"/>
                  </a:cxn>
                  <a:cxn ang="0">
                    <a:pos x="31221" y="3117"/>
                  </a:cxn>
                  <a:cxn ang="0">
                    <a:pos x="31221" y="7274"/>
                  </a:cxn>
                  <a:cxn ang="0">
                    <a:pos x="30162" y="10910"/>
                  </a:cxn>
                  <a:cxn ang="0">
                    <a:pos x="25929" y="17665"/>
                  </a:cxn>
                  <a:cxn ang="0">
                    <a:pos x="21167" y="24419"/>
                  </a:cxn>
                  <a:cxn ang="0">
                    <a:pos x="16404" y="30653"/>
                  </a:cxn>
                  <a:cxn ang="0">
                    <a:pos x="16404" y="30653"/>
                  </a:cxn>
                  <a:cxn ang="0">
                    <a:pos x="8467" y="41044"/>
                  </a:cxn>
                  <a:cxn ang="0">
                    <a:pos x="4763" y="46759"/>
                  </a:cxn>
                  <a:cxn ang="0">
                    <a:pos x="529" y="51435"/>
                  </a:cxn>
                  <a:cxn ang="0">
                    <a:pos x="529" y="51435"/>
                  </a:cxn>
                  <a:cxn ang="0">
                    <a:pos x="0" y="52994"/>
                  </a:cxn>
                  <a:cxn ang="0">
                    <a:pos x="0" y="54552"/>
                  </a:cxn>
                  <a:cxn ang="0">
                    <a:pos x="529" y="56111"/>
                  </a:cxn>
                  <a:cxn ang="0">
                    <a:pos x="1058" y="56630"/>
                  </a:cxn>
                  <a:cxn ang="0">
                    <a:pos x="2646" y="57150"/>
                  </a:cxn>
                  <a:cxn ang="0">
                    <a:pos x="4233" y="57150"/>
                  </a:cxn>
                  <a:cxn ang="0">
                    <a:pos x="4763" y="56111"/>
                  </a:cxn>
                  <a:cxn ang="0">
                    <a:pos x="4763" y="56111"/>
                  </a:cxn>
                  <a:cxn ang="0">
                    <a:pos x="10583" y="50396"/>
                  </a:cxn>
                  <a:cxn ang="0">
                    <a:pos x="15875" y="44161"/>
                  </a:cxn>
                  <a:cxn ang="0">
                    <a:pos x="24871" y="30653"/>
                  </a:cxn>
                  <a:cxn ang="0">
                    <a:pos x="24871" y="30653"/>
                  </a:cxn>
                  <a:cxn ang="0">
                    <a:pos x="29104" y="24419"/>
                  </a:cxn>
                  <a:cxn ang="0">
                    <a:pos x="33338" y="17665"/>
                  </a:cxn>
                  <a:cxn ang="0">
                    <a:pos x="36513" y="10910"/>
                  </a:cxn>
                  <a:cxn ang="0">
                    <a:pos x="38100" y="7274"/>
                  </a:cxn>
                  <a:cxn ang="0">
                    <a:pos x="38100" y="3117"/>
                  </a:cxn>
                  <a:cxn ang="0">
                    <a:pos x="38100" y="3117"/>
                  </a:cxn>
                  <a:cxn ang="0">
                    <a:pos x="38100" y="2598"/>
                  </a:cxn>
                  <a:cxn ang="0">
                    <a:pos x="37042" y="1039"/>
                  </a:cxn>
                  <a:cxn ang="0">
                    <a:pos x="36513" y="0"/>
                  </a:cxn>
                  <a:cxn ang="0">
                    <a:pos x="34925" y="0"/>
                  </a:cxn>
                  <a:cxn ang="0">
                    <a:pos x="32808" y="1039"/>
                  </a:cxn>
                  <a:cxn ang="0">
                    <a:pos x="32279" y="2598"/>
                  </a:cxn>
                  <a:cxn ang="0">
                    <a:pos x="31221" y="3117"/>
                  </a:cxn>
                  <a:cxn ang="0">
                    <a:pos x="31221" y="3117"/>
                  </a:cxn>
                </a:cxnLst>
                <a:rect l="0" t="0" r="0" b="0"/>
                <a:pathLst>
                  <a:path w="72" h="110">
                    <a:moveTo>
                      <a:pt x="59" y="6"/>
                    </a:moveTo>
                    <a:lnTo>
                      <a:pt x="59" y="6"/>
                    </a:lnTo>
                    <a:lnTo>
                      <a:pt x="59" y="14"/>
                    </a:lnTo>
                    <a:lnTo>
                      <a:pt x="57" y="21"/>
                    </a:lnTo>
                    <a:lnTo>
                      <a:pt x="49" y="34"/>
                    </a:lnTo>
                    <a:lnTo>
                      <a:pt x="40" y="47"/>
                    </a:lnTo>
                    <a:lnTo>
                      <a:pt x="31" y="59"/>
                    </a:lnTo>
                    <a:lnTo>
                      <a:pt x="31" y="59"/>
                    </a:lnTo>
                    <a:lnTo>
                      <a:pt x="16" y="79"/>
                    </a:lnTo>
                    <a:lnTo>
                      <a:pt x="9" y="90"/>
                    </a:lnTo>
                    <a:lnTo>
                      <a:pt x="1" y="99"/>
                    </a:lnTo>
                    <a:lnTo>
                      <a:pt x="1" y="99"/>
                    </a:lnTo>
                    <a:lnTo>
                      <a:pt x="0" y="102"/>
                    </a:lnTo>
                    <a:lnTo>
                      <a:pt x="0" y="105"/>
                    </a:lnTo>
                    <a:lnTo>
                      <a:pt x="1" y="108"/>
                    </a:lnTo>
                    <a:lnTo>
                      <a:pt x="2" y="109"/>
                    </a:lnTo>
                    <a:lnTo>
                      <a:pt x="5" y="110"/>
                    </a:lnTo>
                    <a:lnTo>
                      <a:pt x="8" y="110"/>
                    </a:lnTo>
                    <a:lnTo>
                      <a:pt x="9" y="108"/>
                    </a:lnTo>
                    <a:lnTo>
                      <a:pt x="9" y="108"/>
                    </a:lnTo>
                    <a:lnTo>
                      <a:pt x="20" y="97"/>
                    </a:lnTo>
                    <a:lnTo>
                      <a:pt x="30" y="85"/>
                    </a:lnTo>
                    <a:lnTo>
                      <a:pt x="47" y="59"/>
                    </a:lnTo>
                    <a:lnTo>
                      <a:pt x="47" y="59"/>
                    </a:lnTo>
                    <a:lnTo>
                      <a:pt x="55" y="47"/>
                    </a:lnTo>
                    <a:lnTo>
                      <a:pt x="63" y="34"/>
                    </a:lnTo>
                    <a:lnTo>
                      <a:pt x="69" y="21"/>
                    </a:lnTo>
                    <a:lnTo>
                      <a:pt x="72" y="14"/>
                    </a:lnTo>
                    <a:lnTo>
                      <a:pt x="72" y="6"/>
                    </a:lnTo>
                    <a:lnTo>
                      <a:pt x="72" y="6"/>
                    </a:lnTo>
                    <a:lnTo>
                      <a:pt x="72" y="5"/>
                    </a:lnTo>
                    <a:lnTo>
                      <a:pt x="70" y="2"/>
                    </a:lnTo>
                    <a:lnTo>
                      <a:pt x="69" y="0"/>
                    </a:lnTo>
                    <a:lnTo>
                      <a:pt x="66" y="0"/>
                    </a:lnTo>
                    <a:lnTo>
                      <a:pt x="62" y="2"/>
                    </a:lnTo>
                    <a:lnTo>
                      <a:pt x="61" y="5"/>
                    </a:lnTo>
                    <a:lnTo>
                      <a:pt x="59" y="6"/>
                    </a:lnTo>
                    <a:lnTo>
                      <a:pt x="5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3" name="Freeform 982">
                <a:extLst>
                  <a:ext uri="{FF2B5EF4-FFF2-40B4-BE49-F238E27FC236}">
                    <a16:creationId xmlns:a16="http://schemas.microsoft.com/office/drawing/2014/main" id="{97616F38-E6E3-4D69-842B-62D90050384B}"/>
                  </a:ext>
                </a:extLst>
              </p:cNvPr>
              <p:cNvSpPr/>
              <p:nvPr/>
            </p:nvSpPr>
            <p:spPr>
              <a:xfrm>
                <a:off x="5627689" y="3325813"/>
                <a:ext cx="44450" cy="53975"/>
              </a:xfrm>
              <a:custGeom>
                <a:avLst/>
                <a:gdLst/>
                <a:ahLst/>
                <a:cxnLst>
                  <a:cxn ang="0">
                    <a:pos x="40746" y="0"/>
                  </a:cxn>
                  <a:cxn ang="0">
                    <a:pos x="40746" y="0"/>
                  </a:cxn>
                  <a:cxn ang="0">
                    <a:pos x="34396" y="3144"/>
                  </a:cxn>
                  <a:cxn ang="0">
                    <a:pos x="28575" y="8384"/>
                  </a:cxn>
                  <a:cxn ang="0">
                    <a:pos x="23283" y="14149"/>
                  </a:cxn>
                  <a:cxn ang="0">
                    <a:pos x="20108" y="20437"/>
                  </a:cxn>
                  <a:cxn ang="0">
                    <a:pos x="20108" y="20437"/>
                  </a:cxn>
                  <a:cxn ang="0">
                    <a:pos x="16404" y="28298"/>
                  </a:cxn>
                  <a:cxn ang="0">
                    <a:pos x="12700" y="36158"/>
                  </a:cxn>
                  <a:cxn ang="0">
                    <a:pos x="10583" y="39826"/>
                  </a:cxn>
                  <a:cxn ang="0">
                    <a:pos x="7408" y="42970"/>
                  </a:cxn>
                  <a:cxn ang="0">
                    <a:pos x="4763" y="46115"/>
                  </a:cxn>
                  <a:cxn ang="0">
                    <a:pos x="1058" y="48211"/>
                  </a:cxn>
                  <a:cxn ang="0">
                    <a:pos x="1058" y="48211"/>
                  </a:cxn>
                  <a:cxn ang="0">
                    <a:pos x="529" y="48735"/>
                  </a:cxn>
                  <a:cxn ang="0">
                    <a:pos x="0" y="49783"/>
                  </a:cxn>
                  <a:cxn ang="0">
                    <a:pos x="0" y="51879"/>
                  </a:cxn>
                  <a:cxn ang="0">
                    <a:pos x="1058" y="52927"/>
                  </a:cxn>
                  <a:cxn ang="0">
                    <a:pos x="2646" y="53975"/>
                  </a:cxn>
                  <a:cxn ang="0">
                    <a:pos x="6350" y="53975"/>
                  </a:cxn>
                  <a:cxn ang="0">
                    <a:pos x="6350" y="53975"/>
                  </a:cxn>
                  <a:cxn ang="0">
                    <a:pos x="7408" y="53975"/>
                  </a:cxn>
                  <a:cxn ang="0">
                    <a:pos x="8467" y="52927"/>
                  </a:cxn>
                  <a:cxn ang="0">
                    <a:pos x="8996" y="51879"/>
                  </a:cxn>
                  <a:cxn ang="0">
                    <a:pos x="8996" y="50831"/>
                  </a:cxn>
                  <a:cxn ang="0">
                    <a:pos x="8996" y="50831"/>
                  </a:cxn>
                  <a:cxn ang="0">
                    <a:pos x="12171" y="48735"/>
                  </a:cxn>
                  <a:cxn ang="0">
                    <a:pos x="14287" y="46115"/>
                  </a:cxn>
                  <a:cxn ang="0">
                    <a:pos x="17463" y="40350"/>
                  </a:cxn>
                  <a:cxn ang="0">
                    <a:pos x="21167" y="34062"/>
                  </a:cxn>
                  <a:cxn ang="0">
                    <a:pos x="24342" y="27774"/>
                  </a:cxn>
                  <a:cxn ang="0">
                    <a:pos x="26987" y="20437"/>
                  </a:cxn>
                  <a:cxn ang="0">
                    <a:pos x="31221" y="14673"/>
                  </a:cxn>
                  <a:cxn ang="0">
                    <a:pos x="33338" y="12053"/>
                  </a:cxn>
                  <a:cxn ang="0">
                    <a:pos x="36513" y="9957"/>
                  </a:cxn>
                  <a:cxn ang="0">
                    <a:pos x="39158" y="7860"/>
                  </a:cxn>
                  <a:cxn ang="0">
                    <a:pos x="42863" y="6288"/>
                  </a:cxn>
                  <a:cxn ang="0">
                    <a:pos x="42863" y="6288"/>
                  </a:cxn>
                  <a:cxn ang="0">
                    <a:pos x="43392" y="5764"/>
                  </a:cxn>
                  <a:cxn ang="0">
                    <a:pos x="44450" y="4192"/>
                  </a:cxn>
                  <a:cxn ang="0">
                    <a:pos x="44450" y="2096"/>
                  </a:cxn>
                  <a:cxn ang="0">
                    <a:pos x="44450" y="524"/>
                  </a:cxn>
                  <a:cxn ang="0">
                    <a:pos x="43392" y="0"/>
                  </a:cxn>
                  <a:cxn ang="0">
                    <a:pos x="42333" y="0"/>
                  </a:cxn>
                  <a:cxn ang="0">
                    <a:pos x="40746" y="0"/>
                  </a:cxn>
                  <a:cxn ang="0">
                    <a:pos x="40746" y="0"/>
                  </a:cxn>
                </a:cxnLst>
                <a:rect l="0" t="0" r="0" b="0"/>
                <a:pathLst>
                  <a:path w="84" h="103">
                    <a:moveTo>
                      <a:pt x="77" y="0"/>
                    </a:moveTo>
                    <a:lnTo>
                      <a:pt x="77" y="0"/>
                    </a:lnTo>
                    <a:lnTo>
                      <a:pt x="65" y="6"/>
                    </a:lnTo>
                    <a:lnTo>
                      <a:pt x="54" y="16"/>
                    </a:lnTo>
                    <a:lnTo>
                      <a:pt x="44" y="27"/>
                    </a:lnTo>
                    <a:lnTo>
                      <a:pt x="38" y="39"/>
                    </a:lnTo>
                    <a:lnTo>
                      <a:pt x="38" y="39"/>
                    </a:lnTo>
                    <a:lnTo>
                      <a:pt x="31" y="54"/>
                    </a:lnTo>
                    <a:lnTo>
                      <a:pt x="24" y="69"/>
                    </a:lnTo>
                    <a:lnTo>
                      <a:pt x="20" y="76"/>
                    </a:lnTo>
                    <a:lnTo>
                      <a:pt x="14" y="82"/>
                    </a:lnTo>
                    <a:lnTo>
                      <a:pt x="9" y="88"/>
                    </a:lnTo>
                    <a:lnTo>
                      <a:pt x="2" y="92"/>
                    </a:lnTo>
                    <a:lnTo>
                      <a:pt x="2" y="92"/>
                    </a:lnTo>
                    <a:lnTo>
                      <a:pt x="1" y="93"/>
                    </a:lnTo>
                    <a:lnTo>
                      <a:pt x="0" y="95"/>
                    </a:lnTo>
                    <a:lnTo>
                      <a:pt x="0" y="99"/>
                    </a:lnTo>
                    <a:lnTo>
                      <a:pt x="2" y="101"/>
                    </a:lnTo>
                    <a:lnTo>
                      <a:pt x="5" y="103"/>
                    </a:lnTo>
                    <a:lnTo>
                      <a:pt x="12" y="103"/>
                    </a:lnTo>
                    <a:lnTo>
                      <a:pt x="12" y="103"/>
                    </a:lnTo>
                    <a:lnTo>
                      <a:pt x="14" y="103"/>
                    </a:lnTo>
                    <a:lnTo>
                      <a:pt x="16" y="101"/>
                    </a:lnTo>
                    <a:lnTo>
                      <a:pt x="17" y="99"/>
                    </a:lnTo>
                    <a:lnTo>
                      <a:pt x="17" y="97"/>
                    </a:lnTo>
                    <a:lnTo>
                      <a:pt x="17" y="97"/>
                    </a:lnTo>
                    <a:lnTo>
                      <a:pt x="23" y="93"/>
                    </a:lnTo>
                    <a:lnTo>
                      <a:pt x="27" y="88"/>
                    </a:lnTo>
                    <a:lnTo>
                      <a:pt x="33" y="77"/>
                    </a:lnTo>
                    <a:lnTo>
                      <a:pt x="40" y="65"/>
                    </a:lnTo>
                    <a:lnTo>
                      <a:pt x="46" y="53"/>
                    </a:lnTo>
                    <a:lnTo>
                      <a:pt x="51" y="39"/>
                    </a:lnTo>
                    <a:lnTo>
                      <a:pt x="59" y="28"/>
                    </a:lnTo>
                    <a:lnTo>
                      <a:pt x="63" y="23"/>
                    </a:lnTo>
                    <a:lnTo>
                      <a:pt x="69" y="19"/>
                    </a:lnTo>
                    <a:lnTo>
                      <a:pt x="74" y="15"/>
                    </a:lnTo>
                    <a:lnTo>
                      <a:pt x="81" y="12"/>
                    </a:lnTo>
                    <a:lnTo>
                      <a:pt x="81" y="12"/>
                    </a:lnTo>
                    <a:lnTo>
                      <a:pt x="82" y="11"/>
                    </a:lnTo>
                    <a:lnTo>
                      <a:pt x="84" y="8"/>
                    </a:lnTo>
                    <a:lnTo>
                      <a:pt x="84" y="4"/>
                    </a:lnTo>
                    <a:lnTo>
                      <a:pt x="84" y="1"/>
                    </a:lnTo>
                    <a:lnTo>
                      <a:pt x="82" y="0"/>
                    </a:lnTo>
                    <a:lnTo>
                      <a:pt x="80" y="0"/>
                    </a:lnTo>
                    <a:lnTo>
                      <a:pt x="77" y="0"/>
                    </a:lnTo>
                    <a:lnTo>
                      <a:pt x="7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4" name="Freeform 983">
                <a:extLst>
                  <a:ext uri="{FF2B5EF4-FFF2-40B4-BE49-F238E27FC236}">
                    <a16:creationId xmlns:a16="http://schemas.microsoft.com/office/drawing/2014/main" id="{0EF820F4-9230-4B22-A915-89A377A30EC0}"/>
                  </a:ext>
                </a:extLst>
              </p:cNvPr>
              <p:cNvSpPr/>
              <p:nvPr/>
            </p:nvSpPr>
            <p:spPr>
              <a:xfrm>
                <a:off x="5635627" y="3325813"/>
                <a:ext cx="49213" cy="76200"/>
              </a:xfrm>
              <a:custGeom>
                <a:avLst/>
                <a:gdLst/>
                <a:ahLst/>
                <a:cxnLst>
                  <a:cxn ang="0">
                    <a:pos x="43864" y="526"/>
                  </a:cxn>
                  <a:cxn ang="0">
                    <a:pos x="43864" y="526"/>
                  </a:cxn>
                  <a:cxn ang="0">
                    <a:pos x="36910" y="8408"/>
                  </a:cxn>
                  <a:cxn ang="0">
                    <a:pos x="31561" y="16817"/>
                  </a:cxn>
                  <a:cxn ang="0">
                    <a:pos x="25676" y="26276"/>
                  </a:cxn>
                  <a:cxn ang="0">
                    <a:pos x="21397" y="35210"/>
                  </a:cxn>
                  <a:cxn ang="0">
                    <a:pos x="11768" y="54128"/>
                  </a:cxn>
                  <a:cxn ang="0">
                    <a:pos x="6419" y="63062"/>
                  </a:cxn>
                  <a:cxn ang="0">
                    <a:pos x="1070" y="71996"/>
                  </a:cxn>
                  <a:cxn ang="0">
                    <a:pos x="1070" y="71996"/>
                  </a:cxn>
                  <a:cxn ang="0">
                    <a:pos x="0" y="73047"/>
                  </a:cxn>
                  <a:cxn ang="0">
                    <a:pos x="0" y="74098"/>
                  </a:cxn>
                  <a:cxn ang="0">
                    <a:pos x="1070" y="75149"/>
                  </a:cxn>
                  <a:cxn ang="0">
                    <a:pos x="1605" y="76200"/>
                  </a:cxn>
                  <a:cxn ang="0">
                    <a:pos x="4279" y="76200"/>
                  </a:cxn>
                  <a:cxn ang="0">
                    <a:pos x="5349" y="76200"/>
                  </a:cxn>
                  <a:cxn ang="0">
                    <a:pos x="6419" y="74623"/>
                  </a:cxn>
                  <a:cxn ang="0">
                    <a:pos x="6419" y="74623"/>
                  </a:cxn>
                  <a:cxn ang="0">
                    <a:pos x="11768" y="66741"/>
                  </a:cxn>
                  <a:cxn ang="0">
                    <a:pos x="16583" y="57807"/>
                  </a:cxn>
                  <a:cxn ang="0">
                    <a:pos x="26211" y="38888"/>
                  </a:cxn>
                  <a:cxn ang="0">
                    <a:pos x="30491" y="29954"/>
                  </a:cxn>
                  <a:cxn ang="0">
                    <a:pos x="35840" y="21021"/>
                  </a:cxn>
                  <a:cxn ang="0">
                    <a:pos x="41724" y="12612"/>
                  </a:cxn>
                  <a:cxn ang="0">
                    <a:pos x="48143" y="5781"/>
                  </a:cxn>
                  <a:cxn ang="0">
                    <a:pos x="48143" y="5781"/>
                  </a:cxn>
                  <a:cxn ang="0">
                    <a:pos x="48678" y="4204"/>
                  </a:cxn>
                  <a:cxn ang="0">
                    <a:pos x="49213" y="2628"/>
                  </a:cxn>
                  <a:cxn ang="0">
                    <a:pos x="48678" y="2102"/>
                  </a:cxn>
                  <a:cxn ang="0">
                    <a:pos x="48143" y="526"/>
                  </a:cxn>
                  <a:cxn ang="0">
                    <a:pos x="47073" y="0"/>
                  </a:cxn>
                  <a:cxn ang="0">
                    <a:pos x="46003" y="0"/>
                  </a:cxn>
                  <a:cxn ang="0">
                    <a:pos x="44934" y="0"/>
                  </a:cxn>
                  <a:cxn ang="0">
                    <a:pos x="43864" y="526"/>
                  </a:cxn>
                  <a:cxn ang="0">
                    <a:pos x="43864" y="526"/>
                  </a:cxn>
                </a:cxnLst>
                <a:rect l="0" t="0" r="0" b="0"/>
                <a:pathLst>
                  <a:path w="92" h="145">
                    <a:moveTo>
                      <a:pt x="82" y="1"/>
                    </a:moveTo>
                    <a:lnTo>
                      <a:pt x="82" y="1"/>
                    </a:lnTo>
                    <a:lnTo>
                      <a:pt x="69" y="16"/>
                    </a:lnTo>
                    <a:lnTo>
                      <a:pt x="59" y="32"/>
                    </a:lnTo>
                    <a:lnTo>
                      <a:pt x="48" y="50"/>
                    </a:lnTo>
                    <a:lnTo>
                      <a:pt x="40" y="67"/>
                    </a:lnTo>
                    <a:lnTo>
                      <a:pt x="22" y="103"/>
                    </a:lnTo>
                    <a:lnTo>
                      <a:pt x="12" y="120"/>
                    </a:lnTo>
                    <a:lnTo>
                      <a:pt x="2" y="137"/>
                    </a:lnTo>
                    <a:lnTo>
                      <a:pt x="2" y="137"/>
                    </a:lnTo>
                    <a:lnTo>
                      <a:pt x="0" y="139"/>
                    </a:lnTo>
                    <a:lnTo>
                      <a:pt x="0" y="141"/>
                    </a:lnTo>
                    <a:lnTo>
                      <a:pt x="2" y="143"/>
                    </a:lnTo>
                    <a:lnTo>
                      <a:pt x="3" y="145"/>
                    </a:lnTo>
                    <a:lnTo>
                      <a:pt x="8" y="145"/>
                    </a:lnTo>
                    <a:lnTo>
                      <a:pt x="10" y="145"/>
                    </a:lnTo>
                    <a:lnTo>
                      <a:pt x="12" y="142"/>
                    </a:lnTo>
                    <a:lnTo>
                      <a:pt x="12" y="142"/>
                    </a:lnTo>
                    <a:lnTo>
                      <a:pt x="22" y="127"/>
                    </a:lnTo>
                    <a:lnTo>
                      <a:pt x="31" y="110"/>
                    </a:lnTo>
                    <a:lnTo>
                      <a:pt x="49" y="74"/>
                    </a:lnTo>
                    <a:lnTo>
                      <a:pt x="57" y="57"/>
                    </a:lnTo>
                    <a:lnTo>
                      <a:pt x="67" y="40"/>
                    </a:lnTo>
                    <a:lnTo>
                      <a:pt x="78" y="24"/>
                    </a:lnTo>
                    <a:lnTo>
                      <a:pt x="90" y="11"/>
                    </a:lnTo>
                    <a:lnTo>
                      <a:pt x="90" y="11"/>
                    </a:lnTo>
                    <a:lnTo>
                      <a:pt x="91" y="8"/>
                    </a:lnTo>
                    <a:lnTo>
                      <a:pt x="92" y="5"/>
                    </a:lnTo>
                    <a:lnTo>
                      <a:pt x="91" y="4"/>
                    </a:lnTo>
                    <a:lnTo>
                      <a:pt x="90" y="1"/>
                    </a:lnTo>
                    <a:lnTo>
                      <a:pt x="88" y="0"/>
                    </a:lnTo>
                    <a:lnTo>
                      <a:pt x="86" y="0"/>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5" name="Freeform 984">
                <a:extLst>
                  <a:ext uri="{FF2B5EF4-FFF2-40B4-BE49-F238E27FC236}">
                    <a16:creationId xmlns:a16="http://schemas.microsoft.com/office/drawing/2014/main" id="{2E505365-3595-4784-8842-9FA2E3FE308A}"/>
                  </a:ext>
                </a:extLst>
              </p:cNvPr>
              <p:cNvSpPr/>
              <p:nvPr/>
            </p:nvSpPr>
            <p:spPr>
              <a:xfrm>
                <a:off x="5646739" y="3335338"/>
                <a:ext cx="53975" cy="74613"/>
              </a:xfrm>
              <a:custGeom>
                <a:avLst/>
                <a:gdLst/>
                <a:ahLst/>
                <a:cxnLst>
                  <a:cxn ang="0">
                    <a:pos x="47687" y="2147"/>
                  </a:cxn>
                  <a:cxn ang="0">
                    <a:pos x="47687" y="2147"/>
                  </a:cxn>
                  <a:cxn ang="0">
                    <a:pos x="46115" y="4831"/>
                  </a:cxn>
                  <a:cxn ang="0">
                    <a:pos x="43494" y="9125"/>
                  </a:cxn>
                  <a:cxn ang="0">
                    <a:pos x="38254" y="17177"/>
                  </a:cxn>
                  <a:cxn ang="0">
                    <a:pos x="38254" y="17177"/>
                  </a:cxn>
                  <a:cxn ang="0">
                    <a:pos x="35634" y="21471"/>
                  </a:cxn>
                  <a:cxn ang="0">
                    <a:pos x="33014" y="25766"/>
                  </a:cxn>
                  <a:cxn ang="0">
                    <a:pos x="26201" y="33817"/>
                  </a:cxn>
                  <a:cxn ang="0">
                    <a:pos x="26201" y="33817"/>
                  </a:cxn>
                  <a:cxn ang="0">
                    <a:pos x="14149" y="52068"/>
                  </a:cxn>
                  <a:cxn ang="0">
                    <a:pos x="7860" y="61193"/>
                  </a:cxn>
                  <a:cxn ang="0">
                    <a:pos x="1048" y="69245"/>
                  </a:cxn>
                  <a:cxn ang="0">
                    <a:pos x="1048" y="69245"/>
                  </a:cxn>
                  <a:cxn ang="0">
                    <a:pos x="0" y="70319"/>
                  </a:cxn>
                  <a:cxn ang="0">
                    <a:pos x="0" y="71392"/>
                  </a:cxn>
                  <a:cxn ang="0">
                    <a:pos x="0" y="72466"/>
                  </a:cxn>
                  <a:cxn ang="0">
                    <a:pos x="1048" y="73539"/>
                  </a:cxn>
                  <a:cxn ang="0">
                    <a:pos x="3144" y="74613"/>
                  </a:cxn>
                  <a:cxn ang="0">
                    <a:pos x="4192" y="74076"/>
                  </a:cxn>
                  <a:cxn ang="0">
                    <a:pos x="5764" y="73539"/>
                  </a:cxn>
                  <a:cxn ang="0">
                    <a:pos x="5764" y="73539"/>
                  </a:cxn>
                  <a:cxn ang="0">
                    <a:pos x="9433" y="71392"/>
                  </a:cxn>
                  <a:cxn ang="0">
                    <a:pos x="9433" y="71392"/>
                  </a:cxn>
                  <a:cxn ang="0">
                    <a:pos x="11529" y="70319"/>
                  </a:cxn>
                  <a:cxn ang="0">
                    <a:pos x="12053" y="69245"/>
                  </a:cxn>
                  <a:cxn ang="0">
                    <a:pos x="13101" y="67635"/>
                  </a:cxn>
                  <a:cxn ang="0">
                    <a:pos x="12053" y="66024"/>
                  </a:cxn>
                  <a:cxn ang="0">
                    <a:pos x="12053" y="66024"/>
                  </a:cxn>
                  <a:cxn ang="0">
                    <a:pos x="22009" y="51531"/>
                  </a:cxn>
                  <a:cxn ang="0">
                    <a:pos x="31966" y="37038"/>
                  </a:cxn>
                  <a:cxn ang="0">
                    <a:pos x="31966" y="37038"/>
                  </a:cxn>
                  <a:cxn ang="0">
                    <a:pos x="37730" y="29523"/>
                  </a:cxn>
                  <a:cxn ang="0">
                    <a:pos x="44018" y="20935"/>
                  </a:cxn>
                  <a:cxn ang="0">
                    <a:pos x="49783" y="12883"/>
                  </a:cxn>
                  <a:cxn ang="0">
                    <a:pos x="52927" y="8052"/>
                  </a:cxn>
                  <a:cxn ang="0">
                    <a:pos x="53975" y="3221"/>
                  </a:cxn>
                  <a:cxn ang="0">
                    <a:pos x="53975" y="3221"/>
                  </a:cxn>
                  <a:cxn ang="0">
                    <a:pos x="53975" y="2147"/>
                  </a:cxn>
                  <a:cxn ang="0">
                    <a:pos x="53975" y="1074"/>
                  </a:cxn>
                  <a:cxn ang="0">
                    <a:pos x="52927" y="0"/>
                  </a:cxn>
                  <a:cxn ang="0">
                    <a:pos x="51879" y="0"/>
                  </a:cxn>
                  <a:cxn ang="0">
                    <a:pos x="50831" y="0"/>
                  </a:cxn>
                  <a:cxn ang="0">
                    <a:pos x="49783" y="0"/>
                  </a:cxn>
                  <a:cxn ang="0">
                    <a:pos x="48211" y="537"/>
                  </a:cxn>
                  <a:cxn ang="0">
                    <a:pos x="47687" y="2147"/>
                  </a:cxn>
                  <a:cxn ang="0">
                    <a:pos x="47687" y="2147"/>
                  </a:cxn>
                </a:cxnLst>
                <a:rect l="0" t="0" r="0" b="0"/>
                <a:pathLst>
                  <a:path w="103" h="139">
                    <a:moveTo>
                      <a:pt x="91" y="4"/>
                    </a:moveTo>
                    <a:lnTo>
                      <a:pt x="91" y="4"/>
                    </a:lnTo>
                    <a:lnTo>
                      <a:pt x="88" y="9"/>
                    </a:lnTo>
                    <a:lnTo>
                      <a:pt x="83" y="17"/>
                    </a:lnTo>
                    <a:lnTo>
                      <a:pt x="73" y="32"/>
                    </a:lnTo>
                    <a:lnTo>
                      <a:pt x="73" y="32"/>
                    </a:lnTo>
                    <a:lnTo>
                      <a:pt x="68" y="40"/>
                    </a:lnTo>
                    <a:lnTo>
                      <a:pt x="63" y="48"/>
                    </a:lnTo>
                    <a:lnTo>
                      <a:pt x="50" y="63"/>
                    </a:lnTo>
                    <a:lnTo>
                      <a:pt x="50" y="63"/>
                    </a:lnTo>
                    <a:lnTo>
                      <a:pt x="27" y="97"/>
                    </a:lnTo>
                    <a:lnTo>
                      <a:pt x="15" y="114"/>
                    </a:lnTo>
                    <a:lnTo>
                      <a:pt x="2" y="129"/>
                    </a:lnTo>
                    <a:lnTo>
                      <a:pt x="2" y="129"/>
                    </a:lnTo>
                    <a:lnTo>
                      <a:pt x="0" y="131"/>
                    </a:lnTo>
                    <a:lnTo>
                      <a:pt x="0" y="133"/>
                    </a:lnTo>
                    <a:lnTo>
                      <a:pt x="0" y="135"/>
                    </a:lnTo>
                    <a:lnTo>
                      <a:pt x="2" y="137"/>
                    </a:lnTo>
                    <a:lnTo>
                      <a:pt x="6" y="139"/>
                    </a:lnTo>
                    <a:lnTo>
                      <a:pt x="8" y="138"/>
                    </a:lnTo>
                    <a:lnTo>
                      <a:pt x="11" y="137"/>
                    </a:lnTo>
                    <a:lnTo>
                      <a:pt x="11" y="137"/>
                    </a:lnTo>
                    <a:lnTo>
                      <a:pt x="18" y="133"/>
                    </a:lnTo>
                    <a:lnTo>
                      <a:pt x="18" y="133"/>
                    </a:lnTo>
                    <a:lnTo>
                      <a:pt x="22" y="131"/>
                    </a:lnTo>
                    <a:lnTo>
                      <a:pt x="23" y="129"/>
                    </a:lnTo>
                    <a:lnTo>
                      <a:pt x="25" y="126"/>
                    </a:lnTo>
                    <a:lnTo>
                      <a:pt x="23" y="123"/>
                    </a:lnTo>
                    <a:lnTo>
                      <a:pt x="23" y="123"/>
                    </a:lnTo>
                    <a:lnTo>
                      <a:pt x="42" y="96"/>
                    </a:lnTo>
                    <a:lnTo>
                      <a:pt x="61" y="69"/>
                    </a:lnTo>
                    <a:lnTo>
                      <a:pt x="61" y="69"/>
                    </a:lnTo>
                    <a:lnTo>
                      <a:pt x="72" y="55"/>
                    </a:lnTo>
                    <a:lnTo>
                      <a:pt x="84" y="39"/>
                    </a:lnTo>
                    <a:lnTo>
                      <a:pt x="95" y="24"/>
                    </a:lnTo>
                    <a:lnTo>
                      <a:pt x="101" y="15"/>
                    </a:lnTo>
                    <a:lnTo>
                      <a:pt x="103" y="6"/>
                    </a:lnTo>
                    <a:lnTo>
                      <a:pt x="103" y="6"/>
                    </a:lnTo>
                    <a:lnTo>
                      <a:pt x="103" y="4"/>
                    </a:lnTo>
                    <a:lnTo>
                      <a:pt x="103" y="2"/>
                    </a:lnTo>
                    <a:lnTo>
                      <a:pt x="101" y="0"/>
                    </a:lnTo>
                    <a:lnTo>
                      <a:pt x="99" y="0"/>
                    </a:lnTo>
                    <a:lnTo>
                      <a:pt x="97" y="0"/>
                    </a:lnTo>
                    <a:lnTo>
                      <a:pt x="95" y="0"/>
                    </a:lnTo>
                    <a:lnTo>
                      <a:pt x="92" y="1"/>
                    </a:lnTo>
                    <a:lnTo>
                      <a:pt x="91" y="4"/>
                    </a:lnTo>
                    <a:lnTo>
                      <a:pt x="9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6" name="Freeform 985">
                <a:extLst>
                  <a:ext uri="{FF2B5EF4-FFF2-40B4-BE49-F238E27FC236}">
                    <a16:creationId xmlns:a16="http://schemas.microsoft.com/office/drawing/2014/main" id="{EA5BEF8E-F452-4337-89EE-1A28E53D5AFD}"/>
                  </a:ext>
                </a:extLst>
              </p:cNvPr>
              <p:cNvSpPr/>
              <p:nvPr/>
            </p:nvSpPr>
            <p:spPr>
              <a:xfrm>
                <a:off x="5665789" y="3338513"/>
                <a:ext cx="50800" cy="77788"/>
              </a:xfrm>
              <a:custGeom>
                <a:avLst/>
                <a:gdLst/>
                <a:ahLst/>
                <a:cxnLst>
                  <a:cxn ang="0">
                    <a:pos x="44515" y="1588"/>
                  </a:cxn>
                  <a:cxn ang="0">
                    <a:pos x="44515" y="1588"/>
                  </a:cxn>
                  <a:cxn ang="0">
                    <a:pos x="32470" y="18521"/>
                  </a:cxn>
                  <a:cxn ang="0">
                    <a:pos x="21472" y="35984"/>
                  </a:cxn>
                  <a:cxn ang="0">
                    <a:pos x="10474" y="53975"/>
                  </a:cxn>
                  <a:cxn ang="0">
                    <a:pos x="0" y="72496"/>
                  </a:cxn>
                  <a:cxn ang="0">
                    <a:pos x="0" y="72496"/>
                  </a:cxn>
                  <a:cxn ang="0">
                    <a:pos x="0" y="74084"/>
                  </a:cxn>
                  <a:cxn ang="0">
                    <a:pos x="0" y="74613"/>
                  </a:cxn>
                  <a:cxn ang="0">
                    <a:pos x="1571" y="76730"/>
                  </a:cxn>
                  <a:cxn ang="0">
                    <a:pos x="2619" y="77788"/>
                  </a:cxn>
                  <a:cxn ang="0">
                    <a:pos x="4190" y="76730"/>
                  </a:cxn>
                  <a:cxn ang="0">
                    <a:pos x="4713" y="76200"/>
                  </a:cxn>
                  <a:cxn ang="0">
                    <a:pos x="8379" y="73025"/>
                  </a:cxn>
                  <a:cxn ang="0">
                    <a:pos x="8379" y="73025"/>
                  </a:cxn>
                  <a:cxn ang="0">
                    <a:pos x="8903" y="70909"/>
                  </a:cxn>
                  <a:cxn ang="0">
                    <a:pos x="8903" y="69850"/>
                  </a:cxn>
                  <a:cxn ang="0">
                    <a:pos x="8903" y="69850"/>
                  </a:cxn>
                  <a:cxn ang="0">
                    <a:pos x="18330" y="52917"/>
                  </a:cxn>
                  <a:cxn ang="0">
                    <a:pos x="28280" y="36513"/>
                  </a:cxn>
                  <a:cxn ang="0">
                    <a:pos x="39802" y="20638"/>
                  </a:cxn>
                  <a:cxn ang="0">
                    <a:pos x="50276" y="5292"/>
                  </a:cxn>
                  <a:cxn ang="0">
                    <a:pos x="50276" y="5292"/>
                  </a:cxn>
                  <a:cxn ang="0">
                    <a:pos x="50800" y="3704"/>
                  </a:cxn>
                  <a:cxn ang="0">
                    <a:pos x="50800" y="2117"/>
                  </a:cxn>
                  <a:cxn ang="0">
                    <a:pos x="50276" y="1588"/>
                  </a:cxn>
                  <a:cxn ang="0">
                    <a:pos x="49753" y="529"/>
                  </a:cxn>
                  <a:cxn ang="0">
                    <a:pos x="46610" y="0"/>
                  </a:cxn>
                  <a:cxn ang="0">
                    <a:pos x="46087" y="529"/>
                  </a:cxn>
                  <a:cxn ang="0">
                    <a:pos x="44515" y="1588"/>
                  </a:cxn>
                  <a:cxn ang="0">
                    <a:pos x="44515" y="1588"/>
                  </a:cxn>
                </a:cxnLst>
                <a:rect l="0" t="0" r="0" b="0"/>
                <a:pathLst>
                  <a:path w="97" h="147">
                    <a:moveTo>
                      <a:pt x="85" y="3"/>
                    </a:moveTo>
                    <a:lnTo>
                      <a:pt x="85" y="3"/>
                    </a:lnTo>
                    <a:lnTo>
                      <a:pt x="62" y="35"/>
                    </a:lnTo>
                    <a:lnTo>
                      <a:pt x="41" y="68"/>
                    </a:lnTo>
                    <a:lnTo>
                      <a:pt x="20" y="102"/>
                    </a:lnTo>
                    <a:lnTo>
                      <a:pt x="0" y="137"/>
                    </a:lnTo>
                    <a:lnTo>
                      <a:pt x="0" y="137"/>
                    </a:lnTo>
                    <a:lnTo>
                      <a:pt x="0" y="140"/>
                    </a:lnTo>
                    <a:lnTo>
                      <a:pt x="0" y="141"/>
                    </a:lnTo>
                    <a:lnTo>
                      <a:pt x="3" y="145"/>
                    </a:lnTo>
                    <a:lnTo>
                      <a:pt x="5" y="147"/>
                    </a:lnTo>
                    <a:lnTo>
                      <a:pt x="8" y="145"/>
                    </a:lnTo>
                    <a:lnTo>
                      <a:pt x="9" y="144"/>
                    </a:lnTo>
                    <a:lnTo>
                      <a:pt x="16" y="138"/>
                    </a:lnTo>
                    <a:lnTo>
                      <a:pt x="16" y="138"/>
                    </a:lnTo>
                    <a:lnTo>
                      <a:pt x="17" y="134"/>
                    </a:lnTo>
                    <a:lnTo>
                      <a:pt x="17" y="132"/>
                    </a:lnTo>
                    <a:lnTo>
                      <a:pt x="17" y="132"/>
                    </a:lnTo>
                    <a:lnTo>
                      <a:pt x="35" y="100"/>
                    </a:lnTo>
                    <a:lnTo>
                      <a:pt x="54" y="69"/>
                    </a:lnTo>
                    <a:lnTo>
                      <a:pt x="76" y="39"/>
                    </a:lnTo>
                    <a:lnTo>
                      <a:pt x="96" y="10"/>
                    </a:lnTo>
                    <a:lnTo>
                      <a:pt x="96" y="10"/>
                    </a:lnTo>
                    <a:lnTo>
                      <a:pt x="97" y="7"/>
                    </a:lnTo>
                    <a:lnTo>
                      <a:pt x="97" y="4"/>
                    </a:lnTo>
                    <a:lnTo>
                      <a:pt x="96" y="3"/>
                    </a:lnTo>
                    <a:lnTo>
                      <a:pt x="95" y="1"/>
                    </a:lnTo>
                    <a:lnTo>
                      <a:pt x="89" y="0"/>
                    </a:lnTo>
                    <a:lnTo>
                      <a:pt x="88" y="1"/>
                    </a:lnTo>
                    <a:lnTo>
                      <a:pt x="85" y="3"/>
                    </a:lnTo>
                    <a:lnTo>
                      <a:pt x="8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7" name="Freeform 986">
                <a:extLst>
                  <a:ext uri="{FF2B5EF4-FFF2-40B4-BE49-F238E27FC236}">
                    <a16:creationId xmlns:a16="http://schemas.microsoft.com/office/drawing/2014/main" id="{981CE7B3-376F-494D-9A6D-43E97206E347}"/>
                  </a:ext>
                </a:extLst>
              </p:cNvPr>
              <p:cNvSpPr/>
              <p:nvPr/>
            </p:nvSpPr>
            <p:spPr>
              <a:xfrm>
                <a:off x="5700714" y="3354388"/>
                <a:ext cx="23813" cy="36513"/>
              </a:xfrm>
              <a:custGeom>
                <a:avLst/>
                <a:gdLst/>
                <a:ahLst/>
                <a:cxnLst>
                  <a:cxn ang="0">
                    <a:pos x="16777" y="2180"/>
                  </a:cxn>
                  <a:cxn ang="0">
                    <a:pos x="16777" y="2180"/>
                  </a:cxn>
                  <a:cxn ang="0">
                    <a:pos x="13530" y="9809"/>
                  </a:cxn>
                  <a:cxn ang="0">
                    <a:pos x="9742" y="16894"/>
                  </a:cxn>
                  <a:cxn ang="0">
                    <a:pos x="1082" y="31063"/>
                  </a:cxn>
                  <a:cxn ang="0">
                    <a:pos x="1082" y="31063"/>
                  </a:cxn>
                  <a:cxn ang="0">
                    <a:pos x="0" y="32698"/>
                  </a:cxn>
                  <a:cxn ang="0">
                    <a:pos x="0" y="33243"/>
                  </a:cxn>
                  <a:cxn ang="0">
                    <a:pos x="1082" y="34878"/>
                  </a:cxn>
                  <a:cxn ang="0">
                    <a:pos x="1624" y="35423"/>
                  </a:cxn>
                  <a:cxn ang="0">
                    <a:pos x="4330" y="36513"/>
                  </a:cxn>
                  <a:cxn ang="0">
                    <a:pos x="5412" y="35423"/>
                  </a:cxn>
                  <a:cxn ang="0">
                    <a:pos x="7036" y="34878"/>
                  </a:cxn>
                  <a:cxn ang="0">
                    <a:pos x="7036" y="34878"/>
                  </a:cxn>
                  <a:cxn ang="0">
                    <a:pos x="15695" y="19619"/>
                  </a:cxn>
                  <a:cxn ang="0">
                    <a:pos x="20025" y="11989"/>
                  </a:cxn>
                  <a:cxn ang="0">
                    <a:pos x="22731" y="3815"/>
                  </a:cxn>
                  <a:cxn ang="0">
                    <a:pos x="22731" y="3815"/>
                  </a:cxn>
                  <a:cxn ang="0">
                    <a:pos x="23813" y="2180"/>
                  </a:cxn>
                  <a:cxn ang="0">
                    <a:pos x="22731" y="1635"/>
                  </a:cxn>
                  <a:cxn ang="0">
                    <a:pos x="22189" y="0"/>
                  </a:cxn>
                  <a:cxn ang="0">
                    <a:pos x="21648" y="0"/>
                  </a:cxn>
                  <a:cxn ang="0">
                    <a:pos x="18401" y="0"/>
                  </a:cxn>
                  <a:cxn ang="0">
                    <a:pos x="17860" y="1090"/>
                  </a:cxn>
                  <a:cxn ang="0">
                    <a:pos x="16777" y="2180"/>
                  </a:cxn>
                  <a:cxn ang="0">
                    <a:pos x="16777" y="2180"/>
                  </a:cxn>
                </a:cxnLst>
                <a:rect l="0" t="0" r="0" b="0"/>
                <a:pathLst>
                  <a:path w="44" h="67">
                    <a:moveTo>
                      <a:pt x="31" y="4"/>
                    </a:moveTo>
                    <a:lnTo>
                      <a:pt x="31" y="4"/>
                    </a:lnTo>
                    <a:lnTo>
                      <a:pt x="25" y="18"/>
                    </a:lnTo>
                    <a:lnTo>
                      <a:pt x="18" y="31"/>
                    </a:lnTo>
                    <a:lnTo>
                      <a:pt x="2" y="57"/>
                    </a:lnTo>
                    <a:lnTo>
                      <a:pt x="2" y="57"/>
                    </a:lnTo>
                    <a:lnTo>
                      <a:pt x="0" y="60"/>
                    </a:lnTo>
                    <a:lnTo>
                      <a:pt x="0" y="61"/>
                    </a:lnTo>
                    <a:lnTo>
                      <a:pt x="2" y="64"/>
                    </a:lnTo>
                    <a:lnTo>
                      <a:pt x="3" y="65"/>
                    </a:lnTo>
                    <a:lnTo>
                      <a:pt x="8" y="67"/>
                    </a:lnTo>
                    <a:lnTo>
                      <a:pt x="10" y="65"/>
                    </a:lnTo>
                    <a:lnTo>
                      <a:pt x="13" y="64"/>
                    </a:lnTo>
                    <a:lnTo>
                      <a:pt x="13" y="64"/>
                    </a:lnTo>
                    <a:lnTo>
                      <a:pt x="29" y="36"/>
                    </a:lnTo>
                    <a:lnTo>
                      <a:pt x="37" y="22"/>
                    </a:lnTo>
                    <a:lnTo>
                      <a:pt x="42" y="7"/>
                    </a:lnTo>
                    <a:lnTo>
                      <a:pt x="42" y="7"/>
                    </a:lnTo>
                    <a:lnTo>
                      <a:pt x="44" y="4"/>
                    </a:lnTo>
                    <a:lnTo>
                      <a:pt x="42" y="3"/>
                    </a:lnTo>
                    <a:lnTo>
                      <a:pt x="41" y="0"/>
                    </a:lnTo>
                    <a:lnTo>
                      <a:pt x="40" y="0"/>
                    </a:lnTo>
                    <a:lnTo>
                      <a:pt x="34" y="0"/>
                    </a:lnTo>
                    <a:lnTo>
                      <a:pt x="33" y="2"/>
                    </a:lnTo>
                    <a:lnTo>
                      <a:pt x="31" y="4"/>
                    </a:lnTo>
                    <a:lnTo>
                      <a:pt x="3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8" name="Freeform 987">
                <a:extLst>
                  <a:ext uri="{FF2B5EF4-FFF2-40B4-BE49-F238E27FC236}">
                    <a16:creationId xmlns:a16="http://schemas.microsoft.com/office/drawing/2014/main" id="{FFA550E6-8386-48F7-8359-E0B3E8509727}"/>
                  </a:ext>
                </a:extLst>
              </p:cNvPr>
              <p:cNvSpPr/>
              <p:nvPr/>
            </p:nvSpPr>
            <p:spPr>
              <a:xfrm>
                <a:off x="4959352" y="3125788"/>
                <a:ext cx="38100" cy="93663"/>
              </a:xfrm>
              <a:custGeom>
                <a:avLst/>
                <a:gdLst/>
                <a:ahLst/>
                <a:cxnLst>
                  <a:cxn ang="0">
                    <a:pos x="34396" y="0"/>
                  </a:cxn>
                  <a:cxn ang="0">
                    <a:pos x="34396" y="0"/>
                  </a:cxn>
                  <a:cxn ang="0">
                    <a:pos x="31221" y="2129"/>
                  </a:cxn>
                  <a:cxn ang="0">
                    <a:pos x="27517" y="4257"/>
                  </a:cxn>
                  <a:cxn ang="0">
                    <a:pos x="25400" y="6918"/>
                  </a:cxn>
                  <a:cxn ang="0">
                    <a:pos x="23283" y="10644"/>
                  </a:cxn>
                  <a:cxn ang="0">
                    <a:pos x="20108" y="17562"/>
                  </a:cxn>
                  <a:cxn ang="0">
                    <a:pos x="18521" y="25544"/>
                  </a:cxn>
                  <a:cxn ang="0">
                    <a:pos x="18521" y="25544"/>
                  </a:cxn>
                  <a:cxn ang="0">
                    <a:pos x="16404" y="33527"/>
                  </a:cxn>
                  <a:cxn ang="0">
                    <a:pos x="14287" y="41510"/>
                  </a:cxn>
                  <a:cxn ang="0">
                    <a:pos x="9525" y="57475"/>
                  </a:cxn>
                  <a:cxn ang="0">
                    <a:pos x="4233" y="73440"/>
                  </a:cxn>
                  <a:cxn ang="0">
                    <a:pos x="0" y="89406"/>
                  </a:cxn>
                  <a:cxn ang="0">
                    <a:pos x="0" y="89406"/>
                  </a:cxn>
                  <a:cxn ang="0">
                    <a:pos x="0" y="90470"/>
                  </a:cxn>
                  <a:cxn ang="0">
                    <a:pos x="1058" y="92066"/>
                  </a:cxn>
                  <a:cxn ang="0">
                    <a:pos x="2117" y="93663"/>
                  </a:cxn>
                  <a:cxn ang="0">
                    <a:pos x="3704" y="93663"/>
                  </a:cxn>
                  <a:cxn ang="0">
                    <a:pos x="5292" y="93131"/>
                  </a:cxn>
                  <a:cxn ang="0">
                    <a:pos x="5821" y="92066"/>
                  </a:cxn>
                  <a:cxn ang="0">
                    <a:pos x="6350" y="91534"/>
                  </a:cxn>
                  <a:cxn ang="0">
                    <a:pos x="6350" y="91534"/>
                  </a:cxn>
                  <a:cxn ang="0">
                    <a:pos x="9525" y="79294"/>
                  </a:cxn>
                  <a:cxn ang="0">
                    <a:pos x="13229" y="67586"/>
                  </a:cxn>
                  <a:cxn ang="0">
                    <a:pos x="20108" y="45235"/>
                  </a:cxn>
                  <a:cxn ang="0">
                    <a:pos x="20108" y="45235"/>
                  </a:cxn>
                  <a:cxn ang="0">
                    <a:pos x="21696" y="40445"/>
                  </a:cxn>
                  <a:cxn ang="0">
                    <a:pos x="23283" y="35124"/>
                  </a:cxn>
                  <a:cxn ang="0">
                    <a:pos x="25400" y="22884"/>
                  </a:cxn>
                  <a:cxn ang="0">
                    <a:pos x="26458" y="17562"/>
                  </a:cxn>
                  <a:cxn ang="0">
                    <a:pos x="28575" y="12772"/>
                  </a:cxn>
                  <a:cxn ang="0">
                    <a:pos x="32279" y="8515"/>
                  </a:cxn>
                  <a:cxn ang="0">
                    <a:pos x="33867" y="6918"/>
                  </a:cxn>
                  <a:cxn ang="0">
                    <a:pos x="35983" y="5322"/>
                  </a:cxn>
                  <a:cxn ang="0">
                    <a:pos x="35983" y="5322"/>
                  </a:cxn>
                  <a:cxn ang="0">
                    <a:pos x="37571" y="4790"/>
                  </a:cxn>
                  <a:cxn ang="0">
                    <a:pos x="38100" y="4257"/>
                  </a:cxn>
                  <a:cxn ang="0">
                    <a:pos x="38100" y="2129"/>
                  </a:cxn>
                  <a:cxn ang="0">
                    <a:pos x="37571" y="532"/>
                  </a:cxn>
                  <a:cxn ang="0">
                    <a:pos x="36513" y="0"/>
                  </a:cxn>
                  <a:cxn ang="0">
                    <a:pos x="35983" y="0"/>
                  </a:cxn>
                  <a:cxn ang="0">
                    <a:pos x="34396" y="0"/>
                  </a:cxn>
                  <a:cxn ang="0">
                    <a:pos x="34396" y="0"/>
                  </a:cxn>
                </a:cxnLst>
                <a:rect l="0" t="0" r="0" b="0"/>
                <a:pathLst>
                  <a:path w="72" h="176">
                    <a:moveTo>
                      <a:pt x="65" y="0"/>
                    </a:moveTo>
                    <a:lnTo>
                      <a:pt x="65" y="0"/>
                    </a:lnTo>
                    <a:lnTo>
                      <a:pt x="59" y="4"/>
                    </a:lnTo>
                    <a:lnTo>
                      <a:pt x="52" y="8"/>
                    </a:lnTo>
                    <a:lnTo>
                      <a:pt x="48" y="13"/>
                    </a:lnTo>
                    <a:lnTo>
                      <a:pt x="44" y="20"/>
                    </a:lnTo>
                    <a:lnTo>
                      <a:pt x="38" y="33"/>
                    </a:lnTo>
                    <a:lnTo>
                      <a:pt x="35" y="48"/>
                    </a:lnTo>
                    <a:lnTo>
                      <a:pt x="35" y="48"/>
                    </a:lnTo>
                    <a:lnTo>
                      <a:pt x="31" y="63"/>
                    </a:lnTo>
                    <a:lnTo>
                      <a:pt x="27" y="78"/>
                    </a:lnTo>
                    <a:lnTo>
                      <a:pt x="18" y="108"/>
                    </a:lnTo>
                    <a:lnTo>
                      <a:pt x="8" y="138"/>
                    </a:lnTo>
                    <a:lnTo>
                      <a:pt x="0" y="168"/>
                    </a:lnTo>
                    <a:lnTo>
                      <a:pt x="0" y="168"/>
                    </a:lnTo>
                    <a:lnTo>
                      <a:pt x="0" y="170"/>
                    </a:lnTo>
                    <a:lnTo>
                      <a:pt x="2" y="173"/>
                    </a:lnTo>
                    <a:lnTo>
                      <a:pt x="4" y="176"/>
                    </a:lnTo>
                    <a:lnTo>
                      <a:pt x="7" y="176"/>
                    </a:lnTo>
                    <a:lnTo>
                      <a:pt x="10" y="175"/>
                    </a:lnTo>
                    <a:lnTo>
                      <a:pt x="11" y="173"/>
                    </a:lnTo>
                    <a:lnTo>
                      <a:pt x="12" y="172"/>
                    </a:lnTo>
                    <a:lnTo>
                      <a:pt x="12" y="172"/>
                    </a:lnTo>
                    <a:lnTo>
                      <a:pt x="18" y="149"/>
                    </a:lnTo>
                    <a:lnTo>
                      <a:pt x="25" y="127"/>
                    </a:lnTo>
                    <a:lnTo>
                      <a:pt x="38" y="85"/>
                    </a:lnTo>
                    <a:lnTo>
                      <a:pt x="38" y="85"/>
                    </a:lnTo>
                    <a:lnTo>
                      <a:pt x="41" y="76"/>
                    </a:lnTo>
                    <a:lnTo>
                      <a:pt x="44" y="66"/>
                    </a:lnTo>
                    <a:lnTo>
                      <a:pt x="48" y="43"/>
                    </a:lnTo>
                    <a:lnTo>
                      <a:pt x="50" y="33"/>
                    </a:lnTo>
                    <a:lnTo>
                      <a:pt x="54" y="24"/>
                    </a:lnTo>
                    <a:lnTo>
                      <a:pt x="61" y="16"/>
                    </a:lnTo>
                    <a:lnTo>
                      <a:pt x="64" y="13"/>
                    </a:lnTo>
                    <a:lnTo>
                      <a:pt x="68" y="10"/>
                    </a:lnTo>
                    <a:lnTo>
                      <a:pt x="68" y="10"/>
                    </a:lnTo>
                    <a:lnTo>
                      <a:pt x="71" y="9"/>
                    </a:lnTo>
                    <a:lnTo>
                      <a:pt x="72" y="8"/>
                    </a:lnTo>
                    <a:lnTo>
                      <a:pt x="72" y="4"/>
                    </a:lnTo>
                    <a:lnTo>
                      <a:pt x="71" y="1"/>
                    </a:lnTo>
                    <a:lnTo>
                      <a:pt x="69" y="0"/>
                    </a:lnTo>
                    <a:lnTo>
                      <a:pt x="68" y="0"/>
                    </a:lnTo>
                    <a:lnTo>
                      <a:pt x="65" y="0"/>
                    </a:lnTo>
                    <a:lnTo>
                      <a:pt x="6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9" name="Freeform 988">
                <a:extLst>
                  <a:ext uri="{FF2B5EF4-FFF2-40B4-BE49-F238E27FC236}">
                    <a16:creationId xmlns:a16="http://schemas.microsoft.com/office/drawing/2014/main" id="{77C45F6C-5FA7-4DC1-AF6C-F23451B9F5A9}"/>
                  </a:ext>
                </a:extLst>
              </p:cNvPr>
              <p:cNvSpPr/>
              <p:nvPr/>
            </p:nvSpPr>
            <p:spPr>
              <a:xfrm>
                <a:off x="4986339" y="3173413"/>
                <a:ext cx="44450" cy="115888"/>
              </a:xfrm>
              <a:custGeom>
                <a:avLst/>
                <a:gdLst/>
                <a:ahLst/>
                <a:cxnLst>
                  <a:cxn ang="0">
                    <a:pos x="38629" y="2646"/>
                  </a:cxn>
                  <a:cxn ang="0">
                    <a:pos x="38629" y="2646"/>
                  </a:cxn>
                  <a:cxn ang="0">
                    <a:pos x="37571" y="5292"/>
                  </a:cxn>
                  <a:cxn ang="0">
                    <a:pos x="35983" y="8996"/>
                  </a:cxn>
                  <a:cxn ang="0">
                    <a:pos x="31750" y="15346"/>
                  </a:cxn>
                  <a:cxn ang="0">
                    <a:pos x="27517" y="21696"/>
                  </a:cxn>
                  <a:cxn ang="0">
                    <a:pos x="23813" y="27517"/>
                  </a:cxn>
                  <a:cxn ang="0">
                    <a:pos x="23813" y="27517"/>
                  </a:cxn>
                  <a:cxn ang="0">
                    <a:pos x="16404" y="39688"/>
                  </a:cxn>
                  <a:cxn ang="0">
                    <a:pos x="13758" y="46038"/>
                  </a:cxn>
                  <a:cxn ang="0">
                    <a:pos x="10583" y="52388"/>
                  </a:cxn>
                  <a:cxn ang="0">
                    <a:pos x="10583" y="52388"/>
                  </a:cxn>
                  <a:cxn ang="0">
                    <a:pos x="7937" y="59796"/>
                  </a:cxn>
                  <a:cxn ang="0">
                    <a:pos x="5821" y="67204"/>
                  </a:cxn>
                  <a:cxn ang="0">
                    <a:pos x="2117" y="82021"/>
                  </a:cxn>
                  <a:cxn ang="0">
                    <a:pos x="529" y="97896"/>
                  </a:cxn>
                  <a:cxn ang="0">
                    <a:pos x="0" y="112713"/>
                  </a:cxn>
                  <a:cxn ang="0">
                    <a:pos x="0" y="112713"/>
                  </a:cxn>
                  <a:cxn ang="0">
                    <a:pos x="0" y="114300"/>
                  </a:cxn>
                  <a:cxn ang="0">
                    <a:pos x="529" y="114830"/>
                  </a:cxn>
                  <a:cxn ang="0">
                    <a:pos x="1588" y="115888"/>
                  </a:cxn>
                  <a:cxn ang="0">
                    <a:pos x="2646" y="115888"/>
                  </a:cxn>
                  <a:cxn ang="0">
                    <a:pos x="4233" y="115888"/>
                  </a:cxn>
                  <a:cxn ang="0">
                    <a:pos x="5292" y="114830"/>
                  </a:cxn>
                  <a:cxn ang="0">
                    <a:pos x="5821" y="114300"/>
                  </a:cxn>
                  <a:cxn ang="0">
                    <a:pos x="6350" y="112713"/>
                  </a:cxn>
                  <a:cxn ang="0">
                    <a:pos x="6350" y="112713"/>
                  </a:cxn>
                  <a:cxn ang="0">
                    <a:pos x="7408" y="95780"/>
                  </a:cxn>
                  <a:cxn ang="0">
                    <a:pos x="7937" y="86255"/>
                  </a:cxn>
                  <a:cxn ang="0">
                    <a:pos x="9525" y="77788"/>
                  </a:cxn>
                  <a:cxn ang="0">
                    <a:pos x="11642" y="69850"/>
                  </a:cxn>
                  <a:cxn ang="0">
                    <a:pos x="14287" y="61384"/>
                  </a:cxn>
                  <a:cxn ang="0">
                    <a:pos x="17463" y="53446"/>
                  </a:cxn>
                  <a:cxn ang="0">
                    <a:pos x="21696" y="45509"/>
                  </a:cxn>
                  <a:cxn ang="0">
                    <a:pos x="21696" y="45509"/>
                  </a:cxn>
                  <a:cxn ang="0">
                    <a:pos x="28046" y="33338"/>
                  </a:cxn>
                  <a:cxn ang="0">
                    <a:pos x="34396" y="21167"/>
                  </a:cxn>
                  <a:cxn ang="0">
                    <a:pos x="34396" y="21167"/>
                  </a:cxn>
                  <a:cxn ang="0">
                    <a:pos x="40746" y="13229"/>
                  </a:cxn>
                  <a:cxn ang="0">
                    <a:pos x="42863" y="8996"/>
                  </a:cxn>
                  <a:cxn ang="0">
                    <a:pos x="44450" y="4763"/>
                  </a:cxn>
                  <a:cxn ang="0">
                    <a:pos x="44450" y="4763"/>
                  </a:cxn>
                  <a:cxn ang="0">
                    <a:pos x="44450" y="3175"/>
                  </a:cxn>
                  <a:cxn ang="0">
                    <a:pos x="44450" y="1588"/>
                  </a:cxn>
                  <a:cxn ang="0">
                    <a:pos x="42333" y="0"/>
                  </a:cxn>
                  <a:cxn ang="0">
                    <a:pos x="40746" y="0"/>
                  </a:cxn>
                  <a:cxn ang="0">
                    <a:pos x="40217" y="0"/>
                  </a:cxn>
                  <a:cxn ang="0">
                    <a:pos x="38629" y="1588"/>
                  </a:cxn>
                  <a:cxn ang="0">
                    <a:pos x="38629" y="2646"/>
                  </a:cxn>
                  <a:cxn ang="0">
                    <a:pos x="38629" y="2646"/>
                  </a:cxn>
                </a:cxnLst>
                <a:rect l="0" t="0" r="0" b="0"/>
                <a:pathLst>
                  <a:path w="84" h="219">
                    <a:moveTo>
                      <a:pt x="73" y="5"/>
                    </a:moveTo>
                    <a:lnTo>
                      <a:pt x="73" y="5"/>
                    </a:lnTo>
                    <a:lnTo>
                      <a:pt x="71" y="10"/>
                    </a:lnTo>
                    <a:lnTo>
                      <a:pt x="68" y="17"/>
                    </a:lnTo>
                    <a:lnTo>
                      <a:pt x="60" y="29"/>
                    </a:lnTo>
                    <a:lnTo>
                      <a:pt x="52" y="41"/>
                    </a:lnTo>
                    <a:lnTo>
                      <a:pt x="45" y="52"/>
                    </a:lnTo>
                    <a:lnTo>
                      <a:pt x="45" y="52"/>
                    </a:lnTo>
                    <a:lnTo>
                      <a:pt x="31" y="75"/>
                    </a:lnTo>
                    <a:lnTo>
                      <a:pt x="26" y="87"/>
                    </a:lnTo>
                    <a:lnTo>
                      <a:pt x="20" y="99"/>
                    </a:lnTo>
                    <a:lnTo>
                      <a:pt x="20" y="99"/>
                    </a:lnTo>
                    <a:lnTo>
                      <a:pt x="15" y="113"/>
                    </a:lnTo>
                    <a:lnTo>
                      <a:pt x="11" y="127"/>
                    </a:lnTo>
                    <a:lnTo>
                      <a:pt x="4" y="155"/>
                    </a:lnTo>
                    <a:lnTo>
                      <a:pt x="1" y="185"/>
                    </a:lnTo>
                    <a:lnTo>
                      <a:pt x="0" y="213"/>
                    </a:lnTo>
                    <a:lnTo>
                      <a:pt x="0" y="213"/>
                    </a:lnTo>
                    <a:lnTo>
                      <a:pt x="0" y="216"/>
                    </a:lnTo>
                    <a:lnTo>
                      <a:pt x="1" y="217"/>
                    </a:lnTo>
                    <a:lnTo>
                      <a:pt x="3" y="219"/>
                    </a:lnTo>
                    <a:lnTo>
                      <a:pt x="5" y="219"/>
                    </a:lnTo>
                    <a:lnTo>
                      <a:pt x="8" y="219"/>
                    </a:lnTo>
                    <a:lnTo>
                      <a:pt x="10" y="217"/>
                    </a:lnTo>
                    <a:lnTo>
                      <a:pt x="11" y="216"/>
                    </a:lnTo>
                    <a:lnTo>
                      <a:pt x="12" y="213"/>
                    </a:lnTo>
                    <a:lnTo>
                      <a:pt x="12" y="213"/>
                    </a:lnTo>
                    <a:lnTo>
                      <a:pt x="14" y="181"/>
                    </a:lnTo>
                    <a:lnTo>
                      <a:pt x="15" y="163"/>
                    </a:lnTo>
                    <a:lnTo>
                      <a:pt x="18" y="147"/>
                    </a:lnTo>
                    <a:lnTo>
                      <a:pt x="22" y="132"/>
                    </a:lnTo>
                    <a:lnTo>
                      <a:pt x="27" y="116"/>
                    </a:lnTo>
                    <a:lnTo>
                      <a:pt x="33" y="101"/>
                    </a:lnTo>
                    <a:lnTo>
                      <a:pt x="41" y="86"/>
                    </a:lnTo>
                    <a:lnTo>
                      <a:pt x="41" y="86"/>
                    </a:lnTo>
                    <a:lnTo>
                      <a:pt x="53" y="63"/>
                    </a:lnTo>
                    <a:lnTo>
                      <a:pt x="65" y="40"/>
                    </a:lnTo>
                    <a:lnTo>
                      <a:pt x="65" y="40"/>
                    </a:lnTo>
                    <a:lnTo>
                      <a:pt x="77" y="25"/>
                    </a:lnTo>
                    <a:lnTo>
                      <a:pt x="81" y="17"/>
                    </a:lnTo>
                    <a:lnTo>
                      <a:pt x="84" y="9"/>
                    </a:lnTo>
                    <a:lnTo>
                      <a:pt x="84" y="9"/>
                    </a:lnTo>
                    <a:lnTo>
                      <a:pt x="84" y="6"/>
                    </a:lnTo>
                    <a:lnTo>
                      <a:pt x="84" y="3"/>
                    </a:lnTo>
                    <a:lnTo>
                      <a:pt x="80" y="0"/>
                    </a:lnTo>
                    <a:lnTo>
                      <a:pt x="77" y="0"/>
                    </a:lnTo>
                    <a:lnTo>
                      <a:pt x="76" y="0"/>
                    </a:lnTo>
                    <a:lnTo>
                      <a:pt x="73" y="3"/>
                    </a:lnTo>
                    <a:lnTo>
                      <a:pt x="73" y="5"/>
                    </a:lnTo>
                    <a:lnTo>
                      <a:pt x="73"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0" name="Freeform 989">
                <a:extLst>
                  <a:ext uri="{FF2B5EF4-FFF2-40B4-BE49-F238E27FC236}">
                    <a16:creationId xmlns:a16="http://schemas.microsoft.com/office/drawing/2014/main" id="{AA96B03E-09F3-45E2-80AD-01D98C6BBDC8}"/>
                  </a:ext>
                </a:extLst>
              </p:cNvPr>
              <p:cNvSpPr/>
              <p:nvPr/>
            </p:nvSpPr>
            <p:spPr>
              <a:xfrm>
                <a:off x="4992689" y="3219451"/>
                <a:ext cx="53975" cy="136525"/>
              </a:xfrm>
              <a:custGeom>
                <a:avLst/>
                <a:gdLst/>
                <a:ahLst/>
                <a:cxnLst>
                  <a:cxn ang="0">
                    <a:pos x="48097" y="529"/>
                  </a:cxn>
                  <a:cxn ang="0">
                    <a:pos x="48097" y="529"/>
                  </a:cxn>
                  <a:cxn ang="0">
                    <a:pos x="42752" y="8467"/>
                  </a:cxn>
                  <a:cxn ang="0">
                    <a:pos x="37408" y="16404"/>
                  </a:cxn>
                  <a:cxn ang="0">
                    <a:pos x="33133" y="24342"/>
                  </a:cxn>
                  <a:cxn ang="0">
                    <a:pos x="28858" y="32808"/>
                  </a:cxn>
                  <a:cxn ang="0">
                    <a:pos x="20842" y="50271"/>
                  </a:cxn>
                  <a:cxn ang="0">
                    <a:pos x="13360" y="68263"/>
                  </a:cxn>
                  <a:cxn ang="0">
                    <a:pos x="13360" y="68263"/>
                  </a:cxn>
                  <a:cxn ang="0">
                    <a:pos x="8550" y="83079"/>
                  </a:cxn>
                  <a:cxn ang="0">
                    <a:pos x="4810" y="92075"/>
                  </a:cxn>
                  <a:cxn ang="0">
                    <a:pos x="2672" y="101071"/>
                  </a:cxn>
                  <a:cxn ang="0">
                    <a:pos x="534" y="110596"/>
                  </a:cxn>
                  <a:cxn ang="0">
                    <a:pos x="0" y="119592"/>
                  </a:cxn>
                  <a:cxn ang="0">
                    <a:pos x="0" y="124354"/>
                  </a:cxn>
                  <a:cxn ang="0">
                    <a:pos x="534" y="127529"/>
                  </a:cxn>
                  <a:cxn ang="0">
                    <a:pos x="2138" y="131233"/>
                  </a:cxn>
                  <a:cxn ang="0">
                    <a:pos x="3206" y="134938"/>
                  </a:cxn>
                  <a:cxn ang="0">
                    <a:pos x="3206" y="134938"/>
                  </a:cxn>
                  <a:cxn ang="0">
                    <a:pos x="4275" y="135467"/>
                  </a:cxn>
                  <a:cxn ang="0">
                    <a:pos x="5344" y="136525"/>
                  </a:cxn>
                  <a:cxn ang="0">
                    <a:pos x="8016" y="136525"/>
                  </a:cxn>
                  <a:cxn ang="0">
                    <a:pos x="8016" y="136525"/>
                  </a:cxn>
                  <a:cxn ang="0">
                    <a:pos x="10688" y="134408"/>
                  </a:cxn>
                  <a:cxn ang="0">
                    <a:pos x="10688" y="134408"/>
                  </a:cxn>
                  <a:cxn ang="0">
                    <a:pos x="11223" y="133350"/>
                  </a:cxn>
                  <a:cxn ang="0">
                    <a:pos x="12291" y="131763"/>
                  </a:cxn>
                  <a:cxn ang="0">
                    <a:pos x="11223" y="130704"/>
                  </a:cxn>
                  <a:cxn ang="0">
                    <a:pos x="10154" y="129117"/>
                  </a:cxn>
                  <a:cxn ang="0">
                    <a:pos x="8016" y="129117"/>
                  </a:cxn>
                  <a:cxn ang="0">
                    <a:pos x="8016" y="129117"/>
                  </a:cxn>
                  <a:cxn ang="0">
                    <a:pos x="6947" y="125412"/>
                  </a:cxn>
                  <a:cxn ang="0">
                    <a:pos x="6947" y="122237"/>
                  </a:cxn>
                  <a:cxn ang="0">
                    <a:pos x="8016" y="113242"/>
                  </a:cxn>
                  <a:cxn ang="0">
                    <a:pos x="9085" y="106362"/>
                  </a:cxn>
                  <a:cxn ang="0">
                    <a:pos x="11223" y="98954"/>
                  </a:cxn>
                  <a:cxn ang="0">
                    <a:pos x="11223" y="98954"/>
                  </a:cxn>
                  <a:cxn ang="0">
                    <a:pos x="14963" y="84667"/>
                  </a:cxn>
                  <a:cxn ang="0">
                    <a:pos x="20307" y="69321"/>
                  </a:cxn>
                  <a:cxn ang="0">
                    <a:pos x="20307" y="69321"/>
                  </a:cxn>
                  <a:cxn ang="0">
                    <a:pos x="26720" y="52917"/>
                  </a:cxn>
                  <a:cxn ang="0">
                    <a:pos x="33668" y="35983"/>
                  </a:cxn>
                  <a:cxn ang="0">
                    <a:pos x="37943" y="28046"/>
                  </a:cxn>
                  <a:cxn ang="0">
                    <a:pos x="42752" y="20108"/>
                  </a:cxn>
                  <a:cxn ang="0">
                    <a:pos x="47562" y="12700"/>
                  </a:cxn>
                  <a:cxn ang="0">
                    <a:pos x="53441" y="5821"/>
                  </a:cxn>
                  <a:cxn ang="0">
                    <a:pos x="53441" y="5821"/>
                  </a:cxn>
                  <a:cxn ang="0">
                    <a:pos x="53975" y="4233"/>
                  </a:cxn>
                  <a:cxn ang="0">
                    <a:pos x="53975" y="2646"/>
                  </a:cxn>
                  <a:cxn ang="0">
                    <a:pos x="52906" y="529"/>
                  </a:cxn>
                  <a:cxn ang="0">
                    <a:pos x="51837" y="0"/>
                  </a:cxn>
                  <a:cxn ang="0">
                    <a:pos x="50769" y="0"/>
                  </a:cxn>
                  <a:cxn ang="0">
                    <a:pos x="49700" y="0"/>
                  </a:cxn>
                  <a:cxn ang="0">
                    <a:pos x="48097" y="529"/>
                  </a:cxn>
                  <a:cxn ang="0">
                    <a:pos x="48097" y="529"/>
                  </a:cxn>
                </a:cxnLst>
                <a:rect l="0" t="0" r="0" b="0"/>
                <a:pathLst>
                  <a:path w="101" h="258">
                    <a:moveTo>
                      <a:pt x="90" y="1"/>
                    </a:moveTo>
                    <a:lnTo>
                      <a:pt x="90" y="1"/>
                    </a:lnTo>
                    <a:lnTo>
                      <a:pt x="80" y="16"/>
                    </a:lnTo>
                    <a:lnTo>
                      <a:pt x="70" y="31"/>
                    </a:lnTo>
                    <a:lnTo>
                      <a:pt x="62" y="46"/>
                    </a:lnTo>
                    <a:lnTo>
                      <a:pt x="54" y="62"/>
                    </a:lnTo>
                    <a:lnTo>
                      <a:pt x="39" y="95"/>
                    </a:lnTo>
                    <a:lnTo>
                      <a:pt x="25" y="129"/>
                    </a:lnTo>
                    <a:lnTo>
                      <a:pt x="25" y="129"/>
                    </a:lnTo>
                    <a:lnTo>
                      <a:pt x="16" y="157"/>
                    </a:lnTo>
                    <a:lnTo>
                      <a:pt x="9" y="174"/>
                    </a:lnTo>
                    <a:lnTo>
                      <a:pt x="5" y="191"/>
                    </a:lnTo>
                    <a:lnTo>
                      <a:pt x="1" y="209"/>
                    </a:lnTo>
                    <a:lnTo>
                      <a:pt x="0" y="226"/>
                    </a:lnTo>
                    <a:lnTo>
                      <a:pt x="0" y="235"/>
                    </a:lnTo>
                    <a:lnTo>
                      <a:pt x="1" y="241"/>
                    </a:lnTo>
                    <a:lnTo>
                      <a:pt x="4" y="248"/>
                    </a:lnTo>
                    <a:lnTo>
                      <a:pt x="6" y="255"/>
                    </a:lnTo>
                    <a:lnTo>
                      <a:pt x="6" y="255"/>
                    </a:lnTo>
                    <a:lnTo>
                      <a:pt x="8" y="256"/>
                    </a:lnTo>
                    <a:lnTo>
                      <a:pt x="10" y="258"/>
                    </a:lnTo>
                    <a:lnTo>
                      <a:pt x="15" y="258"/>
                    </a:lnTo>
                    <a:lnTo>
                      <a:pt x="15" y="258"/>
                    </a:lnTo>
                    <a:lnTo>
                      <a:pt x="20" y="254"/>
                    </a:lnTo>
                    <a:lnTo>
                      <a:pt x="20" y="254"/>
                    </a:lnTo>
                    <a:lnTo>
                      <a:pt x="21" y="252"/>
                    </a:lnTo>
                    <a:lnTo>
                      <a:pt x="23" y="249"/>
                    </a:lnTo>
                    <a:lnTo>
                      <a:pt x="21" y="247"/>
                    </a:lnTo>
                    <a:lnTo>
                      <a:pt x="19" y="244"/>
                    </a:lnTo>
                    <a:lnTo>
                      <a:pt x="15" y="244"/>
                    </a:lnTo>
                    <a:lnTo>
                      <a:pt x="15" y="244"/>
                    </a:lnTo>
                    <a:lnTo>
                      <a:pt x="13" y="237"/>
                    </a:lnTo>
                    <a:lnTo>
                      <a:pt x="13" y="231"/>
                    </a:lnTo>
                    <a:lnTo>
                      <a:pt x="15" y="214"/>
                    </a:lnTo>
                    <a:lnTo>
                      <a:pt x="17" y="201"/>
                    </a:lnTo>
                    <a:lnTo>
                      <a:pt x="21" y="187"/>
                    </a:lnTo>
                    <a:lnTo>
                      <a:pt x="21" y="187"/>
                    </a:lnTo>
                    <a:lnTo>
                      <a:pt x="28" y="160"/>
                    </a:lnTo>
                    <a:lnTo>
                      <a:pt x="38" y="131"/>
                    </a:lnTo>
                    <a:lnTo>
                      <a:pt x="38" y="131"/>
                    </a:lnTo>
                    <a:lnTo>
                      <a:pt x="50" y="100"/>
                    </a:lnTo>
                    <a:lnTo>
                      <a:pt x="63" y="68"/>
                    </a:lnTo>
                    <a:lnTo>
                      <a:pt x="71" y="53"/>
                    </a:lnTo>
                    <a:lnTo>
                      <a:pt x="80" y="38"/>
                    </a:lnTo>
                    <a:lnTo>
                      <a:pt x="89" y="24"/>
                    </a:lnTo>
                    <a:lnTo>
                      <a:pt x="100" y="11"/>
                    </a:lnTo>
                    <a:lnTo>
                      <a:pt x="100" y="11"/>
                    </a:lnTo>
                    <a:lnTo>
                      <a:pt x="101" y="8"/>
                    </a:lnTo>
                    <a:lnTo>
                      <a:pt x="101" y="5"/>
                    </a:lnTo>
                    <a:lnTo>
                      <a:pt x="99" y="1"/>
                    </a:lnTo>
                    <a:lnTo>
                      <a:pt x="97" y="0"/>
                    </a:lnTo>
                    <a:lnTo>
                      <a:pt x="95" y="0"/>
                    </a:lnTo>
                    <a:lnTo>
                      <a:pt x="93" y="0"/>
                    </a:lnTo>
                    <a:lnTo>
                      <a:pt x="90" y="1"/>
                    </a:lnTo>
                    <a:lnTo>
                      <a:pt x="9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1" name="Freeform 990">
                <a:extLst>
                  <a:ext uri="{FF2B5EF4-FFF2-40B4-BE49-F238E27FC236}">
                    <a16:creationId xmlns:a16="http://schemas.microsoft.com/office/drawing/2014/main" id="{BECAE3E1-7F9F-4767-90B4-7F5653B120B7}"/>
                  </a:ext>
                </a:extLst>
              </p:cNvPr>
              <p:cNvSpPr/>
              <p:nvPr/>
            </p:nvSpPr>
            <p:spPr>
              <a:xfrm>
                <a:off x="5033964" y="3271838"/>
                <a:ext cx="31750" cy="104775"/>
              </a:xfrm>
              <a:custGeom>
                <a:avLst/>
                <a:gdLst/>
                <a:ahLst/>
                <a:cxnLst>
                  <a:cxn ang="0">
                    <a:pos x="25504" y="2619"/>
                  </a:cxn>
                  <a:cxn ang="0">
                    <a:pos x="25504" y="2619"/>
                  </a:cxn>
                  <a:cxn ang="0">
                    <a:pos x="24463" y="6287"/>
                  </a:cxn>
                  <a:cxn ang="0">
                    <a:pos x="23422" y="8906"/>
                  </a:cxn>
                  <a:cxn ang="0">
                    <a:pos x="19779" y="15192"/>
                  </a:cxn>
                  <a:cxn ang="0">
                    <a:pos x="16135" y="22003"/>
                  </a:cxn>
                  <a:cxn ang="0">
                    <a:pos x="13533" y="28289"/>
                  </a:cxn>
                  <a:cxn ang="0">
                    <a:pos x="13533" y="28289"/>
                  </a:cxn>
                  <a:cxn ang="0">
                    <a:pos x="8328" y="48197"/>
                  </a:cxn>
                  <a:cxn ang="0">
                    <a:pos x="4164" y="68104"/>
                  </a:cxn>
                  <a:cxn ang="0">
                    <a:pos x="4164" y="68104"/>
                  </a:cxn>
                  <a:cxn ang="0">
                    <a:pos x="1561" y="83820"/>
                  </a:cxn>
                  <a:cxn ang="0">
                    <a:pos x="520" y="90630"/>
                  </a:cxn>
                  <a:cxn ang="0">
                    <a:pos x="0" y="98489"/>
                  </a:cxn>
                  <a:cxn ang="0">
                    <a:pos x="0" y="98489"/>
                  </a:cxn>
                  <a:cxn ang="0">
                    <a:pos x="520" y="100584"/>
                  </a:cxn>
                  <a:cxn ang="0">
                    <a:pos x="1561" y="102680"/>
                  </a:cxn>
                  <a:cxn ang="0">
                    <a:pos x="3643" y="104251"/>
                  </a:cxn>
                  <a:cxn ang="0">
                    <a:pos x="5725" y="104775"/>
                  </a:cxn>
                  <a:cxn ang="0">
                    <a:pos x="5725" y="104775"/>
                  </a:cxn>
                  <a:cxn ang="0">
                    <a:pos x="6766" y="104775"/>
                  </a:cxn>
                  <a:cxn ang="0">
                    <a:pos x="7807" y="104251"/>
                  </a:cxn>
                  <a:cxn ang="0">
                    <a:pos x="9369" y="102156"/>
                  </a:cxn>
                  <a:cxn ang="0">
                    <a:pos x="9369" y="100584"/>
                  </a:cxn>
                  <a:cxn ang="0">
                    <a:pos x="9369" y="100060"/>
                  </a:cxn>
                  <a:cxn ang="0">
                    <a:pos x="8328" y="99012"/>
                  </a:cxn>
                  <a:cxn ang="0">
                    <a:pos x="6766" y="98489"/>
                  </a:cxn>
                  <a:cxn ang="0">
                    <a:pos x="6766" y="98489"/>
                  </a:cxn>
                  <a:cxn ang="0">
                    <a:pos x="6766" y="97965"/>
                  </a:cxn>
                  <a:cxn ang="0">
                    <a:pos x="6246" y="96393"/>
                  </a:cxn>
                  <a:cxn ang="0">
                    <a:pos x="6766" y="90630"/>
                  </a:cxn>
                  <a:cxn ang="0">
                    <a:pos x="10410" y="72819"/>
                  </a:cxn>
                  <a:cxn ang="0">
                    <a:pos x="16656" y="44006"/>
                  </a:cxn>
                  <a:cxn ang="0">
                    <a:pos x="16656" y="44006"/>
                  </a:cxn>
                  <a:cxn ang="0">
                    <a:pos x="18217" y="36671"/>
                  </a:cxn>
                  <a:cxn ang="0">
                    <a:pos x="19779" y="28813"/>
                  </a:cxn>
                  <a:cxn ang="0">
                    <a:pos x="21340" y="25146"/>
                  </a:cxn>
                  <a:cxn ang="0">
                    <a:pos x="22381" y="22003"/>
                  </a:cxn>
                  <a:cxn ang="0">
                    <a:pos x="23943" y="18336"/>
                  </a:cxn>
                  <a:cxn ang="0">
                    <a:pos x="26545" y="15192"/>
                  </a:cxn>
                  <a:cxn ang="0">
                    <a:pos x="26545" y="15192"/>
                  </a:cxn>
                  <a:cxn ang="0">
                    <a:pos x="29148" y="12573"/>
                  </a:cxn>
                  <a:cxn ang="0">
                    <a:pos x="30189" y="9954"/>
                  </a:cxn>
                  <a:cxn ang="0">
                    <a:pos x="31230" y="6287"/>
                  </a:cxn>
                  <a:cxn ang="0">
                    <a:pos x="31750" y="2619"/>
                  </a:cxn>
                  <a:cxn ang="0">
                    <a:pos x="31750" y="2619"/>
                  </a:cxn>
                  <a:cxn ang="0">
                    <a:pos x="31750" y="1048"/>
                  </a:cxn>
                  <a:cxn ang="0">
                    <a:pos x="31230" y="524"/>
                  </a:cxn>
                  <a:cxn ang="0">
                    <a:pos x="30189" y="0"/>
                  </a:cxn>
                  <a:cxn ang="0">
                    <a:pos x="29148" y="0"/>
                  </a:cxn>
                  <a:cxn ang="0">
                    <a:pos x="26545" y="524"/>
                  </a:cxn>
                  <a:cxn ang="0">
                    <a:pos x="26025" y="1048"/>
                  </a:cxn>
                  <a:cxn ang="0">
                    <a:pos x="25504" y="2619"/>
                  </a:cxn>
                  <a:cxn ang="0">
                    <a:pos x="25504" y="2619"/>
                  </a:cxn>
                </a:cxnLst>
                <a:rect l="0" t="0" r="0" b="0"/>
                <a:pathLst>
                  <a:path w="61" h="200">
                    <a:moveTo>
                      <a:pt x="49" y="5"/>
                    </a:moveTo>
                    <a:lnTo>
                      <a:pt x="49" y="5"/>
                    </a:lnTo>
                    <a:lnTo>
                      <a:pt x="47" y="12"/>
                    </a:lnTo>
                    <a:lnTo>
                      <a:pt x="45" y="17"/>
                    </a:lnTo>
                    <a:lnTo>
                      <a:pt x="38" y="29"/>
                    </a:lnTo>
                    <a:lnTo>
                      <a:pt x="31" y="42"/>
                    </a:lnTo>
                    <a:lnTo>
                      <a:pt x="26" y="54"/>
                    </a:lnTo>
                    <a:lnTo>
                      <a:pt x="26" y="54"/>
                    </a:lnTo>
                    <a:lnTo>
                      <a:pt x="16" y="92"/>
                    </a:lnTo>
                    <a:lnTo>
                      <a:pt x="8" y="130"/>
                    </a:lnTo>
                    <a:lnTo>
                      <a:pt x="8" y="130"/>
                    </a:lnTo>
                    <a:lnTo>
                      <a:pt x="3" y="160"/>
                    </a:lnTo>
                    <a:lnTo>
                      <a:pt x="1" y="173"/>
                    </a:lnTo>
                    <a:lnTo>
                      <a:pt x="0" y="188"/>
                    </a:lnTo>
                    <a:lnTo>
                      <a:pt x="0" y="188"/>
                    </a:lnTo>
                    <a:lnTo>
                      <a:pt x="1" y="192"/>
                    </a:lnTo>
                    <a:lnTo>
                      <a:pt x="3" y="196"/>
                    </a:lnTo>
                    <a:lnTo>
                      <a:pt x="7" y="199"/>
                    </a:lnTo>
                    <a:lnTo>
                      <a:pt x="11" y="200"/>
                    </a:lnTo>
                    <a:lnTo>
                      <a:pt x="11" y="200"/>
                    </a:lnTo>
                    <a:lnTo>
                      <a:pt x="13" y="200"/>
                    </a:lnTo>
                    <a:lnTo>
                      <a:pt x="15" y="199"/>
                    </a:lnTo>
                    <a:lnTo>
                      <a:pt x="18" y="195"/>
                    </a:lnTo>
                    <a:lnTo>
                      <a:pt x="18" y="192"/>
                    </a:lnTo>
                    <a:lnTo>
                      <a:pt x="18" y="191"/>
                    </a:lnTo>
                    <a:lnTo>
                      <a:pt x="16" y="189"/>
                    </a:lnTo>
                    <a:lnTo>
                      <a:pt x="13" y="188"/>
                    </a:lnTo>
                    <a:lnTo>
                      <a:pt x="13" y="188"/>
                    </a:lnTo>
                    <a:lnTo>
                      <a:pt x="13" y="187"/>
                    </a:lnTo>
                    <a:lnTo>
                      <a:pt x="12" y="184"/>
                    </a:lnTo>
                    <a:lnTo>
                      <a:pt x="13" y="173"/>
                    </a:lnTo>
                    <a:lnTo>
                      <a:pt x="20" y="139"/>
                    </a:lnTo>
                    <a:lnTo>
                      <a:pt x="32" y="84"/>
                    </a:lnTo>
                    <a:lnTo>
                      <a:pt x="32" y="84"/>
                    </a:lnTo>
                    <a:lnTo>
                      <a:pt x="35" y="70"/>
                    </a:lnTo>
                    <a:lnTo>
                      <a:pt x="38" y="55"/>
                    </a:lnTo>
                    <a:lnTo>
                      <a:pt x="41" y="48"/>
                    </a:lnTo>
                    <a:lnTo>
                      <a:pt x="43" y="42"/>
                    </a:lnTo>
                    <a:lnTo>
                      <a:pt x="46" y="35"/>
                    </a:lnTo>
                    <a:lnTo>
                      <a:pt x="51" y="29"/>
                    </a:lnTo>
                    <a:lnTo>
                      <a:pt x="51" y="29"/>
                    </a:lnTo>
                    <a:lnTo>
                      <a:pt x="56" y="24"/>
                    </a:lnTo>
                    <a:lnTo>
                      <a:pt x="58" y="19"/>
                    </a:lnTo>
                    <a:lnTo>
                      <a:pt x="60" y="12"/>
                    </a:lnTo>
                    <a:lnTo>
                      <a:pt x="61" y="5"/>
                    </a:lnTo>
                    <a:lnTo>
                      <a:pt x="61" y="5"/>
                    </a:lnTo>
                    <a:lnTo>
                      <a:pt x="61" y="2"/>
                    </a:lnTo>
                    <a:lnTo>
                      <a:pt x="60" y="1"/>
                    </a:lnTo>
                    <a:lnTo>
                      <a:pt x="58" y="0"/>
                    </a:lnTo>
                    <a:lnTo>
                      <a:pt x="56" y="0"/>
                    </a:lnTo>
                    <a:lnTo>
                      <a:pt x="51" y="1"/>
                    </a:lnTo>
                    <a:lnTo>
                      <a:pt x="50" y="2"/>
                    </a:lnTo>
                    <a:lnTo>
                      <a:pt x="49" y="5"/>
                    </a:lnTo>
                    <a:lnTo>
                      <a:pt x="49"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2" name="Freeform 991">
                <a:extLst>
                  <a:ext uri="{FF2B5EF4-FFF2-40B4-BE49-F238E27FC236}">
                    <a16:creationId xmlns:a16="http://schemas.microsoft.com/office/drawing/2014/main" id="{DFBB9FAD-8FCE-4FB2-AE02-369B568D05EF}"/>
                  </a:ext>
                </a:extLst>
              </p:cNvPr>
              <p:cNvSpPr/>
              <p:nvPr/>
            </p:nvSpPr>
            <p:spPr>
              <a:xfrm>
                <a:off x="5072064" y="3303588"/>
                <a:ext cx="20638" cy="95250"/>
              </a:xfrm>
              <a:custGeom>
                <a:avLst/>
                <a:gdLst/>
                <a:ahLst/>
                <a:cxnLst>
                  <a:cxn ang="0">
                    <a:pos x="13945" y="2105"/>
                  </a:cxn>
                  <a:cxn ang="0">
                    <a:pos x="13945" y="2105"/>
                  </a:cxn>
                  <a:cxn ang="0">
                    <a:pos x="11713" y="11051"/>
                  </a:cxn>
                  <a:cxn ang="0">
                    <a:pos x="7809" y="21050"/>
                  </a:cxn>
                  <a:cxn ang="0">
                    <a:pos x="4462" y="31048"/>
                  </a:cxn>
                  <a:cxn ang="0">
                    <a:pos x="3904" y="36311"/>
                  </a:cxn>
                  <a:cxn ang="0">
                    <a:pos x="3347" y="41047"/>
                  </a:cxn>
                  <a:cxn ang="0">
                    <a:pos x="3347" y="41047"/>
                  </a:cxn>
                  <a:cxn ang="0">
                    <a:pos x="2231" y="54203"/>
                  </a:cxn>
                  <a:cxn ang="0">
                    <a:pos x="1673" y="66833"/>
                  </a:cxn>
                  <a:cxn ang="0">
                    <a:pos x="0" y="79989"/>
                  </a:cxn>
                  <a:cxn ang="0">
                    <a:pos x="0" y="92619"/>
                  </a:cxn>
                  <a:cxn ang="0">
                    <a:pos x="0" y="92619"/>
                  </a:cxn>
                  <a:cxn ang="0">
                    <a:pos x="0" y="94198"/>
                  </a:cxn>
                  <a:cxn ang="0">
                    <a:pos x="1116" y="94724"/>
                  </a:cxn>
                  <a:cxn ang="0">
                    <a:pos x="2231" y="95250"/>
                  </a:cxn>
                  <a:cxn ang="0">
                    <a:pos x="3347" y="95250"/>
                  </a:cxn>
                  <a:cxn ang="0">
                    <a:pos x="4462" y="95250"/>
                  </a:cxn>
                  <a:cxn ang="0">
                    <a:pos x="5578" y="94724"/>
                  </a:cxn>
                  <a:cxn ang="0">
                    <a:pos x="6136" y="94198"/>
                  </a:cxn>
                  <a:cxn ang="0">
                    <a:pos x="6693" y="92619"/>
                  </a:cxn>
                  <a:cxn ang="0">
                    <a:pos x="6693" y="92619"/>
                  </a:cxn>
                  <a:cxn ang="0">
                    <a:pos x="6693" y="81041"/>
                  </a:cxn>
                  <a:cxn ang="0">
                    <a:pos x="7809" y="69990"/>
                  </a:cxn>
                  <a:cxn ang="0">
                    <a:pos x="10040" y="46836"/>
                  </a:cxn>
                  <a:cxn ang="0">
                    <a:pos x="10040" y="46836"/>
                  </a:cxn>
                  <a:cxn ang="0">
                    <a:pos x="11713" y="35258"/>
                  </a:cxn>
                  <a:cxn ang="0">
                    <a:pos x="14502" y="24733"/>
                  </a:cxn>
                  <a:cxn ang="0">
                    <a:pos x="17291" y="14209"/>
                  </a:cxn>
                  <a:cxn ang="0">
                    <a:pos x="20638" y="3157"/>
                  </a:cxn>
                  <a:cxn ang="0">
                    <a:pos x="20638" y="3157"/>
                  </a:cxn>
                  <a:cxn ang="0">
                    <a:pos x="20638" y="2105"/>
                  </a:cxn>
                  <a:cxn ang="0">
                    <a:pos x="19522" y="1052"/>
                  </a:cxn>
                  <a:cxn ang="0">
                    <a:pos x="17291" y="0"/>
                  </a:cxn>
                  <a:cxn ang="0">
                    <a:pos x="16176" y="0"/>
                  </a:cxn>
                  <a:cxn ang="0">
                    <a:pos x="15060" y="0"/>
                  </a:cxn>
                  <a:cxn ang="0">
                    <a:pos x="14502" y="526"/>
                  </a:cxn>
                  <a:cxn ang="0">
                    <a:pos x="13945" y="2105"/>
                  </a:cxn>
                  <a:cxn ang="0">
                    <a:pos x="13945" y="2105"/>
                  </a:cxn>
                </a:cxnLst>
                <a:rect l="0" t="0" r="0" b="0"/>
                <a:pathLst>
                  <a:path w="37" h="181">
                    <a:moveTo>
                      <a:pt x="25" y="4"/>
                    </a:moveTo>
                    <a:lnTo>
                      <a:pt x="25" y="4"/>
                    </a:lnTo>
                    <a:lnTo>
                      <a:pt x="21" y="21"/>
                    </a:lnTo>
                    <a:lnTo>
                      <a:pt x="14" y="40"/>
                    </a:lnTo>
                    <a:lnTo>
                      <a:pt x="8" y="59"/>
                    </a:lnTo>
                    <a:lnTo>
                      <a:pt x="7" y="69"/>
                    </a:lnTo>
                    <a:lnTo>
                      <a:pt x="6" y="78"/>
                    </a:lnTo>
                    <a:lnTo>
                      <a:pt x="6" y="78"/>
                    </a:lnTo>
                    <a:lnTo>
                      <a:pt x="4" y="103"/>
                    </a:lnTo>
                    <a:lnTo>
                      <a:pt x="3" y="127"/>
                    </a:lnTo>
                    <a:lnTo>
                      <a:pt x="0" y="152"/>
                    </a:lnTo>
                    <a:lnTo>
                      <a:pt x="0" y="176"/>
                    </a:lnTo>
                    <a:lnTo>
                      <a:pt x="0" y="176"/>
                    </a:lnTo>
                    <a:lnTo>
                      <a:pt x="0" y="179"/>
                    </a:lnTo>
                    <a:lnTo>
                      <a:pt x="2" y="180"/>
                    </a:lnTo>
                    <a:lnTo>
                      <a:pt x="4" y="181"/>
                    </a:lnTo>
                    <a:lnTo>
                      <a:pt x="6" y="181"/>
                    </a:lnTo>
                    <a:lnTo>
                      <a:pt x="8" y="181"/>
                    </a:lnTo>
                    <a:lnTo>
                      <a:pt x="10" y="180"/>
                    </a:lnTo>
                    <a:lnTo>
                      <a:pt x="11" y="179"/>
                    </a:lnTo>
                    <a:lnTo>
                      <a:pt x="12" y="176"/>
                    </a:lnTo>
                    <a:lnTo>
                      <a:pt x="12" y="176"/>
                    </a:lnTo>
                    <a:lnTo>
                      <a:pt x="12" y="154"/>
                    </a:lnTo>
                    <a:lnTo>
                      <a:pt x="14" y="133"/>
                    </a:lnTo>
                    <a:lnTo>
                      <a:pt x="18" y="89"/>
                    </a:lnTo>
                    <a:lnTo>
                      <a:pt x="18" y="89"/>
                    </a:lnTo>
                    <a:lnTo>
                      <a:pt x="21" y="67"/>
                    </a:lnTo>
                    <a:lnTo>
                      <a:pt x="26" y="47"/>
                    </a:lnTo>
                    <a:lnTo>
                      <a:pt x="31" y="27"/>
                    </a:lnTo>
                    <a:lnTo>
                      <a:pt x="37" y="6"/>
                    </a:lnTo>
                    <a:lnTo>
                      <a:pt x="37" y="6"/>
                    </a:lnTo>
                    <a:lnTo>
                      <a:pt x="37" y="4"/>
                    </a:lnTo>
                    <a:lnTo>
                      <a:pt x="35" y="2"/>
                    </a:lnTo>
                    <a:lnTo>
                      <a:pt x="31" y="0"/>
                    </a:lnTo>
                    <a:lnTo>
                      <a:pt x="29" y="0"/>
                    </a:lnTo>
                    <a:lnTo>
                      <a:pt x="27" y="0"/>
                    </a:lnTo>
                    <a:lnTo>
                      <a:pt x="26" y="1"/>
                    </a:lnTo>
                    <a:lnTo>
                      <a:pt x="25" y="4"/>
                    </a:lnTo>
                    <a:lnTo>
                      <a:pt x="2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3" name="Freeform 992">
                <a:extLst>
                  <a:ext uri="{FF2B5EF4-FFF2-40B4-BE49-F238E27FC236}">
                    <a16:creationId xmlns:a16="http://schemas.microsoft.com/office/drawing/2014/main" id="{8B26AECF-D77D-41D7-822A-16F18888FF02}"/>
                  </a:ext>
                </a:extLst>
              </p:cNvPr>
              <p:cNvSpPr/>
              <p:nvPr/>
            </p:nvSpPr>
            <p:spPr>
              <a:xfrm>
                <a:off x="5110164" y="3328988"/>
                <a:ext cx="14288" cy="84138"/>
              </a:xfrm>
              <a:custGeom>
                <a:avLst/>
                <a:gdLst/>
                <a:ahLst/>
                <a:cxnLst>
                  <a:cxn ang="0">
                    <a:pos x="10991" y="77748"/>
                  </a:cxn>
                  <a:cxn ang="0">
                    <a:pos x="10991" y="77748"/>
                  </a:cxn>
                  <a:cxn ang="0">
                    <a:pos x="10441" y="77748"/>
                  </a:cxn>
                  <a:cxn ang="0">
                    <a:pos x="9342" y="76683"/>
                  </a:cxn>
                  <a:cxn ang="0">
                    <a:pos x="8243" y="72955"/>
                  </a:cxn>
                  <a:cxn ang="0">
                    <a:pos x="8243" y="68695"/>
                  </a:cxn>
                  <a:cxn ang="0">
                    <a:pos x="7144" y="62837"/>
                  </a:cxn>
                  <a:cxn ang="0">
                    <a:pos x="7144" y="51654"/>
                  </a:cxn>
                  <a:cxn ang="0">
                    <a:pos x="7144" y="45264"/>
                  </a:cxn>
                  <a:cxn ang="0">
                    <a:pos x="7144" y="45264"/>
                  </a:cxn>
                  <a:cxn ang="0">
                    <a:pos x="8793" y="23963"/>
                  </a:cxn>
                  <a:cxn ang="0">
                    <a:pos x="9342" y="13845"/>
                  </a:cxn>
                  <a:cxn ang="0">
                    <a:pos x="10991" y="3728"/>
                  </a:cxn>
                  <a:cxn ang="0">
                    <a:pos x="10991" y="3728"/>
                  </a:cxn>
                  <a:cxn ang="0">
                    <a:pos x="10991" y="2663"/>
                  </a:cxn>
                  <a:cxn ang="0">
                    <a:pos x="10441" y="1598"/>
                  </a:cxn>
                  <a:cxn ang="0">
                    <a:pos x="8243" y="0"/>
                  </a:cxn>
                  <a:cxn ang="0">
                    <a:pos x="7144" y="0"/>
                  </a:cxn>
                  <a:cxn ang="0">
                    <a:pos x="6045" y="0"/>
                  </a:cxn>
                  <a:cxn ang="0">
                    <a:pos x="4946" y="1065"/>
                  </a:cxn>
                  <a:cxn ang="0">
                    <a:pos x="4396" y="2663"/>
                  </a:cxn>
                  <a:cxn ang="0">
                    <a:pos x="4396" y="2663"/>
                  </a:cxn>
                  <a:cxn ang="0">
                    <a:pos x="2198" y="19171"/>
                  </a:cxn>
                  <a:cxn ang="0">
                    <a:pos x="550" y="32484"/>
                  </a:cxn>
                  <a:cxn ang="0">
                    <a:pos x="0" y="47394"/>
                  </a:cxn>
                  <a:cxn ang="0">
                    <a:pos x="0" y="61772"/>
                  </a:cxn>
                  <a:cxn ang="0">
                    <a:pos x="550" y="68162"/>
                  </a:cxn>
                  <a:cxn ang="0">
                    <a:pos x="1099" y="74020"/>
                  </a:cxn>
                  <a:cxn ang="0">
                    <a:pos x="2748" y="78280"/>
                  </a:cxn>
                  <a:cxn ang="0">
                    <a:pos x="4946" y="82008"/>
                  </a:cxn>
                  <a:cxn ang="0">
                    <a:pos x="8243" y="84138"/>
                  </a:cxn>
                  <a:cxn ang="0">
                    <a:pos x="9342" y="84138"/>
                  </a:cxn>
                  <a:cxn ang="0">
                    <a:pos x="10991" y="84138"/>
                  </a:cxn>
                  <a:cxn ang="0">
                    <a:pos x="10991" y="84138"/>
                  </a:cxn>
                  <a:cxn ang="0">
                    <a:pos x="12639" y="84138"/>
                  </a:cxn>
                  <a:cxn ang="0">
                    <a:pos x="13189" y="82540"/>
                  </a:cxn>
                  <a:cxn ang="0">
                    <a:pos x="14288" y="80410"/>
                  </a:cxn>
                  <a:cxn ang="0">
                    <a:pos x="14288" y="79878"/>
                  </a:cxn>
                  <a:cxn ang="0">
                    <a:pos x="13189" y="78280"/>
                  </a:cxn>
                  <a:cxn ang="0">
                    <a:pos x="12639" y="77748"/>
                  </a:cxn>
                  <a:cxn ang="0">
                    <a:pos x="10991" y="77748"/>
                  </a:cxn>
                  <a:cxn ang="0">
                    <a:pos x="10991" y="77748"/>
                  </a:cxn>
                </a:cxnLst>
                <a:rect l="0" t="0" r="0" b="0"/>
                <a:pathLst>
                  <a:path w="26" h="158">
                    <a:moveTo>
                      <a:pt x="20" y="146"/>
                    </a:moveTo>
                    <a:lnTo>
                      <a:pt x="20" y="146"/>
                    </a:lnTo>
                    <a:lnTo>
                      <a:pt x="19" y="146"/>
                    </a:lnTo>
                    <a:lnTo>
                      <a:pt x="17" y="144"/>
                    </a:lnTo>
                    <a:lnTo>
                      <a:pt x="15" y="137"/>
                    </a:lnTo>
                    <a:lnTo>
                      <a:pt x="15" y="129"/>
                    </a:lnTo>
                    <a:lnTo>
                      <a:pt x="13" y="118"/>
                    </a:lnTo>
                    <a:lnTo>
                      <a:pt x="13" y="97"/>
                    </a:lnTo>
                    <a:lnTo>
                      <a:pt x="13" y="85"/>
                    </a:lnTo>
                    <a:lnTo>
                      <a:pt x="13" y="85"/>
                    </a:lnTo>
                    <a:lnTo>
                      <a:pt x="16" y="45"/>
                    </a:lnTo>
                    <a:lnTo>
                      <a:pt x="17" y="26"/>
                    </a:lnTo>
                    <a:lnTo>
                      <a:pt x="20" y="7"/>
                    </a:lnTo>
                    <a:lnTo>
                      <a:pt x="20" y="7"/>
                    </a:lnTo>
                    <a:lnTo>
                      <a:pt x="20" y="5"/>
                    </a:lnTo>
                    <a:lnTo>
                      <a:pt x="19" y="3"/>
                    </a:lnTo>
                    <a:lnTo>
                      <a:pt x="15" y="0"/>
                    </a:lnTo>
                    <a:lnTo>
                      <a:pt x="13" y="0"/>
                    </a:lnTo>
                    <a:lnTo>
                      <a:pt x="11" y="0"/>
                    </a:lnTo>
                    <a:lnTo>
                      <a:pt x="9" y="2"/>
                    </a:lnTo>
                    <a:lnTo>
                      <a:pt x="8" y="5"/>
                    </a:lnTo>
                    <a:lnTo>
                      <a:pt x="8" y="5"/>
                    </a:lnTo>
                    <a:lnTo>
                      <a:pt x="4" y="36"/>
                    </a:lnTo>
                    <a:lnTo>
                      <a:pt x="1" y="61"/>
                    </a:lnTo>
                    <a:lnTo>
                      <a:pt x="0" y="89"/>
                    </a:lnTo>
                    <a:lnTo>
                      <a:pt x="0" y="116"/>
                    </a:lnTo>
                    <a:lnTo>
                      <a:pt x="1" y="128"/>
                    </a:lnTo>
                    <a:lnTo>
                      <a:pt x="2" y="139"/>
                    </a:lnTo>
                    <a:lnTo>
                      <a:pt x="5" y="147"/>
                    </a:lnTo>
                    <a:lnTo>
                      <a:pt x="9" y="154"/>
                    </a:lnTo>
                    <a:lnTo>
                      <a:pt x="15" y="158"/>
                    </a:lnTo>
                    <a:lnTo>
                      <a:pt x="17" y="158"/>
                    </a:lnTo>
                    <a:lnTo>
                      <a:pt x="20" y="158"/>
                    </a:lnTo>
                    <a:lnTo>
                      <a:pt x="20" y="158"/>
                    </a:lnTo>
                    <a:lnTo>
                      <a:pt x="23" y="158"/>
                    </a:lnTo>
                    <a:lnTo>
                      <a:pt x="24" y="155"/>
                    </a:lnTo>
                    <a:lnTo>
                      <a:pt x="26" y="151"/>
                    </a:lnTo>
                    <a:lnTo>
                      <a:pt x="26" y="150"/>
                    </a:lnTo>
                    <a:lnTo>
                      <a:pt x="24" y="147"/>
                    </a:lnTo>
                    <a:lnTo>
                      <a:pt x="23" y="146"/>
                    </a:lnTo>
                    <a:lnTo>
                      <a:pt x="20" y="146"/>
                    </a:lnTo>
                    <a:lnTo>
                      <a:pt x="20" y="1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4" name="Freeform 993">
                <a:extLst>
                  <a:ext uri="{FF2B5EF4-FFF2-40B4-BE49-F238E27FC236}">
                    <a16:creationId xmlns:a16="http://schemas.microsoft.com/office/drawing/2014/main" id="{C1378CD6-C66F-4474-B102-3EBED6A8DE28}"/>
                  </a:ext>
                </a:extLst>
              </p:cNvPr>
              <p:cNvSpPr/>
              <p:nvPr/>
            </p:nvSpPr>
            <p:spPr>
              <a:xfrm>
                <a:off x="5143502" y="3351213"/>
                <a:ext cx="15875" cy="77788"/>
              </a:xfrm>
              <a:custGeom>
                <a:avLst/>
                <a:gdLst/>
                <a:ahLst/>
                <a:cxnLst>
                  <a:cxn ang="0">
                    <a:pos x="15875" y="73555"/>
                  </a:cxn>
                  <a:cxn ang="0">
                    <a:pos x="15875" y="73555"/>
                  </a:cxn>
                  <a:cxn ang="0">
                    <a:pos x="7408" y="42863"/>
                  </a:cxn>
                  <a:cxn ang="0">
                    <a:pos x="7408" y="42863"/>
                  </a:cxn>
                  <a:cxn ang="0">
                    <a:pos x="6879" y="38100"/>
                  </a:cxn>
                  <a:cxn ang="0">
                    <a:pos x="6879" y="33338"/>
                  </a:cxn>
                  <a:cxn ang="0">
                    <a:pos x="7408" y="23283"/>
                  </a:cxn>
                  <a:cxn ang="0">
                    <a:pos x="8996" y="13229"/>
                  </a:cxn>
                  <a:cxn ang="0">
                    <a:pos x="9525" y="3175"/>
                  </a:cxn>
                  <a:cxn ang="0">
                    <a:pos x="9525" y="3175"/>
                  </a:cxn>
                  <a:cxn ang="0">
                    <a:pos x="9525" y="1588"/>
                  </a:cxn>
                  <a:cxn ang="0">
                    <a:pos x="8996" y="1058"/>
                  </a:cxn>
                  <a:cxn ang="0">
                    <a:pos x="7408" y="0"/>
                  </a:cxn>
                  <a:cxn ang="0">
                    <a:pos x="6879" y="0"/>
                  </a:cxn>
                  <a:cxn ang="0">
                    <a:pos x="4763" y="1058"/>
                  </a:cxn>
                  <a:cxn ang="0">
                    <a:pos x="3704" y="1588"/>
                  </a:cxn>
                  <a:cxn ang="0">
                    <a:pos x="3175" y="3175"/>
                  </a:cxn>
                  <a:cxn ang="0">
                    <a:pos x="3175" y="3175"/>
                  </a:cxn>
                  <a:cxn ang="0">
                    <a:pos x="2646" y="12700"/>
                  </a:cxn>
                  <a:cxn ang="0">
                    <a:pos x="1588" y="21167"/>
                  </a:cxn>
                  <a:cxn ang="0">
                    <a:pos x="0" y="29634"/>
                  </a:cxn>
                  <a:cxn ang="0">
                    <a:pos x="0" y="39159"/>
                  </a:cxn>
                  <a:cxn ang="0">
                    <a:pos x="0" y="39159"/>
                  </a:cxn>
                  <a:cxn ang="0">
                    <a:pos x="0" y="43392"/>
                  </a:cxn>
                  <a:cxn ang="0">
                    <a:pos x="1058" y="47625"/>
                  </a:cxn>
                  <a:cxn ang="0">
                    <a:pos x="3704" y="57150"/>
                  </a:cxn>
                  <a:cxn ang="0">
                    <a:pos x="6879" y="66146"/>
                  </a:cxn>
                  <a:cxn ang="0">
                    <a:pos x="9525" y="75142"/>
                  </a:cxn>
                  <a:cxn ang="0">
                    <a:pos x="9525" y="75142"/>
                  </a:cxn>
                  <a:cxn ang="0">
                    <a:pos x="10054" y="76200"/>
                  </a:cxn>
                  <a:cxn ang="0">
                    <a:pos x="11113" y="77259"/>
                  </a:cxn>
                  <a:cxn ang="0">
                    <a:pos x="12700" y="77788"/>
                  </a:cxn>
                  <a:cxn ang="0">
                    <a:pos x="13758" y="77259"/>
                  </a:cxn>
                  <a:cxn ang="0">
                    <a:pos x="14817" y="77259"/>
                  </a:cxn>
                  <a:cxn ang="0">
                    <a:pos x="15346" y="75671"/>
                  </a:cxn>
                  <a:cxn ang="0">
                    <a:pos x="15875" y="75142"/>
                  </a:cxn>
                  <a:cxn ang="0">
                    <a:pos x="15875" y="73555"/>
                  </a:cxn>
                  <a:cxn ang="0">
                    <a:pos x="15875" y="73555"/>
                  </a:cxn>
                </a:cxnLst>
                <a:rect l="0" t="0" r="0" b="0"/>
                <a:pathLst>
                  <a:path w="30" h="147">
                    <a:moveTo>
                      <a:pt x="30" y="139"/>
                    </a:moveTo>
                    <a:lnTo>
                      <a:pt x="30" y="139"/>
                    </a:lnTo>
                    <a:lnTo>
                      <a:pt x="14" y="81"/>
                    </a:lnTo>
                    <a:lnTo>
                      <a:pt x="14" y="81"/>
                    </a:lnTo>
                    <a:lnTo>
                      <a:pt x="13" y="72"/>
                    </a:lnTo>
                    <a:lnTo>
                      <a:pt x="13" y="63"/>
                    </a:lnTo>
                    <a:lnTo>
                      <a:pt x="14" y="44"/>
                    </a:lnTo>
                    <a:lnTo>
                      <a:pt x="17" y="25"/>
                    </a:lnTo>
                    <a:lnTo>
                      <a:pt x="18" y="6"/>
                    </a:lnTo>
                    <a:lnTo>
                      <a:pt x="18" y="6"/>
                    </a:lnTo>
                    <a:lnTo>
                      <a:pt x="18" y="3"/>
                    </a:lnTo>
                    <a:lnTo>
                      <a:pt x="17" y="2"/>
                    </a:lnTo>
                    <a:lnTo>
                      <a:pt x="14" y="0"/>
                    </a:lnTo>
                    <a:lnTo>
                      <a:pt x="13" y="0"/>
                    </a:lnTo>
                    <a:lnTo>
                      <a:pt x="9" y="2"/>
                    </a:lnTo>
                    <a:lnTo>
                      <a:pt x="7" y="3"/>
                    </a:lnTo>
                    <a:lnTo>
                      <a:pt x="6" y="6"/>
                    </a:lnTo>
                    <a:lnTo>
                      <a:pt x="6" y="6"/>
                    </a:lnTo>
                    <a:lnTo>
                      <a:pt x="5" y="24"/>
                    </a:lnTo>
                    <a:lnTo>
                      <a:pt x="3" y="40"/>
                    </a:lnTo>
                    <a:lnTo>
                      <a:pt x="0" y="56"/>
                    </a:lnTo>
                    <a:lnTo>
                      <a:pt x="0" y="74"/>
                    </a:lnTo>
                    <a:lnTo>
                      <a:pt x="0" y="74"/>
                    </a:lnTo>
                    <a:lnTo>
                      <a:pt x="0" y="82"/>
                    </a:lnTo>
                    <a:lnTo>
                      <a:pt x="2" y="90"/>
                    </a:lnTo>
                    <a:lnTo>
                      <a:pt x="7" y="108"/>
                    </a:lnTo>
                    <a:lnTo>
                      <a:pt x="13" y="125"/>
                    </a:lnTo>
                    <a:lnTo>
                      <a:pt x="18" y="142"/>
                    </a:lnTo>
                    <a:lnTo>
                      <a:pt x="18" y="142"/>
                    </a:lnTo>
                    <a:lnTo>
                      <a:pt x="19" y="144"/>
                    </a:lnTo>
                    <a:lnTo>
                      <a:pt x="21" y="146"/>
                    </a:lnTo>
                    <a:lnTo>
                      <a:pt x="24" y="147"/>
                    </a:lnTo>
                    <a:lnTo>
                      <a:pt x="26" y="146"/>
                    </a:lnTo>
                    <a:lnTo>
                      <a:pt x="28" y="146"/>
                    </a:lnTo>
                    <a:lnTo>
                      <a:pt x="29" y="143"/>
                    </a:lnTo>
                    <a:lnTo>
                      <a:pt x="30" y="142"/>
                    </a:lnTo>
                    <a:lnTo>
                      <a:pt x="30" y="139"/>
                    </a:lnTo>
                    <a:lnTo>
                      <a:pt x="30" y="1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5" name="Freeform 994">
                <a:extLst>
                  <a:ext uri="{FF2B5EF4-FFF2-40B4-BE49-F238E27FC236}">
                    <a16:creationId xmlns:a16="http://schemas.microsoft.com/office/drawing/2014/main" id="{1CEC0FBB-793A-42DC-AEEC-A1B6BC9FD1A2}"/>
                  </a:ext>
                </a:extLst>
              </p:cNvPr>
              <p:cNvSpPr/>
              <p:nvPr/>
            </p:nvSpPr>
            <p:spPr>
              <a:xfrm>
                <a:off x="5191127" y="3373438"/>
                <a:ext cx="15875" cy="65088"/>
              </a:xfrm>
              <a:custGeom>
                <a:avLst/>
                <a:gdLst/>
                <a:ahLst/>
                <a:cxnLst>
                  <a:cxn ang="0">
                    <a:pos x="15875" y="60286"/>
                  </a:cxn>
                  <a:cxn ang="0">
                    <a:pos x="15875" y="60286"/>
                  </a:cxn>
                  <a:cxn ang="0">
                    <a:pos x="11778" y="47482"/>
                  </a:cxn>
                  <a:cxn ang="0">
                    <a:pos x="9730" y="41080"/>
                  </a:cxn>
                  <a:cxn ang="0">
                    <a:pos x="7681" y="34678"/>
                  </a:cxn>
                  <a:cxn ang="0">
                    <a:pos x="7681" y="34678"/>
                  </a:cxn>
                  <a:cxn ang="0">
                    <a:pos x="6145" y="26675"/>
                  </a:cxn>
                  <a:cxn ang="0">
                    <a:pos x="6145" y="18673"/>
                  </a:cxn>
                  <a:cxn ang="0">
                    <a:pos x="7169" y="3201"/>
                  </a:cxn>
                  <a:cxn ang="0">
                    <a:pos x="7169" y="3201"/>
                  </a:cxn>
                  <a:cxn ang="0">
                    <a:pos x="7169" y="2134"/>
                  </a:cxn>
                  <a:cxn ang="0">
                    <a:pos x="6145" y="1067"/>
                  </a:cxn>
                  <a:cxn ang="0">
                    <a:pos x="5121" y="534"/>
                  </a:cxn>
                  <a:cxn ang="0">
                    <a:pos x="3585" y="0"/>
                  </a:cxn>
                  <a:cxn ang="0">
                    <a:pos x="2560" y="534"/>
                  </a:cxn>
                  <a:cxn ang="0">
                    <a:pos x="1536" y="1067"/>
                  </a:cxn>
                  <a:cxn ang="0">
                    <a:pos x="512" y="2134"/>
                  </a:cxn>
                  <a:cxn ang="0">
                    <a:pos x="512" y="3201"/>
                  </a:cxn>
                  <a:cxn ang="0">
                    <a:pos x="512" y="3201"/>
                  </a:cxn>
                  <a:cxn ang="0">
                    <a:pos x="0" y="17606"/>
                  </a:cxn>
                  <a:cxn ang="0">
                    <a:pos x="0" y="25608"/>
                  </a:cxn>
                  <a:cxn ang="0">
                    <a:pos x="512" y="33078"/>
                  </a:cxn>
                  <a:cxn ang="0">
                    <a:pos x="512" y="33078"/>
                  </a:cxn>
                  <a:cxn ang="0">
                    <a:pos x="2560" y="40547"/>
                  </a:cxn>
                  <a:cxn ang="0">
                    <a:pos x="5121" y="47482"/>
                  </a:cxn>
                  <a:cxn ang="0">
                    <a:pos x="7681" y="55485"/>
                  </a:cxn>
                  <a:cxn ang="0">
                    <a:pos x="10242" y="62954"/>
                  </a:cxn>
                  <a:cxn ang="0">
                    <a:pos x="10242" y="62954"/>
                  </a:cxn>
                  <a:cxn ang="0">
                    <a:pos x="10242" y="64021"/>
                  </a:cxn>
                  <a:cxn ang="0">
                    <a:pos x="11778" y="65088"/>
                  </a:cxn>
                  <a:cxn ang="0">
                    <a:pos x="12290" y="65088"/>
                  </a:cxn>
                  <a:cxn ang="0">
                    <a:pos x="13827" y="65088"/>
                  </a:cxn>
                  <a:cxn ang="0">
                    <a:pos x="15363" y="64021"/>
                  </a:cxn>
                  <a:cxn ang="0">
                    <a:pos x="15875" y="63487"/>
                  </a:cxn>
                  <a:cxn ang="0">
                    <a:pos x="15875" y="61887"/>
                  </a:cxn>
                  <a:cxn ang="0">
                    <a:pos x="15875" y="60286"/>
                  </a:cxn>
                  <a:cxn ang="0">
                    <a:pos x="15875" y="60286"/>
                  </a:cxn>
                </a:cxnLst>
                <a:rect l="0" t="0" r="0" b="0"/>
                <a:pathLst>
                  <a:path w="31" h="122">
                    <a:moveTo>
                      <a:pt x="31" y="113"/>
                    </a:moveTo>
                    <a:lnTo>
                      <a:pt x="31" y="113"/>
                    </a:lnTo>
                    <a:lnTo>
                      <a:pt x="23" y="89"/>
                    </a:lnTo>
                    <a:lnTo>
                      <a:pt x="19" y="77"/>
                    </a:lnTo>
                    <a:lnTo>
                      <a:pt x="15" y="65"/>
                    </a:lnTo>
                    <a:lnTo>
                      <a:pt x="15" y="65"/>
                    </a:lnTo>
                    <a:lnTo>
                      <a:pt x="12" y="50"/>
                    </a:lnTo>
                    <a:lnTo>
                      <a:pt x="12" y="35"/>
                    </a:lnTo>
                    <a:lnTo>
                      <a:pt x="14" y="6"/>
                    </a:lnTo>
                    <a:lnTo>
                      <a:pt x="14" y="6"/>
                    </a:lnTo>
                    <a:lnTo>
                      <a:pt x="14" y="4"/>
                    </a:lnTo>
                    <a:lnTo>
                      <a:pt x="12" y="2"/>
                    </a:lnTo>
                    <a:lnTo>
                      <a:pt x="10" y="1"/>
                    </a:lnTo>
                    <a:lnTo>
                      <a:pt x="7" y="0"/>
                    </a:lnTo>
                    <a:lnTo>
                      <a:pt x="5" y="1"/>
                    </a:lnTo>
                    <a:lnTo>
                      <a:pt x="3" y="2"/>
                    </a:lnTo>
                    <a:lnTo>
                      <a:pt x="1" y="4"/>
                    </a:lnTo>
                    <a:lnTo>
                      <a:pt x="1" y="6"/>
                    </a:lnTo>
                    <a:lnTo>
                      <a:pt x="1" y="6"/>
                    </a:lnTo>
                    <a:lnTo>
                      <a:pt x="0" y="33"/>
                    </a:lnTo>
                    <a:lnTo>
                      <a:pt x="0" y="48"/>
                    </a:lnTo>
                    <a:lnTo>
                      <a:pt x="1" y="62"/>
                    </a:lnTo>
                    <a:lnTo>
                      <a:pt x="1" y="62"/>
                    </a:lnTo>
                    <a:lnTo>
                      <a:pt x="5" y="76"/>
                    </a:lnTo>
                    <a:lnTo>
                      <a:pt x="10" y="89"/>
                    </a:lnTo>
                    <a:lnTo>
                      <a:pt x="15" y="104"/>
                    </a:lnTo>
                    <a:lnTo>
                      <a:pt x="20" y="118"/>
                    </a:lnTo>
                    <a:lnTo>
                      <a:pt x="20" y="118"/>
                    </a:lnTo>
                    <a:lnTo>
                      <a:pt x="20" y="120"/>
                    </a:lnTo>
                    <a:lnTo>
                      <a:pt x="23" y="122"/>
                    </a:lnTo>
                    <a:lnTo>
                      <a:pt x="24" y="122"/>
                    </a:lnTo>
                    <a:lnTo>
                      <a:pt x="27" y="122"/>
                    </a:lnTo>
                    <a:lnTo>
                      <a:pt x="30" y="120"/>
                    </a:lnTo>
                    <a:lnTo>
                      <a:pt x="31" y="119"/>
                    </a:lnTo>
                    <a:lnTo>
                      <a:pt x="31" y="116"/>
                    </a:lnTo>
                    <a:lnTo>
                      <a:pt x="31" y="113"/>
                    </a:lnTo>
                    <a:lnTo>
                      <a:pt x="31" y="1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6" name="Freeform 995">
                <a:extLst>
                  <a:ext uri="{FF2B5EF4-FFF2-40B4-BE49-F238E27FC236}">
                    <a16:creationId xmlns:a16="http://schemas.microsoft.com/office/drawing/2014/main" id="{C9000F5D-54C0-4FB1-AA61-D02FE9A0BE55}"/>
                  </a:ext>
                </a:extLst>
              </p:cNvPr>
              <p:cNvSpPr/>
              <p:nvPr/>
            </p:nvSpPr>
            <p:spPr>
              <a:xfrm>
                <a:off x="5233989" y="3379788"/>
                <a:ext cx="12700" cy="52388"/>
              </a:xfrm>
              <a:custGeom>
                <a:avLst/>
                <a:gdLst/>
                <a:ahLst/>
                <a:cxnLst>
                  <a:cxn ang="0">
                    <a:pos x="12700" y="47527"/>
                  </a:cxn>
                  <a:cxn ang="0">
                    <a:pos x="12700" y="47527"/>
                  </a:cxn>
                  <a:cxn ang="0">
                    <a:pos x="9652" y="42126"/>
                  </a:cxn>
                  <a:cxn ang="0">
                    <a:pos x="7620" y="37266"/>
                  </a:cxn>
                  <a:cxn ang="0">
                    <a:pos x="7112" y="31865"/>
                  </a:cxn>
                  <a:cxn ang="0">
                    <a:pos x="6096" y="26464"/>
                  </a:cxn>
                  <a:cxn ang="0">
                    <a:pos x="6096" y="14582"/>
                  </a:cxn>
                  <a:cxn ang="0">
                    <a:pos x="6096" y="3781"/>
                  </a:cxn>
                  <a:cxn ang="0">
                    <a:pos x="6096" y="3781"/>
                  </a:cxn>
                  <a:cxn ang="0">
                    <a:pos x="6096" y="2160"/>
                  </a:cxn>
                  <a:cxn ang="0">
                    <a:pos x="5588" y="1080"/>
                  </a:cxn>
                  <a:cxn ang="0">
                    <a:pos x="5080" y="540"/>
                  </a:cxn>
                  <a:cxn ang="0">
                    <a:pos x="3556" y="0"/>
                  </a:cxn>
                  <a:cxn ang="0">
                    <a:pos x="2032" y="540"/>
                  </a:cxn>
                  <a:cxn ang="0">
                    <a:pos x="1524" y="1080"/>
                  </a:cxn>
                  <a:cxn ang="0">
                    <a:pos x="508" y="2160"/>
                  </a:cxn>
                  <a:cxn ang="0">
                    <a:pos x="0" y="3781"/>
                  </a:cxn>
                  <a:cxn ang="0">
                    <a:pos x="0" y="3781"/>
                  </a:cxn>
                  <a:cxn ang="0">
                    <a:pos x="0" y="16202"/>
                  </a:cxn>
                  <a:cxn ang="0">
                    <a:pos x="0" y="27544"/>
                  </a:cxn>
                  <a:cxn ang="0">
                    <a:pos x="508" y="34565"/>
                  </a:cxn>
                  <a:cxn ang="0">
                    <a:pos x="2032" y="39966"/>
                  </a:cxn>
                  <a:cxn ang="0">
                    <a:pos x="4064" y="45367"/>
                  </a:cxn>
                  <a:cxn ang="0">
                    <a:pos x="7112" y="51308"/>
                  </a:cxn>
                  <a:cxn ang="0">
                    <a:pos x="7112" y="51308"/>
                  </a:cxn>
                  <a:cxn ang="0">
                    <a:pos x="7620" y="51848"/>
                  </a:cxn>
                  <a:cxn ang="0">
                    <a:pos x="9144" y="52388"/>
                  </a:cxn>
                  <a:cxn ang="0">
                    <a:pos x="11176" y="51848"/>
                  </a:cxn>
                  <a:cxn ang="0">
                    <a:pos x="11684" y="51308"/>
                  </a:cxn>
                  <a:cxn ang="0">
                    <a:pos x="12700" y="50228"/>
                  </a:cxn>
                  <a:cxn ang="0">
                    <a:pos x="12700" y="49148"/>
                  </a:cxn>
                  <a:cxn ang="0">
                    <a:pos x="12700" y="47527"/>
                  </a:cxn>
                  <a:cxn ang="0">
                    <a:pos x="12700" y="47527"/>
                  </a:cxn>
                </a:cxnLst>
                <a:rect l="0" t="0" r="0" b="0"/>
                <a:pathLst>
                  <a:path w="25" h="97">
                    <a:moveTo>
                      <a:pt x="25" y="88"/>
                    </a:moveTo>
                    <a:lnTo>
                      <a:pt x="25" y="88"/>
                    </a:lnTo>
                    <a:lnTo>
                      <a:pt x="19" y="78"/>
                    </a:lnTo>
                    <a:lnTo>
                      <a:pt x="15" y="69"/>
                    </a:lnTo>
                    <a:lnTo>
                      <a:pt x="14" y="59"/>
                    </a:lnTo>
                    <a:lnTo>
                      <a:pt x="12" y="49"/>
                    </a:lnTo>
                    <a:lnTo>
                      <a:pt x="12" y="27"/>
                    </a:lnTo>
                    <a:lnTo>
                      <a:pt x="12" y="7"/>
                    </a:lnTo>
                    <a:lnTo>
                      <a:pt x="12" y="7"/>
                    </a:lnTo>
                    <a:lnTo>
                      <a:pt x="12" y="4"/>
                    </a:lnTo>
                    <a:lnTo>
                      <a:pt x="11" y="2"/>
                    </a:lnTo>
                    <a:lnTo>
                      <a:pt x="10" y="1"/>
                    </a:lnTo>
                    <a:lnTo>
                      <a:pt x="7" y="0"/>
                    </a:lnTo>
                    <a:lnTo>
                      <a:pt x="4" y="1"/>
                    </a:lnTo>
                    <a:lnTo>
                      <a:pt x="3" y="2"/>
                    </a:lnTo>
                    <a:lnTo>
                      <a:pt x="1" y="4"/>
                    </a:lnTo>
                    <a:lnTo>
                      <a:pt x="0" y="7"/>
                    </a:lnTo>
                    <a:lnTo>
                      <a:pt x="0" y="7"/>
                    </a:lnTo>
                    <a:lnTo>
                      <a:pt x="0" y="30"/>
                    </a:lnTo>
                    <a:lnTo>
                      <a:pt x="0" y="51"/>
                    </a:lnTo>
                    <a:lnTo>
                      <a:pt x="1" y="64"/>
                    </a:lnTo>
                    <a:lnTo>
                      <a:pt x="4" y="74"/>
                    </a:lnTo>
                    <a:lnTo>
                      <a:pt x="8" y="84"/>
                    </a:lnTo>
                    <a:lnTo>
                      <a:pt x="14" y="95"/>
                    </a:lnTo>
                    <a:lnTo>
                      <a:pt x="14" y="95"/>
                    </a:lnTo>
                    <a:lnTo>
                      <a:pt x="15" y="96"/>
                    </a:lnTo>
                    <a:lnTo>
                      <a:pt x="18" y="97"/>
                    </a:lnTo>
                    <a:lnTo>
                      <a:pt x="22" y="96"/>
                    </a:lnTo>
                    <a:lnTo>
                      <a:pt x="23" y="95"/>
                    </a:lnTo>
                    <a:lnTo>
                      <a:pt x="25" y="93"/>
                    </a:lnTo>
                    <a:lnTo>
                      <a:pt x="25" y="91"/>
                    </a:lnTo>
                    <a:lnTo>
                      <a:pt x="25" y="88"/>
                    </a:lnTo>
                    <a:lnTo>
                      <a:pt x="25" y="8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7" name="Freeform 996">
                <a:extLst>
                  <a:ext uri="{FF2B5EF4-FFF2-40B4-BE49-F238E27FC236}">
                    <a16:creationId xmlns:a16="http://schemas.microsoft.com/office/drawing/2014/main" id="{E5388A73-3798-4AA1-9753-E772F4FADA89}"/>
                  </a:ext>
                </a:extLst>
              </p:cNvPr>
              <p:cNvSpPr/>
              <p:nvPr/>
            </p:nvSpPr>
            <p:spPr>
              <a:xfrm>
                <a:off x="5275264" y="3379788"/>
                <a:ext cx="9525" cy="58738"/>
              </a:xfrm>
              <a:custGeom>
                <a:avLst/>
                <a:gdLst/>
                <a:ahLst/>
                <a:cxnLst>
                  <a:cxn ang="0">
                    <a:pos x="6350" y="32573"/>
                  </a:cxn>
                  <a:cxn ang="0">
                    <a:pos x="6350" y="32573"/>
                  </a:cxn>
                  <a:cxn ang="0">
                    <a:pos x="5821" y="18155"/>
                  </a:cxn>
                  <a:cxn ang="0">
                    <a:pos x="6350" y="3738"/>
                  </a:cxn>
                  <a:cxn ang="0">
                    <a:pos x="6350" y="3738"/>
                  </a:cxn>
                  <a:cxn ang="0">
                    <a:pos x="5821" y="2136"/>
                  </a:cxn>
                  <a:cxn ang="0">
                    <a:pos x="5292" y="1068"/>
                  </a:cxn>
                  <a:cxn ang="0">
                    <a:pos x="4233" y="534"/>
                  </a:cxn>
                  <a:cxn ang="0">
                    <a:pos x="3175" y="0"/>
                  </a:cxn>
                  <a:cxn ang="0">
                    <a:pos x="2117" y="534"/>
                  </a:cxn>
                  <a:cxn ang="0">
                    <a:pos x="529" y="1068"/>
                  </a:cxn>
                  <a:cxn ang="0">
                    <a:pos x="0" y="2136"/>
                  </a:cxn>
                  <a:cxn ang="0">
                    <a:pos x="0" y="3738"/>
                  </a:cxn>
                  <a:cxn ang="0">
                    <a:pos x="0" y="32573"/>
                  </a:cxn>
                  <a:cxn ang="0">
                    <a:pos x="0" y="32573"/>
                  </a:cxn>
                  <a:cxn ang="0">
                    <a:pos x="0" y="38447"/>
                  </a:cxn>
                  <a:cxn ang="0">
                    <a:pos x="1588" y="44320"/>
                  </a:cxn>
                  <a:cxn ang="0">
                    <a:pos x="2117" y="49660"/>
                  </a:cxn>
                  <a:cxn ang="0">
                    <a:pos x="3175" y="55534"/>
                  </a:cxn>
                  <a:cxn ang="0">
                    <a:pos x="3175" y="55534"/>
                  </a:cxn>
                  <a:cxn ang="0">
                    <a:pos x="3704" y="56602"/>
                  </a:cxn>
                  <a:cxn ang="0">
                    <a:pos x="4233" y="57670"/>
                  </a:cxn>
                  <a:cxn ang="0">
                    <a:pos x="6350" y="58738"/>
                  </a:cxn>
                  <a:cxn ang="0">
                    <a:pos x="7408" y="58738"/>
                  </a:cxn>
                  <a:cxn ang="0">
                    <a:pos x="8467" y="57670"/>
                  </a:cxn>
                  <a:cxn ang="0">
                    <a:pos x="9525" y="56602"/>
                  </a:cxn>
                  <a:cxn ang="0">
                    <a:pos x="9525" y="55534"/>
                  </a:cxn>
                  <a:cxn ang="0">
                    <a:pos x="9525" y="55534"/>
                  </a:cxn>
                  <a:cxn ang="0">
                    <a:pos x="8467" y="49660"/>
                  </a:cxn>
                  <a:cxn ang="0">
                    <a:pos x="7937" y="44320"/>
                  </a:cxn>
                  <a:cxn ang="0">
                    <a:pos x="7408" y="38447"/>
                  </a:cxn>
                  <a:cxn ang="0">
                    <a:pos x="6350" y="32573"/>
                  </a:cxn>
                  <a:cxn ang="0">
                    <a:pos x="6350" y="32573"/>
                  </a:cxn>
                </a:cxnLst>
                <a:rect l="0" t="0" r="0" b="0"/>
                <a:pathLst>
                  <a:path w="18" h="110">
                    <a:moveTo>
                      <a:pt x="12" y="61"/>
                    </a:moveTo>
                    <a:lnTo>
                      <a:pt x="12" y="61"/>
                    </a:lnTo>
                    <a:lnTo>
                      <a:pt x="11" y="34"/>
                    </a:lnTo>
                    <a:lnTo>
                      <a:pt x="12" y="7"/>
                    </a:lnTo>
                    <a:lnTo>
                      <a:pt x="12" y="7"/>
                    </a:lnTo>
                    <a:lnTo>
                      <a:pt x="11" y="4"/>
                    </a:lnTo>
                    <a:lnTo>
                      <a:pt x="10" y="2"/>
                    </a:lnTo>
                    <a:lnTo>
                      <a:pt x="8" y="1"/>
                    </a:lnTo>
                    <a:lnTo>
                      <a:pt x="6" y="0"/>
                    </a:lnTo>
                    <a:lnTo>
                      <a:pt x="4" y="1"/>
                    </a:lnTo>
                    <a:lnTo>
                      <a:pt x="1" y="2"/>
                    </a:lnTo>
                    <a:lnTo>
                      <a:pt x="0" y="4"/>
                    </a:lnTo>
                    <a:lnTo>
                      <a:pt x="0" y="7"/>
                    </a:lnTo>
                    <a:lnTo>
                      <a:pt x="0" y="61"/>
                    </a:lnTo>
                    <a:lnTo>
                      <a:pt x="0" y="61"/>
                    </a:lnTo>
                    <a:lnTo>
                      <a:pt x="0" y="72"/>
                    </a:lnTo>
                    <a:lnTo>
                      <a:pt x="3" y="83"/>
                    </a:lnTo>
                    <a:lnTo>
                      <a:pt x="4" y="93"/>
                    </a:lnTo>
                    <a:lnTo>
                      <a:pt x="6" y="104"/>
                    </a:lnTo>
                    <a:lnTo>
                      <a:pt x="6" y="104"/>
                    </a:lnTo>
                    <a:lnTo>
                      <a:pt x="7" y="106"/>
                    </a:lnTo>
                    <a:lnTo>
                      <a:pt x="8" y="108"/>
                    </a:lnTo>
                    <a:lnTo>
                      <a:pt x="12" y="110"/>
                    </a:lnTo>
                    <a:lnTo>
                      <a:pt x="14" y="110"/>
                    </a:lnTo>
                    <a:lnTo>
                      <a:pt x="16" y="108"/>
                    </a:lnTo>
                    <a:lnTo>
                      <a:pt x="18" y="106"/>
                    </a:lnTo>
                    <a:lnTo>
                      <a:pt x="18" y="104"/>
                    </a:lnTo>
                    <a:lnTo>
                      <a:pt x="18" y="104"/>
                    </a:lnTo>
                    <a:lnTo>
                      <a:pt x="16" y="93"/>
                    </a:lnTo>
                    <a:lnTo>
                      <a:pt x="15" y="83"/>
                    </a:lnTo>
                    <a:lnTo>
                      <a:pt x="14" y="72"/>
                    </a:lnTo>
                    <a:lnTo>
                      <a:pt x="12" y="61"/>
                    </a:lnTo>
                    <a:lnTo>
                      <a:pt x="12"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8" name="Freeform 997">
                <a:extLst>
                  <a:ext uri="{FF2B5EF4-FFF2-40B4-BE49-F238E27FC236}">
                    <a16:creationId xmlns:a16="http://schemas.microsoft.com/office/drawing/2014/main" id="{EB8C1669-A385-41B4-8A4D-8676D517FBB7}"/>
                  </a:ext>
                </a:extLst>
              </p:cNvPr>
              <p:cNvSpPr/>
              <p:nvPr/>
            </p:nvSpPr>
            <p:spPr>
              <a:xfrm>
                <a:off x="5313364" y="3384551"/>
                <a:ext cx="20638" cy="50800"/>
              </a:xfrm>
              <a:custGeom>
                <a:avLst/>
                <a:gdLst/>
                <a:ahLst/>
                <a:cxnLst>
                  <a:cxn ang="0">
                    <a:pos x="18965" y="44979"/>
                  </a:cxn>
                  <a:cxn ang="0">
                    <a:pos x="18965" y="44979"/>
                  </a:cxn>
                  <a:cxn ang="0">
                    <a:pos x="16734" y="43392"/>
                  </a:cxn>
                  <a:cxn ang="0">
                    <a:pos x="14502" y="42333"/>
                  </a:cxn>
                  <a:cxn ang="0">
                    <a:pos x="12271" y="40217"/>
                  </a:cxn>
                  <a:cxn ang="0">
                    <a:pos x="10598" y="37571"/>
                  </a:cxn>
                  <a:cxn ang="0">
                    <a:pos x="8367" y="32279"/>
                  </a:cxn>
                  <a:cxn ang="0">
                    <a:pos x="6693" y="26458"/>
                  </a:cxn>
                  <a:cxn ang="0">
                    <a:pos x="6693" y="20638"/>
                  </a:cxn>
                  <a:cxn ang="0">
                    <a:pos x="6693" y="14287"/>
                  </a:cxn>
                  <a:cxn ang="0">
                    <a:pos x="7809" y="2646"/>
                  </a:cxn>
                  <a:cxn ang="0">
                    <a:pos x="7809" y="2646"/>
                  </a:cxn>
                  <a:cxn ang="0">
                    <a:pos x="6693" y="1058"/>
                  </a:cxn>
                  <a:cxn ang="0">
                    <a:pos x="6136" y="529"/>
                  </a:cxn>
                  <a:cxn ang="0">
                    <a:pos x="5578" y="0"/>
                  </a:cxn>
                  <a:cxn ang="0">
                    <a:pos x="3904" y="0"/>
                  </a:cxn>
                  <a:cxn ang="0">
                    <a:pos x="2231" y="0"/>
                  </a:cxn>
                  <a:cxn ang="0">
                    <a:pos x="1673" y="529"/>
                  </a:cxn>
                  <a:cxn ang="0">
                    <a:pos x="558" y="1058"/>
                  </a:cxn>
                  <a:cxn ang="0">
                    <a:pos x="558" y="2646"/>
                  </a:cxn>
                  <a:cxn ang="0">
                    <a:pos x="558" y="2646"/>
                  </a:cxn>
                  <a:cxn ang="0">
                    <a:pos x="0" y="15346"/>
                  </a:cxn>
                  <a:cxn ang="0">
                    <a:pos x="0" y="22754"/>
                  </a:cxn>
                  <a:cxn ang="0">
                    <a:pos x="558" y="30162"/>
                  </a:cxn>
                  <a:cxn ang="0">
                    <a:pos x="2231" y="36513"/>
                  </a:cxn>
                  <a:cxn ang="0">
                    <a:pos x="5578" y="42333"/>
                  </a:cxn>
                  <a:cxn ang="0">
                    <a:pos x="7809" y="44450"/>
                  </a:cxn>
                  <a:cxn ang="0">
                    <a:pos x="10040" y="47096"/>
                  </a:cxn>
                  <a:cxn ang="0">
                    <a:pos x="12271" y="49213"/>
                  </a:cxn>
                  <a:cxn ang="0">
                    <a:pos x="16176" y="50800"/>
                  </a:cxn>
                  <a:cxn ang="0">
                    <a:pos x="16176" y="50800"/>
                  </a:cxn>
                  <a:cxn ang="0">
                    <a:pos x="17291" y="50800"/>
                  </a:cxn>
                  <a:cxn ang="0">
                    <a:pos x="18407" y="50800"/>
                  </a:cxn>
                  <a:cxn ang="0">
                    <a:pos x="20638" y="49213"/>
                  </a:cxn>
                  <a:cxn ang="0">
                    <a:pos x="20638" y="47625"/>
                  </a:cxn>
                  <a:cxn ang="0">
                    <a:pos x="20638" y="47096"/>
                  </a:cxn>
                  <a:cxn ang="0">
                    <a:pos x="20638" y="45508"/>
                  </a:cxn>
                  <a:cxn ang="0">
                    <a:pos x="18965" y="44979"/>
                  </a:cxn>
                  <a:cxn ang="0">
                    <a:pos x="18965" y="44979"/>
                  </a:cxn>
                </a:cxnLst>
                <a:rect l="0" t="0" r="0" b="0"/>
                <a:pathLst>
                  <a:path w="37" h="96">
                    <a:moveTo>
                      <a:pt x="34" y="85"/>
                    </a:moveTo>
                    <a:lnTo>
                      <a:pt x="34" y="85"/>
                    </a:lnTo>
                    <a:lnTo>
                      <a:pt x="30" y="82"/>
                    </a:lnTo>
                    <a:lnTo>
                      <a:pt x="26" y="80"/>
                    </a:lnTo>
                    <a:lnTo>
                      <a:pt x="22" y="76"/>
                    </a:lnTo>
                    <a:lnTo>
                      <a:pt x="19" y="71"/>
                    </a:lnTo>
                    <a:lnTo>
                      <a:pt x="15" y="61"/>
                    </a:lnTo>
                    <a:lnTo>
                      <a:pt x="12" y="50"/>
                    </a:lnTo>
                    <a:lnTo>
                      <a:pt x="12" y="39"/>
                    </a:lnTo>
                    <a:lnTo>
                      <a:pt x="12" y="27"/>
                    </a:lnTo>
                    <a:lnTo>
                      <a:pt x="14" y="5"/>
                    </a:lnTo>
                    <a:lnTo>
                      <a:pt x="14" y="5"/>
                    </a:lnTo>
                    <a:lnTo>
                      <a:pt x="12" y="2"/>
                    </a:lnTo>
                    <a:lnTo>
                      <a:pt x="11" y="1"/>
                    </a:lnTo>
                    <a:lnTo>
                      <a:pt x="10" y="0"/>
                    </a:lnTo>
                    <a:lnTo>
                      <a:pt x="7" y="0"/>
                    </a:lnTo>
                    <a:lnTo>
                      <a:pt x="4" y="0"/>
                    </a:lnTo>
                    <a:lnTo>
                      <a:pt x="3" y="1"/>
                    </a:lnTo>
                    <a:lnTo>
                      <a:pt x="1" y="2"/>
                    </a:lnTo>
                    <a:lnTo>
                      <a:pt x="1" y="5"/>
                    </a:lnTo>
                    <a:lnTo>
                      <a:pt x="1" y="5"/>
                    </a:lnTo>
                    <a:lnTo>
                      <a:pt x="0" y="29"/>
                    </a:lnTo>
                    <a:lnTo>
                      <a:pt x="0" y="43"/>
                    </a:lnTo>
                    <a:lnTo>
                      <a:pt x="1" y="57"/>
                    </a:lnTo>
                    <a:lnTo>
                      <a:pt x="4" y="69"/>
                    </a:lnTo>
                    <a:lnTo>
                      <a:pt x="10" y="80"/>
                    </a:lnTo>
                    <a:lnTo>
                      <a:pt x="14" y="84"/>
                    </a:lnTo>
                    <a:lnTo>
                      <a:pt x="18" y="89"/>
                    </a:lnTo>
                    <a:lnTo>
                      <a:pt x="22" y="93"/>
                    </a:lnTo>
                    <a:lnTo>
                      <a:pt x="29" y="96"/>
                    </a:lnTo>
                    <a:lnTo>
                      <a:pt x="29" y="96"/>
                    </a:lnTo>
                    <a:lnTo>
                      <a:pt x="31" y="96"/>
                    </a:lnTo>
                    <a:lnTo>
                      <a:pt x="33" y="96"/>
                    </a:lnTo>
                    <a:lnTo>
                      <a:pt x="37" y="93"/>
                    </a:lnTo>
                    <a:lnTo>
                      <a:pt x="37" y="90"/>
                    </a:lnTo>
                    <a:lnTo>
                      <a:pt x="37" y="89"/>
                    </a:lnTo>
                    <a:lnTo>
                      <a:pt x="37" y="86"/>
                    </a:lnTo>
                    <a:lnTo>
                      <a:pt x="34" y="85"/>
                    </a:lnTo>
                    <a:lnTo>
                      <a:pt x="34" y="8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9" name="Freeform 998">
                <a:extLst>
                  <a:ext uri="{FF2B5EF4-FFF2-40B4-BE49-F238E27FC236}">
                    <a16:creationId xmlns:a16="http://schemas.microsoft.com/office/drawing/2014/main" id="{3D6A3884-ED18-4A1F-ADFF-E71559F3E4E6}"/>
                  </a:ext>
                </a:extLst>
              </p:cNvPr>
              <p:cNvSpPr/>
              <p:nvPr/>
            </p:nvSpPr>
            <p:spPr>
              <a:xfrm>
                <a:off x="5362577" y="3379788"/>
                <a:ext cx="19050" cy="39688"/>
              </a:xfrm>
              <a:custGeom>
                <a:avLst/>
                <a:gdLst/>
                <a:ahLst/>
                <a:cxnLst>
                  <a:cxn ang="0">
                    <a:pos x="17505" y="33708"/>
                  </a:cxn>
                  <a:cxn ang="0">
                    <a:pos x="17505" y="33708"/>
                  </a:cxn>
                  <a:cxn ang="0">
                    <a:pos x="12872" y="27184"/>
                  </a:cxn>
                  <a:cxn ang="0">
                    <a:pos x="10812" y="23378"/>
                  </a:cxn>
                  <a:cxn ang="0">
                    <a:pos x="9268" y="19572"/>
                  </a:cxn>
                  <a:cxn ang="0">
                    <a:pos x="7208" y="12504"/>
                  </a:cxn>
                  <a:cxn ang="0">
                    <a:pos x="6178" y="3806"/>
                  </a:cxn>
                  <a:cxn ang="0">
                    <a:pos x="6178" y="3806"/>
                  </a:cxn>
                  <a:cxn ang="0">
                    <a:pos x="5664" y="2175"/>
                  </a:cxn>
                  <a:cxn ang="0">
                    <a:pos x="5149" y="1087"/>
                  </a:cxn>
                  <a:cxn ang="0">
                    <a:pos x="4119" y="544"/>
                  </a:cxn>
                  <a:cxn ang="0">
                    <a:pos x="3089" y="0"/>
                  </a:cxn>
                  <a:cxn ang="0">
                    <a:pos x="2059" y="544"/>
                  </a:cxn>
                  <a:cxn ang="0">
                    <a:pos x="1030" y="1087"/>
                  </a:cxn>
                  <a:cxn ang="0">
                    <a:pos x="0" y="2175"/>
                  </a:cxn>
                  <a:cxn ang="0">
                    <a:pos x="0" y="3806"/>
                  </a:cxn>
                  <a:cxn ang="0">
                    <a:pos x="0" y="3806"/>
                  </a:cxn>
                  <a:cxn ang="0">
                    <a:pos x="1030" y="14135"/>
                  </a:cxn>
                  <a:cxn ang="0">
                    <a:pos x="1545" y="18485"/>
                  </a:cxn>
                  <a:cxn ang="0">
                    <a:pos x="3089" y="22834"/>
                  </a:cxn>
                  <a:cxn ang="0">
                    <a:pos x="5149" y="27184"/>
                  </a:cxn>
                  <a:cxn ang="0">
                    <a:pos x="7208" y="30989"/>
                  </a:cxn>
                  <a:cxn ang="0">
                    <a:pos x="9782" y="35339"/>
                  </a:cxn>
                  <a:cxn ang="0">
                    <a:pos x="13386" y="39144"/>
                  </a:cxn>
                  <a:cxn ang="0">
                    <a:pos x="13386" y="39144"/>
                  </a:cxn>
                  <a:cxn ang="0">
                    <a:pos x="14931" y="39688"/>
                  </a:cxn>
                  <a:cxn ang="0">
                    <a:pos x="15446" y="39688"/>
                  </a:cxn>
                  <a:cxn ang="0">
                    <a:pos x="16991" y="39688"/>
                  </a:cxn>
                  <a:cxn ang="0">
                    <a:pos x="17505" y="39144"/>
                  </a:cxn>
                  <a:cxn ang="0">
                    <a:pos x="18535" y="37513"/>
                  </a:cxn>
                  <a:cxn ang="0">
                    <a:pos x="19050" y="36970"/>
                  </a:cxn>
                  <a:cxn ang="0">
                    <a:pos x="19050" y="35339"/>
                  </a:cxn>
                  <a:cxn ang="0">
                    <a:pos x="17505" y="33708"/>
                  </a:cxn>
                  <a:cxn ang="0">
                    <a:pos x="17505" y="33708"/>
                  </a:cxn>
                </a:cxnLst>
                <a:rect l="0" t="0" r="0" b="0"/>
                <a:pathLst>
                  <a:path w="37" h="73">
                    <a:moveTo>
                      <a:pt x="34" y="62"/>
                    </a:moveTo>
                    <a:lnTo>
                      <a:pt x="34" y="62"/>
                    </a:lnTo>
                    <a:lnTo>
                      <a:pt x="25" y="50"/>
                    </a:lnTo>
                    <a:lnTo>
                      <a:pt x="21" y="43"/>
                    </a:lnTo>
                    <a:lnTo>
                      <a:pt x="18" y="36"/>
                    </a:lnTo>
                    <a:lnTo>
                      <a:pt x="14" y="23"/>
                    </a:lnTo>
                    <a:lnTo>
                      <a:pt x="12" y="7"/>
                    </a:lnTo>
                    <a:lnTo>
                      <a:pt x="12" y="7"/>
                    </a:lnTo>
                    <a:lnTo>
                      <a:pt x="11" y="4"/>
                    </a:lnTo>
                    <a:lnTo>
                      <a:pt x="10" y="2"/>
                    </a:lnTo>
                    <a:lnTo>
                      <a:pt x="8" y="1"/>
                    </a:lnTo>
                    <a:lnTo>
                      <a:pt x="6" y="0"/>
                    </a:lnTo>
                    <a:lnTo>
                      <a:pt x="4" y="1"/>
                    </a:lnTo>
                    <a:lnTo>
                      <a:pt x="2" y="2"/>
                    </a:lnTo>
                    <a:lnTo>
                      <a:pt x="0" y="4"/>
                    </a:lnTo>
                    <a:lnTo>
                      <a:pt x="0" y="7"/>
                    </a:lnTo>
                    <a:lnTo>
                      <a:pt x="0" y="7"/>
                    </a:lnTo>
                    <a:lnTo>
                      <a:pt x="2" y="26"/>
                    </a:lnTo>
                    <a:lnTo>
                      <a:pt x="3" y="34"/>
                    </a:lnTo>
                    <a:lnTo>
                      <a:pt x="6" y="42"/>
                    </a:lnTo>
                    <a:lnTo>
                      <a:pt x="10" y="50"/>
                    </a:lnTo>
                    <a:lnTo>
                      <a:pt x="14" y="57"/>
                    </a:lnTo>
                    <a:lnTo>
                      <a:pt x="19" y="65"/>
                    </a:lnTo>
                    <a:lnTo>
                      <a:pt x="26" y="72"/>
                    </a:lnTo>
                    <a:lnTo>
                      <a:pt x="26" y="72"/>
                    </a:lnTo>
                    <a:lnTo>
                      <a:pt x="29" y="73"/>
                    </a:lnTo>
                    <a:lnTo>
                      <a:pt x="30" y="73"/>
                    </a:lnTo>
                    <a:lnTo>
                      <a:pt x="33" y="73"/>
                    </a:lnTo>
                    <a:lnTo>
                      <a:pt x="34" y="72"/>
                    </a:lnTo>
                    <a:lnTo>
                      <a:pt x="36" y="69"/>
                    </a:lnTo>
                    <a:lnTo>
                      <a:pt x="37" y="68"/>
                    </a:lnTo>
                    <a:lnTo>
                      <a:pt x="37" y="65"/>
                    </a:lnTo>
                    <a:lnTo>
                      <a:pt x="34" y="62"/>
                    </a:lnTo>
                    <a:lnTo>
                      <a:pt x="34" y="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0" name="Freeform 999">
                <a:extLst>
                  <a:ext uri="{FF2B5EF4-FFF2-40B4-BE49-F238E27FC236}">
                    <a16:creationId xmlns:a16="http://schemas.microsoft.com/office/drawing/2014/main" id="{7B08D09D-3279-4973-8958-594644D853F5}"/>
                  </a:ext>
                </a:extLst>
              </p:cNvPr>
              <p:cNvSpPr/>
              <p:nvPr/>
            </p:nvSpPr>
            <p:spPr>
              <a:xfrm>
                <a:off x="5397502" y="3373438"/>
                <a:ext cx="19050" cy="42863"/>
              </a:xfrm>
              <a:custGeom>
                <a:avLst/>
                <a:gdLst/>
                <a:ahLst/>
                <a:cxnLst>
                  <a:cxn ang="0">
                    <a:pos x="18521" y="36969"/>
                  </a:cxn>
                  <a:cxn ang="0">
                    <a:pos x="18521" y="36969"/>
                  </a:cxn>
                  <a:cxn ang="0">
                    <a:pos x="15875" y="33219"/>
                  </a:cxn>
                  <a:cxn ang="0">
                    <a:pos x="12700" y="29468"/>
                  </a:cxn>
                  <a:cxn ang="0">
                    <a:pos x="10583" y="25182"/>
                  </a:cxn>
                  <a:cxn ang="0">
                    <a:pos x="8996" y="21432"/>
                  </a:cxn>
                  <a:cxn ang="0">
                    <a:pos x="6879" y="12859"/>
                  </a:cxn>
                  <a:cxn ang="0">
                    <a:pos x="6350" y="3215"/>
                  </a:cxn>
                  <a:cxn ang="0">
                    <a:pos x="6350" y="3215"/>
                  </a:cxn>
                  <a:cxn ang="0">
                    <a:pos x="6350" y="2143"/>
                  </a:cxn>
                  <a:cxn ang="0">
                    <a:pos x="5821" y="1072"/>
                  </a:cxn>
                  <a:cxn ang="0">
                    <a:pos x="4233" y="536"/>
                  </a:cxn>
                  <a:cxn ang="0">
                    <a:pos x="3704" y="0"/>
                  </a:cxn>
                  <a:cxn ang="0">
                    <a:pos x="2117" y="536"/>
                  </a:cxn>
                  <a:cxn ang="0">
                    <a:pos x="1058" y="1072"/>
                  </a:cxn>
                  <a:cxn ang="0">
                    <a:pos x="529" y="2143"/>
                  </a:cxn>
                  <a:cxn ang="0">
                    <a:pos x="0" y="3215"/>
                  </a:cxn>
                  <a:cxn ang="0">
                    <a:pos x="0" y="3215"/>
                  </a:cxn>
                  <a:cxn ang="0">
                    <a:pos x="529" y="13395"/>
                  </a:cxn>
                  <a:cxn ang="0">
                    <a:pos x="2117" y="18753"/>
                  </a:cxn>
                  <a:cxn ang="0">
                    <a:pos x="3704" y="23575"/>
                  </a:cxn>
                  <a:cxn ang="0">
                    <a:pos x="4763" y="28933"/>
                  </a:cxn>
                  <a:cxn ang="0">
                    <a:pos x="7937" y="33219"/>
                  </a:cxn>
                  <a:cxn ang="0">
                    <a:pos x="10583" y="37505"/>
                  </a:cxn>
                  <a:cxn ang="0">
                    <a:pos x="14287" y="41256"/>
                  </a:cxn>
                  <a:cxn ang="0">
                    <a:pos x="14287" y="41256"/>
                  </a:cxn>
                  <a:cxn ang="0">
                    <a:pos x="14817" y="41791"/>
                  </a:cxn>
                  <a:cxn ang="0">
                    <a:pos x="16404" y="42863"/>
                  </a:cxn>
                  <a:cxn ang="0">
                    <a:pos x="16933" y="41791"/>
                  </a:cxn>
                  <a:cxn ang="0">
                    <a:pos x="18521" y="41256"/>
                  </a:cxn>
                  <a:cxn ang="0">
                    <a:pos x="19050" y="39112"/>
                  </a:cxn>
                  <a:cxn ang="0">
                    <a:pos x="19050" y="38041"/>
                  </a:cxn>
                  <a:cxn ang="0">
                    <a:pos x="18521" y="36969"/>
                  </a:cxn>
                  <a:cxn ang="0">
                    <a:pos x="18521" y="36969"/>
                  </a:cxn>
                </a:cxnLst>
                <a:rect l="0" t="0" r="0" b="0"/>
                <a:pathLst>
                  <a:path w="36" h="80">
                    <a:moveTo>
                      <a:pt x="35" y="69"/>
                    </a:moveTo>
                    <a:lnTo>
                      <a:pt x="35" y="69"/>
                    </a:lnTo>
                    <a:lnTo>
                      <a:pt x="30" y="62"/>
                    </a:lnTo>
                    <a:lnTo>
                      <a:pt x="24" y="55"/>
                    </a:lnTo>
                    <a:lnTo>
                      <a:pt x="20" y="47"/>
                    </a:lnTo>
                    <a:lnTo>
                      <a:pt x="17" y="40"/>
                    </a:lnTo>
                    <a:lnTo>
                      <a:pt x="13" y="24"/>
                    </a:lnTo>
                    <a:lnTo>
                      <a:pt x="12" y="6"/>
                    </a:lnTo>
                    <a:lnTo>
                      <a:pt x="12" y="6"/>
                    </a:lnTo>
                    <a:lnTo>
                      <a:pt x="12" y="4"/>
                    </a:lnTo>
                    <a:lnTo>
                      <a:pt x="11" y="2"/>
                    </a:lnTo>
                    <a:lnTo>
                      <a:pt x="8" y="1"/>
                    </a:lnTo>
                    <a:lnTo>
                      <a:pt x="7" y="0"/>
                    </a:lnTo>
                    <a:lnTo>
                      <a:pt x="4" y="1"/>
                    </a:lnTo>
                    <a:lnTo>
                      <a:pt x="2" y="2"/>
                    </a:lnTo>
                    <a:lnTo>
                      <a:pt x="1" y="4"/>
                    </a:lnTo>
                    <a:lnTo>
                      <a:pt x="0" y="6"/>
                    </a:lnTo>
                    <a:lnTo>
                      <a:pt x="0" y="6"/>
                    </a:lnTo>
                    <a:lnTo>
                      <a:pt x="1" y="25"/>
                    </a:lnTo>
                    <a:lnTo>
                      <a:pt x="4" y="35"/>
                    </a:lnTo>
                    <a:lnTo>
                      <a:pt x="7" y="44"/>
                    </a:lnTo>
                    <a:lnTo>
                      <a:pt x="9" y="54"/>
                    </a:lnTo>
                    <a:lnTo>
                      <a:pt x="15" y="62"/>
                    </a:lnTo>
                    <a:lnTo>
                      <a:pt x="20" y="70"/>
                    </a:lnTo>
                    <a:lnTo>
                      <a:pt x="27" y="77"/>
                    </a:lnTo>
                    <a:lnTo>
                      <a:pt x="27" y="77"/>
                    </a:lnTo>
                    <a:lnTo>
                      <a:pt x="28" y="78"/>
                    </a:lnTo>
                    <a:lnTo>
                      <a:pt x="31" y="80"/>
                    </a:lnTo>
                    <a:lnTo>
                      <a:pt x="32" y="78"/>
                    </a:lnTo>
                    <a:lnTo>
                      <a:pt x="35" y="77"/>
                    </a:lnTo>
                    <a:lnTo>
                      <a:pt x="36" y="73"/>
                    </a:lnTo>
                    <a:lnTo>
                      <a:pt x="36" y="71"/>
                    </a:lnTo>
                    <a:lnTo>
                      <a:pt x="35" y="69"/>
                    </a:lnTo>
                    <a:lnTo>
                      <a:pt x="35" y="6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1" name="Freeform 1000">
                <a:extLst>
                  <a:ext uri="{FF2B5EF4-FFF2-40B4-BE49-F238E27FC236}">
                    <a16:creationId xmlns:a16="http://schemas.microsoft.com/office/drawing/2014/main" id="{1A9269CE-89D5-4CD0-AC56-0A297397C9CA}"/>
                  </a:ext>
                </a:extLst>
              </p:cNvPr>
              <p:cNvSpPr/>
              <p:nvPr/>
            </p:nvSpPr>
            <p:spPr>
              <a:xfrm>
                <a:off x="5430839" y="3370263"/>
                <a:ext cx="7938" cy="22225"/>
              </a:xfrm>
              <a:custGeom>
                <a:avLst/>
                <a:gdLst/>
                <a:ahLst/>
                <a:cxnLst>
                  <a:cxn ang="0">
                    <a:pos x="7938" y="17463"/>
                  </a:cxn>
                  <a:cxn ang="0">
                    <a:pos x="7938" y="17463"/>
                  </a:cxn>
                  <a:cxn ang="0">
                    <a:pos x="7004" y="14287"/>
                  </a:cxn>
                  <a:cxn ang="0">
                    <a:pos x="6070" y="10583"/>
                  </a:cxn>
                  <a:cxn ang="0">
                    <a:pos x="5603" y="3175"/>
                  </a:cxn>
                  <a:cxn ang="0">
                    <a:pos x="5603" y="3175"/>
                  </a:cxn>
                  <a:cxn ang="0">
                    <a:pos x="5603" y="1588"/>
                  </a:cxn>
                  <a:cxn ang="0">
                    <a:pos x="5136" y="529"/>
                  </a:cxn>
                  <a:cxn ang="0">
                    <a:pos x="3736" y="0"/>
                  </a:cxn>
                  <a:cxn ang="0">
                    <a:pos x="3269" y="0"/>
                  </a:cxn>
                  <a:cxn ang="0">
                    <a:pos x="1868" y="0"/>
                  </a:cxn>
                  <a:cxn ang="0">
                    <a:pos x="1401" y="529"/>
                  </a:cxn>
                  <a:cxn ang="0">
                    <a:pos x="467" y="1588"/>
                  </a:cxn>
                  <a:cxn ang="0">
                    <a:pos x="0" y="3175"/>
                  </a:cxn>
                  <a:cxn ang="0">
                    <a:pos x="0" y="3175"/>
                  </a:cxn>
                  <a:cxn ang="0">
                    <a:pos x="0" y="7937"/>
                  </a:cxn>
                  <a:cxn ang="0">
                    <a:pos x="467" y="12171"/>
                  </a:cxn>
                  <a:cxn ang="0">
                    <a:pos x="1868" y="16404"/>
                  </a:cxn>
                  <a:cxn ang="0">
                    <a:pos x="3269" y="20638"/>
                  </a:cxn>
                  <a:cxn ang="0">
                    <a:pos x="3269" y="20638"/>
                  </a:cxn>
                  <a:cxn ang="0">
                    <a:pos x="3736" y="22225"/>
                  </a:cxn>
                  <a:cxn ang="0">
                    <a:pos x="5136" y="22225"/>
                  </a:cxn>
                  <a:cxn ang="0">
                    <a:pos x="5603" y="22225"/>
                  </a:cxn>
                  <a:cxn ang="0">
                    <a:pos x="7004" y="22225"/>
                  </a:cxn>
                  <a:cxn ang="0">
                    <a:pos x="7938" y="20108"/>
                  </a:cxn>
                  <a:cxn ang="0">
                    <a:pos x="7938" y="18521"/>
                  </a:cxn>
                  <a:cxn ang="0">
                    <a:pos x="7938" y="17463"/>
                  </a:cxn>
                  <a:cxn ang="0">
                    <a:pos x="7938" y="17463"/>
                  </a:cxn>
                </a:cxnLst>
                <a:rect l="0" t="0" r="0" b="0"/>
                <a:pathLst>
                  <a:path w="17" h="42">
                    <a:moveTo>
                      <a:pt x="17" y="33"/>
                    </a:moveTo>
                    <a:lnTo>
                      <a:pt x="17" y="33"/>
                    </a:lnTo>
                    <a:lnTo>
                      <a:pt x="15" y="27"/>
                    </a:lnTo>
                    <a:lnTo>
                      <a:pt x="13" y="20"/>
                    </a:lnTo>
                    <a:lnTo>
                      <a:pt x="12" y="6"/>
                    </a:lnTo>
                    <a:lnTo>
                      <a:pt x="12" y="6"/>
                    </a:lnTo>
                    <a:lnTo>
                      <a:pt x="12" y="3"/>
                    </a:lnTo>
                    <a:lnTo>
                      <a:pt x="11" y="1"/>
                    </a:lnTo>
                    <a:lnTo>
                      <a:pt x="8" y="0"/>
                    </a:lnTo>
                    <a:lnTo>
                      <a:pt x="7" y="0"/>
                    </a:lnTo>
                    <a:lnTo>
                      <a:pt x="4" y="0"/>
                    </a:lnTo>
                    <a:lnTo>
                      <a:pt x="3" y="1"/>
                    </a:lnTo>
                    <a:lnTo>
                      <a:pt x="1" y="3"/>
                    </a:lnTo>
                    <a:lnTo>
                      <a:pt x="0" y="6"/>
                    </a:lnTo>
                    <a:lnTo>
                      <a:pt x="0" y="6"/>
                    </a:lnTo>
                    <a:lnTo>
                      <a:pt x="0" y="15"/>
                    </a:lnTo>
                    <a:lnTo>
                      <a:pt x="1" y="23"/>
                    </a:lnTo>
                    <a:lnTo>
                      <a:pt x="4" y="31"/>
                    </a:lnTo>
                    <a:lnTo>
                      <a:pt x="7" y="39"/>
                    </a:lnTo>
                    <a:lnTo>
                      <a:pt x="7" y="39"/>
                    </a:lnTo>
                    <a:lnTo>
                      <a:pt x="8" y="42"/>
                    </a:lnTo>
                    <a:lnTo>
                      <a:pt x="11" y="42"/>
                    </a:lnTo>
                    <a:lnTo>
                      <a:pt x="12" y="42"/>
                    </a:lnTo>
                    <a:lnTo>
                      <a:pt x="15" y="42"/>
                    </a:lnTo>
                    <a:lnTo>
                      <a:pt x="17" y="38"/>
                    </a:lnTo>
                    <a:lnTo>
                      <a:pt x="17" y="35"/>
                    </a:lnTo>
                    <a:lnTo>
                      <a:pt x="17" y="33"/>
                    </a:lnTo>
                    <a:lnTo>
                      <a:pt x="17" y="3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2" name="Freeform 1001">
                <a:extLst>
                  <a:ext uri="{FF2B5EF4-FFF2-40B4-BE49-F238E27FC236}">
                    <a16:creationId xmlns:a16="http://schemas.microsoft.com/office/drawing/2014/main" id="{9FEA0C93-0CBE-49D0-A50F-99B85266D0D0}"/>
                  </a:ext>
                </a:extLst>
              </p:cNvPr>
              <p:cNvSpPr/>
              <p:nvPr/>
            </p:nvSpPr>
            <p:spPr>
              <a:xfrm>
                <a:off x="4937127" y="2909888"/>
                <a:ext cx="6350" cy="34925"/>
              </a:xfrm>
              <a:custGeom>
                <a:avLst/>
                <a:gdLst/>
                <a:ahLst/>
                <a:cxnLst>
                  <a:cxn ang="0">
                    <a:pos x="0" y="3128"/>
                  </a:cxn>
                  <a:cxn ang="0">
                    <a:pos x="0" y="31797"/>
                  </a:cxn>
                  <a:cxn ang="0">
                    <a:pos x="0" y="31797"/>
                  </a:cxn>
                  <a:cxn ang="0">
                    <a:pos x="529" y="33361"/>
                  </a:cxn>
                  <a:cxn ang="0">
                    <a:pos x="1058" y="33882"/>
                  </a:cxn>
                  <a:cxn ang="0">
                    <a:pos x="2117" y="34925"/>
                  </a:cxn>
                  <a:cxn ang="0">
                    <a:pos x="3704" y="34925"/>
                  </a:cxn>
                  <a:cxn ang="0">
                    <a:pos x="4233" y="34925"/>
                  </a:cxn>
                  <a:cxn ang="0">
                    <a:pos x="5821" y="33882"/>
                  </a:cxn>
                  <a:cxn ang="0">
                    <a:pos x="6350" y="33361"/>
                  </a:cxn>
                  <a:cxn ang="0">
                    <a:pos x="6350" y="31797"/>
                  </a:cxn>
                  <a:cxn ang="0">
                    <a:pos x="6350" y="3128"/>
                  </a:cxn>
                  <a:cxn ang="0">
                    <a:pos x="6350" y="3128"/>
                  </a:cxn>
                  <a:cxn ang="0">
                    <a:pos x="6350" y="2085"/>
                  </a:cxn>
                  <a:cxn ang="0">
                    <a:pos x="5821" y="1043"/>
                  </a:cxn>
                  <a:cxn ang="0">
                    <a:pos x="4233" y="0"/>
                  </a:cxn>
                  <a:cxn ang="0">
                    <a:pos x="3704" y="0"/>
                  </a:cxn>
                  <a:cxn ang="0">
                    <a:pos x="2117" y="0"/>
                  </a:cxn>
                  <a:cxn ang="0">
                    <a:pos x="1058" y="1043"/>
                  </a:cxn>
                  <a:cxn ang="0">
                    <a:pos x="529" y="2085"/>
                  </a:cxn>
                  <a:cxn ang="0">
                    <a:pos x="0" y="3128"/>
                  </a:cxn>
                  <a:cxn ang="0">
                    <a:pos x="0" y="3128"/>
                  </a:cxn>
                </a:cxnLst>
                <a:rect l="0" t="0" r="0" b="0"/>
                <a:pathLst>
                  <a:path w="12" h="67">
                    <a:moveTo>
                      <a:pt x="0" y="6"/>
                    </a:moveTo>
                    <a:lnTo>
                      <a:pt x="0" y="61"/>
                    </a:lnTo>
                    <a:lnTo>
                      <a:pt x="0" y="61"/>
                    </a:lnTo>
                    <a:lnTo>
                      <a:pt x="1" y="64"/>
                    </a:lnTo>
                    <a:lnTo>
                      <a:pt x="2" y="65"/>
                    </a:lnTo>
                    <a:lnTo>
                      <a:pt x="4" y="67"/>
                    </a:lnTo>
                    <a:lnTo>
                      <a:pt x="7" y="67"/>
                    </a:lnTo>
                    <a:lnTo>
                      <a:pt x="8" y="67"/>
                    </a:lnTo>
                    <a:lnTo>
                      <a:pt x="11" y="65"/>
                    </a:lnTo>
                    <a:lnTo>
                      <a:pt x="12" y="64"/>
                    </a:lnTo>
                    <a:lnTo>
                      <a:pt x="12" y="61"/>
                    </a:lnTo>
                    <a:lnTo>
                      <a:pt x="12" y="6"/>
                    </a:lnTo>
                    <a:lnTo>
                      <a:pt x="12" y="6"/>
                    </a:lnTo>
                    <a:lnTo>
                      <a:pt x="12" y="4"/>
                    </a:lnTo>
                    <a:lnTo>
                      <a:pt x="11" y="2"/>
                    </a:lnTo>
                    <a:lnTo>
                      <a:pt x="8" y="0"/>
                    </a:lnTo>
                    <a:lnTo>
                      <a:pt x="7" y="0"/>
                    </a:lnTo>
                    <a:lnTo>
                      <a:pt x="4" y="0"/>
                    </a:lnTo>
                    <a:lnTo>
                      <a:pt x="2" y="2"/>
                    </a:lnTo>
                    <a:lnTo>
                      <a:pt x="1" y="4"/>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3" name="Freeform 1002">
                <a:extLst>
                  <a:ext uri="{FF2B5EF4-FFF2-40B4-BE49-F238E27FC236}">
                    <a16:creationId xmlns:a16="http://schemas.microsoft.com/office/drawing/2014/main" id="{0F65E4D9-CA34-4CB3-8CBA-528DA1BA32A6}"/>
                  </a:ext>
                </a:extLst>
              </p:cNvPr>
              <p:cNvSpPr/>
              <p:nvPr/>
            </p:nvSpPr>
            <p:spPr>
              <a:xfrm>
                <a:off x="4965702" y="2922588"/>
                <a:ext cx="9525" cy="28575"/>
              </a:xfrm>
              <a:custGeom>
                <a:avLst/>
                <a:gdLst/>
                <a:ahLst/>
                <a:cxnLst>
                  <a:cxn ang="0">
                    <a:pos x="3175" y="2117"/>
                  </a:cxn>
                  <a:cxn ang="0">
                    <a:pos x="3175" y="2117"/>
                  </a:cxn>
                  <a:cxn ang="0">
                    <a:pos x="1588" y="7937"/>
                  </a:cxn>
                  <a:cxn ang="0">
                    <a:pos x="1058" y="13229"/>
                  </a:cxn>
                  <a:cxn ang="0">
                    <a:pos x="0" y="25929"/>
                  </a:cxn>
                  <a:cxn ang="0">
                    <a:pos x="0" y="25929"/>
                  </a:cxn>
                  <a:cxn ang="0">
                    <a:pos x="0" y="26987"/>
                  </a:cxn>
                  <a:cxn ang="0">
                    <a:pos x="1058" y="28046"/>
                  </a:cxn>
                  <a:cxn ang="0">
                    <a:pos x="2117" y="28575"/>
                  </a:cxn>
                  <a:cxn ang="0">
                    <a:pos x="3175" y="28575"/>
                  </a:cxn>
                  <a:cxn ang="0">
                    <a:pos x="4763" y="28575"/>
                  </a:cxn>
                  <a:cxn ang="0">
                    <a:pos x="5292" y="28046"/>
                  </a:cxn>
                  <a:cxn ang="0">
                    <a:pos x="5821" y="26987"/>
                  </a:cxn>
                  <a:cxn ang="0">
                    <a:pos x="6879" y="25929"/>
                  </a:cxn>
                  <a:cxn ang="0">
                    <a:pos x="6879" y="25929"/>
                  </a:cxn>
                  <a:cxn ang="0">
                    <a:pos x="7408" y="14817"/>
                  </a:cxn>
                  <a:cxn ang="0">
                    <a:pos x="7937" y="8996"/>
                  </a:cxn>
                  <a:cxn ang="0">
                    <a:pos x="9525" y="4233"/>
                  </a:cxn>
                  <a:cxn ang="0">
                    <a:pos x="9525" y="4233"/>
                  </a:cxn>
                  <a:cxn ang="0">
                    <a:pos x="9525" y="2646"/>
                  </a:cxn>
                  <a:cxn ang="0">
                    <a:pos x="9525" y="1058"/>
                  </a:cxn>
                  <a:cxn ang="0">
                    <a:pos x="8996" y="529"/>
                  </a:cxn>
                  <a:cxn ang="0">
                    <a:pos x="7408" y="0"/>
                  </a:cxn>
                  <a:cxn ang="0">
                    <a:pos x="5292" y="0"/>
                  </a:cxn>
                  <a:cxn ang="0">
                    <a:pos x="3704" y="529"/>
                  </a:cxn>
                  <a:cxn ang="0">
                    <a:pos x="3175" y="2117"/>
                  </a:cxn>
                  <a:cxn ang="0">
                    <a:pos x="3175" y="2117"/>
                  </a:cxn>
                </a:cxnLst>
                <a:rect l="0" t="0" r="0" b="0"/>
                <a:pathLst>
                  <a:path w="18" h="54">
                    <a:moveTo>
                      <a:pt x="6" y="4"/>
                    </a:moveTo>
                    <a:lnTo>
                      <a:pt x="6" y="4"/>
                    </a:lnTo>
                    <a:lnTo>
                      <a:pt x="3" y="15"/>
                    </a:lnTo>
                    <a:lnTo>
                      <a:pt x="2" y="25"/>
                    </a:lnTo>
                    <a:lnTo>
                      <a:pt x="0" y="49"/>
                    </a:lnTo>
                    <a:lnTo>
                      <a:pt x="0" y="49"/>
                    </a:lnTo>
                    <a:lnTo>
                      <a:pt x="0" y="51"/>
                    </a:lnTo>
                    <a:lnTo>
                      <a:pt x="2" y="53"/>
                    </a:lnTo>
                    <a:lnTo>
                      <a:pt x="4" y="54"/>
                    </a:lnTo>
                    <a:lnTo>
                      <a:pt x="6" y="54"/>
                    </a:lnTo>
                    <a:lnTo>
                      <a:pt x="9" y="54"/>
                    </a:lnTo>
                    <a:lnTo>
                      <a:pt x="10" y="53"/>
                    </a:lnTo>
                    <a:lnTo>
                      <a:pt x="11" y="51"/>
                    </a:lnTo>
                    <a:lnTo>
                      <a:pt x="13" y="49"/>
                    </a:lnTo>
                    <a:lnTo>
                      <a:pt x="13" y="49"/>
                    </a:lnTo>
                    <a:lnTo>
                      <a:pt x="14" y="28"/>
                    </a:lnTo>
                    <a:lnTo>
                      <a:pt x="15" y="17"/>
                    </a:lnTo>
                    <a:lnTo>
                      <a:pt x="18" y="8"/>
                    </a:lnTo>
                    <a:lnTo>
                      <a:pt x="18" y="8"/>
                    </a:lnTo>
                    <a:lnTo>
                      <a:pt x="18" y="5"/>
                    </a:lnTo>
                    <a:lnTo>
                      <a:pt x="18" y="2"/>
                    </a:lnTo>
                    <a:lnTo>
                      <a:pt x="17" y="1"/>
                    </a:lnTo>
                    <a:lnTo>
                      <a:pt x="14" y="0"/>
                    </a:lnTo>
                    <a:lnTo>
                      <a:pt x="10" y="0"/>
                    </a:lnTo>
                    <a:lnTo>
                      <a:pt x="7" y="1"/>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4" name="Freeform 1003">
                <a:extLst>
                  <a:ext uri="{FF2B5EF4-FFF2-40B4-BE49-F238E27FC236}">
                    <a16:creationId xmlns:a16="http://schemas.microsoft.com/office/drawing/2014/main" id="{CE43A57B-C60D-45BF-B322-0029B3BD2DCF}"/>
                  </a:ext>
                </a:extLst>
              </p:cNvPr>
              <p:cNvSpPr/>
              <p:nvPr/>
            </p:nvSpPr>
            <p:spPr>
              <a:xfrm>
                <a:off x="4992689" y="2919413"/>
                <a:ext cx="9525" cy="38100"/>
              </a:xfrm>
              <a:custGeom>
                <a:avLst/>
                <a:gdLst/>
                <a:ahLst/>
                <a:cxnLst>
                  <a:cxn ang="0">
                    <a:pos x="3175" y="2117"/>
                  </a:cxn>
                  <a:cxn ang="0">
                    <a:pos x="3175" y="2117"/>
                  </a:cxn>
                  <a:cxn ang="0">
                    <a:pos x="1588" y="10054"/>
                  </a:cxn>
                  <a:cxn ang="0">
                    <a:pos x="0" y="19050"/>
                  </a:cxn>
                  <a:cxn ang="0">
                    <a:pos x="0" y="35454"/>
                  </a:cxn>
                  <a:cxn ang="0">
                    <a:pos x="0" y="35454"/>
                  </a:cxn>
                  <a:cxn ang="0">
                    <a:pos x="0" y="36513"/>
                  </a:cxn>
                  <a:cxn ang="0">
                    <a:pos x="1058" y="37571"/>
                  </a:cxn>
                  <a:cxn ang="0">
                    <a:pos x="2117" y="38100"/>
                  </a:cxn>
                  <a:cxn ang="0">
                    <a:pos x="3175" y="38100"/>
                  </a:cxn>
                  <a:cxn ang="0">
                    <a:pos x="4233" y="38100"/>
                  </a:cxn>
                  <a:cxn ang="0">
                    <a:pos x="5292" y="37571"/>
                  </a:cxn>
                  <a:cxn ang="0">
                    <a:pos x="5821" y="36513"/>
                  </a:cxn>
                  <a:cxn ang="0">
                    <a:pos x="6350" y="35454"/>
                  </a:cxn>
                  <a:cxn ang="0">
                    <a:pos x="6350" y="35454"/>
                  </a:cxn>
                  <a:cxn ang="0">
                    <a:pos x="6350" y="19579"/>
                  </a:cxn>
                  <a:cxn ang="0">
                    <a:pos x="7408" y="11642"/>
                  </a:cxn>
                  <a:cxn ang="0">
                    <a:pos x="9525" y="3704"/>
                  </a:cxn>
                  <a:cxn ang="0">
                    <a:pos x="9525" y="3704"/>
                  </a:cxn>
                  <a:cxn ang="0">
                    <a:pos x="9525" y="2117"/>
                  </a:cxn>
                  <a:cxn ang="0">
                    <a:pos x="9525" y="1588"/>
                  </a:cxn>
                  <a:cxn ang="0">
                    <a:pos x="7937" y="0"/>
                  </a:cxn>
                  <a:cxn ang="0">
                    <a:pos x="7408" y="0"/>
                  </a:cxn>
                  <a:cxn ang="0">
                    <a:pos x="5292" y="0"/>
                  </a:cxn>
                  <a:cxn ang="0">
                    <a:pos x="3704" y="1058"/>
                  </a:cxn>
                  <a:cxn ang="0">
                    <a:pos x="3175" y="2117"/>
                  </a:cxn>
                  <a:cxn ang="0">
                    <a:pos x="3175" y="2117"/>
                  </a:cxn>
                </a:cxnLst>
                <a:rect l="0" t="0" r="0" b="0"/>
                <a:pathLst>
                  <a:path w="18" h="72">
                    <a:moveTo>
                      <a:pt x="6" y="4"/>
                    </a:moveTo>
                    <a:lnTo>
                      <a:pt x="6" y="4"/>
                    </a:lnTo>
                    <a:lnTo>
                      <a:pt x="3" y="19"/>
                    </a:lnTo>
                    <a:lnTo>
                      <a:pt x="0" y="36"/>
                    </a:lnTo>
                    <a:lnTo>
                      <a:pt x="0" y="67"/>
                    </a:lnTo>
                    <a:lnTo>
                      <a:pt x="0" y="67"/>
                    </a:lnTo>
                    <a:lnTo>
                      <a:pt x="0" y="69"/>
                    </a:lnTo>
                    <a:lnTo>
                      <a:pt x="2" y="71"/>
                    </a:lnTo>
                    <a:lnTo>
                      <a:pt x="4" y="72"/>
                    </a:lnTo>
                    <a:lnTo>
                      <a:pt x="6" y="72"/>
                    </a:lnTo>
                    <a:lnTo>
                      <a:pt x="8" y="72"/>
                    </a:lnTo>
                    <a:lnTo>
                      <a:pt x="10" y="71"/>
                    </a:lnTo>
                    <a:lnTo>
                      <a:pt x="11" y="69"/>
                    </a:lnTo>
                    <a:lnTo>
                      <a:pt x="12" y="67"/>
                    </a:lnTo>
                    <a:lnTo>
                      <a:pt x="12" y="67"/>
                    </a:lnTo>
                    <a:lnTo>
                      <a:pt x="12" y="37"/>
                    </a:lnTo>
                    <a:lnTo>
                      <a:pt x="14" y="22"/>
                    </a:lnTo>
                    <a:lnTo>
                      <a:pt x="18" y="7"/>
                    </a:lnTo>
                    <a:lnTo>
                      <a:pt x="18" y="7"/>
                    </a:lnTo>
                    <a:lnTo>
                      <a:pt x="18" y="4"/>
                    </a:lnTo>
                    <a:lnTo>
                      <a:pt x="18" y="3"/>
                    </a:lnTo>
                    <a:lnTo>
                      <a:pt x="15" y="0"/>
                    </a:lnTo>
                    <a:lnTo>
                      <a:pt x="14" y="0"/>
                    </a:lnTo>
                    <a:lnTo>
                      <a:pt x="10" y="0"/>
                    </a:lnTo>
                    <a:lnTo>
                      <a:pt x="7" y="2"/>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5" name="Freeform 1004">
                <a:extLst>
                  <a:ext uri="{FF2B5EF4-FFF2-40B4-BE49-F238E27FC236}">
                    <a16:creationId xmlns:a16="http://schemas.microsoft.com/office/drawing/2014/main" id="{B716A42D-2330-4C8A-8D7B-2B446FAEDEE4}"/>
                  </a:ext>
                </a:extLst>
              </p:cNvPr>
              <p:cNvSpPr/>
              <p:nvPr/>
            </p:nvSpPr>
            <p:spPr>
              <a:xfrm>
                <a:off x="5516564" y="2928938"/>
                <a:ext cx="11113" cy="33338"/>
              </a:xfrm>
              <a:custGeom>
                <a:avLst/>
                <a:gdLst/>
                <a:ahLst/>
                <a:cxnLst>
                  <a:cxn ang="0">
                    <a:pos x="4094" y="2733"/>
                  </a:cxn>
                  <a:cxn ang="0">
                    <a:pos x="4094" y="2733"/>
                  </a:cxn>
                  <a:cxn ang="0">
                    <a:pos x="2924" y="6012"/>
                  </a:cxn>
                  <a:cxn ang="0">
                    <a:pos x="1755" y="7105"/>
                  </a:cxn>
                  <a:cxn ang="0">
                    <a:pos x="1755" y="7105"/>
                  </a:cxn>
                  <a:cxn ang="0">
                    <a:pos x="0" y="9837"/>
                  </a:cxn>
                  <a:cxn ang="0">
                    <a:pos x="0" y="12024"/>
                  </a:cxn>
                  <a:cxn ang="0">
                    <a:pos x="0" y="29512"/>
                  </a:cxn>
                  <a:cxn ang="0">
                    <a:pos x="0" y="29512"/>
                  </a:cxn>
                  <a:cxn ang="0">
                    <a:pos x="585" y="31152"/>
                  </a:cxn>
                  <a:cxn ang="0">
                    <a:pos x="1755" y="32791"/>
                  </a:cxn>
                  <a:cxn ang="0">
                    <a:pos x="2340" y="32791"/>
                  </a:cxn>
                  <a:cxn ang="0">
                    <a:pos x="4094" y="33338"/>
                  </a:cxn>
                  <a:cxn ang="0">
                    <a:pos x="4679" y="32791"/>
                  </a:cxn>
                  <a:cxn ang="0">
                    <a:pos x="6434" y="32791"/>
                  </a:cxn>
                  <a:cxn ang="0">
                    <a:pos x="7019" y="31152"/>
                  </a:cxn>
                  <a:cxn ang="0">
                    <a:pos x="7019" y="29512"/>
                  </a:cxn>
                  <a:cxn ang="0">
                    <a:pos x="7019" y="12024"/>
                  </a:cxn>
                  <a:cxn ang="0">
                    <a:pos x="7019" y="12024"/>
                  </a:cxn>
                  <a:cxn ang="0">
                    <a:pos x="8189" y="10930"/>
                  </a:cxn>
                  <a:cxn ang="0">
                    <a:pos x="8773" y="9837"/>
                  </a:cxn>
                  <a:cxn ang="0">
                    <a:pos x="10528" y="8198"/>
                  </a:cxn>
                  <a:cxn ang="0">
                    <a:pos x="10528" y="8198"/>
                  </a:cxn>
                  <a:cxn ang="0">
                    <a:pos x="11113" y="6012"/>
                  </a:cxn>
                  <a:cxn ang="0">
                    <a:pos x="11113" y="2733"/>
                  </a:cxn>
                  <a:cxn ang="0">
                    <a:pos x="11113" y="2733"/>
                  </a:cxn>
                  <a:cxn ang="0">
                    <a:pos x="10528" y="1640"/>
                  </a:cxn>
                  <a:cxn ang="0">
                    <a:pos x="9358" y="547"/>
                  </a:cxn>
                  <a:cxn ang="0">
                    <a:pos x="8773" y="0"/>
                  </a:cxn>
                  <a:cxn ang="0">
                    <a:pos x="7019" y="0"/>
                  </a:cxn>
                  <a:cxn ang="0">
                    <a:pos x="6434" y="0"/>
                  </a:cxn>
                  <a:cxn ang="0">
                    <a:pos x="4679" y="547"/>
                  </a:cxn>
                  <a:cxn ang="0">
                    <a:pos x="4094" y="1640"/>
                  </a:cxn>
                  <a:cxn ang="0">
                    <a:pos x="4094" y="2733"/>
                  </a:cxn>
                  <a:cxn ang="0">
                    <a:pos x="4094" y="2733"/>
                  </a:cxn>
                </a:cxnLst>
                <a:rect l="0" t="0" r="0" b="0"/>
                <a:pathLst>
                  <a:path w="19" h="61">
                    <a:moveTo>
                      <a:pt x="7" y="5"/>
                    </a:moveTo>
                    <a:lnTo>
                      <a:pt x="7" y="5"/>
                    </a:lnTo>
                    <a:lnTo>
                      <a:pt x="5" y="11"/>
                    </a:lnTo>
                    <a:lnTo>
                      <a:pt x="3" y="13"/>
                    </a:lnTo>
                    <a:lnTo>
                      <a:pt x="3" y="13"/>
                    </a:lnTo>
                    <a:lnTo>
                      <a:pt x="0" y="18"/>
                    </a:lnTo>
                    <a:lnTo>
                      <a:pt x="0" y="22"/>
                    </a:lnTo>
                    <a:lnTo>
                      <a:pt x="0" y="54"/>
                    </a:lnTo>
                    <a:lnTo>
                      <a:pt x="0" y="54"/>
                    </a:lnTo>
                    <a:lnTo>
                      <a:pt x="1" y="57"/>
                    </a:lnTo>
                    <a:lnTo>
                      <a:pt x="3" y="60"/>
                    </a:lnTo>
                    <a:lnTo>
                      <a:pt x="4" y="60"/>
                    </a:lnTo>
                    <a:lnTo>
                      <a:pt x="7" y="61"/>
                    </a:lnTo>
                    <a:lnTo>
                      <a:pt x="8" y="60"/>
                    </a:lnTo>
                    <a:lnTo>
                      <a:pt x="11" y="60"/>
                    </a:lnTo>
                    <a:lnTo>
                      <a:pt x="12" y="57"/>
                    </a:lnTo>
                    <a:lnTo>
                      <a:pt x="12" y="54"/>
                    </a:lnTo>
                    <a:lnTo>
                      <a:pt x="12" y="22"/>
                    </a:lnTo>
                    <a:lnTo>
                      <a:pt x="12" y="22"/>
                    </a:lnTo>
                    <a:lnTo>
                      <a:pt x="14" y="20"/>
                    </a:lnTo>
                    <a:lnTo>
                      <a:pt x="15" y="18"/>
                    </a:lnTo>
                    <a:lnTo>
                      <a:pt x="18" y="15"/>
                    </a:lnTo>
                    <a:lnTo>
                      <a:pt x="18" y="15"/>
                    </a:lnTo>
                    <a:lnTo>
                      <a:pt x="19" y="11"/>
                    </a:lnTo>
                    <a:lnTo>
                      <a:pt x="19" y="5"/>
                    </a:lnTo>
                    <a:lnTo>
                      <a:pt x="19" y="5"/>
                    </a:lnTo>
                    <a:lnTo>
                      <a:pt x="18" y="3"/>
                    </a:lnTo>
                    <a:lnTo>
                      <a:pt x="16" y="1"/>
                    </a:lnTo>
                    <a:lnTo>
                      <a:pt x="15" y="0"/>
                    </a:lnTo>
                    <a:lnTo>
                      <a:pt x="12" y="0"/>
                    </a:lnTo>
                    <a:lnTo>
                      <a:pt x="11" y="0"/>
                    </a:lnTo>
                    <a:lnTo>
                      <a:pt x="8" y="1"/>
                    </a:lnTo>
                    <a:lnTo>
                      <a:pt x="7" y="3"/>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6" name="Freeform 1005">
                <a:extLst>
                  <a:ext uri="{FF2B5EF4-FFF2-40B4-BE49-F238E27FC236}">
                    <a16:creationId xmlns:a16="http://schemas.microsoft.com/office/drawing/2014/main" id="{B3503018-53EC-4A9B-ADCD-3AADB69C153C}"/>
                  </a:ext>
                </a:extLst>
              </p:cNvPr>
              <p:cNvSpPr/>
              <p:nvPr/>
            </p:nvSpPr>
            <p:spPr>
              <a:xfrm>
                <a:off x="5540377" y="2925763"/>
                <a:ext cx="9525" cy="23813"/>
              </a:xfrm>
              <a:custGeom>
                <a:avLst/>
                <a:gdLst/>
                <a:ahLst/>
                <a:cxnLst>
                  <a:cxn ang="0">
                    <a:pos x="3704" y="2165"/>
                  </a:cxn>
                  <a:cxn ang="0">
                    <a:pos x="3704" y="2165"/>
                  </a:cxn>
                  <a:cxn ang="0">
                    <a:pos x="1588" y="6494"/>
                  </a:cxn>
                  <a:cxn ang="0">
                    <a:pos x="1058" y="10824"/>
                  </a:cxn>
                  <a:cxn ang="0">
                    <a:pos x="0" y="15695"/>
                  </a:cxn>
                  <a:cxn ang="0">
                    <a:pos x="0" y="20025"/>
                  </a:cxn>
                  <a:cxn ang="0">
                    <a:pos x="0" y="20025"/>
                  </a:cxn>
                  <a:cxn ang="0">
                    <a:pos x="0" y="21107"/>
                  </a:cxn>
                  <a:cxn ang="0">
                    <a:pos x="1058" y="22731"/>
                  </a:cxn>
                  <a:cxn ang="0">
                    <a:pos x="2117" y="22731"/>
                  </a:cxn>
                  <a:cxn ang="0">
                    <a:pos x="3175" y="23813"/>
                  </a:cxn>
                  <a:cxn ang="0">
                    <a:pos x="4763" y="22731"/>
                  </a:cxn>
                  <a:cxn ang="0">
                    <a:pos x="5292" y="22731"/>
                  </a:cxn>
                  <a:cxn ang="0">
                    <a:pos x="5821" y="21107"/>
                  </a:cxn>
                  <a:cxn ang="0">
                    <a:pos x="6879" y="20025"/>
                  </a:cxn>
                  <a:cxn ang="0">
                    <a:pos x="6879" y="20025"/>
                  </a:cxn>
                  <a:cxn ang="0">
                    <a:pos x="6879" y="12448"/>
                  </a:cxn>
                  <a:cxn ang="0">
                    <a:pos x="7937" y="8659"/>
                  </a:cxn>
                  <a:cxn ang="0">
                    <a:pos x="9525" y="5412"/>
                  </a:cxn>
                  <a:cxn ang="0">
                    <a:pos x="9525" y="5412"/>
                  </a:cxn>
                  <a:cxn ang="0">
                    <a:pos x="9525" y="3788"/>
                  </a:cxn>
                  <a:cxn ang="0">
                    <a:pos x="9525" y="2165"/>
                  </a:cxn>
                  <a:cxn ang="0">
                    <a:pos x="7937" y="541"/>
                  </a:cxn>
                  <a:cxn ang="0">
                    <a:pos x="6879" y="0"/>
                  </a:cxn>
                  <a:cxn ang="0">
                    <a:pos x="5292" y="0"/>
                  </a:cxn>
                  <a:cxn ang="0">
                    <a:pos x="4763" y="541"/>
                  </a:cxn>
                  <a:cxn ang="0">
                    <a:pos x="3704" y="2165"/>
                  </a:cxn>
                  <a:cxn ang="0">
                    <a:pos x="3704" y="2165"/>
                  </a:cxn>
                </a:cxnLst>
                <a:rect l="0" t="0" r="0" b="0"/>
                <a:pathLst>
                  <a:path w="18" h="44">
                    <a:moveTo>
                      <a:pt x="7" y="4"/>
                    </a:moveTo>
                    <a:lnTo>
                      <a:pt x="7" y="4"/>
                    </a:lnTo>
                    <a:lnTo>
                      <a:pt x="3" y="12"/>
                    </a:lnTo>
                    <a:lnTo>
                      <a:pt x="2" y="20"/>
                    </a:lnTo>
                    <a:lnTo>
                      <a:pt x="0" y="29"/>
                    </a:lnTo>
                    <a:lnTo>
                      <a:pt x="0" y="37"/>
                    </a:lnTo>
                    <a:lnTo>
                      <a:pt x="0" y="37"/>
                    </a:lnTo>
                    <a:lnTo>
                      <a:pt x="0" y="39"/>
                    </a:lnTo>
                    <a:lnTo>
                      <a:pt x="2" y="42"/>
                    </a:lnTo>
                    <a:lnTo>
                      <a:pt x="4" y="42"/>
                    </a:lnTo>
                    <a:lnTo>
                      <a:pt x="6" y="44"/>
                    </a:lnTo>
                    <a:lnTo>
                      <a:pt x="9" y="42"/>
                    </a:lnTo>
                    <a:lnTo>
                      <a:pt x="10" y="42"/>
                    </a:lnTo>
                    <a:lnTo>
                      <a:pt x="11" y="39"/>
                    </a:lnTo>
                    <a:lnTo>
                      <a:pt x="13" y="37"/>
                    </a:lnTo>
                    <a:lnTo>
                      <a:pt x="13" y="37"/>
                    </a:lnTo>
                    <a:lnTo>
                      <a:pt x="13" y="23"/>
                    </a:lnTo>
                    <a:lnTo>
                      <a:pt x="15" y="16"/>
                    </a:lnTo>
                    <a:lnTo>
                      <a:pt x="18" y="10"/>
                    </a:lnTo>
                    <a:lnTo>
                      <a:pt x="18" y="10"/>
                    </a:lnTo>
                    <a:lnTo>
                      <a:pt x="18" y="7"/>
                    </a:lnTo>
                    <a:lnTo>
                      <a:pt x="18" y="4"/>
                    </a:lnTo>
                    <a:lnTo>
                      <a:pt x="15" y="1"/>
                    </a:lnTo>
                    <a:lnTo>
                      <a:pt x="13" y="0"/>
                    </a:lnTo>
                    <a:lnTo>
                      <a:pt x="10" y="0"/>
                    </a:lnTo>
                    <a:lnTo>
                      <a:pt x="9" y="1"/>
                    </a:lnTo>
                    <a:lnTo>
                      <a:pt x="7" y="4"/>
                    </a:lnTo>
                    <a:lnTo>
                      <a:pt x="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7" name="Freeform 1006">
                <a:extLst>
                  <a:ext uri="{FF2B5EF4-FFF2-40B4-BE49-F238E27FC236}">
                    <a16:creationId xmlns:a16="http://schemas.microsoft.com/office/drawing/2014/main" id="{488E36B8-B2D6-4EC7-9B3E-9C0B13C3E9CA}"/>
                  </a:ext>
                </a:extLst>
              </p:cNvPr>
              <p:cNvSpPr/>
              <p:nvPr/>
            </p:nvSpPr>
            <p:spPr>
              <a:xfrm>
                <a:off x="5568952" y="2919413"/>
                <a:ext cx="6350" cy="30163"/>
              </a:xfrm>
              <a:custGeom>
                <a:avLst/>
                <a:gdLst/>
                <a:ahLst/>
                <a:cxnLst>
                  <a:cxn ang="0">
                    <a:pos x="0" y="3291"/>
                  </a:cxn>
                  <a:cxn ang="0">
                    <a:pos x="0" y="26324"/>
                  </a:cxn>
                  <a:cxn ang="0">
                    <a:pos x="0" y="26324"/>
                  </a:cxn>
                  <a:cxn ang="0">
                    <a:pos x="529" y="27421"/>
                  </a:cxn>
                  <a:cxn ang="0">
                    <a:pos x="1058" y="29066"/>
                  </a:cxn>
                  <a:cxn ang="0">
                    <a:pos x="2117" y="29066"/>
                  </a:cxn>
                  <a:cxn ang="0">
                    <a:pos x="3175" y="30163"/>
                  </a:cxn>
                  <a:cxn ang="0">
                    <a:pos x="4233" y="29066"/>
                  </a:cxn>
                  <a:cxn ang="0">
                    <a:pos x="5821" y="29066"/>
                  </a:cxn>
                  <a:cxn ang="0">
                    <a:pos x="6350" y="27421"/>
                  </a:cxn>
                  <a:cxn ang="0">
                    <a:pos x="6350" y="26324"/>
                  </a:cxn>
                  <a:cxn ang="0">
                    <a:pos x="6350" y="3291"/>
                  </a:cxn>
                  <a:cxn ang="0">
                    <a:pos x="6350" y="3291"/>
                  </a:cxn>
                  <a:cxn ang="0">
                    <a:pos x="6350" y="1645"/>
                  </a:cxn>
                  <a:cxn ang="0">
                    <a:pos x="5821" y="1097"/>
                  </a:cxn>
                  <a:cxn ang="0">
                    <a:pos x="4233" y="0"/>
                  </a:cxn>
                  <a:cxn ang="0">
                    <a:pos x="3175" y="0"/>
                  </a:cxn>
                  <a:cxn ang="0">
                    <a:pos x="2117" y="0"/>
                  </a:cxn>
                  <a:cxn ang="0">
                    <a:pos x="1058" y="1097"/>
                  </a:cxn>
                  <a:cxn ang="0">
                    <a:pos x="529" y="1645"/>
                  </a:cxn>
                  <a:cxn ang="0">
                    <a:pos x="0" y="3291"/>
                  </a:cxn>
                  <a:cxn ang="0">
                    <a:pos x="0" y="3291"/>
                  </a:cxn>
                </a:cxnLst>
                <a:rect l="0" t="0" r="0" b="0"/>
                <a:pathLst>
                  <a:path w="12" h="55">
                    <a:moveTo>
                      <a:pt x="0" y="6"/>
                    </a:moveTo>
                    <a:lnTo>
                      <a:pt x="0" y="48"/>
                    </a:lnTo>
                    <a:lnTo>
                      <a:pt x="0" y="48"/>
                    </a:lnTo>
                    <a:lnTo>
                      <a:pt x="1" y="50"/>
                    </a:lnTo>
                    <a:lnTo>
                      <a:pt x="2" y="53"/>
                    </a:lnTo>
                    <a:lnTo>
                      <a:pt x="4" y="53"/>
                    </a:lnTo>
                    <a:lnTo>
                      <a:pt x="6" y="55"/>
                    </a:lnTo>
                    <a:lnTo>
                      <a:pt x="8" y="53"/>
                    </a:lnTo>
                    <a:lnTo>
                      <a:pt x="11" y="53"/>
                    </a:lnTo>
                    <a:lnTo>
                      <a:pt x="12" y="50"/>
                    </a:lnTo>
                    <a:lnTo>
                      <a:pt x="12" y="48"/>
                    </a:lnTo>
                    <a:lnTo>
                      <a:pt x="12" y="6"/>
                    </a:lnTo>
                    <a:lnTo>
                      <a:pt x="12" y="6"/>
                    </a:lnTo>
                    <a:lnTo>
                      <a:pt x="12" y="3"/>
                    </a:lnTo>
                    <a:lnTo>
                      <a:pt x="11" y="2"/>
                    </a:lnTo>
                    <a:lnTo>
                      <a:pt x="8" y="0"/>
                    </a:lnTo>
                    <a:lnTo>
                      <a:pt x="6" y="0"/>
                    </a:lnTo>
                    <a:lnTo>
                      <a:pt x="4" y="0"/>
                    </a:lnTo>
                    <a:lnTo>
                      <a:pt x="2" y="2"/>
                    </a:lnTo>
                    <a:lnTo>
                      <a:pt x="1" y="3"/>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dirty="0"/>
              </a:p>
            </p:txBody>
          </p:sp>
          <p:sp>
            <p:nvSpPr>
              <p:cNvPr id="268" name="Freeform 1007">
                <a:extLst>
                  <a:ext uri="{FF2B5EF4-FFF2-40B4-BE49-F238E27FC236}">
                    <a16:creationId xmlns:a16="http://schemas.microsoft.com/office/drawing/2014/main" id="{8F462FC0-3519-4632-8414-1FEE71498AF7}"/>
                  </a:ext>
                </a:extLst>
              </p:cNvPr>
              <p:cNvSpPr/>
              <p:nvPr/>
            </p:nvSpPr>
            <p:spPr>
              <a:xfrm>
                <a:off x="5213352" y="2674938"/>
                <a:ext cx="42863" cy="47625"/>
              </a:xfrm>
              <a:custGeom>
                <a:avLst/>
                <a:gdLst/>
                <a:ahLst/>
                <a:cxnLst>
                  <a:cxn ang="0">
                    <a:pos x="40693" y="0"/>
                  </a:cxn>
                  <a:cxn ang="0">
                    <a:pos x="40693" y="0"/>
                  </a:cxn>
                  <a:cxn ang="0">
                    <a:pos x="38522" y="0"/>
                  </a:cxn>
                  <a:cxn ang="0">
                    <a:pos x="35810" y="0"/>
                  </a:cxn>
                  <a:cxn ang="0">
                    <a:pos x="33639" y="1570"/>
                  </a:cxn>
                  <a:cxn ang="0">
                    <a:pos x="30926" y="3140"/>
                  </a:cxn>
                  <a:cxn ang="0">
                    <a:pos x="27671" y="7850"/>
                  </a:cxn>
                  <a:cxn ang="0">
                    <a:pos x="24416" y="12037"/>
                  </a:cxn>
                  <a:cxn ang="0">
                    <a:pos x="24416" y="12037"/>
                  </a:cxn>
                  <a:cxn ang="0">
                    <a:pos x="19533" y="19887"/>
                  </a:cxn>
                  <a:cxn ang="0">
                    <a:pos x="13022" y="27738"/>
                  </a:cxn>
                  <a:cxn ang="0">
                    <a:pos x="7053" y="35588"/>
                  </a:cxn>
                  <a:cxn ang="0">
                    <a:pos x="1085" y="43438"/>
                  </a:cxn>
                  <a:cxn ang="0">
                    <a:pos x="1085" y="43438"/>
                  </a:cxn>
                  <a:cxn ang="0">
                    <a:pos x="0" y="45008"/>
                  </a:cxn>
                  <a:cxn ang="0">
                    <a:pos x="0" y="45532"/>
                  </a:cxn>
                  <a:cxn ang="0">
                    <a:pos x="1085" y="47102"/>
                  </a:cxn>
                  <a:cxn ang="0">
                    <a:pos x="1628" y="47625"/>
                  </a:cxn>
                  <a:cxn ang="0">
                    <a:pos x="4883" y="47625"/>
                  </a:cxn>
                  <a:cxn ang="0">
                    <a:pos x="5426" y="47625"/>
                  </a:cxn>
                  <a:cxn ang="0">
                    <a:pos x="7053" y="46055"/>
                  </a:cxn>
                  <a:cxn ang="0">
                    <a:pos x="7053" y="46055"/>
                  </a:cxn>
                  <a:cxn ang="0">
                    <a:pos x="16277" y="33495"/>
                  </a:cxn>
                  <a:cxn ang="0">
                    <a:pos x="26586" y="20934"/>
                  </a:cxn>
                  <a:cxn ang="0">
                    <a:pos x="26586" y="20934"/>
                  </a:cxn>
                  <a:cxn ang="0">
                    <a:pos x="28756" y="17271"/>
                  </a:cxn>
                  <a:cxn ang="0">
                    <a:pos x="32012" y="12037"/>
                  </a:cxn>
                  <a:cxn ang="0">
                    <a:pos x="35810" y="7850"/>
                  </a:cxn>
                  <a:cxn ang="0">
                    <a:pos x="37980" y="6804"/>
                  </a:cxn>
                  <a:cxn ang="0">
                    <a:pos x="39065" y="6804"/>
                  </a:cxn>
                  <a:cxn ang="0">
                    <a:pos x="39065" y="6804"/>
                  </a:cxn>
                  <a:cxn ang="0">
                    <a:pos x="40693" y="6804"/>
                  </a:cxn>
                  <a:cxn ang="0">
                    <a:pos x="42320" y="6804"/>
                  </a:cxn>
                  <a:cxn ang="0">
                    <a:pos x="42863" y="5757"/>
                  </a:cxn>
                  <a:cxn ang="0">
                    <a:pos x="42863" y="4187"/>
                  </a:cxn>
                  <a:cxn ang="0">
                    <a:pos x="42863" y="2093"/>
                  </a:cxn>
                  <a:cxn ang="0">
                    <a:pos x="42320" y="1047"/>
                  </a:cxn>
                  <a:cxn ang="0">
                    <a:pos x="40693" y="0"/>
                  </a:cxn>
                  <a:cxn ang="0">
                    <a:pos x="40693" y="0"/>
                  </a:cxn>
                </a:cxnLst>
                <a:rect l="0" t="0" r="0" b="0"/>
                <a:pathLst>
                  <a:path w="79" h="91">
                    <a:moveTo>
                      <a:pt x="75" y="0"/>
                    </a:moveTo>
                    <a:lnTo>
                      <a:pt x="75" y="0"/>
                    </a:lnTo>
                    <a:lnTo>
                      <a:pt x="71" y="0"/>
                    </a:lnTo>
                    <a:lnTo>
                      <a:pt x="66" y="0"/>
                    </a:lnTo>
                    <a:lnTo>
                      <a:pt x="62" y="3"/>
                    </a:lnTo>
                    <a:lnTo>
                      <a:pt x="57" y="6"/>
                    </a:lnTo>
                    <a:lnTo>
                      <a:pt x="51" y="15"/>
                    </a:lnTo>
                    <a:lnTo>
                      <a:pt x="45" y="23"/>
                    </a:lnTo>
                    <a:lnTo>
                      <a:pt x="45" y="23"/>
                    </a:lnTo>
                    <a:lnTo>
                      <a:pt x="36" y="38"/>
                    </a:lnTo>
                    <a:lnTo>
                      <a:pt x="24" y="53"/>
                    </a:lnTo>
                    <a:lnTo>
                      <a:pt x="13" y="68"/>
                    </a:lnTo>
                    <a:lnTo>
                      <a:pt x="2" y="83"/>
                    </a:lnTo>
                    <a:lnTo>
                      <a:pt x="2" y="83"/>
                    </a:lnTo>
                    <a:lnTo>
                      <a:pt x="0" y="86"/>
                    </a:lnTo>
                    <a:lnTo>
                      <a:pt x="0" y="87"/>
                    </a:lnTo>
                    <a:lnTo>
                      <a:pt x="2" y="90"/>
                    </a:lnTo>
                    <a:lnTo>
                      <a:pt x="3" y="91"/>
                    </a:lnTo>
                    <a:lnTo>
                      <a:pt x="9" y="91"/>
                    </a:lnTo>
                    <a:lnTo>
                      <a:pt x="10" y="91"/>
                    </a:lnTo>
                    <a:lnTo>
                      <a:pt x="13" y="88"/>
                    </a:lnTo>
                    <a:lnTo>
                      <a:pt x="13" y="88"/>
                    </a:lnTo>
                    <a:lnTo>
                      <a:pt x="30" y="64"/>
                    </a:lnTo>
                    <a:lnTo>
                      <a:pt x="49" y="40"/>
                    </a:lnTo>
                    <a:lnTo>
                      <a:pt x="49" y="40"/>
                    </a:lnTo>
                    <a:lnTo>
                      <a:pt x="53" y="33"/>
                    </a:lnTo>
                    <a:lnTo>
                      <a:pt x="59" y="23"/>
                    </a:lnTo>
                    <a:lnTo>
                      <a:pt x="66" y="15"/>
                    </a:lnTo>
                    <a:lnTo>
                      <a:pt x="70" y="13"/>
                    </a:lnTo>
                    <a:lnTo>
                      <a:pt x="72" y="13"/>
                    </a:lnTo>
                    <a:lnTo>
                      <a:pt x="72" y="13"/>
                    </a:lnTo>
                    <a:lnTo>
                      <a:pt x="75" y="13"/>
                    </a:lnTo>
                    <a:lnTo>
                      <a:pt x="78" y="13"/>
                    </a:lnTo>
                    <a:lnTo>
                      <a:pt x="79" y="11"/>
                    </a:lnTo>
                    <a:lnTo>
                      <a:pt x="79" y="8"/>
                    </a:lnTo>
                    <a:lnTo>
                      <a:pt x="79" y="4"/>
                    </a:lnTo>
                    <a:lnTo>
                      <a:pt x="78" y="2"/>
                    </a:lnTo>
                    <a:lnTo>
                      <a:pt x="75" y="0"/>
                    </a:lnTo>
                    <a:lnTo>
                      <a:pt x="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9" name="Freeform 1008">
                <a:extLst>
                  <a:ext uri="{FF2B5EF4-FFF2-40B4-BE49-F238E27FC236}">
                    <a16:creationId xmlns:a16="http://schemas.microsoft.com/office/drawing/2014/main" id="{0A902B09-8A1C-46FE-BCE7-54EDE085B75A}"/>
                  </a:ext>
                </a:extLst>
              </p:cNvPr>
              <p:cNvSpPr/>
              <p:nvPr/>
            </p:nvSpPr>
            <p:spPr>
              <a:xfrm>
                <a:off x="5213352" y="2709863"/>
                <a:ext cx="42863" cy="55563"/>
              </a:xfrm>
              <a:custGeom>
                <a:avLst/>
                <a:gdLst/>
                <a:ahLst/>
                <a:cxnLst>
                  <a:cxn ang="0">
                    <a:pos x="36434" y="1618"/>
                  </a:cxn>
                  <a:cxn ang="0">
                    <a:pos x="36434" y="1618"/>
                  </a:cxn>
                  <a:cxn ang="0">
                    <a:pos x="32147" y="7552"/>
                  </a:cxn>
                  <a:cxn ang="0">
                    <a:pos x="27325" y="13486"/>
                  </a:cxn>
                  <a:cxn ang="0">
                    <a:pos x="21967" y="18341"/>
                  </a:cxn>
                  <a:cxn ang="0">
                    <a:pos x="17145" y="24275"/>
                  </a:cxn>
                  <a:cxn ang="0">
                    <a:pos x="17145" y="24275"/>
                  </a:cxn>
                  <a:cxn ang="0">
                    <a:pos x="1072" y="50708"/>
                  </a:cxn>
                  <a:cxn ang="0">
                    <a:pos x="1072" y="50708"/>
                  </a:cxn>
                  <a:cxn ang="0">
                    <a:pos x="0" y="51787"/>
                  </a:cxn>
                  <a:cxn ang="0">
                    <a:pos x="0" y="53405"/>
                  </a:cxn>
                  <a:cxn ang="0">
                    <a:pos x="1072" y="54484"/>
                  </a:cxn>
                  <a:cxn ang="0">
                    <a:pos x="2679" y="55024"/>
                  </a:cxn>
                  <a:cxn ang="0">
                    <a:pos x="4822" y="55563"/>
                  </a:cxn>
                  <a:cxn ang="0">
                    <a:pos x="5358" y="55024"/>
                  </a:cxn>
                  <a:cxn ang="0">
                    <a:pos x="6965" y="54484"/>
                  </a:cxn>
                  <a:cxn ang="0">
                    <a:pos x="6965" y="54484"/>
                  </a:cxn>
                  <a:cxn ang="0">
                    <a:pos x="15002" y="39380"/>
                  </a:cxn>
                  <a:cxn ang="0">
                    <a:pos x="19288" y="32906"/>
                  </a:cxn>
                  <a:cxn ang="0">
                    <a:pos x="24110" y="26433"/>
                  </a:cxn>
                  <a:cxn ang="0">
                    <a:pos x="24110" y="26433"/>
                  </a:cxn>
                  <a:cxn ang="0">
                    <a:pos x="33755" y="16183"/>
                  </a:cxn>
                  <a:cxn ang="0">
                    <a:pos x="42327" y="4316"/>
                  </a:cxn>
                  <a:cxn ang="0">
                    <a:pos x="42327" y="4316"/>
                  </a:cxn>
                  <a:cxn ang="0">
                    <a:pos x="42863" y="3776"/>
                  </a:cxn>
                  <a:cxn ang="0">
                    <a:pos x="42863" y="2158"/>
                  </a:cxn>
                  <a:cxn ang="0">
                    <a:pos x="42327" y="1618"/>
                  </a:cxn>
                  <a:cxn ang="0">
                    <a:pos x="41791" y="1079"/>
                  </a:cxn>
                  <a:cxn ang="0">
                    <a:pos x="38577" y="0"/>
                  </a:cxn>
                  <a:cxn ang="0">
                    <a:pos x="38041" y="0"/>
                  </a:cxn>
                  <a:cxn ang="0">
                    <a:pos x="36434" y="1618"/>
                  </a:cxn>
                  <a:cxn ang="0">
                    <a:pos x="36434" y="1618"/>
                  </a:cxn>
                </a:cxnLst>
                <a:rect l="0" t="0" r="0" b="0"/>
                <a:pathLst>
                  <a:path w="80" h="103">
                    <a:moveTo>
                      <a:pt x="68" y="3"/>
                    </a:moveTo>
                    <a:lnTo>
                      <a:pt x="68" y="3"/>
                    </a:lnTo>
                    <a:lnTo>
                      <a:pt x="60" y="14"/>
                    </a:lnTo>
                    <a:lnTo>
                      <a:pt x="51" y="25"/>
                    </a:lnTo>
                    <a:lnTo>
                      <a:pt x="41" y="34"/>
                    </a:lnTo>
                    <a:lnTo>
                      <a:pt x="32" y="45"/>
                    </a:lnTo>
                    <a:lnTo>
                      <a:pt x="32" y="45"/>
                    </a:lnTo>
                    <a:lnTo>
                      <a:pt x="2" y="94"/>
                    </a:lnTo>
                    <a:lnTo>
                      <a:pt x="2" y="94"/>
                    </a:lnTo>
                    <a:lnTo>
                      <a:pt x="0" y="96"/>
                    </a:lnTo>
                    <a:lnTo>
                      <a:pt x="0" y="99"/>
                    </a:lnTo>
                    <a:lnTo>
                      <a:pt x="2" y="101"/>
                    </a:lnTo>
                    <a:lnTo>
                      <a:pt x="5" y="102"/>
                    </a:lnTo>
                    <a:lnTo>
                      <a:pt x="9" y="103"/>
                    </a:lnTo>
                    <a:lnTo>
                      <a:pt x="10" y="102"/>
                    </a:lnTo>
                    <a:lnTo>
                      <a:pt x="13" y="101"/>
                    </a:lnTo>
                    <a:lnTo>
                      <a:pt x="13" y="101"/>
                    </a:lnTo>
                    <a:lnTo>
                      <a:pt x="28" y="73"/>
                    </a:lnTo>
                    <a:lnTo>
                      <a:pt x="36" y="61"/>
                    </a:lnTo>
                    <a:lnTo>
                      <a:pt x="45" y="49"/>
                    </a:lnTo>
                    <a:lnTo>
                      <a:pt x="45" y="49"/>
                    </a:lnTo>
                    <a:lnTo>
                      <a:pt x="63" y="30"/>
                    </a:lnTo>
                    <a:lnTo>
                      <a:pt x="79" y="8"/>
                    </a:lnTo>
                    <a:lnTo>
                      <a:pt x="79" y="8"/>
                    </a:lnTo>
                    <a:lnTo>
                      <a:pt x="80" y="7"/>
                    </a:lnTo>
                    <a:lnTo>
                      <a:pt x="80" y="4"/>
                    </a:lnTo>
                    <a:lnTo>
                      <a:pt x="79" y="3"/>
                    </a:lnTo>
                    <a:lnTo>
                      <a:pt x="78" y="2"/>
                    </a:lnTo>
                    <a:lnTo>
                      <a:pt x="72" y="0"/>
                    </a:lnTo>
                    <a:lnTo>
                      <a:pt x="71" y="0"/>
                    </a:lnTo>
                    <a:lnTo>
                      <a:pt x="68" y="3"/>
                    </a:lnTo>
                    <a:lnTo>
                      <a:pt x="6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sp>
          <p:nvSpPr>
            <p:cNvPr id="187" name="文本框 24">
              <a:extLst>
                <a:ext uri="{FF2B5EF4-FFF2-40B4-BE49-F238E27FC236}">
                  <a16:creationId xmlns:a16="http://schemas.microsoft.com/office/drawing/2014/main" id="{21C59610-A46D-4D79-8516-FA379ED33947}"/>
                </a:ext>
              </a:extLst>
            </p:cNvPr>
            <p:cNvSpPr txBox="1"/>
            <p:nvPr/>
          </p:nvSpPr>
          <p:spPr>
            <a:xfrm>
              <a:off x="1424253" y="360882"/>
              <a:ext cx="2979883" cy="460375"/>
            </a:xfrm>
            <a:prstGeom prst="rect">
              <a:avLst/>
            </a:prstGeom>
            <a:noFill/>
            <a:ln w="9525">
              <a:noFill/>
            </a:ln>
          </p:spPr>
          <p:txBody>
            <a:bodyPr>
              <a:spAutoFit/>
            </a:bodyPr>
            <a:lstStyle/>
            <a:p>
              <a:pPr lvl="0" eaLnBrk="1" hangingPunct="1"/>
              <a:r>
                <a:rPr lang="zh-CN" altLang="en-US" sz="2400" dirty="0">
                  <a:solidFill>
                    <a:schemeClr val="bg1"/>
                  </a:solidFill>
                </a:rPr>
                <a:t>剩余任务</a:t>
              </a:r>
              <a:r>
                <a:rPr lang="zh-CN" altLang="en-US" sz="2400" dirty="0">
                  <a:solidFill>
                    <a:schemeClr val="bg1"/>
                  </a:solidFill>
                  <a:latin typeface="Calibri" pitchFamily="34" charset="0"/>
                  <a:ea typeface="宋体" pitchFamily="2" charset="-122"/>
                </a:rPr>
                <a:t>：</a:t>
              </a:r>
              <a:endParaRPr lang="en-US" altLang="zh-CN" sz="2400" dirty="0">
                <a:solidFill>
                  <a:schemeClr val="bg1"/>
                </a:solidFill>
                <a:latin typeface="Calibri" pitchFamily="34" charset="0"/>
                <a:ea typeface="宋体" pitchFamily="2" charset="-122"/>
              </a:endParaRPr>
            </a:p>
          </p:txBody>
        </p:sp>
      </p:grpSp>
      <p:sp>
        <p:nvSpPr>
          <p:cNvPr id="6" name="矩形 5">
            <a:extLst>
              <a:ext uri="{FF2B5EF4-FFF2-40B4-BE49-F238E27FC236}">
                <a16:creationId xmlns:a16="http://schemas.microsoft.com/office/drawing/2014/main" id="{1E27BA0D-E2E0-4F3C-BD43-F8FCAE5B3D10}"/>
              </a:ext>
            </a:extLst>
          </p:cNvPr>
          <p:cNvSpPr/>
          <p:nvPr/>
        </p:nvSpPr>
        <p:spPr>
          <a:xfrm>
            <a:off x="1611983" y="1726398"/>
            <a:ext cx="2954655" cy="369332"/>
          </a:xfrm>
          <a:prstGeom prst="rect">
            <a:avLst/>
          </a:prstGeom>
        </p:spPr>
        <p:txBody>
          <a:bodyPr wrap="none">
            <a:spAutoFit/>
          </a:bodyPr>
          <a:lstStyle/>
          <a:p>
            <a:r>
              <a:rPr lang="zh-CN" altLang="en-US" dirty="0">
                <a:solidFill>
                  <a:schemeClr val="bg1"/>
                </a:solidFill>
              </a:rPr>
              <a:t>丰富子女端功能，美化界面</a:t>
            </a:r>
          </a:p>
        </p:txBody>
      </p:sp>
    </p:spTree>
    <p:extLst>
      <p:ext uri="{BB962C8B-B14F-4D97-AF65-F5344CB8AC3E}">
        <p14:creationId xmlns:p14="http://schemas.microsoft.com/office/powerpoint/2010/main" val="7557415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矩形 13"/>
          <p:cNvSpPr/>
          <p:nvPr/>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7810" name="图片 7809">
            <a:extLst>
              <a:ext uri="{FF2B5EF4-FFF2-40B4-BE49-F238E27FC236}">
                <a16:creationId xmlns:a16="http://schemas.microsoft.com/office/drawing/2014/main" id="{7A34E93F-F795-44F8-916B-91AA32EC3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288" y="480050"/>
            <a:ext cx="7918049" cy="3748730"/>
          </a:xfrm>
          <a:prstGeom prst="rect">
            <a:avLst/>
          </a:prstGeom>
        </p:spPr>
      </p:pic>
      <p:pic>
        <p:nvPicPr>
          <p:cNvPr id="107" name="图片 21">
            <a:extLst>
              <a:ext uri="{FF2B5EF4-FFF2-40B4-BE49-F238E27FC236}">
                <a16:creationId xmlns:a16="http://schemas.microsoft.com/office/drawing/2014/main" id="{E87D0C8F-1A67-40BE-81EC-3784B35163D8}"/>
              </a:ext>
            </a:extLst>
          </p:cNvPr>
          <p:cNvPicPr>
            <a:picLocks noChangeAspect="1"/>
          </p:cNvPicPr>
          <p:nvPr/>
        </p:nvPicPr>
        <p:blipFill>
          <a:blip r:embed="rId4"/>
          <a:stretch>
            <a:fillRect/>
          </a:stretch>
        </p:blipFill>
        <p:spPr>
          <a:xfrm>
            <a:off x="6117673" y="4077651"/>
            <a:ext cx="1079500" cy="1077912"/>
          </a:xfrm>
          <a:prstGeom prst="rect">
            <a:avLst/>
          </a:prstGeom>
          <a:noFill/>
          <a:ln w="9525">
            <a:noFill/>
          </a:ln>
        </p:spPr>
      </p:pic>
      <p:grpSp>
        <p:nvGrpSpPr>
          <p:cNvPr id="108" name="组合 8">
            <a:extLst>
              <a:ext uri="{FF2B5EF4-FFF2-40B4-BE49-F238E27FC236}">
                <a16:creationId xmlns:a16="http://schemas.microsoft.com/office/drawing/2014/main" id="{0CA4CD2C-3EE8-4AA4-AE64-2646C00ED0A9}"/>
              </a:ext>
            </a:extLst>
          </p:cNvPr>
          <p:cNvGrpSpPr/>
          <p:nvPr/>
        </p:nvGrpSpPr>
        <p:grpSpPr>
          <a:xfrm>
            <a:off x="7461751" y="4060108"/>
            <a:ext cx="1212261" cy="944326"/>
            <a:chOff x="7421974" y="897944"/>
            <a:chExt cx="1213490" cy="944591"/>
          </a:xfrm>
        </p:grpSpPr>
        <p:grpSp>
          <p:nvGrpSpPr>
            <p:cNvPr id="109" name="组合 39">
              <a:extLst>
                <a:ext uri="{FF2B5EF4-FFF2-40B4-BE49-F238E27FC236}">
                  <a16:creationId xmlns:a16="http://schemas.microsoft.com/office/drawing/2014/main" id="{C7DEFB29-4AAD-42DA-AC27-5719C90748F1}"/>
                </a:ext>
              </a:extLst>
            </p:cNvPr>
            <p:cNvGrpSpPr/>
            <p:nvPr/>
          </p:nvGrpSpPr>
          <p:grpSpPr>
            <a:xfrm>
              <a:off x="7427741" y="942535"/>
              <a:ext cx="900000" cy="900000"/>
              <a:chOff x="7427741" y="942535"/>
              <a:chExt cx="900000" cy="900000"/>
            </a:xfrm>
          </p:grpSpPr>
          <p:sp>
            <p:nvSpPr>
              <p:cNvPr id="111" name="矩形 110">
                <a:extLst>
                  <a:ext uri="{FF2B5EF4-FFF2-40B4-BE49-F238E27FC236}">
                    <a16:creationId xmlns:a16="http://schemas.microsoft.com/office/drawing/2014/main" id="{97D50C3A-D79C-4BEA-B27F-D0F1B1CA924D}"/>
                  </a:ext>
                </a:extLst>
              </p:cNvPr>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12" name="直接连接符 111">
                <a:extLst>
                  <a:ext uri="{FF2B5EF4-FFF2-40B4-BE49-F238E27FC236}">
                    <a16:creationId xmlns:a16="http://schemas.microsoft.com/office/drawing/2014/main" id="{B28CC6EF-1056-4F27-A513-2B2304432D84}"/>
                  </a:ext>
                </a:extLst>
              </p:cNvPr>
              <p:cNvCxnSpPr>
                <a:stCxn id="111" idx="1"/>
                <a:endCxn id="111"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22818E62-C97F-4213-A6D9-259BD7AC602B}"/>
                  </a:ext>
                </a:extLst>
              </p:cNvPr>
              <p:cNvCxnSpPr>
                <a:stCxn id="111" idx="2"/>
                <a:endCxn id="111"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110" name="文本框 40">
              <a:extLst>
                <a:ext uri="{FF2B5EF4-FFF2-40B4-BE49-F238E27FC236}">
                  <a16:creationId xmlns:a16="http://schemas.microsoft.com/office/drawing/2014/main" id="{1A24B04C-E10C-4E4A-BEDD-A7238ECD2302}"/>
                </a:ext>
              </a:extLst>
            </p:cNvPr>
            <p:cNvSpPr txBox="1"/>
            <p:nvPr/>
          </p:nvSpPr>
          <p:spPr>
            <a:xfrm>
              <a:off x="7421974" y="897944"/>
              <a:ext cx="1213490" cy="923589"/>
            </a:xfrm>
            <a:prstGeom prst="rect">
              <a:avLst/>
            </a:prstGeom>
            <a:noFill/>
            <a:ln w="9525">
              <a:noFill/>
            </a:ln>
          </p:spPr>
          <p:txBody>
            <a:bodyPr wrap="square">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感</a:t>
              </a:r>
            </a:p>
          </p:txBody>
        </p:sp>
      </p:grpSp>
      <p:grpSp>
        <p:nvGrpSpPr>
          <p:cNvPr id="114" name="组合 9">
            <a:extLst>
              <a:ext uri="{FF2B5EF4-FFF2-40B4-BE49-F238E27FC236}">
                <a16:creationId xmlns:a16="http://schemas.microsoft.com/office/drawing/2014/main" id="{965030FC-D1A0-4725-8D22-09E968A45E6C}"/>
              </a:ext>
            </a:extLst>
          </p:cNvPr>
          <p:cNvGrpSpPr/>
          <p:nvPr/>
        </p:nvGrpSpPr>
        <p:grpSpPr>
          <a:xfrm>
            <a:off x="8511518" y="4086987"/>
            <a:ext cx="1126434" cy="923330"/>
            <a:chOff x="7427741" y="928255"/>
            <a:chExt cx="1126096" cy="923101"/>
          </a:xfrm>
        </p:grpSpPr>
        <p:grpSp>
          <p:nvGrpSpPr>
            <p:cNvPr id="115" name="组合 34">
              <a:extLst>
                <a:ext uri="{FF2B5EF4-FFF2-40B4-BE49-F238E27FC236}">
                  <a16:creationId xmlns:a16="http://schemas.microsoft.com/office/drawing/2014/main" id="{8FEBADDC-E764-4897-8C04-D52369C7FB73}"/>
                </a:ext>
              </a:extLst>
            </p:cNvPr>
            <p:cNvGrpSpPr/>
            <p:nvPr/>
          </p:nvGrpSpPr>
          <p:grpSpPr>
            <a:xfrm>
              <a:off x="7427741" y="942535"/>
              <a:ext cx="900000" cy="900000"/>
              <a:chOff x="7427741" y="942535"/>
              <a:chExt cx="900000" cy="900000"/>
            </a:xfrm>
          </p:grpSpPr>
          <p:sp>
            <p:nvSpPr>
              <p:cNvPr id="117" name="矩形 116">
                <a:extLst>
                  <a:ext uri="{FF2B5EF4-FFF2-40B4-BE49-F238E27FC236}">
                    <a16:creationId xmlns:a16="http://schemas.microsoft.com/office/drawing/2014/main" id="{AF78397C-C60D-401C-BB72-88ACD74A1FBD}"/>
                  </a:ext>
                </a:extLst>
              </p:cNvPr>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18" name="直接连接符 117">
                <a:extLst>
                  <a:ext uri="{FF2B5EF4-FFF2-40B4-BE49-F238E27FC236}">
                    <a16:creationId xmlns:a16="http://schemas.microsoft.com/office/drawing/2014/main" id="{3444B42C-B6EB-4D5B-B5BD-EA29A22A098A}"/>
                  </a:ext>
                </a:extLst>
              </p:cNvPr>
              <p:cNvCxnSpPr>
                <a:stCxn id="117" idx="1"/>
                <a:endCxn id="117"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DC27FED2-4A2F-4C00-B3AB-F812A4D7A2FB}"/>
                  </a:ext>
                </a:extLst>
              </p:cNvPr>
              <p:cNvCxnSpPr>
                <a:stCxn id="117" idx="2"/>
                <a:endCxn id="117"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116" name="文本框 35">
              <a:extLst>
                <a:ext uri="{FF2B5EF4-FFF2-40B4-BE49-F238E27FC236}">
                  <a16:creationId xmlns:a16="http://schemas.microsoft.com/office/drawing/2014/main" id="{FF3DCC86-CCBD-4292-A9A0-51D60F481C73}"/>
                </a:ext>
              </a:extLst>
            </p:cNvPr>
            <p:cNvSpPr txBox="1"/>
            <p:nvPr/>
          </p:nvSpPr>
          <p:spPr>
            <a:xfrm>
              <a:off x="7466127" y="928255"/>
              <a:ext cx="1087710" cy="923101"/>
            </a:xfrm>
            <a:prstGeom prst="rect">
              <a:avLst/>
            </a:prstGeom>
            <a:noFill/>
            <a:ln w="9525">
              <a:noFill/>
            </a:ln>
          </p:spPr>
          <p:txBody>
            <a:bodyPr wrap="square">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谢</a:t>
              </a:r>
            </a:p>
          </p:txBody>
        </p:sp>
      </p:grpSp>
      <p:grpSp>
        <p:nvGrpSpPr>
          <p:cNvPr id="120" name="组合 11">
            <a:extLst>
              <a:ext uri="{FF2B5EF4-FFF2-40B4-BE49-F238E27FC236}">
                <a16:creationId xmlns:a16="http://schemas.microsoft.com/office/drawing/2014/main" id="{92BD19A2-6688-48BE-8920-6FD5FC3F186A}"/>
              </a:ext>
            </a:extLst>
          </p:cNvPr>
          <p:cNvGrpSpPr/>
          <p:nvPr/>
        </p:nvGrpSpPr>
        <p:grpSpPr>
          <a:xfrm>
            <a:off x="9580421" y="4077650"/>
            <a:ext cx="1111681" cy="933369"/>
            <a:chOff x="7427741" y="909929"/>
            <a:chExt cx="1111347" cy="932606"/>
          </a:xfrm>
        </p:grpSpPr>
        <p:grpSp>
          <p:nvGrpSpPr>
            <p:cNvPr id="121" name="组合 29">
              <a:extLst>
                <a:ext uri="{FF2B5EF4-FFF2-40B4-BE49-F238E27FC236}">
                  <a16:creationId xmlns:a16="http://schemas.microsoft.com/office/drawing/2014/main" id="{DCF6FD97-940D-4DD4-B688-0991438DB407}"/>
                </a:ext>
              </a:extLst>
            </p:cNvPr>
            <p:cNvGrpSpPr/>
            <p:nvPr/>
          </p:nvGrpSpPr>
          <p:grpSpPr>
            <a:xfrm>
              <a:off x="7427741" y="942535"/>
              <a:ext cx="900000" cy="900000"/>
              <a:chOff x="7427741" y="942535"/>
              <a:chExt cx="900000" cy="900000"/>
            </a:xfrm>
          </p:grpSpPr>
          <p:sp>
            <p:nvSpPr>
              <p:cNvPr id="123" name="矩形 122">
                <a:extLst>
                  <a:ext uri="{FF2B5EF4-FFF2-40B4-BE49-F238E27FC236}">
                    <a16:creationId xmlns:a16="http://schemas.microsoft.com/office/drawing/2014/main" id="{4F6D511E-211F-4572-8C31-AA5BA34B8068}"/>
                  </a:ext>
                </a:extLst>
              </p:cNvPr>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24" name="直接连接符 123">
                <a:extLst>
                  <a:ext uri="{FF2B5EF4-FFF2-40B4-BE49-F238E27FC236}">
                    <a16:creationId xmlns:a16="http://schemas.microsoft.com/office/drawing/2014/main" id="{4FA45649-1DEB-49DD-93FE-995189CF6C4A}"/>
                  </a:ext>
                </a:extLst>
              </p:cNvPr>
              <p:cNvCxnSpPr>
                <a:stCxn id="123" idx="1"/>
                <a:endCxn id="123"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FB413666-5D9A-487C-9C50-805890C6B9CF}"/>
                  </a:ext>
                </a:extLst>
              </p:cNvPr>
              <p:cNvCxnSpPr>
                <a:stCxn id="123" idx="2"/>
                <a:endCxn id="123"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122" name="文本框 30">
              <a:extLst>
                <a:ext uri="{FF2B5EF4-FFF2-40B4-BE49-F238E27FC236}">
                  <a16:creationId xmlns:a16="http://schemas.microsoft.com/office/drawing/2014/main" id="{82990ACD-B750-44EA-B1A4-EE10C5B16A71}"/>
                </a:ext>
              </a:extLst>
            </p:cNvPr>
            <p:cNvSpPr txBox="1"/>
            <p:nvPr/>
          </p:nvSpPr>
          <p:spPr>
            <a:xfrm>
              <a:off x="7464028" y="909929"/>
              <a:ext cx="1075060" cy="913731"/>
            </a:xfrm>
            <a:prstGeom prst="rect">
              <a:avLst/>
            </a:prstGeom>
            <a:noFill/>
            <a:ln w="9525">
              <a:noFill/>
            </a:ln>
          </p:spPr>
          <p:txBody>
            <a:bodyPr wrap="square">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聆</a:t>
              </a:r>
            </a:p>
          </p:txBody>
        </p:sp>
      </p:grpSp>
      <p:grpSp>
        <p:nvGrpSpPr>
          <p:cNvPr id="126" name="组合 14">
            <a:extLst>
              <a:ext uri="{FF2B5EF4-FFF2-40B4-BE49-F238E27FC236}">
                <a16:creationId xmlns:a16="http://schemas.microsoft.com/office/drawing/2014/main" id="{E71A0C8D-C251-483C-8B75-2895A3A406B3}"/>
              </a:ext>
            </a:extLst>
          </p:cNvPr>
          <p:cNvGrpSpPr/>
          <p:nvPr/>
        </p:nvGrpSpPr>
        <p:grpSpPr>
          <a:xfrm>
            <a:off x="10647682" y="4097101"/>
            <a:ext cx="1141413" cy="927100"/>
            <a:chOff x="7427741" y="915659"/>
            <a:chExt cx="1140743" cy="926876"/>
          </a:xfrm>
        </p:grpSpPr>
        <p:grpSp>
          <p:nvGrpSpPr>
            <p:cNvPr id="127" name="组合 24">
              <a:extLst>
                <a:ext uri="{FF2B5EF4-FFF2-40B4-BE49-F238E27FC236}">
                  <a16:creationId xmlns:a16="http://schemas.microsoft.com/office/drawing/2014/main" id="{6C5B9831-A239-4D85-BCCB-2195CDE693CD}"/>
                </a:ext>
              </a:extLst>
            </p:cNvPr>
            <p:cNvGrpSpPr/>
            <p:nvPr/>
          </p:nvGrpSpPr>
          <p:grpSpPr>
            <a:xfrm>
              <a:off x="7427741" y="942535"/>
              <a:ext cx="900000" cy="900000"/>
              <a:chOff x="7427741" y="942535"/>
              <a:chExt cx="900000" cy="900000"/>
            </a:xfrm>
          </p:grpSpPr>
          <p:sp>
            <p:nvSpPr>
              <p:cNvPr id="129" name="矩形 128">
                <a:extLst>
                  <a:ext uri="{FF2B5EF4-FFF2-40B4-BE49-F238E27FC236}">
                    <a16:creationId xmlns:a16="http://schemas.microsoft.com/office/drawing/2014/main" id="{39FED0A0-D253-4EAA-82C3-7F2F0B5C10E4}"/>
                  </a:ext>
                </a:extLst>
              </p:cNvPr>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30" name="直接连接符 129">
                <a:extLst>
                  <a:ext uri="{FF2B5EF4-FFF2-40B4-BE49-F238E27FC236}">
                    <a16:creationId xmlns:a16="http://schemas.microsoft.com/office/drawing/2014/main" id="{EFE0B998-FC34-4457-947C-AD93191D14FC}"/>
                  </a:ext>
                </a:extLst>
              </p:cNvPr>
              <p:cNvCxnSpPr>
                <a:stCxn id="129" idx="1"/>
                <a:endCxn id="129"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BC90E4A5-F6F6-46AF-A22D-D9C4E4E396E0}"/>
                  </a:ext>
                </a:extLst>
              </p:cNvPr>
              <p:cNvCxnSpPr>
                <a:stCxn id="129" idx="2"/>
                <a:endCxn id="129"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128" name="文本框 25">
              <a:extLst>
                <a:ext uri="{FF2B5EF4-FFF2-40B4-BE49-F238E27FC236}">
                  <a16:creationId xmlns:a16="http://schemas.microsoft.com/office/drawing/2014/main" id="{6329AEB5-72C8-4E89-8C5D-0DCE55ECF290}"/>
                </a:ext>
              </a:extLst>
            </p:cNvPr>
            <p:cNvSpPr txBox="1"/>
            <p:nvPr/>
          </p:nvSpPr>
          <p:spPr>
            <a:xfrm>
              <a:off x="7429001" y="915659"/>
              <a:ext cx="1139483" cy="923330"/>
            </a:xfrm>
            <a:prstGeom prst="rect">
              <a:avLst/>
            </a:prstGeom>
            <a:noFill/>
            <a:ln w="9525">
              <a:noFill/>
            </a:ln>
          </p:spPr>
          <p:txBody>
            <a:bodyPr>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听</a:t>
              </a:r>
            </a:p>
          </p:txBody>
        </p:sp>
      </p:grpSp>
      <p:sp>
        <p:nvSpPr>
          <p:cNvPr id="132" name="文本框 19">
            <a:extLst>
              <a:ext uri="{FF2B5EF4-FFF2-40B4-BE49-F238E27FC236}">
                <a16:creationId xmlns:a16="http://schemas.microsoft.com/office/drawing/2014/main" id="{B66AF382-7CD2-495B-A8FE-6811B05B1B98}"/>
              </a:ext>
            </a:extLst>
          </p:cNvPr>
          <p:cNvSpPr txBox="1"/>
          <p:nvPr/>
        </p:nvSpPr>
        <p:spPr>
          <a:xfrm>
            <a:off x="7537450" y="5589588"/>
            <a:ext cx="3614738" cy="584775"/>
          </a:xfrm>
          <a:prstGeom prst="rect">
            <a:avLst/>
          </a:prstGeom>
          <a:noFill/>
          <a:ln w="9525">
            <a:noFill/>
          </a:ln>
        </p:spPr>
        <p:txBody>
          <a:bodyPr>
            <a:spAutoFit/>
          </a:bodyPr>
          <a:lstStyle/>
          <a:p>
            <a:pPr lvl="0" algn="r" eaLnBrk="1" hangingPunct="1"/>
            <a:r>
              <a:rPr lang="en-US" altLang="zh-CN" sz="3200" dirty="0">
                <a:solidFill>
                  <a:srgbClr val="FFFFFF"/>
                </a:solidFill>
                <a:latin typeface="Calibri" pitchFamily="34" charset="0"/>
                <a:ea typeface="宋体" pitchFamily="2" charset="-122"/>
              </a:rPr>
              <a:t>THANK   YOU</a:t>
            </a:r>
          </a:p>
        </p:txBody>
      </p:sp>
    </p:spTree>
    <p:extLst>
      <p:ext uri="{BB962C8B-B14F-4D97-AF65-F5344CB8AC3E}">
        <p14:creationId xmlns:p14="http://schemas.microsoft.com/office/powerpoint/2010/main" val="2121135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1"/>
          <p:cNvGrpSpPr/>
          <p:nvPr/>
        </p:nvGrpSpPr>
        <p:grpSpPr>
          <a:xfrm>
            <a:off x="4622800" y="2801938"/>
            <a:ext cx="1208088" cy="958850"/>
            <a:chOff x="7427741" y="885003"/>
            <a:chExt cx="1207723" cy="957532"/>
          </a:xfrm>
        </p:grpSpPr>
        <p:grpSp>
          <p:nvGrpSpPr>
            <p:cNvPr id="6262" name="组合 2"/>
            <p:cNvGrpSpPr/>
            <p:nvPr/>
          </p:nvGrpSpPr>
          <p:grpSpPr>
            <a:xfrm>
              <a:off x="7427741" y="942535"/>
              <a:ext cx="900000" cy="900000"/>
              <a:chOff x="7427741" y="942535"/>
              <a:chExt cx="900000" cy="900000"/>
            </a:xfrm>
          </p:grpSpPr>
          <p:sp>
            <p:nvSpPr>
              <p:cNvPr id="5" name="矩形 4"/>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6" name="直接连接符 5"/>
              <p:cNvCxnSpPr>
                <a:stCxn id="5" idx="1"/>
                <a:endCxn id="5"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2"/>
                <a:endCxn id="5"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6263" name="文本框 3"/>
            <p:cNvSpPr txBox="1"/>
            <p:nvPr/>
          </p:nvSpPr>
          <p:spPr>
            <a:xfrm>
              <a:off x="7495981" y="885003"/>
              <a:ext cx="1139483" cy="923330"/>
            </a:xfrm>
            <a:prstGeom prst="rect">
              <a:avLst/>
            </a:prstGeom>
            <a:noFill/>
            <a:ln w="9525">
              <a:noFill/>
            </a:ln>
          </p:spPr>
          <p:txBody>
            <a:bodyPr>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第</a:t>
              </a:r>
            </a:p>
          </p:txBody>
        </p:sp>
      </p:grpSp>
      <p:grpSp>
        <p:nvGrpSpPr>
          <p:cNvPr id="6147" name="组合 7"/>
          <p:cNvGrpSpPr/>
          <p:nvPr/>
        </p:nvGrpSpPr>
        <p:grpSpPr>
          <a:xfrm>
            <a:off x="5649915" y="2801938"/>
            <a:ext cx="1148911" cy="955674"/>
            <a:chOff x="7401705" y="887099"/>
            <a:chExt cx="1148566" cy="955436"/>
          </a:xfrm>
        </p:grpSpPr>
        <p:grpSp>
          <p:nvGrpSpPr>
            <p:cNvPr id="6257" name="组合 8"/>
            <p:cNvGrpSpPr/>
            <p:nvPr/>
          </p:nvGrpSpPr>
          <p:grpSpPr>
            <a:xfrm>
              <a:off x="7427741" y="942535"/>
              <a:ext cx="900000" cy="900000"/>
              <a:chOff x="7427741" y="942535"/>
              <a:chExt cx="900000" cy="900000"/>
            </a:xfrm>
          </p:grpSpPr>
          <p:sp>
            <p:nvSpPr>
              <p:cNvPr id="11" name="矩形 10"/>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2" name="直接连接符 11"/>
              <p:cNvCxnSpPr>
                <a:stCxn id="11" idx="1"/>
                <a:endCxn id="11"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1" idx="2"/>
                <a:endCxn id="11"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6258" name="文本框 9"/>
            <p:cNvSpPr txBox="1"/>
            <p:nvPr/>
          </p:nvSpPr>
          <p:spPr>
            <a:xfrm>
              <a:off x="7401705" y="887099"/>
              <a:ext cx="1148566" cy="923100"/>
            </a:xfrm>
            <a:prstGeom prst="rect">
              <a:avLst/>
            </a:prstGeom>
            <a:noFill/>
            <a:ln w="9525">
              <a:noFill/>
            </a:ln>
          </p:spPr>
          <p:txBody>
            <a:bodyPr wrap="square">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一</a:t>
              </a:r>
            </a:p>
          </p:txBody>
        </p:sp>
      </p:grpSp>
      <p:grpSp>
        <p:nvGrpSpPr>
          <p:cNvPr id="6148" name="组合 13"/>
          <p:cNvGrpSpPr/>
          <p:nvPr/>
        </p:nvGrpSpPr>
        <p:grpSpPr>
          <a:xfrm>
            <a:off x="6716713" y="2824163"/>
            <a:ext cx="1139825" cy="942975"/>
            <a:chOff x="7399605" y="900331"/>
            <a:chExt cx="1139483" cy="942204"/>
          </a:xfrm>
        </p:grpSpPr>
        <p:grpSp>
          <p:nvGrpSpPr>
            <p:cNvPr id="6252" name="组合 14"/>
            <p:cNvGrpSpPr/>
            <p:nvPr/>
          </p:nvGrpSpPr>
          <p:grpSpPr>
            <a:xfrm>
              <a:off x="7427741" y="942535"/>
              <a:ext cx="900000" cy="900000"/>
              <a:chOff x="7427741" y="942535"/>
              <a:chExt cx="900000" cy="900000"/>
            </a:xfrm>
          </p:grpSpPr>
          <p:sp>
            <p:nvSpPr>
              <p:cNvPr id="17" name="矩形 16"/>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8" name="直接连接符 17"/>
              <p:cNvCxnSpPr>
                <a:stCxn id="17" idx="1"/>
                <a:endCxn id="17"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7" idx="2"/>
                <a:endCxn id="17"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6253" name="文本框 15"/>
            <p:cNvSpPr txBox="1"/>
            <p:nvPr/>
          </p:nvSpPr>
          <p:spPr>
            <a:xfrm>
              <a:off x="7399605" y="900331"/>
              <a:ext cx="1139483" cy="923330"/>
            </a:xfrm>
            <a:prstGeom prst="rect">
              <a:avLst/>
            </a:prstGeom>
            <a:noFill/>
            <a:ln w="9525">
              <a:noFill/>
            </a:ln>
          </p:spPr>
          <p:txBody>
            <a:bodyPr>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部</a:t>
              </a:r>
            </a:p>
          </p:txBody>
        </p:sp>
      </p:grpSp>
      <p:grpSp>
        <p:nvGrpSpPr>
          <p:cNvPr id="6149" name="组合 19"/>
          <p:cNvGrpSpPr/>
          <p:nvPr/>
        </p:nvGrpSpPr>
        <p:grpSpPr>
          <a:xfrm>
            <a:off x="7789862" y="2856976"/>
            <a:ext cx="1162050" cy="946658"/>
            <a:chOff x="7427738" y="919944"/>
            <a:chExt cx="1197018" cy="947181"/>
          </a:xfrm>
        </p:grpSpPr>
        <p:grpSp>
          <p:nvGrpSpPr>
            <p:cNvPr id="6247" name="组合 20"/>
            <p:cNvGrpSpPr/>
            <p:nvPr/>
          </p:nvGrpSpPr>
          <p:grpSpPr>
            <a:xfrm>
              <a:off x="7427741" y="942535"/>
              <a:ext cx="900000" cy="900000"/>
              <a:chOff x="7427741" y="942535"/>
              <a:chExt cx="900000" cy="900000"/>
            </a:xfrm>
          </p:grpSpPr>
          <p:sp>
            <p:nvSpPr>
              <p:cNvPr id="23" name="矩形 22"/>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24" name="直接连接符 23"/>
              <p:cNvCxnSpPr>
                <a:stCxn id="23" idx="1"/>
                <a:endCxn id="23"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3" idx="2"/>
                <a:endCxn id="23"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6248" name="文本框 21"/>
            <p:cNvSpPr txBox="1"/>
            <p:nvPr/>
          </p:nvSpPr>
          <p:spPr>
            <a:xfrm>
              <a:off x="7427738" y="919944"/>
              <a:ext cx="1197018" cy="947181"/>
            </a:xfrm>
            <a:prstGeom prst="rect">
              <a:avLst/>
            </a:prstGeom>
            <a:noFill/>
            <a:ln w="9525">
              <a:noFill/>
            </a:ln>
          </p:spPr>
          <p:txBody>
            <a:bodyPr wrap="square">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分</a:t>
              </a:r>
            </a:p>
          </p:txBody>
        </p:sp>
      </p:grpSp>
      <p:grpSp>
        <p:nvGrpSpPr>
          <p:cNvPr id="6150" name="组合 26"/>
          <p:cNvGrpSpPr/>
          <p:nvPr/>
        </p:nvGrpSpPr>
        <p:grpSpPr>
          <a:xfrm>
            <a:off x="3209925" y="3074988"/>
            <a:ext cx="1246188" cy="692150"/>
            <a:chOff x="7318376" y="5680075"/>
            <a:chExt cx="1246188" cy="692151"/>
          </a:xfrm>
        </p:grpSpPr>
        <p:sp>
          <p:nvSpPr>
            <p:cNvPr id="6151" name="Freeform 2262"/>
            <p:cNvSpPr/>
            <p:nvPr/>
          </p:nvSpPr>
          <p:spPr>
            <a:xfrm>
              <a:off x="7464426" y="5929313"/>
              <a:ext cx="15875" cy="30163"/>
            </a:xfrm>
            <a:custGeom>
              <a:avLst/>
              <a:gdLst/>
              <a:ahLst/>
              <a:cxnLst>
                <a:cxn ang="0">
                  <a:pos x="9426" y="1040"/>
                </a:cxn>
                <a:cxn ang="0">
                  <a:pos x="9426" y="1040"/>
                </a:cxn>
                <a:cxn ang="0">
                  <a:pos x="5457" y="7801"/>
                </a:cxn>
                <a:cxn ang="0">
                  <a:pos x="2977" y="13001"/>
                </a:cxn>
                <a:cxn ang="0">
                  <a:pos x="992" y="19762"/>
                </a:cxn>
                <a:cxn ang="0">
                  <a:pos x="0" y="26523"/>
                </a:cxn>
                <a:cxn ang="0">
                  <a:pos x="0" y="26523"/>
                </a:cxn>
                <a:cxn ang="0">
                  <a:pos x="0" y="28083"/>
                </a:cxn>
                <a:cxn ang="0">
                  <a:pos x="992" y="28603"/>
                </a:cxn>
                <a:cxn ang="0">
                  <a:pos x="1984" y="29643"/>
                </a:cxn>
                <a:cxn ang="0">
                  <a:pos x="2977" y="30163"/>
                </a:cxn>
                <a:cxn ang="0">
                  <a:pos x="3969" y="29643"/>
                </a:cxn>
                <a:cxn ang="0">
                  <a:pos x="5457" y="28603"/>
                </a:cxn>
                <a:cxn ang="0">
                  <a:pos x="6449" y="28083"/>
                </a:cxn>
                <a:cxn ang="0">
                  <a:pos x="6945" y="26523"/>
                </a:cxn>
                <a:cxn ang="0">
                  <a:pos x="6945" y="26523"/>
                </a:cxn>
                <a:cxn ang="0">
                  <a:pos x="7441" y="20802"/>
                </a:cxn>
                <a:cxn ang="0">
                  <a:pos x="9426" y="15602"/>
                </a:cxn>
                <a:cxn ang="0">
                  <a:pos x="12402" y="9881"/>
                </a:cxn>
                <a:cxn ang="0">
                  <a:pos x="14883" y="4680"/>
                </a:cxn>
                <a:cxn ang="0">
                  <a:pos x="14883" y="4680"/>
                </a:cxn>
                <a:cxn ang="0">
                  <a:pos x="15875" y="3120"/>
                </a:cxn>
                <a:cxn ang="0">
                  <a:pos x="15875" y="2600"/>
                </a:cxn>
                <a:cxn ang="0">
                  <a:pos x="14883" y="1040"/>
                </a:cxn>
                <a:cxn ang="0">
                  <a:pos x="13395" y="520"/>
                </a:cxn>
                <a:cxn ang="0">
                  <a:pos x="12898" y="0"/>
                </a:cxn>
                <a:cxn ang="0">
                  <a:pos x="11410" y="0"/>
                </a:cxn>
                <a:cxn ang="0">
                  <a:pos x="10418" y="520"/>
                </a:cxn>
                <a:cxn ang="0">
                  <a:pos x="9426" y="1040"/>
                </a:cxn>
                <a:cxn ang="0">
                  <a:pos x="9426" y="1040"/>
                </a:cxn>
              </a:cxnLst>
              <a:rect l="0" t="0" r="0" b="0"/>
              <a:pathLst>
                <a:path w="32" h="58">
                  <a:moveTo>
                    <a:pt x="19" y="2"/>
                  </a:moveTo>
                  <a:lnTo>
                    <a:pt x="19" y="2"/>
                  </a:lnTo>
                  <a:lnTo>
                    <a:pt x="11" y="15"/>
                  </a:lnTo>
                  <a:lnTo>
                    <a:pt x="6" y="25"/>
                  </a:lnTo>
                  <a:lnTo>
                    <a:pt x="2" y="38"/>
                  </a:lnTo>
                  <a:lnTo>
                    <a:pt x="0" y="51"/>
                  </a:lnTo>
                  <a:lnTo>
                    <a:pt x="0" y="51"/>
                  </a:lnTo>
                  <a:lnTo>
                    <a:pt x="0" y="54"/>
                  </a:lnTo>
                  <a:lnTo>
                    <a:pt x="2" y="55"/>
                  </a:lnTo>
                  <a:lnTo>
                    <a:pt x="4" y="57"/>
                  </a:lnTo>
                  <a:lnTo>
                    <a:pt x="6" y="58"/>
                  </a:lnTo>
                  <a:lnTo>
                    <a:pt x="8" y="57"/>
                  </a:lnTo>
                  <a:lnTo>
                    <a:pt x="11" y="55"/>
                  </a:lnTo>
                  <a:lnTo>
                    <a:pt x="13" y="54"/>
                  </a:lnTo>
                  <a:lnTo>
                    <a:pt x="14" y="51"/>
                  </a:lnTo>
                  <a:lnTo>
                    <a:pt x="14" y="51"/>
                  </a:lnTo>
                  <a:lnTo>
                    <a:pt x="15" y="40"/>
                  </a:lnTo>
                  <a:lnTo>
                    <a:pt x="19" y="30"/>
                  </a:lnTo>
                  <a:lnTo>
                    <a:pt x="25" y="19"/>
                  </a:lnTo>
                  <a:lnTo>
                    <a:pt x="30" y="9"/>
                  </a:lnTo>
                  <a:lnTo>
                    <a:pt x="30" y="9"/>
                  </a:lnTo>
                  <a:lnTo>
                    <a:pt x="32" y="6"/>
                  </a:lnTo>
                  <a:lnTo>
                    <a:pt x="32" y="5"/>
                  </a:lnTo>
                  <a:lnTo>
                    <a:pt x="30" y="2"/>
                  </a:lnTo>
                  <a:lnTo>
                    <a:pt x="27" y="1"/>
                  </a:lnTo>
                  <a:lnTo>
                    <a:pt x="26" y="0"/>
                  </a:lnTo>
                  <a:lnTo>
                    <a:pt x="23" y="0"/>
                  </a:lnTo>
                  <a:lnTo>
                    <a:pt x="21" y="1"/>
                  </a:lnTo>
                  <a:lnTo>
                    <a:pt x="19" y="2"/>
                  </a:lnTo>
                  <a:lnTo>
                    <a:pt x="19"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2" name="Freeform 2263"/>
            <p:cNvSpPr/>
            <p:nvPr/>
          </p:nvSpPr>
          <p:spPr>
            <a:xfrm>
              <a:off x="7493001" y="5938838"/>
              <a:ext cx="33338" cy="38100"/>
            </a:xfrm>
            <a:custGeom>
              <a:avLst/>
              <a:gdLst/>
              <a:ahLst/>
              <a:cxnLst>
                <a:cxn ang="0">
                  <a:pos x="26885" y="1588"/>
                </a:cxn>
                <a:cxn ang="0">
                  <a:pos x="26885" y="1588"/>
                </a:cxn>
                <a:cxn ang="0">
                  <a:pos x="19358" y="8996"/>
                </a:cxn>
                <a:cxn ang="0">
                  <a:pos x="12905" y="16933"/>
                </a:cxn>
                <a:cxn ang="0">
                  <a:pos x="538" y="32279"/>
                </a:cxn>
                <a:cxn ang="0">
                  <a:pos x="538" y="32279"/>
                </a:cxn>
                <a:cxn ang="0">
                  <a:pos x="0" y="33338"/>
                </a:cxn>
                <a:cxn ang="0">
                  <a:pos x="0" y="34396"/>
                </a:cxn>
                <a:cxn ang="0">
                  <a:pos x="0" y="35983"/>
                </a:cxn>
                <a:cxn ang="0">
                  <a:pos x="538" y="37571"/>
                </a:cxn>
                <a:cxn ang="0">
                  <a:pos x="2151" y="38100"/>
                </a:cxn>
                <a:cxn ang="0">
                  <a:pos x="2689" y="38100"/>
                </a:cxn>
                <a:cxn ang="0">
                  <a:pos x="4302" y="38100"/>
                </a:cxn>
                <a:cxn ang="0">
                  <a:pos x="5377" y="37571"/>
                </a:cxn>
                <a:cxn ang="0">
                  <a:pos x="5377" y="37571"/>
                </a:cxn>
                <a:cxn ang="0">
                  <a:pos x="18282" y="21696"/>
                </a:cxn>
                <a:cxn ang="0">
                  <a:pos x="24735" y="13758"/>
                </a:cxn>
                <a:cxn ang="0">
                  <a:pos x="31725" y="6879"/>
                </a:cxn>
                <a:cxn ang="0">
                  <a:pos x="31725" y="6879"/>
                </a:cxn>
                <a:cxn ang="0">
                  <a:pos x="32800" y="5292"/>
                </a:cxn>
                <a:cxn ang="0">
                  <a:pos x="33338" y="3704"/>
                </a:cxn>
                <a:cxn ang="0">
                  <a:pos x="32800" y="2117"/>
                </a:cxn>
                <a:cxn ang="0">
                  <a:pos x="31725" y="1588"/>
                </a:cxn>
                <a:cxn ang="0">
                  <a:pos x="30649" y="1058"/>
                </a:cxn>
                <a:cxn ang="0">
                  <a:pos x="29574" y="0"/>
                </a:cxn>
                <a:cxn ang="0">
                  <a:pos x="28499" y="0"/>
                </a:cxn>
                <a:cxn ang="0">
                  <a:pos x="26885" y="1588"/>
                </a:cxn>
                <a:cxn ang="0">
                  <a:pos x="26885" y="1588"/>
                </a:cxn>
              </a:cxnLst>
              <a:rect l="0" t="0" r="0" b="0"/>
              <a:pathLst>
                <a:path w="62" h="72">
                  <a:moveTo>
                    <a:pt x="50" y="3"/>
                  </a:moveTo>
                  <a:lnTo>
                    <a:pt x="50" y="3"/>
                  </a:lnTo>
                  <a:lnTo>
                    <a:pt x="36" y="17"/>
                  </a:lnTo>
                  <a:lnTo>
                    <a:pt x="24" y="32"/>
                  </a:lnTo>
                  <a:lnTo>
                    <a:pt x="1" y="61"/>
                  </a:lnTo>
                  <a:lnTo>
                    <a:pt x="1" y="61"/>
                  </a:lnTo>
                  <a:lnTo>
                    <a:pt x="0" y="63"/>
                  </a:lnTo>
                  <a:lnTo>
                    <a:pt x="0" y="65"/>
                  </a:lnTo>
                  <a:lnTo>
                    <a:pt x="0" y="68"/>
                  </a:lnTo>
                  <a:lnTo>
                    <a:pt x="1" y="71"/>
                  </a:lnTo>
                  <a:lnTo>
                    <a:pt x="4" y="72"/>
                  </a:lnTo>
                  <a:lnTo>
                    <a:pt x="5" y="72"/>
                  </a:lnTo>
                  <a:lnTo>
                    <a:pt x="8" y="72"/>
                  </a:lnTo>
                  <a:lnTo>
                    <a:pt x="10" y="71"/>
                  </a:lnTo>
                  <a:lnTo>
                    <a:pt x="10" y="71"/>
                  </a:lnTo>
                  <a:lnTo>
                    <a:pt x="34" y="41"/>
                  </a:lnTo>
                  <a:lnTo>
                    <a:pt x="46" y="26"/>
                  </a:lnTo>
                  <a:lnTo>
                    <a:pt x="59" y="13"/>
                  </a:lnTo>
                  <a:lnTo>
                    <a:pt x="59" y="13"/>
                  </a:lnTo>
                  <a:lnTo>
                    <a:pt x="61" y="10"/>
                  </a:lnTo>
                  <a:lnTo>
                    <a:pt x="62" y="7"/>
                  </a:lnTo>
                  <a:lnTo>
                    <a:pt x="61" y="4"/>
                  </a:lnTo>
                  <a:lnTo>
                    <a:pt x="59" y="3"/>
                  </a:lnTo>
                  <a:lnTo>
                    <a:pt x="57" y="2"/>
                  </a:lnTo>
                  <a:lnTo>
                    <a:pt x="55" y="0"/>
                  </a:lnTo>
                  <a:lnTo>
                    <a:pt x="53" y="0"/>
                  </a:lnTo>
                  <a:lnTo>
                    <a:pt x="50" y="3"/>
                  </a:lnTo>
                  <a:lnTo>
                    <a:pt x="5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3" name="Freeform 2264"/>
            <p:cNvSpPr/>
            <p:nvPr/>
          </p:nvSpPr>
          <p:spPr>
            <a:xfrm>
              <a:off x="7523164" y="5948363"/>
              <a:ext cx="39688" cy="53975"/>
            </a:xfrm>
            <a:custGeom>
              <a:avLst/>
              <a:gdLst/>
              <a:ahLst/>
              <a:cxnLst>
                <a:cxn ang="0">
                  <a:pos x="32899" y="2096"/>
                </a:cxn>
                <a:cxn ang="0">
                  <a:pos x="32899" y="2096"/>
                </a:cxn>
                <a:cxn ang="0">
                  <a:pos x="29766" y="7860"/>
                </a:cxn>
                <a:cxn ang="0">
                  <a:pos x="24544" y="14149"/>
                </a:cxn>
                <a:cxn ang="0">
                  <a:pos x="15144" y="24629"/>
                </a:cxn>
                <a:cxn ang="0">
                  <a:pos x="10444" y="30394"/>
                </a:cxn>
                <a:cxn ang="0">
                  <a:pos x="6267" y="36158"/>
                </a:cxn>
                <a:cxn ang="0">
                  <a:pos x="2611" y="42446"/>
                </a:cxn>
                <a:cxn ang="0">
                  <a:pos x="0" y="49783"/>
                </a:cxn>
                <a:cxn ang="0">
                  <a:pos x="0" y="49783"/>
                </a:cxn>
                <a:cxn ang="0">
                  <a:pos x="0" y="51355"/>
                </a:cxn>
                <a:cxn ang="0">
                  <a:pos x="522" y="52403"/>
                </a:cxn>
                <a:cxn ang="0">
                  <a:pos x="1044" y="53451"/>
                </a:cxn>
                <a:cxn ang="0">
                  <a:pos x="2611" y="53975"/>
                </a:cxn>
                <a:cxn ang="0">
                  <a:pos x="4178" y="53975"/>
                </a:cxn>
                <a:cxn ang="0">
                  <a:pos x="5222" y="53975"/>
                </a:cxn>
                <a:cxn ang="0">
                  <a:pos x="6267" y="53451"/>
                </a:cxn>
                <a:cxn ang="0">
                  <a:pos x="6789" y="51879"/>
                </a:cxn>
                <a:cxn ang="0">
                  <a:pos x="6789" y="51879"/>
                </a:cxn>
                <a:cxn ang="0">
                  <a:pos x="8878" y="44542"/>
                </a:cxn>
                <a:cxn ang="0">
                  <a:pos x="12533" y="39302"/>
                </a:cxn>
                <a:cxn ang="0">
                  <a:pos x="16711" y="33538"/>
                </a:cxn>
                <a:cxn ang="0">
                  <a:pos x="21933" y="27774"/>
                </a:cxn>
                <a:cxn ang="0">
                  <a:pos x="30810" y="17293"/>
                </a:cxn>
                <a:cxn ang="0">
                  <a:pos x="34988" y="11529"/>
                </a:cxn>
                <a:cxn ang="0">
                  <a:pos x="39688" y="5764"/>
                </a:cxn>
                <a:cxn ang="0">
                  <a:pos x="39688" y="5764"/>
                </a:cxn>
                <a:cxn ang="0">
                  <a:pos x="39688" y="4192"/>
                </a:cxn>
                <a:cxn ang="0">
                  <a:pos x="39688" y="2620"/>
                </a:cxn>
                <a:cxn ang="0">
                  <a:pos x="38644" y="1572"/>
                </a:cxn>
                <a:cxn ang="0">
                  <a:pos x="38121" y="524"/>
                </a:cxn>
                <a:cxn ang="0">
                  <a:pos x="36555" y="0"/>
                </a:cxn>
                <a:cxn ang="0">
                  <a:pos x="34988" y="0"/>
                </a:cxn>
                <a:cxn ang="0">
                  <a:pos x="34466" y="524"/>
                </a:cxn>
                <a:cxn ang="0">
                  <a:pos x="32899" y="2096"/>
                </a:cxn>
                <a:cxn ang="0">
                  <a:pos x="32899" y="2096"/>
                </a:cxn>
              </a:cxnLst>
              <a:rect l="0" t="0" r="0" b="0"/>
              <a:pathLst>
                <a:path w="76" h="103">
                  <a:moveTo>
                    <a:pt x="63" y="4"/>
                  </a:moveTo>
                  <a:lnTo>
                    <a:pt x="63" y="4"/>
                  </a:lnTo>
                  <a:lnTo>
                    <a:pt x="57" y="15"/>
                  </a:lnTo>
                  <a:lnTo>
                    <a:pt x="47" y="27"/>
                  </a:lnTo>
                  <a:lnTo>
                    <a:pt x="29" y="47"/>
                  </a:lnTo>
                  <a:lnTo>
                    <a:pt x="20" y="58"/>
                  </a:lnTo>
                  <a:lnTo>
                    <a:pt x="12" y="69"/>
                  </a:lnTo>
                  <a:lnTo>
                    <a:pt x="5" y="81"/>
                  </a:lnTo>
                  <a:lnTo>
                    <a:pt x="0" y="95"/>
                  </a:lnTo>
                  <a:lnTo>
                    <a:pt x="0" y="95"/>
                  </a:lnTo>
                  <a:lnTo>
                    <a:pt x="0" y="98"/>
                  </a:lnTo>
                  <a:lnTo>
                    <a:pt x="1" y="100"/>
                  </a:lnTo>
                  <a:lnTo>
                    <a:pt x="2" y="102"/>
                  </a:lnTo>
                  <a:lnTo>
                    <a:pt x="5" y="103"/>
                  </a:lnTo>
                  <a:lnTo>
                    <a:pt x="8" y="103"/>
                  </a:lnTo>
                  <a:lnTo>
                    <a:pt x="10" y="103"/>
                  </a:lnTo>
                  <a:lnTo>
                    <a:pt x="12" y="102"/>
                  </a:lnTo>
                  <a:lnTo>
                    <a:pt x="13" y="99"/>
                  </a:lnTo>
                  <a:lnTo>
                    <a:pt x="13" y="99"/>
                  </a:lnTo>
                  <a:lnTo>
                    <a:pt x="17" y="85"/>
                  </a:lnTo>
                  <a:lnTo>
                    <a:pt x="24" y="75"/>
                  </a:lnTo>
                  <a:lnTo>
                    <a:pt x="32" y="64"/>
                  </a:lnTo>
                  <a:lnTo>
                    <a:pt x="42" y="53"/>
                  </a:lnTo>
                  <a:lnTo>
                    <a:pt x="59" y="33"/>
                  </a:lnTo>
                  <a:lnTo>
                    <a:pt x="67" y="22"/>
                  </a:lnTo>
                  <a:lnTo>
                    <a:pt x="76" y="11"/>
                  </a:lnTo>
                  <a:lnTo>
                    <a:pt x="76" y="11"/>
                  </a:lnTo>
                  <a:lnTo>
                    <a:pt x="76" y="8"/>
                  </a:lnTo>
                  <a:lnTo>
                    <a:pt x="76" y="5"/>
                  </a:lnTo>
                  <a:lnTo>
                    <a:pt x="74" y="3"/>
                  </a:lnTo>
                  <a:lnTo>
                    <a:pt x="73" y="1"/>
                  </a:lnTo>
                  <a:lnTo>
                    <a:pt x="70" y="0"/>
                  </a:lnTo>
                  <a:lnTo>
                    <a:pt x="67" y="0"/>
                  </a:lnTo>
                  <a:lnTo>
                    <a:pt x="66" y="1"/>
                  </a:lnTo>
                  <a:lnTo>
                    <a:pt x="63" y="4"/>
                  </a:lnTo>
                  <a:lnTo>
                    <a:pt x="6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4" name="Freeform 2265"/>
            <p:cNvSpPr/>
            <p:nvPr/>
          </p:nvSpPr>
          <p:spPr>
            <a:xfrm>
              <a:off x="7542214" y="5969000"/>
              <a:ext cx="52388" cy="63500"/>
            </a:xfrm>
            <a:custGeom>
              <a:avLst/>
              <a:gdLst/>
              <a:ahLst/>
              <a:cxnLst>
                <a:cxn ang="0">
                  <a:pos x="46508" y="1058"/>
                </a:cxn>
                <a:cxn ang="0">
                  <a:pos x="46508" y="1058"/>
                </a:cxn>
                <a:cxn ang="0">
                  <a:pos x="33678" y="14287"/>
                </a:cxn>
                <a:cxn ang="0">
                  <a:pos x="21383" y="28575"/>
                </a:cxn>
                <a:cxn ang="0">
                  <a:pos x="10157" y="42863"/>
                </a:cxn>
                <a:cxn ang="0">
                  <a:pos x="0" y="58737"/>
                </a:cxn>
                <a:cxn ang="0">
                  <a:pos x="0" y="58737"/>
                </a:cxn>
                <a:cxn ang="0">
                  <a:pos x="0" y="60325"/>
                </a:cxn>
                <a:cxn ang="0">
                  <a:pos x="0" y="61383"/>
                </a:cxn>
                <a:cxn ang="0">
                  <a:pos x="1069" y="62442"/>
                </a:cxn>
                <a:cxn ang="0">
                  <a:pos x="1604" y="63500"/>
                </a:cxn>
                <a:cxn ang="0">
                  <a:pos x="3207" y="63500"/>
                </a:cxn>
                <a:cxn ang="0">
                  <a:pos x="4277" y="63500"/>
                </a:cxn>
                <a:cxn ang="0">
                  <a:pos x="5880" y="62971"/>
                </a:cxn>
                <a:cxn ang="0">
                  <a:pos x="6415" y="62442"/>
                </a:cxn>
                <a:cxn ang="0">
                  <a:pos x="6415" y="62442"/>
                </a:cxn>
                <a:cxn ang="0">
                  <a:pos x="16037" y="47096"/>
                </a:cxn>
                <a:cxn ang="0">
                  <a:pos x="26729" y="32808"/>
                </a:cxn>
                <a:cxn ang="0">
                  <a:pos x="39024" y="19050"/>
                </a:cxn>
                <a:cxn ang="0">
                  <a:pos x="51853" y="6350"/>
                </a:cxn>
                <a:cxn ang="0">
                  <a:pos x="51853" y="6350"/>
                </a:cxn>
                <a:cxn ang="0">
                  <a:pos x="52388" y="4763"/>
                </a:cxn>
                <a:cxn ang="0">
                  <a:pos x="52388" y="3175"/>
                </a:cxn>
                <a:cxn ang="0">
                  <a:pos x="52388" y="2117"/>
                </a:cxn>
                <a:cxn ang="0">
                  <a:pos x="51853" y="1058"/>
                </a:cxn>
                <a:cxn ang="0">
                  <a:pos x="50250" y="529"/>
                </a:cxn>
                <a:cxn ang="0">
                  <a:pos x="49181" y="0"/>
                </a:cxn>
                <a:cxn ang="0">
                  <a:pos x="48111" y="0"/>
                </a:cxn>
                <a:cxn ang="0">
                  <a:pos x="46508" y="1058"/>
                </a:cxn>
                <a:cxn ang="0">
                  <a:pos x="46508" y="1058"/>
                </a:cxn>
              </a:cxnLst>
              <a:rect l="0" t="0" r="0" b="0"/>
              <a:pathLst>
                <a:path w="98" h="120">
                  <a:moveTo>
                    <a:pt x="87" y="2"/>
                  </a:moveTo>
                  <a:lnTo>
                    <a:pt x="87" y="2"/>
                  </a:lnTo>
                  <a:lnTo>
                    <a:pt x="63" y="27"/>
                  </a:lnTo>
                  <a:lnTo>
                    <a:pt x="40" y="54"/>
                  </a:lnTo>
                  <a:lnTo>
                    <a:pt x="19" y="81"/>
                  </a:lnTo>
                  <a:lnTo>
                    <a:pt x="0" y="111"/>
                  </a:lnTo>
                  <a:lnTo>
                    <a:pt x="0" y="111"/>
                  </a:lnTo>
                  <a:lnTo>
                    <a:pt x="0" y="114"/>
                  </a:lnTo>
                  <a:lnTo>
                    <a:pt x="0" y="116"/>
                  </a:lnTo>
                  <a:lnTo>
                    <a:pt x="2" y="118"/>
                  </a:lnTo>
                  <a:lnTo>
                    <a:pt x="3" y="120"/>
                  </a:lnTo>
                  <a:lnTo>
                    <a:pt x="6" y="120"/>
                  </a:lnTo>
                  <a:lnTo>
                    <a:pt x="8" y="120"/>
                  </a:lnTo>
                  <a:lnTo>
                    <a:pt x="11" y="119"/>
                  </a:lnTo>
                  <a:lnTo>
                    <a:pt x="12" y="118"/>
                  </a:lnTo>
                  <a:lnTo>
                    <a:pt x="12" y="118"/>
                  </a:lnTo>
                  <a:lnTo>
                    <a:pt x="30" y="89"/>
                  </a:lnTo>
                  <a:lnTo>
                    <a:pt x="50" y="62"/>
                  </a:lnTo>
                  <a:lnTo>
                    <a:pt x="73" y="36"/>
                  </a:lnTo>
                  <a:lnTo>
                    <a:pt x="97" y="12"/>
                  </a:lnTo>
                  <a:lnTo>
                    <a:pt x="97" y="12"/>
                  </a:lnTo>
                  <a:lnTo>
                    <a:pt x="98" y="9"/>
                  </a:lnTo>
                  <a:lnTo>
                    <a:pt x="98" y="6"/>
                  </a:lnTo>
                  <a:lnTo>
                    <a:pt x="98" y="4"/>
                  </a:lnTo>
                  <a:lnTo>
                    <a:pt x="97" y="2"/>
                  </a:lnTo>
                  <a:lnTo>
                    <a:pt x="94" y="1"/>
                  </a:lnTo>
                  <a:lnTo>
                    <a:pt x="92" y="0"/>
                  </a:lnTo>
                  <a:lnTo>
                    <a:pt x="90" y="0"/>
                  </a:lnTo>
                  <a:lnTo>
                    <a:pt x="87" y="2"/>
                  </a:lnTo>
                  <a:lnTo>
                    <a:pt x="87"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5" name="Freeform 2266"/>
            <p:cNvSpPr/>
            <p:nvPr/>
          </p:nvSpPr>
          <p:spPr>
            <a:xfrm>
              <a:off x="7566026" y="5997575"/>
              <a:ext cx="38100" cy="73025"/>
            </a:xfrm>
            <a:custGeom>
              <a:avLst/>
              <a:gdLst/>
              <a:ahLst/>
              <a:cxnLst>
                <a:cxn ang="0">
                  <a:pos x="30692" y="1588"/>
                </a:cxn>
                <a:cxn ang="0">
                  <a:pos x="30692" y="1588"/>
                </a:cxn>
                <a:cxn ang="0">
                  <a:pos x="22225" y="16933"/>
                </a:cxn>
                <a:cxn ang="0">
                  <a:pos x="12700" y="34396"/>
                </a:cxn>
                <a:cxn ang="0">
                  <a:pos x="9525" y="42333"/>
                </a:cxn>
                <a:cxn ang="0">
                  <a:pos x="5821" y="50800"/>
                </a:cxn>
                <a:cxn ang="0">
                  <a:pos x="2117" y="60325"/>
                </a:cxn>
                <a:cxn ang="0">
                  <a:pos x="0" y="68792"/>
                </a:cxn>
                <a:cxn ang="0">
                  <a:pos x="0" y="68792"/>
                </a:cxn>
                <a:cxn ang="0">
                  <a:pos x="0" y="70379"/>
                </a:cxn>
                <a:cxn ang="0">
                  <a:pos x="529" y="71967"/>
                </a:cxn>
                <a:cxn ang="0">
                  <a:pos x="1588" y="72496"/>
                </a:cxn>
                <a:cxn ang="0">
                  <a:pos x="2646" y="73025"/>
                </a:cxn>
                <a:cxn ang="0">
                  <a:pos x="3704" y="73025"/>
                </a:cxn>
                <a:cxn ang="0">
                  <a:pos x="4763" y="73025"/>
                </a:cxn>
                <a:cxn ang="0">
                  <a:pos x="6350" y="71967"/>
                </a:cxn>
                <a:cxn ang="0">
                  <a:pos x="6350" y="70908"/>
                </a:cxn>
                <a:cxn ang="0">
                  <a:pos x="6350" y="70908"/>
                </a:cxn>
                <a:cxn ang="0">
                  <a:pos x="9525" y="62442"/>
                </a:cxn>
                <a:cxn ang="0">
                  <a:pos x="12171" y="53975"/>
                </a:cxn>
                <a:cxn ang="0">
                  <a:pos x="15875" y="44979"/>
                </a:cxn>
                <a:cxn ang="0">
                  <a:pos x="19579" y="36513"/>
                </a:cxn>
                <a:cxn ang="0">
                  <a:pos x="28046" y="20638"/>
                </a:cxn>
                <a:cxn ang="0">
                  <a:pos x="37571" y="4763"/>
                </a:cxn>
                <a:cxn ang="0">
                  <a:pos x="37571" y="4763"/>
                </a:cxn>
                <a:cxn ang="0">
                  <a:pos x="38100" y="3704"/>
                </a:cxn>
                <a:cxn ang="0">
                  <a:pos x="37571" y="2117"/>
                </a:cxn>
                <a:cxn ang="0">
                  <a:pos x="36513" y="1588"/>
                </a:cxn>
                <a:cxn ang="0">
                  <a:pos x="35983" y="529"/>
                </a:cxn>
                <a:cxn ang="0">
                  <a:pos x="34396" y="0"/>
                </a:cxn>
                <a:cxn ang="0">
                  <a:pos x="33867" y="0"/>
                </a:cxn>
                <a:cxn ang="0">
                  <a:pos x="32279" y="529"/>
                </a:cxn>
                <a:cxn ang="0">
                  <a:pos x="30692" y="1588"/>
                </a:cxn>
                <a:cxn ang="0">
                  <a:pos x="30692" y="1588"/>
                </a:cxn>
              </a:cxnLst>
              <a:rect l="0" t="0" r="0" b="0"/>
              <a:pathLst>
                <a:path w="72" h="138">
                  <a:moveTo>
                    <a:pt x="58" y="3"/>
                  </a:moveTo>
                  <a:lnTo>
                    <a:pt x="58" y="3"/>
                  </a:lnTo>
                  <a:lnTo>
                    <a:pt x="42" y="32"/>
                  </a:lnTo>
                  <a:lnTo>
                    <a:pt x="24" y="65"/>
                  </a:lnTo>
                  <a:lnTo>
                    <a:pt x="18" y="80"/>
                  </a:lnTo>
                  <a:lnTo>
                    <a:pt x="11" y="96"/>
                  </a:lnTo>
                  <a:lnTo>
                    <a:pt x="4" y="114"/>
                  </a:lnTo>
                  <a:lnTo>
                    <a:pt x="0" y="130"/>
                  </a:lnTo>
                  <a:lnTo>
                    <a:pt x="0" y="130"/>
                  </a:lnTo>
                  <a:lnTo>
                    <a:pt x="0" y="133"/>
                  </a:lnTo>
                  <a:lnTo>
                    <a:pt x="1" y="136"/>
                  </a:lnTo>
                  <a:lnTo>
                    <a:pt x="3" y="137"/>
                  </a:lnTo>
                  <a:lnTo>
                    <a:pt x="5" y="138"/>
                  </a:lnTo>
                  <a:lnTo>
                    <a:pt x="7" y="138"/>
                  </a:lnTo>
                  <a:lnTo>
                    <a:pt x="9" y="138"/>
                  </a:lnTo>
                  <a:lnTo>
                    <a:pt x="12" y="136"/>
                  </a:lnTo>
                  <a:lnTo>
                    <a:pt x="12" y="134"/>
                  </a:lnTo>
                  <a:lnTo>
                    <a:pt x="12" y="134"/>
                  </a:lnTo>
                  <a:lnTo>
                    <a:pt x="18" y="118"/>
                  </a:lnTo>
                  <a:lnTo>
                    <a:pt x="23" y="102"/>
                  </a:lnTo>
                  <a:lnTo>
                    <a:pt x="30" y="85"/>
                  </a:lnTo>
                  <a:lnTo>
                    <a:pt x="37" y="69"/>
                  </a:lnTo>
                  <a:lnTo>
                    <a:pt x="53" y="39"/>
                  </a:lnTo>
                  <a:lnTo>
                    <a:pt x="71" y="9"/>
                  </a:lnTo>
                  <a:lnTo>
                    <a:pt x="71" y="9"/>
                  </a:lnTo>
                  <a:lnTo>
                    <a:pt x="72" y="7"/>
                  </a:lnTo>
                  <a:lnTo>
                    <a:pt x="71" y="4"/>
                  </a:lnTo>
                  <a:lnTo>
                    <a:pt x="69" y="3"/>
                  </a:lnTo>
                  <a:lnTo>
                    <a:pt x="68" y="1"/>
                  </a:lnTo>
                  <a:lnTo>
                    <a:pt x="65" y="0"/>
                  </a:lnTo>
                  <a:lnTo>
                    <a:pt x="64" y="0"/>
                  </a:lnTo>
                  <a:lnTo>
                    <a:pt x="61" y="1"/>
                  </a:lnTo>
                  <a:lnTo>
                    <a:pt x="58" y="3"/>
                  </a:lnTo>
                  <a:lnTo>
                    <a:pt x="5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6" name="Freeform 2267"/>
            <p:cNvSpPr/>
            <p:nvPr/>
          </p:nvSpPr>
          <p:spPr>
            <a:xfrm>
              <a:off x="7573964" y="6048375"/>
              <a:ext cx="30163" cy="55563"/>
            </a:xfrm>
            <a:custGeom>
              <a:avLst/>
              <a:gdLst/>
              <a:ahLst/>
              <a:cxnLst>
                <a:cxn ang="0">
                  <a:pos x="23284" y="2077"/>
                </a:cxn>
                <a:cxn ang="0">
                  <a:pos x="23284" y="2077"/>
                </a:cxn>
                <a:cxn ang="0">
                  <a:pos x="17463" y="14021"/>
                </a:cxn>
                <a:cxn ang="0">
                  <a:pos x="10584" y="25964"/>
                </a:cxn>
                <a:cxn ang="0">
                  <a:pos x="4763" y="38427"/>
                </a:cxn>
                <a:cxn ang="0">
                  <a:pos x="2117" y="44658"/>
                </a:cxn>
                <a:cxn ang="0">
                  <a:pos x="0" y="51409"/>
                </a:cxn>
                <a:cxn ang="0">
                  <a:pos x="0" y="51409"/>
                </a:cxn>
                <a:cxn ang="0">
                  <a:pos x="0" y="52447"/>
                </a:cxn>
                <a:cxn ang="0">
                  <a:pos x="0" y="54005"/>
                </a:cxn>
                <a:cxn ang="0">
                  <a:pos x="1058" y="54524"/>
                </a:cxn>
                <a:cxn ang="0">
                  <a:pos x="2117" y="55563"/>
                </a:cxn>
                <a:cxn ang="0">
                  <a:pos x="3175" y="55563"/>
                </a:cxn>
                <a:cxn ang="0">
                  <a:pos x="4763" y="55563"/>
                </a:cxn>
                <a:cxn ang="0">
                  <a:pos x="5292" y="54524"/>
                </a:cxn>
                <a:cxn ang="0">
                  <a:pos x="6350" y="53486"/>
                </a:cxn>
                <a:cxn ang="0">
                  <a:pos x="6350" y="53486"/>
                </a:cxn>
                <a:cxn ang="0">
                  <a:pos x="8467" y="46735"/>
                </a:cxn>
                <a:cxn ang="0">
                  <a:pos x="11113" y="40504"/>
                </a:cxn>
                <a:cxn ang="0">
                  <a:pos x="16934" y="28560"/>
                </a:cxn>
                <a:cxn ang="0">
                  <a:pos x="23284" y="17136"/>
                </a:cxn>
                <a:cxn ang="0">
                  <a:pos x="30163" y="5193"/>
                </a:cxn>
                <a:cxn ang="0">
                  <a:pos x="30163" y="5193"/>
                </a:cxn>
                <a:cxn ang="0">
                  <a:pos x="30163" y="3116"/>
                </a:cxn>
                <a:cxn ang="0">
                  <a:pos x="30163" y="2596"/>
                </a:cxn>
                <a:cxn ang="0">
                  <a:pos x="29105" y="1039"/>
                </a:cxn>
                <a:cxn ang="0">
                  <a:pos x="28575" y="519"/>
                </a:cxn>
                <a:cxn ang="0">
                  <a:pos x="26988" y="0"/>
                </a:cxn>
                <a:cxn ang="0">
                  <a:pos x="25400" y="0"/>
                </a:cxn>
                <a:cxn ang="0">
                  <a:pos x="24871" y="519"/>
                </a:cxn>
                <a:cxn ang="0">
                  <a:pos x="23284" y="2077"/>
                </a:cxn>
                <a:cxn ang="0">
                  <a:pos x="23284" y="2077"/>
                </a:cxn>
              </a:cxnLst>
              <a:rect l="0" t="0" r="0" b="0"/>
              <a:pathLst>
                <a:path w="57" h="107">
                  <a:moveTo>
                    <a:pt x="44" y="4"/>
                  </a:moveTo>
                  <a:lnTo>
                    <a:pt x="44" y="4"/>
                  </a:lnTo>
                  <a:lnTo>
                    <a:pt x="33" y="27"/>
                  </a:lnTo>
                  <a:lnTo>
                    <a:pt x="20" y="50"/>
                  </a:lnTo>
                  <a:lnTo>
                    <a:pt x="9" y="74"/>
                  </a:lnTo>
                  <a:lnTo>
                    <a:pt x="4" y="86"/>
                  </a:lnTo>
                  <a:lnTo>
                    <a:pt x="0" y="99"/>
                  </a:lnTo>
                  <a:lnTo>
                    <a:pt x="0" y="99"/>
                  </a:lnTo>
                  <a:lnTo>
                    <a:pt x="0" y="101"/>
                  </a:lnTo>
                  <a:lnTo>
                    <a:pt x="0" y="104"/>
                  </a:lnTo>
                  <a:lnTo>
                    <a:pt x="2" y="105"/>
                  </a:lnTo>
                  <a:lnTo>
                    <a:pt x="4" y="107"/>
                  </a:lnTo>
                  <a:lnTo>
                    <a:pt x="6" y="107"/>
                  </a:lnTo>
                  <a:lnTo>
                    <a:pt x="9" y="107"/>
                  </a:lnTo>
                  <a:lnTo>
                    <a:pt x="10" y="105"/>
                  </a:lnTo>
                  <a:lnTo>
                    <a:pt x="12" y="103"/>
                  </a:lnTo>
                  <a:lnTo>
                    <a:pt x="12" y="103"/>
                  </a:lnTo>
                  <a:lnTo>
                    <a:pt x="16" y="90"/>
                  </a:lnTo>
                  <a:lnTo>
                    <a:pt x="21" y="78"/>
                  </a:lnTo>
                  <a:lnTo>
                    <a:pt x="32" y="55"/>
                  </a:lnTo>
                  <a:lnTo>
                    <a:pt x="44" y="33"/>
                  </a:lnTo>
                  <a:lnTo>
                    <a:pt x="57" y="10"/>
                  </a:lnTo>
                  <a:lnTo>
                    <a:pt x="57" y="10"/>
                  </a:lnTo>
                  <a:lnTo>
                    <a:pt x="57" y="6"/>
                  </a:lnTo>
                  <a:lnTo>
                    <a:pt x="57" y="5"/>
                  </a:lnTo>
                  <a:lnTo>
                    <a:pt x="55" y="2"/>
                  </a:lnTo>
                  <a:lnTo>
                    <a:pt x="54" y="1"/>
                  </a:lnTo>
                  <a:lnTo>
                    <a:pt x="51" y="0"/>
                  </a:lnTo>
                  <a:lnTo>
                    <a:pt x="48" y="0"/>
                  </a:lnTo>
                  <a:lnTo>
                    <a:pt x="47" y="1"/>
                  </a:lnTo>
                  <a:lnTo>
                    <a:pt x="44" y="4"/>
                  </a:lnTo>
                  <a:lnTo>
                    <a:pt x="44"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7" name="Freeform 2268"/>
            <p:cNvSpPr/>
            <p:nvPr/>
          </p:nvSpPr>
          <p:spPr>
            <a:xfrm>
              <a:off x="7589839" y="6084888"/>
              <a:ext cx="19050" cy="28575"/>
            </a:xfrm>
            <a:custGeom>
              <a:avLst/>
              <a:gdLst/>
              <a:ahLst/>
              <a:cxnLst>
                <a:cxn ang="0">
                  <a:pos x="12519" y="2157"/>
                </a:cxn>
                <a:cxn ang="0">
                  <a:pos x="12519" y="2157"/>
                </a:cxn>
                <a:cxn ang="0">
                  <a:pos x="6531" y="12400"/>
                </a:cxn>
                <a:cxn ang="0">
                  <a:pos x="0" y="23723"/>
                </a:cxn>
                <a:cxn ang="0">
                  <a:pos x="0" y="23723"/>
                </a:cxn>
                <a:cxn ang="0">
                  <a:pos x="0" y="25340"/>
                </a:cxn>
                <a:cxn ang="0">
                  <a:pos x="0" y="26418"/>
                </a:cxn>
                <a:cxn ang="0">
                  <a:pos x="544" y="28036"/>
                </a:cxn>
                <a:cxn ang="0">
                  <a:pos x="1089" y="28575"/>
                </a:cxn>
                <a:cxn ang="0">
                  <a:pos x="2721" y="28575"/>
                </a:cxn>
                <a:cxn ang="0">
                  <a:pos x="4354" y="28575"/>
                </a:cxn>
                <a:cxn ang="0">
                  <a:pos x="5987" y="28575"/>
                </a:cxn>
                <a:cxn ang="0">
                  <a:pos x="6531" y="27497"/>
                </a:cxn>
                <a:cxn ang="0">
                  <a:pos x="6531" y="27497"/>
                </a:cxn>
                <a:cxn ang="0">
                  <a:pos x="12519" y="16175"/>
                </a:cxn>
                <a:cxn ang="0">
                  <a:pos x="19050" y="5931"/>
                </a:cxn>
                <a:cxn ang="0">
                  <a:pos x="19050" y="5931"/>
                </a:cxn>
                <a:cxn ang="0">
                  <a:pos x="19050" y="4852"/>
                </a:cxn>
                <a:cxn ang="0">
                  <a:pos x="19050" y="3235"/>
                </a:cxn>
                <a:cxn ang="0">
                  <a:pos x="18506" y="1617"/>
                </a:cxn>
                <a:cxn ang="0">
                  <a:pos x="17417" y="1078"/>
                </a:cxn>
                <a:cxn ang="0">
                  <a:pos x="16329" y="0"/>
                </a:cxn>
                <a:cxn ang="0">
                  <a:pos x="14696" y="0"/>
                </a:cxn>
                <a:cxn ang="0">
                  <a:pos x="14151" y="1078"/>
                </a:cxn>
                <a:cxn ang="0">
                  <a:pos x="12519" y="2157"/>
                </a:cxn>
                <a:cxn ang="0">
                  <a:pos x="12519" y="2157"/>
                </a:cxn>
              </a:cxnLst>
              <a:rect l="0" t="0" r="0" b="0"/>
              <a:pathLst>
                <a:path w="35" h="53">
                  <a:moveTo>
                    <a:pt x="23" y="4"/>
                  </a:moveTo>
                  <a:lnTo>
                    <a:pt x="23" y="4"/>
                  </a:lnTo>
                  <a:lnTo>
                    <a:pt x="12" y="23"/>
                  </a:lnTo>
                  <a:lnTo>
                    <a:pt x="0" y="44"/>
                  </a:lnTo>
                  <a:lnTo>
                    <a:pt x="0" y="44"/>
                  </a:lnTo>
                  <a:lnTo>
                    <a:pt x="0" y="47"/>
                  </a:lnTo>
                  <a:lnTo>
                    <a:pt x="0" y="49"/>
                  </a:lnTo>
                  <a:lnTo>
                    <a:pt x="1" y="52"/>
                  </a:lnTo>
                  <a:lnTo>
                    <a:pt x="2" y="53"/>
                  </a:lnTo>
                  <a:lnTo>
                    <a:pt x="5" y="53"/>
                  </a:lnTo>
                  <a:lnTo>
                    <a:pt x="8" y="53"/>
                  </a:lnTo>
                  <a:lnTo>
                    <a:pt x="11" y="53"/>
                  </a:lnTo>
                  <a:lnTo>
                    <a:pt x="12" y="51"/>
                  </a:lnTo>
                  <a:lnTo>
                    <a:pt x="12" y="51"/>
                  </a:lnTo>
                  <a:lnTo>
                    <a:pt x="23" y="30"/>
                  </a:lnTo>
                  <a:lnTo>
                    <a:pt x="35" y="11"/>
                  </a:lnTo>
                  <a:lnTo>
                    <a:pt x="35" y="11"/>
                  </a:lnTo>
                  <a:lnTo>
                    <a:pt x="35" y="9"/>
                  </a:lnTo>
                  <a:lnTo>
                    <a:pt x="35" y="6"/>
                  </a:lnTo>
                  <a:lnTo>
                    <a:pt x="34" y="3"/>
                  </a:lnTo>
                  <a:lnTo>
                    <a:pt x="32" y="2"/>
                  </a:lnTo>
                  <a:lnTo>
                    <a:pt x="30" y="0"/>
                  </a:lnTo>
                  <a:lnTo>
                    <a:pt x="27" y="0"/>
                  </a:lnTo>
                  <a:lnTo>
                    <a:pt x="26" y="2"/>
                  </a:lnTo>
                  <a:lnTo>
                    <a:pt x="23" y="4"/>
                  </a:lnTo>
                  <a:lnTo>
                    <a:pt x="2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8" name="Freeform 2269"/>
            <p:cNvSpPr/>
            <p:nvPr/>
          </p:nvSpPr>
          <p:spPr>
            <a:xfrm>
              <a:off x="7604126" y="6130925"/>
              <a:ext cx="6350" cy="6350"/>
            </a:xfrm>
            <a:custGeom>
              <a:avLst/>
              <a:gdLst/>
              <a:ahLst/>
              <a:cxnLst>
                <a:cxn ang="0">
                  <a:pos x="3704" y="0"/>
                </a:cxn>
                <a:cxn ang="0">
                  <a:pos x="3704" y="0"/>
                </a:cxn>
                <a:cxn ang="0">
                  <a:pos x="1588" y="0"/>
                </a:cxn>
                <a:cxn ang="0">
                  <a:pos x="529" y="488"/>
                </a:cxn>
                <a:cxn ang="0">
                  <a:pos x="0" y="1954"/>
                </a:cxn>
                <a:cxn ang="0">
                  <a:pos x="0" y="3419"/>
                </a:cxn>
                <a:cxn ang="0">
                  <a:pos x="0" y="4396"/>
                </a:cxn>
                <a:cxn ang="0">
                  <a:pos x="529" y="5373"/>
                </a:cxn>
                <a:cxn ang="0">
                  <a:pos x="1588" y="5862"/>
                </a:cxn>
                <a:cxn ang="0">
                  <a:pos x="3704" y="6350"/>
                </a:cxn>
                <a:cxn ang="0">
                  <a:pos x="3704" y="6350"/>
                </a:cxn>
                <a:cxn ang="0">
                  <a:pos x="4763" y="5862"/>
                </a:cxn>
                <a:cxn ang="0">
                  <a:pos x="5821" y="5373"/>
                </a:cxn>
                <a:cxn ang="0">
                  <a:pos x="6350" y="4396"/>
                </a:cxn>
                <a:cxn ang="0">
                  <a:pos x="6350" y="3419"/>
                </a:cxn>
                <a:cxn ang="0">
                  <a:pos x="6350" y="1954"/>
                </a:cxn>
                <a:cxn ang="0">
                  <a:pos x="5821" y="488"/>
                </a:cxn>
                <a:cxn ang="0">
                  <a:pos x="4763" y="0"/>
                </a:cxn>
                <a:cxn ang="0">
                  <a:pos x="3704" y="0"/>
                </a:cxn>
                <a:cxn ang="0">
                  <a:pos x="3704" y="0"/>
                </a:cxn>
              </a:cxnLst>
              <a:rect l="0" t="0" r="0" b="0"/>
              <a:pathLst>
                <a:path w="12" h="13">
                  <a:moveTo>
                    <a:pt x="7" y="0"/>
                  </a:moveTo>
                  <a:lnTo>
                    <a:pt x="7" y="0"/>
                  </a:lnTo>
                  <a:lnTo>
                    <a:pt x="3" y="0"/>
                  </a:lnTo>
                  <a:lnTo>
                    <a:pt x="1" y="1"/>
                  </a:lnTo>
                  <a:lnTo>
                    <a:pt x="0" y="4"/>
                  </a:lnTo>
                  <a:lnTo>
                    <a:pt x="0" y="7"/>
                  </a:lnTo>
                  <a:lnTo>
                    <a:pt x="0" y="9"/>
                  </a:lnTo>
                  <a:lnTo>
                    <a:pt x="1" y="11"/>
                  </a:lnTo>
                  <a:lnTo>
                    <a:pt x="3" y="12"/>
                  </a:lnTo>
                  <a:lnTo>
                    <a:pt x="7" y="13"/>
                  </a:lnTo>
                  <a:lnTo>
                    <a:pt x="7" y="13"/>
                  </a:lnTo>
                  <a:lnTo>
                    <a:pt x="9" y="12"/>
                  </a:lnTo>
                  <a:lnTo>
                    <a:pt x="11" y="11"/>
                  </a:lnTo>
                  <a:lnTo>
                    <a:pt x="12" y="9"/>
                  </a:lnTo>
                  <a:lnTo>
                    <a:pt x="12" y="7"/>
                  </a:lnTo>
                  <a:lnTo>
                    <a:pt x="12" y="4"/>
                  </a:lnTo>
                  <a:lnTo>
                    <a:pt x="11" y="1"/>
                  </a:lnTo>
                  <a:lnTo>
                    <a:pt x="9" y="0"/>
                  </a:lnTo>
                  <a:lnTo>
                    <a:pt x="7" y="0"/>
                  </a:lnTo>
                  <a:lnTo>
                    <a:pt x="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9" name="Freeform 2270"/>
            <p:cNvSpPr/>
            <p:nvPr/>
          </p:nvSpPr>
          <p:spPr>
            <a:xfrm>
              <a:off x="7605714" y="5830888"/>
              <a:ext cx="33338" cy="47625"/>
            </a:xfrm>
            <a:custGeom>
              <a:avLst/>
              <a:gdLst/>
              <a:ahLst/>
              <a:cxnLst>
                <a:cxn ang="0">
                  <a:pos x="27961" y="1588"/>
                </a:cxn>
                <a:cxn ang="0">
                  <a:pos x="27961" y="1588"/>
                </a:cxn>
                <a:cxn ang="0">
                  <a:pos x="19895" y="11113"/>
                </a:cxn>
                <a:cxn ang="0">
                  <a:pos x="11830" y="21696"/>
                </a:cxn>
                <a:cxn ang="0">
                  <a:pos x="4839" y="31750"/>
                </a:cxn>
                <a:cxn ang="0">
                  <a:pos x="2151" y="37571"/>
                </a:cxn>
                <a:cxn ang="0">
                  <a:pos x="0" y="43392"/>
                </a:cxn>
                <a:cxn ang="0">
                  <a:pos x="0" y="43392"/>
                </a:cxn>
                <a:cxn ang="0">
                  <a:pos x="0" y="44450"/>
                </a:cxn>
                <a:cxn ang="0">
                  <a:pos x="0" y="46038"/>
                </a:cxn>
                <a:cxn ang="0">
                  <a:pos x="1613" y="46567"/>
                </a:cxn>
                <a:cxn ang="0">
                  <a:pos x="2151" y="47625"/>
                </a:cxn>
                <a:cxn ang="0">
                  <a:pos x="3764" y="47625"/>
                </a:cxn>
                <a:cxn ang="0">
                  <a:pos x="4839" y="47625"/>
                </a:cxn>
                <a:cxn ang="0">
                  <a:pos x="6453" y="46567"/>
                </a:cxn>
                <a:cxn ang="0">
                  <a:pos x="7528" y="45508"/>
                </a:cxn>
                <a:cxn ang="0">
                  <a:pos x="7528" y="45508"/>
                </a:cxn>
                <a:cxn ang="0">
                  <a:pos x="9679" y="39688"/>
                </a:cxn>
                <a:cxn ang="0">
                  <a:pos x="11830" y="34396"/>
                </a:cxn>
                <a:cxn ang="0">
                  <a:pos x="18282" y="24342"/>
                </a:cxn>
                <a:cxn ang="0">
                  <a:pos x="25272" y="15346"/>
                </a:cxn>
                <a:cxn ang="0">
                  <a:pos x="32800" y="6350"/>
                </a:cxn>
                <a:cxn ang="0">
                  <a:pos x="32800" y="6350"/>
                </a:cxn>
                <a:cxn ang="0">
                  <a:pos x="33338" y="5292"/>
                </a:cxn>
                <a:cxn ang="0">
                  <a:pos x="33338" y="3704"/>
                </a:cxn>
                <a:cxn ang="0">
                  <a:pos x="32800" y="2117"/>
                </a:cxn>
                <a:cxn ang="0">
                  <a:pos x="32263" y="1588"/>
                </a:cxn>
                <a:cxn ang="0">
                  <a:pos x="31187" y="1058"/>
                </a:cxn>
                <a:cxn ang="0">
                  <a:pos x="30112" y="0"/>
                </a:cxn>
                <a:cxn ang="0">
                  <a:pos x="28499" y="0"/>
                </a:cxn>
                <a:cxn ang="0">
                  <a:pos x="27961" y="1588"/>
                </a:cxn>
                <a:cxn ang="0">
                  <a:pos x="27961" y="1588"/>
                </a:cxn>
              </a:cxnLst>
              <a:rect l="0" t="0" r="0" b="0"/>
              <a:pathLst>
                <a:path w="62" h="90">
                  <a:moveTo>
                    <a:pt x="52" y="3"/>
                  </a:moveTo>
                  <a:lnTo>
                    <a:pt x="52" y="3"/>
                  </a:lnTo>
                  <a:lnTo>
                    <a:pt x="37" y="21"/>
                  </a:lnTo>
                  <a:lnTo>
                    <a:pt x="22" y="41"/>
                  </a:lnTo>
                  <a:lnTo>
                    <a:pt x="9" y="60"/>
                  </a:lnTo>
                  <a:lnTo>
                    <a:pt x="4" y="71"/>
                  </a:lnTo>
                  <a:lnTo>
                    <a:pt x="0" y="82"/>
                  </a:lnTo>
                  <a:lnTo>
                    <a:pt x="0" y="82"/>
                  </a:lnTo>
                  <a:lnTo>
                    <a:pt x="0" y="84"/>
                  </a:lnTo>
                  <a:lnTo>
                    <a:pt x="0" y="87"/>
                  </a:lnTo>
                  <a:lnTo>
                    <a:pt x="3" y="88"/>
                  </a:lnTo>
                  <a:lnTo>
                    <a:pt x="4" y="90"/>
                  </a:lnTo>
                  <a:lnTo>
                    <a:pt x="7" y="90"/>
                  </a:lnTo>
                  <a:lnTo>
                    <a:pt x="9" y="90"/>
                  </a:lnTo>
                  <a:lnTo>
                    <a:pt x="12" y="88"/>
                  </a:lnTo>
                  <a:lnTo>
                    <a:pt x="14" y="86"/>
                  </a:lnTo>
                  <a:lnTo>
                    <a:pt x="14" y="86"/>
                  </a:lnTo>
                  <a:lnTo>
                    <a:pt x="18" y="75"/>
                  </a:lnTo>
                  <a:lnTo>
                    <a:pt x="22" y="65"/>
                  </a:lnTo>
                  <a:lnTo>
                    <a:pt x="34" y="46"/>
                  </a:lnTo>
                  <a:lnTo>
                    <a:pt x="47" y="29"/>
                  </a:lnTo>
                  <a:lnTo>
                    <a:pt x="61" y="12"/>
                  </a:lnTo>
                  <a:lnTo>
                    <a:pt x="61" y="12"/>
                  </a:lnTo>
                  <a:lnTo>
                    <a:pt x="62" y="10"/>
                  </a:lnTo>
                  <a:lnTo>
                    <a:pt x="62" y="7"/>
                  </a:lnTo>
                  <a:lnTo>
                    <a:pt x="61" y="4"/>
                  </a:lnTo>
                  <a:lnTo>
                    <a:pt x="60" y="3"/>
                  </a:lnTo>
                  <a:lnTo>
                    <a:pt x="58" y="2"/>
                  </a:lnTo>
                  <a:lnTo>
                    <a:pt x="56" y="0"/>
                  </a:lnTo>
                  <a:lnTo>
                    <a:pt x="53" y="0"/>
                  </a:lnTo>
                  <a:lnTo>
                    <a:pt x="52" y="3"/>
                  </a:lnTo>
                  <a:lnTo>
                    <a:pt x="52"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0" name="Freeform 2271"/>
            <p:cNvSpPr/>
            <p:nvPr/>
          </p:nvSpPr>
          <p:spPr>
            <a:xfrm>
              <a:off x="7634289" y="5853113"/>
              <a:ext cx="31750" cy="53975"/>
            </a:xfrm>
            <a:custGeom>
              <a:avLst/>
              <a:gdLst/>
              <a:ahLst/>
              <a:cxnLst>
                <a:cxn ang="0">
                  <a:pos x="24216" y="2096"/>
                </a:cxn>
                <a:cxn ang="0">
                  <a:pos x="24216" y="2096"/>
                </a:cxn>
                <a:cxn ang="0">
                  <a:pos x="16682" y="13625"/>
                </a:cxn>
                <a:cxn ang="0">
                  <a:pos x="10225" y="24629"/>
                </a:cxn>
                <a:cxn ang="0">
                  <a:pos x="4305" y="36682"/>
                </a:cxn>
                <a:cxn ang="0">
                  <a:pos x="0" y="49783"/>
                </a:cxn>
                <a:cxn ang="0">
                  <a:pos x="0" y="49783"/>
                </a:cxn>
                <a:cxn ang="0">
                  <a:pos x="0" y="51355"/>
                </a:cxn>
                <a:cxn ang="0">
                  <a:pos x="0" y="52403"/>
                </a:cxn>
                <a:cxn ang="0">
                  <a:pos x="1076" y="53451"/>
                </a:cxn>
                <a:cxn ang="0">
                  <a:pos x="2153" y="53975"/>
                </a:cxn>
                <a:cxn ang="0">
                  <a:pos x="3767" y="53975"/>
                </a:cxn>
                <a:cxn ang="0">
                  <a:pos x="5381" y="53975"/>
                </a:cxn>
                <a:cxn ang="0">
                  <a:pos x="5919" y="52403"/>
                </a:cxn>
                <a:cxn ang="0">
                  <a:pos x="6458" y="51879"/>
                </a:cxn>
                <a:cxn ang="0">
                  <a:pos x="6458" y="51879"/>
                </a:cxn>
                <a:cxn ang="0">
                  <a:pos x="11839" y="39302"/>
                </a:cxn>
                <a:cxn ang="0">
                  <a:pos x="16682" y="27774"/>
                </a:cxn>
                <a:cxn ang="0">
                  <a:pos x="23678" y="16245"/>
                </a:cxn>
                <a:cxn ang="0">
                  <a:pos x="30674" y="5764"/>
                </a:cxn>
                <a:cxn ang="0">
                  <a:pos x="30674" y="5764"/>
                </a:cxn>
                <a:cxn ang="0">
                  <a:pos x="31750" y="4192"/>
                </a:cxn>
                <a:cxn ang="0">
                  <a:pos x="31750" y="2620"/>
                </a:cxn>
                <a:cxn ang="0">
                  <a:pos x="30674" y="1572"/>
                </a:cxn>
                <a:cxn ang="0">
                  <a:pos x="29059" y="524"/>
                </a:cxn>
                <a:cxn ang="0">
                  <a:pos x="28521" y="0"/>
                </a:cxn>
                <a:cxn ang="0">
                  <a:pos x="26907" y="0"/>
                </a:cxn>
                <a:cxn ang="0">
                  <a:pos x="25831" y="524"/>
                </a:cxn>
                <a:cxn ang="0">
                  <a:pos x="24216" y="2096"/>
                </a:cxn>
                <a:cxn ang="0">
                  <a:pos x="24216" y="2096"/>
                </a:cxn>
              </a:cxnLst>
              <a:rect l="0" t="0" r="0" b="0"/>
              <a:pathLst>
                <a:path w="59" h="103">
                  <a:moveTo>
                    <a:pt x="45" y="4"/>
                  </a:moveTo>
                  <a:lnTo>
                    <a:pt x="45" y="4"/>
                  </a:lnTo>
                  <a:lnTo>
                    <a:pt x="31" y="26"/>
                  </a:lnTo>
                  <a:lnTo>
                    <a:pt x="19" y="47"/>
                  </a:lnTo>
                  <a:lnTo>
                    <a:pt x="8" y="70"/>
                  </a:lnTo>
                  <a:lnTo>
                    <a:pt x="0" y="95"/>
                  </a:lnTo>
                  <a:lnTo>
                    <a:pt x="0" y="95"/>
                  </a:lnTo>
                  <a:lnTo>
                    <a:pt x="0" y="98"/>
                  </a:lnTo>
                  <a:lnTo>
                    <a:pt x="0" y="100"/>
                  </a:lnTo>
                  <a:lnTo>
                    <a:pt x="2" y="102"/>
                  </a:lnTo>
                  <a:lnTo>
                    <a:pt x="4" y="103"/>
                  </a:lnTo>
                  <a:lnTo>
                    <a:pt x="7" y="103"/>
                  </a:lnTo>
                  <a:lnTo>
                    <a:pt x="10" y="103"/>
                  </a:lnTo>
                  <a:lnTo>
                    <a:pt x="11" y="100"/>
                  </a:lnTo>
                  <a:lnTo>
                    <a:pt x="12" y="99"/>
                  </a:lnTo>
                  <a:lnTo>
                    <a:pt x="12" y="99"/>
                  </a:lnTo>
                  <a:lnTo>
                    <a:pt x="22" y="75"/>
                  </a:lnTo>
                  <a:lnTo>
                    <a:pt x="31" y="53"/>
                  </a:lnTo>
                  <a:lnTo>
                    <a:pt x="44" y="31"/>
                  </a:lnTo>
                  <a:lnTo>
                    <a:pt x="57" y="11"/>
                  </a:lnTo>
                  <a:lnTo>
                    <a:pt x="57" y="11"/>
                  </a:lnTo>
                  <a:lnTo>
                    <a:pt x="59" y="8"/>
                  </a:lnTo>
                  <a:lnTo>
                    <a:pt x="59" y="5"/>
                  </a:lnTo>
                  <a:lnTo>
                    <a:pt x="57" y="3"/>
                  </a:lnTo>
                  <a:lnTo>
                    <a:pt x="54" y="1"/>
                  </a:lnTo>
                  <a:lnTo>
                    <a:pt x="53" y="0"/>
                  </a:lnTo>
                  <a:lnTo>
                    <a:pt x="50" y="0"/>
                  </a:lnTo>
                  <a:lnTo>
                    <a:pt x="48" y="1"/>
                  </a:lnTo>
                  <a:lnTo>
                    <a:pt x="45" y="4"/>
                  </a:lnTo>
                  <a:lnTo>
                    <a:pt x="4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1" name="Freeform 2272"/>
            <p:cNvSpPr/>
            <p:nvPr/>
          </p:nvSpPr>
          <p:spPr>
            <a:xfrm>
              <a:off x="7648576" y="5872163"/>
              <a:ext cx="41275" cy="76200"/>
            </a:xfrm>
            <a:custGeom>
              <a:avLst/>
              <a:gdLst/>
              <a:ahLst/>
              <a:cxnLst>
                <a:cxn ang="0">
                  <a:pos x="34306" y="1073"/>
                </a:cxn>
                <a:cxn ang="0">
                  <a:pos x="34306" y="1073"/>
                </a:cxn>
                <a:cxn ang="0">
                  <a:pos x="23050" y="20392"/>
                </a:cxn>
                <a:cxn ang="0">
                  <a:pos x="17689" y="29514"/>
                </a:cxn>
                <a:cxn ang="0">
                  <a:pos x="12865" y="39710"/>
                </a:cxn>
                <a:cxn ang="0">
                  <a:pos x="12865" y="39710"/>
                </a:cxn>
                <a:cxn ang="0">
                  <a:pos x="8577" y="47759"/>
                </a:cxn>
                <a:cxn ang="0">
                  <a:pos x="5360" y="55808"/>
                </a:cxn>
                <a:cxn ang="0">
                  <a:pos x="1608" y="63858"/>
                </a:cxn>
                <a:cxn ang="0">
                  <a:pos x="536" y="68151"/>
                </a:cxn>
                <a:cxn ang="0">
                  <a:pos x="0" y="72444"/>
                </a:cxn>
                <a:cxn ang="0">
                  <a:pos x="0" y="72444"/>
                </a:cxn>
                <a:cxn ang="0">
                  <a:pos x="536" y="74054"/>
                </a:cxn>
                <a:cxn ang="0">
                  <a:pos x="1608" y="75663"/>
                </a:cxn>
                <a:cxn ang="0">
                  <a:pos x="2144" y="76200"/>
                </a:cxn>
                <a:cxn ang="0">
                  <a:pos x="3752" y="76200"/>
                </a:cxn>
                <a:cxn ang="0">
                  <a:pos x="5360" y="76200"/>
                </a:cxn>
                <a:cxn ang="0">
                  <a:pos x="6432" y="75663"/>
                </a:cxn>
                <a:cxn ang="0">
                  <a:pos x="7505" y="74054"/>
                </a:cxn>
                <a:cxn ang="0">
                  <a:pos x="7505" y="72444"/>
                </a:cxn>
                <a:cxn ang="0">
                  <a:pos x="7505" y="72444"/>
                </a:cxn>
                <a:cxn ang="0">
                  <a:pos x="8041" y="68151"/>
                </a:cxn>
                <a:cxn ang="0">
                  <a:pos x="9649" y="63321"/>
                </a:cxn>
                <a:cxn ang="0">
                  <a:pos x="12865" y="53662"/>
                </a:cxn>
                <a:cxn ang="0">
                  <a:pos x="22514" y="35954"/>
                </a:cxn>
                <a:cxn ang="0">
                  <a:pos x="22514" y="35954"/>
                </a:cxn>
                <a:cxn ang="0">
                  <a:pos x="26802" y="27904"/>
                </a:cxn>
                <a:cxn ang="0">
                  <a:pos x="31090" y="20392"/>
                </a:cxn>
                <a:cxn ang="0">
                  <a:pos x="40739" y="4830"/>
                </a:cxn>
                <a:cxn ang="0">
                  <a:pos x="40739" y="4830"/>
                </a:cxn>
                <a:cxn ang="0">
                  <a:pos x="41275" y="3220"/>
                </a:cxn>
                <a:cxn ang="0">
                  <a:pos x="40739" y="2146"/>
                </a:cxn>
                <a:cxn ang="0">
                  <a:pos x="40739" y="1073"/>
                </a:cxn>
                <a:cxn ang="0">
                  <a:pos x="39131" y="0"/>
                </a:cxn>
                <a:cxn ang="0">
                  <a:pos x="38059" y="0"/>
                </a:cxn>
                <a:cxn ang="0">
                  <a:pos x="36987" y="0"/>
                </a:cxn>
                <a:cxn ang="0">
                  <a:pos x="35379" y="0"/>
                </a:cxn>
                <a:cxn ang="0">
                  <a:pos x="34306" y="1073"/>
                </a:cxn>
                <a:cxn ang="0">
                  <a:pos x="34306" y="1073"/>
                </a:cxn>
              </a:cxnLst>
              <a:rect l="0" t="0" r="0" b="0"/>
              <a:pathLst>
                <a:path w="77" h="142">
                  <a:moveTo>
                    <a:pt x="64" y="2"/>
                  </a:moveTo>
                  <a:lnTo>
                    <a:pt x="64" y="2"/>
                  </a:lnTo>
                  <a:lnTo>
                    <a:pt x="43" y="38"/>
                  </a:lnTo>
                  <a:lnTo>
                    <a:pt x="33" y="55"/>
                  </a:lnTo>
                  <a:lnTo>
                    <a:pt x="24" y="74"/>
                  </a:lnTo>
                  <a:lnTo>
                    <a:pt x="24" y="74"/>
                  </a:lnTo>
                  <a:lnTo>
                    <a:pt x="16" y="89"/>
                  </a:lnTo>
                  <a:lnTo>
                    <a:pt x="10" y="104"/>
                  </a:lnTo>
                  <a:lnTo>
                    <a:pt x="3" y="119"/>
                  </a:lnTo>
                  <a:lnTo>
                    <a:pt x="1" y="127"/>
                  </a:lnTo>
                  <a:lnTo>
                    <a:pt x="0" y="135"/>
                  </a:lnTo>
                  <a:lnTo>
                    <a:pt x="0" y="135"/>
                  </a:lnTo>
                  <a:lnTo>
                    <a:pt x="1" y="138"/>
                  </a:lnTo>
                  <a:lnTo>
                    <a:pt x="3" y="141"/>
                  </a:lnTo>
                  <a:lnTo>
                    <a:pt x="4" y="142"/>
                  </a:lnTo>
                  <a:lnTo>
                    <a:pt x="7" y="142"/>
                  </a:lnTo>
                  <a:lnTo>
                    <a:pt x="10" y="142"/>
                  </a:lnTo>
                  <a:lnTo>
                    <a:pt x="12" y="141"/>
                  </a:lnTo>
                  <a:lnTo>
                    <a:pt x="14" y="138"/>
                  </a:lnTo>
                  <a:lnTo>
                    <a:pt x="14" y="135"/>
                  </a:lnTo>
                  <a:lnTo>
                    <a:pt x="14" y="135"/>
                  </a:lnTo>
                  <a:lnTo>
                    <a:pt x="15" y="127"/>
                  </a:lnTo>
                  <a:lnTo>
                    <a:pt x="18" y="118"/>
                  </a:lnTo>
                  <a:lnTo>
                    <a:pt x="24" y="100"/>
                  </a:lnTo>
                  <a:lnTo>
                    <a:pt x="42" y="67"/>
                  </a:lnTo>
                  <a:lnTo>
                    <a:pt x="42" y="67"/>
                  </a:lnTo>
                  <a:lnTo>
                    <a:pt x="50" y="52"/>
                  </a:lnTo>
                  <a:lnTo>
                    <a:pt x="58" y="38"/>
                  </a:lnTo>
                  <a:lnTo>
                    <a:pt x="76" y="9"/>
                  </a:lnTo>
                  <a:lnTo>
                    <a:pt x="76" y="9"/>
                  </a:lnTo>
                  <a:lnTo>
                    <a:pt x="77" y="6"/>
                  </a:lnTo>
                  <a:lnTo>
                    <a:pt x="76" y="4"/>
                  </a:lnTo>
                  <a:lnTo>
                    <a:pt x="76" y="2"/>
                  </a:lnTo>
                  <a:lnTo>
                    <a:pt x="73" y="0"/>
                  </a:lnTo>
                  <a:lnTo>
                    <a:pt x="71" y="0"/>
                  </a:lnTo>
                  <a:lnTo>
                    <a:pt x="69" y="0"/>
                  </a:lnTo>
                  <a:lnTo>
                    <a:pt x="66" y="0"/>
                  </a:lnTo>
                  <a:lnTo>
                    <a:pt x="64" y="2"/>
                  </a:lnTo>
                  <a:lnTo>
                    <a:pt x="6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2" name="Freeform 2273"/>
            <p:cNvSpPr/>
            <p:nvPr/>
          </p:nvSpPr>
          <p:spPr>
            <a:xfrm>
              <a:off x="7672389" y="5905500"/>
              <a:ext cx="36513" cy="80963"/>
            </a:xfrm>
            <a:custGeom>
              <a:avLst/>
              <a:gdLst/>
              <a:ahLst/>
              <a:cxnLst>
                <a:cxn ang="0">
                  <a:pos x="29533" y="1598"/>
                </a:cxn>
                <a:cxn ang="0">
                  <a:pos x="29533" y="1598"/>
                </a:cxn>
                <a:cxn ang="0">
                  <a:pos x="20941" y="20241"/>
                </a:cxn>
                <a:cxn ang="0">
                  <a:pos x="13961" y="38351"/>
                </a:cxn>
                <a:cxn ang="0">
                  <a:pos x="6443" y="56994"/>
                </a:cxn>
                <a:cxn ang="0">
                  <a:pos x="537" y="76702"/>
                </a:cxn>
                <a:cxn ang="0">
                  <a:pos x="537" y="76702"/>
                </a:cxn>
                <a:cxn ang="0">
                  <a:pos x="0" y="77767"/>
                </a:cxn>
                <a:cxn ang="0">
                  <a:pos x="537" y="79365"/>
                </a:cxn>
                <a:cxn ang="0">
                  <a:pos x="1074" y="79898"/>
                </a:cxn>
                <a:cxn ang="0">
                  <a:pos x="2685" y="80963"/>
                </a:cxn>
                <a:cxn ang="0">
                  <a:pos x="4296" y="80963"/>
                </a:cxn>
                <a:cxn ang="0">
                  <a:pos x="5907" y="80963"/>
                </a:cxn>
                <a:cxn ang="0">
                  <a:pos x="6443" y="79365"/>
                </a:cxn>
                <a:cxn ang="0">
                  <a:pos x="6980" y="78832"/>
                </a:cxn>
                <a:cxn ang="0">
                  <a:pos x="6980" y="78832"/>
                </a:cxn>
                <a:cxn ang="0">
                  <a:pos x="13961" y="60190"/>
                </a:cxn>
                <a:cxn ang="0">
                  <a:pos x="20404" y="41014"/>
                </a:cxn>
                <a:cxn ang="0">
                  <a:pos x="27385" y="22904"/>
                </a:cxn>
                <a:cxn ang="0">
                  <a:pos x="35439" y="4794"/>
                </a:cxn>
                <a:cxn ang="0">
                  <a:pos x="35439" y="4794"/>
                </a:cxn>
                <a:cxn ang="0">
                  <a:pos x="36513" y="3729"/>
                </a:cxn>
                <a:cxn ang="0">
                  <a:pos x="36513" y="2131"/>
                </a:cxn>
                <a:cxn ang="0">
                  <a:pos x="35439" y="1598"/>
                </a:cxn>
                <a:cxn ang="0">
                  <a:pos x="34365" y="0"/>
                </a:cxn>
                <a:cxn ang="0">
                  <a:pos x="33291" y="0"/>
                </a:cxn>
                <a:cxn ang="0">
                  <a:pos x="31680" y="0"/>
                </a:cxn>
                <a:cxn ang="0">
                  <a:pos x="30606" y="533"/>
                </a:cxn>
                <a:cxn ang="0">
                  <a:pos x="29533" y="1598"/>
                </a:cxn>
                <a:cxn ang="0">
                  <a:pos x="29533" y="1598"/>
                </a:cxn>
              </a:cxnLst>
              <a:rect l="0" t="0" r="0" b="0"/>
              <a:pathLst>
                <a:path w="68" h="152">
                  <a:moveTo>
                    <a:pt x="55" y="3"/>
                  </a:moveTo>
                  <a:lnTo>
                    <a:pt x="55" y="3"/>
                  </a:lnTo>
                  <a:lnTo>
                    <a:pt x="39" y="38"/>
                  </a:lnTo>
                  <a:lnTo>
                    <a:pt x="26" y="72"/>
                  </a:lnTo>
                  <a:lnTo>
                    <a:pt x="12" y="107"/>
                  </a:lnTo>
                  <a:lnTo>
                    <a:pt x="1" y="144"/>
                  </a:lnTo>
                  <a:lnTo>
                    <a:pt x="1" y="144"/>
                  </a:lnTo>
                  <a:lnTo>
                    <a:pt x="0" y="146"/>
                  </a:lnTo>
                  <a:lnTo>
                    <a:pt x="1" y="149"/>
                  </a:lnTo>
                  <a:lnTo>
                    <a:pt x="2" y="150"/>
                  </a:lnTo>
                  <a:lnTo>
                    <a:pt x="5" y="152"/>
                  </a:lnTo>
                  <a:lnTo>
                    <a:pt x="8" y="152"/>
                  </a:lnTo>
                  <a:lnTo>
                    <a:pt x="11" y="152"/>
                  </a:lnTo>
                  <a:lnTo>
                    <a:pt x="12" y="149"/>
                  </a:lnTo>
                  <a:lnTo>
                    <a:pt x="13" y="148"/>
                  </a:lnTo>
                  <a:lnTo>
                    <a:pt x="13" y="148"/>
                  </a:lnTo>
                  <a:lnTo>
                    <a:pt x="26" y="113"/>
                  </a:lnTo>
                  <a:lnTo>
                    <a:pt x="38" y="77"/>
                  </a:lnTo>
                  <a:lnTo>
                    <a:pt x="51" y="43"/>
                  </a:lnTo>
                  <a:lnTo>
                    <a:pt x="66" y="9"/>
                  </a:lnTo>
                  <a:lnTo>
                    <a:pt x="66" y="9"/>
                  </a:lnTo>
                  <a:lnTo>
                    <a:pt x="68" y="7"/>
                  </a:lnTo>
                  <a:lnTo>
                    <a:pt x="68" y="4"/>
                  </a:lnTo>
                  <a:lnTo>
                    <a:pt x="66" y="3"/>
                  </a:lnTo>
                  <a:lnTo>
                    <a:pt x="64" y="0"/>
                  </a:lnTo>
                  <a:lnTo>
                    <a:pt x="62" y="0"/>
                  </a:lnTo>
                  <a:lnTo>
                    <a:pt x="59" y="0"/>
                  </a:lnTo>
                  <a:lnTo>
                    <a:pt x="57" y="1"/>
                  </a:lnTo>
                  <a:lnTo>
                    <a:pt x="55" y="3"/>
                  </a:lnTo>
                  <a:lnTo>
                    <a:pt x="5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3" name="Freeform 2274"/>
            <p:cNvSpPr/>
            <p:nvPr/>
          </p:nvSpPr>
          <p:spPr>
            <a:xfrm>
              <a:off x="7681914" y="5948363"/>
              <a:ext cx="47625" cy="76200"/>
            </a:xfrm>
            <a:custGeom>
              <a:avLst/>
              <a:gdLst/>
              <a:ahLst/>
              <a:cxnLst>
                <a:cxn ang="0">
                  <a:pos x="41672" y="1588"/>
                </a:cxn>
                <a:cxn ang="0">
                  <a:pos x="41672" y="1588"/>
                </a:cxn>
                <a:cxn ang="0">
                  <a:pos x="29224" y="17463"/>
                </a:cxn>
                <a:cxn ang="0">
                  <a:pos x="22730" y="25929"/>
                </a:cxn>
                <a:cxn ang="0">
                  <a:pos x="16777" y="34396"/>
                </a:cxn>
                <a:cxn ang="0">
                  <a:pos x="10824" y="42863"/>
                </a:cxn>
                <a:cxn ang="0">
                  <a:pos x="6494" y="52387"/>
                </a:cxn>
                <a:cxn ang="0">
                  <a:pos x="2706" y="61912"/>
                </a:cxn>
                <a:cxn ang="0">
                  <a:pos x="0" y="71967"/>
                </a:cxn>
                <a:cxn ang="0">
                  <a:pos x="0" y="71967"/>
                </a:cxn>
                <a:cxn ang="0">
                  <a:pos x="0" y="73025"/>
                </a:cxn>
                <a:cxn ang="0">
                  <a:pos x="541" y="74613"/>
                </a:cxn>
                <a:cxn ang="0">
                  <a:pos x="1082" y="75142"/>
                </a:cxn>
                <a:cxn ang="0">
                  <a:pos x="2706" y="76200"/>
                </a:cxn>
                <a:cxn ang="0">
                  <a:pos x="3788" y="76200"/>
                </a:cxn>
                <a:cxn ang="0">
                  <a:pos x="4871" y="76200"/>
                </a:cxn>
                <a:cxn ang="0">
                  <a:pos x="6494" y="74613"/>
                </a:cxn>
                <a:cxn ang="0">
                  <a:pos x="6494" y="73025"/>
                </a:cxn>
                <a:cxn ang="0">
                  <a:pos x="6494" y="73025"/>
                </a:cxn>
                <a:cxn ang="0">
                  <a:pos x="9200" y="64029"/>
                </a:cxn>
                <a:cxn ang="0">
                  <a:pos x="12989" y="54504"/>
                </a:cxn>
                <a:cxn ang="0">
                  <a:pos x="17318" y="46038"/>
                </a:cxn>
                <a:cxn ang="0">
                  <a:pos x="22730" y="38100"/>
                </a:cxn>
                <a:cxn ang="0">
                  <a:pos x="28683" y="29633"/>
                </a:cxn>
                <a:cxn ang="0">
                  <a:pos x="34636" y="21696"/>
                </a:cxn>
                <a:cxn ang="0">
                  <a:pos x="47084" y="6350"/>
                </a:cxn>
                <a:cxn ang="0">
                  <a:pos x="47084" y="6350"/>
                </a:cxn>
                <a:cxn ang="0">
                  <a:pos x="47625" y="4763"/>
                </a:cxn>
                <a:cxn ang="0">
                  <a:pos x="47625" y="3704"/>
                </a:cxn>
                <a:cxn ang="0">
                  <a:pos x="47625" y="2117"/>
                </a:cxn>
                <a:cxn ang="0">
                  <a:pos x="47084" y="1588"/>
                </a:cxn>
                <a:cxn ang="0">
                  <a:pos x="45460" y="0"/>
                </a:cxn>
                <a:cxn ang="0">
                  <a:pos x="44919" y="0"/>
                </a:cxn>
                <a:cxn ang="0">
                  <a:pos x="43295" y="0"/>
                </a:cxn>
                <a:cxn ang="0">
                  <a:pos x="41672" y="1588"/>
                </a:cxn>
                <a:cxn ang="0">
                  <a:pos x="41672" y="1588"/>
                </a:cxn>
              </a:cxnLst>
              <a:rect l="0" t="0" r="0" b="0"/>
              <a:pathLst>
                <a:path w="88" h="144">
                  <a:moveTo>
                    <a:pt x="77" y="3"/>
                  </a:moveTo>
                  <a:lnTo>
                    <a:pt x="77" y="3"/>
                  </a:lnTo>
                  <a:lnTo>
                    <a:pt x="54" y="33"/>
                  </a:lnTo>
                  <a:lnTo>
                    <a:pt x="42" y="49"/>
                  </a:lnTo>
                  <a:lnTo>
                    <a:pt x="31" y="65"/>
                  </a:lnTo>
                  <a:lnTo>
                    <a:pt x="20" y="81"/>
                  </a:lnTo>
                  <a:lnTo>
                    <a:pt x="12" y="99"/>
                  </a:lnTo>
                  <a:lnTo>
                    <a:pt x="5" y="117"/>
                  </a:lnTo>
                  <a:lnTo>
                    <a:pt x="0" y="136"/>
                  </a:lnTo>
                  <a:lnTo>
                    <a:pt x="0" y="136"/>
                  </a:lnTo>
                  <a:lnTo>
                    <a:pt x="0" y="138"/>
                  </a:lnTo>
                  <a:lnTo>
                    <a:pt x="1" y="141"/>
                  </a:lnTo>
                  <a:lnTo>
                    <a:pt x="2" y="142"/>
                  </a:lnTo>
                  <a:lnTo>
                    <a:pt x="5" y="144"/>
                  </a:lnTo>
                  <a:lnTo>
                    <a:pt x="7" y="144"/>
                  </a:lnTo>
                  <a:lnTo>
                    <a:pt x="9" y="144"/>
                  </a:lnTo>
                  <a:lnTo>
                    <a:pt x="12" y="141"/>
                  </a:lnTo>
                  <a:lnTo>
                    <a:pt x="12" y="138"/>
                  </a:lnTo>
                  <a:lnTo>
                    <a:pt x="12" y="138"/>
                  </a:lnTo>
                  <a:lnTo>
                    <a:pt x="17" y="121"/>
                  </a:lnTo>
                  <a:lnTo>
                    <a:pt x="24" y="103"/>
                  </a:lnTo>
                  <a:lnTo>
                    <a:pt x="32" y="87"/>
                  </a:lnTo>
                  <a:lnTo>
                    <a:pt x="42" y="72"/>
                  </a:lnTo>
                  <a:lnTo>
                    <a:pt x="53" y="56"/>
                  </a:lnTo>
                  <a:lnTo>
                    <a:pt x="64" y="41"/>
                  </a:lnTo>
                  <a:lnTo>
                    <a:pt x="87" y="12"/>
                  </a:lnTo>
                  <a:lnTo>
                    <a:pt x="87" y="12"/>
                  </a:lnTo>
                  <a:lnTo>
                    <a:pt x="88" y="9"/>
                  </a:lnTo>
                  <a:lnTo>
                    <a:pt x="88" y="7"/>
                  </a:lnTo>
                  <a:lnTo>
                    <a:pt x="88" y="4"/>
                  </a:lnTo>
                  <a:lnTo>
                    <a:pt x="87" y="3"/>
                  </a:lnTo>
                  <a:lnTo>
                    <a:pt x="84" y="0"/>
                  </a:lnTo>
                  <a:lnTo>
                    <a:pt x="83" y="0"/>
                  </a:lnTo>
                  <a:lnTo>
                    <a:pt x="80" y="0"/>
                  </a:lnTo>
                  <a:lnTo>
                    <a:pt x="77" y="3"/>
                  </a:lnTo>
                  <a:lnTo>
                    <a:pt x="7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4" name="Freeform 2275"/>
            <p:cNvSpPr/>
            <p:nvPr/>
          </p:nvSpPr>
          <p:spPr>
            <a:xfrm>
              <a:off x="7696201" y="5997575"/>
              <a:ext cx="41275" cy="76200"/>
            </a:xfrm>
            <a:custGeom>
              <a:avLst/>
              <a:gdLst/>
              <a:ahLst/>
              <a:cxnLst>
                <a:cxn ang="0">
                  <a:pos x="33672" y="1610"/>
                </a:cxn>
                <a:cxn ang="0">
                  <a:pos x="33672" y="1610"/>
                </a:cxn>
                <a:cxn ang="0">
                  <a:pos x="28784" y="10732"/>
                </a:cxn>
                <a:cxn ang="0">
                  <a:pos x="23353" y="19855"/>
                </a:cxn>
                <a:cxn ang="0">
                  <a:pos x="15207" y="39173"/>
                </a:cxn>
                <a:cxn ang="0">
                  <a:pos x="15207" y="39173"/>
                </a:cxn>
                <a:cxn ang="0">
                  <a:pos x="10862" y="47223"/>
                </a:cxn>
                <a:cxn ang="0">
                  <a:pos x="6517" y="55272"/>
                </a:cxn>
                <a:cxn ang="0">
                  <a:pos x="2715" y="63321"/>
                </a:cxn>
                <a:cxn ang="0">
                  <a:pos x="0" y="71907"/>
                </a:cxn>
                <a:cxn ang="0">
                  <a:pos x="0" y="71907"/>
                </a:cxn>
                <a:cxn ang="0">
                  <a:pos x="0" y="73517"/>
                </a:cxn>
                <a:cxn ang="0">
                  <a:pos x="0" y="75127"/>
                </a:cxn>
                <a:cxn ang="0">
                  <a:pos x="1629" y="75663"/>
                </a:cxn>
                <a:cxn ang="0">
                  <a:pos x="2172" y="76200"/>
                </a:cxn>
                <a:cxn ang="0">
                  <a:pos x="3802" y="76200"/>
                </a:cxn>
                <a:cxn ang="0">
                  <a:pos x="4888" y="76200"/>
                </a:cxn>
                <a:cxn ang="0">
                  <a:pos x="5974" y="75663"/>
                </a:cxn>
                <a:cxn ang="0">
                  <a:pos x="6517" y="74054"/>
                </a:cxn>
                <a:cxn ang="0">
                  <a:pos x="6517" y="74054"/>
                </a:cxn>
                <a:cxn ang="0">
                  <a:pos x="10319" y="64931"/>
                </a:cxn>
                <a:cxn ang="0">
                  <a:pos x="14663" y="55808"/>
                </a:cxn>
                <a:cxn ang="0">
                  <a:pos x="19008" y="47223"/>
                </a:cxn>
                <a:cxn ang="0">
                  <a:pos x="23353" y="38637"/>
                </a:cxn>
                <a:cxn ang="0">
                  <a:pos x="23353" y="38637"/>
                </a:cxn>
                <a:cxn ang="0">
                  <a:pos x="30956" y="22001"/>
                </a:cxn>
                <a:cxn ang="0">
                  <a:pos x="35301" y="12879"/>
                </a:cxn>
                <a:cxn ang="0">
                  <a:pos x="40732" y="4830"/>
                </a:cxn>
                <a:cxn ang="0">
                  <a:pos x="40732" y="4830"/>
                </a:cxn>
                <a:cxn ang="0">
                  <a:pos x="41275" y="3756"/>
                </a:cxn>
                <a:cxn ang="0">
                  <a:pos x="41275" y="2146"/>
                </a:cxn>
                <a:cxn ang="0">
                  <a:pos x="40732" y="1610"/>
                </a:cxn>
                <a:cxn ang="0">
                  <a:pos x="39646" y="537"/>
                </a:cxn>
                <a:cxn ang="0">
                  <a:pos x="38016" y="0"/>
                </a:cxn>
                <a:cxn ang="0">
                  <a:pos x="36930" y="0"/>
                </a:cxn>
                <a:cxn ang="0">
                  <a:pos x="35301" y="537"/>
                </a:cxn>
                <a:cxn ang="0">
                  <a:pos x="33672" y="1610"/>
                </a:cxn>
                <a:cxn ang="0">
                  <a:pos x="33672" y="1610"/>
                </a:cxn>
              </a:cxnLst>
              <a:rect l="0" t="0" r="0" b="0"/>
              <a:pathLst>
                <a:path w="76" h="142">
                  <a:moveTo>
                    <a:pt x="62" y="3"/>
                  </a:moveTo>
                  <a:lnTo>
                    <a:pt x="62" y="3"/>
                  </a:lnTo>
                  <a:lnTo>
                    <a:pt x="53" y="20"/>
                  </a:lnTo>
                  <a:lnTo>
                    <a:pt x="43" y="37"/>
                  </a:lnTo>
                  <a:lnTo>
                    <a:pt x="28" y="73"/>
                  </a:lnTo>
                  <a:lnTo>
                    <a:pt x="28" y="73"/>
                  </a:lnTo>
                  <a:lnTo>
                    <a:pt x="20" y="88"/>
                  </a:lnTo>
                  <a:lnTo>
                    <a:pt x="12" y="103"/>
                  </a:lnTo>
                  <a:lnTo>
                    <a:pt x="5" y="118"/>
                  </a:lnTo>
                  <a:lnTo>
                    <a:pt x="0" y="134"/>
                  </a:lnTo>
                  <a:lnTo>
                    <a:pt x="0" y="134"/>
                  </a:lnTo>
                  <a:lnTo>
                    <a:pt x="0" y="137"/>
                  </a:lnTo>
                  <a:lnTo>
                    <a:pt x="0" y="140"/>
                  </a:lnTo>
                  <a:lnTo>
                    <a:pt x="3" y="141"/>
                  </a:lnTo>
                  <a:lnTo>
                    <a:pt x="4" y="142"/>
                  </a:lnTo>
                  <a:lnTo>
                    <a:pt x="7" y="142"/>
                  </a:lnTo>
                  <a:lnTo>
                    <a:pt x="9" y="142"/>
                  </a:lnTo>
                  <a:lnTo>
                    <a:pt x="11" y="141"/>
                  </a:lnTo>
                  <a:lnTo>
                    <a:pt x="12" y="138"/>
                  </a:lnTo>
                  <a:lnTo>
                    <a:pt x="12" y="138"/>
                  </a:lnTo>
                  <a:lnTo>
                    <a:pt x="19" y="121"/>
                  </a:lnTo>
                  <a:lnTo>
                    <a:pt x="27" y="104"/>
                  </a:lnTo>
                  <a:lnTo>
                    <a:pt x="35" y="88"/>
                  </a:lnTo>
                  <a:lnTo>
                    <a:pt x="43" y="72"/>
                  </a:lnTo>
                  <a:lnTo>
                    <a:pt x="43" y="72"/>
                  </a:lnTo>
                  <a:lnTo>
                    <a:pt x="57" y="41"/>
                  </a:lnTo>
                  <a:lnTo>
                    <a:pt x="65" y="24"/>
                  </a:lnTo>
                  <a:lnTo>
                    <a:pt x="75" y="9"/>
                  </a:lnTo>
                  <a:lnTo>
                    <a:pt x="75" y="9"/>
                  </a:lnTo>
                  <a:lnTo>
                    <a:pt x="76" y="7"/>
                  </a:lnTo>
                  <a:lnTo>
                    <a:pt x="76" y="4"/>
                  </a:lnTo>
                  <a:lnTo>
                    <a:pt x="75" y="3"/>
                  </a:lnTo>
                  <a:lnTo>
                    <a:pt x="73" y="1"/>
                  </a:lnTo>
                  <a:lnTo>
                    <a:pt x="70" y="0"/>
                  </a:lnTo>
                  <a:lnTo>
                    <a:pt x="68" y="0"/>
                  </a:lnTo>
                  <a:lnTo>
                    <a:pt x="65" y="1"/>
                  </a:lnTo>
                  <a:lnTo>
                    <a:pt x="62" y="3"/>
                  </a:lnTo>
                  <a:lnTo>
                    <a:pt x="62"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5" name="Freeform 2276"/>
            <p:cNvSpPr/>
            <p:nvPr/>
          </p:nvSpPr>
          <p:spPr>
            <a:xfrm>
              <a:off x="7716839" y="6043613"/>
              <a:ext cx="38100" cy="71438"/>
            </a:xfrm>
            <a:custGeom>
              <a:avLst/>
              <a:gdLst/>
              <a:ahLst/>
              <a:cxnLst>
                <a:cxn ang="0">
                  <a:pos x="31750" y="1588"/>
                </a:cxn>
                <a:cxn ang="0">
                  <a:pos x="31750" y="1588"/>
                </a:cxn>
                <a:cxn ang="0">
                  <a:pos x="21696" y="16933"/>
                </a:cxn>
                <a:cxn ang="0">
                  <a:pos x="12171" y="32279"/>
                </a:cxn>
                <a:cxn ang="0">
                  <a:pos x="7937" y="40217"/>
                </a:cxn>
                <a:cxn ang="0">
                  <a:pos x="5292" y="49213"/>
                </a:cxn>
                <a:cxn ang="0">
                  <a:pos x="2117" y="57680"/>
                </a:cxn>
                <a:cxn ang="0">
                  <a:pos x="0" y="66146"/>
                </a:cxn>
                <a:cxn ang="0">
                  <a:pos x="0" y="66146"/>
                </a:cxn>
                <a:cxn ang="0">
                  <a:pos x="1058" y="68263"/>
                </a:cxn>
                <a:cxn ang="0">
                  <a:pos x="1058" y="69321"/>
                </a:cxn>
                <a:cxn ang="0">
                  <a:pos x="2117" y="70380"/>
                </a:cxn>
                <a:cxn ang="0">
                  <a:pos x="3704" y="70380"/>
                </a:cxn>
                <a:cxn ang="0">
                  <a:pos x="4233" y="71438"/>
                </a:cxn>
                <a:cxn ang="0">
                  <a:pos x="5821" y="70380"/>
                </a:cxn>
                <a:cxn ang="0">
                  <a:pos x="6350" y="69850"/>
                </a:cxn>
                <a:cxn ang="0">
                  <a:pos x="7408" y="68263"/>
                </a:cxn>
                <a:cxn ang="0">
                  <a:pos x="7408" y="68263"/>
                </a:cxn>
                <a:cxn ang="0">
                  <a:pos x="8996" y="59796"/>
                </a:cxn>
                <a:cxn ang="0">
                  <a:pos x="11642" y="51330"/>
                </a:cxn>
                <a:cxn ang="0">
                  <a:pos x="15346" y="43392"/>
                </a:cxn>
                <a:cxn ang="0">
                  <a:pos x="19050" y="35454"/>
                </a:cxn>
                <a:cxn ang="0">
                  <a:pos x="28046" y="20108"/>
                </a:cxn>
                <a:cxn ang="0">
                  <a:pos x="37571" y="5292"/>
                </a:cxn>
                <a:cxn ang="0">
                  <a:pos x="37571" y="5292"/>
                </a:cxn>
                <a:cxn ang="0">
                  <a:pos x="38100" y="3704"/>
                </a:cxn>
                <a:cxn ang="0">
                  <a:pos x="38100" y="2117"/>
                </a:cxn>
                <a:cxn ang="0">
                  <a:pos x="37571" y="1588"/>
                </a:cxn>
                <a:cxn ang="0">
                  <a:pos x="36513" y="0"/>
                </a:cxn>
                <a:cxn ang="0">
                  <a:pos x="35454" y="0"/>
                </a:cxn>
                <a:cxn ang="0">
                  <a:pos x="33867" y="0"/>
                </a:cxn>
                <a:cxn ang="0">
                  <a:pos x="32279" y="0"/>
                </a:cxn>
                <a:cxn ang="0">
                  <a:pos x="31750" y="1588"/>
                </a:cxn>
                <a:cxn ang="0">
                  <a:pos x="31750" y="1588"/>
                </a:cxn>
              </a:cxnLst>
              <a:rect l="0" t="0" r="0" b="0"/>
              <a:pathLst>
                <a:path w="72" h="135">
                  <a:moveTo>
                    <a:pt x="60" y="3"/>
                  </a:moveTo>
                  <a:lnTo>
                    <a:pt x="60" y="3"/>
                  </a:lnTo>
                  <a:lnTo>
                    <a:pt x="41" y="32"/>
                  </a:lnTo>
                  <a:lnTo>
                    <a:pt x="23" y="61"/>
                  </a:lnTo>
                  <a:lnTo>
                    <a:pt x="15" y="76"/>
                  </a:lnTo>
                  <a:lnTo>
                    <a:pt x="10" y="93"/>
                  </a:lnTo>
                  <a:lnTo>
                    <a:pt x="4" y="109"/>
                  </a:lnTo>
                  <a:lnTo>
                    <a:pt x="0" y="125"/>
                  </a:lnTo>
                  <a:lnTo>
                    <a:pt x="0" y="125"/>
                  </a:lnTo>
                  <a:lnTo>
                    <a:pt x="2" y="129"/>
                  </a:lnTo>
                  <a:lnTo>
                    <a:pt x="2" y="131"/>
                  </a:lnTo>
                  <a:lnTo>
                    <a:pt x="4" y="133"/>
                  </a:lnTo>
                  <a:lnTo>
                    <a:pt x="7" y="133"/>
                  </a:lnTo>
                  <a:lnTo>
                    <a:pt x="8" y="135"/>
                  </a:lnTo>
                  <a:lnTo>
                    <a:pt x="11" y="133"/>
                  </a:lnTo>
                  <a:lnTo>
                    <a:pt x="12" y="132"/>
                  </a:lnTo>
                  <a:lnTo>
                    <a:pt x="14" y="129"/>
                  </a:lnTo>
                  <a:lnTo>
                    <a:pt x="14" y="129"/>
                  </a:lnTo>
                  <a:lnTo>
                    <a:pt x="17" y="113"/>
                  </a:lnTo>
                  <a:lnTo>
                    <a:pt x="22" y="97"/>
                  </a:lnTo>
                  <a:lnTo>
                    <a:pt x="29" y="82"/>
                  </a:lnTo>
                  <a:lnTo>
                    <a:pt x="36" y="67"/>
                  </a:lnTo>
                  <a:lnTo>
                    <a:pt x="53" y="38"/>
                  </a:lnTo>
                  <a:lnTo>
                    <a:pt x="71" y="10"/>
                  </a:lnTo>
                  <a:lnTo>
                    <a:pt x="71" y="10"/>
                  </a:lnTo>
                  <a:lnTo>
                    <a:pt x="72" y="7"/>
                  </a:lnTo>
                  <a:lnTo>
                    <a:pt x="72" y="4"/>
                  </a:lnTo>
                  <a:lnTo>
                    <a:pt x="71" y="3"/>
                  </a:lnTo>
                  <a:lnTo>
                    <a:pt x="69" y="0"/>
                  </a:lnTo>
                  <a:lnTo>
                    <a:pt x="67" y="0"/>
                  </a:lnTo>
                  <a:lnTo>
                    <a:pt x="64" y="0"/>
                  </a:lnTo>
                  <a:lnTo>
                    <a:pt x="61" y="0"/>
                  </a:lnTo>
                  <a:lnTo>
                    <a:pt x="60" y="3"/>
                  </a:lnTo>
                  <a:lnTo>
                    <a:pt x="6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6" name="Freeform 2277"/>
            <p:cNvSpPr/>
            <p:nvPr/>
          </p:nvSpPr>
          <p:spPr>
            <a:xfrm>
              <a:off x="7747001" y="6084888"/>
              <a:ext cx="20638" cy="42863"/>
            </a:xfrm>
            <a:custGeom>
              <a:avLst/>
              <a:gdLst/>
              <a:ahLst/>
              <a:cxnLst>
                <a:cxn ang="0">
                  <a:pos x="13931" y="3215"/>
                </a:cxn>
                <a:cxn ang="0">
                  <a:pos x="13931" y="3215"/>
                </a:cxn>
                <a:cxn ang="0">
                  <a:pos x="0" y="38577"/>
                </a:cxn>
                <a:cxn ang="0">
                  <a:pos x="0" y="38577"/>
                </a:cxn>
                <a:cxn ang="0">
                  <a:pos x="0" y="40184"/>
                </a:cxn>
                <a:cxn ang="0">
                  <a:pos x="0" y="41791"/>
                </a:cxn>
                <a:cxn ang="0">
                  <a:pos x="516" y="42327"/>
                </a:cxn>
                <a:cxn ang="0">
                  <a:pos x="2064" y="42863"/>
                </a:cxn>
                <a:cxn ang="0">
                  <a:pos x="3096" y="42863"/>
                </a:cxn>
                <a:cxn ang="0">
                  <a:pos x="4644" y="42863"/>
                </a:cxn>
                <a:cxn ang="0">
                  <a:pos x="6191" y="42327"/>
                </a:cxn>
                <a:cxn ang="0">
                  <a:pos x="6707" y="40720"/>
                </a:cxn>
                <a:cxn ang="0">
                  <a:pos x="6707" y="40720"/>
                </a:cxn>
                <a:cxn ang="0">
                  <a:pos x="20638" y="4822"/>
                </a:cxn>
                <a:cxn ang="0">
                  <a:pos x="20638" y="4822"/>
                </a:cxn>
                <a:cxn ang="0">
                  <a:pos x="20638" y="3215"/>
                </a:cxn>
                <a:cxn ang="0">
                  <a:pos x="20122" y="2143"/>
                </a:cxn>
                <a:cxn ang="0">
                  <a:pos x="19606" y="1072"/>
                </a:cxn>
                <a:cxn ang="0">
                  <a:pos x="18574" y="1072"/>
                </a:cxn>
                <a:cxn ang="0">
                  <a:pos x="17026" y="0"/>
                </a:cxn>
                <a:cxn ang="0">
                  <a:pos x="15994" y="1072"/>
                </a:cxn>
                <a:cxn ang="0">
                  <a:pos x="14447" y="1607"/>
                </a:cxn>
                <a:cxn ang="0">
                  <a:pos x="13931" y="3215"/>
                </a:cxn>
                <a:cxn ang="0">
                  <a:pos x="13931" y="3215"/>
                </a:cxn>
              </a:cxnLst>
              <a:rect l="0" t="0" r="0" b="0"/>
              <a:pathLst>
                <a:path w="40" h="80">
                  <a:moveTo>
                    <a:pt x="27" y="6"/>
                  </a:moveTo>
                  <a:lnTo>
                    <a:pt x="27" y="6"/>
                  </a:lnTo>
                  <a:lnTo>
                    <a:pt x="0" y="72"/>
                  </a:lnTo>
                  <a:lnTo>
                    <a:pt x="0" y="72"/>
                  </a:lnTo>
                  <a:lnTo>
                    <a:pt x="0" y="75"/>
                  </a:lnTo>
                  <a:lnTo>
                    <a:pt x="0" y="78"/>
                  </a:lnTo>
                  <a:lnTo>
                    <a:pt x="1" y="79"/>
                  </a:lnTo>
                  <a:lnTo>
                    <a:pt x="4" y="80"/>
                  </a:lnTo>
                  <a:lnTo>
                    <a:pt x="6" y="80"/>
                  </a:lnTo>
                  <a:lnTo>
                    <a:pt x="9" y="80"/>
                  </a:lnTo>
                  <a:lnTo>
                    <a:pt x="12" y="79"/>
                  </a:lnTo>
                  <a:lnTo>
                    <a:pt x="13" y="76"/>
                  </a:lnTo>
                  <a:lnTo>
                    <a:pt x="13" y="76"/>
                  </a:lnTo>
                  <a:lnTo>
                    <a:pt x="40" y="9"/>
                  </a:lnTo>
                  <a:lnTo>
                    <a:pt x="40" y="9"/>
                  </a:lnTo>
                  <a:lnTo>
                    <a:pt x="40" y="6"/>
                  </a:lnTo>
                  <a:lnTo>
                    <a:pt x="39" y="4"/>
                  </a:lnTo>
                  <a:lnTo>
                    <a:pt x="38" y="2"/>
                  </a:lnTo>
                  <a:lnTo>
                    <a:pt x="36" y="2"/>
                  </a:lnTo>
                  <a:lnTo>
                    <a:pt x="33" y="0"/>
                  </a:lnTo>
                  <a:lnTo>
                    <a:pt x="31" y="2"/>
                  </a:lnTo>
                  <a:lnTo>
                    <a:pt x="28" y="3"/>
                  </a:lnTo>
                  <a:lnTo>
                    <a:pt x="27" y="6"/>
                  </a:lnTo>
                  <a:lnTo>
                    <a:pt x="27"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7" name="Freeform 2278"/>
            <p:cNvSpPr/>
            <p:nvPr/>
          </p:nvSpPr>
          <p:spPr>
            <a:xfrm>
              <a:off x="7769226" y="6126163"/>
              <a:ext cx="7938" cy="15875"/>
            </a:xfrm>
            <a:custGeom>
              <a:avLst/>
              <a:gdLst/>
              <a:ahLst/>
              <a:cxnLst>
                <a:cxn ang="0">
                  <a:pos x="0" y="3473"/>
                </a:cxn>
                <a:cxn ang="0">
                  <a:pos x="0" y="12402"/>
                </a:cxn>
                <a:cxn ang="0">
                  <a:pos x="0" y="12402"/>
                </a:cxn>
                <a:cxn ang="0">
                  <a:pos x="0" y="14387"/>
                </a:cxn>
                <a:cxn ang="0">
                  <a:pos x="1701" y="14883"/>
                </a:cxn>
                <a:cxn ang="0">
                  <a:pos x="2268" y="15875"/>
                </a:cxn>
                <a:cxn ang="0">
                  <a:pos x="3969" y="15875"/>
                </a:cxn>
                <a:cxn ang="0">
                  <a:pos x="5670" y="15875"/>
                </a:cxn>
                <a:cxn ang="0">
                  <a:pos x="6237" y="14883"/>
                </a:cxn>
                <a:cxn ang="0">
                  <a:pos x="6804" y="14387"/>
                </a:cxn>
                <a:cxn ang="0">
                  <a:pos x="7938" y="12402"/>
                </a:cxn>
                <a:cxn ang="0">
                  <a:pos x="7938" y="3473"/>
                </a:cxn>
                <a:cxn ang="0">
                  <a:pos x="7938" y="3473"/>
                </a:cxn>
                <a:cxn ang="0">
                  <a:pos x="6804" y="1984"/>
                </a:cxn>
                <a:cxn ang="0">
                  <a:pos x="6237" y="1488"/>
                </a:cxn>
                <a:cxn ang="0">
                  <a:pos x="5670" y="992"/>
                </a:cxn>
                <a:cxn ang="0">
                  <a:pos x="3969" y="0"/>
                </a:cxn>
                <a:cxn ang="0">
                  <a:pos x="2268" y="992"/>
                </a:cxn>
                <a:cxn ang="0">
                  <a:pos x="1701" y="1488"/>
                </a:cxn>
                <a:cxn ang="0">
                  <a:pos x="0" y="1984"/>
                </a:cxn>
                <a:cxn ang="0">
                  <a:pos x="0" y="3473"/>
                </a:cxn>
                <a:cxn ang="0">
                  <a:pos x="0" y="3473"/>
                </a:cxn>
              </a:cxnLst>
              <a:rect l="0" t="0" r="0" b="0"/>
              <a:pathLst>
                <a:path w="14" h="32">
                  <a:moveTo>
                    <a:pt x="0" y="7"/>
                  </a:moveTo>
                  <a:lnTo>
                    <a:pt x="0" y="25"/>
                  </a:lnTo>
                  <a:lnTo>
                    <a:pt x="0" y="25"/>
                  </a:lnTo>
                  <a:lnTo>
                    <a:pt x="0" y="29"/>
                  </a:lnTo>
                  <a:lnTo>
                    <a:pt x="3" y="30"/>
                  </a:lnTo>
                  <a:lnTo>
                    <a:pt x="4" y="32"/>
                  </a:lnTo>
                  <a:lnTo>
                    <a:pt x="7" y="32"/>
                  </a:lnTo>
                  <a:lnTo>
                    <a:pt x="10" y="32"/>
                  </a:lnTo>
                  <a:lnTo>
                    <a:pt x="11" y="30"/>
                  </a:lnTo>
                  <a:lnTo>
                    <a:pt x="12" y="29"/>
                  </a:lnTo>
                  <a:lnTo>
                    <a:pt x="14" y="25"/>
                  </a:lnTo>
                  <a:lnTo>
                    <a:pt x="14" y="7"/>
                  </a:lnTo>
                  <a:lnTo>
                    <a:pt x="14" y="7"/>
                  </a:lnTo>
                  <a:lnTo>
                    <a:pt x="12" y="4"/>
                  </a:lnTo>
                  <a:lnTo>
                    <a:pt x="11" y="3"/>
                  </a:lnTo>
                  <a:lnTo>
                    <a:pt x="10" y="2"/>
                  </a:lnTo>
                  <a:lnTo>
                    <a:pt x="7" y="0"/>
                  </a:lnTo>
                  <a:lnTo>
                    <a:pt x="4" y="2"/>
                  </a:lnTo>
                  <a:lnTo>
                    <a:pt x="3" y="3"/>
                  </a:lnTo>
                  <a:lnTo>
                    <a:pt x="0" y="4"/>
                  </a:lnTo>
                  <a:lnTo>
                    <a:pt x="0" y="7"/>
                  </a:lnTo>
                  <a:lnTo>
                    <a:pt x="0"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8" name="Freeform 2279"/>
            <p:cNvSpPr/>
            <p:nvPr/>
          </p:nvSpPr>
          <p:spPr>
            <a:xfrm>
              <a:off x="7786689" y="5727700"/>
              <a:ext cx="15875" cy="33338"/>
            </a:xfrm>
            <a:custGeom>
              <a:avLst/>
              <a:gdLst/>
              <a:ahLst/>
              <a:cxnLst>
                <a:cxn ang="0">
                  <a:pos x="9426" y="1075"/>
                </a:cxn>
                <a:cxn ang="0">
                  <a:pos x="9426" y="1075"/>
                </a:cxn>
                <a:cxn ang="0">
                  <a:pos x="6945" y="10216"/>
                </a:cxn>
                <a:cxn ang="0">
                  <a:pos x="6449" y="13443"/>
                </a:cxn>
                <a:cxn ang="0">
                  <a:pos x="4465" y="17744"/>
                </a:cxn>
                <a:cxn ang="0">
                  <a:pos x="4465" y="17744"/>
                </a:cxn>
                <a:cxn ang="0">
                  <a:pos x="1488" y="23659"/>
                </a:cxn>
                <a:cxn ang="0">
                  <a:pos x="992" y="26885"/>
                </a:cxn>
                <a:cxn ang="0">
                  <a:pos x="0" y="29574"/>
                </a:cxn>
                <a:cxn ang="0">
                  <a:pos x="0" y="29574"/>
                </a:cxn>
                <a:cxn ang="0">
                  <a:pos x="0" y="31187"/>
                </a:cxn>
                <a:cxn ang="0">
                  <a:pos x="992" y="32800"/>
                </a:cxn>
                <a:cxn ang="0">
                  <a:pos x="2480" y="33338"/>
                </a:cxn>
                <a:cxn ang="0">
                  <a:pos x="3473" y="33338"/>
                </a:cxn>
                <a:cxn ang="0">
                  <a:pos x="4961" y="33338"/>
                </a:cxn>
                <a:cxn ang="0">
                  <a:pos x="5457" y="32800"/>
                </a:cxn>
                <a:cxn ang="0">
                  <a:pos x="6945" y="31187"/>
                </a:cxn>
                <a:cxn ang="0">
                  <a:pos x="6945" y="29574"/>
                </a:cxn>
                <a:cxn ang="0">
                  <a:pos x="6945" y="29574"/>
                </a:cxn>
                <a:cxn ang="0">
                  <a:pos x="7441" y="26885"/>
                </a:cxn>
                <a:cxn ang="0">
                  <a:pos x="8930" y="23659"/>
                </a:cxn>
                <a:cxn ang="0">
                  <a:pos x="11906" y="17744"/>
                </a:cxn>
                <a:cxn ang="0">
                  <a:pos x="11906" y="17744"/>
                </a:cxn>
                <a:cxn ang="0">
                  <a:pos x="13891" y="11292"/>
                </a:cxn>
                <a:cxn ang="0">
                  <a:pos x="15875" y="4839"/>
                </a:cxn>
                <a:cxn ang="0">
                  <a:pos x="15875" y="4839"/>
                </a:cxn>
                <a:cxn ang="0">
                  <a:pos x="15875" y="3226"/>
                </a:cxn>
                <a:cxn ang="0">
                  <a:pos x="15875" y="2151"/>
                </a:cxn>
                <a:cxn ang="0">
                  <a:pos x="14883" y="1075"/>
                </a:cxn>
                <a:cxn ang="0">
                  <a:pos x="13891" y="538"/>
                </a:cxn>
                <a:cxn ang="0">
                  <a:pos x="12898" y="0"/>
                </a:cxn>
                <a:cxn ang="0">
                  <a:pos x="11906" y="0"/>
                </a:cxn>
                <a:cxn ang="0">
                  <a:pos x="10418" y="538"/>
                </a:cxn>
                <a:cxn ang="0">
                  <a:pos x="9426" y="1075"/>
                </a:cxn>
                <a:cxn ang="0">
                  <a:pos x="9426" y="1075"/>
                </a:cxn>
              </a:cxnLst>
              <a:rect l="0" t="0" r="0" b="0"/>
              <a:pathLst>
                <a:path w="32" h="62">
                  <a:moveTo>
                    <a:pt x="19" y="2"/>
                  </a:moveTo>
                  <a:lnTo>
                    <a:pt x="19" y="2"/>
                  </a:lnTo>
                  <a:lnTo>
                    <a:pt x="14" y="19"/>
                  </a:lnTo>
                  <a:lnTo>
                    <a:pt x="13" y="25"/>
                  </a:lnTo>
                  <a:lnTo>
                    <a:pt x="9" y="33"/>
                  </a:lnTo>
                  <a:lnTo>
                    <a:pt x="9" y="33"/>
                  </a:lnTo>
                  <a:lnTo>
                    <a:pt x="3" y="44"/>
                  </a:lnTo>
                  <a:lnTo>
                    <a:pt x="2" y="50"/>
                  </a:lnTo>
                  <a:lnTo>
                    <a:pt x="0" y="55"/>
                  </a:lnTo>
                  <a:lnTo>
                    <a:pt x="0" y="55"/>
                  </a:lnTo>
                  <a:lnTo>
                    <a:pt x="0" y="58"/>
                  </a:lnTo>
                  <a:lnTo>
                    <a:pt x="2" y="61"/>
                  </a:lnTo>
                  <a:lnTo>
                    <a:pt x="5" y="62"/>
                  </a:lnTo>
                  <a:lnTo>
                    <a:pt x="7" y="62"/>
                  </a:lnTo>
                  <a:lnTo>
                    <a:pt x="10" y="62"/>
                  </a:lnTo>
                  <a:lnTo>
                    <a:pt x="11" y="61"/>
                  </a:lnTo>
                  <a:lnTo>
                    <a:pt x="14" y="58"/>
                  </a:lnTo>
                  <a:lnTo>
                    <a:pt x="14" y="55"/>
                  </a:lnTo>
                  <a:lnTo>
                    <a:pt x="14" y="55"/>
                  </a:lnTo>
                  <a:lnTo>
                    <a:pt x="15" y="50"/>
                  </a:lnTo>
                  <a:lnTo>
                    <a:pt x="18" y="44"/>
                  </a:lnTo>
                  <a:lnTo>
                    <a:pt x="24" y="33"/>
                  </a:lnTo>
                  <a:lnTo>
                    <a:pt x="24" y="33"/>
                  </a:lnTo>
                  <a:lnTo>
                    <a:pt x="28" y="21"/>
                  </a:lnTo>
                  <a:lnTo>
                    <a:pt x="32" y="9"/>
                  </a:lnTo>
                  <a:lnTo>
                    <a:pt x="32" y="9"/>
                  </a:lnTo>
                  <a:lnTo>
                    <a:pt x="32" y="6"/>
                  </a:lnTo>
                  <a:lnTo>
                    <a:pt x="32" y="4"/>
                  </a:lnTo>
                  <a:lnTo>
                    <a:pt x="30" y="2"/>
                  </a:lnTo>
                  <a:lnTo>
                    <a:pt x="28" y="1"/>
                  </a:lnTo>
                  <a:lnTo>
                    <a:pt x="26" y="0"/>
                  </a:lnTo>
                  <a:lnTo>
                    <a:pt x="24" y="0"/>
                  </a:lnTo>
                  <a:lnTo>
                    <a:pt x="21" y="1"/>
                  </a:lnTo>
                  <a:lnTo>
                    <a:pt x="19" y="2"/>
                  </a:lnTo>
                  <a:lnTo>
                    <a:pt x="19"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9" name="Freeform 2280"/>
            <p:cNvSpPr/>
            <p:nvPr/>
          </p:nvSpPr>
          <p:spPr>
            <a:xfrm>
              <a:off x="7816851" y="5737225"/>
              <a:ext cx="33338" cy="44450"/>
            </a:xfrm>
            <a:custGeom>
              <a:avLst/>
              <a:gdLst/>
              <a:ahLst/>
              <a:cxnLst>
                <a:cxn ang="0">
                  <a:pos x="27423" y="1551"/>
                </a:cxn>
                <a:cxn ang="0">
                  <a:pos x="27423" y="1551"/>
                </a:cxn>
                <a:cxn ang="0">
                  <a:pos x="24197" y="5169"/>
                </a:cxn>
                <a:cxn ang="0">
                  <a:pos x="20971" y="9820"/>
                </a:cxn>
                <a:cxn ang="0">
                  <a:pos x="14518" y="18090"/>
                </a:cxn>
                <a:cxn ang="0">
                  <a:pos x="14518" y="18090"/>
                </a:cxn>
                <a:cxn ang="0">
                  <a:pos x="6990" y="28944"/>
                </a:cxn>
                <a:cxn ang="0">
                  <a:pos x="538" y="39281"/>
                </a:cxn>
                <a:cxn ang="0">
                  <a:pos x="538" y="39281"/>
                </a:cxn>
                <a:cxn ang="0">
                  <a:pos x="0" y="40832"/>
                </a:cxn>
                <a:cxn ang="0">
                  <a:pos x="0" y="41349"/>
                </a:cxn>
                <a:cxn ang="0">
                  <a:pos x="538" y="42899"/>
                </a:cxn>
                <a:cxn ang="0">
                  <a:pos x="2151" y="43416"/>
                </a:cxn>
                <a:cxn ang="0">
                  <a:pos x="2689" y="44450"/>
                </a:cxn>
                <a:cxn ang="0">
                  <a:pos x="4302" y="44450"/>
                </a:cxn>
                <a:cxn ang="0">
                  <a:pos x="5915" y="43416"/>
                </a:cxn>
                <a:cxn ang="0">
                  <a:pos x="6453" y="42899"/>
                </a:cxn>
                <a:cxn ang="0">
                  <a:pos x="6453" y="42899"/>
                </a:cxn>
                <a:cxn ang="0">
                  <a:pos x="12905" y="33079"/>
                </a:cxn>
                <a:cxn ang="0">
                  <a:pos x="19358" y="23776"/>
                </a:cxn>
                <a:cxn ang="0">
                  <a:pos x="19358" y="23776"/>
                </a:cxn>
                <a:cxn ang="0">
                  <a:pos x="25272" y="14989"/>
                </a:cxn>
                <a:cxn ang="0">
                  <a:pos x="29036" y="10337"/>
                </a:cxn>
                <a:cxn ang="0">
                  <a:pos x="32800" y="6202"/>
                </a:cxn>
                <a:cxn ang="0">
                  <a:pos x="32800" y="6202"/>
                </a:cxn>
                <a:cxn ang="0">
                  <a:pos x="33338" y="5169"/>
                </a:cxn>
                <a:cxn ang="0">
                  <a:pos x="33338" y="3618"/>
                </a:cxn>
                <a:cxn ang="0">
                  <a:pos x="33338" y="2067"/>
                </a:cxn>
                <a:cxn ang="0">
                  <a:pos x="32800" y="1551"/>
                </a:cxn>
                <a:cxn ang="0">
                  <a:pos x="31187" y="1034"/>
                </a:cxn>
                <a:cxn ang="0">
                  <a:pos x="30649" y="0"/>
                </a:cxn>
                <a:cxn ang="0">
                  <a:pos x="29036" y="0"/>
                </a:cxn>
                <a:cxn ang="0">
                  <a:pos x="27423" y="1551"/>
                </a:cxn>
                <a:cxn ang="0">
                  <a:pos x="27423" y="1551"/>
                </a:cxn>
              </a:cxnLst>
              <a:rect l="0" t="0" r="0" b="0"/>
              <a:pathLst>
                <a:path w="62" h="86">
                  <a:moveTo>
                    <a:pt x="51" y="3"/>
                  </a:moveTo>
                  <a:lnTo>
                    <a:pt x="51" y="3"/>
                  </a:lnTo>
                  <a:lnTo>
                    <a:pt x="45" y="10"/>
                  </a:lnTo>
                  <a:lnTo>
                    <a:pt x="39" y="19"/>
                  </a:lnTo>
                  <a:lnTo>
                    <a:pt x="27" y="35"/>
                  </a:lnTo>
                  <a:lnTo>
                    <a:pt x="27" y="35"/>
                  </a:lnTo>
                  <a:lnTo>
                    <a:pt x="13" y="56"/>
                  </a:lnTo>
                  <a:lnTo>
                    <a:pt x="1" y="76"/>
                  </a:lnTo>
                  <a:lnTo>
                    <a:pt x="1" y="76"/>
                  </a:lnTo>
                  <a:lnTo>
                    <a:pt x="0" y="79"/>
                  </a:lnTo>
                  <a:lnTo>
                    <a:pt x="0" y="80"/>
                  </a:lnTo>
                  <a:lnTo>
                    <a:pt x="1" y="83"/>
                  </a:lnTo>
                  <a:lnTo>
                    <a:pt x="4" y="84"/>
                  </a:lnTo>
                  <a:lnTo>
                    <a:pt x="5" y="86"/>
                  </a:lnTo>
                  <a:lnTo>
                    <a:pt x="8" y="86"/>
                  </a:lnTo>
                  <a:lnTo>
                    <a:pt x="11" y="84"/>
                  </a:lnTo>
                  <a:lnTo>
                    <a:pt x="12" y="83"/>
                  </a:lnTo>
                  <a:lnTo>
                    <a:pt x="12" y="83"/>
                  </a:lnTo>
                  <a:lnTo>
                    <a:pt x="24" y="64"/>
                  </a:lnTo>
                  <a:lnTo>
                    <a:pt x="36" y="46"/>
                  </a:lnTo>
                  <a:lnTo>
                    <a:pt x="36" y="46"/>
                  </a:lnTo>
                  <a:lnTo>
                    <a:pt x="47" y="29"/>
                  </a:lnTo>
                  <a:lnTo>
                    <a:pt x="54" y="20"/>
                  </a:lnTo>
                  <a:lnTo>
                    <a:pt x="61" y="12"/>
                  </a:lnTo>
                  <a:lnTo>
                    <a:pt x="61" y="12"/>
                  </a:lnTo>
                  <a:lnTo>
                    <a:pt x="62" y="10"/>
                  </a:lnTo>
                  <a:lnTo>
                    <a:pt x="62" y="7"/>
                  </a:lnTo>
                  <a:lnTo>
                    <a:pt x="62" y="4"/>
                  </a:lnTo>
                  <a:lnTo>
                    <a:pt x="61" y="3"/>
                  </a:lnTo>
                  <a:lnTo>
                    <a:pt x="58" y="2"/>
                  </a:lnTo>
                  <a:lnTo>
                    <a:pt x="57" y="0"/>
                  </a:lnTo>
                  <a:lnTo>
                    <a:pt x="54" y="0"/>
                  </a:lnTo>
                  <a:lnTo>
                    <a:pt x="51" y="3"/>
                  </a:lnTo>
                  <a:lnTo>
                    <a:pt x="51"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0" name="Freeform 2281"/>
            <p:cNvSpPr/>
            <p:nvPr/>
          </p:nvSpPr>
          <p:spPr>
            <a:xfrm>
              <a:off x="7843839" y="5765800"/>
              <a:ext cx="38100" cy="68263"/>
            </a:xfrm>
            <a:custGeom>
              <a:avLst/>
              <a:gdLst/>
              <a:ahLst/>
              <a:cxnLst>
                <a:cxn ang="0">
                  <a:pos x="31124" y="1563"/>
                </a:cxn>
                <a:cxn ang="0">
                  <a:pos x="31124" y="1563"/>
                </a:cxn>
                <a:cxn ang="0">
                  <a:pos x="22001" y="16675"/>
                </a:cxn>
                <a:cxn ang="0">
                  <a:pos x="12879" y="31265"/>
                </a:cxn>
                <a:cxn ang="0">
                  <a:pos x="8586" y="39082"/>
                </a:cxn>
                <a:cxn ang="0">
                  <a:pos x="5366" y="46898"/>
                </a:cxn>
                <a:cxn ang="0">
                  <a:pos x="2146" y="55236"/>
                </a:cxn>
                <a:cxn ang="0">
                  <a:pos x="0" y="63052"/>
                </a:cxn>
                <a:cxn ang="0">
                  <a:pos x="0" y="63052"/>
                </a:cxn>
                <a:cxn ang="0">
                  <a:pos x="0" y="65136"/>
                </a:cxn>
                <a:cxn ang="0">
                  <a:pos x="0" y="66179"/>
                </a:cxn>
                <a:cxn ang="0">
                  <a:pos x="1610" y="67221"/>
                </a:cxn>
                <a:cxn ang="0">
                  <a:pos x="2146" y="67221"/>
                </a:cxn>
                <a:cxn ang="0">
                  <a:pos x="3756" y="68263"/>
                </a:cxn>
                <a:cxn ang="0">
                  <a:pos x="5366" y="67221"/>
                </a:cxn>
                <a:cxn ang="0">
                  <a:pos x="5903" y="66700"/>
                </a:cxn>
                <a:cxn ang="0">
                  <a:pos x="6439" y="65136"/>
                </a:cxn>
                <a:cxn ang="0">
                  <a:pos x="6439" y="65136"/>
                </a:cxn>
                <a:cxn ang="0">
                  <a:pos x="8586" y="57320"/>
                </a:cxn>
                <a:cxn ang="0">
                  <a:pos x="12342" y="49504"/>
                </a:cxn>
                <a:cxn ang="0">
                  <a:pos x="16099" y="41687"/>
                </a:cxn>
                <a:cxn ang="0">
                  <a:pos x="19855" y="34392"/>
                </a:cxn>
                <a:cxn ang="0">
                  <a:pos x="28441" y="19280"/>
                </a:cxn>
                <a:cxn ang="0">
                  <a:pos x="38100" y="5211"/>
                </a:cxn>
                <a:cxn ang="0">
                  <a:pos x="38100" y="5211"/>
                </a:cxn>
                <a:cxn ang="0">
                  <a:pos x="38100" y="3648"/>
                </a:cxn>
                <a:cxn ang="0">
                  <a:pos x="38100" y="2084"/>
                </a:cxn>
                <a:cxn ang="0">
                  <a:pos x="37027" y="1563"/>
                </a:cxn>
                <a:cxn ang="0">
                  <a:pos x="36490" y="1042"/>
                </a:cxn>
                <a:cxn ang="0">
                  <a:pos x="34880" y="0"/>
                </a:cxn>
                <a:cxn ang="0">
                  <a:pos x="33270" y="0"/>
                </a:cxn>
                <a:cxn ang="0">
                  <a:pos x="32734" y="1042"/>
                </a:cxn>
                <a:cxn ang="0">
                  <a:pos x="31124" y="1563"/>
                </a:cxn>
                <a:cxn ang="0">
                  <a:pos x="31124" y="1563"/>
                </a:cxn>
              </a:cxnLst>
              <a:rect l="0" t="0" r="0" b="0"/>
              <a:pathLst>
                <a:path w="71" h="131">
                  <a:moveTo>
                    <a:pt x="58" y="3"/>
                  </a:moveTo>
                  <a:lnTo>
                    <a:pt x="58" y="3"/>
                  </a:lnTo>
                  <a:lnTo>
                    <a:pt x="41" y="32"/>
                  </a:lnTo>
                  <a:lnTo>
                    <a:pt x="24" y="60"/>
                  </a:lnTo>
                  <a:lnTo>
                    <a:pt x="16" y="75"/>
                  </a:lnTo>
                  <a:lnTo>
                    <a:pt x="10" y="90"/>
                  </a:lnTo>
                  <a:lnTo>
                    <a:pt x="4" y="106"/>
                  </a:lnTo>
                  <a:lnTo>
                    <a:pt x="0" y="121"/>
                  </a:lnTo>
                  <a:lnTo>
                    <a:pt x="0" y="121"/>
                  </a:lnTo>
                  <a:lnTo>
                    <a:pt x="0" y="125"/>
                  </a:lnTo>
                  <a:lnTo>
                    <a:pt x="0" y="127"/>
                  </a:lnTo>
                  <a:lnTo>
                    <a:pt x="3" y="129"/>
                  </a:lnTo>
                  <a:lnTo>
                    <a:pt x="4" y="129"/>
                  </a:lnTo>
                  <a:lnTo>
                    <a:pt x="7" y="131"/>
                  </a:lnTo>
                  <a:lnTo>
                    <a:pt x="10" y="129"/>
                  </a:lnTo>
                  <a:lnTo>
                    <a:pt x="11" y="128"/>
                  </a:lnTo>
                  <a:lnTo>
                    <a:pt x="12" y="125"/>
                  </a:lnTo>
                  <a:lnTo>
                    <a:pt x="12" y="125"/>
                  </a:lnTo>
                  <a:lnTo>
                    <a:pt x="16" y="110"/>
                  </a:lnTo>
                  <a:lnTo>
                    <a:pt x="23" y="95"/>
                  </a:lnTo>
                  <a:lnTo>
                    <a:pt x="30" y="80"/>
                  </a:lnTo>
                  <a:lnTo>
                    <a:pt x="37" y="66"/>
                  </a:lnTo>
                  <a:lnTo>
                    <a:pt x="53" y="37"/>
                  </a:lnTo>
                  <a:lnTo>
                    <a:pt x="71" y="10"/>
                  </a:lnTo>
                  <a:lnTo>
                    <a:pt x="71" y="10"/>
                  </a:lnTo>
                  <a:lnTo>
                    <a:pt x="71" y="7"/>
                  </a:lnTo>
                  <a:lnTo>
                    <a:pt x="71" y="4"/>
                  </a:lnTo>
                  <a:lnTo>
                    <a:pt x="69" y="3"/>
                  </a:lnTo>
                  <a:lnTo>
                    <a:pt x="68" y="2"/>
                  </a:lnTo>
                  <a:lnTo>
                    <a:pt x="65" y="0"/>
                  </a:lnTo>
                  <a:lnTo>
                    <a:pt x="62" y="0"/>
                  </a:lnTo>
                  <a:lnTo>
                    <a:pt x="61" y="2"/>
                  </a:lnTo>
                  <a:lnTo>
                    <a:pt x="58" y="3"/>
                  </a:lnTo>
                  <a:lnTo>
                    <a:pt x="5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1" name="Freeform 2282"/>
            <p:cNvSpPr/>
            <p:nvPr/>
          </p:nvSpPr>
          <p:spPr>
            <a:xfrm>
              <a:off x="7850189" y="5805488"/>
              <a:ext cx="55563" cy="71438"/>
            </a:xfrm>
            <a:custGeom>
              <a:avLst/>
              <a:gdLst/>
              <a:ahLst/>
              <a:cxnLst>
                <a:cxn ang="0">
                  <a:pos x="48684" y="1058"/>
                </a:cxn>
                <a:cxn ang="0">
                  <a:pos x="48684" y="1058"/>
                </a:cxn>
                <a:cxn ang="0">
                  <a:pos x="41275" y="7938"/>
                </a:cxn>
                <a:cxn ang="0">
                  <a:pos x="33867" y="15346"/>
                </a:cxn>
                <a:cxn ang="0">
                  <a:pos x="27517" y="22225"/>
                </a:cxn>
                <a:cxn ang="0">
                  <a:pos x="21696" y="31221"/>
                </a:cxn>
                <a:cxn ang="0">
                  <a:pos x="15875" y="39688"/>
                </a:cxn>
                <a:cxn ang="0">
                  <a:pos x="11113" y="48155"/>
                </a:cxn>
                <a:cxn ang="0">
                  <a:pos x="1058" y="66146"/>
                </a:cxn>
                <a:cxn ang="0">
                  <a:pos x="1058" y="66146"/>
                </a:cxn>
                <a:cxn ang="0">
                  <a:pos x="0" y="67734"/>
                </a:cxn>
                <a:cxn ang="0">
                  <a:pos x="1058" y="69321"/>
                </a:cxn>
                <a:cxn ang="0">
                  <a:pos x="1588" y="69850"/>
                </a:cxn>
                <a:cxn ang="0">
                  <a:pos x="2117" y="70380"/>
                </a:cxn>
                <a:cxn ang="0">
                  <a:pos x="3704" y="71438"/>
                </a:cxn>
                <a:cxn ang="0">
                  <a:pos x="5292" y="71438"/>
                </a:cxn>
                <a:cxn ang="0">
                  <a:pos x="5821" y="70380"/>
                </a:cxn>
                <a:cxn ang="0">
                  <a:pos x="7408" y="69850"/>
                </a:cxn>
                <a:cxn ang="0">
                  <a:pos x="7408" y="69850"/>
                </a:cxn>
                <a:cxn ang="0">
                  <a:pos x="16404" y="51859"/>
                </a:cxn>
                <a:cxn ang="0">
                  <a:pos x="21696" y="43921"/>
                </a:cxn>
                <a:cxn ang="0">
                  <a:pos x="27517" y="35454"/>
                </a:cxn>
                <a:cxn ang="0">
                  <a:pos x="33338" y="27517"/>
                </a:cxn>
                <a:cxn ang="0">
                  <a:pos x="39688" y="19579"/>
                </a:cxn>
                <a:cxn ang="0">
                  <a:pos x="46038" y="12171"/>
                </a:cxn>
                <a:cxn ang="0">
                  <a:pos x="53975" y="5821"/>
                </a:cxn>
                <a:cxn ang="0">
                  <a:pos x="53975" y="5821"/>
                </a:cxn>
                <a:cxn ang="0">
                  <a:pos x="54505" y="5292"/>
                </a:cxn>
                <a:cxn ang="0">
                  <a:pos x="55563" y="3704"/>
                </a:cxn>
                <a:cxn ang="0">
                  <a:pos x="54505" y="3175"/>
                </a:cxn>
                <a:cxn ang="0">
                  <a:pos x="53975" y="1588"/>
                </a:cxn>
                <a:cxn ang="0">
                  <a:pos x="53446" y="1058"/>
                </a:cxn>
                <a:cxn ang="0">
                  <a:pos x="51859" y="0"/>
                </a:cxn>
                <a:cxn ang="0">
                  <a:pos x="50271" y="1058"/>
                </a:cxn>
                <a:cxn ang="0">
                  <a:pos x="48684" y="1058"/>
                </a:cxn>
                <a:cxn ang="0">
                  <a:pos x="48684" y="1058"/>
                </a:cxn>
              </a:cxnLst>
              <a:rect l="0" t="0" r="0" b="0"/>
              <a:pathLst>
                <a:path w="105" h="135">
                  <a:moveTo>
                    <a:pt x="92" y="2"/>
                  </a:moveTo>
                  <a:lnTo>
                    <a:pt x="92" y="2"/>
                  </a:lnTo>
                  <a:lnTo>
                    <a:pt x="78" y="15"/>
                  </a:lnTo>
                  <a:lnTo>
                    <a:pt x="64" y="29"/>
                  </a:lnTo>
                  <a:lnTo>
                    <a:pt x="52" y="42"/>
                  </a:lnTo>
                  <a:lnTo>
                    <a:pt x="41" y="59"/>
                  </a:lnTo>
                  <a:lnTo>
                    <a:pt x="30" y="75"/>
                  </a:lnTo>
                  <a:lnTo>
                    <a:pt x="21" y="91"/>
                  </a:lnTo>
                  <a:lnTo>
                    <a:pt x="2" y="125"/>
                  </a:lnTo>
                  <a:lnTo>
                    <a:pt x="2" y="125"/>
                  </a:lnTo>
                  <a:lnTo>
                    <a:pt x="0" y="128"/>
                  </a:lnTo>
                  <a:lnTo>
                    <a:pt x="2" y="131"/>
                  </a:lnTo>
                  <a:lnTo>
                    <a:pt x="3" y="132"/>
                  </a:lnTo>
                  <a:lnTo>
                    <a:pt x="4" y="133"/>
                  </a:lnTo>
                  <a:lnTo>
                    <a:pt x="7" y="135"/>
                  </a:lnTo>
                  <a:lnTo>
                    <a:pt x="10" y="135"/>
                  </a:lnTo>
                  <a:lnTo>
                    <a:pt x="11" y="133"/>
                  </a:lnTo>
                  <a:lnTo>
                    <a:pt x="14" y="132"/>
                  </a:lnTo>
                  <a:lnTo>
                    <a:pt x="14" y="132"/>
                  </a:lnTo>
                  <a:lnTo>
                    <a:pt x="31" y="98"/>
                  </a:lnTo>
                  <a:lnTo>
                    <a:pt x="41" y="83"/>
                  </a:lnTo>
                  <a:lnTo>
                    <a:pt x="52" y="67"/>
                  </a:lnTo>
                  <a:lnTo>
                    <a:pt x="63" y="52"/>
                  </a:lnTo>
                  <a:lnTo>
                    <a:pt x="75" y="37"/>
                  </a:lnTo>
                  <a:lnTo>
                    <a:pt x="87" y="23"/>
                  </a:lnTo>
                  <a:lnTo>
                    <a:pt x="102" y="11"/>
                  </a:lnTo>
                  <a:lnTo>
                    <a:pt x="102" y="11"/>
                  </a:lnTo>
                  <a:lnTo>
                    <a:pt x="103" y="10"/>
                  </a:lnTo>
                  <a:lnTo>
                    <a:pt x="105" y="7"/>
                  </a:lnTo>
                  <a:lnTo>
                    <a:pt x="103" y="6"/>
                  </a:lnTo>
                  <a:lnTo>
                    <a:pt x="102" y="3"/>
                  </a:lnTo>
                  <a:lnTo>
                    <a:pt x="101" y="2"/>
                  </a:lnTo>
                  <a:lnTo>
                    <a:pt x="98" y="0"/>
                  </a:lnTo>
                  <a:lnTo>
                    <a:pt x="95" y="2"/>
                  </a:lnTo>
                  <a:lnTo>
                    <a:pt x="92" y="2"/>
                  </a:lnTo>
                  <a:lnTo>
                    <a:pt x="92"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2" name="Freeform 2283"/>
            <p:cNvSpPr/>
            <p:nvPr/>
          </p:nvSpPr>
          <p:spPr>
            <a:xfrm>
              <a:off x="7859714" y="5827713"/>
              <a:ext cx="88900" cy="107950"/>
            </a:xfrm>
            <a:custGeom>
              <a:avLst/>
              <a:gdLst/>
              <a:ahLst/>
              <a:cxnLst>
                <a:cxn ang="0">
                  <a:pos x="82512" y="1572"/>
                </a:cxn>
                <a:cxn ang="0">
                  <a:pos x="82512" y="1572"/>
                </a:cxn>
                <a:cxn ang="0">
                  <a:pos x="72398" y="14149"/>
                </a:cxn>
                <a:cxn ang="0">
                  <a:pos x="62283" y="27250"/>
                </a:cxn>
                <a:cxn ang="0">
                  <a:pos x="40990" y="51879"/>
                </a:cxn>
                <a:cxn ang="0">
                  <a:pos x="20229" y="77032"/>
                </a:cxn>
                <a:cxn ang="0">
                  <a:pos x="10114" y="89609"/>
                </a:cxn>
                <a:cxn ang="0">
                  <a:pos x="532" y="102186"/>
                </a:cxn>
                <a:cxn ang="0">
                  <a:pos x="532" y="102186"/>
                </a:cxn>
                <a:cxn ang="0">
                  <a:pos x="0" y="103758"/>
                </a:cxn>
                <a:cxn ang="0">
                  <a:pos x="532" y="105330"/>
                </a:cxn>
                <a:cxn ang="0">
                  <a:pos x="532" y="106902"/>
                </a:cxn>
                <a:cxn ang="0">
                  <a:pos x="2129" y="107426"/>
                </a:cxn>
                <a:cxn ang="0">
                  <a:pos x="3726" y="107426"/>
                </a:cxn>
                <a:cxn ang="0">
                  <a:pos x="4791" y="107950"/>
                </a:cxn>
                <a:cxn ang="0">
                  <a:pos x="5856" y="107426"/>
                </a:cxn>
                <a:cxn ang="0">
                  <a:pos x="6920" y="105854"/>
                </a:cxn>
                <a:cxn ang="0">
                  <a:pos x="6920" y="105854"/>
                </a:cxn>
                <a:cxn ang="0">
                  <a:pos x="16502" y="93277"/>
                </a:cxn>
                <a:cxn ang="0">
                  <a:pos x="26617" y="80176"/>
                </a:cxn>
                <a:cxn ang="0">
                  <a:pos x="47378" y="55547"/>
                </a:cxn>
                <a:cxn ang="0">
                  <a:pos x="68671" y="30394"/>
                </a:cxn>
                <a:cxn ang="0">
                  <a:pos x="78786" y="17817"/>
                </a:cxn>
                <a:cxn ang="0">
                  <a:pos x="87835" y="5240"/>
                </a:cxn>
                <a:cxn ang="0">
                  <a:pos x="87835" y="5240"/>
                </a:cxn>
                <a:cxn ang="0">
                  <a:pos x="88900" y="3668"/>
                </a:cxn>
                <a:cxn ang="0">
                  <a:pos x="88900" y="2620"/>
                </a:cxn>
                <a:cxn ang="0">
                  <a:pos x="87835" y="1572"/>
                </a:cxn>
                <a:cxn ang="0">
                  <a:pos x="87303" y="524"/>
                </a:cxn>
                <a:cxn ang="0">
                  <a:pos x="85706" y="0"/>
                </a:cxn>
                <a:cxn ang="0">
                  <a:pos x="84641" y="0"/>
                </a:cxn>
                <a:cxn ang="0">
                  <a:pos x="83044" y="524"/>
                </a:cxn>
                <a:cxn ang="0">
                  <a:pos x="82512" y="1572"/>
                </a:cxn>
                <a:cxn ang="0">
                  <a:pos x="82512" y="1572"/>
                </a:cxn>
              </a:cxnLst>
              <a:rect l="0" t="0" r="0" b="0"/>
              <a:pathLst>
                <a:path w="167" h="206">
                  <a:moveTo>
                    <a:pt x="155" y="3"/>
                  </a:moveTo>
                  <a:lnTo>
                    <a:pt x="155" y="3"/>
                  </a:lnTo>
                  <a:lnTo>
                    <a:pt x="136" y="27"/>
                  </a:lnTo>
                  <a:lnTo>
                    <a:pt x="117" y="52"/>
                  </a:lnTo>
                  <a:lnTo>
                    <a:pt x="77" y="99"/>
                  </a:lnTo>
                  <a:lnTo>
                    <a:pt x="38" y="147"/>
                  </a:lnTo>
                  <a:lnTo>
                    <a:pt x="19" y="171"/>
                  </a:lnTo>
                  <a:lnTo>
                    <a:pt x="1" y="195"/>
                  </a:lnTo>
                  <a:lnTo>
                    <a:pt x="1" y="195"/>
                  </a:lnTo>
                  <a:lnTo>
                    <a:pt x="0" y="198"/>
                  </a:lnTo>
                  <a:lnTo>
                    <a:pt x="1" y="201"/>
                  </a:lnTo>
                  <a:lnTo>
                    <a:pt x="1" y="204"/>
                  </a:lnTo>
                  <a:lnTo>
                    <a:pt x="4" y="205"/>
                  </a:lnTo>
                  <a:lnTo>
                    <a:pt x="7" y="205"/>
                  </a:lnTo>
                  <a:lnTo>
                    <a:pt x="9" y="206"/>
                  </a:lnTo>
                  <a:lnTo>
                    <a:pt x="11" y="205"/>
                  </a:lnTo>
                  <a:lnTo>
                    <a:pt x="13" y="202"/>
                  </a:lnTo>
                  <a:lnTo>
                    <a:pt x="13" y="202"/>
                  </a:lnTo>
                  <a:lnTo>
                    <a:pt x="31" y="178"/>
                  </a:lnTo>
                  <a:lnTo>
                    <a:pt x="50" y="153"/>
                  </a:lnTo>
                  <a:lnTo>
                    <a:pt x="89" y="106"/>
                  </a:lnTo>
                  <a:lnTo>
                    <a:pt x="129" y="58"/>
                  </a:lnTo>
                  <a:lnTo>
                    <a:pt x="148" y="34"/>
                  </a:lnTo>
                  <a:lnTo>
                    <a:pt x="165" y="10"/>
                  </a:lnTo>
                  <a:lnTo>
                    <a:pt x="165" y="10"/>
                  </a:lnTo>
                  <a:lnTo>
                    <a:pt x="167" y="7"/>
                  </a:lnTo>
                  <a:lnTo>
                    <a:pt x="167" y="5"/>
                  </a:lnTo>
                  <a:lnTo>
                    <a:pt x="165" y="3"/>
                  </a:lnTo>
                  <a:lnTo>
                    <a:pt x="164" y="1"/>
                  </a:lnTo>
                  <a:lnTo>
                    <a:pt x="161" y="0"/>
                  </a:lnTo>
                  <a:lnTo>
                    <a:pt x="159" y="0"/>
                  </a:lnTo>
                  <a:lnTo>
                    <a:pt x="156" y="1"/>
                  </a:lnTo>
                  <a:lnTo>
                    <a:pt x="155" y="3"/>
                  </a:lnTo>
                  <a:lnTo>
                    <a:pt x="15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3" name="Freeform 2284"/>
            <p:cNvSpPr/>
            <p:nvPr/>
          </p:nvSpPr>
          <p:spPr>
            <a:xfrm>
              <a:off x="7859714" y="5856288"/>
              <a:ext cx="119063" cy="146050"/>
            </a:xfrm>
            <a:custGeom>
              <a:avLst/>
              <a:gdLst/>
              <a:ahLst/>
              <a:cxnLst>
                <a:cxn ang="0">
                  <a:pos x="112713" y="1055"/>
                </a:cxn>
                <a:cxn ang="0">
                  <a:pos x="112713" y="1055"/>
                </a:cxn>
                <a:cxn ang="0">
                  <a:pos x="106892" y="6854"/>
                </a:cxn>
                <a:cxn ang="0">
                  <a:pos x="102130" y="13709"/>
                </a:cxn>
                <a:cxn ang="0">
                  <a:pos x="96838" y="20036"/>
                </a:cxn>
                <a:cxn ang="0">
                  <a:pos x="92075" y="26890"/>
                </a:cxn>
                <a:cxn ang="0">
                  <a:pos x="92075" y="26890"/>
                </a:cxn>
                <a:cxn ang="0">
                  <a:pos x="77259" y="43235"/>
                </a:cxn>
                <a:cxn ang="0">
                  <a:pos x="70909" y="51671"/>
                </a:cxn>
                <a:cxn ang="0">
                  <a:pos x="64559" y="61162"/>
                </a:cxn>
                <a:cxn ang="0">
                  <a:pos x="64559" y="61162"/>
                </a:cxn>
                <a:cxn ang="0">
                  <a:pos x="56621" y="71180"/>
                </a:cxn>
                <a:cxn ang="0">
                  <a:pos x="48684" y="81197"/>
                </a:cxn>
                <a:cxn ang="0">
                  <a:pos x="32808" y="101233"/>
                </a:cxn>
                <a:cxn ang="0">
                  <a:pos x="16404" y="120214"/>
                </a:cxn>
                <a:cxn ang="0">
                  <a:pos x="529" y="141305"/>
                </a:cxn>
                <a:cxn ang="0">
                  <a:pos x="529" y="141305"/>
                </a:cxn>
                <a:cxn ang="0">
                  <a:pos x="0" y="142359"/>
                </a:cxn>
                <a:cxn ang="0">
                  <a:pos x="529" y="143941"/>
                </a:cxn>
                <a:cxn ang="0">
                  <a:pos x="529" y="144468"/>
                </a:cxn>
                <a:cxn ang="0">
                  <a:pos x="2117" y="145523"/>
                </a:cxn>
                <a:cxn ang="0">
                  <a:pos x="3704" y="146050"/>
                </a:cxn>
                <a:cxn ang="0">
                  <a:pos x="4233" y="146050"/>
                </a:cxn>
                <a:cxn ang="0">
                  <a:pos x="5821" y="145523"/>
                </a:cxn>
                <a:cxn ang="0">
                  <a:pos x="6879" y="144468"/>
                </a:cxn>
                <a:cxn ang="0">
                  <a:pos x="6879" y="144468"/>
                </a:cxn>
                <a:cxn ang="0">
                  <a:pos x="13758" y="135505"/>
                </a:cxn>
                <a:cxn ang="0">
                  <a:pos x="20638" y="126542"/>
                </a:cxn>
                <a:cxn ang="0">
                  <a:pos x="35983" y="109669"/>
                </a:cxn>
                <a:cxn ang="0">
                  <a:pos x="50271" y="91743"/>
                </a:cxn>
                <a:cxn ang="0">
                  <a:pos x="57150" y="83306"/>
                </a:cxn>
                <a:cxn ang="0">
                  <a:pos x="64029" y="73816"/>
                </a:cxn>
                <a:cxn ang="0">
                  <a:pos x="64029" y="73816"/>
                </a:cxn>
                <a:cxn ang="0">
                  <a:pos x="77259" y="54307"/>
                </a:cxn>
                <a:cxn ang="0">
                  <a:pos x="84667" y="45344"/>
                </a:cxn>
                <a:cxn ang="0">
                  <a:pos x="92075" y="36908"/>
                </a:cxn>
                <a:cxn ang="0">
                  <a:pos x="92075" y="36908"/>
                </a:cxn>
                <a:cxn ang="0">
                  <a:pos x="98425" y="28999"/>
                </a:cxn>
                <a:cxn ang="0">
                  <a:pos x="104775" y="21090"/>
                </a:cxn>
                <a:cxn ang="0">
                  <a:pos x="111125" y="13181"/>
                </a:cxn>
                <a:cxn ang="0">
                  <a:pos x="117475" y="5800"/>
                </a:cxn>
                <a:cxn ang="0">
                  <a:pos x="117475" y="5800"/>
                </a:cxn>
                <a:cxn ang="0">
                  <a:pos x="119063" y="4218"/>
                </a:cxn>
                <a:cxn ang="0">
                  <a:pos x="119063" y="3164"/>
                </a:cxn>
                <a:cxn ang="0">
                  <a:pos x="119063" y="2109"/>
                </a:cxn>
                <a:cxn ang="0">
                  <a:pos x="118534" y="1055"/>
                </a:cxn>
                <a:cxn ang="0">
                  <a:pos x="116946" y="0"/>
                </a:cxn>
                <a:cxn ang="0">
                  <a:pos x="115359" y="0"/>
                </a:cxn>
                <a:cxn ang="0">
                  <a:pos x="114300" y="0"/>
                </a:cxn>
                <a:cxn ang="0">
                  <a:pos x="112713" y="1055"/>
                </a:cxn>
                <a:cxn ang="0">
                  <a:pos x="112713" y="1055"/>
                </a:cxn>
              </a:cxnLst>
              <a:rect l="0" t="0" r="0" b="0"/>
              <a:pathLst>
                <a:path w="225" h="277">
                  <a:moveTo>
                    <a:pt x="213" y="2"/>
                  </a:moveTo>
                  <a:lnTo>
                    <a:pt x="213" y="2"/>
                  </a:lnTo>
                  <a:lnTo>
                    <a:pt x="202" y="13"/>
                  </a:lnTo>
                  <a:lnTo>
                    <a:pt x="193" y="26"/>
                  </a:lnTo>
                  <a:lnTo>
                    <a:pt x="183" y="38"/>
                  </a:lnTo>
                  <a:lnTo>
                    <a:pt x="174" y="51"/>
                  </a:lnTo>
                  <a:lnTo>
                    <a:pt x="174" y="51"/>
                  </a:lnTo>
                  <a:lnTo>
                    <a:pt x="146" y="82"/>
                  </a:lnTo>
                  <a:lnTo>
                    <a:pt x="134" y="98"/>
                  </a:lnTo>
                  <a:lnTo>
                    <a:pt x="122" y="116"/>
                  </a:lnTo>
                  <a:lnTo>
                    <a:pt x="122" y="116"/>
                  </a:lnTo>
                  <a:lnTo>
                    <a:pt x="107" y="135"/>
                  </a:lnTo>
                  <a:lnTo>
                    <a:pt x="92" y="154"/>
                  </a:lnTo>
                  <a:lnTo>
                    <a:pt x="62" y="192"/>
                  </a:lnTo>
                  <a:lnTo>
                    <a:pt x="31" y="228"/>
                  </a:lnTo>
                  <a:lnTo>
                    <a:pt x="1" y="268"/>
                  </a:lnTo>
                  <a:lnTo>
                    <a:pt x="1" y="268"/>
                  </a:lnTo>
                  <a:lnTo>
                    <a:pt x="0" y="270"/>
                  </a:lnTo>
                  <a:lnTo>
                    <a:pt x="1" y="273"/>
                  </a:lnTo>
                  <a:lnTo>
                    <a:pt x="1" y="274"/>
                  </a:lnTo>
                  <a:lnTo>
                    <a:pt x="4" y="276"/>
                  </a:lnTo>
                  <a:lnTo>
                    <a:pt x="7" y="277"/>
                  </a:lnTo>
                  <a:lnTo>
                    <a:pt x="8" y="277"/>
                  </a:lnTo>
                  <a:lnTo>
                    <a:pt x="11" y="276"/>
                  </a:lnTo>
                  <a:lnTo>
                    <a:pt x="13" y="274"/>
                  </a:lnTo>
                  <a:lnTo>
                    <a:pt x="13" y="274"/>
                  </a:lnTo>
                  <a:lnTo>
                    <a:pt x="26" y="257"/>
                  </a:lnTo>
                  <a:lnTo>
                    <a:pt x="39" y="240"/>
                  </a:lnTo>
                  <a:lnTo>
                    <a:pt x="68" y="208"/>
                  </a:lnTo>
                  <a:lnTo>
                    <a:pt x="95" y="174"/>
                  </a:lnTo>
                  <a:lnTo>
                    <a:pt x="108" y="158"/>
                  </a:lnTo>
                  <a:lnTo>
                    <a:pt x="121" y="140"/>
                  </a:lnTo>
                  <a:lnTo>
                    <a:pt x="121" y="140"/>
                  </a:lnTo>
                  <a:lnTo>
                    <a:pt x="146" y="103"/>
                  </a:lnTo>
                  <a:lnTo>
                    <a:pt x="160" y="86"/>
                  </a:lnTo>
                  <a:lnTo>
                    <a:pt x="174" y="70"/>
                  </a:lnTo>
                  <a:lnTo>
                    <a:pt x="174" y="70"/>
                  </a:lnTo>
                  <a:lnTo>
                    <a:pt x="186" y="55"/>
                  </a:lnTo>
                  <a:lnTo>
                    <a:pt x="198" y="40"/>
                  </a:lnTo>
                  <a:lnTo>
                    <a:pt x="210" y="25"/>
                  </a:lnTo>
                  <a:lnTo>
                    <a:pt x="222" y="11"/>
                  </a:lnTo>
                  <a:lnTo>
                    <a:pt x="222" y="11"/>
                  </a:lnTo>
                  <a:lnTo>
                    <a:pt x="225" y="8"/>
                  </a:lnTo>
                  <a:lnTo>
                    <a:pt x="225" y="6"/>
                  </a:lnTo>
                  <a:lnTo>
                    <a:pt x="225" y="4"/>
                  </a:lnTo>
                  <a:lnTo>
                    <a:pt x="224" y="2"/>
                  </a:lnTo>
                  <a:lnTo>
                    <a:pt x="221" y="0"/>
                  </a:lnTo>
                  <a:lnTo>
                    <a:pt x="218" y="0"/>
                  </a:lnTo>
                  <a:lnTo>
                    <a:pt x="216" y="0"/>
                  </a:lnTo>
                  <a:lnTo>
                    <a:pt x="213" y="2"/>
                  </a:lnTo>
                  <a:lnTo>
                    <a:pt x="213"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4" name="Freeform 2285"/>
            <p:cNvSpPr/>
            <p:nvPr/>
          </p:nvSpPr>
          <p:spPr>
            <a:xfrm>
              <a:off x="7859714" y="5897563"/>
              <a:ext cx="134938" cy="150813"/>
            </a:xfrm>
            <a:custGeom>
              <a:avLst/>
              <a:gdLst/>
              <a:ahLst/>
              <a:cxnLst>
                <a:cxn ang="0">
                  <a:pos x="130194" y="1066"/>
                </a:cxn>
                <a:cxn ang="0">
                  <a:pos x="130194" y="1066"/>
                </a:cxn>
                <a:cxn ang="0">
                  <a:pos x="120706" y="7461"/>
                </a:cxn>
                <a:cxn ang="0">
                  <a:pos x="112800" y="14389"/>
                </a:cxn>
                <a:cxn ang="0">
                  <a:pos x="104893" y="21849"/>
                </a:cxn>
                <a:cxn ang="0">
                  <a:pos x="96987" y="30376"/>
                </a:cxn>
                <a:cxn ang="0">
                  <a:pos x="82755" y="47429"/>
                </a:cxn>
                <a:cxn ang="0">
                  <a:pos x="68523" y="63949"/>
                </a:cxn>
                <a:cxn ang="0">
                  <a:pos x="68523" y="63949"/>
                </a:cxn>
                <a:cxn ang="0">
                  <a:pos x="50602" y="83134"/>
                </a:cxn>
                <a:cxn ang="0">
                  <a:pos x="33735" y="103384"/>
                </a:cxn>
                <a:cxn ang="0">
                  <a:pos x="16867" y="123635"/>
                </a:cxn>
                <a:cxn ang="0">
                  <a:pos x="527" y="145484"/>
                </a:cxn>
                <a:cxn ang="0">
                  <a:pos x="527" y="145484"/>
                </a:cxn>
                <a:cxn ang="0">
                  <a:pos x="0" y="147083"/>
                </a:cxn>
                <a:cxn ang="0">
                  <a:pos x="527" y="147616"/>
                </a:cxn>
                <a:cxn ang="0">
                  <a:pos x="527" y="149214"/>
                </a:cxn>
                <a:cxn ang="0">
                  <a:pos x="2108" y="149747"/>
                </a:cxn>
                <a:cxn ang="0">
                  <a:pos x="3690" y="150813"/>
                </a:cxn>
                <a:cxn ang="0">
                  <a:pos x="4217" y="150813"/>
                </a:cxn>
                <a:cxn ang="0">
                  <a:pos x="5798" y="149747"/>
                </a:cxn>
                <a:cxn ang="0">
                  <a:pos x="6852" y="149214"/>
                </a:cxn>
                <a:cxn ang="0">
                  <a:pos x="6852" y="149214"/>
                </a:cxn>
                <a:cxn ang="0">
                  <a:pos x="21611" y="129497"/>
                </a:cxn>
                <a:cxn ang="0">
                  <a:pos x="36897" y="110312"/>
                </a:cxn>
                <a:cxn ang="0">
                  <a:pos x="52710" y="92193"/>
                </a:cxn>
                <a:cxn ang="0">
                  <a:pos x="68523" y="74074"/>
                </a:cxn>
                <a:cxn ang="0">
                  <a:pos x="68523" y="74074"/>
                </a:cxn>
                <a:cxn ang="0">
                  <a:pos x="84336" y="55955"/>
                </a:cxn>
                <a:cxn ang="0">
                  <a:pos x="99095" y="38369"/>
                </a:cxn>
                <a:cxn ang="0">
                  <a:pos x="107002" y="29843"/>
                </a:cxn>
                <a:cxn ang="0">
                  <a:pos x="115962" y="21316"/>
                </a:cxn>
                <a:cxn ang="0">
                  <a:pos x="124396" y="13856"/>
                </a:cxn>
                <a:cxn ang="0">
                  <a:pos x="133884" y="6928"/>
                </a:cxn>
                <a:cxn ang="0">
                  <a:pos x="133884" y="6928"/>
                </a:cxn>
                <a:cxn ang="0">
                  <a:pos x="134411" y="5862"/>
                </a:cxn>
                <a:cxn ang="0">
                  <a:pos x="134938" y="4263"/>
                </a:cxn>
                <a:cxn ang="0">
                  <a:pos x="134938" y="3197"/>
                </a:cxn>
                <a:cxn ang="0">
                  <a:pos x="134411" y="1599"/>
                </a:cxn>
                <a:cxn ang="0">
                  <a:pos x="133884" y="1066"/>
                </a:cxn>
                <a:cxn ang="0">
                  <a:pos x="132302" y="0"/>
                </a:cxn>
                <a:cxn ang="0">
                  <a:pos x="131775" y="0"/>
                </a:cxn>
                <a:cxn ang="0">
                  <a:pos x="130194" y="1066"/>
                </a:cxn>
                <a:cxn ang="0">
                  <a:pos x="130194" y="1066"/>
                </a:cxn>
              </a:cxnLst>
              <a:rect l="0" t="0" r="0" b="0"/>
              <a:pathLst>
                <a:path w="256" h="283">
                  <a:moveTo>
                    <a:pt x="247" y="2"/>
                  </a:moveTo>
                  <a:lnTo>
                    <a:pt x="247" y="2"/>
                  </a:lnTo>
                  <a:lnTo>
                    <a:pt x="229" y="14"/>
                  </a:lnTo>
                  <a:lnTo>
                    <a:pt x="214" y="27"/>
                  </a:lnTo>
                  <a:lnTo>
                    <a:pt x="199" y="41"/>
                  </a:lnTo>
                  <a:lnTo>
                    <a:pt x="184" y="57"/>
                  </a:lnTo>
                  <a:lnTo>
                    <a:pt x="157" y="89"/>
                  </a:lnTo>
                  <a:lnTo>
                    <a:pt x="130" y="120"/>
                  </a:lnTo>
                  <a:lnTo>
                    <a:pt x="130" y="120"/>
                  </a:lnTo>
                  <a:lnTo>
                    <a:pt x="96" y="156"/>
                  </a:lnTo>
                  <a:lnTo>
                    <a:pt x="64" y="194"/>
                  </a:lnTo>
                  <a:lnTo>
                    <a:pt x="32" y="232"/>
                  </a:lnTo>
                  <a:lnTo>
                    <a:pt x="1" y="273"/>
                  </a:lnTo>
                  <a:lnTo>
                    <a:pt x="1" y="273"/>
                  </a:lnTo>
                  <a:lnTo>
                    <a:pt x="0" y="276"/>
                  </a:lnTo>
                  <a:lnTo>
                    <a:pt x="1" y="277"/>
                  </a:lnTo>
                  <a:lnTo>
                    <a:pt x="1" y="280"/>
                  </a:lnTo>
                  <a:lnTo>
                    <a:pt x="4" y="281"/>
                  </a:lnTo>
                  <a:lnTo>
                    <a:pt x="7" y="283"/>
                  </a:lnTo>
                  <a:lnTo>
                    <a:pt x="8" y="283"/>
                  </a:lnTo>
                  <a:lnTo>
                    <a:pt x="11" y="281"/>
                  </a:lnTo>
                  <a:lnTo>
                    <a:pt x="13" y="280"/>
                  </a:lnTo>
                  <a:lnTo>
                    <a:pt x="13" y="280"/>
                  </a:lnTo>
                  <a:lnTo>
                    <a:pt x="41" y="243"/>
                  </a:lnTo>
                  <a:lnTo>
                    <a:pt x="70" y="207"/>
                  </a:lnTo>
                  <a:lnTo>
                    <a:pt x="100" y="173"/>
                  </a:lnTo>
                  <a:lnTo>
                    <a:pt x="130" y="139"/>
                  </a:lnTo>
                  <a:lnTo>
                    <a:pt x="130" y="139"/>
                  </a:lnTo>
                  <a:lnTo>
                    <a:pt x="160" y="105"/>
                  </a:lnTo>
                  <a:lnTo>
                    <a:pt x="188" y="72"/>
                  </a:lnTo>
                  <a:lnTo>
                    <a:pt x="203" y="56"/>
                  </a:lnTo>
                  <a:lnTo>
                    <a:pt x="220" y="40"/>
                  </a:lnTo>
                  <a:lnTo>
                    <a:pt x="236" y="26"/>
                  </a:lnTo>
                  <a:lnTo>
                    <a:pt x="254" y="13"/>
                  </a:lnTo>
                  <a:lnTo>
                    <a:pt x="254" y="13"/>
                  </a:lnTo>
                  <a:lnTo>
                    <a:pt x="255" y="11"/>
                  </a:lnTo>
                  <a:lnTo>
                    <a:pt x="256" y="8"/>
                  </a:lnTo>
                  <a:lnTo>
                    <a:pt x="256" y="6"/>
                  </a:lnTo>
                  <a:lnTo>
                    <a:pt x="255" y="3"/>
                  </a:lnTo>
                  <a:lnTo>
                    <a:pt x="254" y="2"/>
                  </a:lnTo>
                  <a:lnTo>
                    <a:pt x="251" y="0"/>
                  </a:lnTo>
                  <a:lnTo>
                    <a:pt x="250" y="0"/>
                  </a:lnTo>
                  <a:lnTo>
                    <a:pt x="247" y="2"/>
                  </a:lnTo>
                  <a:lnTo>
                    <a:pt x="247"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5" name="Freeform 2286"/>
            <p:cNvSpPr/>
            <p:nvPr/>
          </p:nvSpPr>
          <p:spPr>
            <a:xfrm>
              <a:off x="7864476" y="5945188"/>
              <a:ext cx="120650" cy="131763"/>
            </a:xfrm>
            <a:custGeom>
              <a:avLst/>
              <a:gdLst/>
              <a:ahLst/>
              <a:cxnLst>
                <a:cxn ang="0">
                  <a:pos x="114829" y="533"/>
                </a:cxn>
                <a:cxn ang="0">
                  <a:pos x="114829" y="533"/>
                </a:cxn>
                <a:cxn ang="0">
                  <a:pos x="105833" y="12803"/>
                </a:cxn>
                <a:cxn ang="0">
                  <a:pos x="94721" y="24005"/>
                </a:cxn>
                <a:cxn ang="0">
                  <a:pos x="74083" y="46410"/>
                </a:cxn>
                <a:cxn ang="0">
                  <a:pos x="51858" y="67749"/>
                </a:cxn>
                <a:cxn ang="0">
                  <a:pos x="30162" y="89620"/>
                </a:cxn>
                <a:cxn ang="0">
                  <a:pos x="30162" y="89620"/>
                </a:cxn>
                <a:cxn ang="0">
                  <a:pos x="23283" y="96022"/>
                </a:cxn>
                <a:cxn ang="0">
                  <a:pos x="12171" y="107758"/>
                </a:cxn>
                <a:cxn ang="0">
                  <a:pos x="7408" y="114159"/>
                </a:cxn>
                <a:cxn ang="0">
                  <a:pos x="3175" y="120027"/>
                </a:cxn>
                <a:cxn ang="0">
                  <a:pos x="1058" y="125895"/>
                </a:cxn>
                <a:cxn ang="0">
                  <a:pos x="0" y="128029"/>
                </a:cxn>
                <a:cxn ang="0">
                  <a:pos x="1058" y="129629"/>
                </a:cxn>
                <a:cxn ang="0">
                  <a:pos x="1058" y="129629"/>
                </a:cxn>
                <a:cxn ang="0">
                  <a:pos x="1588" y="130696"/>
                </a:cxn>
                <a:cxn ang="0">
                  <a:pos x="3175" y="131763"/>
                </a:cxn>
                <a:cxn ang="0">
                  <a:pos x="4763" y="131763"/>
                </a:cxn>
                <a:cxn ang="0">
                  <a:pos x="5292" y="130696"/>
                </a:cxn>
                <a:cxn ang="0">
                  <a:pos x="6879" y="130163"/>
                </a:cxn>
                <a:cxn ang="0">
                  <a:pos x="7408" y="128562"/>
                </a:cxn>
                <a:cxn ang="0">
                  <a:pos x="7408" y="127495"/>
                </a:cxn>
                <a:cxn ang="0">
                  <a:pos x="6879" y="125895"/>
                </a:cxn>
                <a:cxn ang="0">
                  <a:pos x="6879" y="125895"/>
                </a:cxn>
                <a:cxn ang="0">
                  <a:pos x="7937" y="127495"/>
                </a:cxn>
                <a:cxn ang="0">
                  <a:pos x="7937" y="127495"/>
                </a:cxn>
                <a:cxn ang="0">
                  <a:pos x="10054" y="123761"/>
                </a:cxn>
                <a:cxn ang="0">
                  <a:pos x="10054" y="123761"/>
                </a:cxn>
                <a:cxn ang="0">
                  <a:pos x="17992" y="114159"/>
                </a:cxn>
                <a:cxn ang="0">
                  <a:pos x="17992" y="114159"/>
                </a:cxn>
                <a:cxn ang="0">
                  <a:pos x="32279" y="97622"/>
                </a:cxn>
                <a:cxn ang="0">
                  <a:pos x="48154" y="81085"/>
                </a:cxn>
                <a:cxn ang="0">
                  <a:pos x="48154" y="81085"/>
                </a:cxn>
                <a:cxn ang="0">
                  <a:pos x="67204" y="62948"/>
                </a:cxn>
                <a:cxn ang="0">
                  <a:pos x="84667" y="44810"/>
                </a:cxn>
                <a:cxn ang="0">
                  <a:pos x="103717" y="26139"/>
                </a:cxn>
                <a:cxn ang="0">
                  <a:pos x="112183" y="16004"/>
                </a:cxn>
                <a:cxn ang="0">
                  <a:pos x="120121" y="5868"/>
                </a:cxn>
                <a:cxn ang="0">
                  <a:pos x="120121" y="5868"/>
                </a:cxn>
                <a:cxn ang="0">
                  <a:pos x="120650" y="4801"/>
                </a:cxn>
                <a:cxn ang="0">
                  <a:pos x="120650" y="3734"/>
                </a:cxn>
                <a:cxn ang="0">
                  <a:pos x="120650" y="2134"/>
                </a:cxn>
                <a:cxn ang="0">
                  <a:pos x="120121" y="533"/>
                </a:cxn>
                <a:cxn ang="0">
                  <a:pos x="118533" y="0"/>
                </a:cxn>
                <a:cxn ang="0">
                  <a:pos x="118004" y="0"/>
                </a:cxn>
                <a:cxn ang="0">
                  <a:pos x="116417" y="0"/>
                </a:cxn>
                <a:cxn ang="0">
                  <a:pos x="114829" y="533"/>
                </a:cxn>
                <a:cxn ang="0">
                  <a:pos x="114829" y="533"/>
                </a:cxn>
              </a:cxnLst>
              <a:rect l="0" t="0" r="0" b="0"/>
              <a:pathLst>
                <a:path w="228" h="247">
                  <a:moveTo>
                    <a:pt x="217" y="1"/>
                  </a:moveTo>
                  <a:lnTo>
                    <a:pt x="217" y="1"/>
                  </a:lnTo>
                  <a:lnTo>
                    <a:pt x="200" y="24"/>
                  </a:lnTo>
                  <a:lnTo>
                    <a:pt x="179" y="45"/>
                  </a:lnTo>
                  <a:lnTo>
                    <a:pt x="140" y="87"/>
                  </a:lnTo>
                  <a:lnTo>
                    <a:pt x="98" y="127"/>
                  </a:lnTo>
                  <a:lnTo>
                    <a:pt x="57" y="168"/>
                  </a:lnTo>
                  <a:lnTo>
                    <a:pt x="57" y="168"/>
                  </a:lnTo>
                  <a:lnTo>
                    <a:pt x="44" y="180"/>
                  </a:lnTo>
                  <a:lnTo>
                    <a:pt x="23" y="202"/>
                  </a:lnTo>
                  <a:lnTo>
                    <a:pt x="14" y="214"/>
                  </a:lnTo>
                  <a:lnTo>
                    <a:pt x="6" y="225"/>
                  </a:lnTo>
                  <a:lnTo>
                    <a:pt x="2" y="236"/>
                  </a:lnTo>
                  <a:lnTo>
                    <a:pt x="0" y="240"/>
                  </a:lnTo>
                  <a:lnTo>
                    <a:pt x="2" y="243"/>
                  </a:lnTo>
                  <a:lnTo>
                    <a:pt x="2" y="243"/>
                  </a:lnTo>
                  <a:lnTo>
                    <a:pt x="3" y="245"/>
                  </a:lnTo>
                  <a:lnTo>
                    <a:pt x="6" y="247"/>
                  </a:lnTo>
                  <a:lnTo>
                    <a:pt x="9" y="247"/>
                  </a:lnTo>
                  <a:lnTo>
                    <a:pt x="10" y="245"/>
                  </a:lnTo>
                  <a:lnTo>
                    <a:pt x="13" y="244"/>
                  </a:lnTo>
                  <a:lnTo>
                    <a:pt x="14" y="241"/>
                  </a:lnTo>
                  <a:lnTo>
                    <a:pt x="14" y="239"/>
                  </a:lnTo>
                  <a:lnTo>
                    <a:pt x="13" y="236"/>
                  </a:lnTo>
                  <a:lnTo>
                    <a:pt x="13" y="236"/>
                  </a:lnTo>
                  <a:lnTo>
                    <a:pt x="15" y="239"/>
                  </a:lnTo>
                  <a:lnTo>
                    <a:pt x="15" y="239"/>
                  </a:lnTo>
                  <a:lnTo>
                    <a:pt x="19" y="232"/>
                  </a:lnTo>
                  <a:lnTo>
                    <a:pt x="19" y="232"/>
                  </a:lnTo>
                  <a:lnTo>
                    <a:pt x="34" y="214"/>
                  </a:lnTo>
                  <a:lnTo>
                    <a:pt x="34" y="214"/>
                  </a:lnTo>
                  <a:lnTo>
                    <a:pt x="61" y="183"/>
                  </a:lnTo>
                  <a:lnTo>
                    <a:pt x="91" y="152"/>
                  </a:lnTo>
                  <a:lnTo>
                    <a:pt x="91" y="152"/>
                  </a:lnTo>
                  <a:lnTo>
                    <a:pt x="127" y="118"/>
                  </a:lnTo>
                  <a:lnTo>
                    <a:pt x="160" y="84"/>
                  </a:lnTo>
                  <a:lnTo>
                    <a:pt x="196" y="49"/>
                  </a:lnTo>
                  <a:lnTo>
                    <a:pt x="212" y="30"/>
                  </a:lnTo>
                  <a:lnTo>
                    <a:pt x="227" y="11"/>
                  </a:lnTo>
                  <a:lnTo>
                    <a:pt x="227" y="11"/>
                  </a:lnTo>
                  <a:lnTo>
                    <a:pt x="228" y="9"/>
                  </a:lnTo>
                  <a:lnTo>
                    <a:pt x="228" y="7"/>
                  </a:lnTo>
                  <a:lnTo>
                    <a:pt x="228" y="4"/>
                  </a:lnTo>
                  <a:lnTo>
                    <a:pt x="227" y="1"/>
                  </a:lnTo>
                  <a:lnTo>
                    <a:pt x="224" y="0"/>
                  </a:lnTo>
                  <a:lnTo>
                    <a:pt x="223" y="0"/>
                  </a:lnTo>
                  <a:lnTo>
                    <a:pt x="220" y="0"/>
                  </a:lnTo>
                  <a:lnTo>
                    <a:pt x="217" y="1"/>
                  </a:lnTo>
                  <a:lnTo>
                    <a:pt x="217"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6" name="Freeform 2287"/>
            <p:cNvSpPr/>
            <p:nvPr/>
          </p:nvSpPr>
          <p:spPr>
            <a:xfrm>
              <a:off x="7869239" y="5973763"/>
              <a:ext cx="128588" cy="149225"/>
            </a:xfrm>
            <a:custGeom>
              <a:avLst/>
              <a:gdLst/>
              <a:ahLst/>
              <a:cxnLst>
                <a:cxn ang="0">
                  <a:pos x="123252" y="1058"/>
                </a:cxn>
                <a:cxn ang="0">
                  <a:pos x="123252" y="1058"/>
                </a:cxn>
                <a:cxn ang="0">
                  <a:pos x="106178" y="17463"/>
                </a:cxn>
                <a:cxn ang="0">
                  <a:pos x="90172" y="33867"/>
                </a:cxn>
                <a:cxn ang="0">
                  <a:pos x="75232" y="51858"/>
                </a:cxn>
                <a:cxn ang="0">
                  <a:pos x="60826" y="69850"/>
                </a:cxn>
                <a:cxn ang="0">
                  <a:pos x="60826" y="69850"/>
                </a:cxn>
                <a:cxn ang="0">
                  <a:pos x="52822" y="78846"/>
                </a:cxn>
                <a:cxn ang="0">
                  <a:pos x="44819" y="87842"/>
                </a:cxn>
                <a:cxn ang="0">
                  <a:pos x="28812" y="105833"/>
                </a:cxn>
                <a:cxn ang="0">
                  <a:pos x="20809" y="114300"/>
                </a:cxn>
                <a:cxn ang="0">
                  <a:pos x="13873" y="123296"/>
                </a:cxn>
                <a:cxn ang="0">
                  <a:pos x="6403" y="133350"/>
                </a:cxn>
                <a:cxn ang="0">
                  <a:pos x="534" y="143404"/>
                </a:cxn>
                <a:cxn ang="0">
                  <a:pos x="534" y="143404"/>
                </a:cxn>
                <a:cxn ang="0">
                  <a:pos x="0" y="146050"/>
                </a:cxn>
                <a:cxn ang="0">
                  <a:pos x="0" y="146579"/>
                </a:cxn>
                <a:cxn ang="0">
                  <a:pos x="534" y="148167"/>
                </a:cxn>
                <a:cxn ang="0">
                  <a:pos x="1601" y="148696"/>
                </a:cxn>
                <a:cxn ang="0">
                  <a:pos x="2668" y="149225"/>
                </a:cxn>
                <a:cxn ang="0">
                  <a:pos x="4268" y="149225"/>
                </a:cxn>
                <a:cxn ang="0">
                  <a:pos x="5869" y="148696"/>
                </a:cxn>
                <a:cxn ang="0">
                  <a:pos x="6403" y="147108"/>
                </a:cxn>
                <a:cxn ang="0">
                  <a:pos x="6403" y="147108"/>
                </a:cxn>
                <a:cxn ang="0">
                  <a:pos x="12272" y="137054"/>
                </a:cxn>
                <a:cxn ang="0">
                  <a:pos x="18675" y="128058"/>
                </a:cxn>
                <a:cxn ang="0">
                  <a:pos x="26144" y="118533"/>
                </a:cxn>
                <a:cxn ang="0">
                  <a:pos x="33081" y="109008"/>
                </a:cxn>
                <a:cxn ang="0">
                  <a:pos x="49088" y="91017"/>
                </a:cxn>
                <a:cxn ang="0">
                  <a:pos x="65628" y="74613"/>
                </a:cxn>
                <a:cxn ang="0">
                  <a:pos x="65628" y="74613"/>
                </a:cxn>
                <a:cxn ang="0">
                  <a:pos x="73631" y="66146"/>
                </a:cxn>
                <a:cxn ang="0">
                  <a:pos x="81635" y="57679"/>
                </a:cxn>
                <a:cxn ang="0">
                  <a:pos x="96041" y="40217"/>
                </a:cxn>
                <a:cxn ang="0">
                  <a:pos x="111514" y="22225"/>
                </a:cxn>
                <a:cxn ang="0">
                  <a:pos x="119517" y="13758"/>
                </a:cxn>
                <a:cxn ang="0">
                  <a:pos x="128054" y="5821"/>
                </a:cxn>
                <a:cxn ang="0">
                  <a:pos x="128054" y="5821"/>
                </a:cxn>
                <a:cxn ang="0">
                  <a:pos x="128588" y="4233"/>
                </a:cxn>
                <a:cxn ang="0">
                  <a:pos x="128588" y="3704"/>
                </a:cxn>
                <a:cxn ang="0">
                  <a:pos x="128588" y="2117"/>
                </a:cxn>
                <a:cxn ang="0">
                  <a:pos x="128054" y="1058"/>
                </a:cxn>
                <a:cxn ang="0">
                  <a:pos x="126454" y="0"/>
                </a:cxn>
                <a:cxn ang="0">
                  <a:pos x="125920" y="0"/>
                </a:cxn>
                <a:cxn ang="0">
                  <a:pos x="124320" y="0"/>
                </a:cxn>
                <a:cxn ang="0">
                  <a:pos x="123252" y="1058"/>
                </a:cxn>
                <a:cxn ang="0">
                  <a:pos x="123252" y="1058"/>
                </a:cxn>
              </a:cxnLst>
              <a:rect l="0" t="0" r="0" b="0"/>
              <a:pathLst>
                <a:path w="241" h="282">
                  <a:moveTo>
                    <a:pt x="231" y="2"/>
                  </a:moveTo>
                  <a:lnTo>
                    <a:pt x="231" y="2"/>
                  </a:lnTo>
                  <a:lnTo>
                    <a:pt x="199" y="33"/>
                  </a:lnTo>
                  <a:lnTo>
                    <a:pt x="169" y="64"/>
                  </a:lnTo>
                  <a:lnTo>
                    <a:pt x="141" y="98"/>
                  </a:lnTo>
                  <a:lnTo>
                    <a:pt x="114" y="132"/>
                  </a:lnTo>
                  <a:lnTo>
                    <a:pt x="114" y="132"/>
                  </a:lnTo>
                  <a:lnTo>
                    <a:pt x="99" y="149"/>
                  </a:lnTo>
                  <a:lnTo>
                    <a:pt x="84" y="166"/>
                  </a:lnTo>
                  <a:lnTo>
                    <a:pt x="54" y="200"/>
                  </a:lnTo>
                  <a:lnTo>
                    <a:pt x="39" y="216"/>
                  </a:lnTo>
                  <a:lnTo>
                    <a:pt x="26" y="233"/>
                  </a:lnTo>
                  <a:lnTo>
                    <a:pt x="12" y="252"/>
                  </a:lnTo>
                  <a:lnTo>
                    <a:pt x="1" y="271"/>
                  </a:lnTo>
                  <a:lnTo>
                    <a:pt x="1" y="271"/>
                  </a:lnTo>
                  <a:lnTo>
                    <a:pt x="0" y="276"/>
                  </a:lnTo>
                  <a:lnTo>
                    <a:pt x="0" y="277"/>
                  </a:lnTo>
                  <a:lnTo>
                    <a:pt x="1" y="280"/>
                  </a:lnTo>
                  <a:lnTo>
                    <a:pt x="3" y="281"/>
                  </a:lnTo>
                  <a:lnTo>
                    <a:pt x="5" y="282"/>
                  </a:lnTo>
                  <a:lnTo>
                    <a:pt x="8" y="282"/>
                  </a:lnTo>
                  <a:lnTo>
                    <a:pt x="11" y="281"/>
                  </a:lnTo>
                  <a:lnTo>
                    <a:pt x="12" y="278"/>
                  </a:lnTo>
                  <a:lnTo>
                    <a:pt x="12" y="278"/>
                  </a:lnTo>
                  <a:lnTo>
                    <a:pt x="23" y="259"/>
                  </a:lnTo>
                  <a:lnTo>
                    <a:pt x="35" y="242"/>
                  </a:lnTo>
                  <a:lnTo>
                    <a:pt x="49" y="224"/>
                  </a:lnTo>
                  <a:lnTo>
                    <a:pt x="62" y="206"/>
                  </a:lnTo>
                  <a:lnTo>
                    <a:pt x="92" y="172"/>
                  </a:lnTo>
                  <a:lnTo>
                    <a:pt x="123" y="141"/>
                  </a:lnTo>
                  <a:lnTo>
                    <a:pt x="123" y="141"/>
                  </a:lnTo>
                  <a:lnTo>
                    <a:pt x="138" y="125"/>
                  </a:lnTo>
                  <a:lnTo>
                    <a:pt x="153" y="109"/>
                  </a:lnTo>
                  <a:lnTo>
                    <a:pt x="180" y="76"/>
                  </a:lnTo>
                  <a:lnTo>
                    <a:pt x="209" y="42"/>
                  </a:lnTo>
                  <a:lnTo>
                    <a:pt x="224" y="26"/>
                  </a:lnTo>
                  <a:lnTo>
                    <a:pt x="240" y="11"/>
                  </a:lnTo>
                  <a:lnTo>
                    <a:pt x="240" y="11"/>
                  </a:lnTo>
                  <a:lnTo>
                    <a:pt x="241" y="8"/>
                  </a:lnTo>
                  <a:lnTo>
                    <a:pt x="241" y="7"/>
                  </a:lnTo>
                  <a:lnTo>
                    <a:pt x="241" y="4"/>
                  </a:lnTo>
                  <a:lnTo>
                    <a:pt x="240" y="2"/>
                  </a:lnTo>
                  <a:lnTo>
                    <a:pt x="237" y="0"/>
                  </a:lnTo>
                  <a:lnTo>
                    <a:pt x="236" y="0"/>
                  </a:lnTo>
                  <a:lnTo>
                    <a:pt x="233" y="0"/>
                  </a:lnTo>
                  <a:lnTo>
                    <a:pt x="231" y="2"/>
                  </a:lnTo>
                  <a:lnTo>
                    <a:pt x="231"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7" name="Freeform 2288"/>
            <p:cNvSpPr/>
            <p:nvPr/>
          </p:nvSpPr>
          <p:spPr>
            <a:xfrm>
              <a:off x="7897814" y="5997575"/>
              <a:ext cx="115888" cy="119063"/>
            </a:xfrm>
            <a:custGeom>
              <a:avLst/>
              <a:gdLst/>
              <a:ahLst/>
              <a:cxnLst>
                <a:cxn ang="0">
                  <a:pos x="110596" y="0"/>
                </a:cxn>
                <a:cxn ang="0">
                  <a:pos x="110596" y="0"/>
                </a:cxn>
                <a:cxn ang="0">
                  <a:pos x="103188" y="5847"/>
                </a:cxn>
                <a:cxn ang="0">
                  <a:pos x="96309" y="11694"/>
                </a:cxn>
                <a:cxn ang="0">
                  <a:pos x="83609" y="23919"/>
                </a:cxn>
                <a:cxn ang="0">
                  <a:pos x="71967" y="37207"/>
                </a:cxn>
                <a:cxn ang="0">
                  <a:pos x="59796" y="51027"/>
                </a:cxn>
                <a:cxn ang="0">
                  <a:pos x="59796" y="51027"/>
                </a:cxn>
                <a:cxn ang="0">
                  <a:pos x="45509" y="66973"/>
                </a:cxn>
                <a:cxn ang="0">
                  <a:pos x="30692" y="82387"/>
                </a:cxn>
                <a:cxn ang="0">
                  <a:pos x="529" y="113216"/>
                </a:cxn>
                <a:cxn ang="0">
                  <a:pos x="529" y="113216"/>
                </a:cxn>
                <a:cxn ang="0">
                  <a:pos x="0" y="113748"/>
                </a:cxn>
                <a:cxn ang="0">
                  <a:pos x="0" y="115342"/>
                </a:cxn>
                <a:cxn ang="0">
                  <a:pos x="0" y="116937"/>
                </a:cxn>
                <a:cxn ang="0">
                  <a:pos x="529" y="117468"/>
                </a:cxn>
                <a:cxn ang="0">
                  <a:pos x="2117" y="119063"/>
                </a:cxn>
                <a:cxn ang="0">
                  <a:pos x="3175" y="119063"/>
                </a:cxn>
                <a:cxn ang="0">
                  <a:pos x="4233" y="119063"/>
                </a:cxn>
                <a:cxn ang="0">
                  <a:pos x="5821" y="118000"/>
                </a:cxn>
                <a:cxn ang="0">
                  <a:pos x="5821" y="118000"/>
                </a:cxn>
                <a:cxn ang="0">
                  <a:pos x="33867" y="89829"/>
                </a:cxn>
                <a:cxn ang="0">
                  <a:pos x="60325" y="61126"/>
                </a:cxn>
                <a:cxn ang="0">
                  <a:pos x="60325" y="61126"/>
                </a:cxn>
                <a:cxn ang="0">
                  <a:pos x="73554" y="46243"/>
                </a:cxn>
                <a:cxn ang="0">
                  <a:pos x="85725" y="32423"/>
                </a:cxn>
                <a:cxn ang="0">
                  <a:pos x="92605" y="24982"/>
                </a:cxn>
                <a:cxn ang="0">
                  <a:pos x="98955" y="18604"/>
                </a:cxn>
                <a:cxn ang="0">
                  <a:pos x="106363" y="12225"/>
                </a:cxn>
                <a:cxn ang="0">
                  <a:pos x="114300" y="6378"/>
                </a:cxn>
                <a:cxn ang="0">
                  <a:pos x="114300" y="6378"/>
                </a:cxn>
                <a:cxn ang="0">
                  <a:pos x="115888" y="4784"/>
                </a:cxn>
                <a:cxn ang="0">
                  <a:pos x="115888" y="4252"/>
                </a:cxn>
                <a:cxn ang="0">
                  <a:pos x="115888" y="2658"/>
                </a:cxn>
                <a:cxn ang="0">
                  <a:pos x="114830" y="1595"/>
                </a:cxn>
                <a:cxn ang="0">
                  <a:pos x="114300" y="532"/>
                </a:cxn>
                <a:cxn ang="0">
                  <a:pos x="113242" y="0"/>
                </a:cxn>
                <a:cxn ang="0">
                  <a:pos x="112184" y="0"/>
                </a:cxn>
                <a:cxn ang="0">
                  <a:pos x="110596" y="0"/>
                </a:cxn>
                <a:cxn ang="0">
                  <a:pos x="110596" y="0"/>
                </a:cxn>
              </a:cxnLst>
              <a:rect l="0" t="0" r="0" b="0"/>
              <a:pathLst>
                <a:path w="219" h="224">
                  <a:moveTo>
                    <a:pt x="209" y="0"/>
                  </a:moveTo>
                  <a:lnTo>
                    <a:pt x="209" y="0"/>
                  </a:lnTo>
                  <a:lnTo>
                    <a:pt x="195" y="11"/>
                  </a:lnTo>
                  <a:lnTo>
                    <a:pt x="182" y="22"/>
                  </a:lnTo>
                  <a:lnTo>
                    <a:pt x="158" y="45"/>
                  </a:lnTo>
                  <a:lnTo>
                    <a:pt x="136" y="70"/>
                  </a:lnTo>
                  <a:lnTo>
                    <a:pt x="113" y="96"/>
                  </a:lnTo>
                  <a:lnTo>
                    <a:pt x="113" y="96"/>
                  </a:lnTo>
                  <a:lnTo>
                    <a:pt x="86" y="126"/>
                  </a:lnTo>
                  <a:lnTo>
                    <a:pt x="58" y="155"/>
                  </a:lnTo>
                  <a:lnTo>
                    <a:pt x="1" y="213"/>
                  </a:lnTo>
                  <a:lnTo>
                    <a:pt x="1" y="213"/>
                  </a:lnTo>
                  <a:lnTo>
                    <a:pt x="0" y="214"/>
                  </a:lnTo>
                  <a:lnTo>
                    <a:pt x="0" y="217"/>
                  </a:lnTo>
                  <a:lnTo>
                    <a:pt x="0" y="220"/>
                  </a:lnTo>
                  <a:lnTo>
                    <a:pt x="1" y="221"/>
                  </a:lnTo>
                  <a:lnTo>
                    <a:pt x="4" y="224"/>
                  </a:lnTo>
                  <a:lnTo>
                    <a:pt x="6" y="224"/>
                  </a:lnTo>
                  <a:lnTo>
                    <a:pt x="8" y="224"/>
                  </a:lnTo>
                  <a:lnTo>
                    <a:pt x="11" y="222"/>
                  </a:lnTo>
                  <a:lnTo>
                    <a:pt x="11" y="222"/>
                  </a:lnTo>
                  <a:lnTo>
                    <a:pt x="64" y="169"/>
                  </a:lnTo>
                  <a:lnTo>
                    <a:pt x="114" y="115"/>
                  </a:lnTo>
                  <a:lnTo>
                    <a:pt x="114" y="115"/>
                  </a:lnTo>
                  <a:lnTo>
                    <a:pt x="139" y="87"/>
                  </a:lnTo>
                  <a:lnTo>
                    <a:pt x="162" y="61"/>
                  </a:lnTo>
                  <a:lnTo>
                    <a:pt x="175" y="47"/>
                  </a:lnTo>
                  <a:lnTo>
                    <a:pt x="187" y="35"/>
                  </a:lnTo>
                  <a:lnTo>
                    <a:pt x="201" y="23"/>
                  </a:lnTo>
                  <a:lnTo>
                    <a:pt x="216" y="12"/>
                  </a:lnTo>
                  <a:lnTo>
                    <a:pt x="216" y="12"/>
                  </a:lnTo>
                  <a:lnTo>
                    <a:pt x="219" y="9"/>
                  </a:lnTo>
                  <a:lnTo>
                    <a:pt x="219" y="8"/>
                  </a:lnTo>
                  <a:lnTo>
                    <a:pt x="219" y="5"/>
                  </a:lnTo>
                  <a:lnTo>
                    <a:pt x="217" y="3"/>
                  </a:lnTo>
                  <a:lnTo>
                    <a:pt x="216" y="1"/>
                  </a:lnTo>
                  <a:lnTo>
                    <a:pt x="214" y="0"/>
                  </a:lnTo>
                  <a:lnTo>
                    <a:pt x="212" y="0"/>
                  </a:lnTo>
                  <a:lnTo>
                    <a:pt x="209" y="0"/>
                  </a:lnTo>
                  <a:lnTo>
                    <a:pt x="209"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8" name="Freeform 2289"/>
            <p:cNvSpPr/>
            <p:nvPr/>
          </p:nvSpPr>
          <p:spPr>
            <a:xfrm>
              <a:off x="7775576" y="6030913"/>
              <a:ext cx="38100" cy="69850"/>
            </a:xfrm>
            <a:custGeom>
              <a:avLst/>
              <a:gdLst/>
              <a:ahLst/>
              <a:cxnLst>
                <a:cxn ang="0">
                  <a:pos x="30692" y="1600"/>
                </a:cxn>
                <a:cxn ang="0">
                  <a:pos x="30692" y="1600"/>
                </a:cxn>
                <a:cxn ang="0">
                  <a:pos x="21167" y="15996"/>
                </a:cxn>
                <a:cxn ang="0">
                  <a:pos x="12700" y="31992"/>
                </a:cxn>
                <a:cxn ang="0">
                  <a:pos x="8467" y="39990"/>
                </a:cxn>
                <a:cxn ang="0">
                  <a:pos x="4763" y="48522"/>
                </a:cxn>
                <a:cxn ang="0">
                  <a:pos x="2117" y="56520"/>
                </a:cxn>
                <a:cxn ang="0">
                  <a:pos x="0" y="65051"/>
                </a:cxn>
                <a:cxn ang="0">
                  <a:pos x="0" y="65051"/>
                </a:cxn>
                <a:cxn ang="0">
                  <a:pos x="0" y="66651"/>
                </a:cxn>
                <a:cxn ang="0">
                  <a:pos x="0" y="68250"/>
                </a:cxn>
                <a:cxn ang="0">
                  <a:pos x="1058" y="68784"/>
                </a:cxn>
                <a:cxn ang="0">
                  <a:pos x="2117" y="69850"/>
                </a:cxn>
                <a:cxn ang="0">
                  <a:pos x="3704" y="69850"/>
                </a:cxn>
                <a:cxn ang="0">
                  <a:pos x="4763" y="68784"/>
                </a:cxn>
                <a:cxn ang="0">
                  <a:pos x="5821" y="68250"/>
                </a:cxn>
                <a:cxn ang="0">
                  <a:pos x="6350" y="66651"/>
                </a:cxn>
                <a:cxn ang="0">
                  <a:pos x="6350" y="66651"/>
                </a:cxn>
                <a:cxn ang="0">
                  <a:pos x="8467" y="58653"/>
                </a:cxn>
                <a:cxn ang="0">
                  <a:pos x="12171" y="50655"/>
                </a:cxn>
                <a:cxn ang="0">
                  <a:pos x="14817" y="42656"/>
                </a:cxn>
                <a:cxn ang="0">
                  <a:pos x="19050" y="34658"/>
                </a:cxn>
                <a:cxn ang="0">
                  <a:pos x="28046" y="19729"/>
                </a:cxn>
                <a:cxn ang="0">
                  <a:pos x="37042" y="5332"/>
                </a:cxn>
                <a:cxn ang="0">
                  <a:pos x="37042" y="5332"/>
                </a:cxn>
                <a:cxn ang="0">
                  <a:pos x="38100" y="4266"/>
                </a:cxn>
                <a:cxn ang="0">
                  <a:pos x="38100" y="3199"/>
                </a:cxn>
                <a:cxn ang="0">
                  <a:pos x="37042" y="1600"/>
                </a:cxn>
                <a:cxn ang="0">
                  <a:pos x="35983" y="1066"/>
                </a:cxn>
                <a:cxn ang="0">
                  <a:pos x="34925" y="0"/>
                </a:cxn>
                <a:cxn ang="0">
                  <a:pos x="33867" y="0"/>
                </a:cxn>
                <a:cxn ang="0">
                  <a:pos x="32279" y="1066"/>
                </a:cxn>
                <a:cxn ang="0">
                  <a:pos x="30692" y="1600"/>
                </a:cxn>
                <a:cxn ang="0">
                  <a:pos x="30692" y="1600"/>
                </a:cxn>
              </a:cxnLst>
              <a:rect l="0" t="0" r="0" b="0"/>
              <a:pathLst>
                <a:path w="72" h="131">
                  <a:moveTo>
                    <a:pt x="58" y="3"/>
                  </a:moveTo>
                  <a:lnTo>
                    <a:pt x="58" y="3"/>
                  </a:lnTo>
                  <a:lnTo>
                    <a:pt x="40" y="30"/>
                  </a:lnTo>
                  <a:lnTo>
                    <a:pt x="24" y="60"/>
                  </a:lnTo>
                  <a:lnTo>
                    <a:pt x="16" y="75"/>
                  </a:lnTo>
                  <a:lnTo>
                    <a:pt x="9" y="91"/>
                  </a:lnTo>
                  <a:lnTo>
                    <a:pt x="4" y="106"/>
                  </a:lnTo>
                  <a:lnTo>
                    <a:pt x="0" y="122"/>
                  </a:lnTo>
                  <a:lnTo>
                    <a:pt x="0" y="122"/>
                  </a:lnTo>
                  <a:lnTo>
                    <a:pt x="0" y="125"/>
                  </a:lnTo>
                  <a:lnTo>
                    <a:pt x="0" y="128"/>
                  </a:lnTo>
                  <a:lnTo>
                    <a:pt x="2" y="129"/>
                  </a:lnTo>
                  <a:lnTo>
                    <a:pt x="4" y="131"/>
                  </a:lnTo>
                  <a:lnTo>
                    <a:pt x="7" y="131"/>
                  </a:lnTo>
                  <a:lnTo>
                    <a:pt x="9" y="129"/>
                  </a:lnTo>
                  <a:lnTo>
                    <a:pt x="11" y="128"/>
                  </a:lnTo>
                  <a:lnTo>
                    <a:pt x="12" y="125"/>
                  </a:lnTo>
                  <a:lnTo>
                    <a:pt x="12" y="125"/>
                  </a:lnTo>
                  <a:lnTo>
                    <a:pt x="16" y="110"/>
                  </a:lnTo>
                  <a:lnTo>
                    <a:pt x="23" y="95"/>
                  </a:lnTo>
                  <a:lnTo>
                    <a:pt x="28" y="80"/>
                  </a:lnTo>
                  <a:lnTo>
                    <a:pt x="36" y="65"/>
                  </a:lnTo>
                  <a:lnTo>
                    <a:pt x="53" y="37"/>
                  </a:lnTo>
                  <a:lnTo>
                    <a:pt x="70" y="10"/>
                  </a:lnTo>
                  <a:lnTo>
                    <a:pt x="70" y="10"/>
                  </a:lnTo>
                  <a:lnTo>
                    <a:pt x="72" y="8"/>
                  </a:lnTo>
                  <a:lnTo>
                    <a:pt x="72" y="6"/>
                  </a:lnTo>
                  <a:lnTo>
                    <a:pt x="70" y="3"/>
                  </a:lnTo>
                  <a:lnTo>
                    <a:pt x="68" y="2"/>
                  </a:lnTo>
                  <a:lnTo>
                    <a:pt x="66" y="0"/>
                  </a:lnTo>
                  <a:lnTo>
                    <a:pt x="64" y="0"/>
                  </a:lnTo>
                  <a:lnTo>
                    <a:pt x="61" y="2"/>
                  </a:lnTo>
                  <a:lnTo>
                    <a:pt x="58" y="3"/>
                  </a:lnTo>
                  <a:lnTo>
                    <a:pt x="5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9" name="Freeform 2290"/>
            <p:cNvSpPr/>
            <p:nvPr/>
          </p:nvSpPr>
          <p:spPr>
            <a:xfrm>
              <a:off x="7786689" y="6056313"/>
              <a:ext cx="42863" cy="76200"/>
            </a:xfrm>
            <a:custGeom>
              <a:avLst/>
              <a:gdLst/>
              <a:ahLst/>
              <a:cxnLst>
                <a:cxn ang="0">
                  <a:pos x="35545" y="2117"/>
                </a:cxn>
                <a:cxn ang="0">
                  <a:pos x="35545" y="2117"/>
                </a:cxn>
                <a:cxn ang="0">
                  <a:pos x="26659" y="18521"/>
                </a:cxn>
                <a:cxn ang="0">
                  <a:pos x="17250" y="35983"/>
                </a:cxn>
                <a:cxn ang="0">
                  <a:pos x="8886" y="53446"/>
                </a:cxn>
                <a:cxn ang="0">
                  <a:pos x="1045" y="70908"/>
                </a:cxn>
                <a:cxn ang="0">
                  <a:pos x="1045" y="70908"/>
                </a:cxn>
                <a:cxn ang="0">
                  <a:pos x="0" y="72496"/>
                </a:cxn>
                <a:cxn ang="0">
                  <a:pos x="1045" y="74083"/>
                </a:cxn>
                <a:cxn ang="0">
                  <a:pos x="1568" y="74613"/>
                </a:cxn>
                <a:cxn ang="0">
                  <a:pos x="2614" y="76200"/>
                </a:cxn>
                <a:cxn ang="0">
                  <a:pos x="3659" y="76200"/>
                </a:cxn>
                <a:cxn ang="0">
                  <a:pos x="5227" y="76200"/>
                </a:cxn>
                <a:cxn ang="0">
                  <a:pos x="5750" y="75671"/>
                </a:cxn>
                <a:cxn ang="0">
                  <a:pos x="6795" y="74613"/>
                </a:cxn>
                <a:cxn ang="0">
                  <a:pos x="6795" y="74613"/>
                </a:cxn>
                <a:cxn ang="0">
                  <a:pos x="14636" y="56621"/>
                </a:cxn>
                <a:cxn ang="0">
                  <a:pos x="23522" y="39688"/>
                </a:cxn>
                <a:cxn ang="0">
                  <a:pos x="32931" y="22225"/>
                </a:cxn>
                <a:cxn ang="0">
                  <a:pos x="42340" y="5821"/>
                </a:cxn>
                <a:cxn ang="0">
                  <a:pos x="42340" y="5821"/>
                </a:cxn>
                <a:cxn ang="0">
                  <a:pos x="42863" y="4233"/>
                </a:cxn>
                <a:cxn ang="0">
                  <a:pos x="42340" y="3175"/>
                </a:cxn>
                <a:cxn ang="0">
                  <a:pos x="42340" y="1588"/>
                </a:cxn>
                <a:cxn ang="0">
                  <a:pos x="40772" y="1058"/>
                </a:cxn>
                <a:cxn ang="0">
                  <a:pos x="39204" y="1058"/>
                </a:cxn>
                <a:cxn ang="0">
                  <a:pos x="38681" y="0"/>
                </a:cxn>
                <a:cxn ang="0">
                  <a:pos x="37113" y="1058"/>
                </a:cxn>
                <a:cxn ang="0">
                  <a:pos x="35545" y="2117"/>
                </a:cxn>
                <a:cxn ang="0">
                  <a:pos x="35545" y="2117"/>
                </a:cxn>
              </a:cxnLst>
              <a:rect l="0" t="0" r="0" b="0"/>
              <a:pathLst>
                <a:path w="82" h="144">
                  <a:moveTo>
                    <a:pt x="68" y="4"/>
                  </a:moveTo>
                  <a:lnTo>
                    <a:pt x="68" y="4"/>
                  </a:lnTo>
                  <a:lnTo>
                    <a:pt x="51" y="35"/>
                  </a:lnTo>
                  <a:lnTo>
                    <a:pt x="33" y="68"/>
                  </a:lnTo>
                  <a:lnTo>
                    <a:pt x="17" y="101"/>
                  </a:lnTo>
                  <a:lnTo>
                    <a:pt x="2" y="134"/>
                  </a:lnTo>
                  <a:lnTo>
                    <a:pt x="2" y="134"/>
                  </a:lnTo>
                  <a:lnTo>
                    <a:pt x="0" y="137"/>
                  </a:lnTo>
                  <a:lnTo>
                    <a:pt x="2" y="140"/>
                  </a:lnTo>
                  <a:lnTo>
                    <a:pt x="3" y="141"/>
                  </a:lnTo>
                  <a:lnTo>
                    <a:pt x="5" y="144"/>
                  </a:lnTo>
                  <a:lnTo>
                    <a:pt x="7" y="144"/>
                  </a:lnTo>
                  <a:lnTo>
                    <a:pt x="10" y="144"/>
                  </a:lnTo>
                  <a:lnTo>
                    <a:pt x="11" y="143"/>
                  </a:lnTo>
                  <a:lnTo>
                    <a:pt x="13" y="141"/>
                  </a:lnTo>
                  <a:lnTo>
                    <a:pt x="13" y="141"/>
                  </a:lnTo>
                  <a:lnTo>
                    <a:pt x="28" y="107"/>
                  </a:lnTo>
                  <a:lnTo>
                    <a:pt x="45" y="75"/>
                  </a:lnTo>
                  <a:lnTo>
                    <a:pt x="63" y="42"/>
                  </a:lnTo>
                  <a:lnTo>
                    <a:pt x="81" y="11"/>
                  </a:lnTo>
                  <a:lnTo>
                    <a:pt x="81" y="11"/>
                  </a:lnTo>
                  <a:lnTo>
                    <a:pt x="82" y="8"/>
                  </a:lnTo>
                  <a:lnTo>
                    <a:pt x="81" y="6"/>
                  </a:lnTo>
                  <a:lnTo>
                    <a:pt x="81" y="3"/>
                  </a:lnTo>
                  <a:lnTo>
                    <a:pt x="78" y="2"/>
                  </a:lnTo>
                  <a:lnTo>
                    <a:pt x="75" y="2"/>
                  </a:lnTo>
                  <a:lnTo>
                    <a:pt x="74" y="0"/>
                  </a:lnTo>
                  <a:lnTo>
                    <a:pt x="71" y="2"/>
                  </a:lnTo>
                  <a:lnTo>
                    <a:pt x="68" y="4"/>
                  </a:lnTo>
                  <a:lnTo>
                    <a:pt x="68"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0" name="Freeform 2291"/>
            <p:cNvSpPr/>
            <p:nvPr/>
          </p:nvSpPr>
          <p:spPr>
            <a:xfrm>
              <a:off x="7796214" y="6084888"/>
              <a:ext cx="52388" cy="98425"/>
            </a:xfrm>
            <a:custGeom>
              <a:avLst/>
              <a:gdLst/>
              <a:ahLst/>
              <a:cxnLst>
                <a:cxn ang="0">
                  <a:pos x="45973" y="2140"/>
                </a:cxn>
                <a:cxn ang="0">
                  <a:pos x="45973" y="2140"/>
                </a:cxn>
                <a:cxn ang="0">
                  <a:pos x="33143" y="24071"/>
                </a:cxn>
                <a:cxn ang="0">
                  <a:pos x="19245" y="46538"/>
                </a:cxn>
                <a:cxn ang="0">
                  <a:pos x="13364" y="58306"/>
                </a:cxn>
                <a:cxn ang="0">
                  <a:pos x="7484" y="70074"/>
                </a:cxn>
                <a:cxn ang="0">
                  <a:pos x="3207" y="81308"/>
                </a:cxn>
                <a:cxn ang="0">
                  <a:pos x="0" y="93611"/>
                </a:cxn>
                <a:cxn ang="0">
                  <a:pos x="0" y="93611"/>
                </a:cxn>
                <a:cxn ang="0">
                  <a:pos x="0" y="95215"/>
                </a:cxn>
                <a:cxn ang="0">
                  <a:pos x="0" y="96820"/>
                </a:cxn>
                <a:cxn ang="0">
                  <a:pos x="1604" y="98425"/>
                </a:cxn>
                <a:cxn ang="0">
                  <a:pos x="2673" y="98425"/>
                </a:cxn>
                <a:cxn ang="0">
                  <a:pos x="3742" y="98425"/>
                </a:cxn>
                <a:cxn ang="0">
                  <a:pos x="5346" y="98425"/>
                </a:cxn>
                <a:cxn ang="0">
                  <a:pos x="5880" y="97355"/>
                </a:cxn>
                <a:cxn ang="0">
                  <a:pos x="6949" y="95750"/>
                </a:cxn>
                <a:cxn ang="0">
                  <a:pos x="6949" y="95750"/>
                </a:cxn>
                <a:cxn ang="0">
                  <a:pos x="10157" y="83447"/>
                </a:cxn>
                <a:cxn ang="0">
                  <a:pos x="14968" y="72214"/>
                </a:cxn>
                <a:cxn ang="0">
                  <a:pos x="19779" y="60446"/>
                </a:cxn>
                <a:cxn ang="0">
                  <a:pos x="25659" y="49747"/>
                </a:cxn>
                <a:cxn ang="0">
                  <a:pos x="39558" y="27281"/>
                </a:cxn>
                <a:cxn ang="0">
                  <a:pos x="51853" y="5884"/>
                </a:cxn>
                <a:cxn ang="0">
                  <a:pos x="51853" y="5884"/>
                </a:cxn>
                <a:cxn ang="0">
                  <a:pos x="52388" y="3744"/>
                </a:cxn>
                <a:cxn ang="0">
                  <a:pos x="52388" y="3210"/>
                </a:cxn>
                <a:cxn ang="0">
                  <a:pos x="51853" y="1605"/>
                </a:cxn>
                <a:cxn ang="0">
                  <a:pos x="50784" y="1070"/>
                </a:cxn>
                <a:cxn ang="0">
                  <a:pos x="49715" y="0"/>
                </a:cxn>
                <a:cxn ang="0">
                  <a:pos x="48111" y="0"/>
                </a:cxn>
                <a:cxn ang="0">
                  <a:pos x="46508" y="1070"/>
                </a:cxn>
                <a:cxn ang="0">
                  <a:pos x="45973" y="2140"/>
                </a:cxn>
                <a:cxn ang="0">
                  <a:pos x="45973" y="2140"/>
                </a:cxn>
              </a:cxnLst>
              <a:rect l="0" t="0" r="0" b="0"/>
              <a:pathLst>
                <a:path w="98" h="184">
                  <a:moveTo>
                    <a:pt x="86" y="4"/>
                  </a:moveTo>
                  <a:lnTo>
                    <a:pt x="86" y="4"/>
                  </a:lnTo>
                  <a:lnTo>
                    <a:pt x="62" y="45"/>
                  </a:lnTo>
                  <a:lnTo>
                    <a:pt x="36" y="87"/>
                  </a:lnTo>
                  <a:lnTo>
                    <a:pt x="25" y="109"/>
                  </a:lnTo>
                  <a:lnTo>
                    <a:pt x="14" y="131"/>
                  </a:lnTo>
                  <a:lnTo>
                    <a:pt x="6" y="152"/>
                  </a:lnTo>
                  <a:lnTo>
                    <a:pt x="0" y="175"/>
                  </a:lnTo>
                  <a:lnTo>
                    <a:pt x="0" y="175"/>
                  </a:lnTo>
                  <a:lnTo>
                    <a:pt x="0" y="178"/>
                  </a:lnTo>
                  <a:lnTo>
                    <a:pt x="0" y="181"/>
                  </a:lnTo>
                  <a:lnTo>
                    <a:pt x="3" y="184"/>
                  </a:lnTo>
                  <a:lnTo>
                    <a:pt x="5" y="184"/>
                  </a:lnTo>
                  <a:lnTo>
                    <a:pt x="7" y="184"/>
                  </a:lnTo>
                  <a:lnTo>
                    <a:pt x="10" y="184"/>
                  </a:lnTo>
                  <a:lnTo>
                    <a:pt x="11" y="182"/>
                  </a:lnTo>
                  <a:lnTo>
                    <a:pt x="13" y="179"/>
                  </a:lnTo>
                  <a:lnTo>
                    <a:pt x="13" y="179"/>
                  </a:lnTo>
                  <a:lnTo>
                    <a:pt x="19" y="156"/>
                  </a:lnTo>
                  <a:lnTo>
                    <a:pt x="28" y="135"/>
                  </a:lnTo>
                  <a:lnTo>
                    <a:pt x="37" y="113"/>
                  </a:lnTo>
                  <a:lnTo>
                    <a:pt x="48" y="93"/>
                  </a:lnTo>
                  <a:lnTo>
                    <a:pt x="74" y="51"/>
                  </a:lnTo>
                  <a:lnTo>
                    <a:pt x="97" y="11"/>
                  </a:lnTo>
                  <a:lnTo>
                    <a:pt x="97" y="11"/>
                  </a:lnTo>
                  <a:lnTo>
                    <a:pt x="98" y="7"/>
                  </a:lnTo>
                  <a:lnTo>
                    <a:pt x="98" y="6"/>
                  </a:lnTo>
                  <a:lnTo>
                    <a:pt x="97" y="3"/>
                  </a:lnTo>
                  <a:lnTo>
                    <a:pt x="95" y="2"/>
                  </a:lnTo>
                  <a:lnTo>
                    <a:pt x="93" y="0"/>
                  </a:lnTo>
                  <a:lnTo>
                    <a:pt x="90" y="0"/>
                  </a:lnTo>
                  <a:lnTo>
                    <a:pt x="87" y="2"/>
                  </a:lnTo>
                  <a:lnTo>
                    <a:pt x="86" y="4"/>
                  </a:lnTo>
                  <a:lnTo>
                    <a:pt x="8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1" name="Freeform 2292"/>
            <p:cNvSpPr/>
            <p:nvPr/>
          </p:nvSpPr>
          <p:spPr>
            <a:xfrm>
              <a:off x="7834314" y="6121400"/>
              <a:ext cx="33338" cy="61913"/>
            </a:xfrm>
            <a:custGeom>
              <a:avLst/>
              <a:gdLst/>
              <a:ahLst/>
              <a:cxnLst>
                <a:cxn ang="0">
                  <a:pos x="26045" y="1601"/>
                </a:cxn>
                <a:cxn ang="0">
                  <a:pos x="26045" y="1601"/>
                </a:cxn>
                <a:cxn ang="0">
                  <a:pos x="19274" y="15478"/>
                </a:cxn>
                <a:cxn ang="0">
                  <a:pos x="11981" y="28822"/>
                </a:cxn>
                <a:cxn ang="0">
                  <a:pos x="6251" y="42699"/>
                </a:cxn>
                <a:cxn ang="0">
                  <a:pos x="0" y="57109"/>
                </a:cxn>
                <a:cxn ang="0">
                  <a:pos x="0" y="57109"/>
                </a:cxn>
                <a:cxn ang="0">
                  <a:pos x="0" y="58711"/>
                </a:cxn>
                <a:cxn ang="0">
                  <a:pos x="521" y="60312"/>
                </a:cxn>
                <a:cxn ang="0">
                  <a:pos x="1563" y="60846"/>
                </a:cxn>
                <a:cxn ang="0">
                  <a:pos x="2605" y="61913"/>
                </a:cxn>
                <a:cxn ang="0">
                  <a:pos x="3646" y="61913"/>
                </a:cxn>
                <a:cxn ang="0">
                  <a:pos x="5209" y="61913"/>
                </a:cxn>
                <a:cxn ang="0">
                  <a:pos x="6251" y="60846"/>
                </a:cxn>
                <a:cxn ang="0">
                  <a:pos x="7293" y="59244"/>
                </a:cxn>
                <a:cxn ang="0">
                  <a:pos x="7293" y="59244"/>
                </a:cxn>
                <a:cxn ang="0">
                  <a:pos x="12502" y="45901"/>
                </a:cxn>
                <a:cxn ang="0">
                  <a:pos x="19274" y="32024"/>
                </a:cxn>
                <a:cxn ang="0">
                  <a:pos x="25524" y="18147"/>
                </a:cxn>
                <a:cxn ang="0">
                  <a:pos x="32296" y="5337"/>
                </a:cxn>
                <a:cxn ang="0">
                  <a:pos x="32296" y="5337"/>
                </a:cxn>
                <a:cxn ang="0">
                  <a:pos x="33338" y="3736"/>
                </a:cxn>
                <a:cxn ang="0">
                  <a:pos x="32296" y="2135"/>
                </a:cxn>
                <a:cxn ang="0">
                  <a:pos x="31775" y="1601"/>
                </a:cxn>
                <a:cxn ang="0">
                  <a:pos x="31254" y="0"/>
                </a:cxn>
                <a:cxn ang="0">
                  <a:pos x="29692" y="0"/>
                </a:cxn>
                <a:cxn ang="0">
                  <a:pos x="28129" y="0"/>
                </a:cxn>
                <a:cxn ang="0">
                  <a:pos x="27608" y="0"/>
                </a:cxn>
                <a:cxn ang="0">
                  <a:pos x="26045" y="1601"/>
                </a:cxn>
                <a:cxn ang="0">
                  <a:pos x="26045" y="1601"/>
                </a:cxn>
              </a:cxnLst>
              <a:rect l="0" t="0" r="0" b="0"/>
              <a:pathLst>
                <a:path w="64" h="116">
                  <a:moveTo>
                    <a:pt x="50" y="3"/>
                  </a:moveTo>
                  <a:lnTo>
                    <a:pt x="50" y="3"/>
                  </a:lnTo>
                  <a:lnTo>
                    <a:pt x="37" y="29"/>
                  </a:lnTo>
                  <a:lnTo>
                    <a:pt x="23" y="54"/>
                  </a:lnTo>
                  <a:lnTo>
                    <a:pt x="12" y="80"/>
                  </a:lnTo>
                  <a:lnTo>
                    <a:pt x="0" y="107"/>
                  </a:lnTo>
                  <a:lnTo>
                    <a:pt x="0" y="107"/>
                  </a:lnTo>
                  <a:lnTo>
                    <a:pt x="0" y="110"/>
                  </a:lnTo>
                  <a:lnTo>
                    <a:pt x="1" y="113"/>
                  </a:lnTo>
                  <a:lnTo>
                    <a:pt x="3" y="114"/>
                  </a:lnTo>
                  <a:lnTo>
                    <a:pt x="5" y="116"/>
                  </a:lnTo>
                  <a:lnTo>
                    <a:pt x="7" y="116"/>
                  </a:lnTo>
                  <a:lnTo>
                    <a:pt x="10" y="116"/>
                  </a:lnTo>
                  <a:lnTo>
                    <a:pt x="12" y="114"/>
                  </a:lnTo>
                  <a:lnTo>
                    <a:pt x="14" y="111"/>
                  </a:lnTo>
                  <a:lnTo>
                    <a:pt x="14" y="111"/>
                  </a:lnTo>
                  <a:lnTo>
                    <a:pt x="24" y="86"/>
                  </a:lnTo>
                  <a:lnTo>
                    <a:pt x="37" y="60"/>
                  </a:lnTo>
                  <a:lnTo>
                    <a:pt x="49" y="34"/>
                  </a:lnTo>
                  <a:lnTo>
                    <a:pt x="62" y="10"/>
                  </a:lnTo>
                  <a:lnTo>
                    <a:pt x="62" y="10"/>
                  </a:lnTo>
                  <a:lnTo>
                    <a:pt x="64" y="7"/>
                  </a:lnTo>
                  <a:lnTo>
                    <a:pt x="62" y="4"/>
                  </a:lnTo>
                  <a:lnTo>
                    <a:pt x="61" y="3"/>
                  </a:lnTo>
                  <a:lnTo>
                    <a:pt x="60" y="0"/>
                  </a:lnTo>
                  <a:lnTo>
                    <a:pt x="57" y="0"/>
                  </a:lnTo>
                  <a:lnTo>
                    <a:pt x="54" y="0"/>
                  </a:lnTo>
                  <a:lnTo>
                    <a:pt x="53" y="0"/>
                  </a:lnTo>
                  <a:lnTo>
                    <a:pt x="50" y="3"/>
                  </a:lnTo>
                  <a:lnTo>
                    <a:pt x="5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2" name="Freeform 2293"/>
            <p:cNvSpPr/>
            <p:nvPr/>
          </p:nvSpPr>
          <p:spPr>
            <a:xfrm>
              <a:off x="7888289" y="6142038"/>
              <a:ext cx="46038" cy="55563"/>
            </a:xfrm>
            <a:custGeom>
              <a:avLst/>
              <a:gdLst/>
              <a:ahLst/>
              <a:cxnLst>
                <a:cxn ang="0">
                  <a:pos x="40685" y="539"/>
                </a:cxn>
                <a:cxn ang="0">
                  <a:pos x="40685" y="539"/>
                </a:cxn>
                <a:cxn ang="0">
                  <a:pos x="34261" y="4855"/>
                </a:cxn>
                <a:cxn ang="0">
                  <a:pos x="28372" y="10249"/>
                </a:cxn>
                <a:cxn ang="0">
                  <a:pos x="28372" y="10249"/>
                </a:cxn>
                <a:cxn ang="0">
                  <a:pos x="24625" y="14565"/>
                </a:cxn>
                <a:cxn ang="0">
                  <a:pos x="21948" y="18881"/>
                </a:cxn>
                <a:cxn ang="0">
                  <a:pos x="19807" y="23196"/>
                </a:cxn>
                <a:cxn ang="0">
                  <a:pos x="16060" y="27512"/>
                </a:cxn>
                <a:cxn ang="0">
                  <a:pos x="16060" y="27512"/>
                </a:cxn>
                <a:cxn ang="0">
                  <a:pos x="10707" y="32906"/>
                </a:cxn>
                <a:cxn ang="0">
                  <a:pos x="5889" y="38301"/>
                </a:cxn>
                <a:cxn ang="0">
                  <a:pos x="3747" y="41537"/>
                </a:cxn>
                <a:cxn ang="0">
                  <a:pos x="2141" y="44235"/>
                </a:cxn>
                <a:cxn ang="0">
                  <a:pos x="535" y="48011"/>
                </a:cxn>
                <a:cxn ang="0">
                  <a:pos x="0" y="51787"/>
                </a:cxn>
                <a:cxn ang="0">
                  <a:pos x="0" y="51787"/>
                </a:cxn>
                <a:cxn ang="0">
                  <a:pos x="535" y="53945"/>
                </a:cxn>
                <a:cxn ang="0">
                  <a:pos x="1606" y="54484"/>
                </a:cxn>
                <a:cxn ang="0">
                  <a:pos x="2141" y="55563"/>
                </a:cxn>
                <a:cxn ang="0">
                  <a:pos x="3747" y="55563"/>
                </a:cxn>
                <a:cxn ang="0">
                  <a:pos x="5353" y="55563"/>
                </a:cxn>
                <a:cxn ang="0">
                  <a:pos x="5889" y="54484"/>
                </a:cxn>
                <a:cxn ang="0">
                  <a:pos x="7495" y="53945"/>
                </a:cxn>
                <a:cxn ang="0">
                  <a:pos x="7495" y="51787"/>
                </a:cxn>
                <a:cxn ang="0">
                  <a:pos x="7495" y="51787"/>
                </a:cxn>
                <a:cxn ang="0">
                  <a:pos x="8030" y="48011"/>
                </a:cxn>
                <a:cxn ang="0">
                  <a:pos x="9636" y="45314"/>
                </a:cxn>
                <a:cxn ang="0">
                  <a:pos x="11777" y="42077"/>
                </a:cxn>
                <a:cxn ang="0">
                  <a:pos x="14454" y="39919"/>
                </a:cxn>
                <a:cxn ang="0">
                  <a:pos x="19807" y="35064"/>
                </a:cxn>
                <a:cxn ang="0">
                  <a:pos x="21948" y="32906"/>
                </a:cxn>
                <a:cxn ang="0">
                  <a:pos x="24090" y="29670"/>
                </a:cxn>
                <a:cxn ang="0">
                  <a:pos x="24090" y="29670"/>
                </a:cxn>
                <a:cxn ang="0">
                  <a:pos x="27837" y="23196"/>
                </a:cxn>
                <a:cxn ang="0">
                  <a:pos x="32120" y="16723"/>
                </a:cxn>
                <a:cxn ang="0">
                  <a:pos x="38008" y="11328"/>
                </a:cxn>
                <a:cxn ang="0">
                  <a:pos x="44432" y="7013"/>
                </a:cxn>
                <a:cxn ang="0">
                  <a:pos x="44432" y="7013"/>
                </a:cxn>
                <a:cxn ang="0">
                  <a:pos x="44967" y="5394"/>
                </a:cxn>
                <a:cxn ang="0">
                  <a:pos x="46038" y="4855"/>
                </a:cxn>
                <a:cxn ang="0">
                  <a:pos x="46038" y="3237"/>
                </a:cxn>
                <a:cxn ang="0">
                  <a:pos x="44967" y="2158"/>
                </a:cxn>
                <a:cxn ang="0">
                  <a:pos x="44432" y="1079"/>
                </a:cxn>
                <a:cxn ang="0">
                  <a:pos x="43897" y="539"/>
                </a:cxn>
                <a:cxn ang="0">
                  <a:pos x="42291" y="0"/>
                </a:cxn>
                <a:cxn ang="0">
                  <a:pos x="40685" y="539"/>
                </a:cxn>
                <a:cxn ang="0">
                  <a:pos x="40685" y="539"/>
                </a:cxn>
              </a:cxnLst>
              <a:rect l="0" t="0" r="0" b="0"/>
              <a:pathLst>
                <a:path w="86" h="103">
                  <a:moveTo>
                    <a:pt x="76" y="1"/>
                  </a:moveTo>
                  <a:lnTo>
                    <a:pt x="76" y="1"/>
                  </a:lnTo>
                  <a:lnTo>
                    <a:pt x="64" y="9"/>
                  </a:lnTo>
                  <a:lnTo>
                    <a:pt x="53" y="19"/>
                  </a:lnTo>
                  <a:lnTo>
                    <a:pt x="53" y="19"/>
                  </a:lnTo>
                  <a:lnTo>
                    <a:pt x="46" y="27"/>
                  </a:lnTo>
                  <a:lnTo>
                    <a:pt x="41" y="35"/>
                  </a:lnTo>
                  <a:lnTo>
                    <a:pt x="37" y="43"/>
                  </a:lnTo>
                  <a:lnTo>
                    <a:pt x="30" y="51"/>
                  </a:lnTo>
                  <a:lnTo>
                    <a:pt x="30" y="51"/>
                  </a:lnTo>
                  <a:lnTo>
                    <a:pt x="20" y="61"/>
                  </a:lnTo>
                  <a:lnTo>
                    <a:pt x="11" y="71"/>
                  </a:lnTo>
                  <a:lnTo>
                    <a:pt x="7" y="77"/>
                  </a:lnTo>
                  <a:lnTo>
                    <a:pt x="4" y="82"/>
                  </a:lnTo>
                  <a:lnTo>
                    <a:pt x="1" y="89"/>
                  </a:lnTo>
                  <a:lnTo>
                    <a:pt x="0" y="96"/>
                  </a:lnTo>
                  <a:lnTo>
                    <a:pt x="0" y="96"/>
                  </a:lnTo>
                  <a:lnTo>
                    <a:pt x="1" y="100"/>
                  </a:lnTo>
                  <a:lnTo>
                    <a:pt x="3" y="101"/>
                  </a:lnTo>
                  <a:lnTo>
                    <a:pt x="4" y="103"/>
                  </a:lnTo>
                  <a:lnTo>
                    <a:pt x="7" y="103"/>
                  </a:lnTo>
                  <a:lnTo>
                    <a:pt x="10" y="103"/>
                  </a:lnTo>
                  <a:lnTo>
                    <a:pt x="11" y="101"/>
                  </a:lnTo>
                  <a:lnTo>
                    <a:pt x="14" y="100"/>
                  </a:lnTo>
                  <a:lnTo>
                    <a:pt x="14" y="96"/>
                  </a:lnTo>
                  <a:lnTo>
                    <a:pt x="14" y="96"/>
                  </a:lnTo>
                  <a:lnTo>
                    <a:pt x="15" y="89"/>
                  </a:lnTo>
                  <a:lnTo>
                    <a:pt x="18" y="84"/>
                  </a:lnTo>
                  <a:lnTo>
                    <a:pt x="22" y="78"/>
                  </a:lnTo>
                  <a:lnTo>
                    <a:pt x="27" y="74"/>
                  </a:lnTo>
                  <a:lnTo>
                    <a:pt x="37" y="65"/>
                  </a:lnTo>
                  <a:lnTo>
                    <a:pt x="41" y="61"/>
                  </a:lnTo>
                  <a:lnTo>
                    <a:pt x="45" y="55"/>
                  </a:lnTo>
                  <a:lnTo>
                    <a:pt x="45" y="55"/>
                  </a:lnTo>
                  <a:lnTo>
                    <a:pt x="52" y="43"/>
                  </a:lnTo>
                  <a:lnTo>
                    <a:pt x="60" y="31"/>
                  </a:lnTo>
                  <a:lnTo>
                    <a:pt x="71" y="21"/>
                  </a:lnTo>
                  <a:lnTo>
                    <a:pt x="83" y="13"/>
                  </a:lnTo>
                  <a:lnTo>
                    <a:pt x="83" y="13"/>
                  </a:lnTo>
                  <a:lnTo>
                    <a:pt x="84" y="10"/>
                  </a:lnTo>
                  <a:lnTo>
                    <a:pt x="86" y="9"/>
                  </a:lnTo>
                  <a:lnTo>
                    <a:pt x="86" y="6"/>
                  </a:lnTo>
                  <a:lnTo>
                    <a:pt x="84" y="4"/>
                  </a:lnTo>
                  <a:lnTo>
                    <a:pt x="83" y="2"/>
                  </a:lnTo>
                  <a:lnTo>
                    <a:pt x="82" y="1"/>
                  </a:lnTo>
                  <a:lnTo>
                    <a:pt x="79" y="0"/>
                  </a:lnTo>
                  <a:lnTo>
                    <a:pt x="76" y="1"/>
                  </a:lnTo>
                  <a:lnTo>
                    <a:pt x="76"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3" name="Freeform 2294"/>
            <p:cNvSpPr/>
            <p:nvPr/>
          </p:nvSpPr>
          <p:spPr>
            <a:xfrm>
              <a:off x="7915276" y="6159500"/>
              <a:ext cx="41275" cy="58738"/>
            </a:xfrm>
            <a:custGeom>
              <a:avLst/>
              <a:gdLst/>
              <a:ahLst/>
              <a:cxnLst>
                <a:cxn ang="0">
                  <a:pos x="36116" y="1049"/>
                </a:cxn>
                <a:cxn ang="0">
                  <a:pos x="36116" y="1049"/>
                </a:cxn>
                <a:cxn ang="0">
                  <a:pos x="30956" y="6293"/>
                </a:cxn>
                <a:cxn ang="0">
                  <a:pos x="27345" y="11013"/>
                </a:cxn>
                <a:cxn ang="0">
                  <a:pos x="20638" y="22551"/>
                </a:cxn>
                <a:cxn ang="0">
                  <a:pos x="20638" y="22551"/>
                </a:cxn>
                <a:cxn ang="0">
                  <a:pos x="15478" y="30418"/>
                </a:cxn>
                <a:cxn ang="0">
                  <a:pos x="10835" y="38285"/>
                </a:cxn>
                <a:cxn ang="0">
                  <a:pos x="5159" y="45627"/>
                </a:cxn>
                <a:cxn ang="0">
                  <a:pos x="0" y="54018"/>
                </a:cxn>
                <a:cxn ang="0">
                  <a:pos x="0" y="54018"/>
                </a:cxn>
                <a:cxn ang="0">
                  <a:pos x="0" y="55591"/>
                </a:cxn>
                <a:cxn ang="0">
                  <a:pos x="0" y="56640"/>
                </a:cxn>
                <a:cxn ang="0">
                  <a:pos x="1032" y="57689"/>
                </a:cxn>
                <a:cxn ang="0">
                  <a:pos x="1548" y="58214"/>
                </a:cxn>
                <a:cxn ang="0">
                  <a:pos x="3096" y="58738"/>
                </a:cxn>
                <a:cxn ang="0">
                  <a:pos x="4128" y="58738"/>
                </a:cxn>
                <a:cxn ang="0">
                  <a:pos x="5675" y="58214"/>
                </a:cxn>
                <a:cxn ang="0">
                  <a:pos x="6707" y="57689"/>
                </a:cxn>
                <a:cxn ang="0">
                  <a:pos x="6707" y="57689"/>
                </a:cxn>
                <a:cxn ang="0">
                  <a:pos x="9803" y="50871"/>
                </a:cxn>
                <a:cxn ang="0">
                  <a:pos x="13930" y="44578"/>
                </a:cxn>
                <a:cxn ang="0">
                  <a:pos x="22701" y="31991"/>
                </a:cxn>
                <a:cxn ang="0">
                  <a:pos x="22701" y="31991"/>
                </a:cxn>
                <a:cxn ang="0">
                  <a:pos x="26829" y="25698"/>
                </a:cxn>
                <a:cxn ang="0">
                  <a:pos x="30956" y="18880"/>
                </a:cxn>
                <a:cxn ang="0">
                  <a:pos x="35084" y="12587"/>
                </a:cxn>
                <a:cxn ang="0">
                  <a:pos x="40759" y="6293"/>
                </a:cxn>
                <a:cxn ang="0">
                  <a:pos x="40759" y="6293"/>
                </a:cxn>
                <a:cxn ang="0">
                  <a:pos x="41275" y="4720"/>
                </a:cxn>
                <a:cxn ang="0">
                  <a:pos x="41275" y="3671"/>
                </a:cxn>
                <a:cxn ang="0">
                  <a:pos x="41275" y="2622"/>
                </a:cxn>
                <a:cxn ang="0">
                  <a:pos x="40759" y="1049"/>
                </a:cxn>
                <a:cxn ang="0">
                  <a:pos x="39211" y="524"/>
                </a:cxn>
                <a:cxn ang="0">
                  <a:pos x="38179" y="0"/>
                </a:cxn>
                <a:cxn ang="0">
                  <a:pos x="36632" y="524"/>
                </a:cxn>
                <a:cxn ang="0">
                  <a:pos x="36116" y="1049"/>
                </a:cxn>
                <a:cxn ang="0">
                  <a:pos x="36116" y="1049"/>
                </a:cxn>
              </a:cxnLst>
              <a:rect l="0" t="0" r="0" b="0"/>
              <a:pathLst>
                <a:path w="80" h="112">
                  <a:moveTo>
                    <a:pt x="70" y="2"/>
                  </a:moveTo>
                  <a:lnTo>
                    <a:pt x="70" y="2"/>
                  </a:lnTo>
                  <a:lnTo>
                    <a:pt x="60" y="12"/>
                  </a:lnTo>
                  <a:lnTo>
                    <a:pt x="53" y="21"/>
                  </a:lnTo>
                  <a:lnTo>
                    <a:pt x="40" y="43"/>
                  </a:lnTo>
                  <a:lnTo>
                    <a:pt x="40" y="43"/>
                  </a:lnTo>
                  <a:lnTo>
                    <a:pt x="30" y="58"/>
                  </a:lnTo>
                  <a:lnTo>
                    <a:pt x="21" y="73"/>
                  </a:lnTo>
                  <a:lnTo>
                    <a:pt x="10" y="87"/>
                  </a:lnTo>
                  <a:lnTo>
                    <a:pt x="0" y="103"/>
                  </a:lnTo>
                  <a:lnTo>
                    <a:pt x="0" y="103"/>
                  </a:lnTo>
                  <a:lnTo>
                    <a:pt x="0" y="106"/>
                  </a:lnTo>
                  <a:lnTo>
                    <a:pt x="0" y="108"/>
                  </a:lnTo>
                  <a:lnTo>
                    <a:pt x="2" y="110"/>
                  </a:lnTo>
                  <a:lnTo>
                    <a:pt x="3" y="111"/>
                  </a:lnTo>
                  <a:lnTo>
                    <a:pt x="6" y="112"/>
                  </a:lnTo>
                  <a:lnTo>
                    <a:pt x="8" y="112"/>
                  </a:lnTo>
                  <a:lnTo>
                    <a:pt x="11" y="111"/>
                  </a:lnTo>
                  <a:lnTo>
                    <a:pt x="13" y="110"/>
                  </a:lnTo>
                  <a:lnTo>
                    <a:pt x="13" y="110"/>
                  </a:lnTo>
                  <a:lnTo>
                    <a:pt x="19" y="97"/>
                  </a:lnTo>
                  <a:lnTo>
                    <a:pt x="27" y="85"/>
                  </a:lnTo>
                  <a:lnTo>
                    <a:pt x="44" y="61"/>
                  </a:lnTo>
                  <a:lnTo>
                    <a:pt x="44" y="61"/>
                  </a:lnTo>
                  <a:lnTo>
                    <a:pt x="52" y="49"/>
                  </a:lnTo>
                  <a:lnTo>
                    <a:pt x="60" y="36"/>
                  </a:lnTo>
                  <a:lnTo>
                    <a:pt x="68" y="24"/>
                  </a:lnTo>
                  <a:lnTo>
                    <a:pt x="79" y="12"/>
                  </a:lnTo>
                  <a:lnTo>
                    <a:pt x="79" y="12"/>
                  </a:lnTo>
                  <a:lnTo>
                    <a:pt x="80" y="9"/>
                  </a:lnTo>
                  <a:lnTo>
                    <a:pt x="80" y="7"/>
                  </a:lnTo>
                  <a:lnTo>
                    <a:pt x="80" y="5"/>
                  </a:lnTo>
                  <a:lnTo>
                    <a:pt x="79" y="2"/>
                  </a:lnTo>
                  <a:lnTo>
                    <a:pt x="76" y="1"/>
                  </a:lnTo>
                  <a:lnTo>
                    <a:pt x="74" y="0"/>
                  </a:lnTo>
                  <a:lnTo>
                    <a:pt x="71" y="1"/>
                  </a:lnTo>
                  <a:lnTo>
                    <a:pt x="70" y="2"/>
                  </a:lnTo>
                  <a:lnTo>
                    <a:pt x="7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4" name="Freeform 2295"/>
            <p:cNvSpPr/>
            <p:nvPr/>
          </p:nvSpPr>
          <p:spPr>
            <a:xfrm>
              <a:off x="7951789" y="6157913"/>
              <a:ext cx="49213" cy="65088"/>
            </a:xfrm>
            <a:custGeom>
              <a:avLst/>
              <a:gdLst/>
              <a:ahLst/>
              <a:cxnLst>
                <a:cxn ang="0">
                  <a:pos x="41642" y="1562"/>
                </a:cxn>
                <a:cxn ang="0">
                  <a:pos x="41642" y="1562"/>
                </a:cxn>
                <a:cxn ang="0">
                  <a:pos x="30285" y="15621"/>
                </a:cxn>
                <a:cxn ang="0">
                  <a:pos x="18387" y="29159"/>
                </a:cxn>
                <a:cxn ang="0">
                  <a:pos x="12979" y="36970"/>
                </a:cxn>
                <a:cxn ang="0">
                  <a:pos x="8112" y="43739"/>
                </a:cxn>
                <a:cxn ang="0">
                  <a:pos x="3786" y="51550"/>
                </a:cxn>
                <a:cxn ang="0">
                  <a:pos x="541" y="59881"/>
                </a:cxn>
                <a:cxn ang="0">
                  <a:pos x="541" y="59881"/>
                </a:cxn>
                <a:cxn ang="0">
                  <a:pos x="0" y="61964"/>
                </a:cxn>
                <a:cxn ang="0">
                  <a:pos x="541" y="63005"/>
                </a:cxn>
                <a:cxn ang="0">
                  <a:pos x="1622" y="64047"/>
                </a:cxn>
                <a:cxn ang="0">
                  <a:pos x="2704" y="64047"/>
                </a:cxn>
                <a:cxn ang="0">
                  <a:pos x="4326" y="65088"/>
                </a:cxn>
                <a:cxn ang="0">
                  <a:pos x="5949" y="64047"/>
                </a:cxn>
                <a:cxn ang="0">
                  <a:pos x="6490" y="63526"/>
                </a:cxn>
                <a:cxn ang="0">
                  <a:pos x="7030" y="61964"/>
                </a:cxn>
                <a:cxn ang="0">
                  <a:pos x="7030" y="61964"/>
                </a:cxn>
                <a:cxn ang="0">
                  <a:pos x="10816" y="53633"/>
                </a:cxn>
                <a:cxn ang="0">
                  <a:pos x="15142" y="46863"/>
                </a:cxn>
                <a:cxn ang="0">
                  <a:pos x="20010" y="39053"/>
                </a:cxn>
                <a:cxn ang="0">
                  <a:pos x="25418" y="31763"/>
                </a:cxn>
                <a:cxn ang="0">
                  <a:pos x="36775" y="18225"/>
                </a:cxn>
                <a:cxn ang="0">
                  <a:pos x="48131" y="5207"/>
                </a:cxn>
                <a:cxn ang="0">
                  <a:pos x="48131" y="5207"/>
                </a:cxn>
                <a:cxn ang="0">
                  <a:pos x="49213" y="3645"/>
                </a:cxn>
                <a:cxn ang="0">
                  <a:pos x="49213" y="2083"/>
                </a:cxn>
                <a:cxn ang="0">
                  <a:pos x="48131" y="1562"/>
                </a:cxn>
                <a:cxn ang="0">
                  <a:pos x="47591" y="0"/>
                </a:cxn>
                <a:cxn ang="0">
                  <a:pos x="45968" y="0"/>
                </a:cxn>
                <a:cxn ang="0">
                  <a:pos x="44887" y="0"/>
                </a:cxn>
                <a:cxn ang="0">
                  <a:pos x="43264" y="0"/>
                </a:cxn>
                <a:cxn ang="0">
                  <a:pos x="41642" y="1562"/>
                </a:cxn>
                <a:cxn ang="0">
                  <a:pos x="41642" y="1562"/>
                </a:cxn>
              </a:cxnLst>
              <a:rect l="0" t="0" r="0" b="0"/>
              <a:pathLst>
                <a:path w="91" h="125">
                  <a:moveTo>
                    <a:pt x="77" y="3"/>
                  </a:moveTo>
                  <a:lnTo>
                    <a:pt x="77" y="3"/>
                  </a:lnTo>
                  <a:lnTo>
                    <a:pt x="56" y="30"/>
                  </a:lnTo>
                  <a:lnTo>
                    <a:pt x="34" y="56"/>
                  </a:lnTo>
                  <a:lnTo>
                    <a:pt x="24" y="71"/>
                  </a:lnTo>
                  <a:lnTo>
                    <a:pt x="15" y="84"/>
                  </a:lnTo>
                  <a:lnTo>
                    <a:pt x="7" y="99"/>
                  </a:lnTo>
                  <a:lnTo>
                    <a:pt x="1" y="115"/>
                  </a:lnTo>
                  <a:lnTo>
                    <a:pt x="1" y="115"/>
                  </a:lnTo>
                  <a:lnTo>
                    <a:pt x="0" y="119"/>
                  </a:lnTo>
                  <a:lnTo>
                    <a:pt x="1" y="121"/>
                  </a:lnTo>
                  <a:lnTo>
                    <a:pt x="3" y="123"/>
                  </a:lnTo>
                  <a:lnTo>
                    <a:pt x="5" y="123"/>
                  </a:lnTo>
                  <a:lnTo>
                    <a:pt x="8" y="125"/>
                  </a:lnTo>
                  <a:lnTo>
                    <a:pt x="11" y="123"/>
                  </a:lnTo>
                  <a:lnTo>
                    <a:pt x="12" y="122"/>
                  </a:lnTo>
                  <a:lnTo>
                    <a:pt x="13" y="119"/>
                  </a:lnTo>
                  <a:lnTo>
                    <a:pt x="13" y="119"/>
                  </a:lnTo>
                  <a:lnTo>
                    <a:pt x="20" y="103"/>
                  </a:lnTo>
                  <a:lnTo>
                    <a:pt x="28" y="90"/>
                  </a:lnTo>
                  <a:lnTo>
                    <a:pt x="37" y="75"/>
                  </a:lnTo>
                  <a:lnTo>
                    <a:pt x="47" y="61"/>
                  </a:lnTo>
                  <a:lnTo>
                    <a:pt x="68" y="35"/>
                  </a:lnTo>
                  <a:lnTo>
                    <a:pt x="89" y="10"/>
                  </a:lnTo>
                  <a:lnTo>
                    <a:pt x="89" y="10"/>
                  </a:lnTo>
                  <a:lnTo>
                    <a:pt x="91" y="7"/>
                  </a:lnTo>
                  <a:lnTo>
                    <a:pt x="91" y="4"/>
                  </a:lnTo>
                  <a:lnTo>
                    <a:pt x="89" y="3"/>
                  </a:lnTo>
                  <a:lnTo>
                    <a:pt x="88" y="0"/>
                  </a:lnTo>
                  <a:lnTo>
                    <a:pt x="85" y="0"/>
                  </a:lnTo>
                  <a:lnTo>
                    <a:pt x="83" y="0"/>
                  </a:lnTo>
                  <a:lnTo>
                    <a:pt x="80" y="0"/>
                  </a:lnTo>
                  <a:lnTo>
                    <a:pt x="77" y="3"/>
                  </a:lnTo>
                  <a:lnTo>
                    <a:pt x="7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5" name="Freeform 2296"/>
            <p:cNvSpPr/>
            <p:nvPr/>
          </p:nvSpPr>
          <p:spPr>
            <a:xfrm>
              <a:off x="7997826" y="6135688"/>
              <a:ext cx="68263" cy="87313"/>
            </a:xfrm>
            <a:custGeom>
              <a:avLst/>
              <a:gdLst/>
              <a:ahLst/>
              <a:cxnLst>
                <a:cxn ang="0">
                  <a:pos x="62531" y="1568"/>
                </a:cxn>
                <a:cxn ang="0">
                  <a:pos x="62531" y="1568"/>
                </a:cxn>
                <a:cxn ang="0">
                  <a:pos x="53151" y="10457"/>
                </a:cxn>
                <a:cxn ang="0">
                  <a:pos x="45335" y="19868"/>
                </a:cxn>
                <a:cxn ang="0">
                  <a:pos x="29702" y="40258"/>
                </a:cxn>
                <a:cxn ang="0">
                  <a:pos x="15112" y="61171"/>
                </a:cxn>
                <a:cxn ang="0">
                  <a:pos x="1042" y="81562"/>
                </a:cxn>
                <a:cxn ang="0">
                  <a:pos x="1042" y="81562"/>
                </a:cxn>
                <a:cxn ang="0">
                  <a:pos x="0" y="83130"/>
                </a:cxn>
                <a:cxn ang="0">
                  <a:pos x="0" y="84176"/>
                </a:cxn>
                <a:cxn ang="0">
                  <a:pos x="1042" y="85745"/>
                </a:cxn>
                <a:cxn ang="0">
                  <a:pos x="2084" y="86267"/>
                </a:cxn>
                <a:cxn ang="0">
                  <a:pos x="3127" y="86267"/>
                </a:cxn>
                <a:cxn ang="0">
                  <a:pos x="4169" y="87313"/>
                </a:cxn>
                <a:cxn ang="0">
                  <a:pos x="5732" y="86267"/>
                </a:cxn>
                <a:cxn ang="0">
                  <a:pos x="7295" y="85222"/>
                </a:cxn>
                <a:cxn ang="0">
                  <a:pos x="7295" y="85222"/>
                </a:cxn>
                <a:cxn ang="0">
                  <a:pos x="20844" y="64308"/>
                </a:cxn>
                <a:cxn ang="0">
                  <a:pos x="35434" y="44441"/>
                </a:cxn>
                <a:cxn ang="0">
                  <a:pos x="50546" y="24573"/>
                </a:cxn>
                <a:cxn ang="0">
                  <a:pos x="58883" y="15685"/>
                </a:cxn>
                <a:cxn ang="0">
                  <a:pos x="67221" y="6274"/>
                </a:cxn>
                <a:cxn ang="0">
                  <a:pos x="67221" y="6274"/>
                </a:cxn>
                <a:cxn ang="0">
                  <a:pos x="68263" y="5228"/>
                </a:cxn>
                <a:cxn ang="0">
                  <a:pos x="68263" y="3660"/>
                </a:cxn>
                <a:cxn ang="0">
                  <a:pos x="68263" y="2091"/>
                </a:cxn>
                <a:cxn ang="0">
                  <a:pos x="67221" y="1568"/>
                </a:cxn>
                <a:cxn ang="0">
                  <a:pos x="66179" y="523"/>
                </a:cxn>
                <a:cxn ang="0">
                  <a:pos x="64615" y="0"/>
                </a:cxn>
                <a:cxn ang="0">
                  <a:pos x="63052" y="523"/>
                </a:cxn>
                <a:cxn ang="0">
                  <a:pos x="62531" y="1568"/>
                </a:cxn>
                <a:cxn ang="0">
                  <a:pos x="62531" y="1568"/>
                </a:cxn>
              </a:cxnLst>
              <a:rect l="0" t="0" r="0" b="0"/>
              <a:pathLst>
                <a:path w="131" h="167">
                  <a:moveTo>
                    <a:pt x="120" y="3"/>
                  </a:moveTo>
                  <a:lnTo>
                    <a:pt x="120" y="3"/>
                  </a:lnTo>
                  <a:lnTo>
                    <a:pt x="102" y="20"/>
                  </a:lnTo>
                  <a:lnTo>
                    <a:pt x="87" y="38"/>
                  </a:lnTo>
                  <a:lnTo>
                    <a:pt x="57" y="77"/>
                  </a:lnTo>
                  <a:lnTo>
                    <a:pt x="29" y="117"/>
                  </a:lnTo>
                  <a:lnTo>
                    <a:pt x="2" y="156"/>
                  </a:lnTo>
                  <a:lnTo>
                    <a:pt x="2" y="156"/>
                  </a:lnTo>
                  <a:lnTo>
                    <a:pt x="0" y="159"/>
                  </a:lnTo>
                  <a:lnTo>
                    <a:pt x="0" y="161"/>
                  </a:lnTo>
                  <a:lnTo>
                    <a:pt x="2" y="164"/>
                  </a:lnTo>
                  <a:lnTo>
                    <a:pt x="4" y="165"/>
                  </a:lnTo>
                  <a:lnTo>
                    <a:pt x="6" y="165"/>
                  </a:lnTo>
                  <a:lnTo>
                    <a:pt x="8" y="167"/>
                  </a:lnTo>
                  <a:lnTo>
                    <a:pt x="11" y="165"/>
                  </a:lnTo>
                  <a:lnTo>
                    <a:pt x="14" y="163"/>
                  </a:lnTo>
                  <a:lnTo>
                    <a:pt x="14" y="163"/>
                  </a:lnTo>
                  <a:lnTo>
                    <a:pt x="40" y="123"/>
                  </a:lnTo>
                  <a:lnTo>
                    <a:pt x="68" y="85"/>
                  </a:lnTo>
                  <a:lnTo>
                    <a:pt x="97" y="47"/>
                  </a:lnTo>
                  <a:lnTo>
                    <a:pt x="113" y="30"/>
                  </a:lnTo>
                  <a:lnTo>
                    <a:pt x="129" y="12"/>
                  </a:lnTo>
                  <a:lnTo>
                    <a:pt x="129" y="12"/>
                  </a:lnTo>
                  <a:lnTo>
                    <a:pt x="131" y="10"/>
                  </a:lnTo>
                  <a:lnTo>
                    <a:pt x="131" y="7"/>
                  </a:lnTo>
                  <a:lnTo>
                    <a:pt x="131" y="4"/>
                  </a:lnTo>
                  <a:lnTo>
                    <a:pt x="129" y="3"/>
                  </a:lnTo>
                  <a:lnTo>
                    <a:pt x="127" y="1"/>
                  </a:lnTo>
                  <a:lnTo>
                    <a:pt x="124" y="0"/>
                  </a:lnTo>
                  <a:lnTo>
                    <a:pt x="121" y="1"/>
                  </a:lnTo>
                  <a:lnTo>
                    <a:pt x="120" y="3"/>
                  </a:lnTo>
                  <a:lnTo>
                    <a:pt x="12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6" name="Freeform 2297"/>
            <p:cNvSpPr/>
            <p:nvPr/>
          </p:nvSpPr>
          <p:spPr>
            <a:xfrm>
              <a:off x="8037514" y="6127750"/>
              <a:ext cx="66675" cy="98425"/>
            </a:xfrm>
            <a:custGeom>
              <a:avLst/>
              <a:gdLst/>
              <a:ahLst/>
              <a:cxnLst>
                <a:cxn ang="0">
                  <a:pos x="59850" y="2660"/>
                </a:cxn>
                <a:cxn ang="0">
                  <a:pos x="59850" y="2660"/>
                </a:cxn>
                <a:cxn ang="0">
                  <a:pos x="57225" y="7980"/>
                </a:cxn>
                <a:cxn ang="0">
                  <a:pos x="54075" y="13301"/>
                </a:cxn>
                <a:cxn ang="0">
                  <a:pos x="47250" y="23409"/>
                </a:cxn>
                <a:cxn ang="0">
                  <a:pos x="39375" y="33518"/>
                </a:cxn>
                <a:cxn ang="0">
                  <a:pos x="32025" y="42562"/>
                </a:cxn>
                <a:cxn ang="0">
                  <a:pos x="32025" y="42562"/>
                </a:cxn>
                <a:cxn ang="0">
                  <a:pos x="24150" y="55331"/>
                </a:cxn>
                <a:cxn ang="0">
                  <a:pos x="16800" y="68099"/>
                </a:cxn>
                <a:cxn ang="0">
                  <a:pos x="1050" y="93105"/>
                </a:cxn>
                <a:cxn ang="0">
                  <a:pos x="1050" y="93105"/>
                </a:cxn>
                <a:cxn ang="0">
                  <a:pos x="0" y="94701"/>
                </a:cxn>
                <a:cxn ang="0">
                  <a:pos x="1050" y="95233"/>
                </a:cxn>
                <a:cxn ang="0">
                  <a:pos x="1050" y="96829"/>
                </a:cxn>
                <a:cxn ang="0">
                  <a:pos x="2100" y="97893"/>
                </a:cxn>
                <a:cxn ang="0">
                  <a:pos x="3675" y="98425"/>
                </a:cxn>
                <a:cxn ang="0">
                  <a:pos x="4200" y="98425"/>
                </a:cxn>
                <a:cxn ang="0">
                  <a:pos x="5775" y="97893"/>
                </a:cxn>
                <a:cxn ang="0">
                  <a:pos x="7350" y="96829"/>
                </a:cxn>
                <a:cxn ang="0">
                  <a:pos x="7350" y="96829"/>
                </a:cxn>
                <a:cxn ang="0">
                  <a:pos x="21525" y="74484"/>
                </a:cxn>
                <a:cxn ang="0">
                  <a:pos x="28875" y="62779"/>
                </a:cxn>
                <a:cxn ang="0">
                  <a:pos x="35700" y="51607"/>
                </a:cxn>
                <a:cxn ang="0">
                  <a:pos x="35700" y="51607"/>
                </a:cxn>
                <a:cxn ang="0">
                  <a:pos x="39375" y="45754"/>
                </a:cxn>
                <a:cxn ang="0">
                  <a:pos x="43050" y="39902"/>
                </a:cxn>
                <a:cxn ang="0">
                  <a:pos x="51450" y="29261"/>
                </a:cxn>
                <a:cxn ang="0">
                  <a:pos x="59325" y="18089"/>
                </a:cxn>
                <a:cxn ang="0">
                  <a:pos x="63000" y="12769"/>
                </a:cxn>
                <a:cxn ang="0">
                  <a:pos x="65625" y="5852"/>
                </a:cxn>
                <a:cxn ang="0">
                  <a:pos x="65625" y="5852"/>
                </a:cxn>
                <a:cxn ang="0">
                  <a:pos x="66675" y="4788"/>
                </a:cxn>
                <a:cxn ang="0">
                  <a:pos x="65625" y="3192"/>
                </a:cxn>
                <a:cxn ang="0">
                  <a:pos x="65100" y="1596"/>
                </a:cxn>
                <a:cxn ang="0">
                  <a:pos x="64050" y="1064"/>
                </a:cxn>
                <a:cxn ang="0">
                  <a:pos x="63000" y="0"/>
                </a:cxn>
                <a:cxn ang="0">
                  <a:pos x="61950" y="0"/>
                </a:cxn>
                <a:cxn ang="0">
                  <a:pos x="60900" y="1064"/>
                </a:cxn>
                <a:cxn ang="0">
                  <a:pos x="59850" y="2660"/>
                </a:cxn>
                <a:cxn ang="0">
                  <a:pos x="59850" y="2660"/>
                </a:cxn>
              </a:cxnLst>
              <a:rect l="0" t="0" r="0" b="0"/>
              <a:pathLst>
                <a:path w="127" h="185">
                  <a:moveTo>
                    <a:pt x="114" y="5"/>
                  </a:moveTo>
                  <a:lnTo>
                    <a:pt x="114" y="5"/>
                  </a:lnTo>
                  <a:lnTo>
                    <a:pt x="109" y="15"/>
                  </a:lnTo>
                  <a:lnTo>
                    <a:pt x="103" y="25"/>
                  </a:lnTo>
                  <a:lnTo>
                    <a:pt x="90" y="44"/>
                  </a:lnTo>
                  <a:lnTo>
                    <a:pt x="75" y="63"/>
                  </a:lnTo>
                  <a:lnTo>
                    <a:pt x="61" y="80"/>
                  </a:lnTo>
                  <a:lnTo>
                    <a:pt x="61" y="80"/>
                  </a:lnTo>
                  <a:lnTo>
                    <a:pt x="46" y="104"/>
                  </a:lnTo>
                  <a:lnTo>
                    <a:pt x="32" y="128"/>
                  </a:lnTo>
                  <a:lnTo>
                    <a:pt x="2" y="175"/>
                  </a:lnTo>
                  <a:lnTo>
                    <a:pt x="2" y="175"/>
                  </a:lnTo>
                  <a:lnTo>
                    <a:pt x="0" y="178"/>
                  </a:lnTo>
                  <a:lnTo>
                    <a:pt x="2" y="179"/>
                  </a:lnTo>
                  <a:lnTo>
                    <a:pt x="2" y="182"/>
                  </a:lnTo>
                  <a:lnTo>
                    <a:pt x="4" y="184"/>
                  </a:lnTo>
                  <a:lnTo>
                    <a:pt x="7" y="185"/>
                  </a:lnTo>
                  <a:lnTo>
                    <a:pt x="8" y="185"/>
                  </a:lnTo>
                  <a:lnTo>
                    <a:pt x="11" y="184"/>
                  </a:lnTo>
                  <a:lnTo>
                    <a:pt x="14" y="182"/>
                  </a:lnTo>
                  <a:lnTo>
                    <a:pt x="14" y="182"/>
                  </a:lnTo>
                  <a:lnTo>
                    <a:pt x="41" y="140"/>
                  </a:lnTo>
                  <a:lnTo>
                    <a:pt x="55" y="118"/>
                  </a:lnTo>
                  <a:lnTo>
                    <a:pt x="68" y="97"/>
                  </a:lnTo>
                  <a:lnTo>
                    <a:pt x="68" y="97"/>
                  </a:lnTo>
                  <a:lnTo>
                    <a:pt x="75" y="86"/>
                  </a:lnTo>
                  <a:lnTo>
                    <a:pt x="82" y="75"/>
                  </a:lnTo>
                  <a:lnTo>
                    <a:pt x="98" y="55"/>
                  </a:lnTo>
                  <a:lnTo>
                    <a:pt x="113" y="34"/>
                  </a:lnTo>
                  <a:lnTo>
                    <a:pt x="120" y="24"/>
                  </a:lnTo>
                  <a:lnTo>
                    <a:pt x="125" y="11"/>
                  </a:lnTo>
                  <a:lnTo>
                    <a:pt x="125" y="11"/>
                  </a:lnTo>
                  <a:lnTo>
                    <a:pt x="127" y="9"/>
                  </a:lnTo>
                  <a:lnTo>
                    <a:pt x="125" y="6"/>
                  </a:lnTo>
                  <a:lnTo>
                    <a:pt x="124" y="3"/>
                  </a:lnTo>
                  <a:lnTo>
                    <a:pt x="122" y="2"/>
                  </a:lnTo>
                  <a:lnTo>
                    <a:pt x="120" y="0"/>
                  </a:lnTo>
                  <a:lnTo>
                    <a:pt x="118" y="0"/>
                  </a:lnTo>
                  <a:lnTo>
                    <a:pt x="116" y="2"/>
                  </a:lnTo>
                  <a:lnTo>
                    <a:pt x="114" y="5"/>
                  </a:lnTo>
                  <a:lnTo>
                    <a:pt x="1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7" name="Freeform 2298"/>
            <p:cNvSpPr/>
            <p:nvPr/>
          </p:nvSpPr>
          <p:spPr>
            <a:xfrm>
              <a:off x="8059739" y="6127750"/>
              <a:ext cx="82550" cy="103188"/>
            </a:xfrm>
            <a:custGeom>
              <a:avLst/>
              <a:gdLst/>
              <a:ahLst/>
              <a:cxnLst>
                <a:cxn ang="0">
                  <a:pos x="76200" y="1596"/>
                </a:cxn>
                <a:cxn ang="0">
                  <a:pos x="76200" y="1596"/>
                </a:cxn>
                <a:cxn ang="0">
                  <a:pos x="57679" y="23403"/>
                </a:cxn>
                <a:cxn ang="0">
                  <a:pos x="38100" y="45211"/>
                </a:cxn>
                <a:cxn ang="0">
                  <a:pos x="38100" y="45211"/>
                </a:cxn>
                <a:cxn ang="0">
                  <a:pos x="33338" y="50530"/>
                </a:cxn>
                <a:cxn ang="0">
                  <a:pos x="28046" y="57445"/>
                </a:cxn>
                <a:cxn ang="0">
                  <a:pos x="19050" y="70742"/>
                </a:cxn>
                <a:cxn ang="0">
                  <a:pos x="10054" y="84040"/>
                </a:cxn>
                <a:cxn ang="0">
                  <a:pos x="1058" y="96805"/>
                </a:cxn>
                <a:cxn ang="0">
                  <a:pos x="1058" y="96805"/>
                </a:cxn>
                <a:cxn ang="0">
                  <a:pos x="0" y="98401"/>
                </a:cxn>
                <a:cxn ang="0">
                  <a:pos x="0" y="99997"/>
                </a:cxn>
                <a:cxn ang="0">
                  <a:pos x="0" y="101060"/>
                </a:cxn>
                <a:cxn ang="0">
                  <a:pos x="1058" y="102124"/>
                </a:cxn>
                <a:cxn ang="0">
                  <a:pos x="2117" y="102656"/>
                </a:cxn>
                <a:cxn ang="0">
                  <a:pos x="3175" y="103188"/>
                </a:cxn>
                <a:cxn ang="0">
                  <a:pos x="4763" y="103188"/>
                </a:cxn>
                <a:cxn ang="0">
                  <a:pos x="5821" y="102124"/>
                </a:cxn>
                <a:cxn ang="0">
                  <a:pos x="5821" y="102124"/>
                </a:cxn>
                <a:cxn ang="0">
                  <a:pos x="15346" y="88827"/>
                </a:cxn>
                <a:cxn ang="0">
                  <a:pos x="24871" y="76061"/>
                </a:cxn>
                <a:cxn ang="0">
                  <a:pos x="33867" y="62764"/>
                </a:cxn>
                <a:cxn ang="0">
                  <a:pos x="43392" y="49998"/>
                </a:cxn>
                <a:cxn ang="0">
                  <a:pos x="43392" y="49998"/>
                </a:cxn>
                <a:cxn ang="0">
                  <a:pos x="47625" y="45211"/>
                </a:cxn>
                <a:cxn ang="0">
                  <a:pos x="52387" y="39892"/>
                </a:cxn>
                <a:cxn ang="0">
                  <a:pos x="62442" y="30318"/>
                </a:cxn>
                <a:cxn ang="0">
                  <a:pos x="62442" y="30318"/>
                </a:cxn>
                <a:cxn ang="0">
                  <a:pos x="67733" y="24999"/>
                </a:cxn>
                <a:cxn ang="0">
                  <a:pos x="71967" y="19148"/>
                </a:cxn>
                <a:cxn ang="0">
                  <a:pos x="77258" y="12766"/>
                </a:cxn>
                <a:cxn ang="0">
                  <a:pos x="82021" y="6915"/>
                </a:cxn>
                <a:cxn ang="0">
                  <a:pos x="82021" y="6915"/>
                </a:cxn>
                <a:cxn ang="0">
                  <a:pos x="82550" y="5319"/>
                </a:cxn>
                <a:cxn ang="0">
                  <a:pos x="82550" y="3723"/>
                </a:cxn>
                <a:cxn ang="0">
                  <a:pos x="82021" y="3191"/>
                </a:cxn>
                <a:cxn ang="0">
                  <a:pos x="81492" y="1596"/>
                </a:cxn>
                <a:cxn ang="0">
                  <a:pos x="80433" y="1064"/>
                </a:cxn>
                <a:cxn ang="0">
                  <a:pos x="79375" y="0"/>
                </a:cxn>
                <a:cxn ang="0">
                  <a:pos x="77788" y="1064"/>
                </a:cxn>
                <a:cxn ang="0">
                  <a:pos x="76200" y="1596"/>
                </a:cxn>
                <a:cxn ang="0">
                  <a:pos x="76200" y="1596"/>
                </a:cxn>
              </a:cxnLst>
              <a:rect l="0" t="0" r="0" b="0"/>
              <a:pathLst>
                <a:path w="156" h="194">
                  <a:moveTo>
                    <a:pt x="144" y="3"/>
                  </a:moveTo>
                  <a:lnTo>
                    <a:pt x="144" y="3"/>
                  </a:lnTo>
                  <a:lnTo>
                    <a:pt x="109" y="44"/>
                  </a:lnTo>
                  <a:lnTo>
                    <a:pt x="72" y="85"/>
                  </a:lnTo>
                  <a:lnTo>
                    <a:pt x="72" y="85"/>
                  </a:lnTo>
                  <a:lnTo>
                    <a:pt x="63" y="95"/>
                  </a:lnTo>
                  <a:lnTo>
                    <a:pt x="53" y="108"/>
                  </a:lnTo>
                  <a:lnTo>
                    <a:pt x="36" y="133"/>
                  </a:lnTo>
                  <a:lnTo>
                    <a:pt x="19" y="158"/>
                  </a:lnTo>
                  <a:lnTo>
                    <a:pt x="2" y="182"/>
                  </a:lnTo>
                  <a:lnTo>
                    <a:pt x="2" y="182"/>
                  </a:lnTo>
                  <a:lnTo>
                    <a:pt x="0" y="185"/>
                  </a:lnTo>
                  <a:lnTo>
                    <a:pt x="0" y="188"/>
                  </a:lnTo>
                  <a:lnTo>
                    <a:pt x="0" y="190"/>
                  </a:lnTo>
                  <a:lnTo>
                    <a:pt x="2" y="192"/>
                  </a:lnTo>
                  <a:lnTo>
                    <a:pt x="4" y="193"/>
                  </a:lnTo>
                  <a:lnTo>
                    <a:pt x="6" y="194"/>
                  </a:lnTo>
                  <a:lnTo>
                    <a:pt x="9" y="194"/>
                  </a:lnTo>
                  <a:lnTo>
                    <a:pt x="11" y="192"/>
                  </a:lnTo>
                  <a:lnTo>
                    <a:pt x="11" y="192"/>
                  </a:lnTo>
                  <a:lnTo>
                    <a:pt x="29" y="167"/>
                  </a:lnTo>
                  <a:lnTo>
                    <a:pt x="47" y="143"/>
                  </a:lnTo>
                  <a:lnTo>
                    <a:pt x="64" y="118"/>
                  </a:lnTo>
                  <a:lnTo>
                    <a:pt x="82" y="94"/>
                  </a:lnTo>
                  <a:lnTo>
                    <a:pt x="82" y="94"/>
                  </a:lnTo>
                  <a:lnTo>
                    <a:pt x="90" y="85"/>
                  </a:lnTo>
                  <a:lnTo>
                    <a:pt x="99" y="75"/>
                  </a:lnTo>
                  <a:lnTo>
                    <a:pt x="118" y="57"/>
                  </a:lnTo>
                  <a:lnTo>
                    <a:pt x="118" y="57"/>
                  </a:lnTo>
                  <a:lnTo>
                    <a:pt x="128" y="47"/>
                  </a:lnTo>
                  <a:lnTo>
                    <a:pt x="136" y="36"/>
                  </a:lnTo>
                  <a:lnTo>
                    <a:pt x="146" y="24"/>
                  </a:lnTo>
                  <a:lnTo>
                    <a:pt x="155" y="13"/>
                  </a:lnTo>
                  <a:lnTo>
                    <a:pt x="155" y="13"/>
                  </a:lnTo>
                  <a:lnTo>
                    <a:pt x="156" y="10"/>
                  </a:lnTo>
                  <a:lnTo>
                    <a:pt x="156" y="7"/>
                  </a:lnTo>
                  <a:lnTo>
                    <a:pt x="155" y="6"/>
                  </a:lnTo>
                  <a:lnTo>
                    <a:pt x="154" y="3"/>
                  </a:lnTo>
                  <a:lnTo>
                    <a:pt x="152" y="2"/>
                  </a:lnTo>
                  <a:lnTo>
                    <a:pt x="150" y="0"/>
                  </a:lnTo>
                  <a:lnTo>
                    <a:pt x="147" y="2"/>
                  </a:lnTo>
                  <a:lnTo>
                    <a:pt x="144" y="3"/>
                  </a:lnTo>
                  <a:lnTo>
                    <a:pt x="144"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8" name="Freeform 2299"/>
            <p:cNvSpPr/>
            <p:nvPr/>
          </p:nvSpPr>
          <p:spPr>
            <a:xfrm>
              <a:off x="8108951" y="6091238"/>
              <a:ext cx="80963" cy="122238"/>
            </a:xfrm>
            <a:custGeom>
              <a:avLst/>
              <a:gdLst/>
              <a:ahLst/>
              <a:cxnLst>
                <a:cxn ang="0">
                  <a:pos x="74571" y="1574"/>
                </a:cxn>
                <a:cxn ang="0">
                  <a:pos x="74571" y="1574"/>
                </a:cxn>
                <a:cxn ang="0">
                  <a:pos x="58059" y="31478"/>
                </a:cxn>
                <a:cxn ang="0">
                  <a:pos x="40482" y="60332"/>
                </a:cxn>
                <a:cxn ang="0">
                  <a:pos x="30894" y="74497"/>
                </a:cxn>
                <a:cxn ang="0">
                  <a:pos x="21839" y="88662"/>
                </a:cxn>
                <a:cxn ang="0">
                  <a:pos x="11718" y="102302"/>
                </a:cxn>
                <a:cxn ang="0">
                  <a:pos x="533" y="115942"/>
                </a:cxn>
                <a:cxn ang="0">
                  <a:pos x="533" y="115942"/>
                </a:cxn>
                <a:cxn ang="0">
                  <a:pos x="0" y="117516"/>
                </a:cxn>
                <a:cxn ang="0">
                  <a:pos x="0" y="118566"/>
                </a:cxn>
                <a:cxn ang="0">
                  <a:pos x="0" y="120139"/>
                </a:cxn>
                <a:cxn ang="0">
                  <a:pos x="1598" y="121189"/>
                </a:cxn>
                <a:cxn ang="0">
                  <a:pos x="2131" y="121713"/>
                </a:cxn>
                <a:cxn ang="0">
                  <a:pos x="3729" y="122238"/>
                </a:cxn>
                <a:cxn ang="0">
                  <a:pos x="4261" y="121713"/>
                </a:cxn>
                <a:cxn ang="0">
                  <a:pos x="5859" y="121189"/>
                </a:cxn>
                <a:cxn ang="0">
                  <a:pos x="5859" y="121189"/>
                </a:cxn>
                <a:cxn ang="0">
                  <a:pos x="16512" y="107548"/>
                </a:cxn>
                <a:cxn ang="0">
                  <a:pos x="27698" y="93908"/>
                </a:cxn>
                <a:cxn ang="0">
                  <a:pos x="36753" y="79743"/>
                </a:cxn>
                <a:cxn ang="0">
                  <a:pos x="46341" y="64529"/>
                </a:cxn>
                <a:cxn ang="0">
                  <a:pos x="63386" y="35675"/>
                </a:cxn>
                <a:cxn ang="0">
                  <a:pos x="80430" y="4722"/>
                </a:cxn>
                <a:cxn ang="0">
                  <a:pos x="80430" y="4722"/>
                </a:cxn>
                <a:cxn ang="0">
                  <a:pos x="80963" y="3672"/>
                </a:cxn>
                <a:cxn ang="0">
                  <a:pos x="80963" y="2099"/>
                </a:cxn>
                <a:cxn ang="0">
                  <a:pos x="80430" y="1574"/>
                </a:cxn>
                <a:cxn ang="0">
                  <a:pos x="78832" y="0"/>
                </a:cxn>
                <a:cxn ang="0">
                  <a:pos x="78300" y="0"/>
                </a:cxn>
                <a:cxn ang="0">
                  <a:pos x="76702" y="0"/>
                </a:cxn>
                <a:cxn ang="0">
                  <a:pos x="75104" y="0"/>
                </a:cxn>
                <a:cxn ang="0">
                  <a:pos x="74571" y="1574"/>
                </a:cxn>
                <a:cxn ang="0">
                  <a:pos x="74571" y="1574"/>
                </a:cxn>
              </a:cxnLst>
              <a:rect l="0" t="0" r="0" b="0"/>
              <a:pathLst>
                <a:path w="152" h="233">
                  <a:moveTo>
                    <a:pt x="140" y="3"/>
                  </a:moveTo>
                  <a:lnTo>
                    <a:pt x="140" y="3"/>
                  </a:lnTo>
                  <a:lnTo>
                    <a:pt x="109" y="60"/>
                  </a:lnTo>
                  <a:lnTo>
                    <a:pt x="76" y="115"/>
                  </a:lnTo>
                  <a:lnTo>
                    <a:pt x="58" y="142"/>
                  </a:lnTo>
                  <a:lnTo>
                    <a:pt x="41" y="169"/>
                  </a:lnTo>
                  <a:lnTo>
                    <a:pt x="22" y="195"/>
                  </a:lnTo>
                  <a:lnTo>
                    <a:pt x="1" y="221"/>
                  </a:lnTo>
                  <a:lnTo>
                    <a:pt x="1" y="221"/>
                  </a:lnTo>
                  <a:lnTo>
                    <a:pt x="0" y="224"/>
                  </a:lnTo>
                  <a:lnTo>
                    <a:pt x="0" y="226"/>
                  </a:lnTo>
                  <a:lnTo>
                    <a:pt x="0" y="229"/>
                  </a:lnTo>
                  <a:lnTo>
                    <a:pt x="3" y="231"/>
                  </a:lnTo>
                  <a:lnTo>
                    <a:pt x="4" y="232"/>
                  </a:lnTo>
                  <a:lnTo>
                    <a:pt x="7" y="233"/>
                  </a:lnTo>
                  <a:lnTo>
                    <a:pt x="8" y="232"/>
                  </a:lnTo>
                  <a:lnTo>
                    <a:pt x="11" y="231"/>
                  </a:lnTo>
                  <a:lnTo>
                    <a:pt x="11" y="231"/>
                  </a:lnTo>
                  <a:lnTo>
                    <a:pt x="31" y="205"/>
                  </a:lnTo>
                  <a:lnTo>
                    <a:pt x="52" y="179"/>
                  </a:lnTo>
                  <a:lnTo>
                    <a:pt x="69" y="152"/>
                  </a:lnTo>
                  <a:lnTo>
                    <a:pt x="87" y="123"/>
                  </a:lnTo>
                  <a:lnTo>
                    <a:pt x="119" y="68"/>
                  </a:lnTo>
                  <a:lnTo>
                    <a:pt x="151" y="9"/>
                  </a:lnTo>
                  <a:lnTo>
                    <a:pt x="151" y="9"/>
                  </a:lnTo>
                  <a:lnTo>
                    <a:pt x="152" y="7"/>
                  </a:lnTo>
                  <a:lnTo>
                    <a:pt x="152" y="4"/>
                  </a:lnTo>
                  <a:lnTo>
                    <a:pt x="151" y="3"/>
                  </a:lnTo>
                  <a:lnTo>
                    <a:pt x="148" y="0"/>
                  </a:lnTo>
                  <a:lnTo>
                    <a:pt x="147" y="0"/>
                  </a:lnTo>
                  <a:lnTo>
                    <a:pt x="144" y="0"/>
                  </a:lnTo>
                  <a:lnTo>
                    <a:pt x="141" y="0"/>
                  </a:lnTo>
                  <a:lnTo>
                    <a:pt x="140" y="3"/>
                  </a:lnTo>
                  <a:lnTo>
                    <a:pt x="14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9" name="Freeform 2300"/>
            <p:cNvSpPr/>
            <p:nvPr/>
          </p:nvSpPr>
          <p:spPr>
            <a:xfrm>
              <a:off x="8161339" y="6126163"/>
              <a:ext cx="38100" cy="47625"/>
            </a:xfrm>
            <a:custGeom>
              <a:avLst/>
              <a:gdLst/>
              <a:ahLst/>
              <a:cxnLst>
                <a:cxn ang="0">
                  <a:pos x="31124" y="1070"/>
                </a:cxn>
                <a:cxn ang="0">
                  <a:pos x="31124" y="1070"/>
                </a:cxn>
                <a:cxn ang="0">
                  <a:pos x="24148" y="11237"/>
                </a:cxn>
                <a:cxn ang="0">
                  <a:pos x="16635" y="21404"/>
                </a:cxn>
                <a:cxn ang="0">
                  <a:pos x="537" y="41204"/>
                </a:cxn>
                <a:cxn ang="0">
                  <a:pos x="537" y="41204"/>
                </a:cxn>
                <a:cxn ang="0">
                  <a:pos x="0" y="42809"/>
                </a:cxn>
                <a:cxn ang="0">
                  <a:pos x="0" y="43879"/>
                </a:cxn>
                <a:cxn ang="0">
                  <a:pos x="0" y="45485"/>
                </a:cxn>
                <a:cxn ang="0">
                  <a:pos x="537" y="46555"/>
                </a:cxn>
                <a:cxn ang="0">
                  <a:pos x="2146" y="47090"/>
                </a:cxn>
                <a:cxn ang="0">
                  <a:pos x="3756" y="47625"/>
                </a:cxn>
                <a:cxn ang="0">
                  <a:pos x="4293" y="47090"/>
                </a:cxn>
                <a:cxn ang="0">
                  <a:pos x="5903" y="46555"/>
                </a:cxn>
                <a:cxn ang="0">
                  <a:pos x="5903" y="46555"/>
                </a:cxn>
                <a:cxn ang="0">
                  <a:pos x="22001" y="26221"/>
                </a:cxn>
                <a:cxn ang="0">
                  <a:pos x="30051" y="14983"/>
                </a:cxn>
                <a:cxn ang="0">
                  <a:pos x="38100" y="4816"/>
                </a:cxn>
                <a:cxn ang="0">
                  <a:pos x="38100" y="4816"/>
                </a:cxn>
                <a:cxn ang="0">
                  <a:pos x="38100" y="3746"/>
                </a:cxn>
                <a:cxn ang="0">
                  <a:pos x="38100" y="2140"/>
                </a:cxn>
                <a:cxn ang="0">
                  <a:pos x="37027" y="535"/>
                </a:cxn>
                <a:cxn ang="0">
                  <a:pos x="36490" y="0"/>
                </a:cxn>
                <a:cxn ang="0">
                  <a:pos x="34880" y="0"/>
                </a:cxn>
                <a:cxn ang="0">
                  <a:pos x="33270" y="0"/>
                </a:cxn>
                <a:cxn ang="0">
                  <a:pos x="32734" y="0"/>
                </a:cxn>
                <a:cxn ang="0">
                  <a:pos x="31124" y="1070"/>
                </a:cxn>
                <a:cxn ang="0">
                  <a:pos x="31124" y="1070"/>
                </a:cxn>
              </a:cxnLst>
              <a:rect l="0" t="0" r="0" b="0"/>
              <a:pathLst>
                <a:path w="71" h="89">
                  <a:moveTo>
                    <a:pt x="58" y="2"/>
                  </a:moveTo>
                  <a:lnTo>
                    <a:pt x="58" y="2"/>
                  </a:lnTo>
                  <a:lnTo>
                    <a:pt x="45" y="21"/>
                  </a:lnTo>
                  <a:lnTo>
                    <a:pt x="31" y="40"/>
                  </a:lnTo>
                  <a:lnTo>
                    <a:pt x="1" y="77"/>
                  </a:lnTo>
                  <a:lnTo>
                    <a:pt x="1" y="77"/>
                  </a:lnTo>
                  <a:lnTo>
                    <a:pt x="0" y="80"/>
                  </a:lnTo>
                  <a:lnTo>
                    <a:pt x="0" y="82"/>
                  </a:lnTo>
                  <a:lnTo>
                    <a:pt x="0" y="85"/>
                  </a:lnTo>
                  <a:lnTo>
                    <a:pt x="1" y="87"/>
                  </a:lnTo>
                  <a:lnTo>
                    <a:pt x="4" y="88"/>
                  </a:lnTo>
                  <a:lnTo>
                    <a:pt x="7" y="89"/>
                  </a:lnTo>
                  <a:lnTo>
                    <a:pt x="8" y="88"/>
                  </a:lnTo>
                  <a:lnTo>
                    <a:pt x="11" y="87"/>
                  </a:lnTo>
                  <a:lnTo>
                    <a:pt x="11" y="87"/>
                  </a:lnTo>
                  <a:lnTo>
                    <a:pt x="41" y="49"/>
                  </a:lnTo>
                  <a:lnTo>
                    <a:pt x="56" y="28"/>
                  </a:lnTo>
                  <a:lnTo>
                    <a:pt x="71" y="9"/>
                  </a:lnTo>
                  <a:lnTo>
                    <a:pt x="71" y="9"/>
                  </a:lnTo>
                  <a:lnTo>
                    <a:pt x="71" y="7"/>
                  </a:lnTo>
                  <a:lnTo>
                    <a:pt x="71" y="4"/>
                  </a:lnTo>
                  <a:lnTo>
                    <a:pt x="69" y="1"/>
                  </a:lnTo>
                  <a:lnTo>
                    <a:pt x="68" y="0"/>
                  </a:lnTo>
                  <a:lnTo>
                    <a:pt x="65" y="0"/>
                  </a:lnTo>
                  <a:lnTo>
                    <a:pt x="62" y="0"/>
                  </a:lnTo>
                  <a:lnTo>
                    <a:pt x="61" y="0"/>
                  </a:lnTo>
                  <a:lnTo>
                    <a:pt x="58" y="2"/>
                  </a:lnTo>
                  <a:lnTo>
                    <a:pt x="58"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0" name="Freeform 2301"/>
            <p:cNvSpPr/>
            <p:nvPr/>
          </p:nvSpPr>
          <p:spPr>
            <a:xfrm>
              <a:off x="8166101" y="6135688"/>
              <a:ext cx="47625" cy="47625"/>
            </a:xfrm>
            <a:custGeom>
              <a:avLst/>
              <a:gdLst/>
              <a:ahLst/>
              <a:cxnLst>
                <a:cxn ang="0">
                  <a:pos x="43392" y="523"/>
                </a:cxn>
                <a:cxn ang="0">
                  <a:pos x="43392" y="523"/>
                </a:cxn>
                <a:cxn ang="0">
                  <a:pos x="36513" y="3663"/>
                </a:cxn>
                <a:cxn ang="0">
                  <a:pos x="31221" y="7850"/>
                </a:cxn>
                <a:cxn ang="0">
                  <a:pos x="25929" y="12037"/>
                </a:cxn>
                <a:cxn ang="0">
                  <a:pos x="21167" y="17271"/>
                </a:cxn>
                <a:cxn ang="0">
                  <a:pos x="21167" y="17271"/>
                </a:cxn>
                <a:cxn ang="0">
                  <a:pos x="15346" y="22504"/>
                </a:cxn>
                <a:cxn ang="0">
                  <a:pos x="9525" y="29308"/>
                </a:cxn>
                <a:cxn ang="0">
                  <a:pos x="5292" y="35588"/>
                </a:cxn>
                <a:cxn ang="0">
                  <a:pos x="1058" y="41868"/>
                </a:cxn>
                <a:cxn ang="0">
                  <a:pos x="1058" y="41868"/>
                </a:cxn>
                <a:cxn ang="0">
                  <a:pos x="0" y="43438"/>
                </a:cxn>
                <a:cxn ang="0">
                  <a:pos x="0" y="44485"/>
                </a:cxn>
                <a:cxn ang="0">
                  <a:pos x="1058" y="46055"/>
                </a:cxn>
                <a:cxn ang="0">
                  <a:pos x="2117" y="47102"/>
                </a:cxn>
                <a:cxn ang="0">
                  <a:pos x="3175" y="47102"/>
                </a:cxn>
                <a:cxn ang="0">
                  <a:pos x="4233" y="47625"/>
                </a:cxn>
                <a:cxn ang="0">
                  <a:pos x="5821" y="47102"/>
                </a:cxn>
                <a:cxn ang="0">
                  <a:pos x="6350" y="45532"/>
                </a:cxn>
                <a:cxn ang="0">
                  <a:pos x="6350" y="45532"/>
                </a:cxn>
                <a:cxn ang="0">
                  <a:pos x="10054" y="39775"/>
                </a:cxn>
                <a:cxn ang="0">
                  <a:pos x="14287" y="34018"/>
                </a:cxn>
                <a:cxn ang="0">
                  <a:pos x="23813" y="24074"/>
                </a:cxn>
                <a:cxn ang="0">
                  <a:pos x="23813" y="24074"/>
                </a:cxn>
                <a:cxn ang="0">
                  <a:pos x="33867" y="14130"/>
                </a:cxn>
                <a:cxn ang="0">
                  <a:pos x="38629" y="9944"/>
                </a:cxn>
                <a:cxn ang="0">
                  <a:pos x="44450" y="7327"/>
                </a:cxn>
                <a:cxn ang="0">
                  <a:pos x="44450" y="7327"/>
                </a:cxn>
                <a:cxn ang="0">
                  <a:pos x="46038" y="6280"/>
                </a:cxn>
                <a:cxn ang="0">
                  <a:pos x="46567" y="5234"/>
                </a:cxn>
                <a:cxn ang="0">
                  <a:pos x="47625" y="4187"/>
                </a:cxn>
                <a:cxn ang="0">
                  <a:pos x="47625" y="2617"/>
                </a:cxn>
                <a:cxn ang="0">
                  <a:pos x="46567" y="1570"/>
                </a:cxn>
                <a:cxn ang="0">
                  <a:pos x="46038" y="523"/>
                </a:cxn>
                <a:cxn ang="0">
                  <a:pos x="44450" y="0"/>
                </a:cxn>
                <a:cxn ang="0">
                  <a:pos x="43392" y="523"/>
                </a:cxn>
                <a:cxn ang="0">
                  <a:pos x="43392" y="523"/>
                </a:cxn>
              </a:cxnLst>
              <a:rect l="0" t="0" r="0" b="0"/>
              <a:pathLst>
                <a:path w="90" h="91">
                  <a:moveTo>
                    <a:pt x="82" y="1"/>
                  </a:moveTo>
                  <a:lnTo>
                    <a:pt x="82" y="1"/>
                  </a:lnTo>
                  <a:lnTo>
                    <a:pt x="69" y="7"/>
                  </a:lnTo>
                  <a:lnTo>
                    <a:pt x="59" y="15"/>
                  </a:lnTo>
                  <a:lnTo>
                    <a:pt x="49" y="23"/>
                  </a:lnTo>
                  <a:lnTo>
                    <a:pt x="40" y="33"/>
                  </a:lnTo>
                  <a:lnTo>
                    <a:pt x="40" y="33"/>
                  </a:lnTo>
                  <a:lnTo>
                    <a:pt x="29" y="43"/>
                  </a:lnTo>
                  <a:lnTo>
                    <a:pt x="18" y="56"/>
                  </a:lnTo>
                  <a:lnTo>
                    <a:pt x="10" y="68"/>
                  </a:lnTo>
                  <a:lnTo>
                    <a:pt x="2" y="80"/>
                  </a:lnTo>
                  <a:lnTo>
                    <a:pt x="2" y="80"/>
                  </a:lnTo>
                  <a:lnTo>
                    <a:pt x="0" y="83"/>
                  </a:lnTo>
                  <a:lnTo>
                    <a:pt x="0" y="85"/>
                  </a:lnTo>
                  <a:lnTo>
                    <a:pt x="2" y="88"/>
                  </a:lnTo>
                  <a:lnTo>
                    <a:pt x="4" y="90"/>
                  </a:lnTo>
                  <a:lnTo>
                    <a:pt x="6" y="90"/>
                  </a:lnTo>
                  <a:lnTo>
                    <a:pt x="8" y="91"/>
                  </a:lnTo>
                  <a:lnTo>
                    <a:pt x="11" y="90"/>
                  </a:lnTo>
                  <a:lnTo>
                    <a:pt x="12" y="87"/>
                  </a:lnTo>
                  <a:lnTo>
                    <a:pt x="12" y="87"/>
                  </a:lnTo>
                  <a:lnTo>
                    <a:pt x="19" y="76"/>
                  </a:lnTo>
                  <a:lnTo>
                    <a:pt x="27" y="65"/>
                  </a:lnTo>
                  <a:lnTo>
                    <a:pt x="45" y="46"/>
                  </a:lnTo>
                  <a:lnTo>
                    <a:pt x="45" y="46"/>
                  </a:lnTo>
                  <a:lnTo>
                    <a:pt x="64" y="27"/>
                  </a:lnTo>
                  <a:lnTo>
                    <a:pt x="73" y="19"/>
                  </a:lnTo>
                  <a:lnTo>
                    <a:pt x="84" y="14"/>
                  </a:lnTo>
                  <a:lnTo>
                    <a:pt x="84" y="14"/>
                  </a:lnTo>
                  <a:lnTo>
                    <a:pt x="87" y="12"/>
                  </a:lnTo>
                  <a:lnTo>
                    <a:pt x="88" y="10"/>
                  </a:lnTo>
                  <a:lnTo>
                    <a:pt x="90" y="8"/>
                  </a:lnTo>
                  <a:lnTo>
                    <a:pt x="90" y="5"/>
                  </a:lnTo>
                  <a:lnTo>
                    <a:pt x="88" y="3"/>
                  </a:lnTo>
                  <a:lnTo>
                    <a:pt x="87" y="1"/>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1" name="Freeform 2302"/>
            <p:cNvSpPr/>
            <p:nvPr/>
          </p:nvSpPr>
          <p:spPr>
            <a:xfrm>
              <a:off x="8161339" y="6149975"/>
              <a:ext cx="61913" cy="66675"/>
            </a:xfrm>
            <a:custGeom>
              <a:avLst/>
              <a:gdLst/>
              <a:ahLst/>
              <a:cxnLst>
                <a:cxn ang="0">
                  <a:pos x="55617" y="1067"/>
                </a:cxn>
                <a:cxn ang="0">
                  <a:pos x="55617" y="1067"/>
                </a:cxn>
                <a:cxn ang="0">
                  <a:pos x="39876" y="13868"/>
                </a:cxn>
                <a:cxn ang="0">
                  <a:pos x="32531" y="21336"/>
                </a:cxn>
                <a:cxn ang="0">
                  <a:pos x="25710" y="28270"/>
                </a:cxn>
                <a:cxn ang="0">
                  <a:pos x="18364" y="36271"/>
                </a:cxn>
                <a:cxn ang="0">
                  <a:pos x="12068" y="44272"/>
                </a:cxn>
                <a:cxn ang="0">
                  <a:pos x="6296" y="52273"/>
                </a:cxn>
                <a:cxn ang="0">
                  <a:pos x="525" y="60808"/>
                </a:cxn>
                <a:cxn ang="0">
                  <a:pos x="525" y="60808"/>
                </a:cxn>
                <a:cxn ang="0">
                  <a:pos x="0" y="62408"/>
                </a:cxn>
                <a:cxn ang="0">
                  <a:pos x="525" y="64008"/>
                </a:cxn>
                <a:cxn ang="0">
                  <a:pos x="525" y="65608"/>
                </a:cxn>
                <a:cxn ang="0">
                  <a:pos x="2099" y="66142"/>
                </a:cxn>
                <a:cxn ang="0">
                  <a:pos x="3148" y="66675"/>
                </a:cxn>
                <a:cxn ang="0">
                  <a:pos x="4197" y="66675"/>
                </a:cxn>
                <a:cxn ang="0">
                  <a:pos x="5772" y="66142"/>
                </a:cxn>
                <a:cxn ang="0">
                  <a:pos x="6821" y="64541"/>
                </a:cxn>
                <a:cxn ang="0">
                  <a:pos x="6821" y="64541"/>
                </a:cxn>
                <a:cxn ang="0">
                  <a:pos x="12068" y="56540"/>
                </a:cxn>
                <a:cxn ang="0">
                  <a:pos x="18364" y="48006"/>
                </a:cxn>
                <a:cxn ang="0">
                  <a:pos x="24136" y="40538"/>
                </a:cxn>
                <a:cxn ang="0">
                  <a:pos x="30956" y="33071"/>
                </a:cxn>
                <a:cxn ang="0">
                  <a:pos x="44598" y="19202"/>
                </a:cxn>
                <a:cxn ang="0">
                  <a:pos x="60339" y="5867"/>
                </a:cxn>
                <a:cxn ang="0">
                  <a:pos x="60339" y="5867"/>
                </a:cxn>
                <a:cxn ang="0">
                  <a:pos x="60864" y="4801"/>
                </a:cxn>
                <a:cxn ang="0">
                  <a:pos x="61913" y="3200"/>
                </a:cxn>
                <a:cxn ang="0">
                  <a:pos x="60864" y="2667"/>
                </a:cxn>
                <a:cxn ang="0">
                  <a:pos x="60339" y="1067"/>
                </a:cxn>
                <a:cxn ang="0">
                  <a:pos x="59814" y="0"/>
                </a:cxn>
                <a:cxn ang="0">
                  <a:pos x="58240" y="0"/>
                </a:cxn>
                <a:cxn ang="0">
                  <a:pos x="56666" y="0"/>
                </a:cxn>
                <a:cxn ang="0">
                  <a:pos x="55617" y="1067"/>
                </a:cxn>
                <a:cxn ang="0">
                  <a:pos x="55617" y="1067"/>
                </a:cxn>
              </a:cxnLst>
              <a:rect l="0" t="0" r="0" b="0"/>
              <a:pathLst>
                <a:path w="118" h="125">
                  <a:moveTo>
                    <a:pt x="106" y="2"/>
                  </a:moveTo>
                  <a:lnTo>
                    <a:pt x="106" y="2"/>
                  </a:lnTo>
                  <a:lnTo>
                    <a:pt x="76" y="26"/>
                  </a:lnTo>
                  <a:lnTo>
                    <a:pt x="62" y="40"/>
                  </a:lnTo>
                  <a:lnTo>
                    <a:pt x="49" y="53"/>
                  </a:lnTo>
                  <a:lnTo>
                    <a:pt x="35" y="68"/>
                  </a:lnTo>
                  <a:lnTo>
                    <a:pt x="23" y="83"/>
                  </a:lnTo>
                  <a:lnTo>
                    <a:pt x="12" y="98"/>
                  </a:lnTo>
                  <a:lnTo>
                    <a:pt x="1" y="114"/>
                  </a:lnTo>
                  <a:lnTo>
                    <a:pt x="1" y="114"/>
                  </a:lnTo>
                  <a:lnTo>
                    <a:pt x="0" y="117"/>
                  </a:lnTo>
                  <a:lnTo>
                    <a:pt x="1" y="120"/>
                  </a:lnTo>
                  <a:lnTo>
                    <a:pt x="1" y="123"/>
                  </a:lnTo>
                  <a:lnTo>
                    <a:pt x="4" y="124"/>
                  </a:lnTo>
                  <a:lnTo>
                    <a:pt x="6" y="125"/>
                  </a:lnTo>
                  <a:lnTo>
                    <a:pt x="8" y="125"/>
                  </a:lnTo>
                  <a:lnTo>
                    <a:pt x="11" y="124"/>
                  </a:lnTo>
                  <a:lnTo>
                    <a:pt x="13" y="121"/>
                  </a:lnTo>
                  <a:lnTo>
                    <a:pt x="13" y="121"/>
                  </a:lnTo>
                  <a:lnTo>
                    <a:pt x="23" y="106"/>
                  </a:lnTo>
                  <a:lnTo>
                    <a:pt x="35" y="90"/>
                  </a:lnTo>
                  <a:lnTo>
                    <a:pt x="46" y="76"/>
                  </a:lnTo>
                  <a:lnTo>
                    <a:pt x="59" y="62"/>
                  </a:lnTo>
                  <a:lnTo>
                    <a:pt x="85" y="36"/>
                  </a:lnTo>
                  <a:lnTo>
                    <a:pt x="115" y="11"/>
                  </a:lnTo>
                  <a:lnTo>
                    <a:pt x="115" y="11"/>
                  </a:lnTo>
                  <a:lnTo>
                    <a:pt x="116" y="9"/>
                  </a:lnTo>
                  <a:lnTo>
                    <a:pt x="118" y="6"/>
                  </a:lnTo>
                  <a:lnTo>
                    <a:pt x="116" y="5"/>
                  </a:lnTo>
                  <a:lnTo>
                    <a:pt x="115" y="2"/>
                  </a:lnTo>
                  <a:lnTo>
                    <a:pt x="114" y="0"/>
                  </a:lnTo>
                  <a:lnTo>
                    <a:pt x="111" y="0"/>
                  </a:lnTo>
                  <a:lnTo>
                    <a:pt x="108" y="0"/>
                  </a:lnTo>
                  <a:lnTo>
                    <a:pt x="106" y="2"/>
                  </a:lnTo>
                  <a:lnTo>
                    <a:pt x="106"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2" name="Freeform 2303"/>
            <p:cNvSpPr/>
            <p:nvPr/>
          </p:nvSpPr>
          <p:spPr>
            <a:xfrm>
              <a:off x="8039101" y="6164263"/>
              <a:ext cx="187325" cy="184150"/>
            </a:xfrm>
            <a:custGeom>
              <a:avLst/>
              <a:gdLst/>
              <a:ahLst/>
              <a:cxnLst>
                <a:cxn ang="0">
                  <a:pos x="180939" y="1578"/>
                </a:cxn>
                <a:cxn ang="0">
                  <a:pos x="157523" y="21046"/>
                </a:cxn>
                <a:cxn ang="0">
                  <a:pos x="142622" y="35778"/>
                </a:cxn>
                <a:cxn ang="0">
                  <a:pos x="131447" y="53140"/>
                </a:cxn>
                <a:cxn ang="0">
                  <a:pos x="127189" y="61559"/>
                </a:cxn>
                <a:cxn ang="0">
                  <a:pos x="127189" y="62085"/>
                </a:cxn>
                <a:cxn ang="0">
                  <a:pos x="104838" y="76291"/>
                </a:cxn>
                <a:cxn ang="0">
                  <a:pos x="64393" y="108385"/>
                </a:cxn>
                <a:cxn ang="0">
                  <a:pos x="44170" y="126274"/>
                </a:cxn>
                <a:cxn ang="0">
                  <a:pos x="27673" y="143111"/>
                </a:cxn>
                <a:cxn ang="0">
                  <a:pos x="11176" y="159421"/>
                </a:cxn>
                <a:cxn ang="0">
                  <a:pos x="2129" y="169418"/>
                </a:cxn>
                <a:cxn ang="0">
                  <a:pos x="0" y="175206"/>
                </a:cxn>
                <a:cxn ang="0">
                  <a:pos x="1064" y="181519"/>
                </a:cxn>
                <a:cxn ang="0">
                  <a:pos x="1597" y="183098"/>
                </a:cxn>
                <a:cxn ang="0">
                  <a:pos x="3725" y="184150"/>
                </a:cxn>
                <a:cxn ang="0">
                  <a:pos x="5322" y="184150"/>
                </a:cxn>
                <a:cxn ang="0">
                  <a:pos x="12240" y="181519"/>
                </a:cxn>
                <a:cxn ang="0">
                  <a:pos x="14901" y="179941"/>
                </a:cxn>
                <a:cxn ang="0">
                  <a:pos x="14901" y="177310"/>
                </a:cxn>
                <a:cxn ang="0">
                  <a:pos x="13304" y="175206"/>
                </a:cxn>
                <a:cxn ang="0">
                  <a:pos x="10111" y="175206"/>
                </a:cxn>
                <a:cxn ang="0">
                  <a:pos x="7983" y="175732"/>
                </a:cxn>
                <a:cxn ang="0">
                  <a:pos x="9579" y="173101"/>
                </a:cxn>
                <a:cxn ang="0">
                  <a:pos x="17562" y="162052"/>
                </a:cxn>
                <a:cxn ang="0">
                  <a:pos x="28205" y="150477"/>
                </a:cxn>
                <a:cxn ang="0">
                  <a:pos x="42574" y="137323"/>
                </a:cxn>
                <a:cxn ang="0">
                  <a:pos x="58539" y="123644"/>
                </a:cxn>
                <a:cxn ang="0">
                  <a:pos x="96856" y="91023"/>
                </a:cxn>
                <a:cxn ang="0">
                  <a:pos x="128786" y="69977"/>
                </a:cxn>
                <a:cxn ang="0">
                  <a:pos x="139429" y="63663"/>
                </a:cxn>
                <a:cxn ang="0">
                  <a:pos x="141558" y="61559"/>
                </a:cxn>
                <a:cxn ang="0">
                  <a:pos x="139429" y="57350"/>
                </a:cxn>
                <a:cxn ang="0">
                  <a:pos x="137301" y="57350"/>
                </a:cxn>
                <a:cxn ang="0">
                  <a:pos x="141026" y="51036"/>
                </a:cxn>
                <a:cxn ang="0">
                  <a:pos x="155395" y="33673"/>
                </a:cxn>
                <a:cxn ang="0">
                  <a:pos x="162845" y="25781"/>
                </a:cxn>
                <a:cxn ang="0">
                  <a:pos x="185728" y="6314"/>
                </a:cxn>
                <a:cxn ang="0">
                  <a:pos x="187325" y="5261"/>
                </a:cxn>
                <a:cxn ang="0">
                  <a:pos x="186261" y="3157"/>
                </a:cxn>
                <a:cxn ang="0">
                  <a:pos x="185196" y="1052"/>
                </a:cxn>
                <a:cxn ang="0">
                  <a:pos x="182003" y="1052"/>
                </a:cxn>
                <a:cxn ang="0">
                  <a:pos x="180939" y="1578"/>
                </a:cxn>
              </a:cxnLst>
              <a:rect l="0" t="0" r="0" b="0"/>
              <a:pathLst>
                <a:path w="352" h="350">
                  <a:moveTo>
                    <a:pt x="340" y="3"/>
                  </a:moveTo>
                  <a:lnTo>
                    <a:pt x="340" y="3"/>
                  </a:lnTo>
                  <a:lnTo>
                    <a:pt x="311" y="26"/>
                  </a:lnTo>
                  <a:lnTo>
                    <a:pt x="296" y="40"/>
                  </a:lnTo>
                  <a:lnTo>
                    <a:pt x="281" y="53"/>
                  </a:lnTo>
                  <a:lnTo>
                    <a:pt x="268" y="68"/>
                  </a:lnTo>
                  <a:lnTo>
                    <a:pt x="257" y="84"/>
                  </a:lnTo>
                  <a:lnTo>
                    <a:pt x="247" y="101"/>
                  </a:lnTo>
                  <a:lnTo>
                    <a:pt x="239" y="117"/>
                  </a:lnTo>
                  <a:lnTo>
                    <a:pt x="239" y="117"/>
                  </a:lnTo>
                  <a:lnTo>
                    <a:pt x="239" y="118"/>
                  </a:lnTo>
                  <a:lnTo>
                    <a:pt x="239" y="118"/>
                  </a:lnTo>
                  <a:lnTo>
                    <a:pt x="217" y="132"/>
                  </a:lnTo>
                  <a:lnTo>
                    <a:pt x="197" y="145"/>
                  </a:lnTo>
                  <a:lnTo>
                    <a:pt x="159" y="175"/>
                  </a:lnTo>
                  <a:lnTo>
                    <a:pt x="121" y="206"/>
                  </a:lnTo>
                  <a:lnTo>
                    <a:pt x="83" y="240"/>
                  </a:lnTo>
                  <a:lnTo>
                    <a:pt x="83" y="240"/>
                  </a:lnTo>
                  <a:lnTo>
                    <a:pt x="68" y="255"/>
                  </a:lnTo>
                  <a:lnTo>
                    <a:pt x="52" y="272"/>
                  </a:lnTo>
                  <a:lnTo>
                    <a:pt x="21" y="303"/>
                  </a:lnTo>
                  <a:lnTo>
                    <a:pt x="21" y="303"/>
                  </a:lnTo>
                  <a:lnTo>
                    <a:pt x="13" y="312"/>
                  </a:lnTo>
                  <a:lnTo>
                    <a:pt x="4" y="322"/>
                  </a:lnTo>
                  <a:lnTo>
                    <a:pt x="2" y="327"/>
                  </a:lnTo>
                  <a:lnTo>
                    <a:pt x="0" y="333"/>
                  </a:lnTo>
                  <a:lnTo>
                    <a:pt x="0" y="339"/>
                  </a:lnTo>
                  <a:lnTo>
                    <a:pt x="2" y="345"/>
                  </a:lnTo>
                  <a:lnTo>
                    <a:pt x="2" y="345"/>
                  </a:lnTo>
                  <a:lnTo>
                    <a:pt x="3" y="348"/>
                  </a:lnTo>
                  <a:lnTo>
                    <a:pt x="4" y="349"/>
                  </a:lnTo>
                  <a:lnTo>
                    <a:pt x="7" y="350"/>
                  </a:lnTo>
                  <a:lnTo>
                    <a:pt x="10" y="350"/>
                  </a:lnTo>
                  <a:lnTo>
                    <a:pt x="10" y="350"/>
                  </a:lnTo>
                  <a:lnTo>
                    <a:pt x="23" y="345"/>
                  </a:lnTo>
                  <a:lnTo>
                    <a:pt x="23" y="345"/>
                  </a:lnTo>
                  <a:lnTo>
                    <a:pt x="26" y="343"/>
                  </a:lnTo>
                  <a:lnTo>
                    <a:pt x="28" y="342"/>
                  </a:lnTo>
                  <a:lnTo>
                    <a:pt x="28" y="339"/>
                  </a:lnTo>
                  <a:lnTo>
                    <a:pt x="28" y="337"/>
                  </a:lnTo>
                  <a:lnTo>
                    <a:pt x="26" y="335"/>
                  </a:lnTo>
                  <a:lnTo>
                    <a:pt x="25" y="333"/>
                  </a:lnTo>
                  <a:lnTo>
                    <a:pt x="22" y="333"/>
                  </a:lnTo>
                  <a:lnTo>
                    <a:pt x="19" y="333"/>
                  </a:lnTo>
                  <a:lnTo>
                    <a:pt x="19" y="333"/>
                  </a:lnTo>
                  <a:lnTo>
                    <a:pt x="15" y="334"/>
                  </a:lnTo>
                  <a:lnTo>
                    <a:pt x="15" y="334"/>
                  </a:lnTo>
                  <a:lnTo>
                    <a:pt x="18" y="329"/>
                  </a:lnTo>
                  <a:lnTo>
                    <a:pt x="22" y="322"/>
                  </a:lnTo>
                  <a:lnTo>
                    <a:pt x="33" y="308"/>
                  </a:lnTo>
                  <a:lnTo>
                    <a:pt x="53" y="286"/>
                  </a:lnTo>
                  <a:lnTo>
                    <a:pt x="53" y="286"/>
                  </a:lnTo>
                  <a:lnTo>
                    <a:pt x="67" y="273"/>
                  </a:lnTo>
                  <a:lnTo>
                    <a:pt x="80" y="261"/>
                  </a:lnTo>
                  <a:lnTo>
                    <a:pt x="110" y="235"/>
                  </a:lnTo>
                  <a:lnTo>
                    <a:pt x="110" y="235"/>
                  </a:lnTo>
                  <a:lnTo>
                    <a:pt x="146" y="202"/>
                  </a:lnTo>
                  <a:lnTo>
                    <a:pt x="182" y="173"/>
                  </a:lnTo>
                  <a:lnTo>
                    <a:pt x="222" y="145"/>
                  </a:lnTo>
                  <a:lnTo>
                    <a:pt x="242" y="133"/>
                  </a:lnTo>
                  <a:lnTo>
                    <a:pt x="262" y="121"/>
                  </a:lnTo>
                  <a:lnTo>
                    <a:pt x="262" y="121"/>
                  </a:lnTo>
                  <a:lnTo>
                    <a:pt x="265" y="118"/>
                  </a:lnTo>
                  <a:lnTo>
                    <a:pt x="266" y="117"/>
                  </a:lnTo>
                  <a:lnTo>
                    <a:pt x="265" y="113"/>
                  </a:lnTo>
                  <a:lnTo>
                    <a:pt x="262" y="109"/>
                  </a:lnTo>
                  <a:lnTo>
                    <a:pt x="261" y="109"/>
                  </a:lnTo>
                  <a:lnTo>
                    <a:pt x="258" y="109"/>
                  </a:lnTo>
                  <a:lnTo>
                    <a:pt x="258" y="109"/>
                  </a:lnTo>
                  <a:lnTo>
                    <a:pt x="265" y="97"/>
                  </a:lnTo>
                  <a:lnTo>
                    <a:pt x="273" y="84"/>
                  </a:lnTo>
                  <a:lnTo>
                    <a:pt x="292" y="64"/>
                  </a:lnTo>
                  <a:lnTo>
                    <a:pt x="292" y="64"/>
                  </a:lnTo>
                  <a:lnTo>
                    <a:pt x="306" y="49"/>
                  </a:lnTo>
                  <a:lnTo>
                    <a:pt x="319" y="37"/>
                  </a:lnTo>
                  <a:lnTo>
                    <a:pt x="349" y="12"/>
                  </a:lnTo>
                  <a:lnTo>
                    <a:pt x="349" y="12"/>
                  </a:lnTo>
                  <a:lnTo>
                    <a:pt x="352" y="10"/>
                  </a:lnTo>
                  <a:lnTo>
                    <a:pt x="352" y="7"/>
                  </a:lnTo>
                  <a:lnTo>
                    <a:pt x="350" y="6"/>
                  </a:lnTo>
                  <a:lnTo>
                    <a:pt x="349" y="3"/>
                  </a:lnTo>
                  <a:lnTo>
                    <a:pt x="348" y="2"/>
                  </a:lnTo>
                  <a:lnTo>
                    <a:pt x="345" y="0"/>
                  </a:lnTo>
                  <a:lnTo>
                    <a:pt x="342" y="2"/>
                  </a:lnTo>
                  <a:lnTo>
                    <a:pt x="340" y="3"/>
                  </a:lnTo>
                  <a:lnTo>
                    <a:pt x="34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3" name="Freeform 2304"/>
            <p:cNvSpPr/>
            <p:nvPr/>
          </p:nvSpPr>
          <p:spPr>
            <a:xfrm>
              <a:off x="8191501" y="6183313"/>
              <a:ext cx="41275" cy="42863"/>
            </a:xfrm>
            <a:custGeom>
              <a:avLst/>
              <a:gdLst/>
              <a:ahLst/>
              <a:cxnLst>
                <a:cxn ang="0">
                  <a:pos x="34843" y="536"/>
                </a:cxn>
                <a:cxn ang="0">
                  <a:pos x="34843" y="536"/>
                </a:cxn>
                <a:cxn ang="0">
                  <a:pos x="23050" y="10716"/>
                </a:cxn>
                <a:cxn ang="0">
                  <a:pos x="11793" y="20896"/>
                </a:cxn>
                <a:cxn ang="0">
                  <a:pos x="11793" y="20896"/>
                </a:cxn>
                <a:cxn ang="0">
                  <a:pos x="8041" y="25182"/>
                </a:cxn>
                <a:cxn ang="0">
                  <a:pos x="4288" y="28933"/>
                </a:cxn>
                <a:cxn ang="0">
                  <a:pos x="1608" y="34290"/>
                </a:cxn>
                <a:cxn ang="0">
                  <a:pos x="536" y="36434"/>
                </a:cxn>
                <a:cxn ang="0">
                  <a:pos x="0" y="39112"/>
                </a:cxn>
                <a:cxn ang="0">
                  <a:pos x="0" y="39112"/>
                </a:cxn>
                <a:cxn ang="0">
                  <a:pos x="536" y="40720"/>
                </a:cxn>
                <a:cxn ang="0">
                  <a:pos x="1608" y="42327"/>
                </a:cxn>
                <a:cxn ang="0">
                  <a:pos x="2144" y="42863"/>
                </a:cxn>
                <a:cxn ang="0">
                  <a:pos x="3752" y="42863"/>
                </a:cxn>
                <a:cxn ang="0">
                  <a:pos x="5360" y="42863"/>
                </a:cxn>
                <a:cxn ang="0">
                  <a:pos x="5896" y="42327"/>
                </a:cxn>
                <a:cxn ang="0">
                  <a:pos x="7505" y="40720"/>
                </a:cxn>
                <a:cxn ang="0">
                  <a:pos x="7505" y="39112"/>
                </a:cxn>
                <a:cxn ang="0">
                  <a:pos x="7505" y="39112"/>
                </a:cxn>
                <a:cxn ang="0">
                  <a:pos x="8041" y="36969"/>
                </a:cxn>
                <a:cxn ang="0">
                  <a:pos x="9649" y="34290"/>
                </a:cxn>
                <a:cxn ang="0">
                  <a:pos x="12865" y="30004"/>
                </a:cxn>
                <a:cxn ang="0">
                  <a:pos x="17689" y="26254"/>
                </a:cxn>
                <a:cxn ang="0">
                  <a:pos x="21978" y="22503"/>
                </a:cxn>
                <a:cxn ang="0">
                  <a:pos x="21978" y="22503"/>
                </a:cxn>
                <a:cxn ang="0">
                  <a:pos x="31090" y="14466"/>
                </a:cxn>
                <a:cxn ang="0">
                  <a:pos x="40203" y="5894"/>
                </a:cxn>
                <a:cxn ang="0">
                  <a:pos x="40203" y="5894"/>
                </a:cxn>
                <a:cxn ang="0">
                  <a:pos x="40739" y="4286"/>
                </a:cxn>
                <a:cxn ang="0">
                  <a:pos x="41275" y="2679"/>
                </a:cxn>
                <a:cxn ang="0">
                  <a:pos x="40739" y="2143"/>
                </a:cxn>
                <a:cxn ang="0">
                  <a:pos x="40203" y="536"/>
                </a:cxn>
                <a:cxn ang="0">
                  <a:pos x="38595" y="0"/>
                </a:cxn>
                <a:cxn ang="0">
                  <a:pos x="38059" y="0"/>
                </a:cxn>
                <a:cxn ang="0">
                  <a:pos x="36451" y="0"/>
                </a:cxn>
                <a:cxn ang="0">
                  <a:pos x="34843" y="536"/>
                </a:cxn>
                <a:cxn ang="0">
                  <a:pos x="34843" y="536"/>
                </a:cxn>
              </a:cxnLst>
              <a:rect l="0" t="0" r="0" b="0"/>
              <a:pathLst>
                <a:path w="77" h="80">
                  <a:moveTo>
                    <a:pt x="65" y="1"/>
                  </a:moveTo>
                  <a:lnTo>
                    <a:pt x="65" y="1"/>
                  </a:lnTo>
                  <a:lnTo>
                    <a:pt x="43" y="20"/>
                  </a:lnTo>
                  <a:lnTo>
                    <a:pt x="22" y="39"/>
                  </a:lnTo>
                  <a:lnTo>
                    <a:pt x="22" y="39"/>
                  </a:lnTo>
                  <a:lnTo>
                    <a:pt x="15" y="47"/>
                  </a:lnTo>
                  <a:lnTo>
                    <a:pt x="8" y="54"/>
                  </a:lnTo>
                  <a:lnTo>
                    <a:pt x="3" y="64"/>
                  </a:lnTo>
                  <a:lnTo>
                    <a:pt x="1" y="68"/>
                  </a:lnTo>
                  <a:lnTo>
                    <a:pt x="0" y="73"/>
                  </a:lnTo>
                  <a:lnTo>
                    <a:pt x="0" y="73"/>
                  </a:lnTo>
                  <a:lnTo>
                    <a:pt x="1" y="76"/>
                  </a:lnTo>
                  <a:lnTo>
                    <a:pt x="3" y="79"/>
                  </a:lnTo>
                  <a:lnTo>
                    <a:pt x="4" y="80"/>
                  </a:lnTo>
                  <a:lnTo>
                    <a:pt x="7" y="80"/>
                  </a:lnTo>
                  <a:lnTo>
                    <a:pt x="10" y="80"/>
                  </a:lnTo>
                  <a:lnTo>
                    <a:pt x="11" y="79"/>
                  </a:lnTo>
                  <a:lnTo>
                    <a:pt x="14" y="76"/>
                  </a:lnTo>
                  <a:lnTo>
                    <a:pt x="14" y="73"/>
                  </a:lnTo>
                  <a:lnTo>
                    <a:pt x="14" y="73"/>
                  </a:lnTo>
                  <a:lnTo>
                    <a:pt x="15" y="69"/>
                  </a:lnTo>
                  <a:lnTo>
                    <a:pt x="18" y="64"/>
                  </a:lnTo>
                  <a:lnTo>
                    <a:pt x="24" y="56"/>
                  </a:lnTo>
                  <a:lnTo>
                    <a:pt x="33" y="49"/>
                  </a:lnTo>
                  <a:lnTo>
                    <a:pt x="41" y="42"/>
                  </a:lnTo>
                  <a:lnTo>
                    <a:pt x="41" y="42"/>
                  </a:lnTo>
                  <a:lnTo>
                    <a:pt x="58" y="27"/>
                  </a:lnTo>
                  <a:lnTo>
                    <a:pt x="75" y="11"/>
                  </a:lnTo>
                  <a:lnTo>
                    <a:pt x="75" y="11"/>
                  </a:lnTo>
                  <a:lnTo>
                    <a:pt x="76" y="8"/>
                  </a:lnTo>
                  <a:lnTo>
                    <a:pt x="77" y="5"/>
                  </a:lnTo>
                  <a:lnTo>
                    <a:pt x="76" y="4"/>
                  </a:lnTo>
                  <a:lnTo>
                    <a:pt x="75" y="1"/>
                  </a:lnTo>
                  <a:lnTo>
                    <a:pt x="72" y="0"/>
                  </a:lnTo>
                  <a:lnTo>
                    <a:pt x="71" y="0"/>
                  </a:lnTo>
                  <a:lnTo>
                    <a:pt x="68" y="0"/>
                  </a:lnTo>
                  <a:lnTo>
                    <a:pt x="65" y="1"/>
                  </a:lnTo>
                  <a:lnTo>
                    <a:pt x="65"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4" name="Freeform 2305"/>
            <p:cNvSpPr/>
            <p:nvPr/>
          </p:nvSpPr>
          <p:spPr>
            <a:xfrm>
              <a:off x="8070851" y="6194425"/>
              <a:ext cx="171450" cy="149225"/>
            </a:xfrm>
            <a:custGeom>
              <a:avLst/>
              <a:gdLst/>
              <a:ahLst/>
              <a:cxnLst>
                <a:cxn ang="0">
                  <a:pos x="165080" y="2117"/>
                </a:cxn>
                <a:cxn ang="0">
                  <a:pos x="149156" y="25400"/>
                </a:cxn>
                <a:cxn ang="0">
                  <a:pos x="144910" y="31221"/>
                </a:cxn>
                <a:cxn ang="0">
                  <a:pos x="140663" y="37042"/>
                </a:cxn>
                <a:cxn ang="0">
                  <a:pos x="98730" y="61383"/>
                </a:cxn>
                <a:cxn ang="0">
                  <a:pos x="58389" y="89429"/>
                </a:cxn>
                <a:cxn ang="0">
                  <a:pos x="49896" y="95779"/>
                </a:cxn>
                <a:cxn ang="0">
                  <a:pos x="26009" y="118004"/>
                </a:cxn>
                <a:cxn ang="0">
                  <a:pos x="19640" y="123825"/>
                </a:cxn>
                <a:cxn ang="0">
                  <a:pos x="5839" y="135996"/>
                </a:cxn>
                <a:cxn ang="0">
                  <a:pos x="0" y="143933"/>
                </a:cxn>
                <a:cxn ang="0">
                  <a:pos x="0" y="145521"/>
                </a:cxn>
                <a:cxn ang="0">
                  <a:pos x="531" y="147638"/>
                </a:cxn>
                <a:cxn ang="0">
                  <a:pos x="3185" y="149225"/>
                </a:cxn>
                <a:cxn ang="0">
                  <a:pos x="5839" y="149225"/>
                </a:cxn>
                <a:cxn ang="0">
                  <a:pos x="6370" y="147638"/>
                </a:cxn>
                <a:cxn ang="0">
                  <a:pos x="12209" y="139700"/>
                </a:cxn>
                <a:cxn ang="0">
                  <a:pos x="28133" y="125412"/>
                </a:cxn>
                <a:cxn ang="0">
                  <a:pos x="35564" y="119062"/>
                </a:cxn>
                <a:cxn ang="0">
                  <a:pos x="67943" y="91546"/>
                </a:cxn>
                <a:cxn ang="0">
                  <a:pos x="84929" y="78846"/>
                </a:cxn>
                <a:cxn ang="0">
                  <a:pos x="120493" y="55562"/>
                </a:cxn>
                <a:cxn ang="0">
                  <a:pos x="138540" y="45508"/>
                </a:cxn>
                <a:cxn ang="0">
                  <a:pos x="141725" y="47096"/>
                </a:cxn>
                <a:cxn ang="0">
                  <a:pos x="144910" y="43392"/>
                </a:cxn>
                <a:cxn ang="0">
                  <a:pos x="145441" y="42333"/>
                </a:cxn>
                <a:cxn ang="0">
                  <a:pos x="145441" y="42333"/>
                </a:cxn>
                <a:cxn ang="0">
                  <a:pos x="147033" y="41275"/>
                </a:cxn>
                <a:cxn ang="0">
                  <a:pos x="147564" y="38629"/>
                </a:cxn>
                <a:cxn ang="0">
                  <a:pos x="152872" y="32279"/>
                </a:cxn>
                <a:cxn ang="0">
                  <a:pos x="157118" y="26458"/>
                </a:cxn>
                <a:cxn ang="0">
                  <a:pos x="170919" y="5292"/>
                </a:cxn>
                <a:cxn ang="0">
                  <a:pos x="171450" y="3175"/>
                </a:cxn>
                <a:cxn ang="0">
                  <a:pos x="169858" y="1058"/>
                </a:cxn>
                <a:cxn ang="0">
                  <a:pos x="167734" y="0"/>
                </a:cxn>
                <a:cxn ang="0">
                  <a:pos x="165611" y="529"/>
                </a:cxn>
                <a:cxn ang="0">
                  <a:pos x="165080" y="2117"/>
                </a:cxn>
              </a:cxnLst>
              <a:rect l="0" t="0" r="0" b="0"/>
              <a:pathLst>
                <a:path w="323" h="282">
                  <a:moveTo>
                    <a:pt x="311" y="4"/>
                  </a:moveTo>
                  <a:lnTo>
                    <a:pt x="311" y="4"/>
                  </a:lnTo>
                  <a:lnTo>
                    <a:pt x="296" y="25"/>
                  </a:lnTo>
                  <a:lnTo>
                    <a:pt x="281" y="48"/>
                  </a:lnTo>
                  <a:lnTo>
                    <a:pt x="281" y="48"/>
                  </a:lnTo>
                  <a:lnTo>
                    <a:pt x="273" y="59"/>
                  </a:lnTo>
                  <a:lnTo>
                    <a:pt x="265" y="70"/>
                  </a:lnTo>
                  <a:lnTo>
                    <a:pt x="265" y="70"/>
                  </a:lnTo>
                  <a:lnTo>
                    <a:pt x="224" y="92"/>
                  </a:lnTo>
                  <a:lnTo>
                    <a:pt x="186" y="116"/>
                  </a:lnTo>
                  <a:lnTo>
                    <a:pt x="148" y="142"/>
                  </a:lnTo>
                  <a:lnTo>
                    <a:pt x="110" y="169"/>
                  </a:lnTo>
                  <a:lnTo>
                    <a:pt x="110" y="169"/>
                  </a:lnTo>
                  <a:lnTo>
                    <a:pt x="94" y="181"/>
                  </a:lnTo>
                  <a:lnTo>
                    <a:pt x="79" y="195"/>
                  </a:lnTo>
                  <a:lnTo>
                    <a:pt x="49" y="223"/>
                  </a:lnTo>
                  <a:lnTo>
                    <a:pt x="49" y="223"/>
                  </a:lnTo>
                  <a:lnTo>
                    <a:pt x="37" y="234"/>
                  </a:lnTo>
                  <a:lnTo>
                    <a:pt x="23" y="246"/>
                  </a:lnTo>
                  <a:lnTo>
                    <a:pt x="11" y="257"/>
                  </a:lnTo>
                  <a:lnTo>
                    <a:pt x="6" y="264"/>
                  </a:lnTo>
                  <a:lnTo>
                    <a:pt x="0" y="272"/>
                  </a:lnTo>
                  <a:lnTo>
                    <a:pt x="0" y="272"/>
                  </a:lnTo>
                  <a:lnTo>
                    <a:pt x="0" y="275"/>
                  </a:lnTo>
                  <a:lnTo>
                    <a:pt x="0" y="278"/>
                  </a:lnTo>
                  <a:lnTo>
                    <a:pt x="1" y="279"/>
                  </a:lnTo>
                  <a:lnTo>
                    <a:pt x="4" y="282"/>
                  </a:lnTo>
                  <a:lnTo>
                    <a:pt x="6" y="282"/>
                  </a:lnTo>
                  <a:lnTo>
                    <a:pt x="8" y="282"/>
                  </a:lnTo>
                  <a:lnTo>
                    <a:pt x="11" y="282"/>
                  </a:lnTo>
                  <a:lnTo>
                    <a:pt x="12" y="279"/>
                  </a:lnTo>
                  <a:lnTo>
                    <a:pt x="12" y="279"/>
                  </a:lnTo>
                  <a:lnTo>
                    <a:pt x="16" y="271"/>
                  </a:lnTo>
                  <a:lnTo>
                    <a:pt x="23" y="264"/>
                  </a:lnTo>
                  <a:lnTo>
                    <a:pt x="37" y="251"/>
                  </a:lnTo>
                  <a:lnTo>
                    <a:pt x="53" y="237"/>
                  </a:lnTo>
                  <a:lnTo>
                    <a:pt x="67" y="225"/>
                  </a:lnTo>
                  <a:lnTo>
                    <a:pt x="67" y="225"/>
                  </a:lnTo>
                  <a:lnTo>
                    <a:pt x="96" y="198"/>
                  </a:lnTo>
                  <a:lnTo>
                    <a:pt x="128" y="173"/>
                  </a:lnTo>
                  <a:lnTo>
                    <a:pt x="128" y="173"/>
                  </a:lnTo>
                  <a:lnTo>
                    <a:pt x="160" y="149"/>
                  </a:lnTo>
                  <a:lnTo>
                    <a:pt x="193" y="127"/>
                  </a:lnTo>
                  <a:lnTo>
                    <a:pt x="227" y="105"/>
                  </a:lnTo>
                  <a:lnTo>
                    <a:pt x="261" y="86"/>
                  </a:lnTo>
                  <a:lnTo>
                    <a:pt x="261" y="86"/>
                  </a:lnTo>
                  <a:lnTo>
                    <a:pt x="265" y="89"/>
                  </a:lnTo>
                  <a:lnTo>
                    <a:pt x="267" y="89"/>
                  </a:lnTo>
                  <a:lnTo>
                    <a:pt x="271" y="86"/>
                  </a:lnTo>
                  <a:lnTo>
                    <a:pt x="273" y="82"/>
                  </a:lnTo>
                  <a:lnTo>
                    <a:pt x="273" y="82"/>
                  </a:lnTo>
                  <a:lnTo>
                    <a:pt x="274" y="80"/>
                  </a:lnTo>
                  <a:lnTo>
                    <a:pt x="274" y="80"/>
                  </a:lnTo>
                  <a:lnTo>
                    <a:pt x="274" y="80"/>
                  </a:lnTo>
                  <a:lnTo>
                    <a:pt x="274" y="80"/>
                  </a:lnTo>
                  <a:lnTo>
                    <a:pt x="277" y="78"/>
                  </a:lnTo>
                  <a:lnTo>
                    <a:pt x="277" y="77"/>
                  </a:lnTo>
                  <a:lnTo>
                    <a:pt x="278" y="73"/>
                  </a:lnTo>
                  <a:lnTo>
                    <a:pt x="278" y="73"/>
                  </a:lnTo>
                  <a:lnTo>
                    <a:pt x="288" y="61"/>
                  </a:lnTo>
                  <a:lnTo>
                    <a:pt x="296" y="50"/>
                  </a:lnTo>
                  <a:lnTo>
                    <a:pt x="296" y="50"/>
                  </a:lnTo>
                  <a:lnTo>
                    <a:pt x="309" y="31"/>
                  </a:lnTo>
                  <a:lnTo>
                    <a:pt x="322" y="10"/>
                  </a:lnTo>
                  <a:lnTo>
                    <a:pt x="322" y="10"/>
                  </a:lnTo>
                  <a:lnTo>
                    <a:pt x="323" y="6"/>
                  </a:lnTo>
                  <a:lnTo>
                    <a:pt x="322" y="5"/>
                  </a:lnTo>
                  <a:lnTo>
                    <a:pt x="320" y="2"/>
                  </a:lnTo>
                  <a:lnTo>
                    <a:pt x="319" y="1"/>
                  </a:lnTo>
                  <a:lnTo>
                    <a:pt x="316" y="0"/>
                  </a:lnTo>
                  <a:lnTo>
                    <a:pt x="315" y="0"/>
                  </a:lnTo>
                  <a:lnTo>
                    <a:pt x="312" y="1"/>
                  </a:lnTo>
                  <a:lnTo>
                    <a:pt x="311" y="4"/>
                  </a:lnTo>
                  <a:lnTo>
                    <a:pt x="31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5" name="Freeform 2306"/>
            <p:cNvSpPr/>
            <p:nvPr/>
          </p:nvSpPr>
          <p:spPr>
            <a:xfrm>
              <a:off x="8258176" y="6080125"/>
              <a:ext cx="28575" cy="41275"/>
            </a:xfrm>
            <a:custGeom>
              <a:avLst/>
              <a:gdLst/>
              <a:ahLst/>
              <a:cxnLst>
                <a:cxn ang="0">
                  <a:pos x="22644" y="1629"/>
                </a:cxn>
                <a:cxn ang="0">
                  <a:pos x="22644" y="1629"/>
                </a:cxn>
                <a:cxn ang="0">
                  <a:pos x="18870" y="5974"/>
                </a:cxn>
                <a:cxn ang="0">
                  <a:pos x="16175" y="10319"/>
                </a:cxn>
                <a:cxn ang="0">
                  <a:pos x="11322" y="20094"/>
                </a:cxn>
                <a:cxn ang="0">
                  <a:pos x="11322" y="20094"/>
                </a:cxn>
                <a:cxn ang="0">
                  <a:pos x="8087" y="24439"/>
                </a:cxn>
                <a:cxn ang="0">
                  <a:pos x="5392" y="28784"/>
                </a:cxn>
                <a:cxn ang="0">
                  <a:pos x="2157" y="32586"/>
                </a:cxn>
                <a:cxn ang="0">
                  <a:pos x="0" y="36930"/>
                </a:cxn>
                <a:cxn ang="0">
                  <a:pos x="0" y="36930"/>
                </a:cxn>
                <a:cxn ang="0">
                  <a:pos x="0" y="38016"/>
                </a:cxn>
                <a:cxn ang="0">
                  <a:pos x="0" y="39646"/>
                </a:cxn>
                <a:cxn ang="0">
                  <a:pos x="1078" y="40732"/>
                </a:cxn>
                <a:cxn ang="0">
                  <a:pos x="2157" y="41275"/>
                </a:cxn>
                <a:cxn ang="0">
                  <a:pos x="3774" y="41275"/>
                </a:cxn>
                <a:cxn ang="0">
                  <a:pos x="5392" y="41275"/>
                </a:cxn>
                <a:cxn ang="0">
                  <a:pos x="5931" y="40732"/>
                </a:cxn>
                <a:cxn ang="0">
                  <a:pos x="7548" y="39103"/>
                </a:cxn>
                <a:cxn ang="0">
                  <a:pos x="7548" y="39103"/>
                </a:cxn>
                <a:cxn ang="0">
                  <a:pos x="9705" y="34758"/>
                </a:cxn>
                <a:cxn ang="0">
                  <a:pos x="11861" y="30956"/>
                </a:cxn>
                <a:cxn ang="0">
                  <a:pos x="17792" y="23353"/>
                </a:cxn>
                <a:cxn ang="0">
                  <a:pos x="17792" y="23353"/>
                </a:cxn>
                <a:cxn ang="0">
                  <a:pos x="22105" y="14663"/>
                </a:cxn>
                <a:cxn ang="0">
                  <a:pos x="24801" y="10319"/>
                </a:cxn>
                <a:cxn ang="0">
                  <a:pos x="28036" y="6517"/>
                </a:cxn>
                <a:cxn ang="0">
                  <a:pos x="28036" y="6517"/>
                </a:cxn>
                <a:cxn ang="0">
                  <a:pos x="28575" y="4888"/>
                </a:cxn>
                <a:cxn ang="0">
                  <a:pos x="28575" y="3802"/>
                </a:cxn>
                <a:cxn ang="0">
                  <a:pos x="28575" y="2172"/>
                </a:cxn>
                <a:cxn ang="0">
                  <a:pos x="28036" y="1629"/>
                </a:cxn>
                <a:cxn ang="0">
                  <a:pos x="26418" y="543"/>
                </a:cxn>
                <a:cxn ang="0">
                  <a:pos x="25879" y="0"/>
                </a:cxn>
                <a:cxn ang="0">
                  <a:pos x="24262" y="543"/>
                </a:cxn>
                <a:cxn ang="0">
                  <a:pos x="22644" y="1629"/>
                </a:cxn>
                <a:cxn ang="0">
                  <a:pos x="22644" y="1629"/>
                </a:cxn>
              </a:cxnLst>
              <a:rect l="0" t="0" r="0" b="0"/>
              <a:pathLst>
                <a:path w="53" h="76">
                  <a:moveTo>
                    <a:pt x="42" y="3"/>
                  </a:moveTo>
                  <a:lnTo>
                    <a:pt x="42" y="3"/>
                  </a:lnTo>
                  <a:lnTo>
                    <a:pt x="35" y="11"/>
                  </a:lnTo>
                  <a:lnTo>
                    <a:pt x="30" y="19"/>
                  </a:lnTo>
                  <a:lnTo>
                    <a:pt x="21" y="37"/>
                  </a:lnTo>
                  <a:lnTo>
                    <a:pt x="21" y="37"/>
                  </a:lnTo>
                  <a:lnTo>
                    <a:pt x="15" y="45"/>
                  </a:lnTo>
                  <a:lnTo>
                    <a:pt x="10" y="53"/>
                  </a:lnTo>
                  <a:lnTo>
                    <a:pt x="4" y="60"/>
                  </a:lnTo>
                  <a:lnTo>
                    <a:pt x="0" y="68"/>
                  </a:lnTo>
                  <a:lnTo>
                    <a:pt x="0" y="68"/>
                  </a:lnTo>
                  <a:lnTo>
                    <a:pt x="0" y="70"/>
                  </a:lnTo>
                  <a:lnTo>
                    <a:pt x="0" y="73"/>
                  </a:lnTo>
                  <a:lnTo>
                    <a:pt x="2" y="75"/>
                  </a:lnTo>
                  <a:lnTo>
                    <a:pt x="4" y="76"/>
                  </a:lnTo>
                  <a:lnTo>
                    <a:pt x="7" y="76"/>
                  </a:lnTo>
                  <a:lnTo>
                    <a:pt x="10" y="76"/>
                  </a:lnTo>
                  <a:lnTo>
                    <a:pt x="11" y="75"/>
                  </a:lnTo>
                  <a:lnTo>
                    <a:pt x="14" y="72"/>
                  </a:lnTo>
                  <a:lnTo>
                    <a:pt x="14" y="72"/>
                  </a:lnTo>
                  <a:lnTo>
                    <a:pt x="18" y="64"/>
                  </a:lnTo>
                  <a:lnTo>
                    <a:pt x="22" y="57"/>
                  </a:lnTo>
                  <a:lnTo>
                    <a:pt x="33" y="43"/>
                  </a:lnTo>
                  <a:lnTo>
                    <a:pt x="33" y="43"/>
                  </a:lnTo>
                  <a:lnTo>
                    <a:pt x="41" y="27"/>
                  </a:lnTo>
                  <a:lnTo>
                    <a:pt x="46" y="19"/>
                  </a:lnTo>
                  <a:lnTo>
                    <a:pt x="52" y="12"/>
                  </a:lnTo>
                  <a:lnTo>
                    <a:pt x="52" y="12"/>
                  </a:lnTo>
                  <a:lnTo>
                    <a:pt x="53" y="9"/>
                  </a:lnTo>
                  <a:lnTo>
                    <a:pt x="53" y="7"/>
                  </a:lnTo>
                  <a:lnTo>
                    <a:pt x="53" y="4"/>
                  </a:lnTo>
                  <a:lnTo>
                    <a:pt x="52" y="3"/>
                  </a:lnTo>
                  <a:lnTo>
                    <a:pt x="49" y="1"/>
                  </a:lnTo>
                  <a:lnTo>
                    <a:pt x="48" y="0"/>
                  </a:lnTo>
                  <a:lnTo>
                    <a:pt x="45" y="1"/>
                  </a:lnTo>
                  <a:lnTo>
                    <a:pt x="42" y="3"/>
                  </a:lnTo>
                  <a:lnTo>
                    <a:pt x="42"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6" name="Freeform 2307"/>
            <p:cNvSpPr/>
            <p:nvPr/>
          </p:nvSpPr>
          <p:spPr>
            <a:xfrm>
              <a:off x="8286751" y="6088063"/>
              <a:ext cx="33338" cy="52388"/>
            </a:xfrm>
            <a:custGeom>
              <a:avLst/>
              <a:gdLst/>
              <a:ahLst/>
              <a:cxnLst>
                <a:cxn ang="0">
                  <a:pos x="27087" y="1604"/>
                </a:cxn>
                <a:cxn ang="0">
                  <a:pos x="27087" y="1604"/>
                </a:cxn>
                <a:cxn ang="0">
                  <a:pos x="19794" y="12295"/>
                </a:cxn>
                <a:cxn ang="0">
                  <a:pos x="13544" y="24056"/>
                </a:cxn>
                <a:cxn ang="0">
                  <a:pos x="7814" y="35282"/>
                </a:cxn>
                <a:cxn ang="0">
                  <a:pos x="521" y="47042"/>
                </a:cxn>
                <a:cxn ang="0">
                  <a:pos x="521" y="47042"/>
                </a:cxn>
                <a:cxn ang="0">
                  <a:pos x="0" y="48646"/>
                </a:cxn>
                <a:cxn ang="0">
                  <a:pos x="521" y="49181"/>
                </a:cxn>
                <a:cxn ang="0">
                  <a:pos x="1563" y="50784"/>
                </a:cxn>
                <a:cxn ang="0">
                  <a:pos x="2084" y="51319"/>
                </a:cxn>
                <a:cxn ang="0">
                  <a:pos x="3646" y="52388"/>
                </a:cxn>
                <a:cxn ang="0">
                  <a:pos x="5209" y="52388"/>
                </a:cxn>
                <a:cxn ang="0">
                  <a:pos x="5730" y="51319"/>
                </a:cxn>
                <a:cxn ang="0">
                  <a:pos x="7293" y="50784"/>
                </a:cxn>
                <a:cxn ang="0">
                  <a:pos x="7293" y="50784"/>
                </a:cxn>
                <a:cxn ang="0">
                  <a:pos x="13544" y="39024"/>
                </a:cxn>
                <a:cxn ang="0">
                  <a:pos x="19794" y="27263"/>
                </a:cxn>
                <a:cxn ang="0">
                  <a:pos x="26045" y="16037"/>
                </a:cxn>
                <a:cxn ang="0">
                  <a:pos x="32817" y="4811"/>
                </a:cxn>
                <a:cxn ang="0">
                  <a:pos x="32817" y="4811"/>
                </a:cxn>
                <a:cxn ang="0">
                  <a:pos x="33338" y="3742"/>
                </a:cxn>
                <a:cxn ang="0">
                  <a:pos x="33338" y="2138"/>
                </a:cxn>
                <a:cxn ang="0">
                  <a:pos x="32817" y="535"/>
                </a:cxn>
                <a:cxn ang="0">
                  <a:pos x="31775" y="0"/>
                </a:cxn>
                <a:cxn ang="0">
                  <a:pos x="30213" y="0"/>
                </a:cxn>
                <a:cxn ang="0">
                  <a:pos x="29171" y="0"/>
                </a:cxn>
                <a:cxn ang="0">
                  <a:pos x="27608" y="0"/>
                </a:cxn>
                <a:cxn ang="0">
                  <a:pos x="27087" y="1604"/>
                </a:cxn>
                <a:cxn ang="0">
                  <a:pos x="27087" y="1604"/>
                </a:cxn>
              </a:cxnLst>
              <a:rect l="0" t="0" r="0" b="0"/>
              <a:pathLst>
                <a:path w="64" h="98">
                  <a:moveTo>
                    <a:pt x="52" y="3"/>
                  </a:moveTo>
                  <a:lnTo>
                    <a:pt x="52" y="3"/>
                  </a:lnTo>
                  <a:lnTo>
                    <a:pt x="38" y="23"/>
                  </a:lnTo>
                  <a:lnTo>
                    <a:pt x="26" y="45"/>
                  </a:lnTo>
                  <a:lnTo>
                    <a:pt x="15" y="66"/>
                  </a:lnTo>
                  <a:lnTo>
                    <a:pt x="1" y="88"/>
                  </a:lnTo>
                  <a:lnTo>
                    <a:pt x="1" y="88"/>
                  </a:lnTo>
                  <a:lnTo>
                    <a:pt x="0" y="91"/>
                  </a:lnTo>
                  <a:lnTo>
                    <a:pt x="1" y="92"/>
                  </a:lnTo>
                  <a:lnTo>
                    <a:pt x="3" y="95"/>
                  </a:lnTo>
                  <a:lnTo>
                    <a:pt x="4" y="96"/>
                  </a:lnTo>
                  <a:lnTo>
                    <a:pt x="7" y="98"/>
                  </a:lnTo>
                  <a:lnTo>
                    <a:pt x="10" y="98"/>
                  </a:lnTo>
                  <a:lnTo>
                    <a:pt x="11" y="96"/>
                  </a:lnTo>
                  <a:lnTo>
                    <a:pt x="14" y="95"/>
                  </a:lnTo>
                  <a:lnTo>
                    <a:pt x="14" y="95"/>
                  </a:lnTo>
                  <a:lnTo>
                    <a:pt x="26" y="73"/>
                  </a:lnTo>
                  <a:lnTo>
                    <a:pt x="38" y="51"/>
                  </a:lnTo>
                  <a:lnTo>
                    <a:pt x="50" y="30"/>
                  </a:lnTo>
                  <a:lnTo>
                    <a:pt x="63" y="9"/>
                  </a:lnTo>
                  <a:lnTo>
                    <a:pt x="63" y="9"/>
                  </a:lnTo>
                  <a:lnTo>
                    <a:pt x="64" y="7"/>
                  </a:lnTo>
                  <a:lnTo>
                    <a:pt x="64" y="4"/>
                  </a:lnTo>
                  <a:lnTo>
                    <a:pt x="63" y="1"/>
                  </a:lnTo>
                  <a:lnTo>
                    <a:pt x="61" y="0"/>
                  </a:lnTo>
                  <a:lnTo>
                    <a:pt x="58" y="0"/>
                  </a:lnTo>
                  <a:lnTo>
                    <a:pt x="56" y="0"/>
                  </a:lnTo>
                  <a:lnTo>
                    <a:pt x="53" y="0"/>
                  </a:lnTo>
                  <a:lnTo>
                    <a:pt x="52" y="3"/>
                  </a:lnTo>
                  <a:lnTo>
                    <a:pt x="52"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7" name="Freeform 2308"/>
            <p:cNvSpPr/>
            <p:nvPr/>
          </p:nvSpPr>
          <p:spPr>
            <a:xfrm>
              <a:off x="8302626" y="6088063"/>
              <a:ext cx="41275" cy="66675"/>
            </a:xfrm>
            <a:custGeom>
              <a:avLst/>
              <a:gdLst/>
              <a:ahLst/>
              <a:cxnLst>
                <a:cxn ang="0">
                  <a:pos x="34396" y="1600"/>
                </a:cxn>
                <a:cxn ang="0">
                  <a:pos x="34396" y="1600"/>
                </a:cxn>
                <a:cxn ang="0">
                  <a:pos x="27517" y="10668"/>
                </a:cxn>
                <a:cxn ang="0">
                  <a:pos x="21696" y="20803"/>
                </a:cxn>
                <a:cxn ang="0">
                  <a:pos x="15346" y="30937"/>
                </a:cxn>
                <a:cxn ang="0">
                  <a:pos x="8996" y="40538"/>
                </a:cxn>
                <a:cxn ang="0">
                  <a:pos x="8996" y="40538"/>
                </a:cxn>
                <a:cxn ang="0">
                  <a:pos x="4233" y="45339"/>
                </a:cxn>
                <a:cxn ang="0">
                  <a:pos x="1588" y="52273"/>
                </a:cxn>
                <a:cxn ang="0">
                  <a:pos x="0" y="54940"/>
                </a:cxn>
                <a:cxn ang="0">
                  <a:pos x="0" y="57607"/>
                </a:cxn>
                <a:cxn ang="0">
                  <a:pos x="0" y="61341"/>
                </a:cxn>
                <a:cxn ang="0">
                  <a:pos x="1058" y="64541"/>
                </a:cxn>
                <a:cxn ang="0">
                  <a:pos x="1058" y="64541"/>
                </a:cxn>
                <a:cxn ang="0">
                  <a:pos x="2117" y="65608"/>
                </a:cxn>
                <a:cxn ang="0">
                  <a:pos x="3704" y="66675"/>
                </a:cxn>
                <a:cxn ang="0">
                  <a:pos x="5292" y="66675"/>
                </a:cxn>
                <a:cxn ang="0">
                  <a:pos x="6879" y="65075"/>
                </a:cxn>
                <a:cxn ang="0">
                  <a:pos x="8996" y="62941"/>
                </a:cxn>
                <a:cxn ang="0">
                  <a:pos x="8996" y="62941"/>
                </a:cxn>
                <a:cxn ang="0">
                  <a:pos x="10054" y="61341"/>
                </a:cxn>
                <a:cxn ang="0">
                  <a:pos x="10054" y="59207"/>
                </a:cxn>
                <a:cxn ang="0">
                  <a:pos x="8996" y="57607"/>
                </a:cxn>
                <a:cxn ang="0">
                  <a:pos x="7408" y="57074"/>
                </a:cxn>
                <a:cxn ang="0">
                  <a:pos x="7408" y="57074"/>
                </a:cxn>
                <a:cxn ang="0">
                  <a:pos x="7937" y="54407"/>
                </a:cxn>
                <a:cxn ang="0">
                  <a:pos x="8996" y="51206"/>
                </a:cxn>
                <a:cxn ang="0">
                  <a:pos x="13229" y="45339"/>
                </a:cxn>
                <a:cxn ang="0">
                  <a:pos x="17463" y="40538"/>
                </a:cxn>
                <a:cxn ang="0">
                  <a:pos x="21167" y="36805"/>
                </a:cxn>
                <a:cxn ang="0">
                  <a:pos x="21167" y="36805"/>
                </a:cxn>
                <a:cxn ang="0">
                  <a:pos x="23283" y="33071"/>
                </a:cxn>
                <a:cxn ang="0">
                  <a:pos x="25400" y="29337"/>
                </a:cxn>
                <a:cxn ang="0">
                  <a:pos x="29104" y="20803"/>
                </a:cxn>
                <a:cxn ang="0">
                  <a:pos x="29104" y="20803"/>
                </a:cxn>
                <a:cxn ang="0">
                  <a:pos x="34396" y="12802"/>
                </a:cxn>
                <a:cxn ang="0">
                  <a:pos x="40217" y="4801"/>
                </a:cxn>
                <a:cxn ang="0">
                  <a:pos x="40217" y="4801"/>
                </a:cxn>
                <a:cxn ang="0">
                  <a:pos x="41275" y="3734"/>
                </a:cxn>
                <a:cxn ang="0">
                  <a:pos x="41275" y="2134"/>
                </a:cxn>
                <a:cxn ang="0">
                  <a:pos x="40217" y="1600"/>
                </a:cxn>
                <a:cxn ang="0">
                  <a:pos x="39688" y="0"/>
                </a:cxn>
                <a:cxn ang="0">
                  <a:pos x="38100" y="0"/>
                </a:cxn>
                <a:cxn ang="0">
                  <a:pos x="37042" y="0"/>
                </a:cxn>
                <a:cxn ang="0">
                  <a:pos x="35454" y="0"/>
                </a:cxn>
                <a:cxn ang="0">
                  <a:pos x="34396" y="1600"/>
                </a:cxn>
                <a:cxn ang="0">
                  <a:pos x="34396" y="1600"/>
                </a:cxn>
              </a:cxnLst>
              <a:rect l="0" t="0" r="0" b="0"/>
              <a:pathLst>
                <a:path w="78" h="125">
                  <a:moveTo>
                    <a:pt x="65" y="3"/>
                  </a:moveTo>
                  <a:lnTo>
                    <a:pt x="65" y="3"/>
                  </a:lnTo>
                  <a:lnTo>
                    <a:pt x="52" y="20"/>
                  </a:lnTo>
                  <a:lnTo>
                    <a:pt x="41" y="39"/>
                  </a:lnTo>
                  <a:lnTo>
                    <a:pt x="29" y="58"/>
                  </a:lnTo>
                  <a:lnTo>
                    <a:pt x="17" y="76"/>
                  </a:lnTo>
                  <a:lnTo>
                    <a:pt x="17" y="76"/>
                  </a:lnTo>
                  <a:lnTo>
                    <a:pt x="8" y="85"/>
                  </a:lnTo>
                  <a:lnTo>
                    <a:pt x="3" y="98"/>
                  </a:lnTo>
                  <a:lnTo>
                    <a:pt x="0" y="103"/>
                  </a:lnTo>
                  <a:lnTo>
                    <a:pt x="0" y="108"/>
                  </a:lnTo>
                  <a:lnTo>
                    <a:pt x="0" y="115"/>
                  </a:lnTo>
                  <a:lnTo>
                    <a:pt x="2" y="121"/>
                  </a:lnTo>
                  <a:lnTo>
                    <a:pt x="2" y="121"/>
                  </a:lnTo>
                  <a:lnTo>
                    <a:pt x="4" y="123"/>
                  </a:lnTo>
                  <a:lnTo>
                    <a:pt x="7" y="125"/>
                  </a:lnTo>
                  <a:lnTo>
                    <a:pt x="10" y="125"/>
                  </a:lnTo>
                  <a:lnTo>
                    <a:pt x="13" y="122"/>
                  </a:lnTo>
                  <a:lnTo>
                    <a:pt x="17" y="118"/>
                  </a:lnTo>
                  <a:lnTo>
                    <a:pt x="17" y="118"/>
                  </a:lnTo>
                  <a:lnTo>
                    <a:pt x="19" y="115"/>
                  </a:lnTo>
                  <a:lnTo>
                    <a:pt x="19" y="111"/>
                  </a:lnTo>
                  <a:lnTo>
                    <a:pt x="17" y="108"/>
                  </a:lnTo>
                  <a:lnTo>
                    <a:pt x="14" y="107"/>
                  </a:lnTo>
                  <a:lnTo>
                    <a:pt x="14" y="107"/>
                  </a:lnTo>
                  <a:lnTo>
                    <a:pt x="15" y="102"/>
                  </a:lnTo>
                  <a:lnTo>
                    <a:pt x="17" y="96"/>
                  </a:lnTo>
                  <a:lnTo>
                    <a:pt x="25" y="85"/>
                  </a:lnTo>
                  <a:lnTo>
                    <a:pt x="33" y="76"/>
                  </a:lnTo>
                  <a:lnTo>
                    <a:pt x="40" y="69"/>
                  </a:lnTo>
                  <a:lnTo>
                    <a:pt x="40" y="69"/>
                  </a:lnTo>
                  <a:lnTo>
                    <a:pt x="44" y="62"/>
                  </a:lnTo>
                  <a:lnTo>
                    <a:pt x="48" y="55"/>
                  </a:lnTo>
                  <a:lnTo>
                    <a:pt x="55" y="39"/>
                  </a:lnTo>
                  <a:lnTo>
                    <a:pt x="55" y="39"/>
                  </a:lnTo>
                  <a:lnTo>
                    <a:pt x="65" y="24"/>
                  </a:lnTo>
                  <a:lnTo>
                    <a:pt x="76" y="9"/>
                  </a:lnTo>
                  <a:lnTo>
                    <a:pt x="76" y="9"/>
                  </a:lnTo>
                  <a:lnTo>
                    <a:pt x="78" y="7"/>
                  </a:lnTo>
                  <a:lnTo>
                    <a:pt x="78" y="4"/>
                  </a:lnTo>
                  <a:lnTo>
                    <a:pt x="76" y="3"/>
                  </a:lnTo>
                  <a:lnTo>
                    <a:pt x="75" y="0"/>
                  </a:lnTo>
                  <a:lnTo>
                    <a:pt x="72" y="0"/>
                  </a:lnTo>
                  <a:lnTo>
                    <a:pt x="70" y="0"/>
                  </a:lnTo>
                  <a:lnTo>
                    <a:pt x="67" y="0"/>
                  </a:lnTo>
                  <a:lnTo>
                    <a:pt x="65" y="3"/>
                  </a:lnTo>
                  <a:lnTo>
                    <a:pt x="6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8" name="Freeform 2309"/>
            <p:cNvSpPr/>
            <p:nvPr/>
          </p:nvSpPr>
          <p:spPr>
            <a:xfrm>
              <a:off x="8343901" y="6081713"/>
              <a:ext cx="36513" cy="46038"/>
            </a:xfrm>
            <a:custGeom>
              <a:avLst/>
              <a:gdLst/>
              <a:ahLst/>
              <a:cxnLst>
                <a:cxn ang="0">
                  <a:pos x="29428" y="1569"/>
                </a:cxn>
                <a:cxn ang="0">
                  <a:pos x="29428" y="1569"/>
                </a:cxn>
                <a:cxn ang="0">
                  <a:pos x="14714" y="21450"/>
                </a:cxn>
                <a:cxn ang="0">
                  <a:pos x="7085" y="31390"/>
                </a:cxn>
                <a:cxn ang="0">
                  <a:pos x="545" y="41330"/>
                </a:cxn>
                <a:cxn ang="0">
                  <a:pos x="545" y="41330"/>
                </a:cxn>
                <a:cxn ang="0">
                  <a:pos x="0" y="42899"/>
                </a:cxn>
                <a:cxn ang="0">
                  <a:pos x="0" y="43945"/>
                </a:cxn>
                <a:cxn ang="0">
                  <a:pos x="545" y="44992"/>
                </a:cxn>
                <a:cxn ang="0">
                  <a:pos x="1090" y="46038"/>
                </a:cxn>
                <a:cxn ang="0">
                  <a:pos x="2725" y="46038"/>
                </a:cxn>
                <a:cxn ang="0">
                  <a:pos x="4360" y="46038"/>
                </a:cxn>
                <a:cxn ang="0">
                  <a:pos x="5450" y="46038"/>
                </a:cxn>
                <a:cxn ang="0">
                  <a:pos x="6540" y="44992"/>
                </a:cxn>
                <a:cxn ang="0">
                  <a:pos x="6540" y="44992"/>
                </a:cxn>
                <a:cxn ang="0">
                  <a:pos x="13624" y="35052"/>
                </a:cxn>
                <a:cxn ang="0">
                  <a:pos x="21254" y="25112"/>
                </a:cxn>
                <a:cxn ang="0">
                  <a:pos x="35968" y="5232"/>
                </a:cxn>
                <a:cxn ang="0">
                  <a:pos x="35968" y="5232"/>
                </a:cxn>
                <a:cxn ang="0">
                  <a:pos x="36513" y="3662"/>
                </a:cxn>
                <a:cxn ang="0">
                  <a:pos x="35968" y="2093"/>
                </a:cxn>
                <a:cxn ang="0">
                  <a:pos x="35968" y="1569"/>
                </a:cxn>
                <a:cxn ang="0">
                  <a:pos x="34333" y="0"/>
                </a:cxn>
                <a:cxn ang="0">
                  <a:pos x="33243" y="0"/>
                </a:cxn>
                <a:cxn ang="0">
                  <a:pos x="32153" y="0"/>
                </a:cxn>
                <a:cxn ang="0">
                  <a:pos x="31063" y="0"/>
                </a:cxn>
                <a:cxn ang="0">
                  <a:pos x="29428" y="1569"/>
                </a:cxn>
                <a:cxn ang="0">
                  <a:pos x="29428" y="1569"/>
                </a:cxn>
              </a:cxnLst>
              <a:rect l="0" t="0" r="0" b="0"/>
              <a:pathLst>
                <a:path w="67" h="88">
                  <a:moveTo>
                    <a:pt x="54" y="3"/>
                  </a:moveTo>
                  <a:lnTo>
                    <a:pt x="54" y="3"/>
                  </a:lnTo>
                  <a:lnTo>
                    <a:pt x="27" y="41"/>
                  </a:lnTo>
                  <a:lnTo>
                    <a:pt x="13" y="60"/>
                  </a:lnTo>
                  <a:lnTo>
                    <a:pt x="1" y="79"/>
                  </a:lnTo>
                  <a:lnTo>
                    <a:pt x="1" y="79"/>
                  </a:lnTo>
                  <a:lnTo>
                    <a:pt x="0" y="82"/>
                  </a:lnTo>
                  <a:lnTo>
                    <a:pt x="0" y="84"/>
                  </a:lnTo>
                  <a:lnTo>
                    <a:pt x="1" y="86"/>
                  </a:lnTo>
                  <a:lnTo>
                    <a:pt x="2" y="88"/>
                  </a:lnTo>
                  <a:lnTo>
                    <a:pt x="5" y="88"/>
                  </a:lnTo>
                  <a:lnTo>
                    <a:pt x="8" y="88"/>
                  </a:lnTo>
                  <a:lnTo>
                    <a:pt x="10" y="88"/>
                  </a:lnTo>
                  <a:lnTo>
                    <a:pt x="12" y="86"/>
                  </a:lnTo>
                  <a:lnTo>
                    <a:pt x="12" y="86"/>
                  </a:lnTo>
                  <a:lnTo>
                    <a:pt x="25" y="67"/>
                  </a:lnTo>
                  <a:lnTo>
                    <a:pt x="39" y="48"/>
                  </a:lnTo>
                  <a:lnTo>
                    <a:pt x="66" y="10"/>
                  </a:lnTo>
                  <a:lnTo>
                    <a:pt x="66" y="10"/>
                  </a:lnTo>
                  <a:lnTo>
                    <a:pt x="67" y="7"/>
                  </a:lnTo>
                  <a:lnTo>
                    <a:pt x="66" y="4"/>
                  </a:lnTo>
                  <a:lnTo>
                    <a:pt x="66" y="3"/>
                  </a:lnTo>
                  <a:lnTo>
                    <a:pt x="63" y="0"/>
                  </a:lnTo>
                  <a:lnTo>
                    <a:pt x="61" y="0"/>
                  </a:lnTo>
                  <a:lnTo>
                    <a:pt x="59" y="0"/>
                  </a:lnTo>
                  <a:lnTo>
                    <a:pt x="57" y="0"/>
                  </a:lnTo>
                  <a:lnTo>
                    <a:pt x="54" y="3"/>
                  </a:lnTo>
                  <a:lnTo>
                    <a:pt x="54"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9" name="Freeform 2310"/>
            <p:cNvSpPr/>
            <p:nvPr/>
          </p:nvSpPr>
          <p:spPr>
            <a:xfrm>
              <a:off x="8386764" y="6073775"/>
              <a:ext cx="20638" cy="38100"/>
            </a:xfrm>
            <a:custGeom>
              <a:avLst/>
              <a:gdLst/>
              <a:ahLst/>
              <a:cxnLst>
                <a:cxn ang="0">
                  <a:pos x="13931" y="2177"/>
                </a:cxn>
                <a:cxn ang="0">
                  <a:pos x="13931" y="2177"/>
                </a:cxn>
                <a:cxn ang="0">
                  <a:pos x="12383" y="7076"/>
                </a:cxn>
                <a:cxn ang="0">
                  <a:pos x="10319" y="11430"/>
                </a:cxn>
                <a:cxn ang="0">
                  <a:pos x="4644" y="19594"/>
                </a:cxn>
                <a:cxn ang="0">
                  <a:pos x="4644" y="19594"/>
                </a:cxn>
                <a:cxn ang="0">
                  <a:pos x="3096" y="23404"/>
                </a:cxn>
                <a:cxn ang="0">
                  <a:pos x="2064" y="27214"/>
                </a:cxn>
                <a:cxn ang="0">
                  <a:pos x="0" y="34290"/>
                </a:cxn>
                <a:cxn ang="0">
                  <a:pos x="0" y="34290"/>
                </a:cxn>
                <a:cxn ang="0">
                  <a:pos x="516" y="37011"/>
                </a:cxn>
                <a:cxn ang="0">
                  <a:pos x="1032" y="37556"/>
                </a:cxn>
                <a:cxn ang="0">
                  <a:pos x="2064" y="38100"/>
                </a:cxn>
                <a:cxn ang="0">
                  <a:pos x="3096" y="38100"/>
                </a:cxn>
                <a:cxn ang="0">
                  <a:pos x="4644" y="38100"/>
                </a:cxn>
                <a:cxn ang="0">
                  <a:pos x="5675" y="37556"/>
                </a:cxn>
                <a:cxn ang="0">
                  <a:pos x="6707" y="37011"/>
                </a:cxn>
                <a:cxn ang="0">
                  <a:pos x="6707" y="34290"/>
                </a:cxn>
                <a:cxn ang="0">
                  <a:pos x="6707" y="34290"/>
                </a:cxn>
                <a:cxn ang="0">
                  <a:pos x="7739" y="31024"/>
                </a:cxn>
                <a:cxn ang="0">
                  <a:pos x="8771" y="27214"/>
                </a:cxn>
                <a:cxn ang="0">
                  <a:pos x="12899" y="20683"/>
                </a:cxn>
                <a:cxn ang="0">
                  <a:pos x="12899" y="20683"/>
                </a:cxn>
                <a:cxn ang="0">
                  <a:pos x="17542" y="13063"/>
                </a:cxn>
                <a:cxn ang="0">
                  <a:pos x="19606" y="8709"/>
                </a:cxn>
                <a:cxn ang="0">
                  <a:pos x="20638" y="4354"/>
                </a:cxn>
                <a:cxn ang="0">
                  <a:pos x="20638" y="4354"/>
                </a:cxn>
                <a:cxn ang="0">
                  <a:pos x="20638" y="2721"/>
                </a:cxn>
                <a:cxn ang="0">
                  <a:pos x="20122" y="1089"/>
                </a:cxn>
                <a:cxn ang="0">
                  <a:pos x="19606" y="544"/>
                </a:cxn>
                <a:cxn ang="0">
                  <a:pos x="18058" y="0"/>
                </a:cxn>
                <a:cxn ang="0">
                  <a:pos x="17542" y="0"/>
                </a:cxn>
                <a:cxn ang="0">
                  <a:pos x="15994" y="0"/>
                </a:cxn>
                <a:cxn ang="0">
                  <a:pos x="14447" y="544"/>
                </a:cxn>
                <a:cxn ang="0">
                  <a:pos x="13931" y="2177"/>
                </a:cxn>
                <a:cxn ang="0">
                  <a:pos x="13931" y="2177"/>
                </a:cxn>
              </a:cxnLst>
              <a:rect l="0" t="0" r="0" b="0"/>
              <a:pathLst>
                <a:path w="40" h="70">
                  <a:moveTo>
                    <a:pt x="27" y="4"/>
                  </a:moveTo>
                  <a:lnTo>
                    <a:pt x="27" y="4"/>
                  </a:lnTo>
                  <a:lnTo>
                    <a:pt x="24" y="13"/>
                  </a:lnTo>
                  <a:lnTo>
                    <a:pt x="20" y="21"/>
                  </a:lnTo>
                  <a:lnTo>
                    <a:pt x="9" y="36"/>
                  </a:lnTo>
                  <a:lnTo>
                    <a:pt x="9" y="36"/>
                  </a:lnTo>
                  <a:lnTo>
                    <a:pt x="6" y="43"/>
                  </a:lnTo>
                  <a:lnTo>
                    <a:pt x="4" y="50"/>
                  </a:lnTo>
                  <a:lnTo>
                    <a:pt x="0" y="63"/>
                  </a:lnTo>
                  <a:lnTo>
                    <a:pt x="0" y="63"/>
                  </a:lnTo>
                  <a:lnTo>
                    <a:pt x="1" y="68"/>
                  </a:lnTo>
                  <a:lnTo>
                    <a:pt x="2" y="69"/>
                  </a:lnTo>
                  <a:lnTo>
                    <a:pt x="4" y="70"/>
                  </a:lnTo>
                  <a:lnTo>
                    <a:pt x="6" y="70"/>
                  </a:lnTo>
                  <a:lnTo>
                    <a:pt x="9" y="70"/>
                  </a:lnTo>
                  <a:lnTo>
                    <a:pt x="11" y="69"/>
                  </a:lnTo>
                  <a:lnTo>
                    <a:pt x="13" y="68"/>
                  </a:lnTo>
                  <a:lnTo>
                    <a:pt x="13" y="63"/>
                  </a:lnTo>
                  <a:lnTo>
                    <a:pt x="13" y="63"/>
                  </a:lnTo>
                  <a:lnTo>
                    <a:pt x="15" y="57"/>
                  </a:lnTo>
                  <a:lnTo>
                    <a:pt x="17" y="50"/>
                  </a:lnTo>
                  <a:lnTo>
                    <a:pt x="25" y="38"/>
                  </a:lnTo>
                  <a:lnTo>
                    <a:pt x="25" y="38"/>
                  </a:lnTo>
                  <a:lnTo>
                    <a:pt x="34" y="24"/>
                  </a:lnTo>
                  <a:lnTo>
                    <a:pt x="38" y="16"/>
                  </a:lnTo>
                  <a:lnTo>
                    <a:pt x="40" y="8"/>
                  </a:lnTo>
                  <a:lnTo>
                    <a:pt x="40" y="8"/>
                  </a:lnTo>
                  <a:lnTo>
                    <a:pt x="40" y="5"/>
                  </a:lnTo>
                  <a:lnTo>
                    <a:pt x="39" y="2"/>
                  </a:lnTo>
                  <a:lnTo>
                    <a:pt x="38" y="1"/>
                  </a:lnTo>
                  <a:lnTo>
                    <a:pt x="35" y="0"/>
                  </a:lnTo>
                  <a:lnTo>
                    <a:pt x="34" y="0"/>
                  </a:lnTo>
                  <a:lnTo>
                    <a:pt x="31" y="0"/>
                  </a:lnTo>
                  <a:lnTo>
                    <a:pt x="28" y="1"/>
                  </a:lnTo>
                  <a:lnTo>
                    <a:pt x="27" y="4"/>
                  </a:lnTo>
                  <a:lnTo>
                    <a:pt x="2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0" name="Freeform 2311"/>
            <p:cNvSpPr/>
            <p:nvPr/>
          </p:nvSpPr>
          <p:spPr>
            <a:xfrm>
              <a:off x="8434389" y="6062663"/>
              <a:ext cx="17463" cy="30163"/>
            </a:xfrm>
            <a:custGeom>
              <a:avLst/>
              <a:gdLst/>
              <a:ahLst/>
              <a:cxnLst>
                <a:cxn ang="0">
                  <a:pos x="9576" y="3120"/>
                </a:cxn>
                <a:cxn ang="0">
                  <a:pos x="9576" y="3120"/>
                </a:cxn>
                <a:cxn ang="0">
                  <a:pos x="9013" y="8841"/>
                </a:cxn>
                <a:cxn ang="0">
                  <a:pos x="7323" y="14561"/>
                </a:cxn>
                <a:cxn ang="0">
                  <a:pos x="4507" y="19762"/>
                </a:cxn>
                <a:cxn ang="0">
                  <a:pos x="563" y="23922"/>
                </a:cxn>
                <a:cxn ang="0">
                  <a:pos x="563" y="23922"/>
                </a:cxn>
                <a:cxn ang="0">
                  <a:pos x="0" y="24962"/>
                </a:cxn>
                <a:cxn ang="0">
                  <a:pos x="0" y="26523"/>
                </a:cxn>
                <a:cxn ang="0">
                  <a:pos x="0" y="28083"/>
                </a:cxn>
                <a:cxn ang="0">
                  <a:pos x="563" y="28603"/>
                </a:cxn>
                <a:cxn ang="0">
                  <a:pos x="2253" y="30163"/>
                </a:cxn>
                <a:cxn ang="0">
                  <a:pos x="2817" y="30163"/>
                </a:cxn>
                <a:cxn ang="0">
                  <a:pos x="4507" y="30163"/>
                </a:cxn>
                <a:cxn ang="0">
                  <a:pos x="5633" y="29643"/>
                </a:cxn>
                <a:cxn ang="0">
                  <a:pos x="5633" y="29643"/>
                </a:cxn>
                <a:cxn ang="0">
                  <a:pos x="10703" y="22882"/>
                </a:cxn>
                <a:cxn ang="0">
                  <a:pos x="14083" y="17682"/>
                </a:cxn>
                <a:cxn ang="0">
                  <a:pos x="16336" y="10401"/>
                </a:cxn>
                <a:cxn ang="0">
                  <a:pos x="17463" y="3120"/>
                </a:cxn>
                <a:cxn ang="0">
                  <a:pos x="17463" y="3120"/>
                </a:cxn>
                <a:cxn ang="0">
                  <a:pos x="16336" y="2080"/>
                </a:cxn>
                <a:cxn ang="0">
                  <a:pos x="15773" y="520"/>
                </a:cxn>
                <a:cxn ang="0">
                  <a:pos x="15210" y="0"/>
                </a:cxn>
                <a:cxn ang="0">
                  <a:pos x="13520" y="0"/>
                </a:cxn>
                <a:cxn ang="0">
                  <a:pos x="11830" y="0"/>
                </a:cxn>
                <a:cxn ang="0">
                  <a:pos x="10703" y="520"/>
                </a:cxn>
                <a:cxn ang="0">
                  <a:pos x="9576" y="2080"/>
                </a:cxn>
                <a:cxn ang="0">
                  <a:pos x="9576" y="3120"/>
                </a:cxn>
                <a:cxn ang="0">
                  <a:pos x="9576" y="3120"/>
                </a:cxn>
              </a:cxnLst>
              <a:rect l="0" t="0" r="0" b="0"/>
              <a:pathLst>
                <a:path w="31" h="58">
                  <a:moveTo>
                    <a:pt x="17" y="6"/>
                  </a:moveTo>
                  <a:lnTo>
                    <a:pt x="17" y="6"/>
                  </a:lnTo>
                  <a:lnTo>
                    <a:pt x="16" y="17"/>
                  </a:lnTo>
                  <a:lnTo>
                    <a:pt x="13" y="28"/>
                  </a:lnTo>
                  <a:lnTo>
                    <a:pt x="8" y="38"/>
                  </a:lnTo>
                  <a:lnTo>
                    <a:pt x="1" y="46"/>
                  </a:lnTo>
                  <a:lnTo>
                    <a:pt x="1" y="46"/>
                  </a:lnTo>
                  <a:lnTo>
                    <a:pt x="0" y="48"/>
                  </a:lnTo>
                  <a:lnTo>
                    <a:pt x="0" y="51"/>
                  </a:lnTo>
                  <a:lnTo>
                    <a:pt x="0" y="54"/>
                  </a:lnTo>
                  <a:lnTo>
                    <a:pt x="1" y="55"/>
                  </a:lnTo>
                  <a:lnTo>
                    <a:pt x="4" y="58"/>
                  </a:lnTo>
                  <a:lnTo>
                    <a:pt x="5" y="58"/>
                  </a:lnTo>
                  <a:lnTo>
                    <a:pt x="8" y="58"/>
                  </a:lnTo>
                  <a:lnTo>
                    <a:pt x="10" y="57"/>
                  </a:lnTo>
                  <a:lnTo>
                    <a:pt x="10" y="57"/>
                  </a:lnTo>
                  <a:lnTo>
                    <a:pt x="19" y="44"/>
                  </a:lnTo>
                  <a:lnTo>
                    <a:pt x="25" y="34"/>
                  </a:lnTo>
                  <a:lnTo>
                    <a:pt x="29" y="20"/>
                  </a:lnTo>
                  <a:lnTo>
                    <a:pt x="31" y="6"/>
                  </a:lnTo>
                  <a:lnTo>
                    <a:pt x="31" y="6"/>
                  </a:lnTo>
                  <a:lnTo>
                    <a:pt x="29" y="4"/>
                  </a:lnTo>
                  <a:lnTo>
                    <a:pt x="28" y="1"/>
                  </a:lnTo>
                  <a:lnTo>
                    <a:pt x="27" y="0"/>
                  </a:lnTo>
                  <a:lnTo>
                    <a:pt x="24" y="0"/>
                  </a:lnTo>
                  <a:lnTo>
                    <a:pt x="21" y="0"/>
                  </a:lnTo>
                  <a:lnTo>
                    <a:pt x="19" y="1"/>
                  </a:lnTo>
                  <a:lnTo>
                    <a:pt x="17" y="4"/>
                  </a:lnTo>
                  <a:lnTo>
                    <a:pt x="17" y="6"/>
                  </a:lnTo>
                  <a:lnTo>
                    <a:pt x="17"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1" name="Freeform 2312"/>
            <p:cNvSpPr/>
            <p:nvPr/>
          </p:nvSpPr>
          <p:spPr>
            <a:xfrm>
              <a:off x="8310564" y="6194425"/>
              <a:ext cx="23813" cy="41275"/>
            </a:xfrm>
            <a:custGeom>
              <a:avLst/>
              <a:gdLst/>
              <a:ahLst/>
              <a:cxnLst>
                <a:cxn ang="0">
                  <a:pos x="16405" y="2715"/>
                </a:cxn>
                <a:cxn ang="0">
                  <a:pos x="16405" y="2715"/>
                </a:cxn>
                <a:cxn ang="0">
                  <a:pos x="15346" y="7060"/>
                </a:cxn>
                <a:cxn ang="0">
                  <a:pos x="13229" y="11405"/>
                </a:cxn>
                <a:cxn ang="0">
                  <a:pos x="7938" y="19551"/>
                </a:cxn>
                <a:cxn ang="0">
                  <a:pos x="3704" y="27698"/>
                </a:cxn>
                <a:cxn ang="0">
                  <a:pos x="1588" y="32042"/>
                </a:cxn>
                <a:cxn ang="0">
                  <a:pos x="0" y="36387"/>
                </a:cxn>
                <a:cxn ang="0">
                  <a:pos x="0" y="36387"/>
                </a:cxn>
                <a:cxn ang="0">
                  <a:pos x="0" y="38016"/>
                </a:cxn>
                <a:cxn ang="0">
                  <a:pos x="0" y="39646"/>
                </a:cxn>
                <a:cxn ang="0">
                  <a:pos x="1588" y="40189"/>
                </a:cxn>
                <a:cxn ang="0">
                  <a:pos x="2117" y="41275"/>
                </a:cxn>
                <a:cxn ang="0">
                  <a:pos x="3704" y="41275"/>
                </a:cxn>
                <a:cxn ang="0">
                  <a:pos x="5292" y="41275"/>
                </a:cxn>
                <a:cxn ang="0">
                  <a:pos x="5821" y="40189"/>
                </a:cxn>
                <a:cxn ang="0">
                  <a:pos x="6350" y="38560"/>
                </a:cxn>
                <a:cxn ang="0">
                  <a:pos x="6350" y="38560"/>
                </a:cxn>
                <a:cxn ang="0">
                  <a:pos x="7938" y="33672"/>
                </a:cxn>
                <a:cxn ang="0">
                  <a:pos x="10054" y="29870"/>
                </a:cxn>
                <a:cxn ang="0">
                  <a:pos x="15346" y="21724"/>
                </a:cxn>
                <a:cxn ang="0">
                  <a:pos x="20109" y="13034"/>
                </a:cxn>
                <a:cxn ang="0">
                  <a:pos x="21696" y="9233"/>
                </a:cxn>
                <a:cxn ang="0">
                  <a:pos x="23813" y="4345"/>
                </a:cxn>
                <a:cxn ang="0">
                  <a:pos x="23813" y="4345"/>
                </a:cxn>
                <a:cxn ang="0">
                  <a:pos x="23813" y="2715"/>
                </a:cxn>
                <a:cxn ang="0">
                  <a:pos x="23284" y="1086"/>
                </a:cxn>
                <a:cxn ang="0">
                  <a:pos x="22225" y="543"/>
                </a:cxn>
                <a:cxn ang="0">
                  <a:pos x="21167" y="0"/>
                </a:cxn>
                <a:cxn ang="0">
                  <a:pos x="19580" y="0"/>
                </a:cxn>
                <a:cxn ang="0">
                  <a:pos x="17992" y="543"/>
                </a:cxn>
                <a:cxn ang="0">
                  <a:pos x="17463" y="1086"/>
                </a:cxn>
                <a:cxn ang="0">
                  <a:pos x="16405" y="2715"/>
                </a:cxn>
                <a:cxn ang="0">
                  <a:pos x="16405" y="2715"/>
                </a:cxn>
              </a:cxnLst>
              <a:rect l="0" t="0" r="0" b="0"/>
              <a:pathLst>
                <a:path w="45" h="76">
                  <a:moveTo>
                    <a:pt x="31" y="5"/>
                  </a:moveTo>
                  <a:lnTo>
                    <a:pt x="31" y="5"/>
                  </a:lnTo>
                  <a:lnTo>
                    <a:pt x="29" y="13"/>
                  </a:lnTo>
                  <a:lnTo>
                    <a:pt x="25" y="21"/>
                  </a:lnTo>
                  <a:lnTo>
                    <a:pt x="15" y="36"/>
                  </a:lnTo>
                  <a:lnTo>
                    <a:pt x="7" y="51"/>
                  </a:lnTo>
                  <a:lnTo>
                    <a:pt x="3" y="59"/>
                  </a:lnTo>
                  <a:lnTo>
                    <a:pt x="0" y="67"/>
                  </a:lnTo>
                  <a:lnTo>
                    <a:pt x="0" y="67"/>
                  </a:lnTo>
                  <a:lnTo>
                    <a:pt x="0" y="70"/>
                  </a:lnTo>
                  <a:lnTo>
                    <a:pt x="0" y="73"/>
                  </a:lnTo>
                  <a:lnTo>
                    <a:pt x="3" y="74"/>
                  </a:lnTo>
                  <a:lnTo>
                    <a:pt x="4" y="76"/>
                  </a:lnTo>
                  <a:lnTo>
                    <a:pt x="7" y="76"/>
                  </a:lnTo>
                  <a:lnTo>
                    <a:pt x="10" y="76"/>
                  </a:lnTo>
                  <a:lnTo>
                    <a:pt x="11" y="74"/>
                  </a:lnTo>
                  <a:lnTo>
                    <a:pt x="12" y="71"/>
                  </a:lnTo>
                  <a:lnTo>
                    <a:pt x="12" y="71"/>
                  </a:lnTo>
                  <a:lnTo>
                    <a:pt x="15" y="62"/>
                  </a:lnTo>
                  <a:lnTo>
                    <a:pt x="19" y="55"/>
                  </a:lnTo>
                  <a:lnTo>
                    <a:pt x="29" y="40"/>
                  </a:lnTo>
                  <a:lnTo>
                    <a:pt x="38" y="24"/>
                  </a:lnTo>
                  <a:lnTo>
                    <a:pt x="41" y="17"/>
                  </a:lnTo>
                  <a:lnTo>
                    <a:pt x="45" y="8"/>
                  </a:lnTo>
                  <a:lnTo>
                    <a:pt x="45" y="8"/>
                  </a:lnTo>
                  <a:lnTo>
                    <a:pt x="45" y="5"/>
                  </a:lnTo>
                  <a:lnTo>
                    <a:pt x="44" y="2"/>
                  </a:lnTo>
                  <a:lnTo>
                    <a:pt x="42" y="1"/>
                  </a:lnTo>
                  <a:lnTo>
                    <a:pt x="40" y="0"/>
                  </a:lnTo>
                  <a:lnTo>
                    <a:pt x="37" y="0"/>
                  </a:lnTo>
                  <a:lnTo>
                    <a:pt x="34" y="1"/>
                  </a:lnTo>
                  <a:lnTo>
                    <a:pt x="33" y="2"/>
                  </a:lnTo>
                  <a:lnTo>
                    <a:pt x="31" y="5"/>
                  </a:lnTo>
                  <a:lnTo>
                    <a:pt x="31"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2" name="Freeform 2313"/>
            <p:cNvSpPr/>
            <p:nvPr/>
          </p:nvSpPr>
          <p:spPr>
            <a:xfrm>
              <a:off x="8339139" y="6194425"/>
              <a:ext cx="30163" cy="42863"/>
            </a:xfrm>
            <a:custGeom>
              <a:avLst/>
              <a:gdLst/>
              <a:ahLst/>
              <a:cxnLst>
                <a:cxn ang="0">
                  <a:pos x="23922" y="2679"/>
                </a:cxn>
                <a:cxn ang="0">
                  <a:pos x="23922" y="2679"/>
                </a:cxn>
                <a:cxn ang="0">
                  <a:pos x="21322" y="8037"/>
                </a:cxn>
                <a:cxn ang="0">
                  <a:pos x="18202" y="12323"/>
                </a:cxn>
                <a:cxn ang="0">
                  <a:pos x="11441" y="21432"/>
                </a:cxn>
                <a:cxn ang="0">
                  <a:pos x="11441" y="21432"/>
                </a:cxn>
                <a:cxn ang="0">
                  <a:pos x="5721" y="29468"/>
                </a:cxn>
                <a:cxn ang="0">
                  <a:pos x="1040" y="37505"/>
                </a:cxn>
                <a:cxn ang="0">
                  <a:pos x="1040" y="37505"/>
                </a:cxn>
                <a:cxn ang="0">
                  <a:pos x="0" y="39112"/>
                </a:cxn>
                <a:cxn ang="0">
                  <a:pos x="1040" y="40720"/>
                </a:cxn>
                <a:cxn ang="0">
                  <a:pos x="1040" y="41791"/>
                </a:cxn>
                <a:cxn ang="0">
                  <a:pos x="2080" y="42863"/>
                </a:cxn>
                <a:cxn ang="0">
                  <a:pos x="3640" y="42863"/>
                </a:cxn>
                <a:cxn ang="0">
                  <a:pos x="4160" y="42863"/>
                </a:cxn>
                <a:cxn ang="0">
                  <a:pos x="5721" y="42863"/>
                </a:cxn>
                <a:cxn ang="0">
                  <a:pos x="7281" y="41256"/>
                </a:cxn>
                <a:cxn ang="0">
                  <a:pos x="7281" y="41256"/>
                </a:cxn>
                <a:cxn ang="0">
                  <a:pos x="13001" y="31611"/>
                </a:cxn>
                <a:cxn ang="0">
                  <a:pos x="19242" y="23039"/>
                </a:cxn>
                <a:cxn ang="0">
                  <a:pos x="25483" y="14466"/>
                </a:cxn>
                <a:cxn ang="0">
                  <a:pos x="28083" y="9108"/>
                </a:cxn>
                <a:cxn ang="0">
                  <a:pos x="30163" y="4286"/>
                </a:cxn>
                <a:cxn ang="0">
                  <a:pos x="30163" y="4286"/>
                </a:cxn>
                <a:cxn ang="0">
                  <a:pos x="30163" y="2679"/>
                </a:cxn>
                <a:cxn ang="0">
                  <a:pos x="30163" y="2143"/>
                </a:cxn>
                <a:cxn ang="0">
                  <a:pos x="29643" y="536"/>
                </a:cxn>
                <a:cxn ang="0">
                  <a:pos x="28083" y="536"/>
                </a:cxn>
                <a:cxn ang="0">
                  <a:pos x="27043" y="0"/>
                </a:cxn>
                <a:cxn ang="0">
                  <a:pos x="25483" y="536"/>
                </a:cxn>
                <a:cxn ang="0">
                  <a:pos x="24962" y="1072"/>
                </a:cxn>
                <a:cxn ang="0">
                  <a:pos x="23922" y="2679"/>
                </a:cxn>
                <a:cxn ang="0">
                  <a:pos x="23922" y="2679"/>
                </a:cxn>
              </a:cxnLst>
              <a:rect l="0" t="0" r="0" b="0"/>
              <a:pathLst>
                <a:path w="58" h="80">
                  <a:moveTo>
                    <a:pt x="46" y="5"/>
                  </a:moveTo>
                  <a:lnTo>
                    <a:pt x="46" y="5"/>
                  </a:lnTo>
                  <a:lnTo>
                    <a:pt x="41" y="15"/>
                  </a:lnTo>
                  <a:lnTo>
                    <a:pt x="35" y="23"/>
                  </a:lnTo>
                  <a:lnTo>
                    <a:pt x="22" y="40"/>
                  </a:lnTo>
                  <a:lnTo>
                    <a:pt x="22" y="40"/>
                  </a:lnTo>
                  <a:lnTo>
                    <a:pt x="11" y="55"/>
                  </a:lnTo>
                  <a:lnTo>
                    <a:pt x="2" y="70"/>
                  </a:lnTo>
                  <a:lnTo>
                    <a:pt x="2" y="70"/>
                  </a:lnTo>
                  <a:lnTo>
                    <a:pt x="0" y="73"/>
                  </a:lnTo>
                  <a:lnTo>
                    <a:pt x="2" y="76"/>
                  </a:lnTo>
                  <a:lnTo>
                    <a:pt x="2" y="78"/>
                  </a:lnTo>
                  <a:lnTo>
                    <a:pt x="4" y="80"/>
                  </a:lnTo>
                  <a:lnTo>
                    <a:pt x="7" y="80"/>
                  </a:lnTo>
                  <a:lnTo>
                    <a:pt x="8" y="80"/>
                  </a:lnTo>
                  <a:lnTo>
                    <a:pt x="11" y="80"/>
                  </a:lnTo>
                  <a:lnTo>
                    <a:pt x="14" y="77"/>
                  </a:lnTo>
                  <a:lnTo>
                    <a:pt x="14" y="77"/>
                  </a:lnTo>
                  <a:lnTo>
                    <a:pt x="25" y="59"/>
                  </a:lnTo>
                  <a:lnTo>
                    <a:pt x="37" y="43"/>
                  </a:lnTo>
                  <a:lnTo>
                    <a:pt x="49" y="27"/>
                  </a:lnTo>
                  <a:lnTo>
                    <a:pt x="54" y="17"/>
                  </a:lnTo>
                  <a:lnTo>
                    <a:pt x="58" y="8"/>
                  </a:lnTo>
                  <a:lnTo>
                    <a:pt x="58" y="8"/>
                  </a:lnTo>
                  <a:lnTo>
                    <a:pt x="58" y="5"/>
                  </a:lnTo>
                  <a:lnTo>
                    <a:pt x="58" y="4"/>
                  </a:lnTo>
                  <a:lnTo>
                    <a:pt x="57" y="1"/>
                  </a:lnTo>
                  <a:lnTo>
                    <a:pt x="54" y="1"/>
                  </a:lnTo>
                  <a:lnTo>
                    <a:pt x="52" y="0"/>
                  </a:lnTo>
                  <a:lnTo>
                    <a:pt x="49" y="1"/>
                  </a:lnTo>
                  <a:lnTo>
                    <a:pt x="48" y="2"/>
                  </a:lnTo>
                  <a:lnTo>
                    <a:pt x="46" y="5"/>
                  </a:lnTo>
                  <a:lnTo>
                    <a:pt x="46"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3" name="Freeform 2314"/>
            <p:cNvSpPr/>
            <p:nvPr/>
          </p:nvSpPr>
          <p:spPr>
            <a:xfrm>
              <a:off x="8361364" y="6184900"/>
              <a:ext cx="38100" cy="55563"/>
            </a:xfrm>
            <a:custGeom>
              <a:avLst/>
              <a:gdLst/>
              <a:ahLst/>
              <a:cxnLst>
                <a:cxn ang="0">
                  <a:pos x="31750" y="1618"/>
                </a:cxn>
                <a:cxn ang="0">
                  <a:pos x="31750" y="1618"/>
                </a:cxn>
                <a:cxn ang="0">
                  <a:pos x="24871" y="14565"/>
                </a:cxn>
                <a:cxn ang="0">
                  <a:pos x="17992" y="26433"/>
                </a:cxn>
                <a:cxn ang="0">
                  <a:pos x="10054" y="37761"/>
                </a:cxn>
                <a:cxn ang="0">
                  <a:pos x="529" y="49090"/>
                </a:cxn>
                <a:cxn ang="0">
                  <a:pos x="529" y="49090"/>
                </a:cxn>
                <a:cxn ang="0">
                  <a:pos x="0" y="50708"/>
                </a:cxn>
                <a:cxn ang="0">
                  <a:pos x="0" y="51787"/>
                </a:cxn>
                <a:cxn ang="0">
                  <a:pos x="529" y="53405"/>
                </a:cxn>
                <a:cxn ang="0">
                  <a:pos x="1588" y="55024"/>
                </a:cxn>
                <a:cxn ang="0">
                  <a:pos x="2117" y="55563"/>
                </a:cxn>
                <a:cxn ang="0">
                  <a:pos x="3704" y="55563"/>
                </a:cxn>
                <a:cxn ang="0">
                  <a:pos x="4763" y="55563"/>
                </a:cxn>
                <a:cxn ang="0">
                  <a:pos x="6350" y="53945"/>
                </a:cxn>
                <a:cxn ang="0">
                  <a:pos x="6350" y="53945"/>
                </a:cxn>
                <a:cxn ang="0">
                  <a:pos x="14817" y="43156"/>
                </a:cxn>
                <a:cxn ang="0">
                  <a:pos x="23813" y="30748"/>
                </a:cxn>
                <a:cxn ang="0">
                  <a:pos x="30692" y="18341"/>
                </a:cxn>
                <a:cxn ang="0">
                  <a:pos x="37042" y="4855"/>
                </a:cxn>
                <a:cxn ang="0">
                  <a:pos x="37042" y="4855"/>
                </a:cxn>
                <a:cxn ang="0">
                  <a:pos x="38100" y="3776"/>
                </a:cxn>
                <a:cxn ang="0">
                  <a:pos x="37042" y="2158"/>
                </a:cxn>
                <a:cxn ang="0">
                  <a:pos x="36513" y="1618"/>
                </a:cxn>
                <a:cxn ang="0">
                  <a:pos x="35983" y="0"/>
                </a:cxn>
                <a:cxn ang="0">
                  <a:pos x="34396" y="0"/>
                </a:cxn>
                <a:cxn ang="0">
                  <a:pos x="32808" y="0"/>
                </a:cxn>
                <a:cxn ang="0">
                  <a:pos x="32279" y="539"/>
                </a:cxn>
                <a:cxn ang="0">
                  <a:pos x="31750" y="1618"/>
                </a:cxn>
                <a:cxn ang="0">
                  <a:pos x="31750" y="1618"/>
                </a:cxn>
              </a:cxnLst>
              <a:rect l="0" t="0" r="0" b="0"/>
              <a:pathLst>
                <a:path w="72" h="103">
                  <a:moveTo>
                    <a:pt x="60" y="3"/>
                  </a:moveTo>
                  <a:lnTo>
                    <a:pt x="60" y="3"/>
                  </a:lnTo>
                  <a:lnTo>
                    <a:pt x="47" y="27"/>
                  </a:lnTo>
                  <a:lnTo>
                    <a:pt x="34" y="49"/>
                  </a:lnTo>
                  <a:lnTo>
                    <a:pt x="19" y="70"/>
                  </a:lnTo>
                  <a:lnTo>
                    <a:pt x="1" y="91"/>
                  </a:lnTo>
                  <a:lnTo>
                    <a:pt x="1" y="91"/>
                  </a:lnTo>
                  <a:lnTo>
                    <a:pt x="0" y="94"/>
                  </a:lnTo>
                  <a:lnTo>
                    <a:pt x="0" y="96"/>
                  </a:lnTo>
                  <a:lnTo>
                    <a:pt x="1" y="99"/>
                  </a:lnTo>
                  <a:lnTo>
                    <a:pt x="3" y="102"/>
                  </a:lnTo>
                  <a:lnTo>
                    <a:pt x="4" y="103"/>
                  </a:lnTo>
                  <a:lnTo>
                    <a:pt x="7" y="103"/>
                  </a:lnTo>
                  <a:lnTo>
                    <a:pt x="9" y="103"/>
                  </a:lnTo>
                  <a:lnTo>
                    <a:pt x="12" y="100"/>
                  </a:lnTo>
                  <a:lnTo>
                    <a:pt x="12" y="100"/>
                  </a:lnTo>
                  <a:lnTo>
                    <a:pt x="28" y="80"/>
                  </a:lnTo>
                  <a:lnTo>
                    <a:pt x="45" y="57"/>
                  </a:lnTo>
                  <a:lnTo>
                    <a:pt x="58" y="34"/>
                  </a:lnTo>
                  <a:lnTo>
                    <a:pt x="70" y="9"/>
                  </a:lnTo>
                  <a:lnTo>
                    <a:pt x="70" y="9"/>
                  </a:lnTo>
                  <a:lnTo>
                    <a:pt x="72" y="7"/>
                  </a:lnTo>
                  <a:lnTo>
                    <a:pt x="70" y="4"/>
                  </a:lnTo>
                  <a:lnTo>
                    <a:pt x="69" y="3"/>
                  </a:lnTo>
                  <a:lnTo>
                    <a:pt x="68" y="0"/>
                  </a:lnTo>
                  <a:lnTo>
                    <a:pt x="65" y="0"/>
                  </a:lnTo>
                  <a:lnTo>
                    <a:pt x="62" y="0"/>
                  </a:lnTo>
                  <a:lnTo>
                    <a:pt x="61" y="1"/>
                  </a:lnTo>
                  <a:lnTo>
                    <a:pt x="60" y="3"/>
                  </a:lnTo>
                  <a:lnTo>
                    <a:pt x="6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4" name="Freeform 2315"/>
            <p:cNvSpPr/>
            <p:nvPr/>
          </p:nvSpPr>
          <p:spPr>
            <a:xfrm>
              <a:off x="8410576" y="6159500"/>
              <a:ext cx="41275" cy="60325"/>
            </a:xfrm>
            <a:custGeom>
              <a:avLst/>
              <a:gdLst/>
              <a:ahLst/>
              <a:cxnLst>
                <a:cxn ang="0">
                  <a:pos x="33672" y="1574"/>
                </a:cxn>
                <a:cxn ang="0">
                  <a:pos x="33672" y="1574"/>
                </a:cxn>
                <a:cxn ang="0">
                  <a:pos x="25525" y="15212"/>
                </a:cxn>
                <a:cxn ang="0">
                  <a:pos x="16836" y="28327"/>
                </a:cxn>
                <a:cxn ang="0">
                  <a:pos x="8146" y="41965"/>
                </a:cxn>
                <a:cxn ang="0">
                  <a:pos x="0" y="55604"/>
                </a:cxn>
                <a:cxn ang="0">
                  <a:pos x="0" y="55604"/>
                </a:cxn>
                <a:cxn ang="0">
                  <a:pos x="0" y="57178"/>
                </a:cxn>
                <a:cxn ang="0">
                  <a:pos x="0" y="58227"/>
                </a:cxn>
                <a:cxn ang="0">
                  <a:pos x="543" y="59800"/>
                </a:cxn>
                <a:cxn ang="0">
                  <a:pos x="1629" y="60325"/>
                </a:cxn>
                <a:cxn ang="0">
                  <a:pos x="2715" y="60325"/>
                </a:cxn>
                <a:cxn ang="0">
                  <a:pos x="4345" y="60325"/>
                </a:cxn>
                <a:cxn ang="0">
                  <a:pos x="4888" y="60325"/>
                </a:cxn>
                <a:cxn ang="0">
                  <a:pos x="6517" y="59276"/>
                </a:cxn>
                <a:cxn ang="0">
                  <a:pos x="6517" y="59276"/>
                </a:cxn>
                <a:cxn ang="0">
                  <a:pos x="14663" y="45637"/>
                </a:cxn>
                <a:cxn ang="0">
                  <a:pos x="23353" y="31998"/>
                </a:cxn>
                <a:cxn ang="0">
                  <a:pos x="32586" y="18360"/>
                </a:cxn>
                <a:cxn ang="0">
                  <a:pos x="40189" y="5246"/>
                </a:cxn>
                <a:cxn ang="0">
                  <a:pos x="40189" y="5246"/>
                </a:cxn>
                <a:cxn ang="0">
                  <a:pos x="41275" y="3672"/>
                </a:cxn>
                <a:cxn ang="0">
                  <a:pos x="40189" y="2098"/>
                </a:cxn>
                <a:cxn ang="0">
                  <a:pos x="39646" y="525"/>
                </a:cxn>
                <a:cxn ang="0">
                  <a:pos x="39103" y="0"/>
                </a:cxn>
                <a:cxn ang="0">
                  <a:pos x="37473" y="0"/>
                </a:cxn>
                <a:cxn ang="0">
                  <a:pos x="35844" y="0"/>
                </a:cxn>
                <a:cxn ang="0">
                  <a:pos x="35301" y="0"/>
                </a:cxn>
                <a:cxn ang="0">
                  <a:pos x="33672" y="1574"/>
                </a:cxn>
                <a:cxn ang="0">
                  <a:pos x="33672" y="1574"/>
                </a:cxn>
              </a:cxnLst>
              <a:rect l="0" t="0" r="0" b="0"/>
              <a:pathLst>
                <a:path w="76" h="115">
                  <a:moveTo>
                    <a:pt x="62" y="3"/>
                  </a:moveTo>
                  <a:lnTo>
                    <a:pt x="62" y="3"/>
                  </a:lnTo>
                  <a:lnTo>
                    <a:pt x="47" y="29"/>
                  </a:lnTo>
                  <a:lnTo>
                    <a:pt x="31" y="54"/>
                  </a:lnTo>
                  <a:lnTo>
                    <a:pt x="15" y="80"/>
                  </a:lnTo>
                  <a:lnTo>
                    <a:pt x="0" y="106"/>
                  </a:lnTo>
                  <a:lnTo>
                    <a:pt x="0" y="106"/>
                  </a:lnTo>
                  <a:lnTo>
                    <a:pt x="0" y="109"/>
                  </a:lnTo>
                  <a:lnTo>
                    <a:pt x="0" y="111"/>
                  </a:lnTo>
                  <a:lnTo>
                    <a:pt x="1" y="114"/>
                  </a:lnTo>
                  <a:lnTo>
                    <a:pt x="3" y="115"/>
                  </a:lnTo>
                  <a:lnTo>
                    <a:pt x="5" y="115"/>
                  </a:lnTo>
                  <a:lnTo>
                    <a:pt x="8" y="115"/>
                  </a:lnTo>
                  <a:lnTo>
                    <a:pt x="9" y="115"/>
                  </a:lnTo>
                  <a:lnTo>
                    <a:pt x="12" y="113"/>
                  </a:lnTo>
                  <a:lnTo>
                    <a:pt x="12" y="113"/>
                  </a:lnTo>
                  <a:lnTo>
                    <a:pt x="27" y="87"/>
                  </a:lnTo>
                  <a:lnTo>
                    <a:pt x="43" y="61"/>
                  </a:lnTo>
                  <a:lnTo>
                    <a:pt x="60" y="35"/>
                  </a:lnTo>
                  <a:lnTo>
                    <a:pt x="74" y="10"/>
                  </a:lnTo>
                  <a:lnTo>
                    <a:pt x="74" y="10"/>
                  </a:lnTo>
                  <a:lnTo>
                    <a:pt x="76" y="7"/>
                  </a:lnTo>
                  <a:lnTo>
                    <a:pt x="74" y="4"/>
                  </a:lnTo>
                  <a:lnTo>
                    <a:pt x="73" y="1"/>
                  </a:lnTo>
                  <a:lnTo>
                    <a:pt x="72" y="0"/>
                  </a:lnTo>
                  <a:lnTo>
                    <a:pt x="69" y="0"/>
                  </a:lnTo>
                  <a:lnTo>
                    <a:pt x="66" y="0"/>
                  </a:lnTo>
                  <a:lnTo>
                    <a:pt x="65" y="0"/>
                  </a:lnTo>
                  <a:lnTo>
                    <a:pt x="62" y="3"/>
                  </a:lnTo>
                  <a:lnTo>
                    <a:pt x="62"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5" name="Freeform 2316"/>
            <p:cNvSpPr/>
            <p:nvPr/>
          </p:nvSpPr>
          <p:spPr>
            <a:xfrm>
              <a:off x="8443914" y="6140450"/>
              <a:ext cx="42863" cy="61913"/>
            </a:xfrm>
            <a:custGeom>
              <a:avLst/>
              <a:gdLst/>
              <a:ahLst/>
              <a:cxnLst>
                <a:cxn ang="0">
                  <a:pos x="36434" y="2135"/>
                </a:cxn>
                <a:cxn ang="0">
                  <a:pos x="36434" y="2135"/>
                </a:cxn>
                <a:cxn ang="0">
                  <a:pos x="26789" y="14945"/>
                </a:cxn>
                <a:cxn ang="0">
                  <a:pos x="17681" y="28822"/>
                </a:cxn>
                <a:cxn ang="0">
                  <a:pos x="8037" y="42699"/>
                </a:cxn>
                <a:cxn ang="0">
                  <a:pos x="0" y="57109"/>
                </a:cxn>
                <a:cxn ang="0">
                  <a:pos x="0" y="57109"/>
                </a:cxn>
                <a:cxn ang="0">
                  <a:pos x="0" y="58177"/>
                </a:cxn>
                <a:cxn ang="0">
                  <a:pos x="0" y="59778"/>
                </a:cxn>
                <a:cxn ang="0">
                  <a:pos x="1072" y="60312"/>
                </a:cxn>
                <a:cxn ang="0">
                  <a:pos x="2143" y="61379"/>
                </a:cxn>
                <a:cxn ang="0">
                  <a:pos x="3215" y="61913"/>
                </a:cxn>
                <a:cxn ang="0">
                  <a:pos x="4286" y="61913"/>
                </a:cxn>
                <a:cxn ang="0">
                  <a:pos x="5894" y="61379"/>
                </a:cxn>
                <a:cxn ang="0">
                  <a:pos x="6429" y="60312"/>
                </a:cxn>
                <a:cxn ang="0">
                  <a:pos x="6429" y="60312"/>
                </a:cxn>
                <a:cxn ang="0">
                  <a:pos x="14466" y="45901"/>
                </a:cxn>
                <a:cxn ang="0">
                  <a:pos x="23575" y="31490"/>
                </a:cxn>
                <a:cxn ang="0">
                  <a:pos x="32683" y="18681"/>
                </a:cxn>
                <a:cxn ang="0">
                  <a:pos x="42863" y="5337"/>
                </a:cxn>
                <a:cxn ang="0">
                  <a:pos x="42863" y="5337"/>
                </a:cxn>
                <a:cxn ang="0">
                  <a:pos x="42863" y="4270"/>
                </a:cxn>
                <a:cxn ang="0">
                  <a:pos x="42863" y="2669"/>
                </a:cxn>
                <a:cxn ang="0">
                  <a:pos x="42863" y="1067"/>
                </a:cxn>
                <a:cxn ang="0">
                  <a:pos x="41791" y="534"/>
                </a:cxn>
                <a:cxn ang="0">
                  <a:pos x="40184" y="534"/>
                </a:cxn>
                <a:cxn ang="0">
                  <a:pos x="38577" y="0"/>
                </a:cxn>
                <a:cxn ang="0">
                  <a:pos x="38041" y="534"/>
                </a:cxn>
                <a:cxn ang="0">
                  <a:pos x="36434" y="2135"/>
                </a:cxn>
                <a:cxn ang="0">
                  <a:pos x="36434" y="2135"/>
                </a:cxn>
              </a:cxnLst>
              <a:rect l="0" t="0" r="0" b="0"/>
              <a:pathLst>
                <a:path w="80" h="116">
                  <a:moveTo>
                    <a:pt x="68" y="4"/>
                  </a:moveTo>
                  <a:lnTo>
                    <a:pt x="68" y="4"/>
                  </a:lnTo>
                  <a:lnTo>
                    <a:pt x="50" y="28"/>
                  </a:lnTo>
                  <a:lnTo>
                    <a:pt x="33" y="54"/>
                  </a:lnTo>
                  <a:lnTo>
                    <a:pt x="15" y="80"/>
                  </a:lnTo>
                  <a:lnTo>
                    <a:pt x="0" y="107"/>
                  </a:lnTo>
                  <a:lnTo>
                    <a:pt x="0" y="107"/>
                  </a:lnTo>
                  <a:lnTo>
                    <a:pt x="0" y="109"/>
                  </a:lnTo>
                  <a:lnTo>
                    <a:pt x="0" y="112"/>
                  </a:lnTo>
                  <a:lnTo>
                    <a:pt x="2" y="113"/>
                  </a:lnTo>
                  <a:lnTo>
                    <a:pt x="4" y="115"/>
                  </a:lnTo>
                  <a:lnTo>
                    <a:pt x="6" y="116"/>
                  </a:lnTo>
                  <a:lnTo>
                    <a:pt x="8" y="116"/>
                  </a:lnTo>
                  <a:lnTo>
                    <a:pt x="11" y="115"/>
                  </a:lnTo>
                  <a:lnTo>
                    <a:pt x="12" y="113"/>
                  </a:lnTo>
                  <a:lnTo>
                    <a:pt x="12" y="113"/>
                  </a:lnTo>
                  <a:lnTo>
                    <a:pt x="27" y="86"/>
                  </a:lnTo>
                  <a:lnTo>
                    <a:pt x="44" y="59"/>
                  </a:lnTo>
                  <a:lnTo>
                    <a:pt x="61" y="35"/>
                  </a:lnTo>
                  <a:lnTo>
                    <a:pt x="80" y="10"/>
                  </a:lnTo>
                  <a:lnTo>
                    <a:pt x="80" y="10"/>
                  </a:lnTo>
                  <a:lnTo>
                    <a:pt x="80" y="8"/>
                  </a:lnTo>
                  <a:lnTo>
                    <a:pt x="80" y="5"/>
                  </a:lnTo>
                  <a:lnTo>
                    <a:pt x="80" y="2"/>
                  </a:lnTo>
                  <a:lnTo>
                    <a:pt x="78" y="1"/>
                  </a:lnTo>
                  <a:lnTo>
                    <a:pt x="75" y="1"/>
                  </a:lnTo>
                  <a:lnTo>
                    <a:pt x="72" y="0"/>
                  </a:lnTo>
                  <a:lnTo>
                    <a:pt x="71" y="1"/>
                  </a:lnTo>
                  <a:lnTo>
                    <a:pt x="68" y="4"/>
                  </a:lnTo>
                  <a:lnTo>
                    <a:pt x="68"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6" name="Freeform 2317"/>
            <p:cNvSpPr/>
            <p:nvPr/>
          </p:nvSpPr>
          <p:spPr>
            <a:xfrm>
              <a:off x="7400926" y="6196013"/>
              <a:ext cx="46038" cy="47625"/>
            </a:xfrm>
            <a:custGeom>
              <a:avLst/>
              <a:gdLst/>
              <a:ahLst/>
              <a:cxnLst>
                <a:cxn ang="0">
                  <a:pos x="44432" y="1570"/>
                </a:cxn>
                <a:cxn ang="0">
                  <a:pos x="44432" y="1570"/>
                </a:cxn>
                <a:cxn ang="0">
                  <a:pos x="40149" y="0"/>
                </a:cxn>
                <a:cxn ang="0">
                  <a:pos x="35867" y="0"/>
                </a:cxn>
                <a:cxn ang="0">
                  <a:pos x="32120" y="1570"/>
                </a:cxn>
                <a:cxn ang="0">
                  <a:pos x="28372" y="4187"/>
                </a:cxn>
                <a:cxn ang="0">
                  <a:pos x="25696" y="7850"/>
                </a:cxn>
                <a:cxn ang="0">
                  <a:pos x="22484" y="11514"/>
                </a:cxn>
                <a:cxn ang="0">
                  <a:pos x="17666" y="18841"/>
                </a:cxn>
                <a:cxn ang="0">
                  <a:pos x="17666" y="18841"/>
                </a:cxn>
                <a:cxn ang="0">
                  <a:pos x="3747" y="36111"/>
                </a:cxn>
                <a:cxn ang="0">
                  <a:pos x="3747" y="36111"/>
                </a:cxn>
                <a:cxn ang="0">
                  <a:pos x="1606" y="38728"/>
                </a:cxn>
                <a:cxn ang="0">
                  <a:pos x="1071" y="41345"/>
                </a:cxn>
                <a:cxn ang="0">
                  <a:pos x="0" y="43438"/>
                </a:cxn>
                <a:cxn ang="0">
                  <a:pos x="1071" y="46055"/>
                </a:cxn>
                <a:cxn ang="0">
                  <a:pos x="1071" y="46055"/>
                </a:cxn>
                <a:cxn ang="0">
                  <a:pos x="2141" y="47625"/>
                </a:cxn>
                <a:cxn ang="0">
                  <a:pos x="3212" y="47625"/>
                </a:cxn>
                <a:cxn ang="0">
                  <a:pos x="4283" y="47625"/>
                </a:cxn>
                <a:cxn ang="0">
                  <a:pos x="5889" y="47625"/>
                </a:cxn>
                <a:cxn ang="0">
                  <a:pos x="6959" y="47102"/>
                </a:cxn>
                <a:cxn ang="0">
                  <a:pos x="7495" y="45532"/>
                </a:cxn>
                <a:cxn ang="0">
                  <a:pos x="8030" y="43962"/>
                </a:cxn>
                <a:cxn ang="0">
                  <a:pos x="7495" y="42915"/>
                </a:cxn>
                <a:cxn ang="0">
                  <a:pos x="7495" y="42915"/>
                </a:cxn>
                <a:cxn ang="0">
                  <a:pos x="12312" y="35588"/>
                </a:cxn>
                <a:cxn ang="0">
                  <a:pos x="19272" y="28784"/>
                </a:cxn>
                <a:cxn ang="0">
                  <a:pos x="19272" y="28784"/>
                </a:cxn>
                <a:cxn ang="0">
                  <a:pos x="23554" y="21981"/>
                </a:cxn>
                <a:cxn ang="0">
                  <a:pos x="28372" y="16747"/>
                </a:cxn>
                <a:cxn ang="0">
                  <a:pos x="28372" y="16747"/>
                </a:cxn>
                <a:cxn ang="0">
                  <a:pos x="33726" y="9420"/>
                </a:cxn>
                <a:cxn ang="0">
                  <a:pos x="34796" y="7850"/>
                </a:cxn>
                <a:cxn ang="0">
                  <a:pos x="36937" y="7327"/>
                </a:cxn>
                <a:cxn ang="0">
                  <a:pos x="38543" y="7327"/>
                </a:cxn>
                <a:cxn ang="0">
                  <a:pos x="40685" y="7850"/>
                </a:cxn>
                <a:cxn ang="0">
                  <a:pos x="40685" y="7850"/>
                </a:cxn>
                <a:cxn ang="0">
                  <a:pos x="42291" y="7850"/>
                </a:cxn>
                <a:cxn ang="0">
                  <a:pos x="43897" y="7850"/>
                </a:cxn>
                <a:cxn ang="0">
                  <a:pos x="44967" y="7327"/>
                </a:cxn>
                <a:cxn ang="0">
                  <a:pos x="46038" y="6804"/>
                </a:cxn>
                <a:cxn ang="0">
                  <a:pos x="46038" y="5234"/>
                </a:cxn>
                <a:cxn ang="0">
                  <a:pos x="46038" y="3663"/>
                </a:cxn>
                <a:cxn ang="0">
                  <a:pos x="46038" y="2093"/>
                </a:cxn>
                <a:cxn ang="0">
                  <a:pos x="44432" y="1570"/>
                </a:cxn>
                <a:cxn ang="0">
                  <a:pos x="44432" y="1570"/>
                </a:cxn>
              </a:cxnLst>
              <a:rect l="0" t="0" r="0" b="0"/>
              <a:pathLst>
                <a:path w="86" h="91">
                  <a:moveTo>
                    <a:pt x="83" y="3"/>
                  </a:moveTo>
                  <a:lnTo>
                    <a:pt x="83" y="3"/>
                  </a:lnTo>
                  <a:lnTo>
                    <a:pt x="75" y="0"/>
                  </a:lnTo>
                  <a:lnTo>
                    <a:pt x="67" y="0"/>
                  </a:lnTo>
                  <a:lnTo>
                    <a:pt x="60" y="3"/>
                  </a:lnTo>
                  <a:lnTo>
                    <a:pt x="53" y="8"/>
                  </a:lnTo>
                  <a:lnTo>
                    <a:pt x="48" y="15"/>
                  </a:lnTo>
                  <a:lnTo>
                    <a:pt x="42" y="22"/>
                  </a:lnTo>
                  <a:lnTo>
                    <a:pt x="33" y="36"/>
                  </a:lnTo>
                  <a:lnTo>
                    <a:pt x="33" y="36"/>
                  </a:lnTo>
                  <a:lnTo>
                    <a:pt x="7" y="69"/>
                  </a:lnTo>
                  <a:lnTo>
                    <a:pt x="7" y="69"/>
                  </a:lnTo>
                  <a:lnTo>
                    <a:pt x="3" y="74"/>
                  </a:lnTo>
                  <a:lnTo>
                    <a:pt x="2" y="79"/>
                  </a:lnTo>
                  <a:lnTo>
                    <a:pt x="0" y="83"/>
                  </a:lnTo>
                  <a:lnTo>
                    <a:pt x="2" y="88"/>
                  </a:lnTo>
                  <a:lnTo>
                    <a:pt x="2" y="88"/>
                  </a:lnTo>
                  <a:lnTo>
                    <a:pt x="4" y="91"/>
                  </a:lnTo>
                  <a:lnTo>
                    <a:pt x="6" y="91"/>
                  </a:lnTo>
                  <a:lnTo>
                    <a:pt x="8" y="91"/>
                  </a:lnTo>
                  <a:lnTo>
                    <a:pt x="11" y="91"/>
                  </a:lnTo>
                  <a:lnTo>
                    <a:pt x="13" y="90"/>
                  </a:lnTo>
                  <a:lnTo>
                    <a:pt x="14" y="87"/>
                  </a:lnTo>
                  <a:lnTo>
                    <a:pt x="15" y="84"/>
                  </a:lnTo>
                  <a:lnTo>
                    <a:pt x="14" y="82"/>
                  </a:lnTo>
                  <a:lnTo>
                    <a:pt x="14" y="82"/>
                  </a:lnTo>
                  <a:lnTo>
                    <a:pt x="23" y="68"/>
                  </a:lnTo>
                  <a:lnTo>
                    <a:pt x="36" y="55"/>
                  </a:lnTo>
                  <a:lnTo>
                    <a:pt x="36" y="55"/>
                  </a:lnTo>
                  <a:lnTo>
                    <a:pt x="44" y="42"/>
                  </a:lnTo>
                  <a:lnTo>
                    <a:pt x="53" y="32"/>
                  </a:lnTo>
                  <a:lnTo>
                    <a:pt x="53" y="32"/>
                  </a:lnTo>
                  <a:lnTo>
                    <a:pt x="63" y="18"/>
                  </a:lnTo>
                  <a:lnTo>
                    <a:pt x="65" y="15"/>
                  </a:lnTo>
                  <a:lnTo>
                    <a:pt x="69" y="14"/>
                  </a:lnTo>
                  <a:lnTo>
                    <a:pt x="72" y="14"/>
                  </a:lnTo>
                  <a:lnTo>
                    <a:pt x="76" y="15"/>
                  </a:lnTo>
                  <a:lnTo>
                    <a:pt x="76" y="15"/>
                  </a:lnTo>
                  <a:lnTo>
                    <a:pt x="79" y="15"/>
                  </a:lnTo>
                  <a:lnTo>
                    <a:pt x="82" y="15"/>
                  </a:lnTo>
                  <a:lnTo>
                    <a:pt x="84" y="14"/>
                  </a:lnTo>
                  <a:lnTo>
                    <a:pt x="86" y="13"/>
                  </a:lnTo>
                  <a:lnTo>
                    <a:pt x="86" y="10"/>
                  </a:lnTo>
                  <a:lnTo>
                    <a:pt x="86" y="7"/>
                  </a:lnTo>
                  <a:lnTo>
                    <a:pt x="86" y="4"/>
                  </a:lnTo>
                  <a:lnTo>
                    <a:pt x="83" y="3"/>
                  </a:lnTo>
                  <a:lnTo>
                    <a:pt x="83"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7" name="Freeform 2318"/>
            <p:cNvSpPr/>
            <p:nvPr/>
          </p:nvSpPr>
          <p:spPr>
            <a:xfrm>
              <a:off x="7404101" y="6202363"/>
              <a:ext cx="55563" cy="63500"/>
            </a:xfrm>
            <a:custGeom>
              <a:avLst/>
              <a:gdLst/>
              <a:ahLst/>
              <a:cxnLst>
                <a:cxn ang="0">
                  <a:pos x="49629" y="1050"/>
                </a:cxn>
                <a:cxn ang="0">
                  <a:pos x="49629" y="1050"/>
                </a:cxn>
                <a:cxn ang="0">
                  <a:pos x="33985" y="13645"/>
                </a:cxn>
                <a:cxn ang="0">
                  <a:pos x="26972" y="19942"/>
                </a:cxn>
                <a:cxn ang="0">
                  <a:pos x="20499" y="27289"/>
                </a:cxn>
                <a:cxn ang="0">
                  <a:pos x="14565" y="34112"/>
                </a:cxn>
                <a:cxn ang="0">
                  <a:pos x="8631" y="41983"/>
                </a:cxn>
                <a:cxn ang="0">
                  <a:pos x="4316" y="49855"/>
                </a:cxn>
                <a:cxn ang="0">
                  <a:pos x="0" y="59302"/>
                </a:cxn>
                <a:cxn ang="0">
                  <a:pos x="0" y="59302"/>
                </a:cxn>
                <a:cxn ang="0">
                  <a:pos x="0" y="60351"/>
                </a:cxn>
                <a:cxn ang="0">
                  <a:pos x="0" y="61926"/>
                </a:cxn>
                <a:cxn ang="0">
                  <a:pos x="1079" y="62975"/>
                </a:cxn>
                <a:cxn ang="0">
                  <a:pos x="2158" y="63500"/>
                </a:cxn>
                <a:cxn ang="0">
                  <a:pos x="3776" y="63500"/>
                </a:cxn>
                <a:cxn ang="0">
                  <a:pos x="4855" y="63500"/>
                </a:cxn>
                <a:cxn ang="0">
                  <a:pos x="6473" y="61926"/>
                </a:cxn>
                <a:cxn ang="0">
                  <a:pos x="7013" y="61401"/>
                </a:cxn>
                <a:cxn ang="0">
                  <a:pos x="7013" y="61401"/>
                </a:cxn>
                <a:cxn ang="0">
                  <a:pos x="10789" y="53004"/>
                </a:cxn>
                <a:cxn ang="0">
                  <a:pos x="15105" y="45132"/>
                </a:cxn>
                <a:cxn ang="0">
                  <a:pos x="21038" y="37785"/>
                </a:cxn>
                <a:cxn ang="0">
                  <a:pos x="26972" y="30438"/>
                </a:cxn>
                <a:cxn ang="0">
                  <a:pos x="33446" y="24140"/>
                </a:cxn>
                <a:cxn ang="0">
                  <a:pos x="39919" y="17843"/>
                </a:cxn>
                <a:cxn ang="0">
                  <a:pos x="54484" y="5773"/>
                </a:cxn>
                <a:cxn ang="0">
                  <a:pos x="54484" y="5773"/>
                </a:cxn>
                <a:cxn ang="0">
                  <a:pos x="55563" y="5248"/>
                </a:cxn>
                <a:cxn ang="0">
                  <a:pos x="55563" y="3674"/>
                </a:cxn>
                <a:cxn ang="0">
                  <a:pos x="55563" y="2099"/>
                </a:cxn>
                <a:cxn ang="0">
                  <a:pos x="54484" y="1574"/>
                </a:cxn>
                <a:cxn ang="0">
                  <a:pos x="53405" y="1050"/>
                </a:cxn>
                <a:cxn ang="0">
                  <a:pos x="51787" y="0"/>
                </a:cxn>
                <a:cxn ang="0">
                  <a:pos x="50169" y="0"/>
                </a:cxn>
                <a:cxn ang="0">
                  <a:pos x="49629" y="1050"/>
                </a:cxn>
                <a:cxn ang="0">
                  <a:pos x="49629" y="1050"/>
                </a:cxn>
              </a:cxnLst>
              <a:rect l="0" t="0" r="0" b="0"/>
              <a:pathLst>
                <a:path w="103" h="121">
                  <a:moveTo>
                    <a:pt x="92" y="2"/>
                  </a:moveTo>
                  <a:lnTo>
                    <a:pt x="92" y="2"/>
                  </a:lnTo>
                  <a:lnTo>
                    <a:pt x="63" y="26"/>
                  </a:lnTo>
                  <a:lnTo>
                    <a:pt x="50" y="38"/>
                  </a:lnTo>
                  <a:lnTo>
                    <a:pt x="38" y="52"/>
                  </a:lnTo>
                  <a:lnTo>
                    <a:pt x="27" y="65"/>
                  </a:lnTo>
                  <a:lnTo>
                    <a:pt x="16" y="80"/>
                  </a:lnTo>
                  <a:lnTo>
                    <a:pt x="8" y="95"/>
                  </a:lnTo>
                  <a:lnTo>
                    <a:pt x="0" y="113"/>
                  </a:lnTo>
                  <a:lnTo>
                    <a:pt x="0" y="113"/>
                  </a:lnTo>
                  <a:lnTo>
                    <a:pt x="0" y="115"/>
                  </a:lnTo>
                  <a:lnTo>
                    <a:pt x="0" y="118"/>
                  </a:lnTo>
                  <a:lnTo>
                    <a:pt x="2" y="120"/>
                  </a:lnTo>
                  <a:lnTo>
                    <a:pt x="4" y="121"/>
                  </a:lnTo>
                  <a:lnTo>
                    <a:pt x="7" y="121"/>
                  </a:lnTo>
                  <a:lnTo>
                    <a:pt x="9" y="121"/>
                  </a:lnTo>
                  <a:lnTo>
                    <a:pt x="12" y="118"/>
                  </a:lnTo>
                  <a:lnTo>
                    <a:pt x="13" y="117"/>
                  </a:lnTo>
                  <a:lnTo>
                    <a:pt x="13" y="117"/>
                  </a:lnTo>
                  <a:lnTo>
                    <a:pt x="20" y="101"/>
                  </a:lnTo>
                  <a:lnTo>
                    <a:pt x="28" y="86"/>
                  </a:lnTo>
                  <a:lnTo>
                    <a:pt x="39" y="72"/>
                  </a:lnTo>
                  <a:lnTo>
                    <a:pt x="50" y="58"/>
                  </a:lnTo>
                  <a:lnTo>
                    <a:pt x="62" y="46"/>
                  </a:lnTo>
                  <a:lnTo>
                    <a:pt x="74" y="34"/>
                  </a:lnTo>
                  <a:lnTo>
                    <a:pt x="101" y="11"/>
                  </a:lnTo>
                  <a:lnTo>
                    <a:pt x="101" y="11"/>
                  </a:lnTo>
                  <a:lnTo>
                    <a:pt x="103" y="10"/>
                  </a:lnTo>
                  <a:lnTo>
                    <a:pt x="103" y="7"/>
                  </a:lnTo>
                  <a:lnTo>
                    <a:pt x="103" y="4"/>
                  </a:lnTo>
                  <a:lnTo>
                    <a:pt x="101" y="3"/>
                  </a:lnTo>
                  <a:lnTo>
                    <a:pt x="99" y="2"/>
                  </a:lnTo>
                  <a:lnTo>
                    <a:pt x="96" y="0"/>
                  </a:lnTo>
                  <a:lnTo>
                    <a:pt x="93" y="0"/>
                  </a:lnTo>
                  <a:lnTo>
                    <a:pt x="92" y="2"/>
                  </a:lnTo>
                  <a:lnTo>
                    <a:pt x="92"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8" name="Freeform 2319"/>
            <p:cNvSpPr/>
            <p:nvPr/>
          </p:nvSpPr>
          <p:spPr>
            <a:xfrm>
              <a:off x="7402514" y="6153150"/>
              <a:ext cx="144463" cy="152400"/>
            </a:xfrm>
            <a:custGeom>
              <a:avLst/>
              <a:gdLst/>
              <a:ahLst/>
              <a:cxnLst>
                <a:cxn ang="0">
                  <a:pos x="139683" y="9985"/>
                </a:cxn>
                <a:cxn ang="0">
                  <a:pos x="127998" y="15240"/>
                </a:cxn>
                <a:cxn ang="0">
                  <a:pos x="118970" y="23123"/>
                </a:cxn>
                <a:cxn ang="0">
                  <a:pos x="101443" y="40990"/>
                </a:cxn>
                <a:cxn ang="0">
                  <a:pos x="79667" y="64639"/>
                </a:cxn>
                <a:cxn ang="0">
                  <a:pos x="57360" y="86710"/>
                </a:cxn>
                <a:cxn ang="0">
                  <a:pos x="28680" y="117190"/>
                </a:cxn>
                <a:cxn ang="0">
                  <a:pos x="18058" y="126124"/>
                </a:cxn>
                <a:cxn ang="0">
                  <a:pos x="11153" y="132430"/>
                </a:cxn>
                <a:cxn ang="0">
                  <a:pos x="15933" y="122971"/>
                </a:cxn>
                <a:cxn ang="0">
                  <a:pos x="26556" y="105103"/>
                </a:cxn>
                <a:cxn ang="0">
                  <a:pos x="45676" y="80404"/>
                </a:cxn>
                <a:cxn ang="0">
                  <a:pos x="59485" y="64639"/>
                </a:cxn>
                <a:cxn ang="0">
                  <a:pos x="86040" y="34159"/>
                </a:cxn>
                <a:cxn ang="0">
                  <a:pos x="107285" y="12087"/>
                </a:cxn>
                <a:cxn ang="0">
                  <a:pos x="115252" y="5255"/>
                </a:cxn>
                <a:cxn ang="0">
                  <a:pos x="116314" y="3153"/>
                </a:cxn>
                <a:cxn ang="0">
                  <a:pos x="115252" y="1051"/>
                </a:cxn>
                <a:cxn ang="0">
                  <a:pos x="113127" y="0"/>
                </a:cxn>
                <a:cxn ang="0">
                  <a:pos x="109941" y="526"/>
                </a:cxn>
                <a:cxn ang="0">
                  <a:pos x="101443" y="7357"/>
                </a:cxn>
                <a:cxn ang="0">
                  <a:pos x="84978" y="24174"/>
                </a:cxn>
                <a:cxn ang="0">
                  <a:pos x="61078" y="50975"/>
                </a:cxn>
                <a:cxn ang="0">
                  <a:pos x="46738" y="68843"/>
                </a:cxn>
                <a:cxn ang="0">
                  <a:pos x="20182" y="103001"/>
                </a:cxn>
                <a:cxn ang="0">
                  <a:pos x="8498" y="121920"/>
                </a:cxn>
                <a:cxn ang="0">
                  <a:pos x="0" y="140839"/>
                </a:cxn>
                <a:cxn ang="0">
                  <a:pos x="0" y="142415"/>
                </a:cxn>
                <a:cxn ang="0">
                  <a:pos x="1062" y="145043"/>
                </a:cxn>
                <a:cxn ang="0">
                  <a:pos x="3187" y="146094"/>
                </a:cxn>
                <a:cxn ang="0">
                  <a:pos x="4780" y="145043"/>
                </a:cxn>
                <a:cxn ang="0">
                  <a:pos x="4249" y="148721"/>
                </a:cxn>
                <a:cxn ang="0">
                  <a:pos x="5842" y="151349"/>
                </a:cxn>
                <a:cxn ang="0">
                  <a:pos x="8498" y="152400"/>
                </a:cxn>
                <a:cxn ang="0">
                  <a:pos x="10622" y="151349"/>
                </a:cxn>
                <a:cxn ang="0">
                  <a:pos x="11153" y="148721"/>
                </a:cxn>
                <a:cxn ang="0">
                  <a:pos x="12216" y="144517"/>
                </a:cxn>
                <a:cxn ang="0">
                  <a:pos x="16996" y="136634"/>
                </a:cxn>
                <a:cxn ang="0">
                  <a:pos x="29211" y="125073"/>
                </a:cxn>
                <a:cxn ang="0">
                  <a:pos x="36647" y="118767"/>
                </a:cxn>
                <a:cxn ang="0">
                  <a:pos x="71169" y="83032"/>
                </a:cxn>
                <a:cxn ang="0">
                  <a:pos x="88696" y="64639"/>
                </a:cxn>
                <a:cxn ang="0">
                  <a:pos x="106223" y="46246"/>
                </a:cxn>
                <a:cxn ang="0">
                  <a:pos x="123218" y="28903"/>
                </a:cxn>
                <a:cxn ang="0">
                  <a:pos x="132247" y="22072"/>
                </a:cxn>
                <a:cxn ang="0">
                  <a:pos x="143401" y="15240"/>
                </a:cxn>
                <a:cxn ang="0">
                  <a:pos x="144463" y="14714"/>
                </a:cxn>
                <a:cxn ang="0">
                  <a:pos x="144463" y="12612"/>
                </a:cxn>
                <a:cxn ang="0">
                  <a:pos x="143932" y="9985"/>
                </a:cxn>
                <a:cxn ang="0">
                  <a:pos x="141276" y="8934"/>
                </a:cxn>
                <a:cxn ang="0">
                  <a:pos x="139683" y="9985"/>
                </a:cxn>
              </a:cxnLst>
              <a:rect l="0" t="0" r="0" b="0"/>
              <a:pathLst>
                <a:path w="272" h="290">
                  <a:moveTo>
                    <a:pt x="263" y="19"/>
                  </a:moveTo>
                  <a:lnTo>
                    <a:pt x="263" y="19"/>
                  </a:lnTo>
                  <a:lnTo>
                    <a:pt x="252" y="24"/>
                  </a:lnTo>
                  <a:lnTo>
                    <a:pt x="241" y="29"/>
                  </a:lnTo>
                  <a:lnTo>
                    <a:pt x="233" y="36"/>
                  </a:lnTo>
                  <a:lnTo>
                    <a:pt x="224" y="44"/>
                  </a:lnTo>
                  <a:lnTo>
                    <a:pt x="207" y="61"/>
                  </a:lnTo>
                  <a:lnTo>
                    <a:pt x="191" y="78"/>
                  </a:lnTo>
                  <a:lnTo>
                    <a:pt x="191" y="78"/>
                  </a:lnTo>
                  <a:lnTo>
                    <a:pt x="150" y="123"/>
                  </a:lnTo>
                  <a:lnTo>
                    <a:pt x="108" y="165"/>
                  </a:lnTo>
                  <a:lnTo>
                    <a:pt x="108" y="165"/>
                  </a:lnTo>
                  <a:lnTo>
                    <a:pt x="73" y="204"/>
                  </a:lnTo>
                  <a:lnTo>
                    <a:pt x="54" y="223"/>
                  </a:lnTo>
                  <a:lnTo>
                    <a:pt x="34" y="240"/>
                  </a:lnTo>
                  <a:lnTo>
                    <a:pt x="34" y="240"/>
                  </a:lnTo>
                  <a:lnTo>
                    <a:pt x="27" y="245"/>
                  </a:lnTo>
                  <a:lnTo>
                    <a:pt x="21" y="252"/>
                  </a:lnTo>
                  <a:lnTo>
                    <a:pt x="21" y="252"/>
                  </a:lnTo>
                  <a:lnTo>
                    <a:pt x="30" y="234"/>
                  </a:lnTo>
                  <a:lnTo>
                    <a:pt x="39" y="217"/>
                  </a:lnTo>
                  <a:lnTo>
                    <a:pt x="50" y="200"/>
                  </a:lnTo>
                  <a:lnTo>
                    <a:pt x="62" y="184"/>
                  </a:lnTo>
                  <a:lnTo>
                    <a:pt x="86" y="153"/>
                  </a:lnTo>
                  <a:lnTo>
                    <a:pt x="112" y="123"/>
                  </a:lnTo>
                  <a:lnTo>
                    <a:pt x="112" y="123"/>
                  </a:lnTo>
                  <a:lnTo>
                    <a:pt x="138" y="95"/>
                  </a:lnTo>
                  <a:lnTo>
                    <a:pt x="162" y="65"/>
                  </a:lnTo>
                  <a:lnTo>
                    <a:pt x="188" y="36"/>
                  </a:lnTo>
                  <a:lnTo>
                    <a:pt x="202" y="23"/>
                  </a:lnTo>
                  <a:lnTo>
                    <a:pt x="217" y="10"/>
                  </a:lnTo>
                  <a:lnTo>
                    <a:pt x="217" y="10"/>
                  </a:lnTo>
                  <a:lnTo>
                    <a:pt x="219" y="8"/>
                  </a:lnTo>
                  <a:lnTo>
                    <a:pt x="219" y="6"/>
                  </a:lnTo>
                  <a:lnTo>
                    <a:pt x="218" y="4"/>
                  </a:lnTo>
                  <a:lnTo>
                    <a:pt x="217" y="2"/>
                  </a:lnTo>
                  <a:lnTo>
                    <a:pt x="215" y="1"/>
                  </a:lnTo>
                  <a:lnTo>
                    <a:pt x="213" y="0"/>
                  </a:lnTo>
                  <a:lnTo>
                    <a:pt x="210" y="0"/>
                  </a:lnTo>
                  <a:lnTo>
                    <a:pt x="207" y="1"/>
                  </a:lnTo>
                  <a:lnTo>
                    <a:pt x="207" y="1"/>
                  </a:lnTo>
                  <a:lnTo>
                    <a:pt x="191" y="14"/>
                  </a:lnTo>
                  <a:lnTo>
                    <a:pt x="175" y="29"/>
                  </a:lnTo>
                  <a:lnTo>
                    <a:pt x="160" y="46"/>
                  </a:lnTo>
                  <a:lnTo>
                    <a:pt x="145" y="62"/>
                  </a:lnTo>
                  <a:lnTo>
                    <a:pt x="115" y="97"/>
                  </a:lnTo>
                  <a:lnTo>
                    <a:pt x="88" y="131"/>
                  </a:lnTo>
                  <a:lnTo>
                    <a:pt x="88" y="131"/>
                  </a:lnTo>
                  <a:lnTo>
                    <a:pt x="62" y="164"/>
                  </a:lnTo>
                  <a:lnTo>
                    <a:pt x="38" y="196"/>
                  </a:lnTo>
                  <a:lnTo>
                    <a:pt x="27" y="214"/>
                  </a:lnTo>
                  <a:lnTo>
                    <a:pt x="16" y="232"/>
                  </a:lnTo>
                  <a:lnTo>
                    <a:pt x="8" y="249"/>
                  </a:lnTo>
                  <a:lnTo>
                    <a:pt x="0" y="268"/>
                  </a:lnTo>
                  <a:lnTo>
                    <a:pt x="0" y="268"/>
                  </a:lnTo>
                  <a:lnTo>
                    <a:pt x="0" y="271"/>
                  </a:lnTo>
                  <a:lnTo>
                    <a:pt x="1" y="275"/>
                  </a:lnTo>
                  <a:lnTo>
                    <a:pt x="2" y="276"/>
                  </a:lnTo>
                  <a:lnTo>
                    <a:pt x="6" y="278"/>
                  </a:lnTo>
                  <a:lnTo>
                    <a:pt x="6" y="278"/>
                  </a:lnTo>
                  <a:lnTo>
                    <a:pt x="9" y="276"/>
                  </a:lnTo>
                  <a:lnTo>
                    <a:pt x="9" y="276"/>
                  </a:lnTo>
                  <a:lnTo>
                    <a:pt x="8" y="283"/>
                  </a:lnTo>
                  <a:lnTo>
                    <a:pt x="8" y="283"/>
                  </a:lnTo>
                  <a:lnTo>
                    <a:pt x="9" y="287"/>
                  </a:lnTo>
                  <a:lnTo>
                    <a:pt x="11" y="288"/>
                  </a:lnTo>
                  <a:lnTo>
                    <a:pt x="13" y="290"/>
                  </a:lnTo>
                  <a:lnTo>
                    <a:pt x="16" y="290"/>
                  </a:lnTo>
                  <a:lnTo>
                    <a:pt x="17" y="290"/>
                  </a:lnTo>
                  <a:lnTo>
                    <a:pt x="20" y="288"/>
                  </a:lnTo>
                  <a:lnTo>
                    <a:pt x="21" y="287"/>
                  </a:lnTo>
                  <a:lnTo>
                    <a:pt x="21" y="283"/>
                  </a:lnTo>
                  <a:lnTo>
                    <a:pt x="21" y="283"/>
                  </a:lnTo>
                  <a:lnTo>
                    <a:pt x="23" y="275"/>
                  </a:lnTo>
                  <a:lnTo>
                    <a:pt x="27" y="267"/>
                  </a:lnTo>
                  <a:lnTo>
                    <a:pt x="32" y="260"/>
                  </a:lnTo>
                  <a:lnTo>
                    <a:pt x="39" y="252"/>
                  </a:lnTo>
                  <a:lnTo>
                    <a:pt x="55" y="238"/>
                  </a:lnTo>
                  <a:lnTo>
                    <a:pt x="69" y="226"/>
                  </a:lnTo>
                  <a:lnTo>
                    <a:pt x="69" y="226"/>
                  </a:lnTo>
                  <a:lnTo>
                    <a:pt x="101" y="192"/>
                  </a:lnTo>
                  <a:lnTo>
                    <a:pt x="134" y="158"/>
                  </a:lnTo>
                  <a:lnTo>
                    <a:pt x="134" y="158"/>
                  </a:lnTo>
                  <a:lnTo>
                    <a:pt x="167" y="123"/>
                  </a:lnTo>
                  <a:lnTo>
                    <a:pt x="200" y="88"/>
                  </a:lnTo>
                  <a:lnTo>
                    <a:pt x="200" y="88"/>
                  </a:lnTo>
                  <a:lnTo>
                    <a:pt x="215" y="71"/>
                  </a:lnTo>
                  <a:lnTo>
                    <a:pt x="232" y="55"/>
                  </a:lnTo>
                  <a:lnTo>
                    <a:pt x="240" y="48"/>
                  </a:lnTo>
                  <a:lnTo>
                    <a:pt x="249" y="42"/>
                  </a:lnTo>
                  <a:lnTo>
                    <a:pt x="259" y="35"/>
                  </a:lnTo>
                  <a:lnTo>
                    <a:pt x="270" y="29"/>
                  </a:lnTo>
                  <a:lnTo>
                    <a:pt x="270" y="29"/>
                  </a:lnTo>
                  <a:lnTo>
                    <a:pt x="272" y="28"/>
                  </a:lnTo>
                  <a:lnTo>
                    <a:pt x="272" y="25"/>
                  </a:lnTo>
                  <a:lnTo>
                    <a:pt x="272" y="24"/>
                  </a:lnTo>
                  <a:lnTo>
                    <a:pt x="272" y="21"/>
                  </a:lnTo>
                  <a:lnTo>
                    <a:pt x="271" y="19"/>
                  </a:lnTo>
                  <a:lnTo>
                    <a:pt x="268" y="17"/>
                  </a:lnTo>
                  <a:lnTo>
                    <a:pt x="266" y="17"/>
                  </a:lnTo>
                  <a:lnTo>
                    <a:pt x="263" y="19"/>
                  </a:lnTo>
                  <a:lnTo>
                    <a:pt x="263" y="1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9" name="Freeform 2320"/>
            <p:cNvSpPr/>
            <p:nvPr/>
          </p:nvSpPr>
          <p:spPr>
            <a:xfrm>
              <a:off x="7407276" y="6169025"/>
              <a:ext cx="173038" cy="177800"/>
            </a:xfrm>
            <a:custGeom>
              <a:avLst/>
              <a:gdLst/>
              <a:ahLst/>
              <a:cxnLst>
                <a:cxn ang="0">
                  <a:pos x="167746" y="0"/>
                </a:cxn>
                <a:cxn ang="0">
                  <a:pos x="167746" y="0"/>
                </a:cxn>
                <a:cxn ang="0">
                  <a:pos x="155575" y="8996"/>
                </a:cxn>
                <a:cxn ang="0">
                  <a:pos x="143934" y="18521"/>
                </a:cxn>
                <a:cxn ang="0">
                  <a:pos x="132821" y="28575"/>
                </a:cxn>
                <a:cxn ang="0">
                  <a:pos x="121180" y="38629"/>
                </a:cxn>
                <a:cxn ang="0">
                  <a:pos x="98954" y="59267"/>
                </a:cxn>
                <a:cxn ang="0">
                  <a:pos x="77259" y="80963"/>
                </a:cxn>
                <a:cxn ang="0">
                  <a:pos x="77259" y="80963"/>
                </a:cxn>
                <a:cxn ang="0">
                  <a:pos x="56621" y="101600"/>
                </a:cxn>
                <a:cxn ang="0">
                  <a:pos x="46038" y="112712"/>
                </a:cxn>
                <a:cxn ang="0">
                  <a:pos x="34925" y="123296"/>
                </a:cxn>
                <a:cxn ang="0">
                  <a:pos x="24871" y="134938"/>
                </a:cxn>
                <a:cxn ang="0">
                  <a:pos x="15875" y="147108"/>
                </a:cxn>
                <a:cxn ang="0">
                  <a:pos x="7938" y="159279"/>
                </a:cxn>
                <a:cxn ang="0">
                  <a:pos x="529" y="171979"/>
                </a:cxn>
                <a:cxn ang="0">
                  <a:pos x="529" y="171979"/>
                </a:cxn>
                <a:cxn ang="0">
                  <a:pos x="0" y="174096"/>
                </a:cxn>
                <a:cxn ang="0">
                  <a:pos x="529" y="175683"/>
                </a:cxn>
                <a:cxn ang="0">
                  <a:pos x="2117" y="177271"/>
                </a:cxn>
                <a:cxn ang="0">
                  <a:pos x="3704" y="177800"/>
                </a:cxn>
                <a:cxn ang="0">
                  <a:pos x="6350" y="177800"/>
                </a:cxn>
                <a:cxn ang="0">
                  <a:pos x="6350" y="177800"/>
                </a:cxn>
                <a:cxn ang="0">
                  <a:pos x="7938" y="177271"/>
                </a:cxn>
                <a:cxn ang="0">
                  <a:pos x="8996" y="175683"/>
                </a:cxn>
                <a:cxn ang="0">
                  <a:pos x="8996" y="173567"/>
                </a:cxn>
                <a:cxn ang="0">
                  <a:pos x="8467" y="171979"/>
                </a:cxn>
                <a:cxn ang="0">
                  <a:pos x="8467" y="171979"/>
                </a:cxn>
                <a:cxn ang="0">
                  <a:pos x="15875" y="160867"/>
                </a:cxn>
                <a:cxn ang="0">
                  <a:pos x="22754" y="149225"/>
                </a:cxn>
                <a:cxn ang="0">
                  <a:pos x="31221" y="139171"/>
                </a:cxn>
                <a:cxn ang="0">
                  <a:pos x="40746" y="128587"/>
                </a:cxn>
                <a:cxn ang="0">
                  <a:pos x="59267" y="109008"/>
                </a:cxn>
                <a:cxn ang="0">
                  <a:pos x="78846" y="90488"/>
                </a:cxn>
                <a:cxn ang="0">
                  <a:pos x="78846" y="90488"/>
                </a:cxn>
                <a:cxn ang="0">
                  <a:pos x="100542" y="68263"/>
                </a:cxn>
                <a:cxn ang="0">
                  <a:pos x="123296" y="46038"/>
                </a:cxn>
                <a:cxn ang="0">
                  <a:pos x="134938" y="35983"/>
                </a:cxn>
                <a:cxn ang="0">
                  <a:pos x="147109" y="25929"/>
                </a:cxn>
                <a:cxn ang="0">
                  <a:pos x="159280" y="15875"/>
                </a:cxn>
                <a:cxn ang="0">
                  <a:pos x="171450" y="6350"/>
                </a:cxn>
                <a:cxn ang="0">
                  <a:pos x="171450" y="6350"/>
                </a:cxn>
                <a:cxn ang="0">
                  <a:pos x="173038" y="4763"/>
                </a:cxn>
                <a:cxn ang="0">
                  <a:pos x="173038" y="4233"/>
                </a:cxn>
                <a:cxn ang="0">
                  <a:pos x="173038" y="2646"/>
                </a:cxn>
                <a:cxn ang="0">
                  <a:pos x="173038" y="1058"/>
                </a:cxn>
                <a:cxn ang="0">
                  <a:pos x="171450" y="529"/>
                </a:cxn>
                <a:cxn ang="0">
                  <a:pos x="170921" y="0"/>
                </a:cxn>
                <a:cxn ang="0">
                  <a:pos x="169334" y="0"/>
                </a:cxn>
                <a:cxn ang="0">
                  <a:pos x="167746" y="0"/>
                </a:cxn>
                <a:cxn ang="0">
                  <a:pos x="167746" y="0"/>
                </a:cxn>
              </a:cxnLst>
              <a:rect l="0" t="0" r="0" b="0"/>
              <a:pathLst>
                <a:path w="327" h="336">
                  <a:moveTo>
                    <a:pt x="317" y="0"/>
                  </a:moveTo>
                  <a:lnTo>
                    <a:pt x="317" y="0"/>
                  </a:lnTo>
                  <a:lnTo>
                    <a:pt x="294" y="17"/>
                  </a:lnTo>
                  <a:lnTo>
                    <a:pt x="272" y="35"/>
                  </a:lnTo>
                  <a:lnTo>
                    <a:pt x="251" y="54"/>
                  </a:lnTo>
                  <a:lnTo>
                    <a:pt x="229" y="73"/>
                  </a:lnTo>
                  <a:lnTo>
                    <a:pt x="187" y="112"/>
                  </a:lnTo>
                  <a:lnTo>
                    <a:pt x="146" y="153"/>
                  </a:lnTo>
                  <a:lnTo>
                    <a:pt x="146" y="153"/>
                  </a:lnTo>
                  <a:lnTo>
                    <a:pt x="107" y="192"/>
                  </a:lnTo>
                  <a:lnTo>
                    <a:pt x="87" y="213"/>
                  </a:lnTo>
                  <a:lnTo>
                    <a:pt x="66" y="233"/>
                  </a:lnTo>
                  <a:lnTo>
                    <a:pt x="47" y="255"/>
                  </a:lnTo>
                  <a:lnTo>
                    <a:pt x="30" y="278"/>
                  </a:lnTo>
                  <a:lnTo>
                    <a:pt x="15" y="301"/>
                  </a:lnTo>
                  <a:lnTo>
                    <a:pt x="1" y="325"/>
                  </a:lnTo>
                  <a:lnTo>
                    <a:pt x="1" y="325"/>
                  </a:lnTo>
                  <a:lnTo>
                    <a:pt x="0" y="329"/>
                  </a:lnTo>
                  <a:lnTo>
                    <a:pt x="1" y="332"/>
                  </a:lnTo>
                  <a:lnTo>
                    <a:pt x="4" y="335"/>
                  </a:lnTo>
                  <a:lnTo>
                    <a:pt x="7" y="336"/>
                  </a:lnTo>
                  <a:lnTo>
                    <a:pt x="12" y="336"/>
                  </a:lnTo>
                  <a:lnTo>
                    <a:pt x="12" y="336"/>
                  </a:lnTo>
                  <a:lnTo>
                    <a:pt x="15" y="335"/>
                  </a:lnTo>
                  <a:lnTo>
                    <a:pt x="17" y="332"/>
                  </a:lnTo>
                  <a:lnTo>
                    <a:pt x="17" y="328"/>
                  </a:lnTo>
                  <a:lnTo>
                    <a:pt x="16" y="325"/>
                  </a:lnTo>
                  <a:lnTo>
                    <a:pt x="16" y="325"/>
                  </a:lnTo>
                  <a:lnTo>
                    <a:pt x="30" y="304"/>
                  </a:lnTo>
                  <a:lnTo>
                    <a:pt x="43" y="282"/>
                  </a:lnTo>
                  <a:lnTo>
                    <a:pt x="59" y="263"/>
                  </a:lnTo>
                  <a:lnTo>
                    <a:pt x="77" y="243"/>
                  </a:lnTo>
                  <a:lnTo>
                    <a:pt x="112" y="206"/>
                  </a:lnTo>
                  <a:lnTo>
                    <a:pt x="149" y="171"/>
                  </a:lnTo>
                  <a:lnTo>
                    <a:pt x="149" y="171"/>
                  </a:lnTo>
                  <a:lnTo>
                    <a:pt x="190" y="129"/>
                  </a:lnTo>
                  <a:lnTo>
                    <a:pt x="233" y="87"/>
                  </a:lnTo>
                  <a:lnTo>
                    <a:pt x="255" y="68"/>
                  </a:lnTo>
                  <a:lnTo>
                    <a:pt x="278" y="49"/>
                  </a:lnTo>
                  <a:lnTo>
                    <a:pt x="301" y="30"/>
                  </a:lnTo>
                  <a:lnTo>
                    <a:pt x="324" y="12"/>
                  </a:lnTo>
                  <a:lnTo>
                    <a:pt x="324" y="12"/>
                  </a:lnTo>
                  <a:lnTo>
                    <a:pt x="327" y="9"/>
                  </a:lnTo>
                  <a:lnTo>
                    <a:pt x="327" y="8"/>
                  </a:lnTo>
                  <a:lnTo>
                    <a:pt x="327" y="5"/>
                  </a:lnTo>
                  <a:lnTo>
                    <a:pt x="327" y="2"/>
                  </a:lnTo>
                  <a:lnTo>
                    <a:pt x="324" y="1"/>
                  </a:lnTo>
                  <a:lnTo>
                    <a:pt x="323" y="0"/>
                  </a:lnTo>
                  <a:lnTo>
                    <a:pt x="320" y="0"/>
                  </a:lnTo>
                  <a:lnTo>
                    <a:pt x="317" y="0"/>
                  </a:lnTo>
                  <a:lnTo>
                    <a:pt x="31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0" name="Freeform 2321"/>
            <p:cNvSpPr/>
            <p:nvPr/>
          </p:nvSpPr>
          <p:spPr>
            <a:xfrm>
              <a:off x="7423151" y="6165850"/>
              <a:ext cx="201613" cy="185738"/>
            </a:xfrm>
            <a:custGeom>
              <a:avLst/>
              <a:gdLst/>
              <a:ahLst/>
              <a:cxnLst>
                <a:cxn ang="0">
                  <a:pos x="196850" y="1061"/>
                </a:cxn>
                <a:cxn ang="0">
                  <a:pos x="196850" y="1061"/>
                </a:cxn>
                <a:cxn ang="0">
                  <a:pos x="169334" y="21758"/>
                </a:cxn>
                <a:cxn ang="0">
                  <a:pos x="142875" y="41924"/>
                </a:cxn>
                <a:cxn ang="0">
                  <a:pos x="116946" y="63682"/>
                </a:cxn>
                <a:cxn ang="0">
                  <a:pos x="91017" y="85970"/>
                </a:cxn>
                <a:cxn ang="0">
                  <a:pos x="91017" y="85970"/>
                </a:cxn>
                <a:cxn ang="0">
                  <a:pos x="67734" y="108259"/>
                </a:cxn>
                <a:cxn ang="0">
                  <a:pos x="42863" y="130547"/>
                </a:cxn>
                <a:cxn ang="0">
                  <a:pos x="30692" y="142222"/>
                </a:cxn>
                <a:cxn ang="0">
                  <a:pos x="20108" y="154428"/>
                </a:cxn>
                <a:cxn ang="0">
                  <a:pos x="10054" y="167164"/>
                </a:cxn>
                <a:cxn ang="0">
                  <a:pos x="529" y="180962"/>
                </a:cxn>
                <a:cxn ang="0">
                  <a:pos x="529" y="180962"/>
                </a:cxn>
                <a:cxn ang="0">
                  <a:pos x="0" y="182554"/>
                </a:cxn>
                <a:cxn ang="0">
                  <a:pos x="529" y="184677"/>
                </a:cxn>
                <a:cxn ang="0">
                  <a:pos x="2117" y="185738"/>
                </a:cxn>
                <a:cxn ang="0">
                  <a:pos x="3704" y="185738"/>
                </a:cxn>
                <a:cxn ang="0">
                  <a:pos x="3704" y="185738"/>
                </a:cxn>
                <a:cxn ang="0">
                  <a:pos x="8467" y="185207"/>
                </a:cxn>
                <a:cxn ang="0">
                  <a:pos x="12700" y="183085"/>
                </a:cxn>
                <a:cxn ang="0">
                  <a:pos x="12700" y="183085"/>
                </a:cxn>
                <a:cxn ang="0">
                  <a:pos x="14288" y="181493"/>
                </a:cxn>
                <a:cxn ang="0">
                  <a:pos x="14288" y="179370"/>
                </a:cxn>
                <a:cxn ang="0">
                  <a:pos x="13758" y="177778"/>
                </a:cxn>
                <a:cxn ang="0">
                  <a:pos x="12171" y="176716"/>
                </a:cxn>
                <a:cxn ang="0">
                  <a:pos x="12171" y="176716"/>
                </a:cxn>
                <a:cxn ang="0">
                  <a:pos x="20638" y="165041"/>
                </a:cxn>
                <a:cxn ang="0">
                  <a:pos x="30692" y="153367"/>
                </a:cxn>
                <a:cxn ang="0">
                  <a:pos x="40746" y="142222"/>
                </a:cxn>
                <a:cxn ang="0">
                  <a:pos x="52388" y="132139"/>
                </a:cxn>
                <a:cxn ang="0">
                  <a:pos x="74613" y="110912"/>
                </a:cxn>
                <a:cxn ang="0">
                  <a:pos x="96309" y="90746"/>
                </a:cxn>
                <a:cxn ang="0">
                  <a:pos x="96309" y="90746"/>
                </a:cxn>
                <a:cxn ang="0">
                  <a:pos x="109009" y="80133"/>
                </a:cxn>
                <a:cxn ang="0">
                  <a:pos x="121179" y="68458"/>
                </a:cxn>
                <a:cxn ang="0">
                  <a:pos x="147109" y="47761"/>
                </a:cxn>
                <a:cxn ang="0">
                  <a:pos x="200555" y="7430"/>
                </a:cxn>
                <a:cxn ang="0">
                  <a:pos x="200555" y="7430"/>
                </a:cxn>
                <a:cxn ang="0">
                  <a:pos x="201084" y="5837"/>
                </a:cxn>
                <a:cxn ang="0">
                  <a:pos x="201613" y="4245"/>
                </a:cxn>
                <a:cxn ang="0">
                  <a:pos x="201613" y="3184"/>
                </a:cxn>
                <a:cxn ang="0">
                  <a:pos x="201084" y="1592"/>
                </a:cxn>
                <a:cxn ang="0">
                  <a:pos x="200555" y="1061"/>
                </a:cxn>
                <a:cxn ang="0">
                  <a:pos x="199496" y="0"/>
                </a:cxn>
                <a:cxn ang="0">
                  <a:pos x="197909" y="0"/>
                </a:cxn>
                <a:cxn ang="0">
                  <a:pos x="196850" y="1061"/>
                </a:cxn>
                <a:cxn ang="0">
                  <a:pos x="196850" y="1061"/>
                </a:cxn>
              </a:cxnLst>
              <a:rect l="0" t="0" r="0" b="0"/>
              <a:pathLst>
                <a:path w="381" h="350">
                  <a:moveTo>
                    <a:pt x="372" y="2"/>
                  </a:moveTo>
                  <a:lnTo>
                    <a:pt x="372" y="2"/>
                  </a:lnTo>
                  <a:lnTo>
                    <a:pt x="320" y="41"/>
                  </a:lnTo>
                  <a:lnTo>
                    <a:pt x="270" y="79"/>
                  </a:lnTo>
                  <a:lnTo>
                    <a:pt x="221" y="120"/>
                  </a:lnTo>
                  <a:lnTo>
                    <a:pt x="172" y="162"/>
                  </a:lnTo>
                  <a:lnTo>
                    <a:pt x="172" y="162"/>
                  </a:lnTo>
                  <a:lnTo>
                    <a:pt x="128" y="204"/>
                  </a:lnTo>
                  <a:lnTo>
                    <a:pt x="81" y="246"/>
                  </a:lnTo>
                  <a:lnTo>
                    <a:pt x="58" y="268"/>
                  </a:lnTo>
                  <a:lnTo>
                    <a:pt x="38" y="291"/>
                  </a:lnTo>
                  <a:lnTo>
                    <a:pt x="19" y="315"/>
                  </a:lnTo>
                  <a:lnTo>
                    <a:pt x="1" y="341"/>
                  </a:lnTo>
                  <a:lnTo>
                    <a:pt x="1" y="341"/>
                  </a:lnTo>
                  <a:lnTo>
                    <a:pt x="0" y="344"/>
                  </a:lnTo>
                  <a:lnTo>
                    <a:pt x="1" y="348"/>
                  </a:lnTo>
                  <a:lnTo>
                    <a:pt x="4" y="350"/>
                  </a:lnTo>
                  <a:lnTo>
                    <a:pt x="7" y="350"/>
                  </a:lnTo>
                  <a:lnTo>
                    <a:pt x="7" y="350"/>
                  </a:lnTo>
                  <a:lnTo>
                    <a:pt x="16" y="349"/>
                  </a:lnTo>
                  <a:lnTo>
                    <a:pt x="24" y="345"/>
                  </a:lnTo>
                  <a:lnTo>
                    <a:pt x="24" y="345"/>
                  </a:lnTo>
                  <a:lnTo>
                    <a:pt x="27" y="342"/>
                  </a:lnTo>
                  <a:lnTo>
                    <a:pt x="27" y="338"/>
                  </a:lnTo>
                  <a:lnTo>
                    <a:pt x="26" y="335"/>
                  </a:lnTo>
                  <a:lnTo>
                    <a:pt x="23" y="333"/>
                  </a:lnTo>
                  <a:lnTo>
                    <a:pt x="23" y="333"/>
                  </a:lnTo>
                  <a:lnTo>
                    <a:pt x="39" y="311"/>
                  </a:lnTo>
                  <a:lnTo>
                    <a:pt x="58" y="289"/>
                  </a:lnTo>
                  <a:lnTo>
                    <a:pt x="77" y="268"/>
                  </a:lnTo>
                  <a:lnTo>
                    <a:pt x="99" y="249"/>
                  </a:lnTo>
                  <a:lnTo>
                    <a:pt x="141" y="209"/>
                  </a:lnTo>
                  <a:lnTo>
                    <a:pt x="182" y="171"/>
                  </a:lnTo>
                  <a:lnTo>
                    <a:pt x="182" y="171"/>
                  </a:lnTo>
                  <a:lnTo>
                    <a:pt x="206" y="151"/>
                  </a:lnTo>
                  <a:lnTo>
                    <a:pt x="229" y="129"/>
                  </a:lnTo>
                  <a:lnTo>
                    <a:pt x="278" y="90"/>
                  </a:lnTo>
                  <a:lnTo>
                    <a:pt x="379" y="14"/>
                  </a:lnTo>
                  <a:lnTo>
                    <a:pt x="379" y="14"/>
                  </a:lnTo>
                  <a:lnTo>
                    <a:pt x="380" y="11"/>
                  </a:lnTo>
                  <a:lnTo>
                    <a:pt x="381" y="8"/>
                  </a:lnTo>
                  <a:lnTo>
                    <a:pt x="381" y="6"/>
                  </a:lnTo>
                  <a:lnTo>
                    <a:pt x="380" y="3"/>
                  </a:lnTo>
                  <a:lnTo>
                    <a:pt x="379" y="2"/>
                  </a:lnTo>
                  <a:lnTo>
                    <a:pt x="377" y="0"/>
                  </a:lnTo>
                  <a:lnTo>
                    <a:pt x="374" y="0"/>
                  </a:lnTo>
                  <a:lnTo>
                    <a:pt x="372" y="2"/>
                  </a:lnTo>
                  <a:lnTo>
                    <a:pt x="372"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1" name="Freeform 2322"/>
            <p:cNvSpPr/>
            <p:nvPr/>
          </p:nvSpPr>
          <p:spPr>
            <a:xfrm>
              <a:off x="7467601" y="6173788"/>
              <a:ext cx="180975" cy="173038"/>
            </a:xfrm>
            <a:custGeom>
              <a:avLst/>
              <a:gdLst/>
              <a:ahLst/>
              <a:cxnLst>
                <a:cxn ang="0">
                  <a:pos x="176199" y="528"/>
                </a:cxn>
                <a:cxn ang="0">
                  <a:pos x="176199" y="528"/>
                </a:cxn>
                <a:cxn ang="0">
                  <a:pos x="162400" y="10024"/>
                </a:cxn>
                <a:cxn ang="0">
                  <a:pos x="149132" y="20047"/>
                </a:cxn>
                <a:cxn ang="0">
                  <a:pos x="124188" y="40622"/>
                </a:cxn>
                <a:cxn ang="0">
                  <a:pos x="99775" y="62251"/>
                </a:cxn>
                <a:cxn ang="0">
                  <a:pos x="75362" y="84409"/>
                </a:cxn>
                <a:cxn ang="0">
                  <a:pos x="75362" y="84409"/>
                </a:cxn>
                <a:cxn ang="0">
                  <a:pos x="63686" y="94960"/>
                </a:cxn>
                <a:cxn ang="0">
                  <a:pos x="53072" y="107094"/>
                </a:cxn>
                <a:cxn ang="0">
                  <a:pos x="31312" y="130834"/>
                </a:cxn>
                <a:cxn ang="0">
                  <a:pos x="31312" y="130834"/>
                </a:cxn>
                <a:cxn ang="0">
                  <a:pos x="22821" y="138747"/>
                </a:cxn>
                <a:cxn ang="0">
                  <a:pos x="13268" y="148243"/>
                </a:cxn>
                <a:cxn ang="0">
                  <a:pos x="9022" y="152991"/>
                </a:cxn>
                <a:cxn ang="0">
                  <a:pos x="5307" y="158266"/>
                </a:cxn>
                <a:cxn ang="0">
                  <a:pos x="2654" y="163014"/>
                </a:cxn>
                <a:cxn ang="0">
                  <a:pos x="0" y="168290"/>
                </a:cxn>
                <a:cxn ang="0">
                  <a:pos x="0" y="168290"/>
                </a:cxn>
                <a:cxn ang="0">
                  <a:pos x="0" y="170400"/>
                </a:cxn>
                <a:cxn ang="0">
                  <a:pos x="1061" y="170928"/>
                </a:cxn>
                <a:cxn ang="0">
                  <a:pos x="1592" y="172510"/>
                </a:cxn>
                <a:cxn ang="0">
                  <a:pos x="3184" y="172510"/>
                </a:cxn>
                <a:cxn ang="0">
                  <a:pos x="4776" y="173038"/>
                </a:cxn>
                <a:cxn ang="0">
                  <a:pos x="5838" y="172510"/>
                </a:cxn>
                <a:cxn ang="0">
                  <a:pos x="6899" y="171455"/>
                </a:cxn>
                <a:cxn ang="0">
                  <a:pos x="7430" y="170400"/>
                </a:cxn>
                <a:cxn ang="0">
                  <a:pos x="7430" y="170400"/>
                </a:cxn>
                <a:cxn ang="0">
                  <a:pos x="7961" y="167235"/>
                </a:cxn>
                <a:cxn ang="0">
                  <a:pos x="9553" y="164597"/>
                </a:cxn>
                <a:cxn ang="0">
                  <a:pos x="13799" y="159322"/>
                </a:cxn>
                <a:cxn ang="0">
                  <a:pos x="22821" y="150353"/>
                </a:cxn>
                <a:cxn ang="0">
                  <a:pos x="22821" y="150353"/>
                </a:cxn>
                <a:cxn ang="0">
                  <a:pos x="45111" y="126086"/>
                </a:cxn>
                <a:cxn ang="0">
                  <a:pos x="45111" y="126086"/>
                </a:cxn>
                <a:cxn ang="0">
                  <a:pos x="64217" y="104983"/>
                </a:cxn>
                <a:cxn ang="0">
                  <a:pos x="85446" y="84936"/>
                </a:cxn>
                <a:cxn ang="0">
                  <a:pos x="85446" y="84936"/>
                </a:cxn>
                <a:cxn ang="0">
                  <a:pos x="107736" y="64362"/>
                </a:cxn>
                <a:cxn ang="0">
                  <a:pos x="130557" y="44315"/>
                </a:cxn>
                <a:cxn ang="0">
                  <a:pos x="154970" y="24795"/>
                </a:cxn>
                <a:cxn ang="0">
                  <a:pos x="179383" y="6858"/>
                </a:cxn>
                <a:cxn ang="0">
                  <a:pos x="179383" y="6858"/>
                </a:cxn>
                <a:cxn ang="0">
                  <a:pos x="180444" y="5803"/>
                </a:cxn>
                <a:cxn ang="0">
                  <a:pos x="180975" y="4220"/>
                </a:cxn>
                <a:cxn ang="0">
                  <a:pos x="180975" y="2638"/>
                </a:cxn>
                <a:cxn ang="0">
                  <a:pos x="180444" y="2110"/>
                </a:cxn>
                <a:cxn ang="0">
                  <a:pos x="179383" y="528"/>
                </a:cxn>
                <a:cxn ang="0">
                  <a:pos x="178852" y="0"/>
                </a:cxn>
                <a:cxn ang="0">
                  <a:pos x="177260" y="0"/>
                </a:cxn>
                <a:cxn ang="0">
                  <a:pos x="176199" y="528"/>
                </a:cxn>
                <a:cxn ang="0">
                  <a:pos x="176199" y="528"/>
                </a:cxn>
              </a:cxnLst>
              <a:rect l="0" t="0" r="0" b="0"/>
              <a:pathLst>
                <a:path w="341" h="328">
                  <a:moveTo>
                    <a:pt x="332" y="1"/>
                  </a:moveTo>
                  <a:lnTo>
                    <a:pt x="332" y="1"/>
                  </a:lnTo>
                  <a:lnTo>
                    <a:pt x="306" y="19"/>
                  </a:lnTo>
                  <a:lnTo>
                    <a:pt x="281" y="38"/>
                  </a:lnTo>
                  <a:lnTo>
                    <a:pt x="234" y="77"/>
                  </a:lnTo>
                  <a:lnTo>
                    <a:pt x="188" y="118"/>
                  </a:lnTo>
                  <a:lnTo>
                    <a:pt x="142" y="160"/>
                  </a:lnTo>
                  <a:lnTo>
                    <a:pt x="142" y="160"/>
                  </a:lnTo>
                  <a:lnTo>
                    <a:pt x="120" y="180"/>
                  </a:lnTo>
                  <a:lnTo>
                    <a:pt x="100" y="203"/>
                  </a:lnTo>
                  <a:lnTo>
                    <a:pt x="59" y="248"/>
                  </a:lnTo>
                  <a:lnTo>
                    <a:pt x="59" y="248"/>
                  </a:lnTo>
                  <a:lnTo>
                    <a:pt x="43" y="263"/>
                  </a:lnTo>
                  <a:lnTo>
                    <a:pt x="25" y="281"/>
                  </a:lnTo>
                  <a:lnTo>
                    <a:pt x="17" y="290"/>
                  </a:lnTo>
                  <a:lnTo>
                    <a:pt x="10" y="300"/>
                  </a:lnTo>
                  <a:lnTo>
                    <a:pt x="5" y="309"/>
                  </a:lnTo>
                  <a:lnTo>
                    <a:pt x="0" y="319"/>
                  </a:lnTo>
                  <a:lnTo>
                    <a:pt x="0" y="319"/>
                  </a:lnTo>
                  <a:lnTo>
                    <a:pt x="0" y="323"/>
                  </a:lnTo>
                  <a:lnTo>
                    <a:pt x="2" y="324"/>
                  </a:lnTo>
                  <a:lnTo>
                    <a:pt x="3" y="327"/>
                  </a:lnTo>
                  <a:lnTo>
                    <a:pt x="6" y="327"/>
                  </a:lnTo>
                  <a:lnTo>
                    <a:pt x="9" y="328"/>
                  </a:lnTo>
                  <a:lnTo>
                    <a:pt x="11" y="327"/>
                  </a:lnTo>
                  <a:lnTo>
                    <a:pt x="13" y="325"/>
                  </a:lnTo>
                  <a:lnTo>
                    <a:pt x="14" y="323"/>
                  </a:lnTo>
                  <a:lnTo>
                    <a:pt x="14" y="323"/>
                  </a:lnTo>
                  <a:lnTo>
                    <a:pt x="15" y="317"/>
                  </a:lnTo>
                  <a:lnTo>
                    <a:pt x="18" y="312"/>
                  </a:lnTo>
                  <a:lnTo>
                    <a:pt x="26" y="302"/>
                  </a:lnTo>
                  <a:lnTo>
                    <a:pt x="43" y="285"/>
                  </a:lnTo>
                  <a:lnTo>
                    <a:pt x="43" y="285"/>
                  </a:lnTo>
                  <a:lnTo>
                    <a:pt x="85" y="239"/>
                  </a:lnTo>
                  <a:lnTo>
                    <a:pt x="85" y="239"/>
                  </a:lnTo>
                  <a:lnTo>
                    <a:pt x="121" y="199"/>
                  </a:lnTo>
                  <a:lnTo>
                    <a:pt x="161" y="161"/>
                  </a:lnTo>
                  <a:lnTo>
                    <a:pt x="161" y="161"/>
                  </a:lnTo>
                  <a:lnTo>
                    <a:pt x="203" y="122"/>
                  </a:lnTo>
                  <a:lnTo>
                    <a:pt x="246" y="84"/>
                  </a:lnTo>
                  <a:lnTo>
                    <a:pt x="292" y="47"/>
                  </a:lnTo>
                  <a:lnTo>
                    <a:pt x="338" y="13"/>
                  </a:lnTo>
                  <a:lnTo>
                    <a:pt x="338" y="13"/>
                  </a:lnTo>
                  <a:lnTo>
                    <a:pt x="340" y="11"/>
                  </a:lnTo>
                  <a:lnTo>
                    <a:pt x="341" y="8"/>
                  </a:lnTo>
                  <a:lnTo>
                    <a:pt x="341" y="5"/>
                  </a:lnTo>
                  <a:lnTo>
                    <a:pt x="340" y="4"/>
                  </a:lnTo>
                  <a:lnTo>
                    <a:pt x="338" y="1"/>
                  </a:lnTo>
                  <a:lnTo>
                    <a:pt x="337" y="0"/>
                  </a:lnTo>
                  <a:lnTo>
                    <a:pt x="334" y="0"/>
                  </a:lnTo>
                  <a:lnTo>
                    <a:pt x="332" y="1"/>
                  </a:lnTo>
                  <a:lnTo>
                    <a:pt x="33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2" name="Freeform 2323"/>
            <p:cNvSpPr/>
            <p:nvPr/>
          </p:nvSpPr>
          <p:spPr>
            <a:xfrm>
              <a:off x="7508876" y="6194425"/>
              <a:ext cx="152400" cy="133350"/>
            </a:xfrm>
            <a:custGeom>
              <a:avLst/>
              <a:gdLst/>
              <a:ahLst/>
              <a:cxnLst>
                <a:cxn ang="0">
                  <a:pos x="147604" y="531"/>
                </a:cxn>
                <a:cxn ang="0">
                  <a:pos x="147604" y="531"/>
                </a:cxn>
                <a:cxn ang="0">
                  <a:pos x="137480" y="6907"/>
                </a:cxn>
                <a:cxn ang="0">
                  <a:pos x="127888" y="13282"/>
                </a:cxn>
                <a:cxn ang="0">
                  <a:pos x="109771" y="28689"/>
                </a:cxn>
                <a:cxn ang="0">
                  <a:pos x="74601" y="58972"/>
                </a:cxn>
                <a:cxn ang="0">
                  <a:pos x="74601" y="58972"/>
                </a:cxn>
                <a:cxn ang="0">
                  <a:pos x="55418" y="74910"/>
                </a:cxn>
                <a:cxn ang="0">
                  <a:pos x="36235" y="91379"/>
                </a:cxn>
                <a:cxn ang="0">
                  <a:pos x="17052" y="108380"/>
                </a:cxn>
                <a:cxn ang="0">
                  <a:pos x="8526" y="117943"/>
                </a:cxn>
                <a:cxn ang="0">
                  <a:pos x="533" y="127506"/>
                </a:cxn>
                <a:cxn ang="0">
                  <a:pos x="533" y="127506"/>
                </a:cxn>
                <a:cxn ang="0">
                  <a:pos x="0" y="128569"/>
                </a:cxn>
                <a:cxn ang="0">
                  <a:pos x="0" y="130162"/>
                </a:cxn>
                <a:cxn ang="0">
                  <a:pos x="0" y="130694"/>
                </a:cxn>
                <a:cxn ang="0">
                  <a:pos x="533" y="132287"/>
                </a:cxn>
                <a:cxn ang="0">
                  <a:pos x="2131" y="133350"/>
                </a:cxn>
                <a:cxn ang="0">
                  <a:pos x="2664" y="133350"/>
                </a:cxn>
                <a:cxn ang="0">
                  <a:pos x="4263" y="133350"/>
                </a:cxn>
                <a:cxn ang="0">
                  <a:pos x="5862" y="132287"/>
                </a:cxn>
                <a:cxn ang="0">
                  <a:pos x="5862" y="132287"/>
                </a:cxn>
                <a:cxn ang="0">
                  <a:pos x="7993" y="129631"/>
                </a:cxn>
                <a:cxn ang="0">
                  <a:pos x="7993" y="129631"/>
                </a:cxn>
                <a:cxn ang="0">
                  <a:pos x="8526" y="128569"/>
                </a:cxn>
                <a:cxn ang="0">
                  <a:pos x="8526" y="128569"/>
                </a:cxn>
                <a:cxn ang="0">
                  <a:pos x="16519" y="120068"/>
                </a:cxn>
                <a:cxn ang="0">
                  <a:pos x="24512" y="112099"/>
                </a:cxn>
                <a:cxn ang="0">
                  <a:pos x="41031" y="97223"/>
                </a:cxn>
                <a:cxn ang="0">
                  <a:pos x="75134" y="67472"/>
                </a:cxn>
                <a:cxn ang="0">
                  <a:pos x="75134" y="67472"/>
                </a:cxn>
                <a:cxn ang="0">
                  <a:pos x="93252" y="51534"/>
                </a:cxn>
                <a:cxn ang="0">
                  <a:pos x="111902" y="35595"/>
                </a:cxn>
                <a:cxn ang="0">
                  <a:pos x="130552" y="20720"/>
                </a:cxn>
                <a:cxn ang="0">
                  <a:pos x="140677" y="13282"/>
                </a:cxn>
                <a:cxn ang="0">
                  <a:pos x="150801" y="6375"/>
                </a:cxn>
                <a:cxn ang="0">
                  <a:pos x="150801" y="6375"/>
                </a:cxn>
                <a:cxn ang="0">
                  <a:pos x="151867" y="5313"/>
                </a:cxn>
                <a:cxn ang="0">
                  <a:pos x="152400" y="4250"/>
                </a:cxn>
                <a:cxn ang="0">
                  <a:pos x="152400" y="2656"/>
                </a:cxn>
                <a:cxn ang="0">
                  <a:pos x="151867" y="1063"/>
                </a:cxn>
                <a:cxn ang="0">
                  <a:pos x="150801" y="531"/>
                </a:cxn>
                <a:cxn ang="0">
                  <a:pos x="149736" y="0"/>
                </a:cxn>
                <a:cxn ang="0">
                  <a:pos x="148137" y="0"/>
                </a:cxn>
                <a:cxn ang="0">
                  <a:pos x="147604" y="531"/>
                </a:cxn>
                <a:cxn ang="0">
                  <a:pos x="147604" y="531"/>
                </a:cxn>
              </a:cxnLst>
              <a:rect l="0" t="0" r="0" b="0"/>
              <a:pathLst>
                <a:path w="286" h="251">
                  <a:moveTo>
                    <a:pt x="277" y="1"/>
                  </a:moveTo>
                  <a:lnTo>
                    <a:pt x="277" y="1"/>
                  </a:lnTo>
                  <a:lnTo>
                    <a:pt x="258" y="13"/>
                  </a:lnTo>
                  <a:lnTo>
                    <a:pt x="240" y="25"/>
                  </a:lnTo>
                  <a:lnTo>
                    <a:pt x="206" y="54"/>
                  </a:lnTo>
                  <a:lnTo>
                    <a:pt x="140" y="111"/>
                  </a:lnTo>
                  <a:lnTo>
                    <a:pt x="140" y="111"/>
                  </a:lnTo>
                  <a:lnTo>
                    <a:pt x="104" y="141"/>
                  </a:lnTo>
                  <a:lnTo>
                    <a:pt x="68" y="172"/>
                  </a:lnTo>
                  <a:lnTo>
                    <a:pt x="32" y="204"/>
                  </a:lnTo>
                  <a:lnTo>
                    <a:pt x="16" y="222"/>
                  </a:lnTo>
                  <a:lnTo>
                    <a:pt x="1" y="240"/>
                  </a:lnTo>
                  <a:lnTo>
                    <a:pt x="1" y="240"/>
                  </a:lnTo>
                  <a:lnTo>
                    <a:pt x="0" y="242"/>
                  </a:lnTo>
                  <a:lnTo>
                    <a:pt x="0" y="245"/>
                  </a:lnTo>
                  <a:lnTo>
                    <a:pt x="0" y="246"/>
                  </a:lnTo>
                  <a:lnTo>
                    <a:pt x="1" y="249"/>
                  </a:lnTo>
                  <a:lnTo>
                    <a:pt x="4" y="251"/>
                  </a:lnTo>
                  <a:lnTo>
                    <a:pt x="5" y="251"/>
                  </a:lnTo>
                  <a:lnTo>
                    <a:pt x="8" y="251"/>
                  </a:lnTo>
                  <a:lnTo>
                    <a:pt x="11" y="249"/>
                  </a:lnTo>
                  <a:lnTo>
                    <a:pt x="11" y="249"/>
                  </a:lnTo>
                  <a:lnTo>
                    <a:pt x="15" y="244"/>
                  </a:lnTo>
                  <a:lnTo>
                    <a:pt x="15" y="244"/>
                  </a:lnTo>
                  <a:lnTo>
                    <a:pt x="16" y="242"/>
                  </a:lnTo>
                  <a:lnTo>
                    <a:pt x="16" y="242"/>
                  </a:lnTo>
                  <a:lnTo>
                    <a:pt x="31" y="226"/>
                  </a:lnTo>
                  <a:lnTo>
                    <a:pt x="46" y="211"/>
                  </a:lnTo>
                  <a:lnTo>
                    <a:pt x="77" y="183"/>
                  </a:lnTo>
                  <a:lnTo>
                    <a:pt x="141" y="127"/>
                  </a:lnTo>
                  <a:lnTo>
                    <a:pt x="141" y="127"/>
                  </a:lnTo>
                  <a:lnTo>
                    <a:pt x="175" y="97"/>
                  </a:lnTo>
                  <a:lnTo>
                    <a:pt x="210" y="67"/>
                  </a:lnTo>
                  <a:lnTo>
                    <a:pt x="245" y="39"/>
                  </a:lnTo>
                  <a:lnTo>
                    <a:pt x="264" y="25"/>
                  </a:lnTo>
                  <a:lnTo>
                    <a:pt x="283" y="12"/>
                  </a:lnTo>
                  <a:lnTo>
                    <a:pt x="283" y="12"/>
                  </a:lnTo>
                  <a:lnTo>
                    <a:pt x="285" y="10"/>
                  </a:lnTo>
                  <a:lnTo>
                    <a:pt x="286" y="8"/>
                  </a:lnTo>
                  <a:lnTo>
                    <a:pt x="286" y="5"/>
                  </a:lnTo>
                  <a:lnTo>
                    <a:pt x="285" y="2"/>
                  </a:lnTo>
                  <a:lnTo>
                    <a:pt x="283" y="1"/>
                  </a:lnTo>
                  <a:lnTo>
                    <a:pt x="281" y="0"/>
                  </a:lnTo>
                  <a:lnTo>
                    <a:pt x="278" y="0"/>
                  </a:lnTo>
                  <a:lnTo>
                    <a:pt x="277" y="1"/>
                  </a:lnTo>
                  <a:lnTo>
                    <a:pt x="277"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3" name="Freeform 2324"/>
            <p:cNvSpPr/>
            <p:nvPr/>
          </p:nvSpPr>
          <p:spPr>
            <a:xfrm>
              <a:off x="7537451" y="6184900"/>
              <a:ext cx="168275" cy="163513"/>
            </a:xfrm>
            <a:custGeom>
              <a:avLst/>
              <a:gdLst/>
              <a:ahLst/>
              <a:cxnLst>
                <a:cxn ang="0">
                  <a:pos x="161417" y="1588"/>
                </a:cxn>
                <a:cxn ang="0">
                  <a:pos x="161417" y="1588"/>
                </a:cxn>
                <a:cxn ang="0">
                  <a:pos x="158252" y="7408"/>
                </a:cxn>
                <a:cxn ang="0">
                  <a:pos x="153505" y="11642"/>
                </a:cxn>
                <a:cxn ang="0">
                  <a:pos x="149285" y="15875"/>
                </a:cxn>
                <a:cxn ang="0">
                  <a:pos x="144537" y="20108"/>
                </a:cxn>
                <a:cxn ang="0">
                  <a:pos x="133459" y="28046"/>
                </a:cxn>
                <a:cxn ang="0">
                  <a:pos x="123437" y="35983"/>
                </a:cxn>
                <a:cxn ang="0">
                  <a:pos x="123437" y="35983"/>
                </a:cxn>
                <a:cxn ang="0">
                  <a:pos x="112359" y="46567"/>
                </a:cxn>
                <a:cxn ang="0">
                  <a:pos x="101282" y="58209"/>
                </a:cxn>
                <a:cxn ang="0">
                  <a:pos x="90731" y="69850"/>
                </a:cxn>
                <a:cxn ang="0">
                  <a:pos x="79126" y="80434"/>
                </a:cxn>
                <a:cxn ang="0">
                  <a:pos x="79126" y="80434"/>
                </a:cxn>
                <a:cxn ang="0">
                  <a:pos x="59081" y="100013"/>
                </a:cxn>
                <a:cxn ang="0">
                  <a:pos x="38508" y="118534"/>
                </a:cxn>
                <a:cxn ang="0">
                  <a:pos x="38508" y="118534"/>
                </a:cxn>
                <a:cxn ang="0">
                  <a:pos x="28485" y="127530"/>
                </a:cxn>
                <a:cxn ang="0">
                  <a:pos x="18990" y="137584"/>
                </a:cxn>
                <a:cxn ang="0">
                  <a:pos x="10550" y="147638"/>
                </a:cxn>
                <a:cxn ang="0">
                  <a:pos x="1055" y="157163"/>
                </a:cxn>
                <a:cxn ang="0">
                  <a:pos x="1055" y="157163"/>
                </a:cxn>
                <a:cxn ang="0">
                  <a:pos x="0" y="159280"/>
                </a:cxn>
                <a:cxn ang="0">
                  <a:pos x="528" y="161396"/>
                </a:cxn>
                <a:cxn ang="0">
                  <a:pos x="1055" y="162984"/>
                </a:cxn>
                <a:cxn ang="0">
                  <a:pos x="3693" y="163513"/>
                </a:cxn>
                <a:cxn ang="0">
                  <a:pos x="8440" y="163513"/>
                </a:cxn>
                <a:cxn ang="0">
                  <a:pos x="8440" y="163513"/>
                </a:cxn>
                <a:cxn ang="0">
                  <a:pos x="10550" y="162984"/>
                </a:cxn>
                <a:cxn ang="0">
                  <a:pos x="11078" y="161396"/>
                </a:cxn>
                <a:cxn ang="0">
                  <a:pos x="11078" y="159280"/>
                </a:cxn>
                <a:cxn ang="0">
                  <a:pos x="10550" y="157692"/>
                </a:cxn>
                <a:cxn ang="0">
                  <a:pos x="10550" y="157692"/>
                </a:cxn>
                <a:cxn ang="0">
                  <a:pos x="26903" y="139700"/>
                </a:cxn>
                <a:cxn ang="0">
                  <a:pos x="34816" y="131234"/>
                </a:cxn>
                <a:cxn ang="0">
                  <a:pos x="43256" y="123296"/>
                </a:cxn>
                <a:cxn ang="0">
                  <a:pos x="43256" y="123296"/>
                </a:cxn>
                <a:cxn ang="0">
                  <a:pos x="66466" y="102659"/>
                </a:cxn>
                <a:cxn ang="0">
                  <a:pos x="89149" y="82021"/>
                </a:cxn>
                <a:cxn ang="0">
                  <a:pos x="89149" y="82021"/>
                </a:cxn>
                <a:cxn ang="0">
                  <a:pos x="100226" y="70379"/>
                </a:cxn>
                <a:cxn ang="0">
                  <a:pos x="111304" y="58738"/>
                </a:cxn>
                <a:cxn ang="0">
                  <a:pos x="122382" y="47096"/>
                </a:cxn>
                <a:cxn ang="0">
                  <a:pos x="133459" y="36513"/>
                </a:cxn>
                <a:cxn ang="0">
                  <a:pos x="133459" y="36513"/>
                </a:cxn>
                <a:cxn ang="0">
                  <a:pos x="142955" y="28575"/>
                </a:cxn>
                <a:cxn ang="0">
                  <a:pos x="152450" y="22225"/>
                </a:cxn>
                <a:cxn ang="0">
                  <a:pos x="156670" y="18521"/>
                </a:cxn>
                <a:cxn ang="0">
                  <a:pos x="160362" y="14817"/>
                </a:cxn>
                <a:cxn ang="0">
                  <a:pos x="164582" y="10054"/>
                </a:cxn>
                <a:cxn ang="0">
                  <a:pos x="167220" y="4763"/>
                </a:cxn>
                <a:cxn ang="0">
                  <a:pos x="167220" y="4763"/>
                </a:cxn>
                <a:cxn ang="0">
                  <a:pos x="168275" y="3704"/>
                </a:cxn>
                <a:cxn ang="0">
                  <a:pos x="167220" y="2117"/>
                </a:cxn>
                <a:cxn ang="0">
                  <a:pos x="166692" y="1588"/>
                </a:cxn>
                <a:cxn ang="0">
                  <a:pos x="165637" y="529"/>
                </a:cxn>
                <a:cxn ang="0">
                  <a:pos x="164582" y="0"/>
                </a:cxn>
                <a:cxn ang="0">
                  <a:pos x="163527" y="0"/>
                </a:cxn>
                <a:cxn ang="0">
                  <a:pos x="162472" y="529"/>
                </a:cxn>
                <a:cxn ang="0">
                  <a:pos x="161417" y="1588"/>
                </a:cxn>
                <a:cxn ang="0">
                  <a:pos x="161417" y="1588"/>
                </a:cxn>
              </a:cxnLst>
              <a:rect l="0" t="0" r="0" b="0"/>
              <a:pathLst>
                <a:path w="319" h="309">
                  <a:moveTo>
                    <a:pt x="306" y="3"/>
                  </a:moveTo>
                  <a:lnTo>
                    <a:pt x="306" y="3"/>
                  </a:lnTo>
                  <a:lnTo>
                    <a:pt x="300" y="14"/>
                  </a:lnTo>
                  <a:lnTo>
                    <a:pt x="291" y="22"/>
                  </a:lnTo>
                  <a:lnTo>
                    <a:pt x="283" y="30"/>
                  </a:lnTo>
                  <a:lnTo>
                    <a:pt x="274" y="38"/>
                  </a:lnTo>
                  <a:lnTo>
                    <a:pt x="253" y="53"/>
                  </a:lnTo>
                  <a:lnTo>
                    <a:pt x="234" y="68"/>
                  </a:lnTo>
                  <a:lnTo>
                    <a:pt x="234" y="68"/>
                  </a:lnTo>
                  <a:lnTo>
                    <a:pt x="213" y="88"/>
                  </a:lnTo>
                  <a:lnTo>
                    <a:pt x="192" y="110"/>
                  </a:lnTo>
                  <a:lnTo>
                    <a:pt x="172" y="132"/>
                  </a:lnTo>
                  <a:lnTo>
                    <a:pt x="150" y="152"/>
                  </a:lnTo>
                  <a:lnTo>
                    <a:pt x="150" y="152"/>
                  </a:lnTo>
                  <a:lnTo>
                    <a:pt x="112" y="189"/>
                  </a:lnTo>
                  <a:lnTo>
                    <a:pt x="73" y="224"/>
                  </a:lnTo>
                  <a:lnTo>
                    <a:pt x="73" y="224"/>
                  </a:lnTo>
                  <a:lnTo>
                    <a:pt x="54" y="241"/>
                  </a:lnTo>
                  <a:lnTo>
                    <a:pt x="36" y="260"/>
                  </a:lnTo>
                  <a:lnTo>
                    <a:pt x="20" y="279"/>
                  </a:lnTo>
                  <a:lnTo>
                    <a:pt x="2" y="297"/>
                  </a:lnTo>
                  <a:lnTo>
                    <a:pt x="2" y="297"/>
                  </a:lnTo>
                  <a:lnTo>
                    <a:pt x="0" y="301"/>
                  </a:lnTo>
                  <a:lnTo>
                    <a:pt x="1" y="305"/>
                  </a:lnTo>
                  <a:lnTo>
                    <a:pt x="2" y="308"/>
                  </a:lnTo>
                  <a:lnTo>
                    <a:pt x="7" y="309"/>
                  </a:lnTo>
                  <a:lnTo>
                    <a:pt x="16" y="309"/>
                  </a:lnTo>
                  <a:lnTo>
                    <a:pt x="16" y="309"/>
                  </a:lnTo>
                  <a:lnTo>
                    <a:pt x="20" y="308"/>
                  </a:lnTo>
                  <a:lnTo>
                    <a:pt x="21" y="305"/>
                  </a:lnTo>
                  <a:lnTo>
                    <a:pt x="21" y="301"/>
                  </a:lnTo>
                  <a:lnTo>
                    <a:pt x="20" y="298"/>
                  </a:lnTo>
                  <a:lnTo>
                    <a:pt x="20" y="298"/>
                  </a:lnTo>
                  <a:lnTo>
                    <a:pt x="51" y="264"/>
                  </a:lnTo>
                  <a:lnTo>
                    <a:pt x="66" y="248"/>
                  </a:lnTo>
                  <a:lnTo>
                    <a:pt x="82" y="233"/>
                  </a:lnTo>
                  <a:lnTo>
                    <a:pt x="82" y="233"/>
                  </a:lnTo>
                  <a:lnTo>
                    <a:pt x="126" y="194"/>
                  </a:lnTo>
                  <a:lnTo>
                    <a:pt x="169" y="155"/>
                  </a:lnTo>
                  <a:lnTo>
                    <a:pt x="169" y="155"/>
                  </a:lnTo>
                  <a:lnTo>
                    <a:pt x="190" y="133"/>
                  </a:lnTo>
                  <a:lnTo>
                    <a:pt x="211" y="111"/>
                  </a:lnTo>
                  <a:lnTo>
                    <a:pt x="232" y="89"/>
                  </a:lnTo>
                  <a:lnTo>
                    <a:pt x="253" y="69"/>
                  </a:lnTo>
                  <a:lnTo>
                    <a:pt x="253" y="69"/>
                  </a:lnTo>
                  <a:lnTo>
                    <a:pt x="271" y="54"/>
                  </a:lnTo>
                  <a:lnTo>
                    <a:pt x="289" y="42"/>
                  </a:lnTo>
                  <a:lnTo>
                    <a:pt x="297" y="35"/>
                  </a:lnTo>
                  <a:lnTo>
                    <a:pt x="304" y="28"/>
                  </a:lnTo>
                  <a:lnTo>
                    <a:pt x="312" y="19"/>
                  </a:lnTo>
                  <a:lnTo>
                    <a:pt x="317" y="9"/>
                  </a:lnTo>
                  <a:lnTo>
                    <a:pt x="317" y="9"/>
                  </a:lnTo>
                  <a:lnTo>
                    <a:pt x="319" y="7"/>
                  </a:lnTo>
                  <a:lnTo>
                    <a:pt x="317" y="4"/>
                  </a:lnTo>
                  <a:lnTo>
                    <a:pt x="316" y="3"/>
                  </a:lnTo>
                  <a:lnTo>
                    <a:pt x="314" y="1"/>
                  </a:lnTo>
                  <a:lnTo>
                    <a:pt x="312" y="0"/>
                  </a:lnTo>
                  <a:lnTo>
                    <a:pt x="310" y="0"/>
                  </a:lnTo>
                  <a:lnTo>
                    <a:pt x="308" y="1"/>
                  </a:lnTo>
                  <a:lnTo>
                    <a:pt x="306" y="3"/>
                  </a:lnTo>
                  <a:lnTo>
                    <a:pt x="30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4" name="Freeform 2325"/>
            <p:cNvSpPr/>
            <p:nvPr/>
          </p:nvSpPr>
          <p:spPr>
            <a:xfrm>
              <a:off x="7594601" y="6199188"/>
              <a:ext cx="139700" cy="136525"/>
            </a:xfrm>
            <a:custGeom>
              <a:avLst/>
              <a:gdLst/>
              <a:ahLst/>
              <a:cxnLst>
                <a:cxn ang="0">
                  <a:pos x="135467" y="0"/>
                </a:cxn>
                <a:cxn ang="0">
                  <a:pos x="135467" y="0"/>
                </a:cxn>
                <a:cxn ang="0">
                  <a:pos x="131233" y="1600"/>
                </a:cxn>
                <a:cxn ang="0">
                  <a:pos x="127000" y="4266"/>
                </a:cxn>
                <a:cxn ang="0">
                  <a:pos x="119592" y="9599"/>
                </a:cxn>
                <a:cxn ang="0">
                  <a:pos x="105304" y="21865"/>
                </a:cxn>
                <a:cxn ang="0">
                  <a:pos x="105304" y="21865"/>
                </a:cxn>
                <a:cxn ang="0">
                  <a:pos x="95250" y="30931"/>
                </a:cxn>
                <a:cxn ang="0">
                  <a:pos x="85196" y="42131"/>
                </a:cxn>
                <a:cxn ang="0">
                  <a:pos x="66146" y="62929"/>
                </a:cxn>
                <a:cxn ang="0">
                  <a:pos x="66146" y="62929"/>
                </a:cxn>
                <a:cxn ang="0">
                  <a:pos x="50271" y="80528"/>
                </a:cxn>
                <a:cxn ang="0">
                  <a:pos x="34396" y="97061"/>
                </a:cxn>
                <a:cxn ang="0">
                  <a:pos x="1588" y="130125"/>
                </a:cxn>
                <a:cxn ang="0">
                  <a:pos x="1588" y="130125"/>
                </a:cxn>
                <a:cxn ang="0">
                  <a:pos x="1588" y="130125"/>
                </a:cxn>
                <a:cxn ang="0">
                  <a:pos x="1588" y="130125"/>
                </a:cxn>
                <a:cxn ang="0">
                  <a:pos x="529" y="130125"/>
                </a:cxn>
                <a:cxn ang="0">
                  <a:pos x="529" y="130125"/>
                </a:cxn>
                <a:cxn ang="0">
                  <a:pos x="0" y="131725"/>
                </a:cxn>
                <a:cxn ang="0">
                  <a:pos x="0" y="133325"/>
                </a:cxn>
                <a:cxn ang="0">
                  <a:pos x="0" y="133858"/>
                </a:cxn>
                <a:cxn ang="0">
                  <a:pos x="1588" y="135458"/>
                </a:cxn>
                <a:cxn ang="0">
                  <a:pos x="2117" y="135992"/>
                </a:cxn>
                <a:cxn ang="0">
                  <a:pos x="3704" y="136525"/>
                </a:cxn>
                <a:cxn ang="0">
                  <a:pos x="4763" y="135992"/>
                </a:cxn>
                <a:cxn ang="0">
                  <a:pos x="5821" y="135458"/>
                </a:cxn>
                <a:cxn ang="0">
                  <a:pos x="5821" y="135458"/>
                </a:cxn>
                <a:cxn ang="0">
                  <a:pos x="34396" y="107193"/>
                </a:cxn>
                <a:cxn ang="0">
                  <a:pos x="61912" y="78395"/>
                </a:cxn>
                <a:cxn ang="0">
                  <a:pos x="61912" y="78395"/>
                </a:cxn>
                <a:cxn ang="0">
                  <a:pos x="93133" y="44264"/>
                </a:cxn>
                <a:cxn ang="0">
                  <a:pos x="93133" y="44264"/>
                </a:cxn>
                <a:cxn ang="0">
                  <a:pos x="102658" y="34131"/>
                </a:cxn>
                <a:cxn ang="0">
                  <a:pos x="113242" y="22932"/>
                </a:cxn>
                <a:cxn ang="0">
                  <a:pos x="119062" y="18132"/>
                </a:cxn>
                <a:cxn ang="0">
                  <a:pos x="124883" y="13866"/>
                </a:cxn>
                <a:cxn ang="0">
                  <a:pos x="131233" y="9599"/>
                </a:cxn>
                <a:cxn ang="0">
                  <a:pos x="137583" y="6400"/>
                </a:cxn>
                <a:cxn ang="0">
                  <a:pos x="137583" y="6400"/>
                </a:cxn>
                <a:cxn ang="0">
                  <a:pos x="139171" y="5866"/>
                </a:cxn>
                <a:cxn ang="0">
                  <a:pos x="139700" y="5333"/>
                </a:cxn>
                <a:cxn ang="0">
                  <a:pos x="139700" y="3733"/>
                </a:cxn>
                <a:cxn ang="0">
                  <a:pos x="139700" y="2133"/>
                </a:cxn>
                <a:cxn ang="0">
                  <a:pos x="139171" y="533"/>
                </a:cxn>
                <a:cxn ang="0">
                  <a:pos x="138642" y="0"/>
                </a:cxn>
                <a:cxn ang="0">
                  <a:pos x="137054" y="0"/>
                </a:cxn>
                <a:cxn ang="0">
                  <a:pos x="135467" y="0"/>
                </a:cxn>
                <a:cxn ang="0">
                  <a:pos x="135467" y="0"/>
                </a:cxn>
              </a:cxnLst>
              <a:rect l="0" t="0" r="0" b="0"/>
              <a:pathLst>
                <a:path w="264" h="256">
                  <a:moveTo>
                    <a:pt x="256" y="0"/>
                  </a:moveTo>
                  <a:lnTo>
                    <a:pt x="256" y="0"/>
                  </a:lnTo>
                  <a:lnTo>
                    <a:pt x="248" y="3"/>
                  </a:lnTo>
                  <a:lnTo>
                    <a:pt x="240" y="8"/>
                  </a:lnTo>
                  <a:lnTo>
                    <a:pt x="226" y="18"/>
                  </a:lnTo>
                  <a:lnTo>
                    <a:pt x="199" y="41"/>
                  </a:lnTo>
                  <a:lnTo>
                    <a:pt x="199" y="41"/>
                  </a:lnTo>
                  <a:lnTo>
                    <a:pt x="180" y="58"/>
                  </a:lnTo>
                  <a:lnTo>
                    <a:pt x="161" y="79"/>
                  </a:lnTo>
                  <a:lnTo>
                    <a:pt x="125" y="118"/>
                  </a:lnTo>
                  <a:lnTo>
                    <a:pt x="125" y="118"/>
                  </a:lnTo>
                  <a:lnTo>
                    <a:pt x="95" y="151"/>
                  </a:lnTo>
                  <a:lnTo>
                    <a:pt x="65" y="182"/>
                  </a:lnTo>
                  <a:lnTo>
                    <a:pt x="3" y="244"/>
                  </a:lnTo>
                  <a:lnTo>
                    <a:pt x="3" y="244"/>
                  </a:lnTo>
                  <a:lnTo>
                    <a:pt x="3" y="244"/>
                  </a:lnTo>
                  <a:lnTo>
                    <a:pt x="3" y="244"/>
                  </a:lnTo>
                  <a:lnTo>
                    <a:pt x="1" y="244"/>
                  </a:lnTo>
                  <a:lnTo>
                    <a:pt x="1" y="244"/>
                  </a:lnTo>
                  <a:lnTo>
                    <a:pt x="0" y="247"/>
                  </a:lnTo>
                  <a:lnTo>
                    <a:pt x="0" y="250"/>
                  </a:lnTo>
                  <a:lnTo>
                    <a:pt x="0" y="251"/>
                  </a:lnTo>
                  <a:lnTo>
                    <a:pt x="3" y="254"/>
                  </a:lnTo>
                  <a:lnTo>
                    <a:pt x="4" y="255"/>
                  </a:lnTo>
                  <a:lnTo>
                    <a:pt x="7" y="256"/>
                  </a:lnTo>
                  <a:lnTo>
                    <a:pt x="9" y="255"/>
                  </a:lnTo>
                  <a:lnTo>
                    <a:pt x="11" y="254"/>
                  </a:lnTo>
                  <a:lnTo>
                    <a:pt x="11" y="254"/>
                  </a:lnTo>
                  <a:lnTo>
                    <a:pt x="65" y="201"/>
                  </a:lnTo>
                  <a:lnTo>
                    <a:pt x="117" y="147"/>
                  </a:lnTo>
                  <a:lnTo>
                    <a:pt x="117" y="147"/>
                  </a:lnTo>
                  <a:lnTo>
                    <a:pt x="176" y="83"/>
                  </a:lnTo>
                  <a:lnTo>
                    <a:pt x="176" y="83"/>
                  </a:lnTo>
                  <a:lnTo>
                    <a:pt x="194" y="64"/>
                  </a:lnTo>
                  <a:lnTo>
                    <a:pt x="214" y="43"/>
                  </a:lnTo>
                  <a:lnTo>
                    <a:pt x="225" y="34"/>
                  </a:lnTo>
                  <a:lnTo>
                    <a:pt x="236" y="26"/>
                  </a:lnTo>
                  <a:lnTo>
                    <a:pt x="248" y="18"/>
                  </a:lnTo>
                  <a:lnTo>
                    <a:pt x="260" y="12"/>
                  </a:lnTo>
                  <a:lnTo>
                    <a:pt x="260" y="12"/>
                  </a:lnTo>
                  <a:lnTo>
                    <a:pt x="263" y="11"/>
                  </a:lnTo>
                  <a:lnTo>
                    <a:pt x="264" y="10"/>
                  </a:lnTo>
                  <a:lnTo>
                    <a:pt x="264" y="7"/>
                  </a:lnTo>
                  <a:lnTo>
                    <a:pt x="264" y="4"/>
                  </a:lnTo>
                  <a:lnTo>
                    <a:pt x="263" y="1"/>
                  </a:lnTo>
                  <a:lnTo>
                    <a:pt x="262" y="0"/>
                  </a:lnTo>
                  <a:lnTo>
                    <a:pt x="259" y="0"/>
                  </a:lnTo>
                  <a:lnTo>
                    <a:pt x="256" y="0"/>
                  </a:lnTo>
                  <a:lnTo>
                    <a:pt x="256"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5" name="Freeform 2326"/>
            <p:cNvSpPr/>
            <p:nvPr/>
          </p:nvSpPr>
          <p:spPr>
            <a:xfrm>
              <a:off x="7621589" y="6216650"/>
              <a:ext cx="136525" cy="123825"/>
            </a:xfrm>
            <a:custGeom>
              <a:avLst/>
              <a:gdLst/>
              <a:ahLst/>
              <a:cxnLst>
                <a:cxn ang="0">
                  <a:pos x="132259" y="0"/>
                </a:cxn>
                <a:cxn ang="0">
                  <a:pos x="132259" y="0"/>
                </a:cxn>
                <a:cxn ang="0">
                  <a:pos x="126392" y="1581"/>
                </a:cxn>
                <a:cxn ang="0">
                  <a:pos x="120526" y="3688"/>
                </a:cxn>
                <a:cxn ang="0">
                  <a:pos x="115726" y="5796"/>
                </a:cxn>
                <a:cxn ang="0">
                  <a:pos x="110393" y="8958"/>
                </a:cxn>
                <a:cxn ang="0">
                  <a:pos x="100261" y="15281"/>
                </a:cxn>
                <a:cxn ang="0">
                  <a:pos x="91728" y="23711"/>
                </a:cxn>
                <a:cxn ang="0">
                  <a:pos x="83195" y="32142"/>
                </a:cxn>
                <a:cxn ang="0">
                  <a:pos x="74662" y="41099"/>
                </a:cxn>
                <a:cxn ang="0">
                  <a:pos x="58663" y="59014"/>
                </a:cxn>
                <a:cxn ang="0">
                  <a:pos x="58663" y="59014"/>
                </a:cxn>
                <a:cxn ang="0">
                  <a:pos x="49064" y="70080"/>
                </a:cxn>
                <a:cxn ang="0">
                  <a:pos x="38931" y="81672"/>
                </a:cxn>
                <a:cxn ang="0">
                  <a:pos x="29332" y="93791"/>
                </a:cxn>
                <a:cxn ang="0">
                  <a:pos x="18666" y="104329"/>
                </a:cxn>
                <a:cxn ang="0">
                  <a:pos x="18666" y="104329"/>
                </a:cxn>
                <a:cxn ang="0">
                  <a:pos x="0" y="122244"/>
                </a:cxn>
                <a:cxn ang="0">
                  <a:pos x="0" y="122244"/>
                </a:cxn>
                <a:cxn ang="0">
                  <a:pos x="4266" y="122244"/>
                </a:cxn>
                <a:cxn ang="0">
                  <a:pos x="8533" y="123825"/>
                </a:cxn>
                <a:cxn ang="0">
                  <a:pos x="8533" y="123825"/>
                </a:cxn>
                <a:cxn ang="0">
                  <a:pos x="23999" y="109598"/>
                </a:cxn>
                <a:cxn ang="0">
                  <a:pos x="23999" y="109598"/>
                </a:cxn>
                <a:cxn ang="0">
                  <a:pos x="32531" y="101168"/>
                </a:cxn>
                <a:cxn ang="0">
                  <a:pos x="40531" y="91683"/>
                </a:cxn>
                <a:cxn ang="0">
                  <a:pos x="47464" y="81672"/>
                </a:cxn>
                <a:cxn ang="0">
                  <a:pos x="55463" y="72187"/>
                </a:cxn>
                <a:cxn ang="0">
                  <a:pos x="55463" y="72187"/>
                </a:cxn>
                <a:cxn ang="0">
                  <a:pos x="71462" y="55326"/>
                </a:cxn>
                <a:cxn ang="0">
                  <a:pos x="87995" y="37938"/>
                </a:cxn>
                <a:cxn ang="0">
                  <a:pos x="87995" y="37938"/>
                </a:cxn>
                <a:cxn ang="0">
                  <a:pos x="97594" y="27926"/>
                </a:cxn>
                <a:cxn ang="0">
                  <a:pos x="103460" y="23184"/>
                </a:cxn>
                <a:cxn ang="0">
                  <a:pos x="108260" y="18969"/>
                </a:cxn>
                <a:cxn ang="0">
                  <a:pos x="114126" y="14227"/>
                </a:cxn>
                <a:cxn ang="0">
                  <a:pos x="120526" y="11592"/>
                </a:cxn>
                <a:cxn ang="0">
                  <a:pos x="127459" y="8958"/>
                </a:cxn>
                <a:cxn ang="0">
                  <a:pos x="134392" y="7377"/>
                </a:cxn>
                <a:cxn ang="0">
                  <a:pos x="134392" y="7377"/>
                </a:cxn>
                <a:cxn ang="0">
                  <a:pos x="135992" y="6323"/>
                </a:cxn>
                <a:cxn ang="0">
                  <a:pos x="136525" y="5269"/>
                </a:cxn>
                <a:cxn ang="0">
                  <a:pos x="136525" y="4215"/>
                </a:cxn>
                <a:cxn ang="0">
                  <a:pos x="136525" y="3161"/>
                </a:cxn>
                <a:cxn ang="0">
                  <a:pos x="135992" y="1581"/>
                </a:cxn>
                <a:cxn ang="0">
                  <a:pos x="135458" y="1054"/>
                </a:cxn>
                <a:cxn ang="0">
                  <a:pos x="133858" y="0"/>
                </a:cxn>
                <a:cxn ang="0">
                  <a:pos x="132259" y="0"/>
                </a:cxn>
                <a:cxn ang="0">
                  <a:pos x="132259" y="0"/>
                </a:cxn>
              </a:cxnLst>
              <a:rect l="0" t="0" r="0" b="0"/>
              <a:pathLst>
                <a:path w="256" h="235">
                  <a:moveTo>
                    <a:pt x="248" y="0"/>
                  </a:moveTo>
                  <a:lnTo>
                    <a:pt x="248" y="0"/>
                  </a:lnTo>
                  <a:lnTo>
                    <a:pt x="237" y="3"/>
                  </a:lnTo>
                  <a:lnTo>
                    <a:pt x="226" y="7"/>
                  </a:lnTo>
                  <a:lnTo>
                    <a:pt x="217" y="11"/>
                  </a:lnTo>
                  <a:lnTo>
                    <a:pt x="207" y="17"/>
                  </a:lnTo>
                  <a:lnTo>
                    <a:pt x="188" y="29"/>
                  </a:lnTo>
                  <a:lnTo>
                    <a:pt x="172" y="45"/>
                  </a:lnTo>
                  <a:lnTo>
                    <a:pt x="156" y="61"/>
                  </a:lnTo>
                  <a:lnTo>
                    <a:pt x="140" y="78"/>
                  </a:lnTo>
                  <a:lnTo>
                    <a:pt x="110" y="112"/>
                  </a:lnTo>
                  <a:lnTo>
                    <a:pt x="110" y="112"/>
                  </a:lnTo>
                  <a:lnTo>
                    <a:pt x="92" y="133"/>
                  </a:lnTo>
                  <a:lnTo>
                    <a:pt x="73" y="155"/>
                  </a:lnTo>
                  <a:lnTo>
                    <a:pt x="55" y="178"/>
                  </a:lnTo>
                  <a:lnTo>
                    <a:pt x="35" y="198"/>
                  </a:lnTo>
                  <a:lnTo>
                    <a:pt x="35" y="198"/>
                  </a:lnTo>
                  <a:lnTo>
                    <a:pt x="0" y="232"/>
                  </a:lnTo>
                  <a:lnTo>
                    <a:pt x="0" y="232"/>
                  </a:lnTo>
                  <a:lnTo>
                    <a:pt x="8" y="232"/>
                  </a:lnTo>
                  <a:lnTo>
                    <a:pt x="16" y="235"/>
                  </a:lnTo>
                  <a:lnTo>
                    <a:pt x="16" y="235"/>
                  </a:lnTo>
                  <a:lnTo>
                    <a:pt x="45" y="208"/>
                  </a:lnTo>
                  <a:lnTo>
                    <a:pt x="45" y="208"/>
                  </a:lnTo>
                  <a:lnTo>
                    <a:pt x="61" y="192"/>
                  </a:lnTo>
                  <a:lnTo>
                    <a:pt x="76" y="174"/>
                  </a:lnTo>
                  <a:lnTo>
                    <a:pt x="89" y="155"/>
                  </a:lnTo>
                  <a:lnTo>
                    <a:pt x="104" y="137"/>
                  </a:lnTo>
                  <a:lnTo>
                    <a:pt x="104" y="137"/>
                  </a:lnTo>
                  <a:lnTo>
                    <a:pt x="134" y="105"/>
                  </a:lnTo>
                  <a:lnTo>
                    <a:pt x="165" y="72"/>
                  </a:lnTo>
                  <a:lnTo>
                    <a:pt x="165" y="72"/>
                  </a:lnTo>
                  <a:lnTo>
                    <a:pt x="183" y="53"/>
                  </a:lnTo>
                  <a:lnTo>
                    <a:pt x="194" y="44"/>
                  </a:lnTo>
                  <a:lnTo>
                    <a:pt x="203" y="36"/>
                  </a:lnTo>
                  <a:lnTo>
                    <a:pt x="214" y="27"/>
                  </a:lnTo>
                  <a:lnTo>
                    <a:pt x="226" y="22"/>
                  </a:lnTo>
                  <a:lnTo>
                    <a:pt x="239" y="17"/>
                  </a:lnTo>
                  <a:lnTo>
                    <a:pt x="252" y="14"/>
                  </a:lnTo>
                  <a:lnTo>
                    <a:pt x="252" y="14"/>
                  </a:lnTo>
                  <a:lnTo>
                    <a:pt x="255" y="12"/>
                  </a:lnTo>
                  <a:lnTo>
                    <a:pt x="256" y="10"/>
                  </a:lnTo>
                  <a:lnTo>
                    <a:pt x="256" y="8"/>
                  </a:lnTo>
                  <a:lnTo>
                    <a:pt x="256" y="6"/>
                  </a:lnTo>
                  <a:lnTo>
                    <a:pt x="255" y="3"/>
                  </a:lnTo>
                  <a:lnTo>
                    <a:pt x="254" y="2"/>
                  </a:lnTo>
                  <a:lnTo>
                    <a:pt x="251" y="0"/>
                  </a:lnTo>
                  <a:lnTo>
                    <a:pt x="248" y="0"/>
                  </a:lnTo>
                  <a:lnTo>
                    <a:pt x="248"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6" name="Freeform 2327"/>
            <p:cNvSpPr/>
            <p:nvPr/>
          </p:nvSpPr>
          <p:spPr>
            <a:xfrm>
              <a:off x="7666039" y="6221413"/>
              <a:ext cx="120650" cy="109538"/>
            </a:xfrm>
            <a:custGeom>
              <a:avLst/>
              <a:gdLst/>
              <a:ahLst/>
              <a:cxnLst>
                <a:cxn ang="0">
                  <a:pos x="115867" y="0"/>
                </a:cxn>
                <a:cxn ang="0">
                  <a:pos x="115867" y="0"/>
                </a:cxn>
                <a:cxn ang="0">
                  <a:pos x="107363" y="4786"/>
                </a:cxn>
                <a:cxn ang="0">
                  <a:pos x="99390" y="10103"/>
                </a:cxn>
                <a:cxn ang="0">
                  <a:pos x="83977" y="21270"/>
                </a:cxn>
                <a:cxn ang="0">
                  <a:pos x="55276" y="46793"/>
                </a:cxn>
                <a:cxn ang="0">
                  <a:pos x="55276" y="46793"/>
                </a:cxn>
                <a:cxn ang="0">
                  <a:pos x="40925" y="59555"/>
                </a:cxn>
                <a:cxn ang="0">
                  <a:pos x="26575" y="73380"/>
                </a:cxn>
                <a:cxn ang="0">
                  <a:pos x="13287" y="87737"/>
                </a:cxn>
                <a:cxn ang="0">
                  <a:pos x="531" y="103157"/>
                </a:cxn>
                <a:cxn ang="0">
                  <a:pos x="531" y="103157"/>
                </a:cxn>
                <a:cxn ang="0">
                  <a:pos x="0" y="104221"/>
                </a:cxn>
                <a:cxn ang="0">
                  <a:pos x="0" y="105816"/>
                </a:cxn>
                <a:cxn ang="0">
                  <a:pos x="0" y="107411"/>
                </a:cxn>
                <a:cxn ang="0">
                  <a:pos x="1063" y="107943"/>
                </a:cxn>
                <a:cxn ang="0">
                  <a:pos x="2126" y="109006"/>
                </a:cxn>
                <a:cxn ang="0">
                  <a:pos x="3189" y="109538"/>
                </a:cxn>
                <a:cxn ang="0">
                  <a:pos x="4252" y="109006"/>
                </a:cxn>
                <a:cxn ang="0">
                  <a:pos x="5315" y="107943"/>
                </a:cxn>
                <a:cxn ang="0">
                  <a:pos x="5315" y="107943"/>
                </a:cxn>
                <a:cxn ang="0">
                  <a:pos x="17008" y="94118"/>
                </a:cxn>
                <a:cxn ang="0">
                  <a:pos x="29232" y="80824"/>
                </a:cxn>
                <a:cxn ang="0">
                  <a:pos x="42520" y="67531"/>
                </a:cxn>
                <a:cxn ang="0">
                  <a:pos x="55807" y="55301"/>
                </a:cxn>
                <a:cxn ang="0">
                  <a:pos x="55807" y="55301"/>
                </a:cxn>
                <a:cxn ang="0">
                  <a:pos x="71221" y="41476"/>
                </a:cxn>
                <a:cxn ang="0">
                  <a:pos x="86103" y="28714"/>
                </a:cxn>
                <a:cxn ang="0">
                  <a:pos x="94075" y="22865"/>
                </a:cxn>
                <a:cxn ang="0">
                  <a:pos x="102048" y="16484"/>
                </a:cxn>
                <a:cxn ang="0">
                  <a:pos x="110552" y="11166"/>
                </a:cxn>
                <a:cxn ang="0">
                  <a:pos x="119587" y="6381"/>
                </a:cxn>
                <a:cxn ang="0">
                  <a:pos x="119587" y="6381"/>
                </a:cxn>
                <a:cxn ang="0">
                  <a:pos x="120119" y="4786"/>
                </a:cxn>
                <a:cxn ang="0">
                  <a:pos x="120650" y="4254"/>
                </a:cxn>
                <a:cxn ang="0">
                  <a:pos x="120650" y="2659"/>
                </a:cxn>
                <a:cxn ang="0">
                  <a:pos x="120119" y="1063"/>
                </a:cxn>
                <a:cxn ang="0">
                  <a:pos x="119587" y="532"/>
                </a:cxn>
                <a:cxn ang="0">
                  <a:pos x="118524" y="0"/>
                </a:cxn>
                <a:cxn ang="0">
                  <a:pos x="117461" y="0"/>
                </a:cxn>
                <a:cxn ang="0">
                  <a:pos x="115867" y="0"/>
                </a:cxn>
                <a:cxn ang="0">
                  <a:pos x="115867" y="0"/>
                </a:cxn>
              </a:cxnLst>
              <a:rect l="0" t="0" r="0" b="0"/>
              <a:pathLst>
                <a:path w="227" h="206">
                  <a:moveTo>
                    <a:pt x="218" y="0"/>
                  </a:moveTo>
                  <a:lnTo>
                    <a:pt x="218" y="0"/>
                  </a:lnTo>
                  <a:lnTo>
                    <a:pt x="202" y="9"/>
                  </a:lnTo>
                  <a:lnTo>
                    <a:pt x="187" y="19"/>
                  </a:lnTo>
                  <a:lnTo>
                    <a:pt x="158" y="40"/>
                  </a:lnTo>
                  <a:lnTo>
                    <a:pt x="104" y="88"/>
                  </a:lnTo>
                  <a:lnTo>
                    <a:pt x="104" y="88"/>
                  </a:lnTo>
                  <a:lnTo>
                    <a:pt x="77" y="112"/>
                  </a:lnTo>
                  <a:lnTo>
                    <a:pt x="50" y="138"/>
                  </a:lnTo>
                  <a:lnTo>
                    <a:pt x="25" y="165"/>
                  </a:lnTo>
                  <a:lnTo>
                    <a:pt x="1" y="194"/>
                  </a:lnTo>
                  <a:lnTo>
                    <a:pt x="1" y="194"/>
                  </a:lnTo>
                  <a:lnTo>
                    <a:pt x="0" y="196"/>
                  </a:lnTo>
                  <a:lnTo>
                    <a:pt x="0" y="199"/>
                  </a:lnTo>
                  <a:lnTo>
                    <a:pt x="0" y="202"/>
                  </a:lnTo>
                  <a:lnTo>
                    <a:pt x="2" y="203"/>
                  </a:lnTo>
                  <a:lnTo>
                    <a:pt x="4" y="205"/>
                  </a:lnTo>
                  <a:lnTo>
                    <a:pt x="6" y="206"/>
                  </a:lnTo>
                  <a:lnTo>
                    <a:pt x="8" y="205"/>
                  </a:lnTo>
                  <a:lnTo>
                    <a:pt x="10" y="203"/>
                  </a:lnTo>
                  <a:lnTo>
                    <a:pt x="10" y="203"/>
                  </a:lnTo>
                  <a:lnTo>
                    <a:pt x="32" y="177"/>
                  </a:lnTo>
                  <a:lnTo>
                    <a:pt x="55" y="152"/>
                  </a:lnTo>
                  <a:lnTo>
                    <a:pt x="80" y="127"/>
                  </a:lnTo>
                  <a:lnTo>
                    <a:pt x="105" y="104"/>
                  </a:lnTo>
                  <a:lnTo>
                    <a:pt x="105" y="104"/>
                  </a:lnTo>
                  <a:lnTo>
                    <a:pt x="134" y="78"/>
                  </a:lnTo>
                  <a:lnTo>
                    <a:pt x="162" y="54"/>
                  </a:lnTo>
                  <a:lnTo>
                    <a:pt x="177" y="43"/>
                  </a:lnTo>
                  <a:lnTo>
                    <a:pt x="192" y="31"/>
                  </a:lnTo>
                  <a:lnTo>
                    <a:pt x="208" y="21"/>
                  </a:lnTo>
                  <a:lnTo>
                    <a:pt x="225" y="12"/>
                  </a:lnTo>
                  <a:lnTo>
                    <a:pt x="225" y="12"/>
                  </a:lnTo>
                  <a:lnTo>
                    <a:pt x="226" y="9"/>
                  </a:lnTo>
                  <a:lnTo>
                    <a:pt x="227" y="8"/>
                  </a:lnTo>
                  <a:lnTo>
                    <a:pt x="227" y="5"/>
                  </a:lnTo>
                  <a:lnTo>
                    <a:pt x="226" y="2"/>
                  </a:lnTo>
                  <a:lnTo>
                    <a:pt x="225" y="1"/>
                  </a:lnTo>
                  <a:lnTo>
                    <a:pt x="223" y="0"/>
                  </a:lnTo>
                  <a:lnTo>
                    <a:pt x="221" y="0"/>
                  </a:lnTo>
                  <a:lnTo>
                    <a:pt x="218" y="0"/>
                  </a:lnTo>
                  <a:lnTo>
                    <a:pt x="218"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7" name="Freeform 2328"/>
            <p:cNvSpPr/>
            <p:nvPr/>
          </p:nvSpPr>
          <p:spPr>
            <a:xfrm>
              <a:off x="7686676" y="6216650"/>
              <a:ext cx="142875" cy="123825"/>
            </a:xfrm>
            <a:custGeom>
              <a:avLst/>
              <a:gdLst/>
              <a:ahLst/>
              <a:cxnLst>
                <a:cxn ang="0">
                  <a:pos x="137544" y="1058"/>
                </a:cxn>
                <a:cxn ang="0">
                  <a:pos x="137544" y="1058"/>
                </a:cxn>
                <a:cxn ang="0">
                  <a:pos x="100759" y="26458"/>
                </a:cxn>
                <a:cxn ang="0">
                  <a:pos x="82633" y="40217"/>
                </a:cxn>
                <a:cxn ang="0">
                  <a:pos x="65040" y="53975"/>
                </a:cxn>
                <a:cxn ang="0">
                  <a:pos x="47980" y="69321"/>
                </a:cxn>
                <a:cxn ang="0">
                  <a:pos x="31454" y="84138"/>
                </a:cxn>
                <a:cxn ang="0">
                  <a:pos x="15993" y="100013"/>
                </a:cxn>
                <a:cxn ang="0">
                  <a:pos x="1066" y="116946"/>
                </a:cxn>
                <a:cxn ang="0">
                  <a:pos x="1066" y="116946"/>
                </a:cxn>
                <a:cxn ang="0">
                  <a:pos x="0" y="118533"/>
                </a:cxn>
                <a:cxn ang="0">
                  <a:pos x="0" y="120121"/>
                </a:cxn>
                <a:cxn ang="0">
                  <a:pos x="0" y="121708"/>
                </a:cxn>
                <a:cxn ang="0">
                  <a:pos x="1066" y="122237"/>
                </a:cxn>
                <a:cxn ang="0">
                  <a:pos x="2132" y="123825"/>
                </a:cxn>
                <a:cxn ang="0">
                  <a:pos x="3199" y="123825"/>
                </a:cxn>
                <a:cxn ang="0">
                  <a:pos x="4265" y="123825"/>
                </a:cxn>
                <a:cxn ang="0">
                  <a:pos x="5864" y="122237"/>
                </a:cxn>
                <a:cxn ang="0">
                  <a:pos x="5864" y="122237"/>
                </a:cxn>
                <a:cxn ang="0">
                  <a:pos x="20258" y="104775"/>
                </a:cxn>
                <a:cxn ang="0">
                  <a:pos x="36252" y="88900"/>
                </a:cxn>
                <a:cxn ang="0">
                  <a:pos x="52778" y="74083"/>
                </a:cxn>
                <a:cxn ang="0">
                  <a:pos x="69838" y="59796"/>
                </a:cxn>
                <a:cxn ang="0">
                  <a:pos x="86898" y="46038"/>
                </a:cxn>
                <a:cxn ang="0">
                  <a:pos x="105024" y="33338"/>
                </a:cxn>
                <a:cxn ang="0">
                  <a:pos x="141276" y="6350"/>
                </a:cxn>
                <a:cxn ang="0">
                  <a:pos x="141276" y="6350"/>
                </a:cxn>
                <a:cxn ang="0">
                  <a:pos x="142875" y="5821"/>
                </a:cxn>
                <a:cxn ang="0">
                  <a:pos x="142875" y="4233"/>
                </a:cxn>
                <a:cxn ang="0">
                  <a:pos x="142875" y="3175"/>
                </a:cxn>
                <a:cxn ang="0">
                  <a:pos x="142875" y="1588"/>
                </a:cxn>
                <a:cxn ang="0">
                  <a:pos x="141276" y="1058"/>
                </a:cxn>
                <a:cxn ang="0">
                  <a:pos x="140209" y="0"/>
                </a:cxn>
                <a:cxn ang="0">
                  <a:pos x="139143" y="0"/>
                </a:cxn>
                <a:cxn ang="0">
                  <a:pos x="137544" y="1058"/>
                </a:cxn>
                <a:cxn ang="0">
                  <a:pos x="137544" y="1058"/>
                </a:cxn>
              </a:cxnLst>
              <a:rect l="0" t="0" r="0" b="0"/>
              <a:pathLst>
                <a:path w="268" h="234">
                  <a:moveTo>
                    <a:pt x="258" y="2"/>
                  </a:moveTo>
                  <a:lnTo>
                    <a:pt x="258" y="2"/>
                  </a:lnTo>
                  <a:lnTo>
                    <a:pt x="189" y="50"/>
                  </a:lnTo>
                  <a:lnTo>
                    <a:pt x="155" y="76"/>
                  </a:lnTo>
                  <a:lnTo>
                    <a:pt x="122" y="102"/>
                  </a:lnTo>
                  <a:lnTo>
                    <a:pt x="90" y="131"/>
                  </a:lnTo>
                  <a:lnTo>
                    <a:pt x="59" y="159"/>
                  </a:lnTo>
                  <a:lnTo>
                    <a:pt x="30" y="189"/>
                  </a:lnTo>
                  <a:lnTo>
                    <a:pt x="2" y="221"/>
                  </a:lnTo>
                  <a:lnTo>
                    <a:pt x="2" y="221"/>
                  </a:lnTo>
                  <a:lnTo>
                    <a:pt x="0" y="224"/>
                  </a:lnTo>
                  <a:lnTo>
                    <a:pt x="0" y="227"/>
                  </a:lnTo>
                  <a:lnTo>
                    <a:pt x="0" y="230"/>
                  </a:lnTo>
                  <a:lnTo>
                    <a:pt x="2" y="231"/>
                  </a:lnTo>
                  <a:lnTo>
                    <a:pt x="4" y="234"/>
                  </a:lnTo>
                  <a:lnTo>
                    <a:pt x="6" y="234"/>
                  </a:lnTo>
                  <a:lnTo>
                    <a:pt x="8" y="234"/>
                  </a:lnTo>
                  <a:lnTo>
                    <a:pt x="11" y="231"/>
                  </a:lnTo>
                  <a:lnTo>
                    <a:pt x="11" y="231"/>
                  </a:lnTo>
                  <a:lnTo>
                    <a:pt x="38" y="198"/>
                  </a:lnTo>
                  <a:lnTo>
                    <a:pt x="68" y="168"/>
                  </a:lnTo>
                  <a:lnTo>
                    <a:pt x="99" y="140"/>
                  </a:lnTo>
                  <a:lnTo>
                    <a:pt x="131" y="113"/>
                  </a:lnTo>
                  <a:lnTo>
                    <a:pt x="163" y="87"/>
                  </a:lnTo>
                  <a:lnTo>
                    <a:pt x="197" y="63"/>
                  </a:lnTo>
                  <a:lnTo>
                    <a:pt x="265" y="12"/>
                  </a:lnTo>
                  <a:lnTo>
                    <a:pt x="265" y="12"/>
                  </a:lnTo>
                  <a:lnTo>
                    <a:pt x="268" y="11"/>
                  </a:lnTo>
                  <a:lnTo>
                    <a:pt x="268" y="8"/>
                  </a:lnTo>
                  <a:lnTo>
                    <a:pt x="268" y="6"/>
                  </a:lnTo>
                  <a:lnTo>
                    <a:pt x="268" y="3"/>
                  </a:lnTo>
                  <a:lnTo>
                    <a:pt x="265" y="2"/>
                  </a:lnTo>
                  <a:lnTo>
                    <a:pt x="263" y="0"/>
                  </a:lnTo>
                  <a:lnTo>
                    <a:pt x="261" y="0"/>
                  </a:lnTo>
                  <a:lnTo>
                    <a:pt x="258" y="2"/>
                  </a:lnTo>
                  <a:lnTo>
                    <a:pt x="258"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8" name="Freeform 2329"/>
            <p:cNvSpPr/>
            <p:nvPr/>
          </p:nvSpPr>
          <p:spPr>
            <a:xfrm>
              <a:off x="7718426" y="6223000"/>
              <a:ext cx="150813" cy="128588"/>
            </a:xfrm>
            <a:custGeom>
              <a:avLst/>
              <a:gdLst/>
              <a:ahLst/>
              <a:cxnLst>
                <a:cxn ang="0">
                  <a:pos x="145013" y="0"/>
                </a:cxn>
                <a:cxn ang="0">
                  <a:pos x="145013" y="0"/>
                </a:cxn>
                <a:cxn ang="0">
                  <a:pos x="124447" y="10138"/>
                </a:cxn>
                <a:cxn ang="0">
                  <a:pos x="114428" y="16007"/>
                </a:cxn>
                <a:cxn ang="0">
                  <a:pos x="104409" y="21876"/>
                </a:cxn>
                <a:cxn ang="0">
                  <a:pos x="104409" y="21876"/>
                </a:cxn>
                <a:cxn ang="0">
                  <a:pos x="95445" y="28279"/>
                </a:cxn>
                <a:cxn ang="0">
                  <a:pos x="87535" y="35215"/>
                </a:cxn>
                <a:cxn ang="0">
                  <a:pos x="72243" y="50688"/>
                </a:cxn>
                <a:cxn ang="0">
                  <a:pos x="72243" y="50688"/>
                </a:cxn>
                <a:cxn ang="0">
                  <a:pos x="53259" y="67762"/>
                </a:cxn>
                <a:cxn ang="0">
                  <a:pos x="34803" y="85903"/>
                </a:cxn>
                <a:cxn ang="0">
                  <a:pos x="16874" y="104044"/>
                </a:cxn>
                <a:cxn ang="0">
                  <a:pos x="8437" y="112581"/>
                </a:cxn>
                <a:cxn ang="0">
                  <a:pos x="527" y="122719"/>
                </a:cxn>
                <a:cxn ang="0">
                  <a:pos x="527" y="122719"/>
                </a:cxn>
                <a:cxn ang="0">
                  <a:pos x="0" y="124320"/>
                </a:cxn>
                <a:cxn ang="0">
                  <a:pos x="0" y="125920"/>
                </a:cxn>
                <a:cxn ang="0">
                  <a:pos x="0" y="126454"/>
                </a:cxn>
                <a:cxn ang="0">
                  <a:pos x="527" y="128054"/>
                </a:cxn>
                <a:cxn ang="0">
                  <a:pos x="2109" y="128588"/>
                </a:cxn>
                <a:cxn ang="0">
                  <a:pos x="2637" y="128588"/>
                </a:cxn>
                <a:cxn ang="0">
                  <a:pos x="4219" y="128588"/>
                </a:cxn>
                <a:cxn ang="0">
                  <a:pos x="5273" y="128054"/>
                </a:cxn>
                <a:cxn ang="0">
                  <a:pos x="5273" y="128054"/>
                </a:cxn>
                <a:cxn ang="0">
                  <a:pos x="12656" y="119517"/>
                </a:cxn>
                <a:cxn ang="0">
                  <a:pos x="20038" y="111514"/>
                </a:cxn>
                <a:cxn ang="0">
                  <a:pos x="36385" y="95507"/>
                </a:cxn>
                <a:cxn ang="0">
                  <a:pos x="52205" y="80034"/>
                </a:cxn>
                <a:cxn ang="0">
                  <a:pos x="68551" y="64561"/>
                </a:cxn>
                <a:cxn ang="0">
                  <a:pos x="68551" y="64561"/>
                </a:cxn>
                <a:cxn ang="0">
                  <a:pos x="87008" y="45353"/>
                </a:cxn>
                <a:cxn ang="0">
                  <a:pos x="97027" y="36816"/>
                </a:cxn>
                <a:cxn ang="0">
                  <a:pos x="107573" y="28279"/>
                </a:cxn>
                <a:cxn ang="0">
                  <a:pos x="107573" y="28279"/>
                </a:cxn>
                <a:cxn ang="0">
                  <a:pos x="117592" y="21876"/>
                </a:cxn>
                <a:cxn ang="0">
                  <a:pos x="127611" y="16540"/>
                </a:cxn>
                <a:cxn ang="0">
                  <a:pos x="148704" y="6403"/>
                </a:cxn>
                <a:cxn ang="0">
                  <a:pos x="148704" y="6403"/>
                </a:cxn>
                <a:cxn ang="0">
                  <a:pos x="150286" y="5869"/>
                </a:cxn>
                <a:cxn ang="0">
                  <a:pos x="150813" y="4268"/>
                </a:cxn>
                <a:cxn ang="0">
                  <a:pos x="150813" y="2668"/>
                </a:cxn>
                <a:cxn ang="0">
                  <a:pos x="150286" y="2134"/>
                </a:cxn>
                <a:cxn ang="0">
                  <a:pos x="149231" y="534"/>
                </a:cxn>
                <a:cxn ang="0">
                  <a:pos x="147649" y="0"/>
                </a:cxn>
                <a:cxn ang="0">
                  <a:pos x="146594" y="0"/>
                </a:cxn>
                <a:cxn ang="0">
                  <a:pos x="145013" y="0"/>
                </a:cxn>
                <a:cxn ang="0">
                  <a:pos x="145013" y="0"/>
                </a:cxn>
              </a:cxnLst>
              <a:rect l="0" t="0" r="0" b="0"/>
              <a:pathLst>
                <a:path w="286" h="241">
                  <a:moveTo>
                    <a:pt x="275" y="0"/>
                  </a:moveTo>
                  <a:lnTo>
                    <a:pt x="275" y="0"/>
                  </a:lnTo>
                  <a:lnTo>
                    <a:pt x="236" y="19"/>
                  </a:lnTo>
                  <a:lnTo>
                    <a:pt x="217" y="30"/>
                  </a:lnTo>
                  <a:lnTo>
                    <a:pt x="198" y="41"/>
                  </a:lnTo>
                  <a:lnTo>
                    <a:pt x="198" y="41"/>
                  </a:lnTo>
                  <a:lnTo>
                    <a:pt x="181" y="53"/>
                  </a:lnTo>
                  <a:lnTo>
                    <a:pt x="166" y="66"/>
                  </a:lnTo>
                  <a:lnTo>
                    <a:pt x="137" y="95"/>
                  </a:lnTo>
                  <a:lnTo>
                    <a:pt x="137" y="95"/>
                  </a:lnTo>
                  <a:lnTo>
                    <a:pt x="101" y="127"/>
                  </a:lnTo>
                  <a:lnTo>
                    <a:pt x="66" y="161"/>
                  </a:lnTo>
                  <a:lnTo>
                    <a:pt x="32" y="195"/>
                  </a:lnTo>
                  <a:lnTo>
                    <a:pt x="16" y="211"/>
                  </a:lnTo>
                  <a:lnTo>
                    <a:pt x="1" y="230"/>
                  </a:lnTo>
                  <a:lnTo>
                    <a:pt x="1" y="230"/>
                  </a:lnTo>
                  <a:lnTo>
                    <a:pt x="0" y="233"/>
                  </a:lnTo>
                  <a:lnTo>
                    <a:pt x="0" y="236"/>
                  </a:lnTo>
                  <a:lnTo>
                    <a:pt x="0" y="237"/>
                  </a:lnTo>
                  <a:lnTo>
                    <a:pt x="1" y="240"/>
                  </a:lnTo>
                  <a:lnTo>
                    <a:pt x="4" y="241"/>
                  </a:lnTo>
                  <a:lnTo>
                    <a:pt x="5" y="241"/>
                  </a:lnTo>
                  <a:lnTo>
                    <a:pt x="8" y="241"/>
                  </a:lnTo>
                  <a:lnTo>
                    <a:pt x="10" y="240"/>
                  </a:lnTo>
                  <a:lnTo>
                    <a:pt x="10" y="240"/>
                  </a:lnTo>
                  <a:lnTo>
                    <a:pt x="24" y="224"/>
                  </a:lnTo>
                  <a:lnTo>
                    <a:pt x="38" y="209"/>
                  </a:lnTo>
                  <a:lnTo>
                    <a:pt x="69" y="179"/>
                  </a:lnTo>
                  <a:lnTo>
                    <a:pt x="99" y="150"/>
                  </a:lnTo>
                  <a:lnTo>
                    <a:pt x="130" y="121"/>
                  </a:lnTo>
                  <a:lnTo>
                    <a:pt x="130" y="121"/>
                  </a:lnTo>
                  <a:lnTo>
                    <a:pt x="165" y="85"/>
                  </a:lnTo>
                  <a:lnTo>
                    <a:pt x="184" y="69"/>
                  </a:lnTo>
                  <a:lnTo>
                    <a:pt x="204" y="53"/>
                  </a:lnTo>
                  <a:lnTo>
                    <a:pt x="204" y="53"/>
                  </a:lnTo>
                  <a:lnTo>
                    <a:pt x="223" y="41"/>
                  </a:lnTo>
                  <a:lnTo>
                    <a:pt x="242" y="31"/>
                  </a:lnTo>
                  <a:lnTo>
                    <a:pt x="282" y="12"/>
                  </a:lnTo>
                  <a:lnTo>
                    <a:pt x="282" y="12"/>
                  </a:lnTo>
                  <a:lnTo>
                    <a:pt x="285" y="11"/>
                  </a:lnTo>
                  <a:lnTo>
                    <a:pt x="286" y="8"/>
                  </a:lnTo>
                  <a:lnTo>
                    <a:pt x="286" y="5"/>
                  </a:lnTo>
                  <a:lnTo>
                    <a:pt x="285" y="4"/>
                  </a:lnTo>
                  <a:lnTo>
                    <a:pt x="283" y="1"/>
                  </a:lnTo>
                  <a:lnTo>
                    <a:pt x="280" y="0"/>
                  </a:lnTo>
                  <a:lnTo>
                    <a:pt x="278" y="0"/>
                  </a:lnTo>
                  <a:lnTo>
                    <a:pt x="275" y="0"/>
                  </a:lnTo>
                  <a:lnTo>
                    <a:pt x="2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9" name="Freeform 2330"/>
            <p:cNvSpPr/>
            <p:nvPr/>
          </p:nvSpPr>
          <p:spPr>
            <a:xfrm>
              <a:off x="7767639" y="6221413"/>
              <a:ext cx="153988" cy="127000"/>
            </a:xfrm>
            <a:custGeom>
              <a:avLst/>
              <a:gdLst/>
              <a:ahLst/>
              <a:cxnLst>
                <a:cxn ang="0">
                  <a:pos x="147660" y="527"/>
                </a:cxn>
                <a:cxn ang="0">
                  <a:pos x="147660" y="527"/>
                </a:cxn>
                <a:cxn ang="0">
                  <a:pos x="138167" y="7905"/>
                </a:cxn>
                <a:cxn ang="0">
                  <a:pos x="128148" y="13701"/>
                </a:cxn>
                <a:cxn ang="0">
                  <a:pos x="117600" y="20025"/>
                </a:cxn>
                <a:cxn ang="0">
                  <a:pos x="107581" y="25822"/>
                </a:cxn>
                <a:cxn ang="0">
                  <a:pos x="107581" y="25822"/>
                </a:cxn>
                <a:cxn ang="0">
                  <a:pos x="98088" y="32145"/>
                </a:cxn>
                <a:cxn ang="0">
                  <a:pos x="89651" y="38469"/>
                </a:cxn>
                <a:cxn ang="0">
                  <a:pos x="71720" y="52697"/>
                </a:cxn>
                <a:cxn ang="0">
                  <a:pos x="71720" y="52697"/>
                </a:cxn>
                <a:cxn ang="0">
                  <a:pos x="53790" y="69033"/>
                </a:cxn>
                <a:cxn ang="0">
                  <a:pos x="35860" y="85896"/>
                </a:cxn>
                <a:cxn ang="0">
                  <a:pos x="1055" y="120676"/>
                </a:cxn>
                <a:cxn ang="0">
                  <a:pos x="1055" y="120676"/>
                </a:cxn>
                <a:cxn ang="0">
                  <a:pos x="0" y="122257"/>
                </a:cxn>
                <a:cxn ang="0">
                  <a:pos x="0" y="123311"/>
                </a:cxn>
                <a:cxn ang="0">
                  <a:pos x="0" y="124892"/>
                </a:cxn>
                <a:cxn ang="0">
                  <a:pos x="1055" y="125946"/>
                </a:cxn>
                <a:cxn ang="0">
                  <a:pos x="2109" y="126473"/>
                </a:cxn>
                <a:cxn ang="0">
                  <a:pos x="3691" y="127000"/>
                </a:cxn>
                <a:cxn ang="0">
                  <a:pos x="4219" y="127000"/>
                </a:cxn>
                <a:cxn ang="0">
                  <a:pos x="5801" y="125946"/>
                </a:cxn>
                <a:cxn ang="0">
                  <a:pos x="5801" y="125946"/>
                </a:cxn>
                <a:cxn ang="0">
                  <a:pos x="41134" y="91166"/>
                </a:cxn>
                <a:cxn ang="0">
                  <a:pos x="58537" y="74303"/>
                </a:cxn>
                <a:cxn ang="0">
                  <a:pos x="76467" y="57967"/>
                </a:cxn>
                <a:cxn ang="0">
                  <a:pos x="76467" y="57967"/>
                </a:cxn>
                <a:cxn ang="0">
                  <a:pos x="85959" y="50062"/>
                </a:cxn>
                <a:cxn ang="0">
                  <a:pos x="95451" y="43739"/>
                </a:cxn>
                <a:cxn ang="0">
                  <a:pos x="114436" y="31091"/>
                </a:cxn>
                <a:cxn ang="0">
                  <a:pos x="133948" y="18971"/>
                </a:cxn>
                <a:cxn ang="0">
                  <a:pos x="143441" y="12647"/>
                </a:cxn>
                <a:cxn ang="0">
                  <a:pos x="152406" y="5797"/>
                </a:cxn>
                <a:cxn ang="0">
                  <a:pos x="152406" y="5797"/>
                </a:cxn>
                <a:cxn ang="0">
                  <a:pos x="153461" y="4216"/>
                </a:cxn>
                <a:cxn ang="0">
                  <a:pos x="153988" y="3689"/>
                </a:cxn>
                <a:cxn ang="0">
                  <a:pos x="153461" y="2108"/>
                </a:cxn>
                <a:cxn ang="0">
                  <a:pos x="152406" y="527"/>
                </a:cxn>
                <a:cxn ang="0">
                  <a:pos x="151879" y="0"/>
                </a:cxn>
                <a:cxn ang="0">
                  <a:pos x="150297" y="0"/>
                </a:cxn>
                <a:cxn ang="0">
                  <a:pos x="148714" y="0"/>
                </a:cxn>
                <a:cxn ang="0">
                  <a:pos x="147660" y="527"/>
                </a:cxn>
                <a:cxn ang="0">
                  <a:pos x="147660" y="527"/>
                </a:cxn>
              </a:cxnLst>
              <a:rect l="0" t="0" r="0" b="0"/>
              <a:pathLst>
                <a:path w="292" h="241">
                  <a:moveTo>
                    <a:pt x="280" y="1"/>
                  </a:moveTo>
                  <a:lnTo>
                    <a:pt x="280" y="1"/>
                  </a:lnTo>
                  <a:lnTo>
                    <a:pt x="262" y="15"/>
                  </a:lnTo>
                  <a:lnTo>
                    <a:pt x="243" y="26"/>
                  </a:lnTo>
                  <a:lnTo>
                    <a:pt x="223" y="38"/>
                  </a:lnTo>
                  <a:lnTo>
                    <a:pt x="204" y="49"/>
                  </a:lnTo>
                  <a:lnTo>
                    <a:pt x="204" y="49"/>
                  </a:lnTo>
                  <a:lnTo>
                    <a:pt x="186" y="61"/>
                  </a:lnTo>
                  <a:lnTo>
                    <a:pt x="170" y="73"/>
                  </a:lnTo>
                  <a:lnTo>
                    <a:pt x="136" y="100"/>
                  </a:lnTo>
                  <a:lnTo>
                    <a:pt x="136" y="100"/>
                  </a:lnTo>
                  <a:lnTo>
                    <a:pt x="102" y="131"/>
                  </a:lnTo>
                  <a:lnTo>
                    <a:pt x="68" y="163"/>
                  </a:lnTo>
                  <a:lnTo>
                    <a:pt x="2" y="229"/>
                  </a:lnTo>
                  <a:lnTo>
                    <a:pt x="2" y="229"/>
                  </a:lnTo>
                  <a:lnTo>
                    <a:pt x="0" y="232"/>
                  </a:lnTo>
                  <a:lnTo>
                    <a:pt x="0" y="234"/>
                  </a:lnTo>
                  <a:lnTo>
                    <a:pt x="0" y="237"/>
                  </a:lnTo>
                  <a:lnTo>
                    <a:pt x="2" y="239"/>
                  </a:lnTo>
                  <a:lnTo>
                    <a:pt x="4" y="240"/>
                  </a:lnTo>
                  <a:lnTo>
                    <a:pt x="7" y="241"/>
                  </a:lnTo>
                  <a:lnTo>
                    <a:pt x="8" y="241"/>
                  </a:lnTo>
                  <a:lnTo>
                    <a:pt x="11" y="239"/>
                  </a:lnTo>
                  <a:lnTo>
                    <a:pt x="11" y="239"/>
                  </a:lnTo>
                  <a:lnTo>
                    <a:pt x="78" y="173"/>
                  </a:lnTo>
                  <a:lnTo>
                    <a:pt x="111" y="141"/>
                  </a:lnTo>
                  <a:lnTo>
                    <a:pt x="145" y="110"/>
                  </a:lnTo>
                  <a:lnTo>
                    <a:pt x="145" y="110"/>
                  </a:lnTo>
                  <a:lnTo>
                    <a:pt x="163" y="95"/>
                  </a:lnTo>
                  <a:lnTo>
                    <a:pt x="181" y="83"/>
                  </a:lnTo>
                  <a:lnTo>
                    <a:pt x="217" y="59"/>
                  </a:lnTo>
                  <a:lnTo>
                    <a:pt x="254" y="36"/>
                  </a:lnTo>
                  <a:lnTo>
                    <a:pt x="272" y="24"/>
                  </a:lnTo>
                  <a:lnTo>
                    <a:pt x="289" y="11"/>
                  </a:lnTo>
                  <a:lnTo>
                    <a:pt x="289" y="11"/>
                  </a:lnTo>
                  <a:lnTo>
                    <a:pt x="291" y="8"/>
                  </a:lnTo>
                  <a:lnTo>
                    <a:pt x="292" y="7"/>
                  </a:lnTo>
                  <a:lnTo>
                    <a:pt x="291" y="4"/>
                  </a:lnTo>
                  <a:lnTo>
                    <a:pt x="289" y="1"/>
                  </a:lnTo>
                  <a:lnTo>
                    <a:pt x="288" y="0"/>
                  </a:lnTo>
                  <a:lnTo>
                    <a:pt x="285" y="0"/>
                  </a:lnTo>
                  <a:lnTo>
                    <a:pt x="282" y="0"/>
                  </a:lnTo>
                  <a:lnTo>
                    <a:pt x="280" y="1"/>
                  </a:lnTo>
                  <a:lnTo>
                    <a:pt x="28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0" name="Freeform 2331"/>
            <p:cNvSpPr/>
            <p:nvPr/>
          </p:nvSpPr>
          <p:spPr>
            <a:xfrm>
              <a:off x="7802564" y="6237288"/>
              <a:ext cx="125413" cy="109538"/>
            </a:xfrm>
            <a:custGeom>
              <a:avLst/>
              <a:gdLst/>
              <a:ahLst/>
              <a:cxnLst>
                <a:cxn ang="0">
                  <a:pos x="120650" y="0"/>
                </a:cxn>
                <a:cxn ang="0">
                  <a:pos x="120650" y="0"/>
                </a:cxn>
                <a:cxn ang="0">
                  <a:pos x="104775" y="10687"/>
                </a:cxn>
                <a:cxn ang="0">
                  <a:pos x="89430" y="21908"/>
                </a:cxn>
                <a:cxn ang="0">
                  <a:pos x="75142" y="33129"/>
                </a:cxn>
                <a:cxn ang="0">
                  <a:pos x="60325" y="45418"/>
                </a:cxn>
                <a:cxn ang="0">
                  <a:pos x="60325" y="45418"/>
                </a:cxn>
                <a:cxn ang="0">
                  <a:pos x="43392" y="60914"/>
                </a:cxn>
                <a:cxn ang="0">
                  <a:pos x="26988" y="75875"/>
                </a:cxn>
                <a:cxn ang="0">
                  <a:pos x="26988" y="75875"/>
                </a:cxn>
                <a:cxn ang="0">
                  <a:pos x="20638" y="82821"/>
                </a:cxn>
                <a:cxn ang="0">
                  <a:pos x="14288" y="89768"/>
                </a:cxn>
                <a:cxn ang="0">
                  <a:pos x="7938" y="97248"/>
                </a:cxn>
                <a:cxn ang="0">
                  <a:pos x="1058" y="103660"/>
                </a:cxn>
                <a:cxn ang="0">
                  <a:pos x="1058" y="103660"/>
                </a:cxn>
                <a:cxn ang="0">
                  <a:pos x="0" y="105263"/>
                </a:cxn>
                <a:cxn ang="0">
                  <a:pos x="0" y="106332"/>
                </a:cxn>
                <a:cxn ang="0">
                  <a:pos x="0" y="107401"/>
                </a:cxn>
                <a:cxn ang="0">
                  <a:pos x="1058" y="108469"/>
                </a:cxn>
                <a:cxn ang="0">
                  <a:pos x="2117" y="109538"/>
                </a:cxn>
                <a:cxn ang="0">
                  <a:pos x="3175" y="109538"/>
                </a:cxn>
                <a:cxn ang="0">
                  <a:pos x="4763" y="109538"/>
                </a:cxn>
                <a:cxn ang="0">
                  <a:pos x="6350" y="108469"/>
                </a:cxn>
                <a:cxn ang="0">
                  <a:pos x="6350" y="108469"/>
                </a:cxn>
                <a:cxn ang="0">
                  <a:pos x="12171" y="103660"/>
                </a:cxn>
                <a:cxn ang="0">
                  <a:pos x="16933" y="97248"/>
                </a:cxn>
                <a:cxn ang="0">
                  <a:pos x="26988" y="84959"/>
                </a:cxn>
                <a:cxn ang="0">
                  <a:pos x="26988" y="84959"/>
                </a:cxn>
                <a:cxn ang="0">
                  <a:pos x="34396" y="78012"/>
                </a:cxn>
                <a:cxn ang="0">
                  <a:pos x="41275" y="71600"/>
                </a:cxn>
                <a:cxn ang="0">
                  <a:pos x="56092" y="59311"/>
                </a:cxn>
                <a:cxn ang="0">
                  <a:pos x="56092" y="59311"/>
                </a:cxn>
                <a:cxn ang="0">
                  <a:pos x="72496" y="44884"/>
                </a:cxn>
                <a:cxn ang="0">
                  <a:pos x="88900" y="30991"/>
                </a:cxn>
                <a:cxn ang="0">
                  <a:pos x="105834" y="18167"/>
                </a:cxn>
                <a:cxn ang="0">
                  <a:pos x="123825" y="6412"/>
                </a:cxn>
                <a:cxn ang="0">
                  <a:pos x="123825" y="6412"/>
                </a:cxn>
                <a:cxn ang="0">
                  <a:pos x="125413" y="4809"/>
                </a:cxn>
                <a:cxn ang="0">
                  <a:pos x="125413" y="4275"/>
                </a:cxn>
                <a:cxn ang="0">
                  <a:pos x="125413" y="2672"/>
                </a:cxn>
                <a:cxn ang="0">
                  <a:pos x="125413" y="1603"/>
                </a:cxn>
                <a:cxn ang="0">
                  <a:pos x="123825" y="534"/>
                </a:cxn>
                <a:cxn ang="0">
                  <a:pos x="123296" y="0"/>
                </a:cxn>
                <a:cxn ang="0">
                  <a:pos x="121709" y="0"/>
                </a:cxn>
                <a:cxn ang="0">
                  <a:pos x="120650" y="0"/>
                </a:cxn>
                <a:cxn ang="0">
                  <a:pos x="120650" y="0"/>
                </a:cxn>
              </a:cxnLst>
              <a:rect l="0" t="0" r="0" b="0"/>
              <a:pathLst>
                <a:path w="237" h="205">
                  <a:moveTo>
                    <a:pt x="228" y="0"/>
                  </a:moveTo>
                  <a:lnTo>
                    <a:pt x="228" y="0"/>
                  </a:lnTo>
                  <a:lnTo>
                    <a:pt x="198" y="20"/>
                  </a:lnTo>
                  <a:lnTo>
                    <a:pt x="169" y="41"/>
                  </a:lnTo>
                  <a:lnTo>
                    <a:pt x="142" y="62"/>
                  </a:lnTo>
                  <a:lnTo>
                    <a:pt x="114" y="85"/>
                  </a:lnTo>
                  <a:lnTo>
                    <a:pt x="114" y="85"/>
                  </a:lnTo>
                  <a:lnTo>
                    <a:pt x="82" y="114"/>
                  </a:lnTo>
                  <a:lnTo>
                    <a:pt x="51" y="142"/>
                  </a:lnTo>
                  <a:lnTo>
                    <a:pt x="51" y="142"/>
                  </a:lnTo>
                  <a:lnTo>
                    <a:pt x="39" y="155"/>
                  </a:lnTo>
                  <a:lnTo>
                    <a:pt x="27" y="168"/>
                  </a:lnTo>
                  <a:lnTo>
                    <a:pt x="15" y="182"/>
                  </a:lnTo>
                  <a:lnTo>
                    <a:pt x="2" y="194"/>
                  </a:lnTo>
                  <a:lnTo>
                    <a:pt x="2" y="194"/>
                  </a:lnTo>
                  <a:lnTo>
                    <a:pt x="0" y="197"/>
                  </a:lnTo>
                  <a:lnTo>
                    <a:pt x="0" y="199"/>
                  </a:lnTo>
                  <a:lnTo>
                    <a:pt x="0" y="201"/>
                  </a:lnTo>
                  <a:lnTo>
                    <a:pt x="2" y="203"/>
                  </a:lnTo>
                  <a:lnTo>
                    <a:pt x="4" y="205"/>
                  </a:lnTo>
                  <a:lnTo>
                    <a:pt x="6" y="205"/>
                  </a:lnTo>
                  <a:lnTo>
                    <a:pt x="9" y="205"/>
                  </a:lnTo>
                  <a:lnTo>
                    <a:pt x="12" y="203"/>
                  </a:lnTo>
                  <a:lnTo>
                    <a:pt x="12" y="203"/>
                  </a:lnTo>
                  <a:lnTo>
                    <a:pt x="23" y="194"/>
                  </a:lnTo>
                  <a:lnTo>
                    <a:pt x="32" y="182"/>
                  </a:lnTo>
                  <a:lnTo>
                    <a:pt x="51" y="159"/>
                  </a:lnTo>
                  <a:lnTo>
                    <a:pt x="51" y="159"/>
                  </a:lnTo>
                  <a:lnTo>
                    <a:pt x="65" y="146"/>
                  </a:lnTo>
                  <a:lnTo>
                    <a:pt x="78" y="134"/>
                  </a:lnTo>
                  <a:lnTo>
                    <a:pt x="106" y="111"/>
                  </a:lnTo>
                  <a:lnTo>
                    <a:pt x="106" y="111"/>
                  </a:lnTo>
                  <a:lnTo>
                    <a:pt x="137" y="84"/>
                  </a:lnTo>
                  <a:lnTo>
                    <a:pt x="168" y="58"/>
                  </a:lnTo>
                  <a:lnTo>
                    <a:pt x="200" y="34"/>
                  </a:lnTo>
                  <a:lnTo>
                    <a:pt x="234" y="12"/>
                  </a:lnTo>
                  <a:lnTo>
                    <a:pt x="234" y="12"/>
                  </a:lnTo>
                  <a:lnTo>
                    <a:pt x="237" y="9"/>
                  </a:lnTo>
                  <a:lnTo>
                    <a:pt x="237" y="8"/>
                  </a:lnTo>
                  <a:lnTo>
                    <a:pt x="237" y="5"/>
                  </a:lnTo>
                  <a:lnTo>
                    <a:pt x="237" y="3"/>
                  </a:lnTo>
                  <a:lnTo>
                    <a:pt x="234" y="1"/>
                  </a:lnTo>
                  <a:lnTo>
                    <a:pt x="233" y="0"/>
                  </a:lnTo>
                  <a:lnTo>
                    <a:pt x="230" y="0"/>
                  </a:lnTo>
                  <a:lnTo>
                    <a:pt x="228" y="0"/>
                  </a:lnTo>
                  <a:lnTo>
                    <a:pt x="228"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1" name="Freeform 2332"/>
            <p:cNvSpPr/>
            <p:nvPr/>
          </p:nvSpPr>
          <p:spPr>
            <a:xfrm>
              <a:off x="7854951" y="6226175"/>
              <a:ext cx="125413" cy="117475"/>
            </a:xfrm>
            <a:custGeom>
              <a:avLst/>
              <a:gdLst/>
              <a:ahLst/>
              <a:cxnLst>
                <a:cxn ang="0">
                  <a:pos x="119592" y="1573"/>
                </a:cxn>
                <a:cxn ang="0">
                  <a:pos x="119592" y="1573"/>
                </a:cxn>
                <a:cxn ang="0">
                  <a:pos x="103188" y="16258"/>
                </a:cxn>
                <a:cxn ang="0">
                  <a:pos x="86255" y="30418"/>
                </a:cxn>
                <a:cxn ang="0">
                  <a:pos x="69321" y="44578"/>
                </a:cxn>
                <a:cxn ang="0">
                  <a:pos x="52917" y="59786"/>
                </a:cxn>
                <a:cxn ang="0">
                  <a:pos x="52917" y="59786"/>
                </a:cxn>
                <a:cxn ang="0">
                  <a:pos x="46567" y="66080"/>
                </a:cxn>
                <a:cxn ang="0">
                  <a:pos x="39158" y="71849"/>
                </a:cxn>
                <a:cxn ang="0">
                  <a:pos x="24342" y="83911"/>
                </a:cxn>
                <a:cxn ang="0">
                  <a:pos x="16933" y="91253"/>
                </a:cxn>
                <a:cxn ang="0">
                  <a:pos x="10583" y="97546"/>
                </a:cxn>
                <a:cxn ang="0">
                  <a:pos x="4763" y="104364"/>
                </a:cxn>
                <a:cxn ang="0">
                  <a:pos x="529" y="112231"/>
                </a:cxn>
                <a:cxn ang="0">
                  <a:pos x="529" y="112231"/>
                </a:cxn>
                <a:cxn ang="0">
                  <a:pos x="0" y="113804"/>
                </a:cxn>
                <a:cxn ang="0">
                  <a:pos x="0" y="115377"/>
                </a:cxn>
                <a:cxn ang="0">
                  <a:pos x="529" y="115902"/>
                </a:cxn>
                <a:cxn ang="0">
                  <a:pos x="2117" y="117475"/>
                </a:cxn>
                <a:cxn ang="0">
                  <a:pos x="3704" y="117475"/>
                </a:cxn>
                <a:cxn ang="0">
                  <a:pos x="4233" y="117475"/>
                </a:cxn>
                <a:cxn ang="0">
                  <a:pos x="5821" y="117475"/>
                </a:cxn>
                <a:cxn ang="0">
                  <a:pos x="6350" y="115902"/>
                </a:cxn>
                <a:cxn ang="0">
                  <a:pos x="6350" y="115902"/>
                </a:cxn>
                <a:cxn ang="0">
                  <a:pos x="8467" y="112231"/>
                </a:cxn>
                <a:cxn ang="0">
                  <a:pos x="10583" y="108559"/>
                </a:cxn>
                <a:cxn ang="0">
                  <a:pos x="16933" y="102266"/>
                </a:cxn>
                <a:cxn ang="0">
                  <a:pos x="29104" y="91253"/>
                </a:cxn>
                <a:cxn ang="0">
                  <a:pos x="29104" y="91253"/>
                </a:cxn>
                <a:cxn ang="0">
                  <a:pos x="43392" y="78142"/>
                </a:cxn>
                <a:cxn ang="0">
                  <a:pos x="58209" y="64506"/>
                </a:cxn>
                <a:cxn ang="0">
                  <a:pos x="58209" y="64506"/>
                </a:cxn>
                <a:cxn ang="0">
                  <a:pos x="74613" y="49822"/>
                </a:cxn>
                <a:cxn ang="0">
                  <a:pos x="91017" y="35662"/>
                </a:cxn>
                <a:cxn ang="0">
                  <a:pos x="108480" y="21502"/>
                </a:cxn>
                <a:cxn ang="0">
                  <a:pos x="124884" y="6293"/>
                </a:cxn>
                <a:cxn ang="0">
                  <a:pos x="124884" y="6293"/>
                </a:cxn>
                <a:cxn ang="0">
                  <a:pos x="125413" y="4720"/>
                </a:cxn>
                <a:cxn ang="0">
                  <a:pos x="125413" y="3671"/>
                </a:cxn>
                <a:cxn ang="0">
                  <a:pos x="125413" y="2098"/>
                </a:cxn>
                <a:cxn ang="0">
                  <a:pos x="124884" y="1573"/>
                </a:cxn>
                <a:cxn ang="0">
                  <a:pos x="123296" y="524"/>
                </a:cxn>
                <a:cxn ang="0">
                  <a:pos x="121709" y="0"/>
                </a:cxn>
                <a:cxn ang="0">
                  <a:pos x="121180" y="0"/>
                </a:cxn>
                <a:cxn ang="0">
                  <a:pos x="119592" y="1573"/>
                </a:cxn>
                <a:cxn ang="0">
                  <a:pos x="119592" y="1573"/>
                </a:cxn>
              </a:cxnLst>
              <a:rect l="0" t="0" r="0" b="0"/>
              <a:pathLst>
                <a:path w="237" h="224">
                  <a:moveTo>
                    <a:pt x="226" y="3"/>
                  </a:moveTo>
                  <a:lnTo>
                    <a:pt x="226" y="3"/>
                  </a:lnTo>
                  <a:lnTo>
                    <a:pt x="195" y="31"/>
                  </a:lnTo>
                  <a:lnTo>
                    <a:pt x="163" y="58"/>
                  </a:lnTo>
                  <a:lnTo>
                    <a:pt x="131" y="85"/>
                  </a:lnTo>
                  <a:lnTo>
                    <a:pt x="100" y="114"/>
                  </a:lnTo>
                  <a:lnTo>
                    <a:pt x="100" y="114"/>
                  </a:lnTo>
                  <a:lnTo>
                    <a:pt x="88" y="126"/>
                  </a:lnTo>
                  <a:lnTo>
                    <a:pt x="74" y="137"/>
                  </a:lnTo>
                  <a:lnTo>
                    <a:pt x="46" y="160"/>
                  </a:lnTo>
                  <a:lnTo>
                    <a:pt x="32" y="174"/>
                  </a:lnTo>
                  <a:lnTo>
                    <a:pt x="20" y="186"/>
                  </a:lnTo>
                  <a:lnTo>
                    <a:pt x="9" y="199"/>
                  </a:lnTo>
                  <a:lnTo>
                    <a:pt x="1" y="214"/>
                  </a:lnTo>
                  <a:lnTo>
                    <a:pt x="1" y="214"/>
                  </a:lnTo>
                  <a:lnTo>
                    <a:pt x="0" y="217"/>
                  </a:lnTo>
                  <a:lnTo>
                    <a:pt x="0" y="220"/>
                  </a:lnTo>
                  <a:lnTo>
                    <a:pt x="1" y="221"/>
                  </a:lnTo>
                  <a:lnTo>
                    <a:pt x="4" y="224"/>
                  </a:lnTo>
                  <a:lnTo>
                    <a:pt x="7" y="224"/>
                  </a:lnTo>
                  <a:lnTo>
                    <a:pt x="8" y="224"/>
                  </a:lnTo>
                  <a:lnTo>
                    <a:pt x="11" y="224"/>
                  </a:lnTo>
                  <a:lnTo>
                    <a:pt x="12" y="221"/>
                  </a:lnTo>
                  <a:lnTo>
                    <a:pt x="12" y="221"/>
                  </a:lnTo>
                  <a:lnTo>
                    <a:pt x="16" y="214"/>
                  </a:lnTo>
                  <a:lnTo>
                    <a:pt x="20" y="207"/>
                  </a:lnTo>
                  <a:lnTo>
                    <a:pt x="32" y="195"/>
                  </a:lnTo>
                  <a:lnTo>
                    <a:pt x="55" y="174"/>
                  </a:lnTo>
                  <a:lnTo>
                    <a:pt x="55" y="174"/>
                  </a:lnTo>
                  <a:lnTo>
                    <a:pt x="82" y="149"/>
                  </a:lnTo>
                  <a:lnTo>
                    <a:pt x="110" y="123"/>
                  </a:lnTo>
                  <a:lnTo>
                    <a:pt x="110" y="123"/>
                  </a:lnTo>
                  <a:lnTo>
                    <a:pt x="141" y="95"/>
                  </a:lnTo>
                  <a:lnTo>
                    <a:pt x="172" y="68"/>
                  </a:lnTo>
                  <a:lnTo>
                    <a:pt x="205" y="41"/>
                  </a:lnTo>
                  <a:lnTo>
                    <a:pt x="236" y="12"/>
                  </a:lnTo>
                  <a:lnTo>
                    <a:pt x="236" y="12"/>
                  </a:lnTo>
                  <a:lnTo>
                    <a:pt x="237" y="9"/>
                  </a:lnTo>
                  <a:lnTo>
                    <a:pt x="237" y="7"/>
                  </a:lnTo>
                  <a:lnTo>
                    <a:pt x="237" y="4"/>
                  </a:lnTo>
                  <a:lnTo>
                    <a:pt x="236" y="3"/>
                  </a:lnTo>
                  <a:lnTo>
                    <a:pt x="233" y="1"/>
                  </a:lnTo>
                  <a:lnTo>
                    <a:pt x="230" y="0"/>
                  </a:lnTo>
                  <a:lnTo>
                    <a:pt x="229" y="0"/>
                  </a:lnTo>
                  <a:lnTo>
                    <a:pt x="226" y="3"/>
                  </a:lnTo>
                  <a:lnTo>
                    <a:pt x="22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2" name="Freeform 2333"/>
            <p:cNvSpPr/>
            <p:nvPr/>
          </p:nvSpPr>
          <p:spPr>
            <a:xfrm>
              <a:off x="7886701" y="6216650"/>
              <a:ext cx="144463" cy="120650"/>
            </a:xfrm>
            <a:custGeom>
              <a:avLst/>
              <a:gdLst/>
              <a:ahLst/>
              <a:cxnLst>
                <a:cxn ang="0">
                  <a:pos x="138663" y="1058"/>
                </a:cxn>
                <a:cxn ang="0">
                  <a:pos x="138663" y="1058"/>
                </a:cxn>
                <a:cxn ang="0">
                  <a:pos x="127591" y="6350"/>
                </a:cxn>
                <a:cxn ang="0">
                  <a:pos x="116519" y="13229"/>
                </a:cxn>
                <a:cxn ang="0">
                  <a:pos x="106502" y="20108"/>
                </a:cxn>
                <a:cxn ang="0">
                  <a:pos x="96484" y="28046"/>
                </a:cxn>
                <a:cxn ang="0">
                  <a:pos x="77504" y="43921"/>
                </a:cxn>
                <a:cxn ang="0">
                  <a:pos x="57996" y="60325"/>
                </a:cxn>
                <a:cxn ang="0">
                  <a:pos x="57996" y="60325"/>
                </a:cxn>
                <a:cxn ang="0">
                  <a:pos x="35325" y="79904"/>
                </a:cxn>
                <a:cxn ang="0">
                  <a:pos x="12654" y="100542"/>
                </a:cxn>
                <a:cxn ang="0">
                  <a:pos x="12654" y="100542"/>
                </a:cxn>
                <a:cxn ang="0">
                  <a:pos x="5272" y="107950"/>
                </a:cxn>
                <a:cxn ang="0">
                  <a:pos x="1582" y="112712"/>
                </a:cxn>
                <a:cxn ang="0">
                  <a:pos x="0" y="114829"/>
                </a:cxn>
                <a:cxn ang="0">
                  <a:pos x="0" y="116946"/>
                </a:cxn>
                <a:cxn ang="0">
                  <a:pos x="0" y="116946"/>
                </a:cxn>
                <a:cxn ang="0">
                  <a:pos x="527" y="119062"/>
                </a:cxn>
                <a:cxn ang="0">
                  <a:pos x="1582" y="120121"/>
                </a:cxn>
                <a:cxn ang="0">
                  <a:pos x="2636" y="120650"/>
                </a:cxn>
                <a:cxn ang="0">
                  <a:pos x="3691" y="120650"/>
                </a:cxn>
                <a:cxn ang="0">
                  <a:pos x="5272" y="120650"/>
                </a:cxn>
                <a:cxn ang="0">
                  <a:pos x="6327" y="120121"/>
                </a:cxn>
                <a:cxn ang="0">
                  <a:pos x="7381" y="119062"/>
                </a:cxn>
                <a:cxn ang="0">
                  <a:pos x="7381" y="116946"/>
                </a:cxn>
                <a:cxn ang="0">
                  <a:pos x="7381" y="116946"/>
                </a:cxn>
                <a:cxn ang="0">
                  <a:pos x="7909" y="115887"/>
                </a:cxn>
                <a:cxn ang="0">
                  <a:pos x="10018" y="112712"/>
                </a:cxn>
                <a:cxn ang="0">
                  <a:pos x="16344" y="106362"/>
                </a:cxn>
                <a:cxn ang="0">
                  <a:pos x="27944" y="96308"/>
                </a:cxn>
                <a:cxn ang="0">
                  <a:pos x="27944" y="96308"/>
                </a:cxn>
                <a:cxn ang="0">
                  <a:pos x="47451" y="78317"/>
                </a:cxn>
                <a:cxn ang="0">
                  <a:pos x="67486" y="61912"/>
                </a:cxn>
                <a:cxn ang="0">
                  <a:pos x="67486" y="61912"/>
                </a:cxn>
                <a:cxn ang="0">
                  <a:pos x="85412" y="46567"/>
                </a:cxn>
                <a:cxn ang="0">
                  <a:pos x="102811" y="31750"/>
                </a:cxn>
                <a:cxn ang="0">
                  <a:pos x="112302" y="24342"/>
                </a:cxn>
                <a:cxn ang="0">
                  <a:pos x="122319" y="17992"/>
                </a:cxn>
                <a:cxn ang="0">
                  <a:pos x="132337" y="12171"/>
                </a:cxn>
                <a:cxn ang="0">
                  <a:pos x="142354" y="6350"/>
                </a:cxn>
                <a:cxn ang="0">
                  <a:pos x="142354" y="6350"/>
                </a:cxn>
                <a:cxn ang="0">
                  <a:pos x="143936" y="5821"/>
                </a:cxn>
                <a:cxn ang="0">
                  <a:pos x="144463" y="4233"/>
                </a:cxn>
                <a:cxn ang="0">
                  <a:pos x="144463" y="3175"/>
                </a:cxn>
                <a:cxn ang="0">
                  <a:pos x="143936" y="2117"/>
                </a:cxn>
                <a:cxn ang="0">
                  <a:pos x="142881" y="1058"/>
                </a:cxn>
                <a:cxn ang="0">
                  <a:pos x="141827" y="0"/>
                </a:cxn>
                <a:cxn ang="0">
                  <a:pos x="140245" y="0"/>
                </a:cxn>
                <a:cxn ang="0">
                  <a:pos x="138663" y="1058"/>
                </a:cxn>
                <a:cxn ang="0">
                  <a:pos x="138663" y="1058"/>
                </a:cxn>
              </a:cxnLst>
              <a:rect l="0" t="0" r="0" b="0"/>
              <a:pathLst>
                <a:path w="274" h="228">
                  <a:moveTo>
                    <a:pt x="263" y="2"/>
                  </a:moveTo>
                  <a:lnTo>
                    <a:pt x="263" y="2"/>
                  </a:lnTo>
                  <a:lnTo>
                    <a:pt x="242" y="12"/>
                  </a:lnTo>
                  <a:lnTo>
                    <a:pt x="221" y="25"/>
                  </a:lnTo>
                  <a:lnTo>
                    <a:pt x="202" y="38"/>
                  </a:lnTo>
                  <a:lnTo>
                    <a:pt x="183" y="53"/>
                  </a:lnTo>
                  <a:lnTo>
                    <a:pt x="147" y="83"/>
                  </a:lnTo>
                  <a:lnTo>
                    <a:pt x="110" y="114"/>
                  </a:lnTo>
                  <a:lnTo>
                    <a:pt x="110" y="114"/>
                  </a:lnTo>
                  <a:lnTo>
                    <a:pt x="67" y="151"/>
                  </a:lnTo>
                  <a:lnTo>
                    <a:pt x="24" y="190"/>
                  </a:lnTo>
                  <a:lnTo>
                    <a:pt x="24" y="190"/>
                  </a:lnTo>
                  <a:lnTo>
                    <a:pt x="10" y="204"/>
                  </a:lnTo>
                  <a:lnTo>
                    <a:pt x="3" y="213"/>
                  </a:lnTo>
                  <a:lnTo>
                    <a:pt x="0" y="217"/>
                  </a:lnTo>
                  <a:lnTo>
                    <a:pt x="0" y="221"/>
                  </a:lnTo>
                  <a:lnTo>
                    <a:pt x="0" y="221"/>
                  </a:lnTo>
                  <a:lnTo>
                    <a:pt x="1" y="225"/>
                  </a:lnTo>
                  <a:lnTo>
                    <a:pt x="3" y="227"/>
                  </a:lnTo>
                  <a:lnTo>
                    <a:pt x="5" y="228"/>
                  </a:lnTo>
                  <a:lnTo>
                    <a:pt x="7" y="228"/>
                  </a:lnTo>
                  <a:lnTo>
                    <a:pt x="10" y="228"/>
                  </a:lnTo>
                  <a:lnTo>
                    <a:pt x="12" y="227"/>
                  </a:lnTo>
                  <a:lnTo>
                    <a:pt x="14" y="225"/>
                  </a:lnTo>
                  <a:lnTo>
                    <a:pt x="14" y="221"/>
                  </a:lnTo>
                  <a:lnTo>
                    <a:pt x="14" y="221"/>
                  </a:lnTo>
                  <a:lnTo>
                    <a:pt x="15" y="219"/>
                  </a:lnTo>
                  <a:lnTo>
                    <a:pt x="19" y="213"/>
                  </a:lnTo>
                  <a:lnTo>
                    <a:pt x="31" y="201"/>
                  </a:lnTo>
                  <a:lnTo>
                    <a:pt x="53" y="182"/>
                  </a:lnTo>
                  <a:lnTo>
                    <a:pt x="53" y="182"/>
                  </a:lnTo>
                  <a:lnTo>
                    <a:pt x="90" y="148"/>
                  </a:lnTo>
                  <a:lnTo>
                    <a:pt x="128" y="117"/>
                  </a:lnTo>
                  <a:lnTo>
                    <a:pt x="128" y="117"/>
                  </a:lnTo>
                  <a:lnTo>
                    <a:pt x="162" y="88"/>
                  </a:lnTo>
                  <a:lnTo>
                    <a:pt x="195" y="60"/>
                  </a:lnTo>
                  <a:lnTo>
                    <a:pt x="213" y="46"/>
                  </a:lnTo>
                  <a:lnTo>
                    <a:pt x="232" y="34"/>
                  </a:lnTo>
                  <a:lnTo>
                    <a:pt x="251" y="23"/>
                  </a:lnTo>
                  <a:lnTo>
                    <a:pt x="270" y="12"/>
                  </a:lnTo>
                  <a:lnTo>
                    <a:pt x="270" y="12"/>
                  </a:lnTo>
                  <a:lnTo>
                    <a:pt x="273" y="11"/>
                  </a:lnTo>
                  <a:lnTo>
                    <a:pt x="274" y="8"/>
                  </a:lnTo>
                  <a:lnTo>
                    <a:pt x="274" y="6"/>
                  </a:lnTo>
                  <a:lnTo>
                    <a:pt x="273" y="4"/>
                  </a:lnTo>
                  <a:lnTo>
                    <a:pt x="271" y="2"/>
                  </a:lnTo>
                  <a:lnTo>
                    <a:pt x="269" y="0"/>
                  </a:lnTo>
                  <a:lnTo>
                    <a:pt x="266" y="0"/>
                  </a:lnTo>
                  <a:lnTo>
                    <a:pt x="263" y="2"/>
                  </a:lnTo>
                  <a:lnTo>
                    <a:pt x="263"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3" name="Freeform 2334"/>
            <p:cNvSpPr/>
            <p:nvPr/>
          </p:nvSpPr>
          <p:spPr>
            <a:xfrm>
              <a:off x="7912101" y="6227763"/>
              <a:ext cx="133350" cy="114300"/>
            </a:xfrm>
            <a:custGeom>
              <a:avLst/>
              <a:gdLst/>
              <a:ahLst/>
              <a:cxnLst>
                <a:cxn ang="0">
                  <a:pos x="128037" y="529"/>
                </a:cxn>
                <a:cxn ang="0">
                  <a:pos x="128037" y="529"/>
                </a:cxn>
                <a:cxn ang="0">
                  <a:pos x="111568" y="12171"/>
                </a:cxn>
                <a:cxn ang="0">
                  <a:pos x="95629" y="24342"/>
                </a:cxn>
                <a:cxn ang="0">
                  <a:pos x="80754" y="37571"/>
                </a:cxn>
                <a:cxn ang="0">
                  <a:pos x="66409" y="50800"/>
                </a:cxn>
                <a:cxn ang="0">
                  <a:pos x="66409" y="50800"/>
                </a:cxn>
                <a:cxn ang="0">
                  <a:pos x="50471" y="65087"/>
                </a:cxn>
                <a:cxn ang="0">
                  <a:pos x="34002" y="79904"/>
                </a:cxn>
                <a:cxn ang="0">
                  <a:pos x="17001" y="93133"/>
                </a:cxn>
                <a:cxn ang="0">
                  <a:pos x="1594" y="108479"/>
                </a:cxn>
                <a:cxn ang="0">
                  <a:pos x="1594" y="108479"/>
                </a:cxn>
                <a:cxn ang="0">
                  <a:pos x="531" y="109008"/>
                </a:cxn>
                <a:cxn ang="0">
                  <a:pos x="0" y="110067"/>
                </a:cxn>
                <a:cxn ang="0">
                  <a:pos x="531" y="112712"/>
                </a:cxn>
                <a:cxn ang="0">
                  <a:pos x="2125" y="114300"/>
                </a:cxn>
                <a:cxn ang="0">
                  <a:pos x="3719" y="114300"/>
                </a:cxn>
                <a:cxn ang="0">
                  <a:pos x="4781" y="114300"/>
                </a:cxn>
                <a:cxn ang="0">
                  <a:pos x="4781" y="114300"/>
                </a:cxn>
                <a:cxn ang="0">
                  <a:pos x="12219" y="112183"/>
                </a:cxn>
                <a:cxn ang="0">
                  <a:pos x="12219" y="112183"/>
                </a:cxn>
                <a:cxn ang="0">
                  <a:pos x="13813" y="110596"/>
                </a:cxn>
                <a:cxn ang="0">
                  <a:pos x="14344" y="109008"/>
                </a:cxn>
                <a:cxn ang="0">
                  <a:pos x="14344" y="107421"/>
                </a:cxn>
                <a:cxn ang="0">
                  <a:pos x="13813" y="106362"/>
                </a:cxn>
                <a:cxn ang="0">
                  <a:pos x="13813" y="106362"/>
                </a:cxn>
                <a:cxn ang="0">
                  <a:pos x="40377" y="83079"/>
                </a:cxn>
                <a:cxn ang="0">
                  <a:pos x="66409" y="60325"/>
                </a:cxn>
                <a:cxn ang="0">
                  <a:pos x="66409" y="60325"/>
                </a:cxn>
                <a:cxn ang="0">
                  <a:pos x="82348" y="46038"/>
                </a:cxn>
                <a:cxn ang="0">
                  <a:pos x="97755" y="32279"/>
                </a:cxn>
                <a:cxn ang="0">
                  <a:pos x="114755" y="19579"/>
                </a:cxn>
                <a:cxn ang="0">
                  <a:pos x="131756" y="7408"/>
                </a:cxn>
                <a:cxn ang="0">
                  <a:pos x="131756" y="7408"/>
                </a:cxn>
                <a:cxn ang="0">
                  <a:pos x="132819" y="5821"/>
                </a:cxn>
                <a:cxn ang="0">
                  <a:pos x="133350" y="4233"/>
                </a:cxn>
                <a:cxn ang="0">
                  <a:pos x="133350" y="2646"/>
                </a:cxn>
                <a:cxn ang="0">
                  <a:pos x="132819" y="2117"/>
                </a:cxn>
                <a:cxn ang="0">
                  <a:pos x="131756" y="529"/>
                </a:cxn>
                <a:cxn ang="0">
                  <a:pos x="131225" y="0"/>
                </a:cxn>
                <a:cxn ang="0">
                  <a:pos x="129631" y="0"/>
                </a:cxn>
                <a:cxn ang="0">
                  <a:pos x="128037" y="529"/>
                </a:cxn>
                <a:cxn ang="0">
                  <a:pos x="128037" y="529"/>
                </a:cxn>
              </a:cxnLst>
              <a:rect l="0" t="0" r="0" b="0"/>
              <a:pathLst>
                <a:path w="251" h="216">
                  <a:moveTo>
                    <a:pt x="241" y="1"/>
                  </a:moveTo>
                  <a:lnTo>
                    <a:pt x="241" y="1"/>
                  </a:lnTo>
                  <a:lnTo>
                    <a:pt x="210" y="23"/>
                  </a:lnTo>
                  <a:lnTo>
                    <a:pt x="180" y="46"/>
                  </a:lnTo>
                  <a:lnTo>
                    <a:pt x="152" y="71"/>
                  </a:lnTo>
                  <a:lnTo>
                    <a:pt x="125" y="96"/>
                  </a:lnTo>
                  <a:lnTo>
                    <a:pt x="125" y="96"/>
                  </a:lnTo>
                  <a:lnTo>
                    <a:pt x="95" y="123"/>
                  </a:lnTo>
                  <a:lnTo>
                    <a:pt x="64" y="151"/>
                  </a:lnTo>
                  <a:lnTo>
                    <a:pt x="32" y="176"/>
                  </a:lnTo>
                  <a:lnTo>
                    <a:pt x="3" y="205"/>
                  </a:lnTo>
                  <a:lnTo>
                    <a:pt x="3" y="205"/>
                  </a:lnTo>
                  <a:lnTo>
                    <a:pt x="1" y="206"/>
                  </a:lnTo>
                  <a:lnTo>
                    <a:pt x="0" y="208"/>
                  </a:lnTo>
                  <a:lnTo>
                    <a:pt x="1" y="213"/>
                  </a:lnTo>
                  <a:lnTo>
                    <a:pt x="4" y="216"/>
                  </a:lnTo>
                  <a:lnTo>
                    <a:pt x="7" y="216"/>
                  </a:lnTo>
                  <a:lnTo>
                    <a:pt x="9" y="216"/>
                  </a:lnTo>
                  <a:lnTo>
                    <a:pt x="9" y="216"/>
                  </a:lnTo>
                  <a:lnTo>
                    <a:pt x="23" y="212"/>
                  </a:lnTo>
                  <a:lnTo>
                    <a:pt x="23" y="212"/>
                  </a:lnTo>
                  <a:lnTo>
                    <a:pt x="26" y="209"/>
                  </a:lnTo>
                  <a:lnTo>
                    <a:pt x="27" y="206"/>
                  </a:lnTo>
                  <a:lnTo>
                    <a:pt x="27" y="203"/>
                  </a:lnTo>
                  <a:lnTo>
                    <a:pt x="26" y="201"/>
                  </a:lnTo>
                  <a:lnTo>
                    <a:pt x="26" y="201"/>
                  </a:lnTo>
                  <a:lnTo>
                    <a:pt x="76" y="157"/>
                  </a:lnTo>
                  <a:lnTo>
                    <a:pt x="125" y="114"/>
                  </a:lnTo>
                  <a:lnTo>
                    <a:pt x="125" y="114"/>
                  </a:lnTo>
                  <a:lnTo>
                    <a:pt x="155" y="87"/>
                  </a:lnTo>
                  <a:lnTo>
                    <a:pt x="184" y="61"/>
                  </a:lnTo>
                  <a:lnTo>
                    <a:pt x="216" y="37"/>
                  </a:lnTo>
                  <a:lnTo>
                    <a:pt x="248" y="14"/>
                  </a:lnTo>
                  <a:lnTo>
                    <a:pt x="248" y="14"/>
                  </a:lnTo>
                  <a:lnTo>
                    <a:pt x="250" y="11"/>
                  </a:lnTo>
                  <a:lnTo>
                    <a:pt x="251" y="8"/>
                  </a:lnTo>
                  <a:lnTo>
                    <a:pt x="251" y="5"/>
                  </a:lnTo>
                  <a:lnTo>
                    <a:pt x="250" y="4"/>
                  </a:lnTo>
                  <a:lnTo>
                    <a:pt x="248" y="1"/>
                  </a:lnTo>
                  <a:lnTo>
                    <a:pt x="247" y="0"/>
                  </a:lnTo>
                  <a:lnTo>
                    <a:pt x="244" y="0"/>
                  </a:lnTo>
                  <a:lnTo>
                    <a:pt x="241" y="1"/>
                  </a:lnTo>
                  <a:lnTo>
                    <a:pt x="24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4" name="Freeform 2335"/>
            <p:cNvSpPr/>
            <p:nvPr/>
          </p:nvSpPr>
          <p:spPr>
            <a:xfrm>
              <a:off x="7956551" y="6235700"/>
              <a:ext cx="131763" cy="106363"/>
            </a:xfrm>
            <a:custGeom>
              <a:avLst/>
              <a:gdLst/>
              <a:ahLst/>
              <a:cxnLst>
                <a:cxn ang="0">
                  <a:pos x="125895" y="527"/>
                </a:cxn>
                <a:cxn ang="0">
                  <a:pos x="125895" y="527"/>
                </a:cxn>
                <a:cxn ang="0">
                  <a:pos x="108825" y="10531"/>
                </a:cxn>
                <a:cxn ang="0">
                  <a:pos x="92287" y="21062"/>
                </a:cxn>
                <a:cxn ang="0">
                  <a:pos x="75217" y="32646"/>
                </a:cxn>
                <a:cxn ang="0">
                  <a:pos x="60280" y="45283"/>
                </a:cxn>
                <a:cxn ang="0">
                  <a:pos x="44810" y="58447"/>
                </a:cxn>
                <a:cxn ang="0">
                  <a:pos x="29873" y="72137"/>
                </a:cxn>
                <a:cxn ang="0">
                  <a:pos x="1600" y="100571"/>
                </a:cxn>
                <a:cxn ang="0">
                  <a:pos x="1600" y="100571"/>
                </a:cxn>
                <a:cxn ang="0">
                  <a:pos x="0" y="101098"/>
                </a:cxn>
                <a:cxn ang="0">
                  <a:pos x="0" y="102677"/>
                </a:cxn>
                <a:cxn ang="0">
                  <a:pos x="1067" y="104257"/>
                </a:cxn>
                <a:cxn ang="0">
                  <a:pos x="1600" y="104783"/>
                </a:cxn>
                <a:cxn ang="0">
                  <a:pos x="2134" y="106363"/>
                </a:cxn>
                <a:cxn ang="0">
                  <a:pos x="3734" y="106363"/>
                </a:cxn>
                <a:cxn ang="0">
                  <a:pos x="5335" y="106363"/>
                </a:cxn>
                <a:cxn ang="0">
                  <a:pos x="6935" y="105310"/>
                </a:cxn>
                <a:cxn ang="0">
                  <a:pos x="6935" y="105310"/>
                </a:cxn>
                <a:cxn ang="0">
                  <a:pos x="35208" y="77403"/>
                </a:cxn>
                <a:cxn ang="0">
                  <a:pos x="49611" y="64239"/>
                </a:cxn>
                <a:cxn ang="0">
                  <a:pos x="64548" y="51075"/>
                </a:cxn>
                <a:cxn ang="0">
                  <a:pos x="80018" y="38438"/>
                </a:cxn>
                <a:cxn ang="0">
                  <a:pos x="95488" y="26854"/>
                </a:cxn>
                <a:cxn ang="0">
                  <a:pos x="112559" y="16323"/>
                </a:cxn>
                <a:cxn ang="0">
                  <a:pos x="129629" y="6845"/>
                </a:cxn>
                <a:cxn ang="0">
                  <a:pos x="129629" y="6845"/>
                </a:cxn>
                <a:cxn ang="0">
                  <a:pos x="131230" y="5265"/>
                </a:cxn>
                <a:cxn ang="0">
                  <a:pos x="131763" y="4739"/>
                </a:cxn>
                <a:cxn ang="0">
                  <a:pos x="131763" y="3159"/>
                </a:cxn>
                <a:cxn ang="0">
                  <a:pos x="131230" y="2106"/>
                </a:cxn>
                <a:cxn ang="0">
                  <a:pos x="130696" y="1053"/>
                </a:cxn>
                <a:cxn ang="0">
                  <a:pos x="129096" y="527"/>
                </a:cxn>
                <a:cxn ang="0">
                  <a:pos x="128562" y="0"/>
                </a:cxn>
                <a:cxn ang="0">
                  <a:pos x="125895" y="527"/>
                </a:cxn>
                <a:cxn ang="0">
                  <a:pos x="125895" y="527"/>
                </a:cxn>
              </a:cxnLst>
              <a:rect l="0" t="0" r="0" b="0"/>
              <a:pathLst>
                <a:path w="247" h="202">
                  <a:moveTo>
                    <a:pt x="236" y="1"/>
                  </a:moveTo>
                  <a:lnTo>
                    <a:pt x="236" y="1"/>
                  </a:lnTo>
                  <a:lnTo>
                    <a:pt x="204" y="20"/>
                  </a:lnTo>
                  <a:lnTo>
                    <a:pt x="173" y="40"/>
                  </a:lnTo>
                  <a:lnTo>
                    <a:pt x="141" y="62"/>
                  </a:lnTo>
                  <a:lnTo>
                    <a:pt x="113" y="86"/>
                  </a:lnTo>
                  <a:lnTo>
                    <a:pt x="84" y="111"/>
                  </a:lnTo>
                  <a:lnTo>
                    <a:pt x="56" y="137"/>
                  </a:lnTo>
                  <a:lnTo>
                    <a:pt x="3" y="191"/>
                  </a:lnTo>
                  <a:lnTo>
                    <a:pt x="3" y="191"/>
                  </a:lnTo>
                  <a:lnTo>
                    <a:pt x="0" y="192"/>
                  </a:lnTo>
                  <a:lnTo>
                    <a:pt x="0" y="195"/>
                  </a:lnTo>
                  <a:lnTo>
                    <a:pt x="2" y="198"/>
                  </a:lnTo>
                  <a:lnTo>
                    <a:pt x="3" y="199"/>
                  </a:lnTo>
                  <a:lnTo>
                    <a:pt x="4" y="202"/>
                  </a:lnTo>
                  <a:lnTo>
                    <a:pt x="7" y="202"/>
                  </a:lnTo>
                  <a:lnTo>
                    <a:pt x="10" y="202"/>
                  </a:lnTo>
                  <a:lnTo>
                    <a:pt x="13" y="200"/>
                  </a:lnTo>
                  <a:lnTo>
                    <a:pt x="13" y="200"/>
                  </a:lnTo>
                  <a:lnTo>
                    <a:pt x="66" y="147"/>
                  </a:lnTo>
                  <a:lnTo>
                    <a:pt x="93" y="122"/>
                  </a:lnTo>
                  <a:lnTo>
                    <a:pt x="121" y="97"/>
                  </a:lnTo>
                  <a:lnTo>
                    <a:pt x="150" y="73"/>
                  </a:lnTo>
                  <a:lnTo>
                    <a:pt x="179" y="51"/>
                  </a:lnTo>
                  <a:lnTo>
                    <a:pt x="211" y="31"/>
                  </a:lnTo>
                  <a:lnTo>
                    <a:pt x="243" y="13"/>
                  </a:lnTo>
                  <a:lnTo>
                    <a:pt x="243" y="13"/>
                  </a:lnTo>
                  <a:lnTo>
                    <a:pt x="246" y="10"/>
                  </a:lnTo>
                  <a:lnTo>
                    <a:pt x="247" y="9"/>
                  </a:lnTo>
                  <a:lnTo>
                    <a:pt x="247" y="6"/>
                  </a:lnTo>
                  <a:lnTo>
                    <a:pt x="246" y="4"/>
                  </a:lnTo>
                  <a:lnTo>
                    <a:pt x="245" y="2"/>
                  </a:lnTo>
                  <a:lnTo>
                    <a:pt x="242" y="1"/>
                  </a:lnTo>
                  <a:lnTo>
                    <a:pt x="241" y="0"/>
                  </a:lnTo>
                  <a:lnTo>
                    <a:pt x="236" y="1"/>
                  </a:lnTo>
                  <a:lnTo>
                    <a:pt x="236"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5" name="Freeform 2336"/>
            <p:cNvSpPr/>
            <p:nvPr/>
          </p:nvSpPr>
          <p:spPr>
            <a:xfrm>
              <a:off x="7986714" y="6230938"/>
              <a:ext cx="131763" cy="111125"/>
            </a:xfrm>
            <a:custGeom>
              <a:avLst/>
              <a:gdLst/>
              <a:ahLst/>
              <a:cxnLst>
                <a:cxn ang="0">
                  <a:pos x="125989" y="0"/>
                </a:cxn>
                <a:cxn ang="0">
                  <a:pos x="125989" y="0"/>
                </a:cxn>
                <a:cxn ang="0">
                  <a:pos x="92917" y="24753"/>
                </a:cxn>
                <a:cxn ang="0">
                  <a:pos x="60894" y="50033"/>
                </a:cxn>
                <a:cxn ang="0">
                  <a:pos x="45146" y="63199"/>
                </a:cxn>
                <a:cxn ang="0">
                  <a:pos x="30447" y="76892"/>
                </a:cxn>
                <a:cxn ang="0">
                  <a:pos x="15224" y="90059"/>
                </a:cxn>
                <a:cxn ang="0">
                  <a:pos x="525" y="105332"/>
                </a:cxn>
                <a:cxn ang="0">
                  <a:pos x="525" y="105332"/>
                </a:cxn>
                <a:cxn ang="0">
                  <a:pos x="0" y="105858"/>
                </a:cxn>
                <a:cxn ang="0">
                  <a:pos x="0" y="107438"/>
                </a:cxn>
                <a:cxn ang="0">
                  <a:pos x="0" y="109018"/>
                </a:cxn>
                <a:cxn ang="0">
                  <a:pos x="525" y="109545"/>
                </a:cxn>
                <a:cxn ang="0">
                  <a:pos x="2100" y="111125"/>
                </a:cxn>
                <a:cxn ang="0">
                  <a:pos x="3150" y="111125"/>
                </a:cxn>
                <a:cxn ang="0">
                  <a:pos x="4200" y="111125"/>
                </a:cxn>
                <a:cxn ang="0">
                  <a:pos x="5774" y="110072"/>
                </a:cxn>
                <a:cxn ang="0">
                  <a:pos x="5774" y="110072"/>
                </a:cxn>
                <a:cxn ang="0">
                  <a:pos x="20473" y="95852"/>
                </a:cxn>
                <a:cxn ang="0">
                  <a:pos x="35172" y="81632"/>
                </a:cxn>
                <a:cxn ang="0">
                  <a:pos x="50395" y="68992"/>
                </a:cxn>
                <a:cxn ang="0">
                  <a:pos x="65094" y="55299"/>
                </a:cxn>
                <a:cxn ang="0">
                  <a:pos x="96591" y="31073"/>
                </a:cxn>
                <a:cxn ang="0">
                  <a:pos x="129663" y="6847"/>
                </a:cxn>
                <a:cxn ang="0">
                  <a:pos x="129663" y="6847"/>
                </a:cxn>
                <a:cxn ang="0">
                  <a:pos x="130713" y="5267"/>
                </a:cxn>
                <a:cxn ang="0">
                  <a:pos x="131763" y="4740"/>
                </a:cxn>
                <a:cxn ang="0">
                  <a:pos x="131763" y="3160"/>
                </a:cxn>
                <a:cxn ang="0">
                  <a:pos x="130713" y="1580"/>
                </a:cxn>
                <a:cxn ang="0">
                  <a:pos x="130188" y="0"/>
                </a:cxn>
                <a:cxn ang="0">
                  <a:pos x="128613" y="0"/>
                </a:cxn>
                <a:cxn ang="0">
                  <a:pos x="127563" y="0"/>
                </a:cxn>
                <a:cxn ang="0">
                  <a:pos x="125989" y="0"/>
                </a:cxn>
                <a:cxn ang="0">
                  <a:pos x="125989" y="0"/>
                </a:cxn>
              </a:cxnLst>
              <a:rect l="0" t="0" r="0" b="0"/>
              <a:pathLst>
                <a:path w="251" h="211">
                  <a:moveTo>
                    <a:pt x="240" y="0"/>
                  </a:moveTo>
                  <a:lnTo>
                    <a:pt x="240" y="0"/>
                  </a:lnTo>
                  <a:lnTo>
                    <a:pt x="177" y="47"/>
                  </a:lnTo>
                  <a:lnTo>
                    <a:pt x="116" y="95"/>
                  </a:lnTo>
                  <a:lnTo>
                    <a:pt x="86" y="120"/>
                  </a:lnTo>
                  <a:lnTo>
                    <a:pt x="58" y="146"/>
                  </a:lnTo>
                  <a:lnTo>
                    <a:pt x="29" y="171"/>
                  </a:lnTo>
                  <a:lnTo>
                    <a:pt x="1" y="200"/>
                  </a:lnTo>
                  <a:lnTo>
                    <a:pt x="1" y="200"/>
                  </a:lnTo>
                  <a:lnTo>
                    <a:pt x="0" y="201"/>
                  </a:lnTo>
                  <a:lnTo>
                    <a:pt x="0" y="204"/>
                  </a:lnTo>
                  <a:lnTo>
                    <a:pt x="0" y="207"/>
                  </a:lnTo>
                  <a:lnTo>
                    <a:pt x="1" y="208"/>
                  </a:lnTo>
                  <a:lnTo>
                    <a:pt x="4" y="211"/>
                  </a:lnTo>
                  <a:lnTo>
                    <a:pt x="6" y="211"/>
                  </a:lnTo>
                  <a:lnTo>
                    <a:pt x="8" y="211"/>
                  </a:lnTo>
                  <a:lnTo>
                    <a:pt x="11" y="209"/>
                  </a:lnTo>
                  <a:lnTo>
                    <a:pt x="11" y="209"/>
                  </a:lnTo>
                  <a:lnTo>
                    <a:pt x="39" y="182"/>
                  </a:lnTo>
                  <a:lnTo>
                    <a:pt x="67" y="155"/>
                  </a:lnTo>
                  <a:lnTo>
                    <a:pt x="96" y="131"/>
                  </a:lnTo>
                  <a:lnTo>
                    <a:pt x="124" y="105"/>
                  </a:lnTo>
                  <a:lnTo>
                    <a:pt x="184" y="59"/>
                  </a:lnTo>
                  <a:lnTo>
                    <a:pt x="247" y="13"/>
                  </a:lnTo>
                  <a:lnTo>
                    <a:pt x="247" y="13"/>
                  </a:lnTo>
                  <a:lnTo>
                    <a:pt x="249" y="10"/>
                  </a:lnTo>
                  <a:lnTo>
                    <a:pt x="251" y="9"/>
                  </a:lnTo>
                  <a:lnTo>
                    <a:pt x="251" y="6"/>
                  </a:lnTo>
                  <a:lnTo>
                    <a:pt x="249" y="3"/>
                  </a:lnTo>
                  <a:lnTo>
                    <a:pt x="248" y="0"/>
                  </a:lnTo>
                  <a:lnTo>
                    <a:pt x="245" y="0"/>
                  </a:lnTo>
                  <a:lnTo>
                    <a:pt x="243" y="0"/>
                  </a:lnTo>
                  <a:lnTo>
                    <a:pt x="240" y="0"/>
                  </a:lnTo>
                  <a:lnTo>
                    <a:pt x="24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6" name="Freeform 2337"/>
            <p:cNvSpPr/>
            <p:nvPr/>
          </p:nvSpPr>
          <p:spPr>
            <a:xfrm>
              <a:off x="8089901" y="6246813"/>
              <a:ext cx="134938" cy="101600"/>
            </a:xfrm>
            <a:custGeom>
              <a:avLst/>
              <a:gdLst/>
              <a:ahLst/>
              <a:cxnLst>
                <a:cxn ang="0">
                  <a:pos x="130175" y="0"/>
                </a:cxn>
                <a:cxn ang="0">
                  <a:pos x="130175" y="0"/>
                </a:cxn>
                <a:cxn ang="0">
                  <a:pos x="97367" y="22225"/>
                </a:cxn>
                <a:cxn ang="0">
                  <a:pos x="63500" y="44450"/>
                </a:cxn>
                <a:cxn ang="0">
                  <a:pos x="47096" y="56621"/>
                </a:cxn>
                <a:cxn ang="0">
                  <a:pos x="31221" y="68792"/>
                </a:cxn>
                <a:cxn ang="0">
                  <a:pos x="15875" y="81492"/>
                </a:cxn>
                <a:cxn ang="0">
                  <a:pos x="1588" y="95250"/>
                </a:cxn>
                <a:cxn ang="0">
                  <a:pos x="1588" y="95250"/>
                </a:cxn>
                <a:cxn ang="0">
                  <a:pos x="0" y="97367"/>
                </a:cxn>
                <a:cxn ang="0">
                  <a:pos x="1058" y="99483"/>
                </a:cxn>
                <a:cxn ang="0">
                  <a:pos x="1588" y="101071"/>
                </a:cxn>
                <a:cxn ang="0">
                  <a:pos x="3704" y="101600"/>
                </a:cxn>
                <a:cxn ang="0">
                  <a:pos x="5821" y="101600"/>
                </a:cxn>
                <a:cxn ang="0">
                  <a:pos x="5821" y="101600"/>
                </a:cxn>
                <a:cxn ang="0">
                  <a:pos x="7938" y="101071"/>
                </a:cxn>
                <a:cxn ang="0">
                  <a:pos x="8996" y="100542"/>
                </a:cxn>
                <a:cxn ang="0">
                  <a:pos x="9525" y="98954"/>
                </a:cxn>
                <a:cxn ang="0">
                  <a:pos x="9525" y="97367"/>
                </a:cxn>
                <a:cxn ang="0">
                  <a:pos x="9525" y="97367"/>
                </a:cxn>
                <a:cxn ang="0">
                  <a:pos x="23813" y="84667"/>
                </a:cxn>
                <a:cxn ang="0">
                  <a:pos x="38100" y="71438"/>
                </a:cxn>
                <a:cxn ang="0">
                  <a:pos x="53446" y="60325"/>
                </a:cxn>
                <a:cxn ang="0">
                  <a:pos x="69850" y="48683"/>
                </a:cxn>
                <a:cxn ang="0">
                  <a:pos x="102130" y="28046"/>
                </a:cxn>
                <a:cxn ang="0">
                  <a:pos x="133880" y="6350"/>
                </a:cxn>
                <a:cxn ang="0">
                  <a:pos x="133880" y="6350"/>
                </a:cxn>
                <a:cxn ang="0">
                  <a:pos x="134938" y="4763"/>
                </a:cxn>
                <a:cxn ang="0">
                  <a:pos x="134938" y="4233"/>
                </a:cxn>
                <a:cxn ang="0">
                  <a:pos x="134938" y="2646"/>
                </a:cxn>
                <a:cxn ang="0">
                  <a:pos x="134938" y="1058"/>
                </a:cxn>
                <a:cxn ang="0">
                  <a:pos x="133880" y="529"/>
                </a:cxn>
                <a:cxn ang="0">
                  <a:pos x="132821" y="0"/>
                </a:cxn>
                <a:cxn ang="0">
                  <a:pos x="131763" y="0"/>
                </a:cxn>
                <a:cxn ang="0">
                  <a:pos x="130175" y="0"/>
                </a:cxn>
                <a:cxn ang="0">
                  <a:pos x="130175" y="0"/>
                </a:cxn>
              </a:cxnLst>
              <a:rect l="0" t="0" r="0" b="0"/>
              <a:pathLst>
                <a:path w="255" h="192">
                  <a:moveTo>
                    <a:pt x="246" y="0"/>
                  </a:moveTo>
                  <a:lnTo>
                    <a:pt x="246" y="0"/>
                  </a:lnTo>
                  <a:lnTo>
                    <a:pt x="184" y="42"/>
                  </a:lnTo>
                  <a:lnTo>
                    <a:pt x="120" y="84"/>
                  </a:lnTo>
                  <a:lnTo>
                    <a:pt x="89" y="107"/>
                  </a:lnTo>
                  <a:lnTo>
                    <a:pt x="59" y="130"/>
                  </a:lnTo>
                  <a:lnTo>
                    <a:pt x="30" y="154"/>
                  </a:lnTo>
                  <a:lnTo>
                    <a:pt x="3" y="180"/>
                  </a:lnTo>
                  <a:lnTo>
                    <a:pt x="3" y="180"/>
                  </a:lnTo>
                  <a:lnTo>
                    <a:pt x="0" y="184"/>
                  </a:lnTo>
                  <a:lnTo>
                    <a:pt x="2" y="188"/>
                  </a:lnTo>
                  <a:lnTo>
                    <a:pt x="3" y="191"/>
                  </a:lnTo>
                  <a:lnTo>
                    <a:pt x="7" y="192"/>
                  </a:lnTo>
                  <a:lnTo>
                    <a:pt x="11" y="192"/>
                  </a:lnTo>
                  <a:lnTo>
                    <a:pt x="11" y="192"/>
                  </a:lnTo>
                  <a:lnTo>
                    <a:pt x="15" y="191"/>
                  </a:lnTo>
                  <a:lnTo>
                    <a:pt x="17" y="190"/>
                  </a:lnTo>
                  <a:lnTo>
                    <a:pt x="18" y="187"/>
                  </a:lnTo>
                  <a:lnTo>
                    <a:pt x="18" y="184"/>
                  </a:lnTo>
                  <a:lnTo>
                    <a:pt x="18" y="184"/>
                  </a:lnTo>
                  <a:lnTo>
                    <a:pt x="45" y="160"/>
                  </a:lnTo>
                  <a:lnTo>
                    <a:pt x="72" y="135"/>
                  </a:lnTo>
                  <a:lnTo>
                    <a:pt x="101" y="114"/>
                  </a:lnTo>
                  <a:lnTo>
                    <a:pt x="132" y="92"/>
                  </a:lnTo>
                  <a:lnTo>
                    <a:pt x="193" y="53"/>
                  </a:lnTo>
                  <a:lnTo>
                    <a:pt x="253" y="12"/>
                  </a:lnTo>
                  <a:lnTo>
                    <a:pt x="253" y="12"/>
                  </a:lnTo>
                  <a:lnTo>
                    <a:pt x="255" y="9"/>
                  </a:lnTo>
                  <a:lnTo>
                    <a:pt x="255" y="8"/>
                  </a:lnTo>
                  <a:lnTo>
                    <a:pt x="255" y="5"/>
                  </a:lnTo>
                  <a:lnTo>
                    <a:pt x="255" y="2"/>
                  </a:lnTo>
                  <a:lnTo>
                    <a:pt x="253" y="1"/>
                  </a:lnTo>
                  <a:lnTo>
                    <a:pt x="251" y="0"/>
                  </a:lnTo>
                  <a:lnTo>
                    <a:pt x="249" y="0"/>
                  </a:lnTo>
                  <a:lnTo>
                    <a:pt x="246" y="0"/>
                  </a:lnTo>
                  <a:lnTo>
                    <a:pt x="246"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7" name="Freeform 2338"/>
            <p:cNvSpPr/>
            <p:nvPr/>
          </p:nvSpPr>
          <p:spPr>
            <a:xfrm>
              <a:off x="8140701" y="6237288"/>
              <a:ext cx="127000" cy="100013"/>
            </a:xfrm>
            <a:custGeom>
              <a:avLst/>
              <a:gdLst/>
              <a:ahLst/>
              <a:cxnLst>
                <a:cxn ang="0">
                  <a:pos x="121752" y="0"/>
                </a:cxn>
                <a:cxn ang="0">
                  <a:pos x="121752" y="0"/>
                </a:cxn>
                <a:cxn ang="0">
                  <a:pos x="106008" y="8467"/>
                </a:cxn>
                <a:cxn ang="0">
                  <a:pos x="91314" y="18521"/>
                </a:cxn>
                <a:cxn ang="0">
                  <a:pos x="76620" y="28575"/>
                </a:cxn>
                <a:cxn ang="0">
                  <a:pos x="62975" y="40217"/>
                </a:cxn>
                <a:cxn ang="0">
                  <a:pos x="62975" y="40217"/>
                </a:cxn>
                <a:cxn ang="0">
                  <a:pos x="47231" y="53975"/>
                </a:cxn>
                <a:cxn ang="0">
                  <a:pos x="31488" y="66675"/>
                </a:cxn>
                <a:cxn ang="0">
                  <a:pos x="31488" y="66675"/>
                </a:cxn>
                <a:cxn ang="0">
                  <a:pos x="15744" y="79905"/>
                </a:cxn>
                <a:cxn ang="0">
                  <a:pos x="7872" y="86255"/>
                </a:cxn>
                <a:cxn ang="0">
                  <a:pos x="1050" y="93134"/>
                </a:cxn>
                <a:cxn ang="0">
                  <a:pos x="1050" y="93134"/>
                </a:cxn>
                <a:cxn ang="0">
                  <a:pos x="0" y="94721"/>
                </a:cxn>
                <a:cxn ang="0">
                  <a:pos x="0" y="96309"/>
                </a:cxn>
                <a:cxn ang="0">
                  <a:pos x="0" y="97367"/>
                </a:cxn>
                <a:cxn ang="0">
                  <a:pos x="1574" y="98425"/>
                </a:cxn>
                <a:cxn ang="0">
                  <a:pos x="2099" y="98955"/>
                </a:cxn>
                <a:cxn ang="0">
                  <a:pos x="3674" y="100013"/>
                </a:cxn>
                <a:cxn ang="0">
                  <a:pos x="4198" y="98955"/>
                </a:cxn>
                <a:cxn ang="0">
                  <a:pos x="5773" y="98425"/>
                </a:cxn>
                <a:cxn ang="0">
                  <a:pos x="5773" y="98425"/>
                </a:cxn>
                <a:cxn ang="0">
                  <a:pos x="11545" y="92075"/>
                </a:cxn>
                <a:cxn ang="0">
                  <a:pos x="17843" y="86255"/>
                </a:cxn>
                <a:cxn ang="0">
                  <a:pos x="31488" y="74613"/>
                </a:cxn>
                <a:cxn ang="0">
                  <a:pos x="45657" y="64029"/>
                </a:cxn>
                <a:cxn ang="0">
                  <a:pos x="59302" y="52388"/>
                </a:cxn>
                <a:cxn ang="0">
                  <a:pos x="59302" y="52388"/>
                </a:cxn>
                <a:cxn ang="0">
                  <a:pos x="73996" y="39688"/>
                </a:cxn>
                <a:cxn ang="0">
                  <a:pos x="90789" y="27517"/>
                </a:cxn>
                <a:cxn ang="0">
                  <a:pos x="107583" y="16404"/>
                </a:cxn>
                <a:cxn ang="0">
                  <a:pos x="125426" y="6350"/>
                </a:cxn>
                <a:cxn ang="0">
                  <a:pos x="125426" y="6350"/>
                </a:cxn>
                <a:cxn ang="0">
                  <a:pos x="125950" y="4763"/>
                </a:cxn>
                <a:cxn ang="0">
                  <a:pos x="127000" y="4233"/>
                </a:cxn>
                <a:cxn ang="0">
                  <a:pos x="127000" y="2646"/>
                </a:cxn>
                <a:cxn ang="0">
                  <a:pos x="125950" y="1588"/>
                </a:cxn>
                <a:cxn ang="0">
                  <a:pos x="125426" y="529"/>
                </a:cxn>
                <a:cxn ang="0">
                  <a:pos x="124901" y="0"/>
                </a:cxn>
                <a:cxn ang="0">
                  <a:pos x="123326" y="0"/>
                </a:cxn>
                <a:cxn ang="0">
                  <a:pos x="121752" y="0"/>
                </a:cxn>
                <a:cxn ang="0">
                  <a:pos x="121752" y="0"/>
                </a:cxn>
              </a:cxnLst>
              <a:rect l="0" t="0" r="0" b="0"/>
              <a:pathLst>
                <a:path w="242" h="189">
                  <a:moveTo>
                    <a:pt x="232" y="0"/>
                  </a:moveTo>
                  <a:lnTo>
                    <a:pt x="232" y="0"/>
                  </a:lnTo>
                  <a:lnTo>
                    <a:pt x="202" y="16"/>
                  </a:lnTo>
                  <a:lnTo>
                    <a:pt x="174" y="35"/>
                  </a:lnTo>
                  <a:lnTo>
                    <a:pt x="146" y="54"/>
                  </a:lnTo>
                  <a:lnTo>
                    <a:pt x="120" y="76"/>
                  </a:lnTo>
                  <a:lnTo>
                    <a:pt x="120" y="76"/>
                  </a:lnTo>
                  <a:lnTo>
                    <a:pt x="90" y="102"/>
                  </a:lnTo>
                  <a:lnTo>
                    <a:pt x="60" y="126"/>
                  </a:lnTo>
                  <a:lnTo>
                    <a:pt x="60" y="126"/>
                  </a:lnTo>
                  <a:lnTo>
                    <a:pt x="30" y="151"/>
                  </a:lnTo>
                  <a:lnTo>
                    <a:pt x="15" y="163"/>
                  </a:lnTo>
                  <a:lnTo>
                    <a:pt x="2" y="176"/>
                  </a:lnTo>
                  <a:lnTo>
                    <a:pt x="2" y="176"/>
                  </a:lnTo>
                  <a:lnTo>
                    <a:pt x="0" y="179"/>
                  </a:lnTo>
                  <a:lnTo>
                    <a:pt x="0" y="182"/>
                  </a:lnTo>
                  <a:lnTo>
                    <a:pt x="0" y="184"/>
                  </a:lnTo>
                  <a:lnTo>
                    <a:pt x="3" y="186"/>
                  </a:lnTo>
                  <a:lnTo>
                    <a:pt x="4" y="187"/>
                  </a:lnTo>
                  <a:lnTo>
                    <a:pt x="7" y="189"/>
                  </a:lnTo>
                  <a:lnTo>
                    <a:pt x="8" y="187"/>
                  </a:lnTo>
                  <a:lnTo>
                    <a:pt x="11" y="186"/>
                  </a:lnTo>
                  <a:lnTo>
                    <a:pt x="11" y="186"/>
                  </a:lnTo>
                  <a:lnTo>
                    <a:pt x="22" y="174"/>
                  </a:lnTo>
                  <a:lnTo>
                    <a:pt x="34" y="163"/>
                  </a:lnTo>
                  <a:lnTo>
                    <a:pt x="60" y="141"/>
                  </a:lnTo>
                  <a:lnTo>
                    <a:pt x="87" y="121"/>
                  </a:lnTo>
                  <a:lnTo>
                    <a:pt x="113" y="99"/>
                  </a:lnTo>
                  <a:lnTo>
                    <a:pt x="113" y="99"/>
                  </a:lnTo>
                  <a:lnTo>
                    <a:pt x="141" y="75"/>
                  </a:lnTo>
                  <a:lnTo>
                    <a:pt x="173" y="52"/>
                  </a:lnTo>
                  <a:lnTo>
                    <a:pt x="205" y="31"/>
                  </a:lnTo>
                  <a:lnTo>
                    <a:pt x="239" y="12"/>
                  </a:lnTo>
                  <a:lnTo>
                    <a:pt x="239" y="12"/>
                  </a:lnTo>
                  <a:lnTo>
                    <a:pt x="240" y="9"/>
                  </a:lnTo>
                  <a:lnTo>
                    <a:pt x="242" y="8"/>
                  </a:lnTo>
                  <a:lnTo>
                    <a:pt x="242" y="5"/>
                  </a:lnTo>
                  <a:lnTo>
                    <a:pt x="240" y="3"/>
                  </a:lnTo>
                  <a:lnTo>
                    <a:pt x="239" y="1"/>
                  </a:lnTo>
                  <a:lnTo>
                    <a:pt x="238" y="0"/>
                  </a:lnTo>
                  <a:lnTo>
                    <a:pt x="235" y="0"/>
                  </a:lnTo>
                  <a:lnTo>
                    <a:pt x="232" y="0"/>
                  </a:lnTo>
                  <a:lnTo>
                    <a:pt x="232"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8" name="Freeform 2339"/>
            <p:cNvSpPr/>
            <p:nvPr/>
          </p:nvSpPr>
          <p:spPr>
            <a:xfrm>
              <a:off x="8164514" y="6240463"/>
              <a:ext cx="125413" cy="103188"/>
            </a:xfrm>
            <a:custGeom>
              <a:avLst/>
              <a:gdLst/>
              <a:ahLst/>
              <a:cxnLst>
                <a:cxn ang="0">
                  <a:pos x="118563" y="524"/>
                </a:cxn>
                <a:cxn ang="0">
                  <a:pos x="118563" y="524"/>
                </a:cxn>
                <a:cxn ang="0">
                  <a:pos x="86419" y="29856"/>
                </a:cxn>
                <a:cxn ang="0">
                  <a:pos x="53221" y="58141"/>
                </a:cxn>
                <a:cxn ang="0">
                  <a:pos x="53221" y="58141"/>
                </a:cxn>
                <a:cxn ang="0">
                  <a:pos x="46371" y="62332"/>
                </a:cxn>
                <a:cxn ang="0">
                  <a:pos x="40048" y="67570"/>
                </a:cxn>
                <a:cxn ang="0">
                  <a:pos x="25820" y="76998"/>
                </a:cxn>
                <a:cxn ang="0">
                  <a:pos x="18443" y="81712"/>
                </a:cxn>
                <a:cxn ang="0">
                  <a:pos x="11593" y="86950"/>
                </a:cxn>
                <a:cxn ang="0">
                  <a:pos x="5796" y="91664"/>
                </a:cxn>
                <a:cxn ang="0">
                  <a:pos x="0" y="97950"/>
                </a:cxn>
                <a:cxn ang="0">
                  <a:pos x="0" y="97950"/>
                </a:cxn>
                <a:cxn ang="0">
                  <a:pos x="0" y="99521"/>
                </a:cxn>
                <a:cxn ang="0">
                  <a:pos x="0" y="101617"/>
                </a:cxn>
                <a:cxn ang="0">
                  <a:pos x="1581" y="103188"/>
                </a:cxn>
                <a:cxn ang="0">
                  <a:pos x="3689" y="103188"/>
                </a:cxn>
                <a:cxn ang="0">
                  <a:pos x="5796" y="103188"/>
                </a:cxn>
                <a:cxn ang="0">
                  <a:pos x="5796" y="103188"/>
                </a:cxn>
                <a:cxn ang="0">
                  <a:pos x="7377" y="103188"/>
                </a:cxn>
                <a:cxn ang="0">
                  <a:pos x="8431" y="101617"/>
                </a:cxn>
                <a:cxn ang="0">
                  <a:pos x="9485" y="100045"/>
                </a:cxn>
                <a:cxn ang="0">
                  <a:pos x="9485" y="98998"/>
                </a:cxn>
                <a:cxn ang="0">
                  <a:pos x="9485" y="98998"/>
                </a:cxn>
                <a:cxn ang="0">
                  <a:pos x="15808" y="93236"/>
                </a:cxn>
                <a:cxn ang="0">
                  <a:pos x="23186" y="87474"/>
                </a:cxn>
                <a:cxn ang="0">
                  <a:pos x="37940" y="78046"/>
                </a:cxn>
                <a:cxn ang="0">
                  <a:pos x="37940" y="78046"/>
                </a:cxn>
                <a:cxn ang="0">
                  <a:pos x="50587" y="69141"/>
                </a:cxn>
                <a:cxn ang="0">
                  <a:pos x="63233" y="59189"/>
                </a:cxn>
                <a:cxn ang="0">
                  <a:pos x="63233" y="59189"/>
                </a:cxn>
                <a:cxn ang="0">
                  <a:pos x="93796" y="32475"/>
                </a:cxn>
                <a:cxn ang="0">
                  <a:pos x="123832" y="5762"/>
                </a:cxn>
                <a:cxn ang="0">
                  <a:pos x="123832" y="5762"/>
                </a:cxn>
                <a:cxn ang="0">
                  <a:pos x="125413" y="5238"/>
                </a:cxn>
                <a:cxn ang="0">
                  <a:pos x="125413" y="3667"/>
                </a:cxn>
                <a:cxn ang="0">
                  <a:pos x="125413" y="2095"/>
                </a:cxn>
                <a:cxn ang="0">
                  <a:pos x="123832" y="1571"/>
                </a:cxn>
                <a:cxn ang="0">
                  <a:pos x="122778" y="524"/>
                </a:cxn>
                <a:cxn ang="0">
                  <a:pos x="121724" y="0"/>
                </a:cxn>
                <a:cxn ang="0">
                  <a:pos x="120144" y="0"/>
                </a:cxn>
                <a:cxn ang="0">
                  <a:pos x="118563" y="524"/>
                </a:cxn>
                <a:cxn ang="0">
                  <a:pos x="118563" y="524"/>
                </a:cxn>
              </a:cxnLst>
              <a:rect l="0" t="0" r="0" b="0"/>
              <a:pathLst>
                <a:path w="238" h="197">
                  <a:moveTo>
                    <a:pt x="225" y="1"/>
                  </a:moveTo>
                  <a:lnTo>
                    <a:pt x="225" y="1"/>
                  </a:lnTo>
                  <a:lnTo>
                    <a:pt x="164" y="57"/>
                  </a:lnTo>
                  <a:lnTo>
                    <a:pt x="101" y="111"/>
                  </a:lnTo>
                  <a:lnTo>
                    <a:pt x="101" y="111"/>
                  </a:lnTo>
                  <a:lnTo>
                    <a:pt x="88" y="119"/>
                  </a:lnTo>
                  <a:lnTo>
                    <a:pt x="76" y="129"/>
                  </a:lnTo>
                  <a:lnTo>
                    <a:pt x="49" y="147"/>
                  </a:lnTo>
                  <a:lnTo>
                    <a:pt x="35" y="156"/>
                  </a:lnTo>
                  <a:lnTo>
                    <a:pt x="22" y="166"/>
                  </a:lnTo>
                  <a:lnTo>
                    <a:pt x="11" y="175"/>
                  </a:lnTo>
                  <a:lnTo>
                    <a:pt x="0" y="187"/>
                  </a:lnTo>
                  <a:lnTo>
                    <a:pt x="0" y="187"/>
                  </a:lnTo>
                  <a:lnTo>
                    <a:pt x="0" y="190"/>
                  </a:lnTo>
                  <a:lnTo>
                    <a:pt x="0" y="194"/>
                  </a:lnTo>
                  <a:lnTo>
                    <a:pt x="3" y="197"/>
                  </a:lnTo>
                  <a:lnTo>
                    <a:pt x="7" y="197"/>
                  </a:lnTo>
                  <a:lnTo>
                    <a:pt x="11" y="197"/>
                  </a:lnTo>
                  <a:lnTo>
                    <a:pt x="11" y="197"/>
                  </a:lnTo>
                  <a:lnTo>
                    <a:pt x="14" y="197"/>
                  </a:lnTo>
                  <a:lnTo>
                    <a:pt x="16" y="194"/>
                  </a:lnTo>
                  <a:lnTo>
                    <a:pt x="18" y="191"/>
                  </a:lnTo>
                  <a:lnTo>
                    <a:pt x="18" y="189"/>
                  </a:lnTo>
                  <a:lnTo>
                    <a:pt x="18" y="189"/>
                  </a:lnTo>
                  <a:lnTo>
                    <a:pt x="30" y="178"/>
                  </a:lnTo>
                  <a:lnTo>
                    <a:pt x="44" y="167"/>
                  </a:lnTo>
                  <a:lnTo>
                    <a:pt x="72" y="149"/>
                  </a:lnTo>
                  <a:lnTo>
                    <a:pt x="72" y="149"/>
                  </a:lnTo>
                  <a:lnTo>
                    <a:pt x="96" y="132"/>
                  </a:lnTo>
                  <a:lnTo>
                    <a:pt x="120" y="113"/>
                  </a:lnTo>
                  <a:lnTo>
                    <a:pt x="120" y="113"/>
                  </a:lnTo>
                  <a:lnTo>
                    <a:pt x="178" y="62"/>
                  </a:lnTo>
                  <a:lnTo>
                    <a:pt x="235" y="11"/>
                  </a:lnTo>
                  <a:lnTo>
                    <a:pt x="235" y="11"/>
                  </a:lnTo>
                  <a:lnTo>
                    <a:pt x="238" y="10"/>
                  </a:lnTo>
                  <a:lnTo>
                    <a:pt x="238" y="7"/>
                  </a:lnTo>
                  <a:lnTo>
                    <a:pt x="238" y="4"/>
                  </a:lnTo>
                  <a:lnTo>
                    <a:pt x="235" y="3"/>
                  </a:lnTo>
                  <a:lnTo>
                    <a:pt x="233" y="1"/>
                  </a:lnTo>
                  <a:lnTo>
                    <a:pt x="231" y="0"/>
                  </a:lnTo>
                  <a:lnTo>
                    <a:pt x="228" y="0"/>
                  </a:lnTo>
                  <a:lnTo>
                    <a:pt x="225" y="1"/>
                  </a:lnTo>
                  <a:lnTo>
                    <a:pt x="225"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9" name="Freeform 2340"/>
            <p:cNvSpPr/>
            <p:nvPr/>
          </p:nvSpPr>
          <p:spPr>
            <a:xfrm>
              <a:off x="8197851" y="6240463"/>
              <a:ext cx="119063" cy="107950"/>
            </a:xfrm>
            <a:custGeom>
              <a:avLst/>
              <a:gdLst/>
              <a:ahLst/>
              <a:cxnLst>
                <a:cxn ang="0">
                  <a:pos x="114342" y="524"/>
                </a:cxn>
                <a:cxn ang="0">
                  <a:pos x="114342" y="524"/>
                </a:cxn>
                <a:cxn ang="0">
                  <a:pos x="100181" y="11529"/>
                </a:cxn>
                <a:cxn ang="0">
                  <a:pos x="86544" y="23581"/>
                </a:cxn>
                <a:cxn ang="0">
                  <a:pos x="72906" y="35634"/>
                </a:cxn>
                <a:cxn ang="0">
                  <a:pos x="59269" y="48211"/>
                </a:cxn>
                <a:cxn ang="0">
                  <a:pos x="59269" y="48211"/>
                </a:cxn>
                <a:cxn ang="0">
                  <a:pos x="45108" y="61835"/>
                </a:cxn>
                <a:cxn ang="0">
                  <a:pos x="30421" y="75460"/>
                </a:cxn>
                <a:cxn ang="0">
                  <a:pos x="15211" y="88037"/>
                </a:cxn>
                <a:cxn ang="0">
                  <a:pos x="525" y="101662"/>
                </a:cxn>
                <a:cxn ang="0">
                  <a:pos x="525" y="101662"/>
                </a:cxn>
                <a:cxn ang="0">
                  <a:pos x="0" y="103234"/>
                </a:cxn>
                <a:cxn ang="0">
                  <a:pos x="0" y="104282"/>
                </a:cxn>
                <a:cxn ang="0">
                  <a:pos x="0" y="105854"/>
                </a:cxn>
                <a:cxn ang="0">
                  <a:pos x="525" y="106902"/>
                </a:cxn>
                <a:cxn ang="0">
                  <a:pos x="2098" y="107426"/>
                </a:cxn>
                <a:cxn ang="0">
                  <a:pos x="3147" y="107950"/>
                </a:cxn>
                <a:cxn ang="0">
                  <a:pos x="4721" y="107950"/>
                </a:cxn>
                <a:cxn ang="0">
                  <a:pos x="5245" y="106902"/>
                </a:cxn>
                <a:cxn ang="0">
                  <a:pos x="5245" y="106902"/>
                </a:cxn>
                <a:cxn ang="0">
                  <a:pos x="18882" y="94325"/>
                </a:cxn>
                <a:cxn ang="0">
                  <a:pos x="33044" y="82273"/>
                </a:cxn>
                <a:cxn ang="0">
                  <a:pos x="46681" y="70220"/>
                </a:cxn>
                <a:cxn ang="0">
                  <a:pos x="59269" y="57643"/>
                </a:cxn>
                <a:cxn ang="0">
                  <a:pos x="59269" y="57643"/>
                </a:cxn>
                <a:cxn ang="0">
                  <a:pos x="73955" y="44018"/>
                </a:cxn>
                <a:cxn ang="0">
                  <a:pos x="88117" y="31442"/>
                </a:cxn>
                <a:cxn ang="0">
                  <a:pos x="102803" y="18341"/>
                </a:cxn>
                <a:cxn ang="0">
                  <a:pos x="118014" y="6288"/>
                </a:cxn>
                <a:cxn ang="0">
                  <a:pos x="118014" y="6288"/>
                </a:cxn>
                <a:cxn ang="0">
                  <a:pos x="119063" y="5764"/>
                </a:cxn>
                <a:cxn ang="0">
                  <a:pos x="119063" y="4192"/>
                </a:cxn>
                <a:cxn ang="0">
                  <a:pos x="119063" y="2620"/>
                </a:cxn>
                <a:cxn ang="0">
                  <a:pos x="118538" y="1572"/>
                </a:cxn>
                <a:cxn ang="0">
                  <a:pos x="118014" y="524"/>
                </a:cxn>
                <a:cxn ang="0">
                  <a:pos x="116965" y="0"/>
                </a:cxn>
                <a:cxn ang="0">
                  <a:pos x="115916" y="0"/>
                </a:cxn>
                <a:cxn ang="0">
                  <a:pos x="114342" y="524"/>
                </a:cxn>
                <a:cxn ang="0">
                  <a:pos x="114342" y="524"/>
                </a:cxn>
              </a:cxnLst>
              <a:rect l="0" t="0" r="0" b="0"/>
              <a:pathLst>
                <a:path w="227" h="206">
                  <a:moveTo>
                    <a:pt x="218" y="1"/>
                  </a:moveTo>
                  <a:lnTo>
                    <a:pt x="218" y="1"/>
                  </a:lnTo>
                  <a:lnTo>
                    <a:pt x="191" y="22"/>
                  </a:lnTo>
                  <a:lnTo>
                    <a:pt x="165" y="45"/>
                  </a:lnTo>
                  <a:lnTo>
                    <a:pt x="139" y="68"/>
                  </a:lnTo>
                  <a:lnTo>
                    <a:pt x="113" y="92"/>
                  </a:lnTo>
                  <a:lnTo>
                    <a:pt x="113" y="92"/>
                  </a:lnTo>
                  <a:lnTo>
                    <a:pt x="86" y="118"/>
                  </a:lnTo>
                  <a:lnTo>
                    <a:pt x="58" y="144"/>
                  </a:lnTo>
                  <a:lnTo>
                    <a:pt x="29" y="168"/>
                  </a:lnTo>
                  <a:lnTo>
                    <a:pt x="1" y="194"/>
                  </a:lnTo>
                  <a:lnTo>
                    <a:pt x="1" y="194"/>
                  </a:lnTo>
                  <a:lnTo>
                    <a:pt x="0" y="197"/>
                  </a:lnTo>
                  <a:lnTo>
                    <a:pt x="0" y="199"/>
                  </a:lnTo>
                  <a:lnTo>
                    <a:pt x="0" y="202"/>
                  </a:lnTo>
                  <a:lnTo>
                    <a:pt x="1" y="204"/>
                  </a:lnTo>
                  <a:lnTo>
                    <a:pt x="4" y="205"/>
                  </a:lnTo>
                  <a:lnTo>
                    <a:pt x="6" y="206"/>
                  </a:lnTo>
                  <a:lnTo>
                    <a:pt x="9" y="206"/>
                  </a:lnTo>
                  <a:lnTo>
                    <a:pt x="10" y="204"/>
                  </a:lnTo>
                  <a:lnTo>
                    <a:pt x="10" y="204"/>
                  </a:lnTo>
                  <a:lnTo>
                    <a:pt x="36" y="180"/>
                  </a:lnTo>
                  <a:lnTo>
                    <a:pt x="63" y="157"/>
                  </a:lnTo>
                  <a:lnTo>
                    <a:pt x="89" y="134"/>
                  </a:lnTo>
                  <a:lnTo>
                    <a:pt x="113" y="110"/>
                  </a:lnTo>
                  <a:lnTo>
                    <a:pt x="113" y="110"/>
                  </a:lnTo>
                  <a:lnTo>
                    <a:pt x="141" y="84"/>
                  </a:lnTo>
                  <a:lnTo>
                    <a:pt x="168" y="60"/>
                  </a:lnTo>
                  <a:lnTo>
                    <a:pt x="196" y="35"/>
                  </a:lnTo>
                  <a:lnTo>
                    <a:pt x="225" y="12"/>
                  </a:lnTo>
                  <a:lnTo>
                    <a:pt x="225" y="12"/>
                  </a:lnTo>
                  <a:lnTo>
                    <a:pt x="227" y="11"/>
                  </a:lnTo>
                  <a:lnTo>
                    <a:pt x="227" y="8"/>
                  </a:lnTo>
                  <a:lnTo>
                    <a:pt x="227" y="5"/>
                  </a:lnTo>
                  <a:lnTo>
                    <a:pt x="226" y="3"/>
                  </a:lnTo>
                  <a:lnTo>
                    <a:pt x="225" y="1"/>
                  </a:lnTo>
                  <a:lnTo>
                    <a:pt x="223" y="0"/>
                  </a:lnTo>
                  <a:lnTo>
                    <a:pt x="221" y="0"/>
                  </a:lnTo>
                  <a:lnTo>
                    <a:pt x="218" y="1"/>
                  </a:lnTo>
                  <a:lnTo>
                    <a:pt x="218"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0" name="Freeform 2341"/>
            <p:cNvSpPr/>
            <p:nvPr/>
          </p:nvSpPr>
          <p:spPr>
            <a:xfrm>
              <a:off x="8220076" y="6243638"/>
              <a:ext cx="128588" cy="107950"/>
            </a:xfrm>
            <a:custGeom>
              <a:avLst/>
              <a:gdLst/>
              <a:ahLst/>
              <a:cxnLst>
                <a:cxn ang="0">
                  <a:pos x="124337" y="1069"/>
                </a:cxn>
                <a:cxn ang="0">
                  <a:pos x="124337" y="1069"/>
                </a:cxn>
                <a:cxn ang="0">
                  <a:pos x="116367" y="4275"/>
                </a:cxn>
                <a:cxn ang="0">
                  <a:pos x="108928" y="8016"/>
                </a:cxn>
                <a:cxn ang="0">
                  <a:pos x="102020" y="13360"/>
                </a:cxn>
                <a:cxn ang="0">
                  <a:pos x="95113" y="18170"/>
                </a:cxn>
                <a:cxn ang="0">
                  <a:pos x="82360" y="29927"/>
                </a:cxn>
                <a:cxn ang="0">
                  <a:pos x="70139" y="42218"/>
                </a:cxn>
                <a:cxn ang="0">
                  <a:pos x="70139" y="42218"/>
                </a:cxn>
                <a:cxn ang="0">
                  <a:pos x="62169" y="50234"/>
                </a:cxn>
                <a:cxn ang="0">
                  <a:pos x="54198" y="57181"/>
                </a:cxn>
                <a:cxn ang="0">
                  <a:pos x="37726" y="71076"/>
                </a:cxn>
                <a:cxn ang="0">
                  <a:pos x="21254" y="84971"/>
                </a:cxn>
                <a:cxn ang="0">
                  <a:pos x="4251" y="98865"/>
                </a:cxn>
                <a:cxn ang="0">
                  <a:pos x="4251" y="98865"/>
                </a:cxn>
                <a:cxn ang="0">
                  <a:pos x="3188" y="99400"/>
                </a:cxn>
                <a:cxn ang="0">
                  <a:pos x="3188" y="99400"/>
                </a:cxn>
                <a:cxn ang="0">
                  <a:pos x="1594" y="99934"/>
                </a:cxn>
                <a:cxn ang="0">
                  <a:pos x="1063" y="101537"/>
                </a:cxn>
                <a:cxn ang="0">
                  <a:pos x="1063" y="101537"/>
                </a:cxn>
                <a:cxn ang="0">
                  <a:pos x="0" y="103675"/>
                </a:cxn>
                <a:cxn ang="0">
                  <a:pos x="0" y="103675"/>
                </a:cxn>
                <a:cxn ang="0">
                  <a:pos x="1063" y="105812"/>
                </a:cxn>
                <a:cxn ang="0">
                  <a:pos x="2125" y="107950"/>
                </a:cxn>
                <a:cxn ang="0">
                  <a:pos x="3719" y="107950"/>
                </a:cxn>
                <a:cxn ang="0">
                  <a:pos x="5314" y="107950"/>
                </a:cxn>
                <a:cxn ang="0">
                  <a:pos x="5845" y="107416"/>
                </a:cxn>
                <a:cxn ang="0">
                  <a:pos x="5845" y="107416"/>
                </a:cxn>
                <a:cxn ang="0">
                  <a:pos x="7970" y="105278"/>
                </a:cxn>
                <a:cxn ang="0">
                  <a:pos x="7970" y="105278"/>
                </a:cxn>
                <a:cxn ang="0">
                  <a:pos x="9033" y="104744"/>
                </a:cxn>
                <a:cxn ang="0">
                  <a:pos x="9033" y="104744"/>
                </a:cxn>
                <a:cxn ang="0">
                  <a:pos x="23380" y="91918"/>
                </a:cxn>
                <a:cxn ang="0">
                  <a:pos x="38258" y="80695"/>
                </a:cxn>
                <a:cxn ang="0">
                  <a:pos x="52604" y="68404"/>
                </a:cxn>
                <a:cxn ang="0">
                  <a:pos x="66951" y="56113"/>
                </a:cxn>
                <a:cxn ang="0">
                  <a:pos x="66951" y="56113"/>
                </a:cxn>
                <a:cxn ang="0">
                  <a:pos x="80766" y="42218"/>
                </a:cxn>
                <a:cxn ang="0">
                  <a:pos x="94581" y="28324"/>
                </a:cxn>
                <a:cxn ang="0">
                  <a:pos x="102020" y="21911"/>
                </a:cxn>
                <a:cxn ang="0">
                  <a:pos x="108928" y="16567"/>
                </a:cxn>
                <a:cxn ang="0">
                  <a:pos x="117430" y="11757"/>
                </a:cxn>
                <a:cxn ang="0">
                  <a:pos x="126463" y="7482"/>
                </a:cxn>
                <a:cxn ang="0">
                  <a:pos x="126463" y="7482"/>
                </a:cxn>
                <a:cxn ang="0">
                  <a:pos x="127525" y="6413"/>
                </a:cxn>
                <a:cxn ang="0">
                  <a:pos x="128588" y="5344"/>
                </a:cxn>
                <a:cxn ang="0">
                  <a:pos x="128588" y="4275"/>
                </a:cxn>
                <a:cxn ang="0">
                  <a:pos x="128588" y="3206"/>
                </a:cxn>
                <a:cxn ang="0">
                  <a:pos x="127525" y="1603"/>
                </a:cxn>
                <a:cxn ang="0">
                  <a:pos x="126994" y="1069"/>
                </a:cxn>
                <a:cxn ang="0">
                  <a:pos x="125400" y="0"/>
                </a:cxn>
                <a:cxn ang="0">
                  <a:pos x="124337" y="1069"/>
                </a:cxn>
                <a:cxn ang="0">
                  <a:pos x="124337" y="1069"/>
                </a:cxn>
              </a:cxnLst>
              <a:rect l="0" t="0" r="0" b="0"/>
              <a:pathLst>
                <a:path w="242" h="202">
                  <a:moveTo>
                    <a:pt x="234" y="2"/>
                  </a:moveTo>
                  <a:lnTo>
                    <a:pt x="234" y="2"/>
                  </a:lnTo>
                  <a:lnTo>
                    <a:pt x="219" y="8"/>
                  </a:lnTo>
                  <a:lnTo>
                    <a:pt x="205" y="15"/>
                  </a:lnTo>
                  <a:lnTo>
                    <a:pt x="192" y="25"/>
                  </a:lnTo>
                  <a:lnTo>
                    <a:pt x="179" y="34"/>
                  </a:lnTo>
                  <a:lnTo>
                    <a:pt x="155" y="56"/>
                  </a:lnTo>
                  <a:lnTo>
                    <a:pt x="132" y="79"/>
                  </a:lnTo>
                  <a:lnTo>
                    <a:pt x="132" y="79"/>
                  </a:lnTo>
                  <a:lnTo>
                    <a:pt x="117" y="94"/>
                  </a:lnTo>
                  <a:lnTo>
                    <a:pt x="102" y="107"/>
                  </a:lnTo>
                  <a:lnTo>
                    <a:pt x="71" y="133"/>
                  </a:lnTo>
                  <a:lnTo>
                    <a:pt x="40" y="159"/>
                  </a:lnTo>
                  <a:lnTo>
                    <a:pt x="8" y="185"/>
                  </a:lnTo>
                  <a:lnTo>
                    <a:pt x="8" y="185"/>
                  </a:lnTo>
                  <a:lnTo>
                    <a:pt x="6" y="186"/>
                  </a:lnTo>
                  <a:lnTo>
                    <a:pt x="6" y="186"/>
                  </a:lnTo>
                  <a:lnTo>
                    <a:pt x="3" y="187"/>
                  </a:lnTo>
                  <a:lnTo>
                    <a:pt x="2" y="190"/>
                  </a:lnTo>
                  <a:lnTo>
                    <a:pt x="2" y="190"/>
                  </a:lnTo>
                  <a:lnTo>
                    <a:pt x="0" y="194"/>
                  </a:lnTo>
                  <a:lnTo>
                    <a:pt x="0" y="194"/>
                  </a:lnTo>
                  <a:lnTo>
                    <a:pt x="2" y="198"/>
                  </a:lnTo>
                  <a:lnTo>
                    <a:pt x="4" y="202"/>
                  </a:lnTo>
                  <a:lnTo>
                    <a:pt x="7" y="202"/>
                  </a:lnTo>
                  <a:lnTo>
                    <a:pt x="10" y="202"/>
                  </a:lnTo>
                  <a:lnTo>
                    <a:pt x="11" y="201"/>
                  </a:lnTo>
                  <a:lnTo>
                    <a:pt x="11" y="201"/>
                  </a:lnTo>
                  <a:lnTo>
                    <a:pt x="15" y="197"/>
                  </a:lnTo>
                  <a:lnTo>
                    <a:pt x="15" y="197"/>
                  </a:lnTo>
                  <a:lnTo>
                    <a:pt x="17" y="196"/>
                  </a:lnTo>
                  <a:lnTo>
                    <a:pt x="17" y="196"/>
                  </a:lnTo>
                  <a:lnTo>
                    <a:pt x="44" y="172"/>
                  </a:lnTo>
                  <a:lnTo>
                    <a:pt x="72" y="151"/>
                  </a:lnTo>
                  <a:lnTo>
                    <a:pt x="99" y="128"/>
                  </a:lnTo>
                  <a:lnTo>
                    <a:pt x="126" y="105"/>
                  </a:lnTo>
                  <a:lnTo>
                    <a:pt x="126" y="105"/>
                  </a:lnTo>
                  <a:lnTo>
                    <a:pt x="152" y="79"/>
                  </a:lnTo>
                  <a:lnTo>
                    <a:pt x="178" y="53"/>
                  </a:lnTo>
                  <a:lnTo>
                    <a:pt x="192" y="41"/>
                  </a:lnTo>
                  <a:lnTo>
                    <a:pt x="205" y="31"/>
                  </a:lnTo>
                  <a:lnTo>
                    <a:pt x="221" y="22"/>
                  </a:lnTo>
                  <a:lnTo>
                    <a:pt x="238" y="14"/>
                  </a:lnTo>
                  <a:lnTo>
                    <a:pt x="238" y="14"/>
                  </a:lnTo>
                  <a:lnTo>
                    <a:pt x="240" y="12"/>
                  </a:lnTo>
                  <a:lnTo>
                    <a:pt x="242" y="10"/>
                  </a:lnTo>
                  <a:lnTo>
                    <a:pt x="242" y="8"/>
                  </a:lnTo>
                  <a:lnTo>
                    <a:pt x="242" y="6"/>
                  </a:lnTo>
                  <a:lnTo>
                    <a:pt x="240" y="3"/>
                  </a:lnTo>
                  <a:lnTo>
                    <a:pt x="239" y="2"/>
                  </a:lnTo>
                  <a:lnTo>
                    <a:pt x="236" y="0"/>
                  </a:lnTo>
                  <a:lnTo>
                    <a:pt x="234" y="2"/>
                  </a:lnTo>
                  <a:lnTo>
                    <a:pt x="23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1" name="Freeform 2342"/>
            <p:cNvSpPr/>
            <p:nvPr/>
          </p:nvSpPr>
          <p:spPr>
            <a:xfrm>
              <a:off x="8269289" y="6245225"/>
              <a:ext cx="117475" cy="95250"/>
            </a:xfrm>
            <a:custGeom>
              <a:avLst/>
              <a:gdLst/>
              <a:ahLst/>
              <a:cxnLst>
                <a:cxn ang="0">
                  <a:pos x="112207" y="0"/>
                </a:cxn>
                <a:cxn ang="0">
                  <a:pos x="112207" y="0"/>
                </a:cxn>
                <a:cxn ang="0">
                  <a:pos x="105886" y="3193"/>
                </a:cxn>
                <a:cxn ang="0">
                  <a:pos x="99564" y="7450"/>
                </a:cxn>
                <a:cxn ang="0">
                  <a:pos x="87975" y="17028"/>
                </a:cxn>
                <a:cxn ang="0">
                  <a:pos x="87975" y="17028"/>
                </a:cxn>
                <a:cxn ang="0">
                  <a:pos x="73751" y="27138"/>
                </a:cxn>
                <a:cxn ang="0">
                  <a:pos x="66376" y="32459"/>
                </a:cxn>
                <a:cxn ang="0">
                  <a:pos x="60054" y="37781"/>
                </a:cxn>
                <a:cxn ang="0">
                  <a:pos x="60054" y="37781"/>
                </a:cxn>
                <a:cxn ang="0">
                  <a:pos x="53206" y="44698"/>
                </a:cxn>
                <a:cxn ang="0">
                  <a:pos x="45304" y="51084"/>
                </a:cxn>
                <a:cxn ang="0">
                  <a:pos x="29500" y="62791"/>
                </a:cxn>
                <a:cxn ang="0">
                  <a:pos x="21599" y="68112"/>
                </a:cxn>
                <a:cxn ang="0">
                  <a:pos x="13697" y="75029"/>
                </a:cxn>
                <a:cxn ang="0">
                  <a:pos x="7375" y="81415"/>
                </a:cxn>
                <a:cxn ang="0">
                  <a:pos x="1054" y="88332"/>
                </a:cxn>
                <a:cxn ang="0">
                  <a:pos x="1054" y="88332"/>
                </a:cxn>
                <a:cxn ang="0">
                  <a:pos x="0" y="89929"/>
                </a:cxn>
                <a:cxn ang="0">
                  <a:pos x="0" y="91525"/>
                </a:cxn>
                <a:cxn ang="0">
                  <a:pos x="0" y="93122"/>
                </a:cxn>
                <a:cxn ang="0">
                  <a:pos x="1054" y="94186"/>
                </a:cxn>
                <a:cxn ang="0">
                  <a:pos x="2107" y="95250"/>
                </a:cxn>
                <a:cxn ang="0">
                  <a:pos x="3161" y="95250"/>
                </a:cxn>
                <a:cxn ang="0">
                  <a:pos x="4214" y="95250"/>
                </a:cxn>
                <a:cxn ang="0">
                  <a:pos x="5795" y="93654"/>
                </a:cxn>
                <a:cxn ang="0">
                  <a:pos x="5795" y="93654"/>
                </a:cxn>
                <a:cxn ang="0">
                  <a:pos x="11063" y="87800"/>
                </a:cxn>
                <a:cxn ang="0">
                  <a:pos x="16331" y="81947"/>
                </a:cxn>
                <a:cxn ang="0">
                  <a:pos x="23179" y="76094"/>
                </a:cxn>
                <a:cxn ang="0">
                  <a:pos x="30027" y="71304"/>
                </a:cxn>
                <a:cxn ang="0">
                  <a:pos x="43724" y="61194"/>
                </a:cxn>
                <a:cxn ang="0">
                  <a:pos x="56367" y="51084"/>
                </a:cxn>
                <a:cxn ang="0">
                  <a:pos x="56367" y="51084"/>
                </a:cxn>
                <a:cxn ang="0">
                  <a:pos x="71644" y="38845"/>
                </a:cxn>
                <a:cxn ang="0">
                  <a:pos x="78492" y="32459"/>
                </a:cxn>
                <a:cxn ang="0">
                  <a:pos x="86394" y="26606"/>
                </a:cxn>
                <a:cxn ang="0">
                  <a:pos x="86394" y="26606"/>
                </a:cxn>
                <a:cxn ang="0">
                  <a:pos x="93769" y="21285"/>
                </a:cxn>
                <a:cxn ang="0">
                  <a:pos x="100618" y="15432"/>
                </a:cxn>
                <a:cxn ang="0">
                  <a:pos x="107993" y="10642"/>
                </a:cxn>
                <a:cxn ang="0">
                  <a:pos x="115895" y="6385"/>
                </a:cxn>
                <a:cxn ang="0">
                  <a:pos x="115895" y="6385"/>
                </a:cxn>
                <a:cxn ang="0">
                  <a:pos x="117475" y="5321"/>
                </a:cxn>
                <a:cxn ang="0">
                  <a:pos x="117475" y="4257"/>
                </a:cxn>
                <a:cxn ang="0">
                  <a:pos x="117475" y="2661"/>
                </a:cxn>
                <a:cxn ang="0">
                  <a:pos x="117475" y="2128"/>
                </a:cxn>
                <a:cxn ang="0">
                  <a:pos x="116421" y="532"/>
                </a:cxn>
                <a:cxn ang="0">
                  <a:pos x="115368" y="0"/>
                </a:cxn>
                <a:cxn ang="0">
                  <a:pos x="113787" y="0"/>
                </a:cxn>
                <a:cxn ang="0">
                  <a:pos x="112207" y="0"/>
                </a:cxn>
                <a:cxn ang="0">
                  <a:pos x="112207" y="0"/>
                </a:cxn>
              </a:cxnLst>
              <a:rect l="0" t="0" r="0" b="0"/>
              <a:pathLst>
                <a:path w="223" h="179">
                  <a:moveTo>
                    <a:pt x="213" y="0"/>
                  </a:moveTo>
                  <a:lnTo>
                    <a:pt x="213" y="0"/>
                  </a:lnTo>
                  <a:lnTo>
                    <a:pt x="201" y="6"/>
                  </a:lnTo>
                  <a:lnTo>
                    <a:pt x="189" y="14"/>
                  </a:lnTo>
                  <a:lnTo>
                    <a:pt x="167" y="32"/>
                  </a:lnTo>
                  <a:lnTo>
                    <a:pt x="167" y="32"/>
                  </a:lnTo>
                  <a:lnTo>
                    <a:pt x="140" y="51"/>
                  </a:lnTo>
                  <a:lnTo>
                    <a:pt x="126" y="61"/>
                  </a:lnTo>
                  <a:lnTo>
                    <a:pt x="114" y="71"/>
                  </a:lnTo>
                  <a:lnTo>
                    <a:pt x="114" y="71"/>
                  </a:lnTo>
                  <a:lnTo>
                    <a:pt x="101" y="84"/>
                  </a:lnTo>
                  <a:lnTo>
                    <a:pt x="86" y="96"/>
                  </a:lnTo>
                  <a:lnTo>
                    <a:pt x="56" y="118"/>
                  </a:lnTo>
                  <a:lnTo>
                    <a:pt x="41" y="128"/>
                  </a:lnTo>
                  <a:lnTo>
                    <a:pt x="26" y="141"/>
                  </a:lnTo>
                  <a:lnTo>
                    <a:pt x="14" y="153"/>
                  </a:lnTo>
                  <a:lnTo>
                    <a:pt x="2" y="166"/>
                  </a:lnTo>
                  <a:lnTo>
                    <a:pt x="2" y="166"/>
                  </a:lnTo>
                  <a:lnTo>
                    <a:pt x="0" y="169"/>
                  </a:lnTo>
                  <a:lnTo>
                    <a:pt x="0" y="172"/>
                  </a:lnTo>
                  <a:lnTo>
                    <a:pt x="0" y="175"/>
                  </a:lnTo>
                  <a:lnTo>
                    <a:pt x="2" y="177"/>
                  </a:lnTo>
                  <a:lnTo>
                    <a:pt x="4" y="179"/>
                  </a:lnTo>
                  <a:lnTo>
                    <a:pt x="6" y="179"/>
                  </a:lnTo>
                  <a:lnTo>
                    <a:pt x="8" y="179"/>
                  </a:lnTo>
                  <a:lnTo>
                    <a:pt x="11" y="176"/>
                  </a:lnTo>
                  <a:lnTo>
                    <a:pt x="11" y="176"/>
                  </a:lnTo>
                  <a:lnTo>
                    <a:pt x="21" y="165"/>
                  </a:lnTo>
                  <a:lnTo>
                    <a:pt x="31" y="154"/>
                  </a:lnTo>
                  <a:lnTo>
                    <a:pt x="44" y="143"/>
                  </a:lnTo>
                  <a:lnTo>
                    <a:pt x="57" y="134"/>
                  </a:lnTo>
                  <a:lnTo>
                    <a:pt x="83" y="115"/>
                  </a:lnTo>
                  <a:lnTo>
                    <a:pt x="107" y="96"/>
                  </a:lnTo>
                  <a:lnTo>
                    <a:pt x="107" y="96"/>
                  </a:lnTo>
                  <a:lnTo>
                    <a:pt x="136" y="73"/>
                  </a:lnTo>
                  <a:lnTo>
                    <a:pt x="149" y="61"/>
                  </a:lnTo>
                  <a:lnTo>
                    <a:pt x="164" y="50"/>
                  </a:lnTo>
                  <a:lnTo>
                    <a:pt x="164" y="50"/>
                  </a:lnTo>
                  <a:lnTo>
                    <a:pt x="178" y="40"/>
                  </a:lnTo>
                  <a:lnTo>
                    <a:pt x="191" y="29"/>
                  </a:lnTo>
                  <a:lnTo>
                    <a:pt x="205" y="20"/>
                  </a:lnTo>
                  <a:lnTo>
                    <a:pt x="220" y="12"/>
                  </a:lnTo>
                  <a:lnTo>
                    <a:pt x="220" y="12"/>
                  </a:lnTo>
                  <a:lnTo>
                    <a:pt x="223" y="10"/>
                  </a:lnTo>
                  <a:lnTo>
                    <a:pt x="223" y="8"/>
                  </a:lnTo>
                  <a:lnTo>
                    <a:pt x="223" y="5"/>
                  </a:lnTo>
                  <a:lnTo>
                    <a:pt x="223" y="4"/>
                  </a:lnTo>
                  <a:lnTo>
                    <a:pt x="221" y="1"/>
                  </a:lnTo>
                  <a:lnTo>
                    <a:pt x="219" y="0"/>
                  </a:lnTo>
                  <a:lnTo>
                    <a:pt x="216" y="0"/>
                  </a:lnTo>
                  <a:lnTo>
                    <a:pt x="213" y="0"/>
                  </a:lnTo>
                  <a:lnTo>
                    <a:pt x="213"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2" name="Freeform 2343"/>
            <p:cNvSpPr/>
            <p:nvPr/>
          </p:nvSpPr>
          <p:spPr>
            <a:xfrm>
              <a:off x="8285164" y="6249988"/>
              <a:ext cx="122238" cy="104775"/>
            </a:xfrm>
            <a:custGeom>
              <a:avLst/>
              <a:gdLst/>
              <a:ahLst/>
              <a:cxnLst>
                <a:cxn ang="0">
                  <a:pos x="116992" y="1058"/>
                </a:cxn>
                <a:cxn ang="0">
                  <a:pos x="116992" y="1058"/>
                </a:cxn>
                <a:cxn ang="0">
                  <a:pos x="101778" y="15875"/>
                </a:cxn>
                <a:cxn ang="0">
                  <a:pos x="86039" y="30162"/>
                </a:cxn>
                <a:cxn ang="0">
                  <a:pos x="70300" y="43392"/>
                </a:cxn>
                <a:cxn ang="0">
                  <a:pos x="54037" y="56621"/>
                </a:cxn>
                <a:cxn ang="0">
                  <a:pos x="54037" y="56621"/>
                </a:cxn>
                <a:cxn ang="0">
                  <a:pos x="40396" y="66675"/>
                </a:cxn>
                <a:cxn ang="0">
                  <a:pos x="26231" y="75671"/>
                </a:cxn>
                <a:cxn ang="0">
                  <a:pos x="12591" y="86783"/>
                </a:cxn>
                <a:cxn ang="0">
                  <a:pos x="7345" y="92604"/>
                </a:cxn>
                <a:cxn ang="0">
                  <a:pos x="1574" y="98425"/>
                </a:cxn>
                <a:cxn ang="0">
                  <a:pos x="1574" y="98425"/>
                </a:cxn>
                <a:cxn ang="0">
                  <a:pos x="525" y="99483"/>
                </a:cxn>
                <a:cxn ang="0">
                  <a:pos x="0" y="101071"/>
                </a:cxn>
                <a:cxn ang="0">
                  <a:pos x="525" y="102658"/>
                </a:cxn>
                <a:cxn ang="0">
                  <a:pos x="1574" y="103187"/>
                </a:cxn>
                <a:cxn ang="0">
                  <a:pos x="2623" y="103717"/>
                </a:cxn>
                <a:cxn ang="0">
                  <a:pos x="3672" y="104775"/>
                </a:cxn>
                <a:cxn ang="0">
                  <a:pos x="5246" y="103717"/>
                </a:cxn>
                <a:cxn ang="0">
                  <a:pos x="6296" y="103187"/>
                </a:cxn>
                <a:cxn ang="0">
                  <a:pos x="6296" y="103187"/>
                </a:cxn>
                <a:cxn ang="0">
                  <a:pos x="12591" y="95779"/>
                </a:cxn>
                <a:cxn ang="0">
                  <a:pos x="19936" y="89429"/>
                </a:cxn>
                <a:cxn ang="0">
                  <a:pos x="27805" y="83608"/>
                </a:cxn>
                <a:cxn ang="0">
                  <a:pos x="35675" y="77258"/>
                </a:cxn>
                <a:cxn ang="0">
                  <a:pos x="51938" y="65617"/>
                </a:cxn>
                <a:cxn ang="0">
                  <a:pos x="67677" y="55033"/>
                </a:cxn>
                <a:cxn ang="0">
                  <a:pos x="67677" y="55033"/>
                </a:cxn>
                <a:cxn ang="0">
                  <a:pos x="81842" y="43392"/>
                </a:cxn>
                <a:cxn ang="0">
                  <a:pos x="95482" y="31221"/>
                </a:cxn>
                <a:cxn ang="0">
                  <a:pos x="109122" y="18521"/>
                </a:cxn>
                <a:cxn ang="0">
                  <a:pos x="121713" y="6350"/>
                </a:cxn>
                <a:cxn ang="0">
                  <a:pos x="121713" y="6350"/>
                </a:cxn>
                <a:cxn ang="0">
                  <a:pos x="122238" y="4763"/>
                </a:cxn>
                <a:cxn ang="0">
                  <a:pos x="122238" y="3175"/>
                </a:cxn>
                <a:cxn ang="0">
                  <a:pos x="122238" y="2117"/>
                </a:cxn>
                <a:cxn ang="0">
                  <a:pos x="121713" y="1058"/>
                </a:cxn>
                <a:cxn ang="0">
                  <a:pos x="120139" y="529"/>
                </a:cxn>
                <a:cxn ang="0">
                  <a:pos x="119090" y="0"/>
                </a:cxn>
                <a:cxn ang="0">
                  <a:pos x="117516" y="0"/>
                </a:cxn>
                <a:cxn ang="0">
                  <a:pos x="116992" y="1058"/>
                </a:cxn>
                <a:cxn ang="0">
                  <a:pos x="116992" y="1058"/>
                </a:cxn>
              </a:cxnLst>
              <a:rect l="0" t="0" r="0" b="0"/>
              <a:pathLst>
                <a:path w="233" h="198">
                  <a:moveTo>
                    <a:pt x="223" y="2"/>
                  </a:moveTo>
                  <a:lnTo>
                    <a:pt x="223" y="2"/>
                  </a:lnTo>
                  <a:lnTo>
                    <a:pt x="194" y="30"/>
                  </a:lnTo>
                  <a:lnTo>
                    <a:pt x="164" y="57"/>
                  </a:lnTo>
                  <a:lnTo>
                    <a:pt x="134" y="82"/>
                  </a:lnTo>
                  <a:lnTo>
                    <a:pt x="103" y="107"/>
                  </a:lnTo>
                  <a:lnTo>
                    <a:pt x="103" y="107"/>
                  </a:lnTo>
                  <a:lnTo>
                    <a:pt x="77" y="126"/>
                  </a:lnTo>
                  <a:lnTo>
                    <a:pt x="50" y="143"/>
                  </a:lnTo>
                  <a:lnTo>
                    <a:pt x="24" y="164"/>
                  </a:lnTo>
                  <a:lnTo>
                    <a:pt x="14" y="175"/>
                  </a:lnTo>
                  <a:lnTo>
                    <a:pt x="3" y="186"/>
                  </a:lnTo>
                  <a:lnTo>
                    <a:pt x="3" y="186"/>
                  </a:lnTo>
                  <a:lnTo>
                    <a:pt x="1" y="188"/>
                  </a:lnTo>
                  <a:lnTo>
                    <a:pt x="0" y="191"/>
                  </a:lnTo>
                  <a:lnTo>
                    <a:pt x="1" y="194"/>
                  </a:lnTo>
                  <a:lnTo>
                    <a:pt x="3" y="195"/>
                  </a:lnTo>
                  <a:lnTo>
                    <a:pt x="5" y="196"/>
                  </a:lnTo>
                  <a:lnTo>
                    <a:pt x="7" y="198"/>
                  </a:lnTo>
                  <a:lnTo>
                    <a:pt x="10" y="196"/>
                  </a:lnTo>
                  <a:lnTo>
                    <a:pt x="12" y="195"/>
                  </a:lnTo>
                  <a:lnTo>
                    <a:pt x="12" y="195"/>
                  </a:lnTo>
                  <a:lnTo>
                    <a:pt x="24" y="181"/>
                  </a:lnTo>
                  <a:lnTo>
                    <a:pt x="38" y="169"/>
                  </a:lnTo>
                  <a:lnTo>
                    <a:pt x="53" y="158"/>
                  </a:lnTo>
                  <a:lnTo>
                    <a:pt x="68" y="146"/>
                  </a:lnTo>
                  <a:lnTo>
                    <a:pt x="99" y="124"/>
                  </a:lnTo>
                  <a:lnTo>
                    <a:pt x="129" y="104"/>
                  </a:lnTo>
                  <a:lnTo>
                    <a:pt x="129" y="104"/>
                  </a:lnTo>
                  <a:lnTo>
                    <a:pt x="156" y="82"/>
                  </a:lnTo>
                  <a:lnTo>
                    <a:pt x="182" y="59"/>
                  </a:lnTo>
                  <a:lnTo>
                    <a:pt x="208" y="35"/>
                  </a:lnTo>
                  <a:lnTo>
                    <a:pt x="232" y="12"/>
                  </a:lnTo>
                  <a:lnTo>
                    <a:pt x="232" y="12"/>
                  </a:lnTo>
                  <a:lnTo>
                    <a:pt x="233" y="9"/>
                  </a:lnTo>
                  <a:lnTo>
                    <a:pt x="233" y="6"/>
                  </a:lnTo>
                  <a:lnTo>
                    <a:pt x="233" y="4"/>
                  </a:lnTo>
                  <a:lnTo>
                    <a:pt x="232" y="2"/>
                  </a:lnTo>
                  <a:lnTo>
                    <a:pt x="229" y="1"/>
                  </a:lnTo>
                  <a:lnTo>
                    <a:pt x="227" y="0"/>
                  </a:lnTo>
                  <a:lnTo>
                    <a:pt x="224" y="0"/>
                  </a:lnTo>
                  <a:lnTo>
                    <a:pt x="223" y="2"/>
                  </a:lnTo>
                  <a:lnTo>
                    <a:pt x="223"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3" name="Freeform 2344"/>
            <p:cNvSpPr/>
            <p:nvPr/>
          </p:nvSpPr>
          <p:spPr>
            <a:xfrm>
              <a:off x="8304214" y="6261100"/>
              <a:ext cx="127000" cy="101600"/>
            </a:xfrm>
            <a:custGeom>
              <a:avLst/>
              <a:gdLst/>
              <a:ahLst/>
              <a:cxnLst>
                <a:cxn ang="0">
                  <a:pos x="122784" y="0"/>
                </a:cxn>
                <a:cxn ang="0">
                  <a:pos x="122784" y="0"/>
                </a:cxn>
                <a:cxn ang="0">
                  <a:pos x="115407" y="2646"/>
                </a:cxn>
                <a:cxn ang="0">
                  <a:pos x="108556" y="6879"/>
                </a:cxn>
                <a:cxn ang="0">
                  <a:pos x="102232" y="12171"/>
                </a:cxn>
                <a:cxn ang="0">
                  <a:pos x="95382" y="16933"/>
                </a:cxn>
                <a:cxn ang="0">
                  <a:pos x="82734" y="29104"/>
                </a:cxn>
                <a:cxn ang="0">
                  <a:pos x="71141" y="40217"/>
                </a:cxn>
                <a:cxn ang="0">
                  <a:pos x="71141" y="40217"/>
                </a:cxn>
                <a:cxn ang="0">
                  <a:pos x="54278" y="54504"/>
                </a:cxn>
                <a:cxn ang="0">
                  <a:pos x="36361" y="68263"/>
                </a:cxn>
                <a:cxn ang="0">
                  <a:pos x="1054" y="95250"/>
                </a:cxn>
                <a:cxn ang="0">
                  <a:pos x="1054" y="95250"/>
                </a:cxn>
                <a:cxn ang="0">
                  <a:pos x="527" y="96308"/>
                </a:cxn>
                <a:cxn ang="0">
                  <a:pos x="0" y="97367"/>
                </a:cxn>
                <a:cxn ang="0">
                  <a:pos x="0" y="98954"/>
                </a:cxn>
                <a:cxn ang="0">
                  <a:pos x="527" y="100542"/>
                </a:cxn>
                <a:cxn ang="0">
                  <a:pos x="1054" y="101071"/>
                </a:cxn>
                <a:cxn ang="0">
                  <a:pos x="2635" y="101600"/>
                </a:cxn>
                <a:cxn ang="0">
                  <a:pos x="3162" y="101600"/>
                </a:cxn>
                <a:cxn ang="0">
                  <a:pos x="4743" y="101071"/>
                </a:cxn>
                <a:cxn ang="0">
                  <a:pos x="4743" y="101071"/>
                </a:cxn>
                <a:cxn ang="0">
                  <a:pos x="33199" y="79375"/>
                </a:cxn>
                <a:cxn ang="0">
                  <a:pos x="61129" y="57150"/>
                </a:cxn>
                <a:cxn ang="0">
                  <a:pos x="61129" y="57150"/>
                </a:cxn>
                <a:cxn ang="0">
                  <a:pos x="75357" y="44979"/>
                </a:cxn>
                <a:cxn ang="0">
                  <a:pos x="90639" y="32808"/>
                </a:cxn>
                <a:cxn ang="0">
                  <a:pos x="90639" y="32808"/>
                </a:cxn>
                <a:cxn ang="0">
                  <a:pos x="98544" y="25929"/>
                </a:cxn>
                <a:cxn ang="0">
                  <a:pos x="106975" y="17992"/>
                </a:cxn>
                <a:cxn ang="0">
                  <a:pos x="110664" y="14287"/>
                </a:cxn>
                <a:cxn ang="0">
                  <a:pos x="115407" y="11113"/>
                </a:cxn>
                <a:cxn ang="0">
                  <a:pos x="120149" y="8467"/>
                </a:cxn>
                <a:cxn ang="0">
                  <a:pos x="124892" y="6350"/>
                </a:cxn>
                <a:cxn ang="0">
                  <a:pos x="124892" y="6350"/>
                </a:cxn>
                <a:cxn ang="0">
                  <a:pos x="125419" y="5821"/>
                </a:cxn>
                <a:cxn ang="0">
                  <a:pos x="127000" y="4763"/>
                </a:cxn>
                <a:cxn ang="0">
                  <a:pos x="127000" y="3704"/>
                </a:cxn>
                <a:cxn ang="0">
                  <a:pos x="127000" y="2117"/>
                </a:cxn>
                <a:cxn ang="0">
                  <a:pos x="126473" y="529"/>
                </a:cxn>
                <a:cxn ang="0">
                  <a:pos x="125419" y="0"/>
                </a:cxn>
                <a:cxn ang="0">
                  <a:pos x="124365" y="0"/>
                </a:cxn>
                <a:cxn ang="0">
                  <a:pos x="122784" y="0"/>
                </a:cxn>
                <a:cxn ang="0">
                  <a:pos x="122784" y="0"/>
                </a:cxn>
              </a:cxnLst>
              <a:rect l="0" t="0" r="0" b="0"/>
              <a:pathLst>
                <a:path w="241" h="192">
                  <a:moveTo>
                    <a:pt x="233" y="0"/>
                  </a:moveTo>
                  <a:lnTo>
                    <a:pt x="233" y="0"/>
                  </a:lnTo>
                  <a:lnTo>
                    <a:pt x="219" y="5"/>
                  </a:lnTo>
                  <a:lnTo>
                    <a:pt x="206" y="13"/>
                  </a:lnTo>
                  <a:lnTo>
                    <a:pt x="194" y="23"/>
                  </a:lnTo>
                  <a:lnTo>
                    <a:pt x="181" y="32"/>
                  </a:lnTo>
                  <a:lnTo>
                    <a:pt x="157" y="55"/>
                  </a:lnTo>
                  <a:lnTo>
                    <a:pt x="135" y="76"/>
                  </a:lnTo>
                  <a:lnTo>
                    <a:pt x="135" y="76"/>
                  </a:lnTo>
                  <a:lnTo>
                    <a:pt x="103" y="103"/>
                  </a:lnTo>
                  <a:lnTo>
                    <a:pt x="69" y="129"/>
                  </a:lnTo>
                  <a:lnTo>
                    <a:pt x="2" y="180"/>
                  </a:lnTo>
                  <a:lnTo>
                    <a:pt x="2" y="180"/>
                  </a:lnTo>
                  <a:lnTo>
                    <a:pt x="1" y="182"/>
                  </a:lnTo>
                  <a:lnTo>
                    <a:pt x="0" y="184"/>
                  </a:lnTo>
                  <a:lnTo>
                    <a:pt x="0" y="187"/>
                  </a:lnTo>
                  <a:lnTo>
                    <a:pt x="1" y="190"/>
                  </a:lnTo>
                  <a:lnTo>
                    <a:pt x="2" y="191"/>
                  </a:lnTo>
                  <a:lnTo>
                    <a:pt x="5" y="192"/>
                  </a:lnTo>
                  <a:lnTo>
                    <a:pt x="6" y="192"/>
                  </a:lnTo>
                  <a:lnTo>
                    <a:pt x="9" y="191"/>
                  </a:lnTo>
                  <a:lnTo>
                    <a:pt x="9" y="191"/>
                  </a:lnTo>
                  <a:lnTo>
                    <a:pt x="63" y="150"/>
                  </a:lnTo>
                  <a:lnTo>
                    <a:pt x="116" y="108"/>
                  </a:lnTo>
                  <a:lnTo>
                    <a:pt x="116" y="108"/>
                  </a:lnTo>
                  <a:lnTo>
                    <a:pt x="143" y="85"/>
                  </a:lnTo>
                  <a:lnTo>
                    <a:pt x="172" y="62"/>
                  </a:lnTo>
                  <a:lnTo>
                    <a:pt x="172" y="62"/>
                  </a:lnTo>
                  <a:lnTo>
                    <a:pt x="187" y="49"/>
                  </a:lnTo>
                  <a:lnTo>
                    <a:pt x="203" y="34"/>
                  </a:lnTo>
                  <a:lnTo>
                    <a:pt x="210" y="27"/>
                  </a:lnTo>
                  <a:lnTo>
                    <a:pt x="219" y="21"/>
                  </a:lnTo>
                  <a:lnTo>
                    <a:pt x="228" y="16"/>
                  </a:lnTo>
                  <a:lnTo>
                    <a:pt x="237" y="12"/>
                  </a:lnTo>
                  <a:lnTo>
                    <a:pt x="237" y="12"/>
                  </a:lnTo>
                  <a:lnTo>
                    <a:pt x="238" y="11"/>
                  </a:lnTo>
                  <a:lnTo>
                    <a:pt x="241" y="9"/>
                  </a:lnTo>
                  <a:lnTo>
                    <a:pt x="241" y="7"/>
                  </a:lnTo>
                  <a:lnTo>
                    <a:pt x="241" y="4"/>
                  </a:lnTo>
                  <a:lnTo>
                    <a:pt x="240" y="1"/>
                  </a:lnTo>
                  <a:lnTo>
                    <a:pt x="238" y="0"/>
                  </a:lnTo>
                  <a:lnTo>
                    <a:pt x="236" y="0"/>
                  </a:lnTo>
                  <a:lnTo>
                    <a:pt x="233" y="0"/>
                  </a:lnTo>
                  <a:lnTo>
                    <a:pt x="233"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4" name="Freeform 2345"/>
            <p:cNvSpPr/>
            <p:nvPr/>
          </p:nvSpPr>
          <p:spPr>
            <a:xfrm>
              <a:off x="8332789" y="6278563"/>
              <a:ext cx="106363" cy="82550"/>
            </a:xfrm>
            <a:custGeom>
              <a:avLst/>
              <a:gdLst/>
              <a:ahLst/>
              <a:cxnLst>
                <a:cxn ang="0">
                  <a:pos x="102130" y="0"/>
                </a:cxn>
                <a:cxn ang="0">
                  <a:pos x="102130" y="0"/>
                </a:cxn>
                <a:cxn ang="0">
                  <a:pos x="95250" y="1588"/>
                </a:cxn>
                <a:cxn ang="0">
                  <a:pos x="88900" y="4233"/>
                </a:cxn>
                <a:cxn ang="0">
                  <a:pos x="83080" y="7408"/>
                </a:cxn>
                <a:cxn ang="0">
                  <a:pos x="78317" y="10583"/>
                </a:cxn>
                <a:cxn ang="0">
                  <a:pos x="67204" y="18521"/>
                </a:cxn>
                <a:cxn ang="0">
                  <a:pos x="57150" y="28046"/>
                </a:cxn>
                <a:cxn ang="0">
                  <a:pos x="57150" y="28046"/>
                </a:cxn>
                <a:cxn ang="0">
                  <a:pos x="42863" y="40217"/>
                </a:cxn>
                <a:cxn ang="0">
                  <a:pos x="28575" y="51858"/>
                </a:cxn>
                <a:cxn ang="0">
                  <a:pos x="14288" y="64029"/>
                </a:cxn>
                <a:cxn ang="0">
                  <a:pos x="7408" y="70379"/>
                </a:cxn>
                <a:cxn ang="0">
                  <a:pos x="529" y="76729"/>
                </a:cxn>
                <a:cxn ang="0">
                  <a:pos x="529" y="76729"/>
                </a:cxn>
                <a:cxn ang="0">
                  <a:pos x="0" y="78846"/>
                </a:cxn>
                <a:cxn ang="0">
                  <a:pos x="0" y="80433"/>
                </a:cxn>
                <a:cxn ang="0">
                  <a:pos x="529" y="82550"/>
                </a:cxn>
                <a:cxn ang="0">
                  <a:pos x="2646" y="82550"/>
                </a:cxn>
                <a:cxn ang="0">
                  <a:pos x="5821" y="82550"/>
                </a:cxn>
                <a:cxn ang="0">
                  <a:pos x="5821" y="82550"/>
                </a:cxn>
                <a:cxn ang="0">
                  <a:pos x="7408" y="82550"/>
                </a:cxn>
                <a:cxn ang="0">
                  <a:pos x="7938" y="82021"/>
                </a:cxn>
                <a:cxn ang="0">
                  <a:pos x="8467" y="80433"/>
                </a:cxn>
                <a:cxn ang="0">
                  <a:pos x="8467" y="78846"/>
                </a:cxn>
                <a:cxn ang="0">
                  <a:pos x="8467" y="78846"/>
                </a:cxn>
                <a:cxn ang="0">
                  <a:pos x="18521" y="68792"/>
                </a:cxn>
                <a:cxn ang="0">
                  <a:pos x="29633" y="60325"/>
                </a:cxn>
                <a:cxn ang="0">
                  <a:pos x="50800" y="42863"/>
                </a:cxn>
                <a:cxn ang="0">
                  <a:pos x="50800" y="42863"/>
                </a:cxn>
                <a:cxn ang="0">
                  <a:pos x="62971" y="32279"/>
                </a:cxn>
                <a:cxn ang="0">
                  <a:pos x="75142" y="21696"/>
                </a:cxn>
                <a:cxn ang="0">
                  <a:pos x="82021" y="16404"/>
                </a:cxn>
                <a:cxn ang="0">
                  <a:pos x="88371" y="12171"/>
                </a:cxn>
                <a:cxn ang="0">
                  <a:pos x="96309" y="9525"/>
                </a:cxn>
                <a:cxn ang="0">
                  <a:pos x="103188" y="7408"/>
                </a:cxn>
                <a:cxn ang="0">
                  <a:pos x="103188" y="7408"/>
                </a:cxn>
                <a:cxn ang="0">
                  <a:pos x="104775" y="6350"/>
                </a:cxn>
                <a:cxn ang="0">
                  <a:pos x="106363" y="4763"/>
                </a:cxn>
                <a:cxn ang="0">
                  <a:pos x="106363" y="4233"/>
                </a:cxn>
                <a:cxn ang="0">
                  <a:pos x="106363" y="2646"/>
                </a:cxn>
                <a:cxn ang="0">
                  <a:pos x="105305" y="1588"/>
                </a:cxn>
                <a:cxn ang="0">
                  <a:pos x="104775" y="529"/>
                </a:cxn>
                <a:cxn ang="0">
                  <a:pos x="103188" y="0"/>
                </a:cxn>
                <a:cxn ang="0">
                  <a:pos x="102130" y="0"/>
                </a:cxn>
                <a:cxn ang="0">
                  <a:pos x="102130" y="0"/>
                </a:cxn>
              </a:cxnLst>
              <a:rect l="0" t="0" r="0" b="0"/>
              <a:pathLst>
                <a:path w="201" h="156">
                  <a:moveTo>
                    <a:pt x="193" y="0"/>
                  </a:moveTo>
                  <a:lnTo>
                    <a:pt x="193" y="0"/>
                  </a:lnTo>
                  <a:lnTo>
                    <a:pt x="180" y="3"/>
                  </a:lnTo>
                  <a:lnTo>
                    <a:pt x="168" y="8"/>
                  </a:lnTo>
                  <a:lnTo>
                    <a:pt x="157" y="14"/>
                  </a:lnTo>
                  <a:lnTo>
                    <a:pt x="148" y="20"/>
                  </a:lnTo>
                  <a:lnTo>
                    <a:pt x="127" y="35"/>
                  </a:lnTo>
                  <a:lnTo>
                    <a:pt x="108" y="53"/>
                  </a:lnTo>
                  <a:lnTo>
                    <a:pt x="108" y="53"/>
                  </a:lnTo>
                  <a:lnTo>
                    <a:pt x="81" y="76"/>
                  </a:lnTo>
                  <a:lnTo>
                    <a:pt x="54" y="98"/>
                  </a:lnTo>
                  <a:lnTo>
                    <a:pt x="27" y="121"/>
                  </a:lnTo>
                  <a:lnTo>
                    <a:pt x="14" y="133"/>
                  </a:lnTo>
                  <a:lnTo>
                    <a:pt x="1" y="145"/>
                  </a:lnTo>
                  <a:lnTo>
                    <a:pt x="1" y="145"/>
                  </a:lnTo>
                  <a:lnTo>
                    <a:pt x="0" y="149"/>
                  </a:lnTo>
                  <a:lnTo>
                    <a:pt x="0" y="152"/>
                  </a:lnTo>
                  <a:lnTo>
                    <a:pt x="1" y="156"/>
                  </a:lnTo>
                  <a:lnTo>
                    <a:pt x="5" y="156"/>
                  </a:lnTo>
                  <a:lnTo>
                    <a:pt x="11" y="156"/>
                  </a:lnTo>
                  <a:lnTo>
                    <a:pt x="11" y="156"/>
                  </a:lnTo>
                  <a:lnTo>
                    <a:pt x="14" y="156"/>
                  </a:lnTo>
                  <a:lnTo>
                    <a:pt x="15" y="155"/>
                  </a:lnTo>
                  <a:lnTo>
                    <a:pt x="16" y="152"/>
                  </a:lnTo>
                  <a:lnTo>
                    <a:pt x="16" y="149"/>
                  </a:lnTo>
                  <a:lnTo>
                    <a:pt x="16" y="149"/>
                  </a:lnTo>
                  <a:lnTo>
                    <a:pt x="35" y="130"/>
                  </a:lnTo>
                  <a:lnTo>
                    <a:pt x="56" y="114"/>
                  </a:lnTo>
                  <a:lnTo>
                    <a:pt x="96" y="81"/>
                  </a:lnTo>
                  <a:lnTo>
                    <a:pt x="96" y="81"/>
                  </a:lnTo>
                  <a:lnTo>
                    <a:pt x="119" y="61"/>
                  </a:lnTo>
                  <a:lnTo>
                    <a:pt x="142" y="41"/>
                  </a:lnTo>
                  <a:lnTo>
                    <a:pt x="155" y="31"/>
                  </a:lnTo>
                  <a:lnTo>
                    <a:pt x="167" y="23"/>
                  </a:lnTo>
                  <a:lnTo>
                    <a:pt x="182" y="18"/>
                  </a:lnTo>
                  <a:lnTo>
                    <a:pt x="195" y="14"/>
                  </a:lnTo>
                  <a:lnTo>
                    <a:pt x="195" y="14"/>
                  </a:lnTo>
                  <a:lnTo>
                    <a:pt x="198" y="12"/>
                  </a:lnTo>
                  <a:lnTo>
                    <a:pt x="201" y="9"/>
                  </a:lnTo>
                  <a:lnTo>
                    <a:pt x="201" y="8"/>
                  </a:lnTo>
                  <a:lnTo>
                    <a:pt x="201" y="5"/>
                  </a:lnTo>
                  <a:lnTo>
                    <a:pt x="199" y="3"/>
                  </a:lnTo>
                  <a:lnTo>
                    <a:pt x="198" y="1"/>
                  </a:lnTo>
                  <a:lnTo>
                    <a:pt x="195" y="0"/>
                  </a:lnTo>
                  <a:lnTo>
                    <a:pt x="193" y="0"/>
                  </a:lnTo>
                  <a:lnTo>
                    <a:pt x="193"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5" name="Freeform 2346"/>
            <p:cNvSpPr/>
            <p:nvPr/>
          </p:nvSpPr>
          <p:spPr>
            <a:xfrm>
              <a:off x="8367714" y="6308725"/>
              <a:ext cx="58738" cy="47625"/>
            </a:xfrm>
            <a:custGeom>
              <a:avLst/>
              <a:gdLst/>
              <a:ahLst/>
              <a:cxnLst>
                <a:cxn ang="0">
                  <a:pos x="53494" y="0"/>
                </a:cxn>
                <a:cxn ang="0">
                  <a:pos x="53494" y="0"/>
                </a:cxn>
                <a:cxn ang="0">
                  <a:pos x="39858" y="9525"/>
                </a:cxn>
                <a:cxn ang="0">
                  <a:pos x="26747" y="19579"/>
                </a:cxn>
                <a:cxn ang="0">
                  <a:pos x="13636" y="30162"/>
                </a:cxn>
                <a:cxn ang="0">
                  <a:pos x="1049" y="41275"/>
                </a:cxn>
                <a:cxn ang="0">
                  <a:pos x="1049" y="41275"/>
                </a:cxn>
                <a:cxn ang="0">
                  <a:pos x="0" y="42333"/>
                </a:cxn>
                <a:cxn ang="0">
                  <a:pos x="0" y="43921"/>
                </a:cxn>
                <a:cxn ang="0">
                  <a:pos x="0" y="45508"/>
                </a:cxn>
                <a:cxn ang="0">
                  <a:pos x="1049" y="46038"/>
                </a:cxn>
                <a:cxn ang="0">
                  <a:pos x="2098" y="46567"/>
                </a:cxn>
                <a:cxn ang="0">
                  <a:pos x="3671" y="47625"/>
                </a:cxn>
                <a:cxn ang="0">
                  <a:pos x="5244" y="47625"/>
                </a:cxn>
                <a:cxn ang="0">
                  <a:pos x="5769" y="46038"/>
                </a:cxn>
                <a:cxn ang="0">
                  <a:pos x="5769" y="46038"/>
                </a:cxn>
                <a:cxn ang="0">
                  <a:pos x="17831" y="35454"/>
                </a:cxn>
                <a:cxn ang="0">
                  <a:pos x="30942" y="25400"/>
                </a:cxn>
                <a:cxn ang="0">
                  <a:pos x="43529" y="15346"/>
                </a:cxn>
                <a:cxn ang="0">
                  <a:pos x="57165" y="6350"/>
                </a:cxn>
                <a:cxn ang="0">
                  <a:pos x="57165" y="6350"/>
                </a:cxn>
                <a:cxn ang="0">
                  <a:pos x="58738" y="5821"/>
                </a:cxn>
                <a:cxn ang="0">
                  <a:pos x="58738" y="4233"/>
                </a:cxn>
                <a:cxn ang="0">
                  <a:pos x="58738" y="3175"/>
                </a:cxn>
                <a:cxn ang="0">
                  <a:pos x="58738" y="1588"/>
                </a:cxn>
                <a:cxn ang="0">
                  <a:pos x="57689" y="1058"/>
                </a:cxn>
                <a:cxn ang="0">
                  <a:pos x="56640" y="0"/>
                </a:cxn>
                <a:cxn ang="0">
                  <a:pos x="55067" y="0"/>
                </a:cxn>
                <a:cxn ang="0">
                  <a:pos x="53494" y="0"/>
                </a:cxn>
                <a:cxn ang="0">
                  <a:pos x="53494" y="0"/>
                </a:cxn>
              </a:cxnLst>
              <a:rect l="0" t="0" r="0" b="0"/>
              <a:pathLst>
                <a:path w="112" h="90">
                  <a:moveTo>
                    <a:pt x="102" y="0"/>
                  </a:moveTo>
                  <a:lnTo>
                    <a:pt x="102" y="0"/>
                  </a:lnTo>
                  <a:lnTo>
                    <a:pt x="76" y="18"/>
                  </a:lnTo>
                  <a:lnTo>
                    <a:pt x="51" y="37"/>
                  </a:lnTo>
                  <a:lnTo>
                    <a:pt x="26" y="57"/>
                  </a:lnTo>
                  <a:lnTo>
                    <a:pt x="2" y="78"/>
                  </a:lnTo>
                  <a:lnTo>
                    <a:pt x="2" y="78"/>
                  </a:lnTo>
                  <a:lnTo>
                    <a:pt x="0" y="80"/>
                  </a:lnTo>
                  <a:lnTo>
                    <a:pt x="0" y="83"/>
                  </a:lnTo>
                  <a:lnTo>
                    <a:pt x="0" y="86"/>
                  </a:lnTo>
                  <a:lnTo>
                    <a:pt x="2" y="87"/>
                  </a:lnTo>
                  <a:lnTo>
                    <a:pt x="4" y="88"/>
                  </a:lnTo>
                  <a:lnTo>
                    <a:pt x="7" y="90"/>
                  </a:lnTo>
                  <a:lnTo>
                    <a:pt x="10" y="90"/>
                  </a:lnTo>
                  <a:lnTo>
                    <a:pt x="11" y="87"/>
                  </a:lnTo>
                  <a:lnTo>
                    <a:pt x="11" y="87"/>
                  </a:lnTo>
                  <a:lnTo>
                    <a:pt x="34" y="67"/>
                  </a:lnTo>
                  <a:lnTo>
                    <a:pt x="59" y="48"/>
                  </a:lnTo>
                  <a:lnTo>
                    <a:pt x="83" y="29"/>
                  </a:lnTo>
                  <a:lnTo>
                    <a:pt x="109" y="12"/>
                  </a:lnTo>
                  <a:lnTo>
                    <a:pt x="109" y="12"/>
                  </a:lnTo>
                  <a:lnTo>
                    <a:pt x="112" y="11"/>
                  </a:lnTo>
                  <a:lnTo>
                    <a:pt x="112" y="8"/>
                  </a:lnTo>
                  <a:lnTo>
                    <a:pt x="112" y="6"/>
                  </a:lnTo>
                  <a:lnTo>
                    <a:pt x="112" y="3"/>
                  </a:lnTo>
                  <a:lnTo>
                    <a:pt x="110" y="2"/>
                  </a:lnTo>
                  <a:lnTo>
                    <a:pt x="108" y="0"/>
                  </a:lnTo>
                  <a:lnTo>
                    <a:pt x="105" y="0"/>
                  </a:lnTo>
                  <a:lnTo>
                    <a:pt x="102" y="0"/>
                  </a:lnTo>
                  <a:lnTo>
                    <a:pt x="102"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6" name="Freeform 2347"/>
            <p:cNvSpPr/>
            <p:nvPr/>
          </p:nvSpPr>
          <p:spPr>
            <a:xfrm>
              <a:off x="8391526" y="6318250"/>
              <a:ext cx="46038" cy="38100"/>
            </a:xfrm>
            <a:custGeom>
              <a:avLst/>
              <a:gdLst/>
              <a:ahLst/>
              <a:cxnLst>
                <a:cxn ang="0">
                  <a:pos x="40149" y="529"/>
                </a:cxn>
                <a:cxn ang="0">
                  <a:pos x="40149" y="529"/>
                </a:cxn>
                <a:cxn ang="0">
                  <a:pos x="29978" y="7937"/>
                </a:cxn>
                <a:cxn ang="0">
                  <a:pos x="19807" y="14817"/>
                </a:cxn>
                <a:cxn ang="0">
                  <a:pos x="10171" y="22754"/>
                </a:cxn>
                <a:cxn ang="0">
                  <a:pos x="1071" y="31750"/>
                </a:cxn>
                <a:cxn ang="0">
                  <a:pos x="1071" y="31750"/>
                </a:cxn>
                <a:cxn ang="0">
                  <a:pos x="0" y="32808"/>
                </a:cxn>
                <a:cxn ang="0">
                  <a:pos x="0" y="34396"/>
                </a:cxn>
                <a:cxn ang="0">
                  <a:pos x="0" y="35983"/>
                </a:cxn>
                <a:cxn ang="0">
                  <a:pos x="1606" y="36513"/>
                </a:cxn>
                <a:cxn ang="0">
                  <a:pos x="2141" y="37042"/>
                </a:cxn>
                <a:cxn ang="0">
                  <a:pos x="3747" y="38100"/>
                </a:cxn>
                <a:cxn ang="0">
                  <a:pos x="5353" y="38100"/>
                </a:cxn>
                <a:cxn ang="0">
                  <a:pos x="5889" y="36513"/>
                </a:cxn>
                <a:cxn ang="0">
                  <a:pos x="5889" y="36513"/>
                </a:cxn>
                <a:cxn ang="0">
                  <a:pos x="15524" y="28575"/>
                </a:cxn>
                <a:cxn ang="0">
                  <a:pos x="24090" y="20638"/>
                </a:cxn>
                <a:cxn ang="0">
                  <a:pos x="34261" y="13758"/>
                </a:cxn>
                <a:cxn ang="0">
                  <a:pos x="43897" y="6350"/>
                </a:cxn>
                <a:cxn ang="0">
                  <a:pos x="43897" y="6350"/>
                </a:cxn>
                <a:cxn ang="0">
                  <a:pos x="44967" y="5821"/>
                </a:cxn>
                <a:cxn ang="0">
                  <a:pos x="46038" y="4233"/>
                </a:cxn>
                <a:cxn ang="0">
                  <a:pos x="44967" y="2646"/>
                </a:cxn>
                <a:cxn ang="0">
                  <a:pos x="44967" y="1588"/>
                </a:cxn>
                <a:cxn ang="0">
                  <a:pos x="44432" y="529"/>
                </a:cxn>
                <a:cxn ang="0">
                  <a:pos x="42826" y="0"/>
                </a:cxn>
                <a:cxn ang="0">
                  <a:pos x="41755" y="0"/>
                </a:cxn>
                <a:cxn ang="0">
                  <a:pos x="40149" y="529"/>
                </a:cxn>
                <a:cxn ang="0">
                  <a:pos x="40149" y="529"/>
                </a:cxn>
              </a:cxnLst>
              <a:rect l="0" t="0" r="0" b="0"/>
              <a:pathLst>
                <a:path w="86" h="72">
                  <a:moveTo>
                    <a:pt x="75" y="1"/>
                  </a:moveTo>
                  <a:lnTo>
                    <a:pt x="75" y="1"/>
                  </a:lnTo>
                  <a:lnTo>
                    <a:pt x="56" y="15"/>
                  </a:lnTo>
                  <a:lnTo>
                    <a:pt x="37" y="28"/>
                  </a:lnTo>
                  <a:lnTo>
                    <a:pt x="19" y="43"/>
                  </a:lnTo>
                  <a:lnTo>
                    <a:pt x="2" y="60"/>
                  </a:lnTo>
                  <a:lnTo>
                    <a:pt x="2" y="60"/>
                  </a:lnTo>
                  <a:lnTo>
                    <a:pt x="0" y="62"/>
                  </a:lnTo>
                  <a:lnTo>
                    <a:pt x="0" y="65"/>
                  </a:lnTo>
                  <a:lnTo>
                    <a:pt x="0" y="68"/>
                  </a:lnTo>
                  <a:lnTo>
                    <a:pt x="3" y="69"/>
                  </a:lnTo>
                  <a:lnTo>
                    <a:pt x="4" y="70"/>
                  </a:lnTo>
                  <a:lnTo>
                    <a:pt x="7" y="72"/>
                  </a:lnTo>
                  <a:lnTo>
                    <a:pt x="10" y="72"/>
                  </a:lnTo>
                  <a:lnTo>
                    <a:pt x="11" y="69"/>
                  </a:lnTo>
                  <a:lnTo>
                    <a:pt x="11" y="69"/>
                  </a:lnTo>
                  <a:lnTo>
                    <a:pt x="29" y="54"/>
                  </a:lnTo>
                  <a:lnTo>
                    <a:pt x="45" y="39"/>
                  </a:lnTo>
                  <a:lnTo>
                    <a:pt x="64" y="26"/>
                  </a:lnTo>
                  <a:lnTo>
                    <a:pt x="82" y="12"/>
                  </a:lnTo>
                  <a:lnTo>
                    <a:pt x="82" y="12"/>
                  </a:lnTo>
                  <a:lnTo>
                    <a:pt x="84" y="11"/>
                  </a:lnTo>
                  <a:lnTo>
                    <a:pt x="86" y="8"/>
                  </a:lnTo>
                  <a:lnTo>
                    <a:pt x="84" y="5"/>
                  </a:lnTo>
                  <a:lnTo>
                    <a:pt x="84" y="3"/>
                  </a:lnTo>
                  <a:lnTo>
                    <a:pt x="83" y="1"/>
                  </a:lnTo>
                  <a:lnTo>
                    <a:pt x="80" y="0"/>
                  </a:lnTo>
                  <a:lnTo>
                    <a:pt x="78" y="0"/>
                  </a:lnTo>
                  <a:lnTo>
                    <a:pt x="75" y="1"/>
                  </a:lnTo>
                  <a:lnTo>
                    <a:pt x="75"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7" name="Freeform 2348"/>
            <p:cNvSpPr/>
            <p:nvPr/>
          </p:nvSpPr>
          <p:spPr>
            <a:xfrm>
              <a:off x="8050214" y="5999163"/>
              <a:ext cx="73025" cy="95250"/>
            </a:xfrm>
            <a:custGeom>
              <a:avLst/>
              <a:gdLst/>
              <a:ahLst/>
              <a:cxnLst>
                <a:cxn ang="0">
                  <a:pos x="66675" y="529"/>
                </a:cxn>
                <a:cxn ang="0">
                  <a:pos x="66675" y="529"/>
                </a:cxn>
                <a:cxn ang="0">
                  <a:pos x="56621" y="10054"/>
                </a:cxn>
                <a:cxn ang="0">
                  <a:pos x="47096" y="20108"/>
                </a:cxn>
                <a:cxn ang="0">
                  <a:pos x="38629" y="30692"/>
                </a:cxn>
                <a:cxn ang="0">
                  <a:pos x="30692" y="42333"/>
                </a:cxn>
                <a:cxn ang="0">
                  <a:pos x="30692" y="42333"/>
                </a:cxn>
                <a:cxn ang="0">
                  <a:pos x="14287" y="65617"/>
                </a:cxn>
                <a:cxn ang="0">
                  <a:pos x="6350" y="77788"/>
                </a:cxn>
                <a:cxn ang="0">
                  <a:pos x="2646" y="84667"/>
                </a:cxn>
                <a:cxn ang="0">
                  <a:pos x="0" y="91017"/>
                </a:cxn>
                <a:cxn ang="0">
                  <a:pos x="0" y="91017"/>
                </a:cxn>
                <a:cxn ang="0">
                  <a:pos x="0" y="92604"/>
                </a:cxn>
                <a:cxn ang="0">
                  <a:pos x="0" y="93663"/>
                </a:cxn>
                <a:cxn ang="0">
                  <a:pos x="529" y="94721"/>
                </a:cxn>
                <a:cxn ang="0">
                  <a:pos x="2117" y="95250"/>
                </a:cxn>
                <a:cxn ang="0">
                  <a:pos x="3704" y="95250"/>
                </a:cxn>
                <a:cxn ang="0">
                  <a:pos x="4763" y="94721"/>
                </a:cxn>
                <a:cxn ang="0">
                  <a:pos x="5821" y="93663"/>
                </a:cxn>
                <a:cxn ang="0">
                  <a:pos x="6879" y="93133"/>
                </a:cxn>
                <a:cxn ang="0">
                  <a:pos x="6879" y="93133"/>
                </a:cxn>
                <a:cxn ang="0">
                  <a:pos x="8996" y="87313"/>
                </a:cxn>
                <a:cxn ang="0">
                  <a:pos x="12171" y="81492"/>
                </a:cxn>
                <a:cxn ang="0">
                  <a:pos x="19050" y="70908"/>
                </a:cxn>
                <a:cxn ang="0">
                  <a:pos x="26458" y="60854"/>
                </a:cxn>
                <a:cxn ang="0">
                  <a:pos x="33867" y="50800"/>
                </a:cxn>
                <a:cxn ang="0">
                  <a:pos x="33867" y="50800"/>
                </a:cxn>
                <a:cxn ang="0">
                  <a:pos x="42333" y="38629"/>
                </a:cxn>
                <a:cxn ang="0">
                  <a:pos x="50800" y="26987"/>
                </a:cxn>
                <a:cxn ang="0">
                  <a:pos x="60854" y="15346"/>
                </a:cxn>
                <a:cxn ang="0">
                  <a:pos x="71438" y="5292"/>
                </a:cxn>
                <a:cxn ang="0">
                  <a:pos x="71438" y="5292"/>
                </a:cxn>
                <a:cxn ang="0">
                  <a:pos x="72496" y="4233"/>
                </a:cxn>
                <a:cxn ang="0">
                  <a:pos x="73025" y="2646"/>
                </a:cxn>
                <a:cxn ang="0">
                  <a:pos x="72496" y="2117"/>
                </a:cxn>
                <a:cxn ang="0">
                  <a:pos x="71438" y="529"/>
                </a:cxn>
                <a:cxn ang="0">
                  <a:pos x="70908" y="0"/>
                </a:cxn>
                <a:cxn ang="0">
                  <a:pos x="69321" y="0"/>
                </a:cxn>
                <a:cxn ang="0">
                  <a:pos x="68263" y="0"/>
                </a:cxn>
                <a:cxn ang="0">
                  <a:pos x="66675" y="529"/>
                </a:cxn>
                <a:cxn ang="0">
                  <a:pos x="66675" y="529"/>
                </a:cxn>
              </a:cxnLst>
              <a:rect l="0" t="0" r="0" b="0"/>
              <a:pathLst>
                <a:path w="138" h="180">
                  <a:moveTo>
                    <a:pt x="126" y="1"/>
                  </a:moveTo>
                  <a:lnTo>
                    <a:pt x="126" y="1"/>
                  </a:lnTo>
                  <a:lnTo>
                    <a:pt x="107" y="19"/>
                  </a:lnTo>
                  <a:lnTo>
                    <a:pt x="89" y="38"/>
                  </a:lnTo>
                  <a:lnTo>
                    <a:pt x="73" y="58"/>
                  </a:lnTo>
                  <a:lnTo>
                    <a:pt x="58" y="80"/>
                  </a:lnTo>
                  <a:lnTo>
                    <a:pt x="58" y="80"/>
                  </a:lnTo>
                  <a:lnTo>
                    <a:pt x="27" y="124"/>
                  </a:lnTo>
                  <a:lnTo>
                    <a:pt x="12" y="147"/>
                  </a:lnTo>
                  <a:lnTo>
                    <a:pt x="5" y="160"/>
                  </a:lnTo>
                  <a:lnTo>
                    <a:pt x="0" y="172"/>
                  </a:lnTo>
                  <a:lnTo>
                    <a:pt x="0" y="172"/>
                  </a:lnTo>
                  <a:lnTo>
                    <a:pt x="0" y="175"/>
                  </a:lnTo>
                  <a:lnTo>
                    <a:pt x="0" y="177"/>
                  </a:lnTo>
                  <a:lnTo>
                    <a:pt x="1" y="179"/>
                  </a:lnTo>
                  <a:lnTo>
                    <a:pt x="4" y="180"/>
                  </a:lnTo>
                  <a:lnTo>
                    <a:pt x="7" y="180"/>
                  </a:lnTo>
                  <a:lnTo>
                    <a:pt x="9" y="179"/>
                  </a:lnTo>
                  <a:lnTo>
                    <a:pt x="11" y="177"/>
                  </a:lnTo>
                  <a:lnTo>
                    <a:pt x="13" y="176"/>
                  </a:lnTo>
                  <a:lnTo>
                    <a:pt x="13" y="176"/>
                  </a:lnTo>
                  <a:lnTo>
                    <a:pt x="17" y="165"/>
                  </a:lnTo>
                  <a:lnTo>
                    <a:pt x="23" y="154"/>
                  </a:lnTo>
                  <a:lnTo>
                    <a:pt x="36" y="134"/>
                  </a:lnTo>
                  <a:lnTo>
                    <a:pt x="50" y="115"/>
                  </a:lnTo>
                  <a:lnTo>
                    <a:pt x="64" y="96"/>
                  </a:lnTo>
                  <a:lnTo>
                    <a:pt x="64" y="96"/>
                  </a:lnTo>
                  <a:lnTo>
                    <a:pt x="80" y="73"/>
                  </a:lnTo>
                  <a:lnTo>
                    <a:pt x="96" y="51"/>
                  </a:lnTo>
                  <a:lnTo>
                    <a:pt x="115" y="29"/>
                  </a:lnTo>
                  <a:lnTo>
                    <a:pt x="135" y="10"/>
                  </a:lnTo>
                  <a:lnTo>
                    <a:pt x="135" y="10"/>
                  </a:lnTo>
                  <a:lnTo>
                    <a:pt x="137" y="8"/>
                  </a:lnTo>
                  <a:lnTo>
                    <a:pt x="138" y="5"/>
                  </a:lnTo>
                  <a:lnTo>
                    <a:pt x="137" y="4"/>
                  </a:lnTo>
                  <a:lnTo>
                    <a:pt x="135" y="1"/>
                  </a:lnTo>
                  <a:lnTo>
                    <a:pt x="134" y="0"/>
                  </a:lnTo>
                  <a:lnTo>
                    <a:pt x="131" y="0"/>
                  </a:lnTo>
                  <a:lnTo>
                    <a:pt x="129" y="0"/>
                  </a:lnTo>
                  <a:lnTo>
                    <a:pt x="126" y="1"/>
                  </a:lnTo>
                  <a:lnTo>
                    <a:pt x="126"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8" name="Freeform 2349"/>
            <p:cNvSpPr/>
            <p:nvPr/>
          </p:nvSpPr>
          <p:spPr>
            <a:xfrm>
              <a:off x="8089901" y="6027738"/>
              <a:ext cx="47625" cy="58738"/>
            </a:xfrm>
            <a:custGeom>
              <a:avLst/>
              <a:gdLst/>
              <a:ahLst/>
              <a:cxnLst>
                <a:cxn ang="0">
                  <a:pos x="41804" y="1058"/>
                </a:cxn>
                <a:cxn ang="0">
                  <a:pos x="41804" y="1058"/>
                </a:cxn>
                <a:cxn ang="0">
                  <a:pos x="37571" y="5292"/>
                </a:cxn>
                <a:cxn ang="0">
                  <a:pos x="33867" y="10583"/>
                </a:cxn>
                <a:cxn ang="0">
                  <a:pos x="26987" y="21167"/>
                </a:cxn>
                <a:cxn ang="0">
                  <a:pos x="26987" y="21167"/>
                </a:cxn>
                <a:cxn ang="0">
                  <a:pos x="21167" y="29104"/>
                </a:cxn>
                <a:cxn ang="0">
                  <a:pos x="14817" y="37042"/>
                </a:cxn>
                <a:cxn ang="0">
                  <a:pos x="1058" y="52388"/>
                </a:cxn>
                <a:cxn ang="0">
                  <a:pos x="1058" y="52388"/>
                </a:cxn>
                <a:cxn ang="0">
                  <a:pos x="0" y="53446"/>
                </a:cxn>
                <a:cxn ang="0">
                  <a:pos x="0" y="55034"/>
                </a:cxn>
                <a:cxn ang="0">
                  <a:pos x="0" y="56621"/>
                </a:cxn>
                <a:cxn ang="0">
                  <a:pos x="1058" y="57680"/>
                </a:cxn>
                <a:cxn ang="0">
                  <a:pos x="2117" y="58738"/>
                </a:cxn>
                <a:cxn ang="0">
                  <a:pos x="3175" y="58738"/>
                </a:cxn>
                <a:cxn ang="0">
                  <a:pos x="4763" y="58738"/>
                </a:cxn>
                <a:cxn ang="0">
                  <a:pos x="5821" y="57150"/>
                </a:cxn>
                <a:cxn ang="0">
                  <a:pos x="5821" y="57150"/>
                </a:cxn>
                <a:cxn ang="0">
                  <a:pos x="17463" y="44450"/>
                </a:cxn>
                <a:cxn ang="0">
                  <a:pos x="28046" y="31221"/>
                </a:cxn>
                <a:cxn ang="0">
                  <a:pos x="28046" y="31221"/>
                </a:cxn>
                <a:cxn ang="0">
                  <a:pos x="33338" y="24871"/>
                </a:cxn>
                <a:cxn ang="0">
                  <a:pos x="37571" y="18521"/>
                </a:cxn>
                <a:cxn ang="0">
                  <a:pos x="41804" y="12171"/>
                </a:cxn>
                <a:cxn ang="0">
                  <a:pos x="47096" y="6350"/>
                </a:cxn>
                <a:cxn ang="0">
                  <a:pos x="47096" y="6350"/>
                </a:cxn>
                <a:cxn ang="0">
                  <a:pos x="47625" y="4763"/>
                </a:cxn>
                <a:cxn ang="0">
                  <a:pos x="47625" y="3175"/>
                </a:cxn>
                <a:cxn ang="0">
                  <a:pos x="47625" y="2117"/>
                </a:cxn>
                <a:cxn ang="0">
                  <a:pos x="47096" y="529"/>
                </a:cxn>
                <a:cxn ang="0">
                  <a:pos x="45508" y="0"/>
                </a:cxn>
                <a:cxn ang="0">
                  <a:pos x="43921" y="0"/>
                </a:cxn>
                <a:cxn ang="0">
                  <a:pos x="43392" y="0"/>
                </a:cxn>
                <a:cxn ang="0">
                  <a:pos x="41804" y="1058"/>
                </a:cxn>
                <a:cxn ang="0">
                  <a:pos x="41804" y="1058"/>
                </a:cxn>
              </a:cxnLst>
              <a:rect l="0" t="0" r="0" b="0"/>
              <a:pathLst>
                <a:path w="90" h="111">
                  <a:moveTo>
                    <a:pt x="79" y="2"/>
                  </a:moveTo>
                  <a:lnTo>
                    <a:pt x="79" y="2"/>
                  </a:lnTo>
                  <a:lnTo>
                    <a:pt x="71" y="10"/>
                  </a:lnTo>
                  <a:lnTo>
                    <a:pt x="64" y="20"/>
                  </a:lnTo>
                  <a:lnTo>
                    <a:pt x="51" y="40"/>
                  </a:lnTo>
                  <a:lnTo>
                    <a:pt x="51" y="40"/>
                  </a:lnTo>
                  <a:lnTo>
                    <a:pt x="40" y="55"/>
                  </a:lnTo>
                  <a:lnTo>
                    <a:pt x="28" y="70"/>
                  </a:lnTo>
                  <a:lnTo>
                    <a:pt x="2" y="99"/>
                  </a:lnTo>
                  <a:lnTo>
                    <a:pt x="2" y="99"/>
                  </a:lnTo>
                  <a:lnTo>
                    <a:pt x="0" y="101"/>
                  </a:lnTo>
                  <a:lnTo>
                    <a:pt x="0" y="104"/>
                  </a:lnTo>
                  <a:lnTo>
                    <a:pt x="0" y="107"/>
                  </a:lnTo>
                  <a:lnTo>
                    <a:pt x="2" y="109"/>
                  </a:lnTo>
                  <a:lnTo>
                    <a:pt x="4" y="111"/>
                  </a:lnTo>
                  <a:lnTo>
                    <a:pt x="6" y="111"/>
                  </a:lnTo>
                  <a:lnTo>
                    <a:pt x="9" y="111"/>
                  </a:lnTo>
                  <a:lnTo>
                    <a:pt x="11" y="108"/>
                  </a:lnTo>
                  <a:lnTo>
                    <a:pt x="11" y="108"/>
                  </a:lnTo>
                  <a:lnTo>
                    <a:pt x="33" y="84"/>
                  </a:lnTo>
                  <a:lnTo>
                    <a:pt x="53" y="59"/>
                  </a:lnTo>
                  <a:lnTo>
                    <a:pt x="53" y="59"/>
                  </a:lnTo>
                  <a:lnTo>
                    <a:pt x="63" y="47"/>
                  </a:lnTo>
                  <a:lnTo>
                    <a:pt x="71" y="35"/>
                  </a:lnTo>
                  <a:lnTo>
                    <a:pt x="79" y="23"/>
                  </a:lnTo>
                  <a:lnTo>
                    <a:pt x="89" y="12"/>
                  </a:lnTo>
                  <a:lnTo>
                    <a:pt x="89" y="12"/>
                  </a:lnTo>
                  <a:lnTo>
                    <a:pt x="90" y="9"/>
                  </a:lnTo>
                  <a:lnTo>
                    <a:pt x="90" y="6"/>
                  </a:lnTo>
                  <a:lnTo>
                    <a:pt x="90" y="4"/>
                  </a:lnTo>
                  <a:lnTo>
                    <a:pt x="89" y="1"/>
                  </a:lnTo>
                  <a:lnTo>
                    <a:pt x="86" y="0"/>
                  </a:lnTo>
                  <a:lnTo>
                    <a:pt x="83" y="0"/>
                  </a:lnTo>
                  <a:lnTo>
                    <a:pt x="82" y="0"/>
                  </a:lnTo>
                  <a:lnTo>
                    <a:pt x="79" y="2"/>
                  </a:lnTo>
                  <a:lnTo>
                    <a:pt x="79"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9" name="Freeform 2350"/>
            <p:cNvSpPr/>
            <p:nvPr/>
          </p:nvSpPr>
          <p:spPr>
            <a:xfrm>
              <a:off x="8461376" y="6080125"/>
              <a:ext cx="17463" cy="28575"/>
            </a:xfrm>
            <a:custGeom>
              <a:avLst/>
              <a:gdLst/>
              <a:ahLst/>
              <a:cxnLst>
                <a:cxn ang="0">
                  <a:pos x="10584" y="2117"/>
                </a:cxn>
                <a:cxn ang="0">
                  <a:pos x="0" y="23813"/>
                </a:cxn>
                <a:cxn ang="0">
                  <a:pos x="0" y="23813"/>
                </a:cxn>
                <a:cxn ang="0">
                  <a:pos x="0" y="24871"/>
                </a:cxn>
                <a:cxn ang="0">
                  <a:pos x="0" y="26458"/>
                </a:cxn>
                <a:cxn ang="0">
                  <a:pos x="529" y="26987"/>
                </a:cxn>
                <a:cxn ang="0">
                  <a:pos x="1588" y="28046"/>
                </a:cxn>
                <a:cxn ang="0">
                  <a:pos x="3175" y="28575"/>
                </a:cxn>
                <a:cxn ang="0">
                  <a:pos x="4233" y="28575"/>
                </a:cxn>
                <a:cxn ang="0">
                  <a:pos x="5292" y="28046"/>
                </a:cxn>
                <a:cxn ang="0">
                  <a:pos x="6350" y="26987"/>
                </a:cxn>
                <a:cxn ang="0">
                  <a:pos x="17463" y="5821"/>
                </a:cxn>
                <a:cxn ang="0">
                  <a:pos x="17463" y="5821"/>
                </a:cxn>
                <a:cxn ang="0">
                  <a:pos x="17463" y="4233"/>
                </a:cxn>
                <a:cxn ang="0">
                  <a:pos x="17463" y="2646"/>
                </a:cxn>
                <a:cxn ang="0">
                  <a:pos x="16405" y="1588"/>
                </a:cxn>
                <a:cxn ang="0">
                  <a:pos x="15346" y="529"/>
                </a:cxn>
                <a:cxn ang="0">
                  <a:pos x="14288" y="0"/>
                </a:cxn>
                <a:cxn ang="0">
                  <a:pos x="13230" y="0"/>
                </a:cxn>
                <a:cxn ang="0">
                  <a:pos x="11642" y="529"/>
                </a:cxn>
                <a:cxn ang="0">
                  <a:pos x="10584" y="2117"/>
                </a:cxn>
                <a:cxn ang="0">
                  <a:pos x="10584" y="2117"/>
                </a:cxn>
              </a:cxnLst>
              <a:rect l="0" t="0" r="0" b="0"/>
              <a:pathLst>
                <a:path w="33" h="54">
                  <a:moveTo>
                    <a:pt x="20" y="4"/>
                  </a:moveTo>
                  <a:lnTo>
                    <a:pt x="0" y="45"/>
                  </a:lnTo>
                  <a:lnTo>
                    <a:pt x="0" y="45"/>
                  </a:lnTo>
                  <a:lnTo>
                    <a:pt x="0" y="47"/>
                  </a:lnTo>
                  <a:lnTo>
                    <a:pt x="0" y="50"/>
                  </a:lnTo>
                  <a:lnTo>
                    <a:pt x="1" y="51"/>
                  </a:lnTo>
                  <a:lnTo>
                    <a:pt x="3" y="53"/>
                  </a:lnTo>
                  <a:lnTo>
                    <a:pt x="6" y="54"/>
                  </a:lnTo>
                  <a:lnTo>
                    <a:pt x="8" y="54"/>
                  </a:lnTo>
                  <a:lnTo>
                    <a:pt x="10" y="53"/>
                  </a:lnTo>
                  <a:lnTo>
                    <a:pt x="12" y="51"/>
                  </a:lnTo>
                  <a:lnTo>
                    <a:pt x="33" y="11"/>
                  </a:lnTo>
                  <a:lnTo>
                    <a:pt x="33" y="11"/>
                  </a:lnTo>
                  <a:lnTo>
                    <a:pt x="33" y="8"/>
                  </a:lnTo>
                  <a:lnTo>
                    <a:pt x="33" y="5"/>
                  </a:lnTo>
                  <a:lnTo>
                    <a:pt x="31" y="3"/>
                  </a:lnTo>
                  <a:lnTo>
                    <a:pt x="29" y="1"/>
                  </a:lnTo>
                  <a:lnTo>
                    <a:pt x="27" y="0"/>
                  </a:lnTo>
                  <a:lnTo>
                    <a:pt x="25" y="0"/>
                  </a:lnTo>
                  <a:lnTo>
                    <a:pt x="22" y="1"/>
                  </a:lnTo>
                  <a:lnTo>
                    <a:pt x="20" y="4"/>
                  </a:lnTo>
                  <a:lnTo>
                    <a:pt x="20"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0" name="Freeform 2351"/>
            <p:cNvSpPr>
              <a:spLocks noEditPoints="1"/>
            </p:cNvSpPr>
            <p:nvPr/>
          </p:nvSpPr>
          <p:spPr>
            <a:xfrm>
              <a:off x="7348539" y="6145213"/>
              <a:ext cx="1162050" cy="227013"/>
            </a:xfrm>
            <a:custGeom>
              <a:avLst/>
              <a:gdLst/>
              <a:ahLst/>
              <a:cxnLst>
                <a:cxn ang="0">
                  <a:pos x="1101196" y="192250"/>
                </a:cxn>
                <a:cxn ang="0">
                  <a:pos x="1103313" y="128518"/>
                </a:cxn>
                <a:cxn ang="0">
                  <a:pos x="1091671" y="100075"/>
                </a:cxn>
                <a:cxn ang="0">
                  <a:pos x="1068917" y="89014"/>
                </a:cxn>
                <a:cxn ang="0">
                  <a:pos x="1006475" y="82167"/>
                </a:cxn>
                <a:cxn ang="0">
                  <a:pos x="954617" y="76900"/>
                </a:cxn>
                <a:cxn ang="0">
                  <a:pos x="863600" y="76373"/>
                </a:cxn>
                <a:cxn ang="0">
                  <a:pos x="740833" y="72160"/>
                </a:cxn>
                <a:cxn ang="0">
                  <a:pos x="627063" y="68473"/>
                </a:cxn>
                <a:cxn ang="0">
                  <a:pos x="485775" y="62679"/>
                </a:cxn>
                <a:cxn ang="0">
                  <a:pos x="404813" y="52671"/>
                </a:cxn>
                <a:cxn ang="0">
                  <a:pos x="364596" y="35290"/>
                </a:cxn>
                <a:cxn ang="0">
                  <a:pos x="288925" y="14748"/>
                </a:cxn>
                <a:cxn ang="0">
                  <a:pos x="168275" y="1053"/>
                </a:cxn>
                <a:cxn ang="0">
                  <a:pos x="111654" y="527"/>
                </a:cxn>
                <a:cxn ang="0">
                  <a:pos x="107950" y="2634"/>
                </a:cxn>
                <a:cxn ang="0">
                  <a:pos x="103717" y="11061"/>
                </a:cxn>
                <a:cxn ang="0">
                  <a:pos x="62971" y="43190"/>
                </a:cxn>
                <a:cxn ang="0">
                  <a:pos x="40746" y="44244"/>
                </a:cxn>
                <a:cxn ang="0">
                  <a:pos x="34925" y="58465"/>
                </a:cxn>
                <a:cxn ang="0">
                  <a:pos x="10583" y="184876"/>
                </a:cxn>
                <a:cxn ang="0">
                  <a:pos x="2646" y="187510"/>
                </a:cxn>
                <a:cxn ang="0">
                  <a:pos x="4233" y="203311"/>
                </a:cxn>
                <a:cxn ang="0">
                  <a:pos x="32279" y="205418"/>
                </a:cxn>
                <a:cxn ang="0">
                  <a:pos x="44450" y="205418"/>
                </a:cxn>
                <a:cxn ang="0">
                  <a:pos x="582613" y="212792"/>
                </a:cxn>
                <a:cxn ang="0">
                  <a:pos x="836083" y="221219"/>
                </a:cxn>
                <a:cxn ang="0">
                  <a:pos x="940858" y="224379"/>
                </a:cxn>
                <a:cxn ang="0">
                  <a:pos x="1045104" y="227013"/>
                </a:cxn>
                <a:cxn ang="0">
                  <a:pos x="1156229" y="223326"/>
                </a:cxn>
                <a:cxn ang="0">
                  <a:pos x="1161521" y="209631"/>
                </a:cxn>
                <a:cxn ang="0">
                  <a:pos x="1151467" y="203311"/>
                </a:cxn>
                <a:cxn ang="0">
                  <a:pos x="510117" y="191197"/>
                </a:cxn>
                <a:cxn ang="0">
                  <a:pos x="336550" y="187510"/>
                </a:cxn>
                <a:cxn ang="0">
                  <a:pos x="50271" y="184876"/>
                </a:cxn>
                <a:cxn ang="0">
                  <a:pos x="56621" y="72160"/>
                </a:cxn>
                <a:cxn ang="0">
                  <a:pos x="57679" y="64259"/>
                </a:cxn>
                <a:cxn ang="0">
                  <a:pos x="96838" y="72160"/>
                </a:cxn>
                <a:cxn ang="0">
                  <a:pos x="115358" y="75320"/>
                </a:cxn>
                <a:cxn ang="0">
                  <a:pos x="125412" y="65312"/>
                </a:cxn>
                <a:cxn ang="0">
                  <a:pos x="181504" y="26336"/>
                </a:cxn>
                <a:cxn ang="0">
                  <a:pos x="252412" y="32129"/>
                </a:cxn>
                <a:cxn ang="0">
                  <a:pos x="331258" y="48458"/>
                </a:cxn>
                <a:cxn ang="0">
                  <a:pos x="399521" y="72160"/>
                </a:cxn>
                <a:cxn ang="0">
                  <a:pos x="466196" y="84801"/>
                </a:cxn>
                <a:cxn ang="0">
                  <a:pos x="561975" y="86381"/>
                </a:cxn>
                <a:cxn ang="0">
                  <a:pos x="628650" y="89014"/>
                </a:cxn>
                <a:cxn ang="0">
                  <a:pos x="731308" y="92701"/>
                </a:cxn>
                <a:cxn ang="0">
                  <a:pos x="871537" y="96915"/>
                </a:cxn>
                <a:cxn ang="0">
                  <a:pos x="984250" y="100602"/>
                </a:cxn>
                <a:cxn ang="0">
                  <a:pos x="1046692" y="107449"/>
                </a:cxn>
                <a:cxn ang="0">
                  <a:pos x="1075267" y="120617"/>
                </a:cxn>
                <a:cxn ang="0">
                  <a:pos x="1081088" y="150113"/>
                </a:cxn>
                <a:cxn ang="0">
                  <a:pos x="1017058" y="204364"/>
                </a:cxn>
                <a:cxn ang="0">
                  <a:pos x="582613" y="192250"/>
                </a:cxn>
              </a:cxnLst>
              <a:rect l="0" t="0" r="0" b="0"/>
              <a:pathLst>
                <a:path w="2196" h="431">
                  <a:moveTo>
                    <a:pt x="2176" y="386"/>
                  </a:moveTo>
                  <a:lnTo>
                    <a:pt x="2176" y="386"/>
                  </a:lnTo>
                  <a:lnTo>
                    <a:pt x="2079" y="388"/>
                  </a:lnTo>
                  <a:lnTo>
                    <a:pt x="2079" y="388"/>
                  </a:lnTo>
                  <a:lnTo>
                    <a:pt x="2081" y="365"/>
                  </a:lnTo>
                  <a:lnTo>
                    <a:pt x="2083" y="340"/>
                  </a:lnTo>
                  <a:lnTo>
                    <a:pt x="2085" y="313"/>
                  </a:lnTo>
                  <a:lnTo>
                    <a:pt x="2086" y="285"/>
                  </a:lnTo>
                  <a:lnTo>
                    <a:pt x="2086" y="257"/>
                  </a:lnTo>
                  <a:lnTo>
                    <a:pt x="2085" y="244"/>
                  </a:lnTo>
                  <a:lnTo>
                    <a:pt x="2083" y="232"/>
                  </a:lnTo>
                  <a:lnTo>
                    <a:pt x="2079" y="219"/>
                  </a:lnTo>
                  <a:lnTo>
                    <a:pt x="2075" y="209"/>
                  </a:lnTo>
                  <a:lnTo>
                    <a:pt x="2070" y="199"/>
                  </a:lnTo>
                  <a:lnTo>
                    <a:pt x="2063" y="190"/>
                  </a:lnTo>
                  <a:lnTo>
                    <a:pt x="2063" y="190"/>
                  </a:lnTo>
                  <a:lnTo>
                    <a:pt x="2055" y="181"/>
                  </a:lnTo>
                  <a:lnTo>
                    <a:pt x="2044" y="176"/>
                  </a:lnTo>
                  <a:lnTo>
                    <a:pt x="2033" y="172"/>
                  </a:lnTo>
                  <a:lnTo>
                    <a:pt x="2020" y="169"/>
                  </a:lnTo>
                  <a:lnTo>
                    <a:pt x="1995" y="165"/>
                  </a:lnTo>
                  <a:lnTo>
                    <a:pt x="1971" y="162"/>
                  </a:lnTo>
                  <a:lnTo>
                    <a:pt x="1971" y="162"/>
                  </a:lnTo>
                  <a:lnTo>
                    <a:pt x="1936" y="158"/>
                  </a:lnTo>
                  <a:lnTo>
                    <a:pt x="1902" y="156"/>
                  </a:lnTo>
                  <a:lnTo>
                    <a:pt x="1866" y="153"/>
                  </a:lnTo>
                  <a:lnTo>
                    <a:pt x="1832" y="149"/>
                  </a:lnTo>
                  <a:lnTo>
                    <a:pt x="1832" y="149"/>
                  </a:lnTo>
                  <a:lnTo>
                    <a:pt x="1818" y="147"/>
                  </a:lnTo>
                  <a:lnTo>
                    <a:pt x="1804" y="146"/>
                  </a:lnTo>
                  <a:lnTo>
                    <a:pt x="1775" y="146"/>
                  </a:lnTo>
                  <a:lnTo>
                    <a:pt x="1746" y="147"/>
                  </a:lnTo>
                  <a:lnTo>
                    <a:pt x="1717" y="147"/>
                  </a:lnTo>
                  <a:lnTo>
                    <a:pt x="1717" y="147"/>
                  </a:lnTo>
                  <a:lnTo>
                    <a:pt x="1632" y="145"/>
                  </a:lnTo>
                  <a:lnTo>
                    <a:pt x="1546" y="143"/>
                  </a:lnTo>
                  <a:lnTo>
                    <a:pt x="1546" y="143"/>
                  </a:lnTo>
                  <a:lnTo>
                    <a:pt x="1510" y="143"/>
                  </a:lnTo>
                  <a:lnTo>
                    <a:pt x="1473" y="142"/>
                  </a:lnTo>
                  <a:lnTo>
                    <a:pt x="1400" y="137"/>
                  </a:lnTo>
                  <a:lnTo>
                    <a:pt x="1325" y="133"/>
                  </a:lnTo>
                  <a:lnTo>
                    <a:pt x="1288" y="131"/>
                  </a:lnTo>
                  <a:lnTo>
                    <a:pt x="1252" y="131"/>
                  </a:lnTo>
                  <a:lnTo>
                    <a:pt x="1252" y="131"/>
                  </a:lnTo>
                  <a:lnTo>
                    <a:pt x="1185" y="130"/>
                  </a:lnTo>
                  <a:lnTo>
                    <a:pt x="1119" y="129"/>
                  </a:lnTo>
                  <a:lnTo>
                    <a:pt x="1052" y="127"/>
                  </a:lnTo>
                  <a:lnTo>
                    <a:pt x="987" y="123"/>
                  </a:lnTo>
                  <a:lnTo>
                    <a:pt x="987" y="123"/>
                  </a:lnTo>
                  <a:lnTo>
                    <a:pt x="918" y="119"/>
                  </a:lnTo>
                  <a:lnTo>
                    <a:pt x="883" y="118"/>
                  </a:lnTo>
                  <a:lnTo>
                    <a:pt x="849" y="115"/>
                  </a:lnTo>
                  <a:lnTo>
                    <a:pt x="815" y="111"/>
                  </a:lnTo>
                  <a:lnTo>
                    <a:pt x="781" y="104"/>
                  </a:lnTo>
                  <a:lnTo>
                    <a:pt x="765" y="100"/>
                  </a:lnTo>
                  <a:lnTo>
                    <a:pt x="748" y="95"/>
                  </a:lnTo>
                  <a:lnTo>
                    <a:pt x="732" y="88"/>
                  </a:lnTo>
                  <a:lnTo>
                    <a:pt x="716" y="80"/>
                  </a:lnTo>
                  <a:lnTo>
                    <a:pt x="716" y="80"/>
                  </a:lnTo>
                  <a:lnTo>
                    <a:pt x="689" y="67"/>
                  </a:lnTo>
                  <a:lnTo>
                    <a:pt x="662" y="57"/>
                  </a:lnTo>
                  <a:lnTo>
                    <a:pt x="633" y="47"/>
                  </a:lnTo>
                  <a:lnTo>
                    <a:pt x="605" y="40"/>
                  </a:lnTo>
                  <a:lnTo>
                    <a:pt x="575" y="34"/>
                  </a:lnTo>
                  <a:lnTo>
                    <a:pt x="546" y="28"/>
                  </a:lnTo>
                  <a:lnTo>
                    <a:pt x="488" y="20"/>
                  </a:lnTo>
                  <a:lnTo>
                    <a:pt x="488" y="20"/>
                  </a:lnTo>
                  <a:lnTo>
                    <a:pt x="420" y="12"/>
                  </a:lnTo>
                  <a:lnTo>
                    <a:pt x="352" y="5"/>
                  </a:lnTo>
                  <a:lnTo>
                    <a:pt x="318" y="2"/>
                  </a:lnTo>
                  <a:lnTo>
                    <a:pt x="284" y="1"/>
                  </a:lnTo>
                  <a:lnTo>
                    <a:pt x="251" y="0"/>
                  </a:lnTo>
                  <a:lnTo>
                    <a:pt x="217" y="1"/>
                  </a:lnTo>
                  <a:lnTo>
                    <a:pt x="217" y="1"/>
                  </a:lnTo>
                  <a:lnTo>
                    <a:pt x="211" y="1"/>
                  </a:lnTo>
                  <a:lnTo>
                    <a:pt x="206" y="4"/>
                  </a:lnTo>
                  <a:lnTo>
                    <a:pt x="206" y="4"/>
                  </a:lnTo>
                  <a:lnTo>
                    <a:pt x="206" y="4"/>
                  </a:lnTo>
                  <a:lnTo>
                    <a:pt x="206" y="4"/>
                  </a:lnTo>
                  <a:lnTo>
                    <a:pt x="204" y="5"/>
                  </a:lnTo>
                  <a:lnTo>
                    <a:pt x="204" y="5"/>
                  </a:lnTo>
                  <a:lnTo>
                    <a:pt x="202" y="8"/>
                  </a:lnTo>
                  <a:lnTo>
                    <a:pt x="199" y="10"/>
                  </a:lnTo>
                  <a:lnTo>
                    <a:pt x="198" y="16"/>
                  </a:lnTo>
                  <a:lnTo>
                    <a:pt x="196" y="21"/>
                  </a:lnTo>
                  <a:lnTo>
                    <a:pt x="196" y="97"/>
                  </a:lnTo>
                  <a:lnTo>
                    <a:pt x="196" y="97"/>
                  </a:lnTo>
                  <a:lnTo>
                    <a:pt x="170" y="93"/>
                  </a:lnTo>
                  <a:lnTo>
                    <a:pt x="145" y="88"/>
                  </a:lnTo>
                  <a:lnTo>
                    <a:pt x="119" y="82"/>
                  </a:lnTo>
                  <a:lnTo>
                    <a:pt x="93" y="77"/>
                  </a:lnTo>
                  <a:lnTo>
                    <a:pt x="93" y="77"/>
                  </a:lnTo>
                  <a:lnTo>
                    <a:pt x="86" y="77"/>
                  </a:lnTo>
                  <a:lnTo>
                    <a:pt x="81" y="80"/>
                  </a:lnTo>
                  <a:lnTo>
                    <a:pt x="77" y="84"/>
                  </a:lnTo>
                  <a:lnTo>
                    <a:pt x="73" y="88"/>
                  </a:lnTo>
                  <a:lnTo>
                    <a:pt x="70" y="93"/>
                  </a:lnTo>
                  <a:lnTo>
                    <a:pt x="67" y="99"/>
                  </a:lnTo>
                  <a:lnTo>
                    <a:pt x="66" y="111"/>
                  </a:lnTo>
                  <a:lnTo>
                    <a:pt x="66" y="111"/>
                  </a:lnTo>
                  <a:lnTo>
                    <a:pt x="65" y="171"/>
                  </a:lnTo>
                  <a:lnTo>
                    <a:pt x="62" y="230"/>
                  </a:lnTo>
                  <a:lnTo>
                    <a:pt x="54" y="351"/>
                  </a:lnTo>
                  <a:lnTo>
                    <a:pt x="54" y="351"/>
                  </a:lnTo>
                  <a:lnTo>
                    <a:pt x="20" y="351"/>
                  </a:lnTo>
                  <a:lnTo>
                    <a:pt x="20" y="351"/>
                  </a:lnTo>
                  <a:lnTo>
                    <a:pt x="14" y="351"/>
                  </a:lnTo>
                  <a:lnTo>
                    <a:pt x="10" y="352"/>
                  </a:lnTo>
                  <a:lnTo>
                    <a:pt x="8" y="354"/>
                  </a:lnTo>
                  <a:lnTo>
                    <a:pt x="5" y="356"/>
                  </a:lnTo>
                  <a:lnTo>
                    <a:pt x="1" y="363"/>
                  </a:lnTo>
                  <a:lnTo>
                    <a:pt x="0" y="370"/>
                  </a:lnTo>
                  <a:lnTo>
                    <a:pt x="1" y="378"/>
                  </a:lnTo>
                  <a:lnTo>
                    <a:pt x="5" y="385"/>
                  </a:lnTo>
                  <a:lnTo>
                    <a:pt x="8" y="386"/>
                  </a:lnTo>
                  <a:lnTo>
                    <a:pt x="10" y="389"/>
                  </a:lnTo>
                  <a:lnTo>
                    <a:pt x="14" y="390"/>
                  </a:lnTo>
                  <a:lnTo>
                    <a:pt x="20" y="390"/>
                  </a:lnTo>
                  <a:lnTo>
                    <a:pt x="20" y="390"/>
                  </a:lnTo>
                  <a:lnTo>
                    <a:pt x="61" y="390"/>
                  </a:lnTo>
                  <a:lnTo>
                    <a:pt x="61" y="390"/>
                  </a:lnTo>
                  <a:lnTo>
                    <a:pt x="66" y="393"/>
                  </a:lnTo>
                  <a:lnTo>
                    <a:pt x="71" y="394"/>
                  </a:lnTo>
                  <a:lnTo>
                    <a:pt x="78" y="393"/>
                  </a:lnTo>
                  <a:lnTo>
                    <a:pt x="84" y="390"/>
                  </a:lnTo>
                  <a:lnTo>
                    <a:pt x="84" y="390"/>
                  </a:lnTo>
                  <a:lnTo>
                    <a:pt x="339" y="393"/>
                  </a:lnTo>
                  <a:lnTo>
                    <a:pt x="592" y="396"/>
                  </a:lnTo>
                  <a:lnTo>
                    <a:pt x="1101" y="404"/>
                  </a:lnTo>
                  <a:lnTo>
                    <a:pt x="1101" y="404"/>
                  </a:lnTo>
                  <a:lnTo>
                    <a:pt x="1170" y="405"/>
                  </a:lnTo>
                  <a:lnTo>
                    <a:pt x="1238" y="408"/>
                  </a:lnTo>
                  <a:lnTo>
                    <a:pt x="1375" y="413"/>
                  </a:lnTo>
                  <a:lnTo>
                    <a:pt x="1512" y="419"/>
                  </a:lnTo>
                  <a:lnTo>
                    <a:pt x="1580" y="420"/>
                  </a:lnTo>
                  <a:lnTo>
                    <a:pt x="1649" y="420"/>
                  </a:lnTo>
                  <a:lnTo>
                    <a:pt x="1649" y="420"/>
                  </a:lnTo>
                  <a:lnTo>
                    <a:pt x="1682" y="420"/>
                  </a:lnTo>
                  <a:lnTo>
                    <a:pt x="1713" y="422"/>
                  </a:lnTo>
                  <a:lnTo>
                    <a:pt x="1778" y="426"/>
                  </a:lnTo>
                  <a:lnTo>
                    <a:pt x="1842" y="430"/>
                  </a:lnTo>
                  <a:lnTo>
                    <a:pt x="1875" y="431"/>
                  </a:lnTo>
                  <a:lnTo>
                    <a:pt x="1907" y="431"/>
                  </a:lnTo>
                  <a:lnTo>
                    <a:pt x="1907" y="431"/>
                  </a:lnTo>
                  <a:lnTo>
                    <a:pt x="1975" y="431"/>
                  </a:lnTo>
                  <a:lnTo>
                    <a:pt x="2041" y="430"/>
                  </a:lnTo>
                  <a:lnTo>
                    <a:pt x="2176" y="427"/>
                  </a:lnTo>
                  <a:lnTo>
                    <a:pt x="2176" y="427"/>
                  </a:lnTo>
                  <a:lnTo>
                    <a:pt x="2181" y="426"/>
                  </a:lnTo>
                  <a:lnTo>
                    <a:pt x="2185" y="424"/>
                  </a:lnTo>
                  <a:lnTo>
                    <a:pt x="2188" y="423"/>
                  </a:lnTo>
                  <a:lnTo>
                    <a:pt x="2191" y="420"/>
                  </a:lnTo>
                  <a:lnTo>
                    <a:pt x="2195" y="413"/>
                  </a:lnTo>
                  <a:lnTo>
                    <a:pt x="2196" y="407"/>
                  </a:lnTo>
                  <a:lnTo>
                    <a:pt x="2195" y="398"/>
                  </a:lnTo>
                  <a:lnTo>
                    <a:pt x="2191" y="392"/>
                  </a:lnTo>
                  <a:lnTo>
                    <a:pt x="2188" y="390"/>
                  </a:lnTo>
                  <a:lnTo>
                    <a:pt x="2185" y="388"/>
                  </a:lnTo>
                  <a:lnTo>
                    <a:pt x="2181" y="386"/>
                  </a:lnTo>
                  <a:lnTo>
                    <a:pt x="2176" y="386"/>
                  </a:lnTo>
                  <a:lnTo>
                    <a:pt x="2176" y="386"/>
                  </a:lnTo>
                  <a:close/>
                  <a:moveTo>
                    <a:pt x="1101" y="365"/>
                  </a:moveTo>
                  <a:lnTo>
                    <a:pt x="1101" y="365"/>
                  </a:lnTo>
                  <a:lnTo>
                    <a:pt x="1033" y="363"/>
                  </a:lnTo>
                  <a:lnTo>
                    <a:pt x="964" y="363"/>
                  </a:lnTo>
                  <a:lnTo>
                    <a:pt x="827" y="363"/>
                  </a:lnTo>
                  <a:lnTo>
                    <a:pt x="827" y="363"/>
                  </a:lnTo>
                  <a:lnTo>
                    <a:pt x="763" y="362"/>
                  </a:lnTo>
                  <a:lnTo>
                    <a:pt x="700" y="359"/>
                  </a:lnTo>
                  <a:lnTo>
                    <a:pt x="636" y="356"/>
                  </a:lnTo>
                  <a:lnTo>
                    <a:pt x="572" y="355"/>
                  </a:lnTo>
                  <a:lnTo>
                    <a:pt x="572" y="355"/>
                  </a:lnTo>
                  <a:lnTo>
                    <a:pt x="453" y="354"/>
                  </a:lnTo>
                  <a:lnTo>
                    <a:pt x="333" y="354"/>
                  </a:lnTo>
                  <a:lnTo>
                    <a:pt x="95" y="351"/>
                  </a:lnTo>
                  <a:lnTo>
                    <a:pt x="95" y="351"/>
                  </a:lnTo>
                  <a:lnTo>
                    <a:pt x="103" y="267"/>
                  </a:lnTo>
                  <a:lnTo>
                    <a:pt x="105" y="225"/>
                  </a:lnTo>
                  <a:lnTo>
                    <a:pt x="107" y="183"/>
                  </a:lnTo>
                  <a:lnTo>
                    <a:pt x="107" y="137"/>
                  </a:lnTo>
                  <a:lnTo>
                    <a:pt x="107" y="137"/>
                  </a:lnTo>
                  <a:lnTo>
                    <a:pt x="105" y="126"/>
                  </a:lnTo>
                  <a:lnTo>
                    <a:pt x="105" y="122"/>
                  </a:lnTo>
                  <a:lnTo>
                    <a:pt x="105" y="122"/>
                  </a:lnTo>
                  <a:lnTo>
                    <a:pt x="109" y="122"/>
                  </a:lnTo>
                  <a:lnTo>
                    <a:pt x="122" y="126"/>
                  </a:lnTo>
                  <a:lnTo>
                    <a:pt x="122" y="126"/>
                  </a:lnTo>
                  <a:lnTo>
                    <a:pt x="142" y="130"/>
                  </a:lnTo>
                  <a:lnTo>
                    <a:pt x="162" y="134"/>
                  </a:lnTo>
                  <a:lnTo>
                    <a:pt x="183" y="137"/>
                  </a:lnTo>
                  <a:lnTo>
                    <a:pt x="203" y="138"/>
                  </a:lnTo>
                  <a:lnTo>
                    <a:pt x="203" y="138"/>
                  </a:lnTo>
                  <a:lnTo>
                    <a:pt x="207" y="142"/>
                  </a:lnTo>
                  <a:lnTo>
                    <a:pt x="213" y="143"/>
                  </a:lnTo>
                  <a:lnTo>
                    <a:pt x="218" y="143"/>
                  </a:lnTo>
                  <a:lnTo>
                    <a:pt x="225" y="142"/>
                  </a:lnTo>
                  <a:lnTo>
                    <a:pt x="229" y="139"/>
                  </a:lnTo>
                  <a:lnTo>
                    <a:pt x="233" y="135"/>
                  </a:lnTo>
                  <a:lnTo>
                    <a:pt x="236" y="130"/>
                  </a:lnTo>
                  <a:lnTo>
                    <a:pt x="237" y="124"/>
                  </a:lnTo>
                  <a:lnTo>
                    <a:pt x="237" y="40"/>
                  </a:lnTo>
                  <a:lnTo>
                    <a:pt x="237" y="40"/>
                  </a:lnTo>
                  <a:lnTo>
                    <a:pt x="263" y="42"/>
                  </a:lnTo>
                  <a:lnTo>
                    <a:pt x="290" y="44"/>
                  </a:lnTo>
                  <a:lnTo>
                    <a:pt x="343" y="50"/>
                  </a:lnTo>
                  <a:lnTo>
                    <a:pt x="394" y="57"/>
                  </a:lnTo>
                  <a:lnTo>
                    <a:pt x="421" y="58"/>
                  </a:lnTo>
                  <a:lnTo>
                    <a:pt x="447" y="59"/>
                  </a:lnTo>
                  <a:lnTo>
                    <a:pt x="447" y="59"/>
                  </a:lnTo>
                  <a:lnTo>
                    <a:pt x="477" y="61"/>
                  </a:lnTo>
                  <a:lnTo>
                    <a:pt x="508" y="63"/>
                  </a:lnTo>
                  <a:lnTo>
                    <a:pt x="538" y="69"/>
                  </a:lnTo>
                  <a:lnTo>
                    <a:pt x="568" y="74"/>
                  </a:lnTo>
                  <a:lnTo>
                    <a:pt x="598" y="82"/>
                  </a:lnTo>
                  <a:lnTo>
                    <a:pt x="626" y="92"/>
                  </a:lnTo>
                  <a:lnTo>
                    <a:pt x="655" y="101"/>
                  </a:lnTo>
                  <a:lnTo>
                    <a:pt x="683" y="112"/>
                  </a:lnTo>
                  <a:lnTo>
                    <a:pt x="683" y="112"/>
                  </a:lnTo>
                  <a:lnTo>
                    <a:pt x="732" y="130"/>
                  </a:lnTo>
                  <a:lnTo>
                    <a:pt x="755" y="137"/>
                  </a:lnTo>
                  <a:lnTo>
                    <a:pt x="781" y="145"/>
                  </a:lnTo>
                  <a:lnTo>
                    <a:pt x="805" y="150"/>
                  </a:lnTo>
                  <a:lnTo>
                    <a:pt x="830" y="156"/>
                  </a:lnTo>
                  <a:lnTo>
                    <a:pt x="856" y="158"/>
                  </a:lnTo>
                  <a:lnTo>
                    <a:pt x="881" y="161"/>
                  </a:lnTo>
                  <a:lnTo>
                    <a:pt x="881" y="161"/>
                  </a:lnTo>
                  <a:lnTo>
                    <a:pt x="911" y="162"/>
                  </a:lnTo>
                  <a:lnTo>
                    <a:pt x="941" y="164"/>
                  </a:lnTo>
                  <a:lnTo>
                    <a:pt x="1002" y="164"/>
                  </a:lnTo>
                  <a:lnTo>
                    <a:pt x="1062" y="164"/>
                  </a:lnTo>
                  <a:lnTo>
                    <a:pt x="1093" y="165"/>
                  </a:lnTo>
                  <a:lnTo>
                    <a:pt x="1123" y="166"/>
                  </a:lnTo>
                  <a:lnTo>
                    <a:pt x="1123" y="166"/>
                  </a:lnTo>
                  <a:lnTo>
                    <a:pt x="1155" y="169"/>
                  </a:lnTo>
                  <a:lnTo>
                    <a:pt x="1188" y="169"/>
                  </a:lnTo>
                  <a:lnTo>
                    <a:pt x="1253" y="171"/>
                  </a:lnTo>
                  <a:lnTo>
                    <a:pt x="1318" y="171"/>
                  </a:lnTo>
                  <a:lnTo>
                    <a:pt x="1349" y="173"/>
                  </a:lnTo>
                  <a:lnTo>
                    <a:pt x="1382" y="176"/>
                  </a:lnTo>
                  <a:lnTo>
                    <a:pt x="1382" y="176"/>
                  </a:lnTo>
                  <a:lnTo>
                    <a:pt x="1416" y="179"/>
                  </a:lnTo>
                  <a:lnTo>
                    <a:pt x="1449" y="181"/>
                  </a:lnTo>
                  <a:lnTo>
                    <a:pt x="1515" y="184"/>
                  </a:lnTo>
                  <a:lnTo>
                    <a:pt x="1581" y="184"/>
                  </a:lnTo>
                  <a:lnTo>
                    <a:pt x="1647" y="184"/>
                  </a:lnTo>
                  <a:lnTo>
                    <a:pt x="1647" y="184"/>
                  </a:lnTo>
                  <a:lnTo>
                    <a:pt x="1717" y="184"/>
                  </a:lnTo>
                  <a:lnTo>
                    <a:pt x="1789" y="187"/>
                  </a:lnTo>
                  <a:lnTo>
                    <a:pt x="1824" y="188"/>
                  </a:lnTo>
                  <a:lnTo>
                    <a:pt x="1860" y="191"/>
                  </a:lnTo>
                  <a:lnTo>
                    <a:pt x="1895" y="195"/>
                  </a:lnTo>
                  <a:lnTo>
                    <a:pt x="1930" y="199"/>
                  </a:lnTo>
                  <a:lnTo>
                    <a:pt x="1930" y="199"/>
                  </a:lnTo>
                  <a:lnTo>
                    <a:pt x="1960" y="203"/>
                  </a:lnTo>
                  <a:lnTo>
                    <a:pt x="1978" y="204"/>
                  </a:lnTo>
                  <a:lnTo>
                    <a:pt x="1995" y="209"/>
                  </a:lnTo>
                  <a:lnTo>
                    <a:pt x="2012" y="214"/>
                  </a:lnTo>
                  <a:lnTo>
                    <a:pt x="2020" y="218"/>
                  </a:lnTo>
                  <a:lnTo>
                    <a:pt x="2026" y="223"/>
                  </a:lnTo>
                  <a:lnTo>
                    <a:pt x="2032" y="229"/>
                  </a:lnTo>
                  <a:lnTo>
                    <a:pt x="2036" y="236"/>
                  </a:lnTo>
                  <a:lnTo>
                    <a:pt x="2040" y="242"/>
                  </a:lnTo>
                  <a:lnTo>
                    <a:pt x="2041" y="251"/>
                  </a:lnTo>
                  <a:lnTo>
                    <a:pt x="2041" y="251"/>
                  </a:lnTo>
                  <a:lnTo>
                    <a:pt x="2043" y="285"/>
                  </a:lnTo>
                  <a:lnTo>
                    <a:pt x="2041" y="320"/>
                  </a:lnTo>
                  <a:lnTo>
                    <a:pt x="2040" y="354"/>
                  </a:lnTo>
                  <a:lnTo>
                    <a:pt x="2040" y="388"/>
                  </a:lnTo>
                  <a:lnTo>
                    <a:pt x="2040" y="388"/>
                  </a:lnTo>
                  <a:lnTo>
                    <a:pt x="1922" y="388"/>
                  </a:lnTo>
                  <a:lnTo>
                    <a:pt x="1805" y="385"/>
                  </a:lnTo>
                  <a:lnTo>
                    <a:pt x="1571" y="379"/>
                  </a:lnTo>
                  <a:lnTo>
                    <a:pt x="1336" y="373"/>
                  </a:lnTo>
                  <a:lnTo>
                    <a:pt x="1101" y="365"/>
                  </a:lnTo>
                  <a:lnTo>
                    <a:pt x="1101" y="36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1" name="Freeform 2352"/>
            <p:cNvSpPr/>
            <p:nvPr/>
          </p:nvSpPr>
          <p:spPr>
            <a:xfrm>
              <a:off x="7318376" y="5876925"/>
              <a:ext cx="263525" cy="284163"/>
            </a:xfrm>
            <a:custGeom>
              <a:avLst/>
              <a:gdLst/>
              <a:ahLst/>
              <a:cxnLst>
                <a:cxn ang="0">
                  <a:pos x="258772" y="76872"/>
                </a:cxn>
                <a:cxn ang="0">
                  <a:pos x="196984" y="46654"/>
                </a:cxn>
                <a:cxn ang="0">
                  <a:pos x="165297" y="33930"/>
                </a:cxn>
                <a:cxn ang="0">
                  <a:pos x="132555" y="23857"/>
                </a:cxn>
                <a:cxn ang="0">
                  <a:pos x="104037" y="15374"/>
                </a:cxn>
                <a:cxn ang="0">
                  <a:pos x="72879" y="6362"/>
                </a:cxn>
                <a:cxn ang="0">
                  <a:pos x="42248" y="530"/>
                </a:cxn>
                <a:cxn ang="0">
                  <a:pos x="26933" y="0"/>
                </a:cxn>
                <a:cxn ang="0">
                  <a:pos x="13731" y="2121"/>
                </a:cxn>
                <a:cxn ang="0">
                  <a:pos x="10562" y="2651"/>
                </a:cxn>
                <a:cxn ang="0">
                  <a:pos x="7922" y="6362"/>
                </a:cxn>
                <a:cxn ang="0">
                  <a:pos x="6337" y="8482"/>
                </a:cxn>
                <a:cxn ang="0">
                  <a:pos x="1584" y="12194"/>
                </a:cxn>
                <a:cxn ang="0">
                  <a:pos x="0" y="15905"/>
                </a:cxn>
                <a:cxn ang="0">
                  <a:pos x="528" y="20146"/>
                </a:cxn>
                <a:cxn ang="0">
                  <a:pos x="2112" y="22267"/>
                </a:cxn>
                <a:cxn ang="0">
                  <a:pos x="11618" y="32870"/>
                </a:cxn>
                <a:cxn ang="0">
                  <a:pos x="32214" y="51955"/>
                </a:cxn>
                <a:cxn ang="0">
                  <a:pos x="41720" y="62028"/>
                </a:cxn>
                <a:cxn ang="0">
                  <a:pos x="53867" y="77933"/>
                </a:cxn>
                <a:cxn ang="0">
                  <a:pos x="76047" y="108682"/>
                </a:cxn>
                <a:cxn ang="0">
                  <a:pos x="86609" y="125117"/>
                </a:cxn>
                <a:cxn ang="0">
                  <a:pos x="108790" y="161167"/>
                </a:cxn>
                <a:cxn ang="0">
                  <a:pos x="128330" y="197748"/>
                </a:cxn>
                <a:cxn ang="0">
                  <a:pos x="144701" y="235919"/>
                </a:cxn>
                <a:cxn ang="0">
                  <a:pos x="157376" y="276741"/>
                </a:cxn>
                <a:cxn ang="0">
                  <a:pos x="158432" y="278861"/>
                </a:cxn>
                <a:cxn ang="0">
                  <a:pos x="160544" y="282573"/>
                </a:cxn>
                <a:cxn ang="0">
                  <a:pos x="166353" y="284163"/>
                </a:cxn>
                <a:cxn ang="0">
                  <a:pos x="174275" y="282573"/>
                </a:cxn>
                <a:cxn ang="0">
                  <a:pos x="177444" y="277801"/>
                </a:cxn>
                <a:cxn ang="0">
                  <a:pos x="178500" y="273030"/>
                </a:cxn>
                <a:cxn ang="0">
                  <a:pos x="177444" y="270909"/>
                </a:cxn>
                <a:cxn ang="0">
                  <a:pos x="168466" y="232208"/>
                </a:cxn>
                <a:cxn ang="0">
                  <a:pos x="162129" y="212062"/>
                </a:cxn>
                <a:cxn ang="0">
                  <a:pos x="154207" y="195627"/>
                </a:cxn>
                <a:cxn ang="0">
                  <a:pos x="132027" y="159577"/>
                </a:cxn>
                <a:cxn ang="0">
                  <a:pos x="110374" y="123526"/>
                </a:cxn>
                <a:cxn ang="0">
                  <a:pos x="101924" y="107621"/>
                </a:cxn>
                <a:cxn ang="0">
                  <a:pos x="81856" y="76342"/>
                </a:cxn>
                <a:cxn ang="0">
                  <a:pos x="70766" y="62028"/>
                </a:cxn>
                <a:cxn ang="0">
                  <a:pos x="50698" y="38701"/>
                </a:cxn>
                <a:cxn ang="0">
                  <a:pos x="44361" y="30749"/>
                </a:cxn>
                <a:cxn ang="0">
                  <a:pos x="39608" y="25978"/>
                </a:cxn>
                <a:cxn ang="0">
                  <a:pos x="32743" y="21736"/>
                </a:cxn>
                <a:cxn ang="0">
                  <a:pos x="55979" y="26508"/>
                </a:cxn>
                <a:cxn ang="0">
                  <a:pos x="78160" y="32339"/>
                </a:cxn>
                <a:cxn ang="0">
                  <a:pos x="108262" y="39762"/>
                </a:cxn>
                <a:cxn ang="0">
                  <a:pos x="138364" y="47714"/>
                </a:cxn>
                <a:cxn ang="0">
                  <a:pos x="166353" y="56727"/>
                </a:cxn>
                <a:cxn ang="0">
                  <a:pos x="194343" y="68390"/>
                </a:cxn>
                <a:cxn ang="0">
                  <a:pos x="247682" y="95428"/>
                </a:cxn>
                <a:cxn ang="0">
                  <a:pos x="249794" y="96488"/>
                </a:cxn>
                <a:cxn ang="0">
                  <a:pos x="254547" y="96488"/>
                </a:cxn>
                <a:cxn ang="0">
                  <a:pos x="259300" y="94368"/>
                </a:cxn>
                <a:cxn ang="0">
                  <a:pos x="263525" y="86945"/>
                </a:cxn>
                <a:cxn ang="0">
                  <a:pos x="262997" y="81114"/>
                </a:cxn>
                <a:cxn ang="0">
                  <a:pos x="259828" y="78463"/>
                </a:cxn>
                <a:cxn ang="0">
                  <a:pos x="258772" y="76872"/>
                </a:cxn>
              </a:cxnLst>
              <a:rect l="0" t="0" r="0" b="0"/>
              <a:pathLst>
                <a:path w="499" h="536">
                  <a:moveTo>
                    <a:pt x="490" y="145"/>
                  </a:moveTo>
                  <a:lnTo>
                    <a:pt x="490" y="145"/>
                  </a:lnTo>
                  <a:lnTo>
                    <a:pt x="431" y="117"/>
                  </a:lnTo>
                  <a:lnTo>
                    <a:pt x="373" y="88"/>
                  </a:lnTo>
                  <a:lnTo>
                    <a:pt x="343" y="76"/>
                  </a:lnTo>
                  <a:lnTo>
                    <a:pt x="313" y="64"/>
                  </a:lnTo>
                  <a:lnTo>
                    <a:pt x="282" y="53"/>
                  </a:lnTo>
                  <a:lnTo>
                    <a:pt x="251" y="45"/>
                  </a:lnTo>
                  <a:lnTo>
                    <a:pt x="251" y="45"/>
                  </a:lnTo>
                  <a:lnTo>
                    <a:pt x="197" y="29"/>
                  </a:lnTo>
                  <a:lnTo>
                    <a:pt x="168" y="20"/>
                  </a:lnTo>
                  <a:lnTo>
                    <a:pt x="138" y="12"/>
                  </a:lnTo>
                  <a:lnTo>
                    <a:pt x="110" y="5"/>
                  </a:lnTo>
                  <a:lnTo>
                    <a:pt x="80" y="1"/>
                  </a:lnTo>
                  <a:lnTo>
                    <a:pt x="66" y="0"/>
                  </a:lnTo>
                  <a:lnTo>
                    <a:pt x="51" y="0"/>
                  </a:lnTo>
                  <a:lnTo>
                    <a:pt x="38" y="1"/>
                  </a:lnTo>
                  <a:lnTo>
                    <a:pt x="26" y="4"/>
                  </a:lnTo>
                  <a:lnTo>
                    <a:pt x="26" y="4"/>
                  </a:lnTo>
                  <a:lnTo>
                    <a:pt x="20" y="5"/>
                  </a:lnTo>
                  <a:lnTo>
                    <a:pt x="18" y="8"/>
                  </a:lnTo>
                  <a:lnTo>
                    <a:pt x="15" y="12"/>
                  </a:lnTo>
                  <a:lnTo>
                    <a:pt x="12" y="16"/>
                  </a:lnTo>
                  <a:lnTo>
                    <a:pt x="12" y="16"/>
                  </a:lnTo>
                  <a:lnTo>
                    <a:pt x="5" y="20"/>
                  </a:lnTo>
                  <a:lnTo>
                    <a:pt x="3" y="23"/>
                  </a:lnTo>
                  <a:lnTo>
                    <a:pt x="1" y="27"/>
                  </a:lnTo>
                  <a:lnTo>
                    <a:pt x="0" y="30"/>
                  </a:lnTo>
                  <a:lnTo>
                    <a:pt x="0" y="34"/>
                  </a:lnTo>
                  <a:lnTo>
                    <a:pt x="1" y="38"/>
                  </a:lnTo>
                  <a:lnTo>
                    <a:pt x="4" y="42"/>
                  </a:lnTo>
                  <a:lnTo>
                    <a:pt x="4" y="42"/>
                  </a:lnTo>
                  <a:lnTo>
                    <a:pt x="12" y="53"/>
                  </a:lnTo>
                  <a:lnTo>
                    <a:pt x="22" y="62"/>
                  </a:lnTo>
                  <a:lnTo>
                    <a:pt x="41" y="80"/>
                  </a:lnTo>
                  <a:lnTo>
                    <a:pt x="61" y="98"/>
                  </a:lnTo>
                  <a:lnTo>
                    <a:pt x="70" y="107"/>
                  </a:lnTo>
                  <a:lnTo>
                    <a:pt x="79" y="117"/>
                  </a:lnTo>
                  <a:lnTo>
                    <a:pt x="79" y="117"/>
                  </a:lnTo>
                  <a:lnTo>
                    <a:pt x="102" y="147"/>
                  </a:lnTo>
                  <a:lnTo>
                    <a:pt x="123" y="175"/>
                  </a:lnTo>
                  <a:lnTo>
                    <a:pt x="144" y="205"/>
                  </a:lnTo>
                  <a:lnTo>
                    <a:pt x="164" y="236"/>
                  </a:lnTo>
                  <a:lnTo>
                    <a:pt x="164" y="236"/>
                  </a:lnTo>
                  <a:lnTo>
                    <a:pt x="184" y="270"/>
                  </a:lnTo>
                  <a:lnTo>
                    <a:pt x="206" y="304"/>
                  </a:lnTo>
                  <a:lnTo>
                    <a:pt x="225" y="339"/>
                  </a:lnTo>
                  <a:lnTo>
                    <a:pt x="243" y="373"/>
                  </a:lnTo>
                  <a:lnTo>
                    <a:pt x="259" y="410"/>
                  </a:lnTo>
                  <a:lnTo>
                    <a:pt x="274" y="445"/>
                  </a:lnTo>
                  <a:lnTo>
                    <a:pt x="288" y="483"/>
                  </a:lnTo>
                  <a:lnTo>
                    <a:pt x="298" y="522"/>
                  </a:lnTo>
                  <a:lnTo>
                    <a:pt x="298" y="522"/>
                  </a:lnTo>
                  <a:lnTo>
                    <a:pt x="300" y="526"/>
                  </a:lnTo>
                  <a:lnTo>
                    <a:pt x="301" y="530"/>
                  </a:lnTo>
                  <a:lnTo>
                    <a:pt x="304" y="533"/>
                  </a:lnTo>
                  <a:lnTo>
                    <a:pt x="308" y="534"/>
                  </a:lnTo>
                  <a:lnTo>
                    <a:pt x="315" y="536"/>
                  </a:lnTo>
                  <a:lnTo>
                    <a:pt x="323" y="536"/>
                  </a:lnTo>
                  <a:lnTo>
                    <a:pt x="330" y="533"/>
                  </a:lnTo>
                  <a:lnTo>
                    <a:pt x="335" y="528"/>
                  </a:lnTo>
                  <a:lnTo>
                    <a:pt x="336" y="524"/>
                  </a:lnTo>
                  <a:lnTo>
                    <a:pt x="338" y="520"/>
                  </a:lnTo>
                  <a:lnTo>
                    <a:pt x="338" y="515"/>
                  </a:lnTo>
                  <a:lnTo>
                    <a:pt x="336" y="511"/>
                  </a:lnTo>
                  <a:lnTo>
                    <a:pt x="336" y="511"/>
                  </a:lnTo>
                  <a:lnTo>
                    <a:pt x="328" y="476"/>
                  </a:lnTo>
                  <a:lnTo>
                    <a:pt x="319" y="438"/>
                  </a:lnTo>
                  <a:lnTo>
                    <a:pt x="313" y="419"/>
                  </a:lnTo>
                  <a:lnTo>
                    <a:pt x="307" y="400"/>
                  </a:lnTo>
                  <a:lnTo>
                    <a:pt x="300" y="384"/>
                  </a:lnTo>
                  <a:lnTo>
                    <a:pt x="292" y="369"/>
                  </a:lnTo>
                  <a:lnTo>
                    <a:pt x="292" y="369"/>
                  </a:lnTo>
                  <a:lnTo>
                    <a:pt x="250" y="301"/>
                  </a:lnTo>
                  <a:lnTo>
                    <a:pt x="229" y="267"/>
                  </a:lnTo>
                  <a:lnTo>
                    <a:pt x="209" y="233"/>
                  </a:lnTo>
                  <a:lnTo>
                    <a:pt x="209" y="233"/>
                  </a:lnTo>
                  <a:lnTo>
                    <a:pt x="193" y="203"/>
                  </a:lnTo>
                  <a:lnTo>
                    <a:pt x="175" y="174"/>
                  </a:lnTo>
                  <a:lnTo>
                    <a:pt x="155" y="144"/>
                  </a:lnTo>
                  <a:lnTo>
                    <a:pt x="134" y="117"/>
                  </a:lnTo>
                  <a:lnTo>
                    <a:pt x="134" y="117"/>
                  </a:lnTo>
                  <a:lnTo>
                    <a:pt x="108" y="88"/>
                  </a:lnTo>
                  <a:lnTo>
                    <a:pt x="96" y="73"/>
                  </a:lnTo>
                  <a:lnTo>
                    <a:pt x="84" y="58"/>
                  </a:lnTo>
                  <a:lnTo>
                    <a:pt x="84" y="58"/>
                  </a:lnTo>
                  <a:lnTo>
                    <a:pt x="79" y="54"/>
                  </a:lnTo>
                  <a:lnTo>
                    <a:pt x="75" y="49"/>
                  </a:lnTo>
                  <a:lnTo>
                    <a:pt x="62" y="41"/>
                  </a:lnTo>
                  <a:lnTo>
                    <a:pt x="62" y="41"/>
                  </a:lnTo>
                  <a:lnTo>
                    <a:pt x="84" y="45"/>
                  </a:lnTo>
                  <a:lnTo>
                    <a:pt x="106" y="50"/>
                  </a:lnTo>
                  <a:lnTo>
                    <a:pt x="127" y="56"/>
                  </a:lnTo>
                  <a:lnTo>
                    <a:pt x="148" y="61"/>
                  </a:lnTo>
                  <a:lnTo>
                    <a:pt x="148" y="61"/>
                  </a:lnTo>
                  <a:lnTo>
                    <a:pt x="205" y="75"/>
                  </a:lnTo>
                  <a:lnTo>
                    <a:pt x="262" y="90"/>
                  </a:lnTo>
                  <a:lnTo>
                    <a:pt x="262" y="90"/>
                  </a:lnTo>
                  <a:lnTo>
                    <a:pt x="289" y="98"/>
                  </a:lnTo>
                  <a:lnTo>
                    <a:pt x="315" y="107"/>
                  </a:lnTo>
                  <a:lnTo>
                    <a:pt x="342" y="118"/>
                  </a:lnTo>
                  <a:lnTo>
                    <a:pt x="368" y="129"/>
                  </a:lnTo>
                  <a:lnTo>
                    <a:pt x="419" y="155"/>
                  </a:lnTo>
                  <a:lnTo>
                    <a:pt x="469" y="180"/>
                  </a:lnTo>
                  <a:lnTo>
                    <a:pt x="469" y="180"/>
                  </a:lnTo>
                  <a:lnTo>
                    <a:pt x="473" y="182"/>
                  </a:lnTo>
                  <a:lnTo>
                    <a:pt x="477" y="182"/>
                  </a:lnTo>
                  <a:lnTo>
                    <a:pt x="482" y="182"/>
                  </a:lnTo>
                  <a:lnTo>
                    <a:pt x="484" y="180"/>
                  </a:lnTo>
                  <a:lnTo>
                    <a:pt x="491" y="178"/>
                  </a:lnTo>
                  <a:lnTo>
                    <a:pt x="496" y="171"/>
                  </a:lnTo>
                  <a:lnTo>
                    <a:pt x="499" y="164"/>
                  </a:lnTo>
                  <a:lnTo>
                    <a:pt x="499" y="157"/>
                  </a:lnTo>
                  <a:lnTo>
                    <a:pt x="498" y="153"/>
                  </a:lnTo>
                  <a:lnTo>
                    <a:pt x="496" y="151"/>
                  </a:lnTo>
                  <a:lnTo>
                    <a:pt x="492" y="148"/>
                  </a:lnTo>
                  <a:lnTo>
                    <a:pt x="490" y="145"/>
                  </a:lnTo>
                  <a:lnTo>
                    <a:pt x="490" y="14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2" name="Freeform 2353"/>
            <p:cNvSpPr/>
            <p:nvPr/>
          </p:nvSpPr>
          <p:spPr>
            <a:xfrm>
              <a:off x="7481889" y="5795963"/>
              <a:ext cx="234950" cy="377825"/>
            </a:xfrm>
            <a:custGeom>
              <a:avLst/>
              <a:gdLst/>
              <a:ahLst/>
              <a:cxnLst>
                <a:cxn ang="0">
                  <a:pos x="230717" y="72699"/>
                </a:cxn>
                <a:cxn ang="0">
                  <a:pos x="207433" y="56780"/>
                </a:cxn>
                <a:cxn ang="0">
                  <a:pos x="182563" y="42983"/>
                </a:cxn>
                <a:cxn ang="0">
                  <a:pos x="156104" y="31309"/>
                </a:cxn>
                <a:cxn ang="0">
                  <a:pos x="128587" y="21226"/>
                </a:cxn>
                <a:cxn ang="0">
                  <a:pos x="100542" y="13797"/>
                </a:cxn>
                <a:cxn ang="0">
                  <a:pos x="71967" y="6898"/>
                </a:cxn>
                <a:cxn ang="0">
                  <a:pos x="16404" y="0"/>
                </a:cxn>
                <a:cxn ang="0">
                  <a:pos x="12171" y="0"/>
                </a:cxn>
                <a:cxn ang="0">
                  <a:pos x="7937" y="3715"/>
                </a:cxn>
                <a:cxn ang="0">
                  <a:pos x="6350" y="6368"/>
                </a:cxn>
                <a:cxn ang="0">
                  <a:pos x="1588" y="10613"/>
                </a:cxn>
                <a:cxn ang="0">
                  <a:pos x="0" y="14328"/>
                </a:cxn>
                <a:cxn ang="0">
                  <a:pos x="1058" y="18573"/>
                </a:cxn>
                <a:cxn ang="0">
                  <a:pos x="2117" y="20695"/>
                </a:cxn>
                <a:cxn ang="0">
                  <a:pos x="27517" y="53065"/>
                </a:cxn>
                <a:cxn ang="0">
                  <a:pos x="53975" y="84904"/>
                </a:cxn>
                <a:cxn ang="0">
                  <a:pos x="62442" y="97110"/>
                </a:cxn>
                <a:cxn ang="0">
                  <a:pos x="77788" y="123642"/>
                </a:cxn>
                <a:cxn ang="0">
                  <a:pos x="89958" y="151767"/>
                </a:cxn>
                <a:cxn ang="0">
                  <a:pos x="98954" y="181483"/>
                </a:cxn>
                <a:cxn ang="0">
                  <a:pos x="103717" y="196342"/>
                </a:cxn>
                <a:cxn ang="0">
                  <a:pos x="124883" y="282838"/>
                </a:cxn>
                <a:cxn ang="0">
                  <a:pos x="134408" y="325821"/>
                </a:cxn>
                <a:cxn ang="0">
                  <a:pos x="141817" y="369865"/>
                </a:cxn>
                <a:cxn ang="0">
                  <a:pos x="142346" y="373580"/>
                </a:cxn>
                <a:cxn ang="0">
                  <a:pos x="148167" y="377825"/>
                </a:cxn>
                <a:cxn ang="0">
                  <a:pos x="153988" y="377825"/>
                </a:cxn>
                <a:cxn ang="0">
                  <a:pos x="157163" y="377825"/>
                </a:cxn>
                <a:cxn ang="0">
                  <a:pos x="162454" y="373580"/>
                </a:cxn>
                <a:cxn ang="0">
                  <a:pos x="164571" y="367743"/>
                </a:cxn>
                <a:cxn ang="0">
                  <a:pos x="162983" y="361905"/>
                </a:cxn>
                <a:cxn ang="0">
                  <a:pos x="160867" y="359252"/>
                </a:cxn>
                <a:cxn ang="0">
                  <a:pos x="153988" y="314677"/>
                </a:cxn>
                <a:cxn ang="0">
                  <a:pos x="143933" y="269572"/>
                </a:cxn>
                <a:cxn ang="0">
                  <a:pos x="121708" y="182014"/>
                </a:cxn>
                <a:cxn ang="0">
                  <a:pos x="115887" y="160257"/>
                </a:cxn>
                <a:cxn ang="0">
                  <a:pos x="104775" y="124173"/>
                </a:cxn>
                <a:cxn ang="0">
                  <a:pos x="94721" y="102947"/>
                </a:cxn>
                <a:cxn ang="0">
                  <a:pos x="88900" y="93395"/>
                </a:cxn>
                <a:cxn ang="0">
                  <a:pos x="59796" y="58372"/>
                </a:cxn>
                <a:cxn ang="0">
                  <a:pos x="30162" y="22287"/>
                </a:cxn>
                <a:cxn ang="0">
                  <a:pos x="54504" y="26002"/>
                </a:cxn>
                <a:cxn ang="0">
                  <a:pos x="104775" y="36615"/>
                </a:cxn>
                <a:cxn ang="0">
                  <a:pos x="142346" y="48820"/>
                </a:cxn>
                <a:cxn ang="0">
                  <a:pos x="166158" y="58902"/>
                </a:cxn>
                <a:cxn ang="0">
                  <a:pos x="188383" y="70577"/>
                </a:cxn>
                <a:cxn ang="0">
                  <a:pos x="209550" y="83843"/>
                </a:cxn>
                <a:cxn ang="0">
                  <a:pos x="219604" y="91272"/>
                </a:cxn>
                <a:cxn ang="0">
                  <a:pos x="224367" y="92864"/>
                </a:cxn>
                <a:cxn ang="0">
                  <a:pos x="227542" y="92864"/>
                </a:cxn>
                <a:cxn ang="0">
                  <a:pos x="233362" y="87558"/>
                </a:cxn>
                <a:cxn ang="0">
                  <a:pos x="234950" y="79598"/>
                </a:cxn>
                <a:cxn ang="0">
                  <a:pos x="233362" y="76414"/>
                </a:cxn>
                <a:cxn ang="0">
                  <a:pos x="230717" y="72699"/>
                </a:cxn>
              </a:cxnLst>
              <a:rect l="0" t="0" r="0" b="0"/>
              <a:pathLst>
                <a:path w="444" h="712">
                  <a:moveTo>
                    <a:pt x="436" y="137"/>
                  </a:moveTo>
                  <a:lnTo>
                    <a:pt x="436" y="137"/>
                  </a:lnTo>
                  <a:lnTo>
                    <a:pt x="414" y="122"/>
                  </a:lnTo>
                  <a:lnTo>
                    <a:pt x="392" y="107"/>
                  </a:lnTo>
                  <a:lnTo>
                    <a:pt x="369" y="93"/>
                  </a:lnTo>
                  <a:lnTo>
                    <a:pt x="345" y="81"/>
                  </a:lnTo>
                  <a:lnTo>
                    <a:pt x="320" y="70"/>
                  </a:lnTo>
                  <a:lnTo>
                    <a:pt x="295" y="59"/>
                  </a:lnTo>
                  <a:lnTo>
                    <a:pt x="269" y="50"/>
                  </a:lnTo>
                  <a:lnTo>
                    <a:pt x="243" y="40"/>
                  </a:lnTo>
                  <a:lnTo>
                    <a:pt x="216" y="32"/>
                  </a:lnTo>
                  <a:lnTo>
                    <a:pt x="190" y="26"/>
                  </a:lnTo>
                  <a:lnTo>
                    <a:pt x="163" y="19"/>
                  </a:lnTo>
                  <a:lnTo>
                    <a:pt x="136" y="13"/>
                  </a:lnTo>
                  <a:lnTo>
                    <a:pt x="83" y="5"/>
                  </a:lnTo>
                  <a:lnTo>
                    <a:pt x="31" y="0"/>
                  </a:lnTo>
                  <a:lnTo>
                    <a:pt x="31" y="0"/>
                  </a:lnTo>
                  <a:lnTo>
                    <a:pt x="23" y="0"/>
                  </a:lnTo>
                  <a:lnTo>
                    <a:pt x="19" y="2"/>
                  </a:lnTo>
                  <a:lnTo>
                    <a:pt x="15" y="7"/>
                  </a:lnTo>
                  <a:lnTo>
                    <a:pt x="12" y="12"/>
                  </a:lnTo>
                  <a:lnTo>
                    <a:pt x="12" y="12"/>
                  </a:lnTo>
                  <a:lnTo>
                    <a:pt x="6" y="16"/>
                  </a:lnTo>
                  <a:lnTo>
                    <a:pt x="3" y="20"/>
                  </a:lnTo>
                  <a:lnTo>
                    <a:pt x="2" y="23"/>
                  </a:lnTo>
                  <a:lnTo>
                    <a:pt x="0" y="27"/>
                  </a:lnTo>
                  <a:lnTo>
                    <a:pt x="2" y="31"/>
                  </a:lnTo>
                  <a:lnTo>
                    <a:pt x="2" y="35"/>
                  </a:lnTo>
                  <a:lnTo>
                    <a:pt x="4" y="39"/>
                  </a:lnTo>
                  <a:lnTo>
                    <a:pt x="4" y="39"/>
                  </a:lnTo>
                  <a:lnTo>
                    <a:pt x="27" y="69"/>
                  </a:lnTo>
                  <a:lnTo>
                    <a:pt x="52" y="100"/>
                  </a:lnTo>
                  <a:lnTo>
                    <a:pt x="78" y="129"/>
                  </a:lnTo>
                  <a:lnTo>
                    <a:pt x="102" y="160"/>
                  </a:lnTo>
                  <a:lnTo>
                    <a:pt x="102" y="160"/>
                  </a:lnTo>
                  <a:lnTo>
                    <a:pt x="118" y="183"/>
                  </a:lnTo>
                  <a:lnTo>
                    <a:pt x="133" y="207"/>
                  </a:lnTo>
                  <a:lnTo>
                    <a:pt x="147" y="233"/>
                  </a:lnTo>
                  <a:lnTo>
                    <a:pt x="159" y="260"/>
                  </a:lnTo>
                  <a:lnTo>
                    <a:pt x="170" y="286"/>
                  </a:lnTo>
                  <a:lnTo>
                    <a:pt x="179" y="314"/>
                  </a:lnTo>
                  <a:lnTo>
                    <a:pt x="187" y="342"/>
                  </a:lnTo>
                  <a:lnTo>
                    <a:pt x="196" y="370"/>
                  </a:lnTo>
                  <a:lnTo>
                    <a:pt x="196" y="370"/>
                  </a:lnTo>
                  <a:lnTo>
                    <a:pt x="216" y="451"/>
                  </a:lnTo>
                  <a:lnTo>
                    <a:pt x="236" y="533"/>
                  </a:lnTo>
                  <a:lnTo>
                    <a:pt x="244" y="574"/>
                  </a:lnTo>
                  <a:lnTo>
                    <a:pt x="254" y="614"/>
                  </a:lnTo>
                  <a:lnTo>
                    <a:pt x="261" y="656"/>
                  </a:lnTo>
                  <a:lnTo>
                    <a:pt x="268" y="697"/>
                  </a:lnTo>
                  <a:lnTo>
                    <a:pt x="268" y="697"/>
                  </a:lnTo>
                  <a:lnTo>
                    <a:pt x="269" y="704"/>
                  </a:lnTo>
                  <a:lnTo>
                    <a:pt x="274" y="708"/>
                  </a:lnTo>
                  <a:lnTo>
                    <a:pt x="280" y="712"/>
                  </a:lnTo>
                  <a:lnTo>
                    <a:pt x="287" y="712"/>
                  </a:lnTo>
                  <a:lnTo>
                    <a:pt x="291" y="712"/>
                  </a:lnTo>
                  <a:lnTo>
                    <a:pt x="291" y="712"/>
                  </a:lnTo>
                  <a:lnTo>
                    <a:pt x="297" y="712"/>
                  </a:lnTo>
                  <a:lnTo>
                    <a:pt x="303" y="708"/>
                  </a:lnTo>
                  <a:lnTo>
                    <a:pt x="307" y="704"/>
                  </a:lnTo>
                  <a:lnTo>
                    <a:pt x="310" y="698"/>
                  </a:lnTo>
                  <a:lnTo>
                    <a:pt x="311" y="693"/>
                  </a:lnTo>
                  <a:lnTo>
                    <a:pt x="310" y="687"/>
                  </a:lnTo>
                  <a:lnTo>
                    <a:pt x="308" y="682"/>
                  </a:lnTo>
                  <a:lnTo>
                    <a:pt x="304" y="677"/>
                  </a:lnTo>
                  <a:lnTo>
                    <a:pt x="304" y="677"/>
                  </a:lnTo>
                  <a:lnTo>
                    <a:pt x="297" y="635"/>
                  </a:lnTo>
                  <a:lnTo>
                    <a:pt x="291" y="593"/>
                  </a:lnTo>
                  <a:lnTo>
                    <a:pt x="281" y="550"/>
                  </a:lnTo>
                  <a:lnTo>
                    <a:pt x="272" y="508"/>
                  </a:lnTo>
                  <a:lnTo>
                    <a:pt x="251" y="426"/>
                  </a:lnTo>
                  <a:lnTo>
                    <a:pt x="230" y="343"/>
                  </a:lnTo>
                  <a:lnTo>
                    <a:pt x="230" y="343"/>
                  </a:lnTo>
                  <a:lnTo>
                    <a:pt x="219" y="302"/>
                  </a:lnTo>
                  <a:lnTo>
                    <a:pt x="206" y="256"/>
                  </a:lnTo>
                  <a:lnTo>
                    <a:pt x="198" y="234"/>
                  </a:lnTo>
                  <a:lnTo>
                    <a:pt x="190" y="213"/>
                  </a:lnTo>
                  <a:lnTo>
                    <a:pt x="179" y="194"/>
                  </a:lnTo>
                  <a:lnTo>
                    <a:pt x="168" y="176"/>
                  </a:lnTo>
                  <a:lnTo>
                    <a:pt x="168" y="176"/>
                  </a:lnTo>
                  <a:lnTo>
                    <a:pt x="141" y="144"/>
                  </a:lnTo>
                  <a:lnTo>
                    <a:pt x="113" y="110"/>
                  </a:lnTo>
                  <a:lnTo>
                    <a:pt x="84" y="76"/>
                  </a:lnTo>
                  <a:lnTo>
                    <a:pt x="57" y="42"/>
                  </a:lnTo>
                  <a:lnTo>
                    <a:pt x="57" y="42"/>
                  </a:lnTo>
                  <a:lnTo>
                    <a:pt x="103" y="49"/>
                  </a:lnTo>
                  <a:lnTo>
                    <a:pt x="151" y="58"/>
                  </a:lnTo>
                  <a:lnTo>
                    <a:pt x="198" y="69"/>
                  </a:lnTo>
                  <a:lnTo>
                    <a:pt x="246" y="84"/>
                  </a:lnTo>
                  <a:lnTo>
                    <a:pt x="269" y="92"/>
                  </a:lnTo>
                  <a:lnTo>
                    <a:pt x="291" y="101"/>
                  </a:lnTo>
                  <a:lnTo>
                    <a:pt x="314" y="111"/>
                  </a:lnTo>
                  <a:lnTo>
                    <a:pt x="335" y="122"/>
                  </a:lnTo>
                  <a:lnTo>
                    <a:pt x="356" y="133"/>
                  </a:lnTo>
                  <a:lnTo>
                    <a:pt x="376" y="145"/>
                  </a:lnTo>
                  <a:lnTo>
                    <a:pt x="396" y="158"/>
                  </a:lnTo>
                  <a:lnTo>
                    <a:pt x="415" y="172"/>
                  </a:lnTo>
                  <a:lnTo>
                    <a:pt x="415" y="172"/>
                  </a:lnTo>
                  <a:lnTo>
                    <a:pt x="419" y="173"/>
                  </a:lnTo>
                  <a:lnTo>
                    <a:pt x="424" y="175"/>
                  </a:lnTo>
                  <a:lnTo>
                    <a:pt x="426" y="176"/>
                  </a:lnTo>
                  <a:lnTo>
                    <a:pt x="430" y="175"/>
                  </a:lnTo>
                  <a:lnTo>
                    <a:pt x="436" y="172"/>
                  </a:lnTo>
                  <a:lnTo>
                    <a:pt x="441" y="165"/>
                  </a:lnTo>
                  <a:lnTo>
                    <a:pt x="444" y="158"/>
                  </a:lnTo>
                  <a:lnTo>
                    <a:pt x="444" y="150"/>
                  </a:lnTo>
                  <a:lnTo>
                    <a:pt x="443" y="148"/>
                  </a:lnTo>
                  <a:lnTo>
                    <a:pt x="441" y="144"/>
                  </a:lnTo>
                  <a:lnTo>
                    <a:pt x="438" y="139"/>
                  </a:lnTo>
                  <a:lnTo>
                    <a:pt x="436" y="137"/>
                  </a:lnTo>
                  <a:lnTo>
                    <a:pt x="436" y="13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3" name="Freeform 2354"/>
            <p:cNvSpPr/>
            <p:nvPr/>
          </p:nvSpPr>
          <p:spPr>
            <a:xfrm>
              <a:off x="7608889" y="5680075"/>
              <a:ext cx="415925" cy="546100"/>
            </a:xfrm>
            <a:custGeom>
              <a:avLst/>
              <a:gdLst/>
              <a:ahLst/>
              <a:cxnLst>
                <a:cxn ang="0">
                  <a:pos x="408517" y="300567"/>
                </a:cxn>
                <a:cxn ang="0">
                  <a:pos x="398992" y="240771"/>
                </a:cxn>
                <a:cxn ang="0">
                  <a:pos x="389996" y="213254"/>
                </a:cxn>
                <a:cxn ang="0">
                  <a:pos x="383646" y="200025"/>
                </a:cxn>
                <a:cxn ang="0">
                  <a:pos x="330729" y="128058"/>
                </a:cxn>
                <a:cxn ang="0">
                  <a:pos x="295275" y="87842"/>
                </a:cxn>
                <a:cxn ang="0">
                  <a:pos x="281517" y="76729"/>
                </a:cxn>
                <a:cxn ang="0">
                  <a:pos x="250825" y="57150"/>
                </a:cxn>
                <a:cxn ang="0">
                  <a:pos x="199496" y="36513"/>
                </a:cxn>
                <a:cxn ang="0">
                  <a:pos x="147108" y="21167"/>
                </a:cxn>
                <a:cxn ang="0">
                  <a:pos x="93133" y="11113"/>
                </a:cxn>
                <a:cxn ang="0">
                  <a:pos x="51858" y="3175"/>
                </a:cxn>
                <a:cxn ang="0">
                  <a:pos x="44450" y="3175"/>
                </a:cxn>
                <a:cxn ang="0">
                  <a:pos x="30162" y="4233"/>
                </a:cxn>
                <a:cxn ang="0">
                  <a:pos x="23813" y="2117"/>
                </a:cxn>
                <a:cxn ang="0">
                  <a:pos x="13758" y="1058"/>
                </a:cxn>
                <a:cxn ang="0">
                  <a:pos x="8467" y="3175"/>
                </a:cxn>
                <a:cxn ang="0">
                  <a:pos x="2117" y="6879"/>
                </a:cxn>
                <a:cxn ang="0">
                  <a:pos x="0" y="13229"/>
                </a:cxn>
                <a:cxn ang="0">
                  <a:pos x="2117" y="20638"/>
                </a:cxn>
                <a:cxn ang="0">
                  <a:pos x="15346" y="42333"/>
                </a:cxn>
                <a:cxn ang="0">
                  <a:pos x="28575" y="67733"/>
                </a:cxn>
                <a:cxn ang="0">
                  <a:pos x="51858" y="121708"/>
                </a:cxn>
                <a:cxn ang="0">
                  <a:pos x="65087" y="155575"/>
                </a:cxn>
                <a:cxn ang="0">
                  <a:pos x="96308" y="223837"/>
                </a:cxn>
                <a:cxn ang="0">
                  <a:pos x="108479" y="258233"/>
                </a:cxn>
                <a:cxn ang="0">
                  <a:pos x="155575" y="413279"/>
                </a:cxn>
                <a:cxn ang="0">
                  <a:pos x="168804" y="457729"/>
                </a:cxn>
                <a:cxn ang="0">
                  <a:pos x="177800" y="505354"/>
                </a:cxn>
                <a:cxn ang="0">
                  <a:pos x="180446" y="535517"/>
                </a:cxn>
                <a:cxn ang="0">
                  <a:pos x="182563" y="541867"/>
                </a:cxn>
                <a:cxn ang="0">
                  <a:pos x="191029" y="546100"/>
                </a:cxn>
                <a:cxn ang="0">
                  <a:pos x="200554" y="541867"/>
                </a:cxn>
                <a:cxn ang="0">
                  <a:pos x="201613" y="535517"/>
                </a:cxn>
                <a:cxn ang="0">
                  <a:pos x="199496" y="508000"/>
                </a:cxn>
                <a:cxn ang="0">
                  <a:pos x="187325" y="453496"/>
                </a:cxn>
                <a:cxn ang="0">
                  <a:pos x="176742" y="407458"/>
                </a:cxn>
                <a:cxn ang="0">
                  <a:pos x="160338" y="350838"/>
                </a:cxn>
                <a:cxn ang="0">
                  <a:pos x="135467" y="276225"/>
                </a:cxn>
                <a:cxn ang="0">
                  <a:pos x="109008" y="207433"/>
                </a:cxn>
                <a:cxn ang="0">
                  <a:pos x="80433" y="138113"/>
                </a:cxn>
                <a:cxn ang="0">
                  <a:pos x="52387" y="67204"/>
                </a:cxn>
                <a:cxn ang="0">
                  <a:pos x="40746" y="46567"/>
                </a:cxn>
                <a:cxn ang="0">
                  <a:pos x="28046" y="25400"/>
                </a:cxn>
                <a:cxn ang="0">
                  <a:pos x="42863" y="24342"/>
                </a:cxn>
                <a:cxn ang="0">
                  <a:pos x="70379" y="25400"/>
                </a:cxn>
                <a:cxn ang="0">
                  <a:pos x="116946" y="35454"/>
                </a:cxn>
                <a:cxn ang="0">
                  <a:pos x="153458" y="44450"/>
                </a:cxn>
                <a:cxn ang="0">
                  <a:pos x="207433" y="62442"/>
                </a:cxn>
                <a:cxn ang="0">
                  <a:pos x="257704" y="85725"/>
                </a:cxn>
                <a:cxn ang="0">
                  <a:pos x="273050" y="95779"/>
                </a:cxn>
                <a:cxn ang="0">
                  <a:pos x="300038" y="121708"/>
                </a:cxn>
                <a:cxn ang="0">
                  <a:pos x="334433" y="167217"/>
                </a:cxn>
                <a:cxn ang="0">
                  <a:pos x="359833" y="203729"/>
                </a:cxn>
                <a:cxn ang="0">
                  <a:pos x="372004" y="230717"/>
                </a:cxn>
                <a:cxn ang="0">
                  <a:pos x="382588" y="267758"/>
                </a:cxn>
                <a:cxn ang="0">
                  <a:pos x="389996" y="312738"/>
                </a:cxn>
                <a:cxn ang="0">
                  <a:pos x="394229" y="327025"/>
                </a:cxn>
                <a:cxn ang="0">
                  <a:pos x="402696" y="334433"/>
                </a:cxn>
                <a:cxn ang="0">
                  <a:pos x="412750" y="331258"/>
                </a:cxn>
                <a:cxn ang="0">
                  <a:pos x="415925" y="322263"/>
                </a:cxn>
                <a:cxn ang="0">
                  <a:pos x="414867" y="318029"/>
                </a:cxn>
              </a:cxnLst>
              <a:rect l="0" t="0" r="0" b="0"/>
              <a:pathLst>
                <a:path w="786" h="1032">
                  <a:moveTo>
                    <a:pt x="780" y="595"/>
                  </a:moveTo>
                  <a:lnTo>
                    <a:pt x="780" y="595"/>
                  </a:lnTo>
                  <a:lnTo>
                    <a:pt x="772" y="568"/>
                  </a:lnTo>
                  <a:lnTo>
                    <a:pt x="767" y="541"/>
                  </a:lnTo>
                  <a:lnTo>
                    <a:pt x="758" y="484"/>
                  </a:lnTo>
                  <a:lnTo>
                    <a:pt x="754" y="455"/>
                  </a:lnTo>
                  <a:lnTo>
                    <a:pt x="748" y="428"/>
                  </a:lnTo>
                  <a:lnTo>
                    <a:pt x="742" y="416"/>
                  </a:lnTo>
                  <a:lnTo>
                    <a:pt x="737" y="403"/>
                  </a:lnTo>
                  <a:lnTo>
                    <a:pt x="731" y="390"/>
                  </a:lnTo>
                  <a:lnTo>
                    <a:pt x="725" y="378"/>
                  </a:lnTo>
                  <a:lnTo>
                    <a:pt x="725" y="378"/>
                  </a:lnTo>
                  <a:lnTo>
                    <a:pt x="685" y="322"/>
                  </a:lnTo>
                  <a:lnTo>
                    <a:pt x="646" y="268"/>
                  </a:lnTo>
                  <a:lnTo>
                    <a:pt x="625" y="242"/>
                  </a:lnTo>
                  <a:lnTo>
                    <a:pt x="604" y="217"/>
                  </a:lnTo>
                  <a:lnTo>
                    <a:pt x="582" y="192"/>
                  </a:lnTo>
                  <a:lnTo>
                    <a:pt x="558" y="166"/>
                  </a:lnTo>
                  <a:lnTo>
                    <a:pt x="558" y="166"/>
                  </a:lnTo>
                  <a:lnTo>
                    <a:pt x="545" y="156"/>
                  </a:lnTo>
                  <a:lnTo>
                    <a:pt x="532" y="145"/>
                  </a:lnTo>
                  <a:lnTo>
                    <a:pt x="518" y="134"/>
                  </a:lnTo>
                  <a:lnTo>
                    <a:pt x="503" y="124"/>
                  </a:lnTo>
                  <a:lnTo>
                    <a:pt x="474" y="108"/>
                  </a:lnTo>
                  <a:lnTo>
                    <a:pt x="442" y="93"/>
                  </a:lnTo>
                  <a:lnTo>
                    <a:pt x="410" y="81"/>
                  </a:lnTo>
                  <a:lnTo>
                    <a:pt x="377" y="69"/>
                  </a:lnTo>
                  <a:lnTo>
                    <a:pt x="312" y="50"/>
                  </a:lnTo>
                  <a:lnTo>
                    <a:pt x="312" y="50"/>
                  </a:lnTo>
                  <a:lnTo>
                    <a:pt x="278" y="40"/>
                  </a:lnTo>
                  <a:lnTo>
                    <a:pt x="244" y="34"/>
                  </a:lnTo>
                  <a:lnTo>
                    <a:pt x="212" y="27"/>
                  </a:lnTo>
                  <a:lnTo>
                    <a:pt x="176" y="21"/>
                  </a:lnTo>
                  <a:lnTo>
                    <a:pt x="176" y="21"/>
                  </a:lnTo>
                  <a:lnTo>
                    <a:pt x="137" y="13"/>
                  </a:lnTo>
                  <a:lnTo>
                    <a:pt x="98" y="6"/>
                  </a:lnTo>
                  <a:lnTo>
                    <a:pt x="98" y="6"/>
                  </a:lnTo>
                  <a:lnTo>
                    <a:pt x="91" y="5"/>
                  </a:lnTo>
                  <a:lnTo>
                    <a:pt x="84" y="6"/>
                  </a:lnTo>
                  <a:lnTo>
                    <a:pt x="71" y="8"/>
                  </a:lnTo>
                  <a:lnTo>
                    <a:pt x="64" y="8"/>
                  </a:lnTo>
                  <a:lnTo>
                    <a:pt x="57" y="8"/>
                  </a:lnTo>
                  <a:lnTo>
                    <a:pt x="50" y="6"/>
                  </a:lnTo>
                  <a:lnTo>
                    <a:pt x="45" y="4"/>
                  </a:lnTo>
                  <a:lnTo>
                    <a:pt x="45" y="4"/>
                  </a:lnTo>
                  <a:lnTo>
                    <a:pt x="38" y="1"/>
                  </a:lnTo>
                  <a:lnTo>
                    <a:pt x="31" y="0"/>
                  </a:lnTo>
                  <a:lnTo>
                    <a:pt x="26" y="2"/>
                  </a:lnTo>
                  <a:lnTo>
                    <a:pt x="20" y="6"/>
                  </a:lnTo>
                  <a:lnTo>
                    <a:pt x="20" y="6"/>
                  </a:lnTo>
                  <a:lnTo>
                    <a:pt x="16" y="6"/>
                  </a:lnTo>
                  <a:lnTo>
                    <a:pt x="12" y="8"/>
                  </a:lnTo>
                  <a:lnTo>
                    <a:pt x="8" y="10"/>
                  </a:lnTo>
                  <a:lnTo>
                    <a:pt x="4" y="13"/>
                  </a:lnTo>
                  <a:lnTo>
                    <a:pt x="3" y="16"/>
                  </a:lnTo>
                  <a:lnTo>
                    <a:pt x="0" y="20"/>
                  </a:lnTo>
                  <a:lnTo>
                    <a:pt x="0" y="25"/>
                  </a:lnTo>
                  <a:lnTo>
                    <a:pt x="1" y="31"/>
                  </a:lnTo>
                  <a:lnTo>
                    <a:pt x="1" y="31"/>
                  </a:lnTo>
                  <a:lnTo>
                    <a:pt x="4" y="39"/>
                  </a:lnTo>
                  <a:lnTo>
                    <a:pt x="8" y="47"/>
                  </a:lnTo>
                  <a:lnTo>
                    <a:pt x="18" y="63"/>
                  </a:lnTo>
                  <a:lnTo>
                    <a:pt x="29" y="80"/>
                  </a:lnTo>
                  <a:lnTo>
                    <a:pt x="38" y="95"/>
                  </a:lnTo>
                  <a:lnTo>
                    <a:pt x="38" y="95"/>
                  </a:lnTo>
                  <a:lnTo>
                    <a:pt x="54" y="128"/>
                  </a:lnTo>
                  <a:lnTo>
                    <a:pt x="69" y="161"/>
                  </a:lnTo>
                  <a:lnTo>
                    <a:pt x="84" y="195"/>
                  </a:lnTo>
                  <a:lnTo>
                    <a:pt x="98" y="230"/>
                  </a:lnTo>
                  <a:lnTo>
                    <a:pt x="98" y="230"/>
                  </a:lnTo>
                  <a:lnTo>
                    <a:pt x="110" y="263"/>
                  </a:lnTo>
                  <a:lnTo>
                    <a:pt x="123" y="294"/>
                  </a:lnTo>
                  <a:lnTo>
                    <a:pt x="155" y="359"/>
                  </a:lnTo>
                  <a:lnTo>
                    <a:pt x="168" y="390"/>
                  </a:lnTo>
                  <a:lnTo>
                    <a:pt x="182" y="423"/>
                  </a:lnTo>
                  <a:lnTo>
                    <a:pt x="194" y="455"/>
                  </a:lnTo>
                  <a:lnTo>
                    <a:pt x="205" y="488"/>
                  </a:lnTo>
                  <a:lnTo>
                    <a:pt x="205" y="488"/>
                  </a:lnTo>
                  <a:lnTo>
                    <a:pt x="225" y="563"/>
                  </a:lnTo>
                  <a:lnTo>
                    <a:pt x="248" y="636"/>
                  </a:lnTo>
                  <a:lnTo>
                    <a:pt x="294" y="781"/>
                  </a:lnTo>
                  <a:lnTo>
                    <a:pt x="294" y="781"/>
                  </a:lnTo>
                  <a:lnTo>
                    <a:pt x="311" y="837"/>
                  </a:lnTo>
                  <a:lnTo>
                    <a:pt x="319" y="865"/>
                  </a:lnTo>
                  <a:lnTo>
                    <a:pt x="326" y="895"/>
                  </a:lnTo>
                  <a:lnTo>
                    <a:pt x="331" y="925"/>
                  </a:lnTo>
                  <a:lnTo>
                    <a:pt x="336" y="955"/>
                  </a:lnTo>
                  <a:lnTo>
                    <a:pt x="339" y="983"/>
                  </a:lnTo>
                  <a:lnTo>
                    <a:pt x="341" y="1012"/>
                  </a:lnTo>
                  <a:lnTo>
                    <a:pt x="341" y="1012"/>
                  </a:lnTo>
                  <a:lnTo>
                    <a:pt x="342" y="1017"/>
                  </a:lnTo>
                  <a:lnTo>
                    <a:pt x="343" y="1020"/>
                  </a:lnTo>
                  <a:lnTo>
                    <a:pt x="345" y="1024"/>
                  </a:lnTo>
                  <a:lnTo>
                    <a:pt x="347" y="1026"/>
                  </a:lnTo>
                  <a:lnTo>
                    <a:pt x="354" y="1031"/>
                  </a:lnTo>
                  <a:lnTo>
                    <a:pt x="361" y="1032"/>
                  </a:lnTo>
                  <a:lnTo>
                    <a:pt x="369" y="1031"/>
                  </a:lnTo>
                  <a:lnTo>
                    <a:pt x="376" y="1026"/>
                  </a:lnTo>
                  <a:lnTo>
                    <a:pt x="379" y="1024"/>
                  </a:lnTo>
                  <a:lnTo>
                    <a:pt x="380" y="1020"/>
                  </a:lnTo>
                  <a:lnTo>
                    <a:pt x="381" y="1017"/>
                  </a:lnTo>
                  <a:lnTo>
                    <a:pt x="381" y="1012"/>
                  </a:lnTo>
                  <a:lnTo>
                    <a:pt x="381" y="1012"/>
                  </a:lnTo>
                  <a:lnTo>
                    <a:pt x="380" y="986"/>
                  </a:lnTo>
                  <a:lnTo>
                    <a:pt x="377" y="960"/>
                  </a:lnTo>
                  <a:lnTo>
                    <a:pt x="372" y="934"/>
                  </a:lnTo>
                  <a:lnTo>
                    <a:pt x="366" y="908"/>
                  </a:lnTo>
                  <a:lnTo>
                    <a:pt x="354" y="857"/>
                  </a:lnTo>
                  <a:lnTo>
                    <a:pt x="342" y="805"/>
                  </a:lnTo>
                  <a:lnTo>
                    <a:pt x="342" y="805"/>
                  </a:lnTo>
                  <a:lnTo>
                    <a:pt x="334" y="770"/>
                  </a:lnTo>
                  <a:lnTo>
                    <a:pt x="324" y="733"/>
                  </a:lnTo>
                  <a:lnTo>
                    <a:pt x="315" y="698"/>
                  </a:lnTo>
                  <a:lnTo>
                    <a:pt x="303" y="663"/>
                  </a:lnTo>
                  <a:lnTo>
                    <a:pt x="280" y="592"/>
                  </a:lnTo>
                  <a:lnTo>
                    <a:pt x="256" y="522"/>
                  </a:lnTo>
                  <a:lnTo>
                    <a:pt x="256" y="522"/>
                  </a:lnTo>
                  <a:lnTo>
                    <a:pt x="246" y="489"/>
                  </a:lnTo>
                  <a:lnTo>
                    <a:pt x="233" y="455"/>
                  </a:lnTo>
                  <a:lnTo>
                    <a:pt x="206" y="392"/>
                  </a:lnTo>
                  <a:lnTo>
                    <a:pt x="179" y="327"/>
                  </a:lnTo>
                  <a:lnTo>
                    <a:pt x="152" y="261"/>
                  </a:lnTo>
                  <a:lnTo>
                    <a:pt x="152" y="261"/>
                  </a:lnTo>
                  <a:lnTo>
                    <a:pt x="126" y="194"/>
                  </a:lnTo>
                  <a:lnTo>
                    <a:pt x="114" y="161"/>
                  </a:lnTo>
                  <a:lnTo>
                    <a:pt x="99" y="127"/>
                  </a:lnTo>
                  <a:lnTo>
                    <a:pt x="99" y="127"/>
                  </a:lnTo>
                  <a:lnTo>
                    <a:pt x="90" y="108"/>
                  </a:lnTo>
                  <a:lnTo>
                    <a:pt x="77" y="88"/>
                  </a:lnTo>
                  <a:lnTo>
                    <a:pt x="64" y="67"/>
                  </a:lnTo>
                  <a:lnTo>
                    <a:pt x="53" y="48"/>
                  </a:lnTo>
                  <a:lnTo>
                    <a:pt x="53" y="48"/>
                  </a:lnTo>
                  <a:lnTo>
                    <a:pt x="67" y="48"/>
                  </a:lnTo>
                  <a:lnTo>
                    <a:pt x="81" y="46"/>
                  </a:lnTo>
                  <a:lnTo>
                    <a:pt x="81" y="46"/>
                  </a:lnTo>
                  <a:lnTo>
                    <a:pt x="98" y="46"/>
                  </a:lnTo>
                  <a:lnTo>
                    <a:pt x="115" y="47"/>
                  </a:lnTo>
                  <a:lnTo>
                    <a:pt x="133" y="48"/>
                  </a:lnTo>
                  <a:lnTo>
                    <a:pt x="152" y="53"/>
                  </a:lnTo>
                  <a:lnTo>
                    <a:pt x="189" y="61"/>
                  </a:lnTo>
                  <a:lnTo>
                    <a:pt x="221" y="67"/>
                  </a:lnTo>
                  <a:lnTo>
                    <a:pt x="221" y="67"/>
                  </a:lnTo>
                  <a:lnTo>
                    <a:pt x="256" y="76"/>
                  </a:lnTo>
                  <a:lnTo>
                    <a:pt x="290" y="84"/>
                  </a:lnTo>
                  <a:lnTo>
                    <a:pt x="324" y="95"/>
                  </a:lnTo>
                  <a:lnTo>
                    <a:pt x="358" y="105"/>
                  </a:lnTo>
                  <a:lnTo>
                    <a:pt x="392" y="118"/>
                  </a:lnTo>
                  <a:lnTo>
                    <a:pt x="425" y="131"/>
                  </a:lnTo>
                  <a:lnTo>
                    <a:pt x="456" y="146"/>
                  </a:lnTo>
                  <a:lnTo>
                    <a:pt x="487" y="162"/>
                  </a:lnTo>
                  <a:lnTo>
                    <a:pt x="487" y="162"/>
                  </a:lnTo>
                  <a:lnTo>
                    <a:pt x="502" y="172"/>
                  </a:lnTo>
                  <a:lnTo>
                    <a:pt x="516" y="181"/>
                  </a:lnTo>
                  <a:lnTo>
                    <a:pt x="529" y="192"/>
                  </a:lnTo>
                  <a:lnTo>
                    <a:pt x="543" y="204"/>
                  </a:lnTo>
                  <a:lnTo>
                    <a:pt x="567" y="230"/>
                  </a:lnTo>
                  <a:lnTo>
                    <a:pt x="590" y="257"/>
                  </a:lnTo>
                  <a:lnTo>
                    <a:pt x="612" y="286"/>
                  </a:lnTo>
                  <a:lnTo>
                    <a:pt x="632" y="316"/>
                  </a:lnTo>
                  <a:lnTo>
                    <a:pt x="672" y="371"/>
                  </a:lnTo>
                  <a:lnTo>
                    <a:pt x="672" y="371"/>
                  </a:lnTo>
                  <a:lnTo>
                    <a:pt x="680" y="385"/>
                  </a:lnTo>
                  <a:lnTo>
                    <a:pt x="688" y="401"/>
                  </a:lnTo>
                  <a:lnTo>
                    <a:pt x="696" y="419"/>
                  </a:lnTo>
                  <a:lnTo>
                    <a:pt x="703" y="436"/>
                  </a:lnTo>
                  <a:lnTo>
                    <a:pt x="715" y="473"/>
                  </a:lnTo>
                  <a:lnTo>
                    <a:pt x="723" y="506"/>
                  </a:lnTo>
                  <a:lnTo>
                    <a:pt x="723" y="506"/>
                  </a:lnTo>
                  <a:lnTo>
                    <a:pt x="729" y="534"/>
                  </a:lnTo>
                  <a:lnTo>
                    <a:pt x="733" y="563"/>
                  </a:lnTo>
                  <a:lnTo>
                    <a:pt x="737" y="591"/>
                  </a:lnTo>
                  <a:lnTo>
                    <a:pt x="741" y="605"/>
                  </a:lnTo>
                  <a:lnTo>
                    <a:pt x="745" y="618"/>
                  </a:lnTo>
                  <a:lnTo>
                    <a:pt x="745" y="618"/>
                  </a:lnTo>
                  <a:lnTo>
                    <a:pt x="749" y="625"/>
                  </a:lnTo>
                  <a:lnTo>
                    <a:pt x="756" y="629"/>
                  </a:lnTo>
                  <a:lnTo>
                    <a:pt x="761" y="632"/>
                  </a:lnTo>
                  <a:lnTo>
                    <a:pt x="768" y="632"/>
                  </a:lnTo>
                  <a:lnTo>
                    <a:pt x="775" y="630"/>
                  </a:lnTo>
                  <a:lnTo>
                    <a:pt x="780" y="626"/>
                  </a:lnTo>
                  <a:lnTo>
                    <a:pt x="784" y="621"/>
                  </a:lnTo>
                  <a:lnTo>
                    <a:pt x="786" y="613"/>
                  </a:lnTo>
                  <a:lnTo>
                    <a:pt x="786" y="609"/>
                  </a:lnTo>
                  <a:lnTo>
                    <a:pt x="786" y="609"/>
                  </a:lnTo>
                  <a:lnTo>
                    <a:pt x="784" y="605"/>
                  </a:lnTo>
                  <a:lnTo>
                    <a:pt x="784" y="601"/>
                  </a:lnTo>
                  <a:lnTo>
                    <a:pt x="780" y="595"/>
                  </a:lnTo>
                  <a:lnTo>
                    <a:pt x="780" y="59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4" name="Freeform 2355"/>
            <p:cNvSpPr/>
            <p:nvPr/>
          </p:nvSpPr>
          <p:spPr>
            <a:xfrm>
              <a:off x="7826376" y="5956300"/>
              <a:ext cx="439738" cy="271463"/>
            </a:xfrm>
            <a:custGeom>
              <a:avLst/>
              <a:gdLst/>
              <a:ahLst/>
              <a:cxnLst>
                <a:cxn ang="0">
                  <a:pos x="405342" y="2113"/>
                </a:cxn>
                <a:cxn ang="0">
                  <a:pos x="353484" y="6338"/>
                </a:cxn>
                <a:cxn ang="0">
                  <a:pos x="302684" y="15844"/>
                </a:cxn>
                <a:cxn ang="0">
                  <a:pos x="252942" y="29048"/>
                </a:cxn>
                <a:cxn ang="0">
                  <a:pos x="156634" y="67074"/>
                </a:cxn>
                <a:cxn ang="0">
                  <a:pos x="130175" y="82918"/>
                </a:cxn>
                <a:cxn ang="0">
                  <a:pos x="92604" y="116190"/>
                </a:cxn>
                <a:cxn ang="0">
                  <a:pos x="63500" y="152632"/>
                </a:cxn>
                <a:cxn ang="0">
                  <a:pos x="28046" y="203333"/>
                </a:cxn>
                <a:cxn ang="0">
                  <a:pos x="5821" y="244000"/>
                </a:cxn>
                <a:cxn ang="0">
                  <a:pos x="0" y="260900"/>
                </a:cxn>
                <a:cxn ang="0">
                  <a:pos x="1588" y="266182"/>
                </a:cxn>
                <a:cxn ang="0">
                  <a:pos x="11642" y="271463"/>
                </a:cxn>
                <a:cxn ang="0">
                  <a:pos x="19050" y="267766"/>
                </a:cxn>
                <a:cxn ang="0">
                  <a:pos x="21696" y="263541"/>
                </a:cxn>
                <a:cxn ang="0">
                  <a:pos x="38100" y="228684"/>
                </a:cxn>
                <a:cxn ang="0">
                  <a:pos x="76200" y="172701"/>
                </a:cxn>
                <a:cxn ang="0">
                  <a:pos x="97367" y="144710"/>
                </a:cxn>
                <a:cxn ang="0">
                  <a:pos x="133879" y="108796"/>
                </a:cxn>
                <a:cxn ang="0">
                  <a:pos x="177800" y="80805"/>
                </a:cxn>
                <a:cxn ang="0">
                  <a:pos x="233363" y="58095"/>
                </a:cxn>
                <a:cxn ang="0">
                  <a:pos x="321205" y="33801"/>
                </a:cxn>
                <a:cxn ang="0">
                  <a:pos x="395817" y="24294"/>
                </a:cxn>
                <a:cxn ang="0">
                  <a:pos x="403755" y="44364"/>
                </a:cxn>
                <a:cxn ang="0">
                  <a:pos x="393700" y="64961"/>
                </a:cxn>
                <a:cxn ang="0">
                  <a:pos x="385234" y="81861"/>
                </a:cxn>
                <a:cxn ang="0">
                  <a:pos x="372005" y="117247"/>
                </a:cxn>
                <a:cxn ang="0">
                  <a:pos x="355600" y="168476"/>
                </a:cxn>
                <a:cxn ang="0">
                  <a:pos x="341313" y="207558"/>
                </a:cxn>
                <a:cxn ang="0">
                  <a:pos x="327025" y="236606"/>
                </a:cxn>
                <a:cxn ang="0">
                  <a:pos x="321205" y="258788"/>
                </a:cxn>
                <a:cxn ang="0">
                  <a:pos x="321734" y="263013"/>
                </a:cxn>
                <a:cxn ang="0">
                  <a:pos x="327555" y="268822"/>
                </a:cxn>
                <a:cxn ang="0">
                  <a:pos x="339196" y="266182"/>
                </a:cxn>
                <a:cxn ang="0">
                  <a:pos x="341842" y="261428"/>
                </a:cxn>
                <a:cxn ang="0">
                  <a:pos x="342900" y="252978"/>
                </a:cxn>
                <a:cxn ang="0">
                  <a:pos x="351367" y="232909"/>
                </a:cxn>
                <a:cxn ang="0">
                  <a:pos x="365125" y="206502"/>
                </a:cxn>
                <a:cxn ang="0">
                  <a:pos x="387350" y="141013"/>
                </a:cxn>
                <a:cxn ang="0">
                  <a:pos x="400050" y="102987"/>
                </a:cxn>
                <a:cxn ang="0">
                  <a:pos x="413280" y="76052"/>
                </a:cxn>
                <a:cxn ang="0">
                  <a:pos x="421746" y="60736"/>
                </a:cxn>
                <a:cxn ang="0">
                  <a:pos x="432330" y="26935"/>
                </a:cxn>
                <a:cxn ang="0">
                  <a:pos x="438150" y="15844"/>
                </a:cxn>
                <a:cxn ang="0">
                  <a:pos x="438150" y="4753"/>
                </a:cxn>
                <a:cxn ang="0">
                  <a:pos x="429684" y="0"/>
                </a:cxn>
                <a:cxn ang="0">
                  <a:pos x="422275" y="2113"/>
                </a:cxn>
              </a:cxnLst>
              <a:rect l="0" t="0" r="0" b="0"/>
              <a:pathLst>
                <a:path w="831" h="514">
                  <a:moveTo>
                    <a:pt x="798" y="4"/>
                  </a:moveTo>
                  <a:lnTo>
                    <a:pt x="798" y="4"/>
                  </a:lnTo>
                  <a:lnTo>
                    <a:pt x="766" y="4"/>
                  </a:lnTo>
                  <a:lnTo>
                    <a:pt x="733" y="5"/>
                  </a:lnTo>
                  <a:lnTo>
                    <a:pt x="701" y="9"/>
                  </a:lnTo>
                  <a:lnTo>
                    <a:pt x="668" y="12"/>
                  </a:lnTo>
                  <a:lnTo>
                    <a:pt x="635" y="18"/>
                  </a:lnTo>
                  <a:lnTo>
                    <a:pt x="604" y="23"/>
                  </a:lnTo>
                  <a:lnTo>
                    <a:pt x="572" y="30"/>
                  </a:lnTo>
                  <a:lnTo>
                    <a:pt x="540" y="38"/>
                  </a:lnTo>
                  <a:lnTo>
                    <a:pt x="509" y="46"/>
                  </a:lnTo>
                  <a:lnTo>
                    <a:pt x="478" y="55"/>
                  </a:lnTo>
                  <a:lnTo>
                    <a:pt x="417" y="77"/>
                  </a:lnTo>
                  <a:lnTo>
                    <a:pt x="356" y="100"/>
                  </a:lnTo>
                  <a:lnTo>
                    <a:pt x="296" y="127"/>
                  </a:lnTo>
                  <a:lnTo>
                    <a:pt x="296" y="127"/>
                  </a:lnTo>
                  <a:lnTo>
                    <a:pt x="270" y="141"/>
                  </a:lnTo>
                  <a:lnTo>
                    <a:pt x="246" y="157"/>
                  </a:lnTo>
                  <a:lnTo>
                    <a:pt x="222" y="176"/>
                  </a:lnTo>
                  <a:lnTo>
                    <a:pt x="199" y="198"/>
                  </a:lnTo>
                  <a:lnTo>
                    <a:pt x="175" y="220"/>
                  </a:lnTo>
                  <a:lnTo>
                    <a:pt x="155" y="243"/>
                  </a:lnTo>
                  <a:lnTo>
                    <a:pt x="136" y="266"/>
                  </a:lnTo>
                  <a:lnTo>
                    <a:pt x="120" y="289"/>
                  </a:lnTo>
                  <a:lnTo>
                    <a:pt x="120" y="289"/>
                  </a:lnTo>
                  <a:lnTo>
                    <a:pt x="87" y="336"/>
                  </a:lnTo>
                  <a:lnTo>
                    <a:pt x="53" y="385"/>
                  </a:lnTo>
                  <a:lnTo>
                    <a:pt x="38" y="411"/>
                  </a:lnTo>
                  <a:lnTo>
                    <a:pt x="24" y="435"/>
                  </a:lnTo>
                  <a:lnTo>
                    <a:pt x="11" y="462"/>
                  </a:lnTo>
                  <a:lnTo>
                    <a:pt x="2" y="490"/>
                  </a:lnTo>
                  <a:lnTo>
                    <a:pt x="2" y="490"/>
                  </a:lnTo>
                  <a:lnTo>
                    <a:pt x="0" y="494"/>
                  </a:lnTo>
                  <a:lnTo>
                    <a:pt x="0" y="498"/>
                  </a:lnTo>
                  <a:lnTo>
                    <a:pt x="2" y="502"/>
                  </a:lnTo>
                  <a:lnTo>
                    <a:pt x="3" y="504"/>
                  </a:lnTo>
                  <a:lnTo>
                    <a:pt x="9" y="510"/>
                  </a:lnTo>
                  <a:lnTo>
                    <a:pt x="15" y="513"/>
                  </a:lnTo>
                  <a:lnTo>
                    <a:pt x="22" y="514"/>
                  </a:lnTo>
                  <a:lnTo>
                    <a:pt x="30" y="511"/>
                  </a:lnTo>
                  <a:lnTo>
                    <a:pt x="33" y="510"/>
                  </a:lnTo>
                  <a:lnTo>
                    <a:pt x="36" y="507"/>
                  </a:lnTo>
                  <a:lnTo>
                    <a:pt x="38" y="504"/>
                  </a:lnTo>
                  <a:lnTo>
                    <a:pt x="41" y="499"/>
                  </a:lnTo>
                  <a:lnTo>
                    <a:pt x="41" y="499"/>
                  </a:lnTo>
                  <a:lnTo>
                    <a:pt x="49" y="477"/>
                  </a:lnTo>
                  <a:lnTo>
                    <a:pt x="60" y="454"/>
                  </a:lnTo>
                  <a:lnTo>
                    <a:pt x="72" y="433"/>
                  </a:lnTo>
                  <a:lnTo>
                    <a:pt x="86" y="410"/>
                  </a:lnTo>
                  <a:lnTo>
                    <a:pt x="116" y="367"/>
                  </a:lnTo>
                  <a:lnTo>
                    <a:pt x="144" y="327"/>
                  </a:lnTo>
                  <a:lnTo>
                    <a:pt x="144" y="327"/>
                  </a:lnTo>
                  <a:lnTo>
                    <a:pt x="163" y="300"/>
                  </a:lnTo>
                  <a:lnTo>
                    <a:pt x="184" y="274"/>
                  </a:lnTo>
                  <a:lnTo>
                    <a:pt x="205" y="249"/>
                  </a:lnTo>
                  <a:lnTo>
                    <a:pt x="228" y="226"/>
                  </a:lnTo>
                  <a:lnTo>
                    <a:pt x="253" y="206"/>
                  </a:lnTo>
                  <a:lnTo>
                    <a:pt x="280" y="186"/>
                  </a:lnTo>
                  <a:lnTo>
                    <a:pt x="307" y="168"/>
                  </a:lnTo>
                  <a:lnTo>
                    <a:pt x="336" y="153"/>
                  </a:lnTo>
                  <a:lnTo>
                    <a:pt x="336" y="153"/>
                  </a:lnTo>
                  <a:lnTo>
                    <a:pt x="388" y="130"/>
                  </a:lnTo>
                  <a:lnTo>
                    <a:pt x="441" y="110"/>
                  </a:lnTo>
                  <a:lnTo>
                    <a:pt x="496" y="92"/>
                  </a:lnTo>
                  <a:lnTo>
                    <a:pt x="550" y="76"/>
                  </a:lnTo>
                  <a:lnTo>
                    <a:pt x="607" y="64"/>
                  </a:lnTo>
                  <a:lnTo>
                    <a:pt x="663" y="54"/>
                  </a:lnTo>
                  <a:lnTo>
                    <a:pt x="720" y="47"/>
                  </a:lnTo>
                  <a:lnTo>
                    <a:pt x="748" y="46"/>
                  </a:lnTo>
                  <a:lnTo>
                    <a:pt x="776" y="45"/>
                  </a:lnTo>
                  <a:lnTo>
                    <a:pt x="776" y="45"/>
                  </a:lnTo>
                  <a:lnTo>
                    <a:pt x="763" y="84"/>
                  </a:lnTo>
                  <a:lnTo>
                    <a:pt x="755" y="104"/>
                  </a:lnTo>
                  <a:lnTo>
                    <a:pt x="749" y="114"/>
                  </a:lnTo>
                  <a:lnTo>
                    <a:pt x="744" y="123"/>
                  </a:lnTo>
                  <a:lnTo>
                    <a:pt x="744" y="123"/>
                  </a:lnTo>
                  <a:lnTo>
                    <a:pt x="736" y="140"/>
                  </a:lnTo>
                  <a:lnTo>
                    <a:pt x="728" y="155"/>
                  </a:lnTo>
                  <a:lnTo>
                    <a:pt x="721" y="171"/>
                  </a:lnTo>
                  <a:lnTo>
                    <a:pt x="714" y="188"/>
                  </a:lnTo>
                  <a:lnTo>
                    <a:pt x="703" y="222"/>
                  </a:lnTo>
                  <a:lnTo>
                    <a:pt x="692" y="256"/>
                  </a:lnTo>
                  <a:lnTo>
                    <a:pt x="692" y="256"/>
                  </a:lnTo>
                  <a:lnTo>
                    <a:pt x="672" y="319"/>
                  </a:lnTo>
                  <a:lnTo>
                    <a:pt x="650" y="380"/>
                  </a:lnTo>
                  <a:lnTo>
                    <a:pt x="650" y="380"/>
                  </a:lnTo>
                  <a:lnTo>
                    <a:pt x="645" y="393"/>
                  </a:lnTo>
                  <a:lnTo>
                    <a:pt x="638" y="407"/>
                  </a:lnTo>
                  <a:lnTo>
                    <a:pt x="625" y="434"/>
                  </a:lnTo>
                  <a:lnTo>
                    <a:pt x="618" y="448"/>
                  </a:lnTo>
                  <a:lnTo>
                    <a:pt x="611" y="461"/>
                  </a:lnTo>
                  <a:lnTo>
                    <a:pt x="608" y="476"/>
                  </a:lnTo>
                  <a:lnTo>
                    <a:pt x="607" y="490"/>
                  </a:lnTo>
                  <a:lnTo>
                    <a:pt x="607" y="490"/>
                  </a:lnTo>
                  <a:lnTo>
                    <a:pt x="607" y="495"/>
                  </a:lnTo>
                  <a:lnTo>
                    <a:pt x="608" y="498"/>
                  </a:lnTo>
                  <a:lnTo>
                    <a:pt x="610" y="502"/>
                  </a:lnTo>
                  <a:lnTo>
                    <a:pt x="612" y="504"/>
                  </a:lnTo>
                  <a:lnTo>
                    <a:pt x="619" y="509"/>
                  </a:lnTo>
                  <a:lnTo>
                    <a:pt x="626" y="510"/>
                  </a:lnTo>
                  <a:lnTo>
                    <a:pt x="634" y="509"/>
                  </a:lnTo>
                  <a:lnTo>
                    <a:pt x="641" y="504"/>
                  </a:lnTo>
                  <a:lnTo>
                    <a:pt x="644" y="502"/>
                  </a:lnTo>
                  <a:lnTo>
                    <a:pt x="645" y="498"/>
                  </a:lnTo>
                  <a:lnTo>
                    <a:pt x="646" y="495"/>
                  </a:lnTo>
                  <a:lnTo>
                    <a:pt x="646" y="490"/>
                  </a:lnTo>
                  <a:lnTo>
                    <a:pt x="646" y="490"/>
                  </a:lnTo>
                  <a:lnTo>
                    <a:pt x="648" y="479"/>
                  </a:lnTo>
                  <a:lnTo>
                    <a:pt x="652" y="467"/>
                  </a:lnTo>
                  <a:lnTo>
                    <a:pt x="657" y="454"/>
                  </a:lnTo>
                  <a:lnTo>
                    <a:pt x="664" y="441"/>
                  </a:lnTo>
                  <a:lnTo>
                    <a:pt x="679" y="414"/>
                  </a:lnTo>
                  <a:lnTo>
                    <a:pt x="690" y="391"/>
                  </a:lnTo>
                  <a:lnTo>
                    <a:pt x="690" y="391"/>
                  </a:lnTo>
                  <a:lnTo>
                    <a:pt x="702" y="361"/>
                  </a:lnTo>
                  <a:lnTo>
                    <a:pt x="711" y="330"/>
                  </a:lnTo>
                  <a:lnTo>
                    <a:pt x="732" y="267"/>
                  </a:lnTo>
                  <a:lnTo>
                    <a:pt x="732" y="267"/>
                  </a:lnTo>
                  <a:lnTo>
                    <a:pt x="744" y="230"/>
                  </a:lnTo>
                  <a:lnTo>
                    <a:pt x="756" y="195"/>
                  </a:lnTo>
                  <a:lnTo>
                    <a:pt x="763" y="178"/>
                  </a:lnTo>
                  <a:lnTo>
                    <a:pt x="771" y="160"/>
                  </a:lnTo>
                  <a:lnTo>
                    <a:pt x="781" y="144"/>
                  </a:lnTo>
                  <a:lnTo>
                    <a:pt x="790" y="127"/>
                  </a:lnTo>
                  <a:lnTo>
                    <a:pt x="790" y="127"/>
                  </a:lnTo>
                  <a:lnTo>
                    <a:pt x="797" y="115"/>
                  </a:lnTo>
                  <a:lnTo>
                    <a:pt x="801" y="103"/>
                  </a:lnTo>
                  <a:lnTo>
                    <a:pt x="809" y="77"/>
                  </a:lnTo>
                  <a:lnTo>
                    <a:pt x="817" y="51"/>
                  </a:lnTo>
                  <a:lnTo>
                    <a:pt x="821" y="41"/>
                  </a:lnTo>
                  <a:lnTo>
                    <a:pt x="828" y="30"/>
                  </a:lnTo>
                  <a:lnTo>
                    <a:pt x="828" y="30"/>
                  </a:lnTo>
                  <a:lnTo>
                    <a:pt x="831" y="22"/>
                  </a:lnTo>
                  <a:lnTo>
                    <a:pt x="831" y="15"/>
                  </a:lnTo>
                  <a:lnTo>
                    <a:pt x="828" y="9"/>
                  </a:lnTo>
                  <a:lnTo>
                    <a:pt x="824" y="5"/>
                  </a:lnTo>
                  <a:lnTo>
                    <a:pt x="819" y="1"/>
                  </a:lnTo>
                  <a:lnTo>
                    <a:pt x="812" y="0"/>
                  </a:lnTo>
                  <a:lnTo>
                    <a:pt x="805" y="0"/>
                  </a:lnTo>
                  <a:lnTo>
                    <a:pt x="798" y="4"/>
                  </a:lnTo>
                  <a:lnTo>
                    <a:pt x="798"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5" name="Freeform 2356"/>
            <p:cNvSpPr/>
            <p:nvPr/>
          </p:nvSpPr>
          <p:spPr>
            <a:xfrm>
              <a:off x="8188326" y="6088063"/>
              <a:ext cx="88900" cy="147638"/>
            </a:xfrm>
            <a:custGeom>
              <a:avLst/>
              <a:gdLst/>
              <a:ahLst/>
              <a:cxnLst>
                <a:cxn ang="0">
                  <a:pos x="87848" y="128059"/>
                </a:cxn>
                <a:cxn ang="0">
                  <a:pos x="87848" y="128059"/>
                </a:cxn>
                <a:cxn ang="0">
                  <a:pos x="84692" y="120650"/>
                </a:cxn>
                <a:cxn ang="0">
                  <a:pos x="81536" y="112713"/>
                </a:cxn>
                <a:cxn ang="0">
                  <a:pos x="72593" y="98425"/>
                </a:cxn>
                <a:cxn ang="0">
                  <a:pos x="64176" y="85196"/>
                </a:cxn>
                <a:cxn ang="0">
                  <a:pos x="60494" y="77788"/>
                </a:cxn>
                <a:cxn ang="0">
                  <a:pos x="56812" y="70379"/>
                </a:cxn>
                <a:cxn ang="0">
                  <a:pos x="56812" y="70379"/>
                </a:cxn>
                <a:cxn ang="0">
                  <a:pos x="48921" y="55034"/>
                </a:cxn>
                <a:cxn ang="0">
                  <a:pos x="41557" y="39158"/>
                </a:cxn>
                <a:cxn ang="0">
                  <a:pos x="32614" y="23813"/>
                </a:cxn>
                <a:cxn ang="0">
                  <a:pos x="27880" y="16933"/>
                </a:cxn>
                <a:cxn ang="0">
                  <a:pos x="22620" y="9525"/>
                </a:cxn>
                <a:cxn ang="0">
                  <a:pos x="22620" y="9525"/>
                </a:cxn>
                <a:cxn ang="0">
                  <a:pos x="22093" y="5821"/>
                </a:cxn>
                <a:cxn ang="0">
                  <a:pos x="19989" y="3175"/>
                </a:cxn>
                <a:cxn ang="0">
                  <a:pos x="16833" y="1058"/>
                </a:cxn>
                <a:cxn ang="0">
                  <a:pos x="14729" y="1058"/>
                </a:cxn>
                <a:cxn ang="0">
                  <a:pos x="12625" y="0"/>
                </a:cxn>
                <a:cxn ang="0">
                  <a:pos x="10521" y="0"/>
                </a:cxn>
                <a:cxn ang="0">
                  <a:pos x="10521" y="0"/>
                </a:cxn>
                <a:cxn ang="0">
                  <a:pos x="6838" y="1058"/>
                </a:cxn>
                <a:cxn ang="0">
                  <a:pos x="4208" y="2646"/>
                </a:cxn>
                <a:cxn ang="0">
                  <a:pos x="2104" y="4763"/>
                </a:cxn>
                <a:cxn ang="0">
                  <a:pos x="526" y="6879"/>
                </a:cxn>
                <a:cxn ang="0">
                  <a:pos x="0" y="10054"/>
                </a:cxn>
                <a:cxn ang="0">
                  <a:pos x="0" y="13229"/>
                </a:cxn>
                <a:cxn ang="0">
                  <a:pos x="1578" y="15875"/>
                </a:cxn>
                <a:cxn ang="0">
                  <a:pos x="2630" y="19050"/>
                </a:cxn>
                <a:cxn ang="0">
                  <a:pos x="2630" y="19050"/>
                </a:cxn>
                <a:cxn ang="0">
                  <a:pos x="8417" y="25929"/>
                </a:cxn>
                <a:cxn ang="0">
                  <a:pos x="13677" y="33338"/>
                </a:cxn>
                <a:cxn ang="0">
                  <a:pos x="17885" y="41275"/>
                </a:cxn>
                <a:cxn ang="0">
                  <a:pos x="22093" y="49213"/>
                </a:cxn>
                <a:cxn ang="0">
                  <a:pos x="29984" y="65617"/>
                </a:cxn>
                <a:cxn ang="0">
                  <a:pos x="38401" y="81492"/>
                </a:cxn>
                <a:cxn ang="0">
                  <a:pos x="38401" y="81492"/>
                </a:cxn>
                <a:cxn ang="0">
                  <a:pos x="46817" y="95250"/>
                </a:cxn>
                <a:cxn ang="0">
                  <a:pos x="55760" y="109538"/>
                </a:cxn>
                <a:cxn ang="0">
                  <a:pos x="59968" y="117475"/>
                </a:cxn>
                <a:cxn ang="0">
                  <a:pos x="63650" y="124355"/>
                </a:cxn>
                <a:cxn ang="0">
                  <a:pos x="66280" y="132292"/>
                </a:cxn>
                <a:cxn ang="0">
                  <a:pos x="68385" y="139700"/>
                </a:cxn>
                <a:cxn ang="0">
                  <a:pos x="68385" y="139700"/>
                </a:cxn>
                <a:cxn ang="0">
                  <a:pos x="68911" y="141817"/>
                </a:cxn>
                <a:cxn ang="0">
                  <a:pos x="69963" y="143934"/>
                </a:cxn>
                <a:cxn ang="0">
                  <a:pos x="72593" y="146050"/>
                </a:cxn>
                <a:cxn ang="0">
                  <a:pos x="76275" y="147638"/>
                </a:cxn>
                <a:cxn ang="0">
                  <a:pos x="79957" y="147638"/>
                </a:cxn>
                <a:cxn ang="0">
                  <a:pos x="83640" y="146050"/>
                </a:cxn>
                <a:cxn ang="0">
                  <a:pos x="86270" y="143934"/>
                </a:cxn>
                <a:cxn ang="0">
                  <a:pos x="88374" y="140759"/>
                </a:cxn>
                <a:cxn ang="0">
                  <a:pos x="88900" y="138642"/>
                </a:cxn>
                <a:cxn ang="0">
                  <a:pos x="88900" y="136525"/>
                </a:cxn>
                <a:cxn ang="0">
                  <a:pos x="88900" y="134409"/>
                </a:cxn>
                <a:cxn ang="0">
                  <a:pos x="88900" y="134409"/>
                </a:cxn>
                <a:cxn ang="0">
                  <a:pos x="88900" y="130705"/>
                </a:cxn>
                <a:cxn ang="0">
                  <a:pos x="87848" y="128059"/>
                </a:cxn>
                <a:cxn ang="0">
                  <a:pos x="87848" y="128059"/>
                </a:cxn>
              </a:cxnLst>
              <a:rect l="0" t="0" r="0" b="0"/>
              <a:pathLst>
                <a:path w="169" h="279">
                  <a:moveTo>
                    <a:pt x="167" y="242"/>
                  </a:moveTo>
                  <a:lnTo>
                    <a:pt x="167" y="242"/>
                  </a:lnTo>
                  <a:lnTo>
                    <a:pt x="161" y="228"/>
                  </a:lnTo>
                  <a:lnTo>
                    <a:pt x="155" y="213"/>
                  </a:lnTo>
                  <a:lnTo>
                    <a:pt x="138" y="186"/>
                  </a:lnTo>
                  <a:lnTo>
                    <a:pt x="122" y="161"/>
                  </a:lnTo>
                  <a:lnTo>
                    <a:pt x="115" y="147"/>
                  </a:lnTo>
                  <a:lnTo>
                    <a:pt x="108" y="133"/>
                  </a:lnTo>
                  <a:lnTo>
                    <a:pt x="108" y="133"/>
                  </a:lnTo>
                  <a:lnTo>
                    <a:pt x="93" y="104"/>
                  </a:lnTo>
                  <a:lnTo>
                    <a:pt x="79" y="74"/>
                  </a:lnTo>
                  <a:lnTo>
                    <a:pt x="62" y="45"/>
                  </a:lnTo>
                  <a:lnTo>
                    <a:pt x="53" y="32"/>
                  </a:lnTo>
                  <a:lnTo>
                    <a:pt x="43" y="18"/>
                  </a:lnTo>
                  <a:lnTo>
                    <a:pt x="43" y="18"/>
                  </a:lnTo>
                  <a:lnTo>
                    <a:pt x="42" y="11"/>
                  </a:lnTo>
                  <a:lnTo>
                    <a:pt x="38" y="6"/>
                  </a:lnTo>
                  <a:lnTo>
                    <a:pt x="32" y="2"/>
                  </a:lnTo>
                  <a:lnTo>
                    <a:pt x="28" y="2"/>
                  </a:lnTo>
                  <a:lnTo>
                    <a:pt x="24" y="0"/>
                  </a:lnTo>
                  <a:lnTo>
                    <a:pt x="20" y="0"/>
                  </a:lnTo>
                  <a:lnTo>
                    <a:pt x="20" y="0"/>
                  </a:lnTo>
                  <a:lnTo>
                    <a:pt x="13" y="2"/>
                  </a:lnTo>
                  <a:lnTo>
                    <a:pt x="8" y="5"/>
                  </a:lnTo>
                  <a:lnTo>
                    <a:pt x="4" y="9"/>
                  </a:lnTo>
                  <a:lnTo>
                    <a:pt x="1" y="13"/>
                  </a:lnTo>
                  <a:lnTo>
                    <a:pt x="0" y="19"/>
                  </a:lnTo>
                  <a:lnTo>
                    <a:pt x="0" y="25"/>
                  </a:lnTo>
                  <a:lnTo>
                    <a:pt x="3" y="30"/>
                  </a:lnTo>
                  <a:lnTo>
                    <a:pt x="5" y="36"/>
                  </a:lnTo>
                  <a:lnTo>
                    <a:pt x="5" y="36"/>
                  </a:lnTo>
                  <a:lnTo>
                    <a:pt x="16" y="49"/>
                  </a:lnTo>
                  <a:lnTo>
                    <a:pt x="26" y="63"/>
                  </a:lnTo>
                  <a:lnTo>
                    <a:pt x="34" y="78"/>
                  </a:lnTo>
                  <a:lnTo>
                    <a:pt x="42" y="93"/>
                  </a:lnTo>
                  <a:lnTo>
                    <a:pt x="57" y="124"/>
                  </a:lnTo>
                  <a:lnTo>
                    <a:pt x="73" y="154"/>
                  </a:lnTo>
                  <a:lnTo>
                    <a:pt x="73" y="154"/>
                  </a:lnTo>
                  <a:lnTo>
                    <a:pt x="89" y="180"/>
                  </a:lnTo>
                  <a:lnTo>
                    <a:pt x="106" y="207"/>
                  </a:lnTo>
                  <a:lnTo>
                    <a:pt x="114" y="222"/>
                  </a:lnTo>
                  <a:lnTo>
                    <a:pt x="121" y="235"/>
                  </a:lnTo>
                  <a:lnTo>
                    <a:pt x="126" y="250"/>
                  </a:lnTo>
                  <a:lnTo>
                    <a:pt x="130" y="264"/>
                  </a:lnTo>
                  <a:lnTo>
                    <a:pt x="130" y="264"/>
                  </a:lnTo>
                  <a:lnTo>
                    <a:pt x="131" y="268"/>
                  </a:lnTo>
                  <a:lnTo>
                    <a:pt x="133" y="272"/>
                  </a:lnTo>
                  <a:lnTo>
                    <a:pt x="138" y="276"/>
                  </a:lnTo>
                  <a:lnTo>
                    <a:pt x="145" y="279"/>
                  </a:lnTo>
                  <a:lnTo>
                    <a:pt x="152" y="279"/>
                  </a:lnTo>
                  <a:lnTo>
                    <a:pt x="159" y="276"/>
                  </a:lnTo>
                  <a:lnTo>
                    <a:pt x="164" y="272"/>
                  </a:lnTo>
                  <a:lnTo>
                    <a:pt x="168" y="266"/>
                  </a:lnTo>
                  <a:lnTo>
                    <a:pt x="169" y="262"/>
                  </a:lnTo>
                  <a:lnTo>
                    <a:pt x="169" y="258"/>
                  </a:lnTo>
                  <a:lnTo>
                    <a:pt x="169" y="254"/>
                  </a:lnTo>
                  <a:lnTo>
                    <a:pt x="169" y="254"/>
                  </a:lnTo>
                  <a:lnTo>
                    <a:pt x="169" y="247"/>
                  </a:lnTo>
                  <a:lnTo>
                    <a:pt x="167" y="242"/>
                  </a:lnTo>
                  <a:lnTo>
                    <a:pt x="167" y="24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6" name="Freeform 2357"/>
            <p:cNvSpPr/>
            <p:nvPr/>
          </p:nvSpPr>
          <p:spPr>
            <a:xfrm>
              <a:off x="8215314" y="6045200"/>
              <a:ext cx="349250" cy="204788"/>
            </a:xfrm>
            <a:custGeom>
              <a:avLst/>
              <a:gdLst/>
              <a:ahLst/>
              <a:cxnLst>
                <a:cxn ang="0">
                  <a:pos x="330171" y="10054"/>
                </a:cxn>
                <a:cxn ang="0">
                  <a:pos x="301023" y="2646"/>
                </a:cxn>
                <a:cxn ang="0">
                  <a:pos x="257035" y="1058"/>
                </a:cxn>
                <a:cxn ang="0">
                  <a:pos x="212518" y="4763"/>
                </a:cxn>
                <a:cxn ang="0">
                  <a:pos x="163761" y="15875"/>
                </a:cxn>
                <a:cxn ang="0">
                  <a:pos x="135672" y="25929"/>
                </a:cxn>
                <a:cxn ang="0">
                  <a:pos x="104404" y="37042"/>
                </a:cxn>
                <a:cxn ang="0">
                  <a:pos x="96984" y="40217"/>
                </a:cxn>
                <a:cxn ang="0">
                  <a:pos x="68366" y="24871"/>
                </a:cxn>
                <a:cxn ang="0">
                  <a:pos x="55117" y="19050"/>
                </a:cxn>
                <a:cxn ang="0">
                  <a:pos x="16429" y="5821"/>
                </a:cxn>
                <a:cxn ang="0">
                  <a:pos x="11659" y="5292"/>
                </a:cxn>
                <a:cxn ang="0">
                  <a:pos x="4240" y="7938"/>
                </a:cxn>
                <a:cxn ang="0">
                  <a:pos x="0" y="19050"/>
                </a:cxn>
                <a:cxn ang="0">
                  <a:pos x="3710" y="23813"/>
                </a:cxn>
                <a:cxn ang="0">
                  <a:pos x="14309" y="28046"/>
                </a:cxn>
                <a:cxn ang="0">
                  <a:pos x="23849" y="30163"/>
                </a:cxn>
                <a:cxn ang="0">
                  <a:pos x="36568" y="34925"/>
                </a:cxn>
                <a:cxn ang="0">
                  <a:pos x="48757" y="40217"/>
                </a:cxn>
                <a:cxn ang="0">
                  <a:pos x="71546" y="49742"/>
                </a:cxn>
                <a:cxn ang="0">
                  <a:pos x="96984" y="64029"/>
                </a:cxn>
                <a:cxn ang="0">
                  <a:pos x="105464" y="61383"/>
                </a:cxn>
                <a:cxn ang="0">
                  <a:pos x="111824" y="58208"/>
                </a:cxn>
                <a:cxn ang="0">
                  <a:pos x="114473" y="51329"/>
                </a:cxn>
                <a:cxn ang="0">
                  <a:pos x="127193" y="49213"/>
                </a:cxn>
                <a:cxn ang="0">
                  <a:pos x="202448" y="27517"/>
                </a:cxn>
                <a:cxn ang="0">
                  <a:pos x="246966" y="21696"/>
                </a:cxn>
                <a:cxn ang="0">
                  <a:pos x="292543" y="23283"/>
                </a:cxn>
                <a:cxn ang="0">
                  <a:pos x="321162" y="29633"/>
                </a:cxn>
                <a:cxn ang="0">
                  <a:pos x="295193" y="62442"/>
                </a:cxn>
                <a:cxn ang="0">
                  <a:pos x="270285" y="95779"/>
                </a:cxn>
                <a:cxn ang="0">
                  <a:pos x="252266" y="119592"/>
                </a:cxn>
                <a:cxn ang="0">
                  <a:pos x="213578" y="162984"/>
                </a:cxn>
                <a:cxn ang="0">
                  <a:pos x="193439" y="186267"/>
                </a:cxn>
                <a:cxn ang="0">
                  <a:pos x="191319" y="192088"/>
                </a:cxn>
                <a:cxn ang="0">
                  <a:pos x="194499" y="201084"/>
                </a:cxn>
                <a:cxn ang="0">
                  <a:pos x="203508" y="204788"/>
                </a:cxn>
                <a:cxn ang="0">
                  <a:pos x="208278" y="201084"/>
                </a:cxn>
                <a:cxn ang="0">
                  <a:pos x="226297" y="182034"/>
                </a:cxn>
                <a:cxn ang="0">
                  <a:pos x="271874" y="134409"/>
                </a:cxn>
                <a:cxn ang="0">
                  <a:pos x="288303" y="110596"/>
                </a:cxn>
                <a:cxn ang="0">
                  <a:pos x="314272" y="70379"/>
                </a:cxn>
                <a:cxn ang="0">
                  <a:pos x="332291" y="49213"/>
                </a:cxn>
                <a:cxn ang="0">
                  <a:pos x="347660" y="25400"/>
                </a:cxn>
                <a:cxn ang="0">
                  <a:pos x="348720" y="17992"/>
                </a:cxn>
                <a:cxn ang="0">
                  <a:pos x="342360" y="10054"/>
                </a:cxn>
                <a:cxn ang="0">
                  <a:pos x="332291" y="11113"/>
                </a:cxn>
              </a:cxnLst>
              <a:rect l="0" t="0" r="0" b="0"/>
              <a:pathLst>
                <a:path w="659" h="387">
                  <a:moveTo>
                    <a:pt x="627" y="21"/>
                  </a:moveTo>
                  <a:lnTo>
                    <a:pt x="627" y="21"/>
                  </a:lnTo>
                  <a:lnTo>
                    <a:pt x="623" y="19"/>
                  </a:lnTo>
                  <a:lnTo>
                    <a:pt x="623" y="19"/>
                  </a:lnTo>
                  <a:lnTo>
                    <a:pt x="595" y="10"/>
                  </a:lnTo>
                  <a:lnTo>
                    <a:pt x="568" y="5"/>
                  </a:lnTo>
                  <a:lnTo>
                    <a:pt x="541" y="2"/>
                  </a:lnTo>
                  <a:lnTo>
                    <a:pt x="513" y="0"/>
                  </a:lnTo>
                  <a:lnTo>
                    <a:pt x="485" y="2"/>
                  </a:lnTo>
                  <a:lnTo>
                    <a:pt x="458" y="3"/>
                  </a:lnTo>
                  <a:lnTo>
                    <a:pt x="401" y="9"/>
                  </a:lnTo>
                  <a:lnTo>
                    <a:pt x="401" y="9"/>
                  </a:lnTo>
                  <a:lnTo>
                    <a:pt x="370" y="14"/>
                  </a:lnTo>
                  <a:lnTo>
                    <a:pt x="340" y="21"/>
                  </a:lnTo>
                  <a:lnTo>
                    <a:pt x="309" y="30"/>
                  </a:lnTo>
                  <a:lnTo>
                    <a:pt x="279" y="41"/>
                  </a:lnTo>
                  <a:lnTo>
                    <a:pt x="279" y="41"/>
                  </a:lnTo>
                  <a:lnTo>
                    <a:pt x="256" y="49"/>
                  </a:lnTo>
                  <a:lnTo>
                    <a:pt x="232" y="56"/>
                  </a:lnTo>
                  <a:lnTo>
                    <a:pt x="209" y="64"/>
                  </a:lnTo>
                  <a:lnTo>
                    <a:pt x="197" y="70"/>
                  </a:lnTo>
                  <a:lnTo>
                    <a:pt x="186" y="75"/>
                  </a:lnTo>
                  <a:lnTo>
                    <a:pt x="186" y="75"/>
                  </a:lnTo>
                  <a:lnTo>
                    <a:pt x="183" y="76"/>
                  </a:lnTo>
                  <a:lnTo>
                    <a:pt x="183" y="76"/>
                  </a:lnTo>
                  <a:lnTo>
                    <a:pt x="157" y="60"/>
                  </a:lnTo>
                  <a:lnTo>
                    <a:pt x="129" y="47"/>
                  </a:lnTo>
                  <a:lnTo>
                    <a:pt x="129" y="47"/>
                  </a:lnTo>
                  <a:lnTo>
                    <a:pt x="118" y="41"/>
                  </a:lnTo>
                  <a:lnTo>
                    <a:pt x="104" y="36"/>
                  </a:lnTo>
                  <a:lnTo>
                    <a:pt x="80" y="29"/>
                  </a:lnTo>
                  <a:lnTo>
                    <a:pt x="55" y="21"/>
                  </a:lnTo>
                  <a:lnTo>
                    <a:pt x="31" y="11"/>
                  </a:lnTo>
                  <a:lnTo>
                    <a:pt x="31" y="11"/>
                  </a:lnTo>
                  <a:lnTo>
                    <a:pt x="27" y="10"/>
                  </a:lnTo>
                  <a:lnTo>
                    <a:pt x="22" y="10"/>
                  </a:lnTo>
                  <a:lnTo>
                    <a:pt x="17" y="10"/>
                  </a:lnTo>
                  <a:lnTo>
                    <a:pt x="15" y="11"/>
                  </a:lnTo>
                  <a:lnTo>
                    <a:pt x="8" y="15"/>
                  </a:lnTo>
                  <a:lnTo>
                    <a:pt x="3" y="22"/>
                  </a:lnTo>
                  <a:lnTo>
                    <a:pt x="0" y="29"/>
                  </a:lnTo>
                  <a:lnTo>
                    <a:pt x="0" y="36"/>
                  </a:lnTo>
                  <a:lnTo>
                    <a:pt x="1" y="38"/>
                  </a:lnTo>
                  <a:lnTo>
                    <a:pt x="4" y="42"/>
                  </a:lnTo>
                  <a:lnTo>
                    <a:pt x="7" y="45"/>
                  </a:lnTo>
                  <a:lnTo>
                    <a:pt x="11" y="47"/>
                  </a:lnTo>
                  <a:lnTo>
                    <a:pt x="11" y="47"/>
                  </a:lnTo>
                  <a:lnTo>
                    <a:pt x="27" y="53"/>
                  </a:lnTo>
                  <a:lnTo>
                    <a:pt x="35" y="56"/>
                  </a:lnTo>
                  <a:lnTo>
                    <a:pt x="45" y="57"/>
                  </a:lnTo>
                  <a:lnTo>
                    <a:pt x="45" y="57"/>
                  </a:lnTo>
                  <a:lnTo>
                    <a:pt x="51" y="59"/>
                  </a:lnTo>
                  <a:lnTo>
                    <a:pt x="57" y="60"/>
                  </a:lnTo>
                  <a:lnTo>
                    <a:pt x="69" y="66"/>
                  </a:lnTo>
                  <a:lnTo>
                    <a:pt x="80" y="71"/>
                  </a:lnTo>
                  <a:lnTo>
                    <a:pt x="92" y="76"/>
                  </a:lnTo>
                  <a:lnTo>
                    <a:pt x="92" y="76"/>
                  </a:lnTo>
                  <a:lnTo>
                    <a:pt x="103" y="79"/>
                  </a:lnTo>
                  <a:lnTo>
                    <a:pt x="114" y="83"/>
                  </a:lnTo>
                  <a:lnTo>
                    <a:pt x="135" y="94"/>
                  </a:lnTo>
                  <a:lnTo>
                    <a:pt x="176" y="118"/>
                  </a:lnTo>
                  <a:lnTo>
                    <a:pt x="176" y="118"/>
                  </a:lnTo>
                  <a:lnTo>
                    <a:pt x="183" y="121"/>
                  </a:lnTo>
                  <a:lnTo>
                    <a:pt x="190" y="121"/>
                  </a:lnTo>
                  <a:lnTo>
                    <a:pt x="195" y="120"/>
                  </a:lnTo>
                  <a:lnTo>
                    <a:pt x="199" y="116"/>
                  </a:lnTo>
                  <a:lnTo>
                    <a:pt x="199" y="116"/>
                  </a:lnTo>
                  <a:lnTo>
                    <a:pt x="206" y="114"/>
                  </a:lnTo>
                  <a:lnTo>
                    <a:pt x="211" y="110"/>
                  </a:lnTo>
                  <a:lnTo>
                    <a:pt x="214" y="104"/>
                  </a:lnTo>
                  <a:lnTo>
                    <a:pt x="216" y="97"/>
                  </a:lnTo>
                  <a:lnTo>
                    <a:pt x="216" y="97"/>
                  </a:lnTo>
                  <a:lnTo>
                    <a:pt x="217" y="97"/>
                  </a:lnTo>
                  <a:lnTo>
                    <a:pt x="222" y="97"/>
                  </a:lnTo>
                  <a:lnTo>
                    <a:pt x="240" y="93"/>
                  </a:lnTo>
                  <a:lnTo>
                    <a:pt x="294" y="78"/>
                  </a:lnTo>
                  <a:lnTo>
                    <a:pt x="382" y="52"/>
                  </a:lnTo>
                  <a:lnTo>
                    <a:pt x="382" y="52"/>
                  </a:lnTo>
                  <a:lnTo>
                    <a:pt x="410" y="47"/>
                  </a:lnTo>
                  <a:lnTo>
                    <a:pt x="438" y="42"/>
                  </a:lnTo>
                  <a:lnTo>
                    <a:pt x="466" y="41"/>
                  </a:lnTo>
                  <a:lnTo>
                    <a:pt x="495" y="40"/>
                  </a:lnTo>
                  <a:lnTo>
                    <a:pt x="523" y="41"/>
                  </a:lnTo>
                  <a:lnTo>
                    <a:pt x="552" y="44"/>
                  </a:lnTo>
                  <a:lnTo>
                    <a:pt x="579" y="48"/>
                  </a:lnTo>
                  <a:lnTo>
                    <a:pt x="606" y="56"/>
                  </a:lnTo>
                  <a:lnTo>
                    <a:pt x="606" y="56"/>
                  </a:lnTo>
                  <a:lnTo>
                    <a:pt x="595" y="72"/>
                  </a:lnTo>
                  <a:lnTo>
                    <a:pt x="583" y="87"/>
                  </a:lnTo>
                  <a:lnTo>
                    <a:pt x="557" y="118"/>
                  </a:lnTo>
                  <a:lnTo>
                    <a:pt x="533" y="150"/>
                  </a:lnTo>
                  <a:lnTo>
                    <a:pt x="521" y="165"/>
                  </a:lnTo>
                  <a:lnTo>
                    <a:pt x="510" y="181"/>
                  </a:lnTo>
                  <a:lnTo>
                    <a:pt x="510" y="181"/>
                  </a:lnTo>
                  <a:lnTo>
                    <a:pt x="494" y="204"/>
                  </a:lnTo>
                  <a:lnTo>
                    <a:pt x="476" y="226"/>
                  </a:lnTo>
                  <a:lnTo>
                    <a:pt x="458" y="247"/>
                  </a:lnTo>
                  <a:lnTo>
                    <a:pt x="439" y="268"/>
                  </a:lnTo>
                  <a:lnTo>
                    <a:pt x="403" y="308"/>
                  </a:lnTo>
                  <a:lnTo>
                    <a:pt x="384" y="330"/>
                  </a:lnTo>
                  <a:lnTo>
                    <a:pt x="365" y="352"/>
                  </a:lnTo>
                  <a:lnTo>
                    <a:pt x="365" y="352"/>
                  </a:lnTo>
                  <a:lnTo>
                    <a:pt x="362" y="356"/>
                  </a:lnTo>
                  <a:lnTo>
                    <a:pt x="361" y="359"/>
                  </a:lnTo>
                  <a:lnTo>
                    <a:pt x="361" y="363"/>
                  </a:lnTo>
                  <a:lnTo>
                    <a:pt x="361" y="367"/>
                  </a:lnTo>
                  <a:lnTo>
                    <a:pt x="362" y="375"/>
                  </a:lnTo>
                  <a:lnTo>
                    <a:pt x="367" y="380"/>
                  </a:lnTo>
                  <a:lnTo>
                    <a:pt x="373" y="386"/>
                  </a:lnTo>
                  <a:lnTo>
                    <a:pt x="380" y="387"/>
                  </a:lnTo>
                  <a:lnTo>
                    <a:pt x="384" y="387"/>
                  </a:lnTo>
                  <a:lnTo>
                    <a:pt x="386" y="386"/>
                  </a:lnTo>
                  <a:lnTo>
                    <a:pt x="391" y="383"/>
                  </a:lnTo>
                  <a:lnTo>
                    <a:pt x="393" y="380"/>
                  </a:lnTo>
                  <a:lnTo>
                    <a:pt x="393" y="380"/>
                  </a:lnTo>
                  <a:lnTo>
                    <a:pt x="410" y="361"/>
                  </a:lnTo>
                  <a:lnTo>
                    <a:pt x="427" y="344"/>
                  </a:lnTo>
                  <a:lnTo>
                    <a:pt x="462" y="308"/>
                  </a:lnTo>
                  <a:lnTo>
                    <a:pt x="496" y="273"/>
                  </a:lnTo>
                  <a:lnTo>
                    <a:pt x="513" y="254"/>
                  </a:lnTo>
                  <a:lnTo>
                    <a:pt x="528" y="234"/>
                  </a:lnTo>
                  <a:lnTo>
                    <a:pt x="528" y="234"/>
                  </a:lnTo>
                  <a:lnTo>
                    <a:pt x="544" y="209"/>
                  </a:lnTo>
                  <a:lnTo>
                    <a:pt x="560" y="184"/>
                  </a:lnTo>
                  <a:lnTo>
                    <a:pt x="575" y="159"/>
                  </a:lnTo>
                  <a:lnTo>
                    <a:pt x="593" y="133"/>
                  </a:lnTo>
                  <a:lnTo>
                    <a:pt x="593" y="133"/>
                  </a:lnTo>
                  <a:lnTo>
                    <a:pt x="609" y="113"/>
                  </a:lnTo>
                  <a:lnTo>
                    <a:pt x="627" y="93"/>
                  </a:lnTo>
                  <a:lnTo>
                    <a:pt x="644" y="71"/>
                  </a:lnTo>
                  <a:lnTo>
                    <a:pt x="651" y="60"/>
                  </a:lnTo>
                  <a:lnTo>
                    <a:pt x="656" y="48"/>
                  </a:lnTo>
                  <a:lnTo>
                    <a:pt x="656" y="48"/>
                  </a:lnTo>
                  <a:lnTo>
                    <a:pt x="659" y="41"/>
                  </a:lnTo>
                  <a:lnTo>
                    <a:pt x="658" y="34"/>
                  </a:lnTo>
                  <a:lnTo>
                    <a:pt x="655" y="28"/>
                  </a:lnTo>
                  <a:lnTo>
                    <a:pt x="651" y="24"/>
                  </a:lnTo>
                  <a:lnTo>
                    <a:pt x="646" y="19"/>
                  </a:lnTo>
                  <a:lnTo>
                    <a:pt x="639" y="18"/>
                  </a:lnTo>
                  <a:lnTo>
                    <a:pt x="633" y="18"/>
                  </a:lnTo>
                  <a:lnTo>
                    <a:pt x="627" y="21"/>
                  </a:lnTo>
                  <a:lnTo>
                    <a:pt x="627" y="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sp>
        <p:nvSpPr>
          <p:cNvPr id="2" name="文本框 1">
            <a:extLst>
              <a:ext uri="{FF2B5EF4-FFF2-40B4-BE49-F238E27FC236}">
                <a16:creationId xmlns:a16="http://schemas.microsoft.com/office/drawing/2014/main" id="{C300EB63-EA5F-476F-ACDF-F636A1A09D80}"/>
              </a:ext>
            </a:extLst>
          </p:cNvPr>
          <p:cNvSpPr txBox="1"/>
          <p:nvPr/>
        </p:nvSpPr>
        <p:spPr>
          <a:xfrm>
            <a:off x="5260974" y="4216326"/>
            <a:ext cx="3506757" cy="400110"/>
          </a:xfrm>
          <a:prstGeom prst="rect">
            <a:avLst/>
          </a:prstGeom>
          <a:noFill/>
        </p:spPr>
        <p:txBody>
          <a:bodyPr wrap="square" rtlCol="0">
            <a:spAutoFit/>
          </a:bodyPr>
          <a:lstStyle/>
          <a:p>
            <a:pPr lvl="0" algn="r" eaLnBrk="1" hangingPunct="1"/>
            <a:r>
              <a:rPr lang="en-US" altLang="zh-CN" sz="2000" dirty="0">
                <a:solidFill>
                  <a:schemeClr val="bg1"/>
                </a:solidFill>
              </a:rPr>
              <a:t>——</a:t>
            </a:r>
            <a:r>
              <a:rPr lang="zh-CN" altLang="en-US" sz="2000" dirty="0">
                <a:solidFill>
                  <a:schemeClr val="bg1"/>
                </a:solidFill>
              </a:rPr>
              <a:t>人员介绍</a:t>
            </a:r>
          </a:p>
        </p:txBody>
      </p:sp>
    </p:spTree>
    <p:extLst>
      <p:ext uri="{BB962C8B-B14F-4D97-AF65-F5344CB8AC3E}">
        <p14:creationId xmlns:p14="http://schemas.microsoft.com/office/powerpoint/2010/main" val="219924064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rot="16200000">
            <a:off x="3083221" y="1016855"/>
            <a:ext cx="1714500" cy="1524000"/>
          </a:xfrm>
          <a:prstGeom prst="hexagon">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5" name="六边形 4"/>
          <p:cNvSpPr/>
          <p:nvPr/>
        </p:nvSpPr>
        <p:spPr>
          <a:xfrm rot="16200000">
            <a:off x="6559893" y="1025526"/>
            <a:ext cx="1714500" cy="1524000"/>
          </a:xfrm>
          <a:prstGeom prst="hexagon">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7" name="六边形 6"/>
          <p:cNvSpPr/>
          <p:nvPr/>
        </p:nvSpPr>
        <p:spPr>
          <a:xfrm rot="16200000">
            <a:off x="6578243" y="2909649"/>
            <a:ext cx="1714500" cy="1524000"/>
          </a:xfrm>
          <a:prstGeom prst="hexagon">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0"/>
          <p:cNvSpPr txBox="1"/>
          <p:nvPr/>
        </p:nvSpPr>
        <p:spPr>
          <a:xfrm>
            <a:off x="3368971" y="1548022"/>
            <a:ext cx="114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bg1"/>
                </a:solidFill>
                <a:latin typeface="+mn-lt"/>
                <a:ea typeface="+mn-ea"/>
                <a:cs typeface="+mn-cs"/>
              </a:rPr>
              <a:t>靳朋朝</a:t>
            </a:r>
            <a:endParaRPr kumimoji="0" lang="zh-CN" altLang="en-US" sz="2400" b="1" i="0" u="none" strike="noStrike" kern="1200" cap="none" spc="0" normalizeH="0" baseline="0" noProof="0" dirty="0">
              <a:ln>
                <a:noFill/>
              </a:ln>
              <a:solidFill>
                <a:schemeClr val="bg1"/>
              </a:solidFill>
              <a:effectLst/>
              <a:uLnTx/>
              <a:uFillTx/>
              <a:latin typeface="+mn-lt"/>
              <a:ea typeface="+mn-ea"/>
              <a:cs typeface="+mn-cs"/>
            </a:endParaRPr>
          </a:p>
        </p:txBody>
      </p:sp>
      <p:grpSp>
        <p:nvGrpSpPr>
          <p:cNvPr id="30737" name="组合 19"/>
          <p:cNvGrpSpPr/>
          <p:nvPr/>
        </p:nvGrpSpPr>
        <p:grpSpPr>
          <a:xfrm>
            <a:off x="130175" y="76200"/>
            <a:ext cx="4273550" cy="958850"/>
            <a:chOff x="130440" y="76422"/>
            <a:chExt cx="4273696" cy="958850"/>
          </a:xfrm>
        </p:grpSpPr>
        <p:grpSp>
          <p:nvGrpSpPr>
            <p:cNvPr id="30738" name="组合 20"/>
            <p:cNvGrpSpPr/>
            <p:nvPr/>
          </p:nvGrpSpPr>
          <p:grpSpPr>
            <a:xfrm>
              <a:off x="130440" y="76422"/>
              <a:ext cx="1109663" cy="958850"/>
              <a:chOff x="4687889" y="2624138"/>
              <a:chExt cx="1109663" cy="958850"/>
            </a:xfrm>
          </p:grpSpPr>
          <p:sp>
            <p:nvSpPr>
              <p:cNvPr id="30740" name="Freeform 927"/>
              <p:cNvSpPr>
                <a:spLocks noEditPoints="1"/>
              </p:cNvSpPr>
              <p:nvPr/>
            </p:nvSpPr>
            <p:spPr>
              <a:xfrm>
                <a:off x="4945064" y="2820988"/>
                <a:ext cx="611188" cy="638175"/>
              </a:xfrm>
              <a:custGeom>
                <a:avLst/>
                <a:gdLst/>
                <a:ahLst/>
                <a:cxnLst>
                  <a:cxn ang="0">
                    <a:pos x="595299" y="209550"/>
                  </a:cxn>
                  <a:cxn ang="0">
                    <a:pos x="562992" y="133350"/>
                  </a:cxn>
                  <a:cxn ang="0">
                    <a:pos x="548692" y="97896"/>
                  </a:cxn>
                  <a:cxn ang="0">
                    <a:pos x="509500" y="60854"/>
                  </a:cxn>
                  <a:cxn ang="0">
                    <a:pos x="459185" y="34396"/>
                  </a:cxn>
                  <a:cxn ang="0">
                    <a:pos x="400927" y="7937"/>
                  </a:cxn>
                  <a:cxn ang="0">
                    <a:pos x="351671" y="0"/>
                  </a:cxn>
                  <a:cxn ang="0">
                    <a:pos x="295001" y="2117"/>
                  </a:cxn>
                  <a:cxn ang="0">
                    <a:pos x="255809" y="6350"/>
                  </a:cxn>
                  <a:cxn ang="0">
                    <a:pos x="195432" y="17992"/>
                  </a:cxn>
                  <a:cxn ang="0">
                    <a:pos x="123932" y="47625"/>
                  </a:cxn>
                  <a:cxn ang="0">
                    <a:pos x="81562" y="86254"/>
                  </a:cxn>
                  <a:cxn ang="0">
                    <a:pos x="37074" y="142875"/>
                  </a:cxn>
                  <a:cxn ang="0">
                    <a:pos x="14300" y="195792"/>
                  </a:cxn>
                  <a:cxn ang="0">
                    <a:pos x="2648" y="253471"/>
                  </a:cxn>
                  <a:cxn ang="0">
                    <a:pos x="1059" y="350838"/>
                  </a:cxn>
                  <a:cxn ang="0">
                    <a:pos x="7944" y="424392"/>
                  </a:cxn>
                  <a:cxn ang="0">
                    <a:pos x="27011" y="487892"/>
                  </a:cxn>
                  <a:cxn ang="0">
                    <a:pos x="55081" y="537104"/>
                  </a:cxn>
                  <a:cxn ang="0">
                    <a:pos x="102747" y="583142"/>
                  </a:cxn>
                  <a:cxn ang="0">
                    <a:pos x="163125" y="613833"/>
                  </a:cxn>
                  <a:cxn ang="0">
                    <a:pos x="253691" y="632354"/>
                  </a:cxn>
                  <a:cxn ang="0">
                    <a:pos x="350612" y="637646"/>
                  </a:cxn>
                  <a:cxn ang="0">
                    <a:pos x="430056" y="627592"/>
                  </a:cxn>
                  <a:cxn ang="0">
                    <a:pos x="485667" y="609600"/>
                  </a:cxn>
                  <a:cxn ang="0">
                    <a:pos x="538100" y="572029"/>
                  </a:cxn>
                  <a:cxn ang="0">
                    <a:pos x="574644" y="518054"/>
                  </a:cxn>
                  <a:cxn ang="0">
                    <a:pos x="596888" y="451379"/>
                  </a:cxn>
                  <a:cxn ang="0">
                    <a:pos x="610658" y="306388"/>
                  </a:cxn>
                  <a:cxn ang="0">
                    <a:pos x="584177" y="398463"/>
                  </a:cxn>
                  <a:cxn ang="0">
                    <a:pos x="565111" y="491067"/>
                  </a:cxn>
                  <a:cxn ang="0">
                    <a:pos x="544455" y="534988"/>
                  </a:cxn>
                  <a:cxn ang="0">
                    <a:pos x="501555" y="578379"/>
                  </a:cxn>
                  <a:cxn ang="0">
                    <a:pos x="429526" y="608013"/>
                  </a:cxn>
                  <a:cxn ang="0">
                    <a:pos x="351142" y="617538"/>
                  </a:cxn>
                  <a:cxn ang="0">
                    <a:pos x="255809" y="613833"/>
                  </a:cxn>
                  <a:cxn ang="0">
                    <a:pos x="177425" y="597429"/>
                  </a:cxn>
                  <a:cxn ang="0">
                    <a:pos x="105925" y="563033"/>
                  </a:cxn>
                  <a:cxn ang="0">
                    <a:pos x="64614" y="521758"/>
                  </a:cxn>
                  <a:cxn ang="0">
                    <a:pos x="34955" y="457200"/>
                  </a:cxn>
                  <a:cxn ang="0">
                    <a:pos x="22774" y="385233"/>
                  </a:cxn>
                  <a:cxn ang="0">
                    <a:pos x="22244" y="278342"/>
                  </a:cxn>
                  <a:cxn ang="0">
                    <a:pos x="30718" y="205846"/>
                  </a:cxn>
                  <a:cxn ang="0">
                    <a:pos x="52433" y="155046"/>
                  </a:cxn>
                  <a:cxn ang="0">
                    <a:pos x="93214" y="104775"/>
                  </a:cxn>
                  <a:cxn ang="0">
                    <a:pos x="139821" y="60325"/>
                  </a:cxn>
                  <a:cxn ang="0">
                    <a:pos x="196491" y="39688"/>
                  </a:cxn>
                  <a:cxn ang="0">
                    <a:pos x="256868" y="25400"/>
                  </a:cxn>
                  <a:cxn ang="0">
                    <a:pos x="318835" y="27517"/>
                  </a:cxn>
                  <a:cxn ang="0">
                    <a:pos x="330486" y="20108"/>
                  </a:cxn>
                  <a:cxn ang="0">
                    <a:pos x="378682" y="22754"/>
                  </a:cxn>
                  <a:cxn ang="0">
                    <a:pos x="417345" y="38100"/>
                  </a:cxn>
                  <a:cxn ang="0">
                    <a:pos x="499437" y="78317"/>
                  </a:cxn>
                  <a:cxn ang="0">
                    <a:pos x="525918" y="100013"/>
                  </a:cxn>
                  <a:cxn ang="0">
                    <a:pos x="542866" y="128058"/>
                  </a:cxn>
                  <a:cxn ang="0">
                    <a:pos x="558225" y="174625"/>
                  </a:cxn>
                  <a:cxn ang="0">
                    <a:pos x="578351" y="227542"/>
                  </a:cxn>
                  <a:cxn ang="0">
                    <a:pos x="592121" y="296333"/>
                  </a:cxn>
                  <a:cxn ang="0">
                    <a:pos x="588414" y="370417"/>
                  </a:cxn>
                </a:cxnLst>
                <a:rect l="0" t="0" r="0" b="0"/>
                <a:pathLst>
                  <a:path w="1154" h="1206">
                    <a:moveTo>
                      <a:pt x="1145" y="472"/>
                    </a:moveTo>
                    <a:lnTo>
                      <a:pt x="1145" y="472"/>
                    </a:lnTo>
                    <a:lnTo>
                      <a:pt x="1139" y="446"/>
                    </a:lnTo>
                    <a:lnTo>
                      <a:pt x="1133" y="422"/>
                    </a:lnTo>
                    <a:lnTo>
                      <a:pt x="1124" y="396"/>
                    </a:lnTo>
                    <a:lnTo>
                      <a:pt x="1115" y="372"/>
                    </a:lnTo>
                    <a:lnTo>
                      <a:pt x="1095" y="323"/>
                    </a:lnTo>
                    <a:lnTo>
                      <a:pt x="1073" y="277"/>
                    </a:lnTo>
                    <a:lnTo>
                      <a:pt x="1073" y="277"/>
                    </a:lnTo>
                    <a:lnTo>
                      <a:pt x="1063" y="252"/>
                    </a:lnTo>
                    <a:lnTo>
                      <a:pt x="1057" y="229"/>
                    </a:lnTo>
                    <a:lnTo>
                      <a:pt x="1048" y="208"/>
                    </a:lnTo>
                    <a:lnTo>
                      <a:pt x="1043" y="197"/>
                    </a:lnTo>
                    <a:lnTo>
                      <a:pt x="1036" y="185"/>
                    </a:lnTo>
                    <a:lnTo>
                      <a:pt x="1036" y="185"/>
                    </a:lnTo>
                    <a:lnTo>
                      <a:pt x="1028" y="175"/>
                    </a:lnTo>
                    <a:lnTo>
                      <a:pt x="1020" y="164"/>
                    </a:lnTo>
                    <a:lnTo>
                      <a:pt x="1001" y="147"/>
                    </a:lnTo>
                    <a:lnTo>
                      <a:pt x="982" y="130"/>
                    </a:lnTo>
                    <a:lnTo>
                      <a:pt x="962" y="115"/>
                    </a:lnTo>
                    <a:lnTo>
                      <a:pt x="962" y="115"/>
                    </a:lnTo>
                    <a:lnTo>
                      <a:pt x="939" y="102"/>
                    </a:lnTo>
                    <a:lnTo>
                      <a:pt x="915" y="88"/>
                    </a:lnTo>
                    <a:lnTo>
                      <a:pt x="891" y="76"/>
                    </a:lnTo>
                    <a:lnTo>
                      <a:pt x="867" y="65"/>
                    </a:lnTo>
                    <a:lnTo>
                      <a:pt x="816" y="43"/>
                    </a:lnTo>
                    <a:lnTo>
                      <a:pt x="792" y="33"/>
                    </a:lnTo>
                    <a:lnTo>
                      <a:pt x="768" y="20"/>
                    </a:lnTo>
                    <a:lnTo>
                      <a:pt x="768" y="20"/>
                    </a:lnTo>
                    <a:lnTo>
                      <a:pt x="757" y="15"/>
                    </a:lnTo>
                    <a:lnTo>
                      <a:pt x="745" y="10"/>
                    </a:lnTo>
                    <a:lnTo>
                      <a:pt x="731" y="7"/>
                    </a:lnTo>
                    <a:lnTo>
                      <a:pt x="719" y="4"/>
                    </a:lnTo>
                    <a:lnTo>
                      <a:pt x="692" y="1"/>
                    </a:lnTo>
                    <a:lnTo>
                      <a:pt x="664" y="0"/>
                    </a:lnTo>
                    <a:lnTo>
                      <a:pt x="637" y="0"/>
                    </a:lnTo>
                    <a:lnTo>
                      <a:pt x="610" y="1"/>
                    </a:lnTo>
                    <a:lnTo>
                      <a:pt x="583" y="3"/>
                    </a:lnTo>
                    <a:lnTo>
                      <a:pt x="557" y="4"/>
                    </a:lnTo>
                    <a:lnTo>
                      <a:pt x="557" y="4"/>
                    </a:lnTo>
                    <a:lnTo>
                      <a:pt x="551" y="5"/>
                    </a:lnTo>
                    <a:lnTo>
                      <a:pt x="545" y="10"/>
                    </a:lnTo>
                    <a:lnTo>
                      <a:pt x="545" y="10"/>
                    </a:lnTo>
                    <a:lnTo>
                      <a:pt x="514" y="10"/>
                    </a:lnTo>
                    <a:lnTo>
                      <a:pt x="483" y="12"/>
                    </a:lnTo>
                    <a:lnTo>
                      <a:pt x="451" y="16"/>
                    </a:lnTo>
                    <a:lnTo>
                      <a:pt x="422" y="22"/>
                    </a:lnTo>
                    <a:lnTo>
                      <a:pt x="422" y="22"/>
                    </a:lnTo>
                    <a:lnTo>
                      <a:pt x="396" y="27"/>
                    </a:lnTo>
                    <a:lnTo>
                      <a:pt x="369" y="34"/>
                    </a:lnTo>
                    <a:lnTo>
                      <a:pt x="340" y="42"/>
                    </a:lnTo>
                    <a:lnTo>
                      <a:pt x="312" y="52"/>
                    </a:lnTo>
                    <a:lnTo>
                      <a:pt x="285" y="62"/>
                    </a:lnTo>
                    <a:lnTo>
                      <a:pt x="259" y="75"/>
                    </a:lnTo>
                    <a:lnTo>
                      <a:pt x="234" y="90"/>
                    </a:lnTo>
                    <a:lnTo>
                      <a:pt x="224" y="98"/>
                    </a:lnTo>
                    <a:lnTo>
                      <a:pt x="213" y="106"/>
                    </a:lnTo>
                    <a:lnTo>
                      <a:pt x="213" y="106"/>
                    </a:lnTo>
                    <a:lnTo>
                      <a:pt x="173" y="142"/>
                    </a:lnTo>
                    <a:lnTo>
                      <a:pt x="154" y="163"/>
                    </a:lnTo>
                    <a:lnTo>
                      <a:pt x="137" y="183"/>
                    </a:lnTo>
                    <a:lnTo>
                      <a:pt x="118" y="204"/>
                    </a:lnTo>
                    <a:lnTo>
                      <a:pt x="101" y="225"/>
                    </a:lnTo>
                    <a:lnTo>
                      <a:pt x="85" y="247"/>
                    </a:lnTo>
                    <a:lnTo>
                      <a:pt x="70" y="270"/>
                    </a:lnTo>
                    <a:lnTo>
                      <a:pt x="70" y="270"/>
                    </a:lnTo>
                    <a:lnTo>
                      <a:pt x="57" y="294"/>
                    </a:lnTo>
                    <a:lnTo>
                      <a:pt x="44" y="319"/>
                    </a:lnTo>
                    <a:lnTo>
                      <a:pt x="35" y="345"/>
                    </a:lnTo>
                    <a:lnTo>
                      <a:pt x="27" y="370"/>
                    </a:lnTo>
                    <a:lnTo>
                      <a:pt x="19" y="397"/>
                    </a:lnTo>
                    <a:lnTo>
                      <a:pt x="13" y="423"/>
                    </a:lnTo>
                    <a:lnTo>
                      <a:pt x="9" y="452"/>
                    </a:lnTo>
                    <a:lnTo>
                      <a:pt x="5" y="479"/>
                    </a:lnTo>
                    <a:lnTo>
                      <a:pt x="5" y="479"/>
                    </a:lnTo>
                    <a:lnTo>
                      <a:pt x="2" y="509"/>
                    </a:lnTo>
                    <a:lnTo>
                      <a:pt x="1" y="540"/>
                    </a:lnTo>
                    <a:lnTo>
                      <a:pt x="0" y="571"/>
                    </a:lnTo>
                    <a:lnTo>
                      <a:pt x="1" y="601"/>
                    </a:lnTo>
                    <a:lnTo>
                      <a:pt x="2" y="663"/>
                    </a:lnTo>
                    <a:lnTo>
                      <a:pt x="5" y="724"/>
                    </a:lnTo>
                    <a:lnTo>
                      <a:pt x="5" y="724"/>
                    </a:lnTo>
                    <a:lnTo>
                      <a:pt x="8" y="750"/>
                    </a:lnTo>
                    <a:lnTo>
                      <a:pt x="11" y="776"/>
                    </a:lnTo>
                    <a:lnTo>
                      <a:pt x="15" y="802"/>
                    </a:lnTo>
                    <a:lnTo>
                      <a:pt x="19" y="826"/>
                    </a:lnTo>
                    <a:lnTo>
                      <a:pt x="25" y="849"/>
                    </a:lnTo>
                    <a:lnTo>
                      <a:pt x="32" y="874"/>
                    </a:lnTo>
                    <a:lnTo>
                      <a:pt x="42" y="898"/>
                    </a:lnTo>
                    <a:lnTo>
                      <a:pt x="51" y="922"/>
                    </a:lnTo>
                    <a:lnTo>
                      <a:pt x="51" y="922"/>
                    </a:lnTo>
                    <a:lnTo>
                      <a:pt x="62" y="947"/>
                    </a:lnTo>
                    <a:lnTo>
                      <a:pt x="76" y="971"/>
                    </a:lnTo>
                    <a:lnTo>
                      <a:pt x="89" y="993"/>
                    </a:lnTo>
                    <a:lnTo>
                      <a:pt x="104" y="1015"/>
                    </a:lnTo>
                    <a:lnTo>
                      <a:pt x="120" y="1034"/>
                    </a:lnTo>
                    <a:lnTo>
                      <a:pt x="137" y="1053"/>
                    </a:lnTo>
                    <a:lnTo>
                      <a:pt x="154" y="1070"/>
                    </a:lnTo>
                    <a:lnTo>
                      <a:pt x="173" y="1087"/>
                    </a:lnTo>
                    <a:lnTo>
                      <a:pt x="194" y="1102"/>
                    </a:lnTo>
                    <a:lnTo>
                      <a:pt x="215" y="1115"/>
                    </a:lnTo>
                    <a:lnTo>
                      <a:pt x="237" y="1129"/>
                    </a:lnTo>
                    <a:lnTo>
                      <a:pt x="260" y="1140"/>
                    </a:lnTo>
                    <a:lnTo>
                      <a:pt x="283" y="1150"/>
                    </a:lnTo>
                    <a:lnTo>
                      <a:pt x="308" y="1160"/>
                    </a:lnTo>
                    <a:lnTo>
                      <a:pt x="333" y="1167"/>
                    </a:lnTo>
                    <a:lnTo>
                      <a:pt x="359" y="1173"/>
                    </a:lnTo>
                    <a:lnTo>
                      <a:pt x="359" y="1173"/>
                    </a:lnTo>
                    <a:lnTo>
                      <a:pt x="419" y="1186"/>
                    </a:lnTo>
                    <a:lnTo>
                      <a:pt x="479" y="1195"/>
                    </a:lnTo>
                    <a:lnTo>
                      <a:pt x="540" y="1202"/>
                    </a:lnTo>
                    <a:lnTo>
                      <a:pt x="571" y="1205"/>
                    </a:lnTo>
                    <a:lnTo>
                      <a:pt x="601" y="1206"/>
                    </a:lnTo>
                    <a:lnTo>
                      <a:pt x="632" y="1206"/>
                    </a:lnTo>
                    <a:lnTo>
                      <a:pt x="662" y="1205"/>
                    </a:lnTo>
                    <a:lnTo>
                      <a:pt x="693" y="1203"/>
                    </a:lnTo>
                    <a:lnTo>
                      <a:pt x="723" y="1201"/>
                    </a:lnTo>
                    <a:lnTo>
                      <a:pt x="753" y="1196"/>
                    </a:lnTo>
                    <a:lnTo>
                      <a:pt x="783" y="1192"/>
                    </a:lnTo>
                    <a:lnTo>
                      <a:pt x="812" y="1186"/>
                    </a:lnTo>
                    <a:lnTo>
                      <a:pt x="842" y="1179"/>
                    </a:lnTo>
                    <a:lnTo>
                      <a:pt x="842" y="1179"/>
                    </a:lnTo>
                    <a:lnTo>
                      <a:pt x="868" y="1171"/>
                    </a:lnTo>
                    <a:lnTo>
                      <a:pt x="894" y="1161"/>
                    </a:lnTo>
                    <a:lnTo>
                      <a:pt x="917" y="1152"/>
                    </a:lnTo>
                    <a:lnTo>
                      <a:pt x="939" y="1140"/>
                    </a:lnTo>
                    <a:lnTo>
                      <a:pt x="960" y="1126"/>
                    </a:lnTo>
                    <a:lnTo>
                      <a:pt x="979" y="1112"/>
                    </a:lnTo>
                    <a:lnTo>
                      <a:pt x="998" y="1097"/>
                    </a:lnTo>
                    <a:lnTo>
                      <a:pt x="1016" y="1081"/>
                    </a:lnTo>
                    <a:lnTo>
                      <a:pt x="1032" y="1064"/>
                    </a:lnTo>
                    <a:lnTo>
                      <a:pt x="1047" y="1045"/>
                    </a:lnTo>
                    <a:lnTo>
                      <a:pt x="1061" y="1024"/>
                    </a:lnTo>
                    <a:lnTo>
                      <a:pt x="1073" y="1002"/>
                    </a:lnTo>
                    <a:lnTo>
                      <a:pt x="1085" y="979"/>
                    </a:lnTo>
                    <a:lnTo>
                      <a:pt x="1096" y="956"/>
                    </a:lnTo>
                    <a:lnTo>
                      <a:pt x="1104" y="932"/>
                    </a:lnTo>
                    <a:lnTo>
                      <a:pt x="1114" y="906"/>
                    </a:lnTo>
                    <a:lnTo>
                      <a:pt x="1114" y="906"/>
                    </a:lnTo>
                    <a:lnTo>
                      <a:pt x="1127" y="853"/>
                    </a:lnTo>
                    <a:lnTo>
                      <a:pt x="1138" y="800"/>
                    </a:lnTo>
                    <a:lnTo>
                      <a:pt x="1146" y="745"/>
                    </a:lnTo>
                    <a:lnTo>
                      <a:pt x="1152" y="691"/>
                    </a:lnTo>
                    <a:lnTo>
                      <a:pt x="1154" y="635"/>
                    </a:lnTo>
                    <a:lnTo>
                      <a:pt x="1153" y="579"/>
                    </a:lnTo>
                    <a:lnTo>
                      <a:pt x="1150" y="525"/>
                    </a:lnTo>
                    <a:lnTo>
                      <a:pt x="1145" y="472"/>
                    </a:lnTo>
                    <a:lnTo>
                      <a:pt x="1145" y="472"/>
                    </a:lnTo>
                    <a:close/>
                    <a:moveTo>
                      <a:pt x="1103" y="753"/>
                    </a:moveTo>
                    <a:lnTo>
                      <a:pt x="1103" y="753"/>
                    </a:lnTo>
                    <a:lnTo>
                      <a:pt x="1093" y="813"/>
                    </a:lnTo>
                    <a:lnTo>
                      <a:pt x="1088" y="841"/>
                    </a:lnTo>
                    <a:lnTo>
                      <a:pt x="1082" y="871"/>
                    </a:lnTo>
                    <a:lnTo>
                      <a:pt x="1076" y="899"/>
                    </a:lnTo>
                    <a:lnTo>
                      <a:pt x="1067" y="928"/>
                    </a:lnTo>
                    <a:lnTo>
                      <a:pt x="1057" y="955"/>
                    </a:lnTo>
                    <a:lnTo>
                      <a:pt x="1044" y="984"/>
                    </a:lnTo>
                    <a:lnTo>
                      <a:pt x="1044" y="984"/>
                    </a:lnTo>
                    <a:lnTo>
                      <a:pt x="1036" y="997"/>
                    </a:lnTo>
                    <a:lnTo>
                      <a:pt x="1028" y="1011"/>
                    </a:lnTo>
                    <a:lnTo>
                      <a:pt x="1020" y="1023"/>
                    </a:lnTo>
                    <a:lnTo>
                      <a:pt x="1010" y="1035"/>
                    </a:lnTo>
                    <a:lnTo>
                      <a:pt x="991" y="1057"/>
                    </a:lnTo>
                    <a:lnTo>
                      <a:pt x="970" y="1076"/>
                    </a:lnTo>
                    <a:lnTo>
                      <a:pt x="947" y="1093"/>
                    </a:lnTo>
                    <a:lnTo>
                      <a:pt x="922" y="1108"/>
                    </a:lnTo>
                    <a:lnTo>
                      <a:pt x="895" y="1122"/>
                    </a:lnTo>
                    <a:lnTo>
                      <a:pt x="868" y="1133"/>
                    </a:lnTo>
                    <a:lnTo>
                      <a:pt x="841" y="1141"/>
                    </a:lnTo>
                    <a:lnTo>
                      <a:pt x="811" y="1149"/>
                    </a:lnTo>
                    <a:lnTo>
                      <a:pt x="783" y="1156"/>
                    </a:lnTo>
                    <a:lnTo>
                      <a:pt x="753" y="1160"/>
                    </a:lnTo>
                    <a:lnTo>
                      <a:pt x="723" y="1163"/>
                    </a:lnTo>
                    <a:lnTo>
                      <a:pt x="693" y="1165"/>
                    </a:lnTo>
                    <a:lnTo>
                      <a:pt x="663" y="1167"/>
                    </a:lnTo>
                    <a:lnTo>
                      <a:pt x="633" y="1167"/>
                    </a:lnTo>
                    <a:lnTo>
                      <a:pt x="633" y="1167"/>
                    </a:lnTo>
                    <a:lnTo>
                      <a:pt x="574" y="1167"/>
                    </a:lnTo>
                    <a:lnTo>
                      <a:pt x="513" y="1163"/>
                    </a:lnTo>
                    <a:lnTo>
                      <a:pt x="483" y="1160"/>
                    </a:lnTo>
                    <a:lnTo>
                      <a:pt x="453" y="1156"/>
                    </a:lnTo>
                    <a:lnTo>
                      <a:pt x="423" y="1150"/>
                    </a:lnTo>
                    <a:lnTo>
                      <a:pt x="393" y="1145"/>
                    </a:lnTo>
                    <a:lnTo>
                      <a:pt x="365" y="1137"/>
                    </a:lnTo>
                    <a:lnTo>
                      <a:pt x="335" y="1129"/>
                    </a:lnTo>
                    <a:lnTo>
                      <a:pt x="308" y="1119"/>
                    </a:lnTo>
                    <a:lnTo>
                      <a:pt x="279" y="1107"/>
                    </a:lnTo>
                    <a:lnTo>
                      <a:pt x="252" y="1095"/>
                    </a:lnTo>
                    <a:lnTo>
                      <a:pt x="226" y="1080"/>
                    </a:lnTo>
                    <a:lnTo>
                      <a:pt x="200" y="1064"/>
                    </a:lnTo>
                    <a:lnTo>
                      <a:pt x="176" y="1045"/>
                    </a:lnTo>
                    <a:lnTo>
                      <a:pt x="176" y="1045"/>
                    </a:lnTo>
                    <a:lnTo>
                      <a:pt x="156" y="1027"/>
                    </a:lnTo>
                    <a:lnTo>
                      <a:pt x="138" y="1008"/>
                    </a:lnTo>
                    <a:lnTo>
                      <a:pt x="122" y="986"/>
                    </a:lnTo>
                    <a:lnTo>
                      <a:pt x="107" y="963"/>
                    </a:lnTo>
                    <a:lnTo>
                      <a:pt x="95" y="940"/>
                    </a:lnTo>
                    <a:lnTo>
                      <a:pt x="84" y="916"/>
                    </a:lnTo>
                    <a:lnTo>
                      <a:pt x="73" y="890"/>
                    </a:lnTo>
                    <a:lnTo>
                      <a:pt x="66" y="864"/>
                    </a:lnTo>
                    <a:lnTo>
                      <a:pt x="59" y="837"/>
                    </a:lnTo>
                    <a:lnTo>
                      <a:pt x="53" y="810"/>
                    </a:lnTo>
                    <a:lnTo>
                      <a:pt x="49" y="783"/>
                    </a:lnTo>
                    <a:lnTo>
                      <a:pt x="46" y="756"/>
                    </a:lnTo>
                    <a:lnTo>
                      <a:pt x="43" y="728"/>
                    </a:lnTo>
                    <a:lnTo>
                      <a:pt x="42" y="701"/>
                    </a:lnTo>
                    <a:lnTo>
                      <a:pt x="40" y="650"/>
                    </a:lnTo>
                    <a:lnTo>
                      <a:pt x="40" y="650"/>
                    </a:lnTo>
                    <a:lnTo>
                      <a:pt x="40" y="587"/>
                    </a:lnTo>
                    <a:lnTo>
                      <a:pt x="42" y="526"/>
                    </a:lnTo>
                    <a:lnTo>
                      <a:pt x="47" y="467"/>
                    </a:lnTo>
                    <a:lnTo>
                      <a:pt x="50" y="435"/>
                    </a:lnTo>
                    <a:lnTo>
                      <a:pt x="55" y="404"/>
                    </a:lnTo>
                    <a:lnTo>
                      <a:pt x="55" y="404"/>
                    </a:lnTo>
                    <a:lnTo>
                      <a:pt x="58" y="389"/>
                    </a:lnTo>
                    <a:lnTo>
                      <a:pt x="62" y="374"/>
                    </a:lnTo>
                    <a:lnTo>
                      <a:pt x="66" y="361"/>
                    </a:lnTo>
                    <a:lnTo>
                      <a:pt x="72" y="346"/>
                    </a:lnTo>
                    <a:lnTo>
                      <a:pt x="84" y="319"/>
                    </a:lnTo>
                    <a:lnTo>
                      <a:pt x="99" y="293"/>
                    </a:lnTo>
                    <a:lnTo>
                      <a:pt x="116" y="267"/>
                    </a:lnTo>
                    <a:lnTo>
                      <a:pt x="135" y="244"/>
                    </a:lnTo>
                    <a:lnTo>
                      <a:pt x="154" y="221"/>
                    </a:lnTo>
                    <a:lnTo>
                      <a:pt x="176" y="198"/>
                    </a:lnTo>
                    <a:lnTo>
                      <a:pt x="176" y="198"/>
                    </a:lnTo>
                    <a:lnTo>
                      <a:pt x="211" y="159"/>
                    </a:lnTo>
                    <a:lnTo>
                      <a:pt x="230" y="141"/>
                    </a:lnTo>
                    <a:lnTo>
                      <a:pt x="251" y="123"/>
                    </a:lnTo>
                    <a:lnTo>
                      <a:pt x="251" y="123"/>
                    </a:lnTo>
                    <a:lnTo>
                      <a:pt x="264" y="114"/>
                    </a:lnTo>
                    <a:lnTo>
                      <a:pt x="278" y="107"/>
                    </a:lnTo>
                    <a:lnTo>
                      <a:pt x="293" y="100"/>
                    </a:lnTo>
                    <a:lnTo>
                      <a:pt x="309" y="95"/>
                    </a:lnTo>
                    <a:lnTo>
                      <a:pt x="340" y="86"/>
                    </a:lnTo>
                    <a:lnTo>
                      <a:pt x="371" y="75"/>
                    </a:lnTo>
                    <a:lnTo>
                      <a:pt x="371" y="75"/>
                    </a:lnTo>
                    <a:lnTo>
                      <a:pt x="399" y="67"/>
                    </a:lnTo>
                    <a:lnTo>
                      <a:pt x="426" y="60"/>
                    </a:lnTo>
                    <a:lnTo>
                      <a:pt x="456" y="53"/>
                    </a:lnTo>
                    <a:lnTo>
                      <a:pt x="485" y="48"/>
                    </a:lnTo>
                    <a:lnTo>
                      <a:pt x="514" y="45"/>
                    </a:lnTo>
                    <a:lnTo>
                      <a:pt x="544" y="45"/>
                    </a:lnTo>
                    <a:lnTo>
                      <a:pt x="574" y="48"/>
                    </a:lnTo>
                    <a:lnTo>
                      <a:pt x="602" y="52"/>
                    </a:lnTo>
                    <a:lnTo>
                      <a:pt x="602" y="52"/>
                    </a:lnTo>
                    <a:lnTo>
                      <a:pt x="606" y="53"/>
                    </a:lnTo>
                    <a:lnTo>
                      <a:pt x="610" y="53"/>
                    </a:lnTo>
                    <a:lnTo>
                      <a:pt x="616" y="50"/>
                    </a:lnTo>
                    <a:lnTo>
                      <a:pt x="621" y="45"/>
                    </a:lnTo>
                    <a:lnTo>
                      <a:pt x="624" y="38"/>
                    </a:lnTo>
                    <a:lnTo>
                      <a:pt x="624" y="38"/>
                    </a:lnTo>
                    <a:lnTo>
                      <a:pt x="660" y="38"/>
                    </a:lnTo>
                    <a:lnTo>
                      <a:pt x="679" y="38"/>
                    </a:lnTo>
                    <a:lnTo>
                      <a:pt x="697" y="41"/>
                    </a:lnTo>
                    <a:lnTo>
                      <a:pt x="715" y="43"/>
                    </a:lnTo>
                    <a:lnTo>
                      <a:pt x="732" y="48"/>
                    </a:lnTo>
                    <a:lnTo>
                      <a:pt x="750" y="53"/>
                    </a:lnTo>
                    <a:lnTo>
                      <a:pt x="766" y="61"/>
                    </a:lnTo>
                    <a:lnTo>
                      <a:pt x="766" y="61"/>
                    </a:lnTo>
                    <a:lnTo>
                      <a:pt x="788" y="72"/>
                    </a:lnTo>
                    <a:lnTo>
                      <a:pt x="810" y="83"/>
                    </a:lnTo>
                    <a:lnTo>
                      <a:pt x="854" y="103"/>
                    </a:lnTo>
                    <a:lnTo>
                      <a:pt x="899" y="123"/>
                    </a:lnTo>
                    <a:lnTo>
                      <a:pt x="921" y="134"/>
                    </a:lnTo>
                    <a:lnTo>
                      <a:pt x="943" y="148"/>
                    </a:lnTo>
                    <a:lnTo>
                      <a:pt x="943" y="148"/>
                    </a:lnTo>
                    <a:lnTo>
                      <a:pt x="955" y="156"/>
                    </a:lnTo>
                    <a:lnTo>
                      <a:pt x="968" y="166"/>
                    </a:lnTo>
                    <a:lnTo>
                      <a:pt x="981" y="176"/>
                    </a:lnTo>
                    <a:lnTo>
                      <a:pt x="993" y="189"/>
                    </a:lnTo>
                    <a:lnTo>
                      <a:pt x="1002" y="201"/>
                    </a:lnTo>
                    <a:lnTo>
                      <a:pt x="1012" y="214"/>
                    </a:lnTo>
                    <a:lnTo>
                      <a:pt x="1020" y="228"/>
                    </a:lnTo>
                    <a:lnTo>
                      <a:pt x="1025" y="242"/>
                    </a:lnTo>
                    <a:lnTo>
                      <a:pt x="1025" y="242"/>
                    </a:lnTo>
                    <a:lnTo>
                      <a:pt x="1032" y="265"/>
                    </a:lnTo>
                    <a:lnTo>
                      <a:pt x="1038" y="286"/>
                    </a:lnTo>
                    <a:lnTo>
                      <a:pt x="1044" y="308"/>
                    </a:lnTo>
                    <a:lnTo>
                      <a:pt x="1048" y="319"/>
                    </a:lnTo>
                    <a:lnTo>
                      <a:pt x="1054" y="330"/>
                    </a:lnTo>
                    <a:lnTo>
                      <a:pt x="1054" y="330"/>
                    </a:lnTo>
                    <a:lnTo>
                      <a:pt x="1066" y="355"/>
                    </a:lnTo>
                    <a:lnTo>
                      <a:pt x="1076" y="380"/>
                    </a:lnTo>
                    <a:lnTo>
                      <a:pt x="1085" y="406"/>
                    </a:lnTo>
                    <a:lnTo>
                      <a:pt x="1092" y="430"/>
                    </a:lnTo>
                    <a:lnTo>
                      <a:pt x="1099" y="454"/>
                    </a:lnTo>
                    <a:lnTo>
                      <a:pt x="1104" y="480"/>
                    </a:lnTo>
                    <a:lnTo>
                      <a:pt x="1114" y="535"/>
                    </a:lnTo>
                    <a:lnTo>
                      <a:pt x="1114" y="535"/>
                    </a:lnTo>
                    <a:lnTo>
                      <a:pt x="1118" y="560"/>
                    </a:lnTo>
                    <a:lnTo>
                      <a:pt x="1119" y="587"/>
                    </a:lnTo>
                    <a:lnTo>
                      <a:pt x="1119" y="616"/>
                    </a:lnTo>
                    <a:lnTo>
                      <a:pt x="1118" y="643"/>
                    </a:lnTo>
                    <a:lnTo>
                      <a:pt x="1115" y="672"/>
                    </a:lnTo>
                    <a:lnTo>
                      <a:pt x="1111" y="700"/>
                    </a:lnTo>
                    <a:lnTo>
                      <a:pt x="1103" y="753"/>
                    </a:lnTo>
                    <a:lnTo>
                      <a:pt x="1103" y="7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41" name="Freeform 928"/>
              <p:cNvSpPr/>
              <p:nvPr/>
            </p:nvSpPr>
            <p:spPr>
              <a:xfrm>
                <a:off x="4881564" y="2892426"/>
                <a:ext cx="165100" cy="73025"/>
              </a:xfrm>
              <a:custGeom>
                <a:avLst/>
                <a:gdLst/>
                <a:ahLst/>
                <a:cxnLst>
                  <a:cxn ang="0">
                    <a:pos x="52387" y="1066"/>
                  </a:cxn>
                  <a:cxn ang="0">
                    <a:pos x="39158" y="533"/>
                  </a:cxn>
                  <a:cxn ang="0">
                    <a:pos x="25400" y="533"/>
                  </a:cxn>
                  <a:cxn ang="0">
                    <a:pos x="13229" y="3198"/>
                  </a:cxn>
                  <a:cxn ang="0">
                    <a:pos x="7937" y="7995"/>
                  </a:cxn>
                  <a:cxn ang="0">
                    <a:pos x="3175" y="13326"/>
                  </a:cxn>
                  <a:cxn ang="0">
                    <a:pos x="1588" y="17057"/>
                  </a:cxn>
                  <a:cxn ang="0">
                    <a:pos x="0" y="23453"/>
                  </a:cxn>
                  <a:cxn ang="0">
                    <a:pos x="1058" y="30383"/>
                  </a:cxn>
                  <a:cxn ang="0">
                    <a:pos x="3704" y="36246"/>
                  </a:cxn>
                  <a:cxn ang="0">
                    <a:pos x="11113" y="43708"/>
                  </a:cxn>
                  <a:cxn ang="0">
                    <a:pos x="25929" y="52770"/>
                  </a:cxn>
                  <a:cxn ang="0">
                    <a:pos x="43921" y="59699"/>
                  </a:cxn>
                  <a:cxn ang="0">
                    <a:pos x="71438" y="67695"/>
                  </a:cxn>
                  <a:cxn ang="0">
                    <a:pos x="97896" y="71959"/>
                  </a:cxn>
                  <a:cxn ang="0">
                    <a:pos x="100013" y="73025"/>
                  </a:cxn>
                  <a:cxn ang="0">
                    <a:pos x="103717" y="71426"/>
                  </a:cxn>
                  <a:cxn ang="0">
                    <a:pos x="106362" y="67162"/>
                  </a:cxn>
                  <a:cxn ang="0">
                    <a:pos x="106362" y="59699"/>
                  </a:cxn>
                  <a:cxn ang="0">
                    <a:pos x="101600" y="53836"/>
                  </a:cxn>
                  <a:cxn ang="0">
                    <a:pos x="97896" y="53303"/>
                  </a:cxn>
                  <a:cxn ang="0">
                    <a:pos x="91546" y="51704"/>
                  </a:cxn>
                  <a:cxn ang="0">
                    <a:pos x="71438" y="46907"/>
                  </a:cxn>
                  <a:cxn ang="0">
                    <a:pos x="45508" y="38378"/>
                  </a:cxn>
                  <a:cxn ang="0">
                    <a:pos x="23813" y="28784"/>
                  </a:cxn>
                  <a:cxn ang="0">
                    <a:pos x="35983" y="19189"/>
                  </a:cxn>
                  <a:cxn ang="0">
                    <a:pos x="52387" y="20788"/>
                  </a:cxn>
                  <a:cxn ang="0">
                    <a:pos x="78317" y="21321"/>
                  </a:cxn>
                  <a:cxn ang="0">
                    <a:pos x="156104" y="20788"/>
                  </a:cxn>
                  <a:cxn ang="0">
                    <a:pos x="158221" y="20255"/>
                  </a:cxn>
                  <a:cxn ang="0">
                    <a:pos x="162454" y="17057"/>
                  </a:cxn>
                  <a:cxn ang="0">
                    <a:pos x="165100" y="10661"/>
                  </a:cxn>
                  <a:cxn ang="0">
                    <a:pos x="162454" y="4264"/>
                  </a:cxn>
                  <a:cxn ang="0">
                    <a:pos x="158221" y="1066"/>
                  </a:cxn>
                  <a:cxn ang="0">
                    <a:pos x="156104" y="1066"/>
                  </a:cxn>
                </a:cxnLst>
                <a:rect l="0" t="0" r="0" b="0"/>
                <a:pathLst>
                  <a:path w="312" h="137">
                    <a:moveTo>
                      <a:pt x="295" y="2"/>
                    </a:moveTo>
                    <a:lnTo>
                      <a:pt x="99" y="2"/>
                    </a:lnTo>
                    <a:lnTo>
                      <a:pt x="99" y="2"/>
                    </a:lnTo>
                    <a:lnTo>
                      <a:pt x="74" y="1"/>
                    </a:lnTo>
                    <a:lnTo>
                      <a:pt x="61" y="0"/>
                    </a:lnTo>
                    <a:lnTo>
                      <a:pt x="48" y="1"/>
                    </a:lnTo>
                    <a:lnTo>
                      <a:pt x="36" y="2"/>
                    </a:lnTo>
                    <a:lnTo>
                      <a:pt x="25" y="6"/>
                    </a:lnTo>
                    <a:lnTo>
                      <a:pt x="19" y="11"/>
                    </a:lnTo>
                    <a:lnTo>
                      <a:pt x="15" y="15"/>
                    </a:lnTo>
                    <a:lnTo>
                      <a:pt x="10" y="19"/>
                    </a:lnTo>
                    <a:lnTo>
                      <a:pt x="6" y="25"/>
                    </a:lnTo>
                    <a:lnTo>
                      <a:pt x="6" y="25"/>
                    </a:lnTo>
                    <a:lnTo>
                      <a:pt x="3" y="32"/>
                    </a:lnTo>
                    <a:lnTo>
                      <a:pt x="0" y="39"/>
                    </a:lnTo>
                    <a:lnTo>
                      <a:pt x="0" y="44"/>
                    </a:lnTo>
                    <a:lnTo>
                      <a:pt x="0" y="51"/>
                    </a:lnTo>
                    <a:lnTo>
                      <a:pt x="2" y="57"/>
                    </a:lnTo>
                    <a:lnTo>
                      <a:pt x="3" y="62"/>
                    </a:lnTo>
                    <a:lnTo>
                      <a:pt x="7" y="68"/>
                    </a:lnTo>
                    <a:lnTo>
                      <a:pt x="11" y="73"/>
                    </a:lnTo>
                    <a:lnTo>
                      <a:pt x="21" y="82"/>
                    </a:lnTo>
                    <a:lnTo>
                      <a:pt x="34" y="92"/>
                    </a:lnTo>
                    <a:lnTo>
                      <a:pt x="49" y="99"/>
                    </a:lnTo>
                    <a:lnTo>
                      <a:pt x="65" y="107"/>
                    </a:lnTo>
                    <a:lnTo>
                      <a:pt x="83" y="112"/>
                    </a:lnTo>
                    <a:lnTo>
                      <a:pt x="101" y="119"/>
                    </a:lnTo>
                    <a:lnTo>
                      <a:pt x="135" y="127"/>
                    </a:lnTo>
                    <a:lnTo>
                      <a:pt x="164" y="133"/>
                    </a:lnTo>
                    <a:lnTo>
                      <a:pt x="185" y="135"/>
                    </a:lnTo>
                    <a:lnTo>
                      <a:pt x="185" y="135"/>
                    </a:lnTo>
                    <a:lnTo>
                      <a:pt x="189" y="137"/>
                    </a:lnTo>
                    <a:lnTo>
                      <a:pt x="192" y="135"/>
                    </a:lnTo>
                    <a:lnTo>
                      <a:pt x="196" y="134"/>
                    </a:lnTo>
                    <a:lnTo>
                      <a:pt x="197" y="131"/>
                    </a:lnTo>
                    <a:lnTo>
                      <a:pt x="201" y="126"/>
                    </a:lnTo>
                    <a:lnTo>
                      <a:pt x="202" y="119"/>
                    </a:lnTo>
                    <a:lnTo>
                      <a:pt x="201" y="112"/>
                    </a:lnTo>
                    <a:lnTo>
                      <a:pt x="197" y="107"/>
                    </a:lnTo>
                    <a:lnTo>
                      <a:pt x="192" y="101"/>
                    </a:lnTo>
                    <a:lnTo>
                      <a:pt x="189" y="100"/>
                    </a:lnTo>
                    <a:lnTo>
                      <a:pt x="185" y="100"/>
                    </a:lnTo>
                    <a:lnTo>
                      <a:pt x="185" y="100"/>
                    </a:lnTo>
                    <a:lnTo>
                      <a:pt x="173" y="97"/>
                    </a:lnTo>
                    <a:lnTo>
                      <a:pt x="159" y="95"/>
                    </a:lnTo>
                    <a:lnTo>
                      <a:pt x="135" y="88"/>
                    </a:lnTo>
                    <a:lnTo>
                      <a:pt x="86" y="72"/>
                    </a:lnTo>
                    <a:lnTo>
                      <a:pt x="86" y="72"/>
                    </a:lnTo>
                    <a:lnTo>
                      <a:pt x="64" y="65"/>
                    </a:lnTo>
                    <a:lnTo>
                      <a:pt x="45" y="54"/>
                    </a:lnTo>
                    <a:lnTo>
                      <a:pt x="45" y="54"/>
                    </a:lnTo>
                    <a:lnTo>
                      <a:pt x="68" y="36"/>
                    </a:lnTo>
                    <a:lnTo>
                      <a:pt x="68" y="36"/>
                    </a:lnTo>
                    <a:lnTo>
                      <a:pt x="99" y="39"/>
                    </a:lnTo>
                    <a:lnTo>
                      <a:pt x="99" y="39"/>
                    </a:lnTo>
                    <a:lnTo>
                      <a:pt x="148" y="40"/>
                    </a:lnTo>
                    <a:lnTo>
                      <a:pt x="197" y="40"/>
                    </a:lnTo>
                    <a:lnTo>
                      <a:pt x="295" y="39"/>
                    </a:lnTo>
                    <a:lnTo>
                      <a:pt x="295" y="39"/>
                    </a:lnTo>
                    <a:lnTo>
                      <a:pt x="299" y="38"/>
                    </a:lnTo>
                    <a:lnTo>
                      <a:pt x="301" y="36"/>
                    </a:lnTo>
                    <a:lnTo>
                      <a:pt x="307" y="32"/>
                    </a:lnTo>
                    <a:lnTo>
                      <a:pt x="311" y="27"/>
                    </a:lnTo>
                    <a:lnTo>
                      <a:pt x="312" y="20"/>
                    </a:lnTo>
                    <a:lnTo>
                      <a:pt x="311" y="13"/>
                    </a:lnTo>
                    <a:lnTo>
                      <a:pt x="307" y="8"/>
                    </a:lnTo>
                    <a:lnTo>
                      <a:pt x="301" y="4"/>
                    </a:lnTo>
                    <a:lnTo>
                      <a:pt x="299" y="2"/>
                    </a:lnTo>
                    <a:lnTo>
                      <a:pt x="295" y="2"/>
                    </a:lnTo>
                    <a:lnTo>
                      <a:pt x="29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42" name="Freeform 929"/>
              <p:cNvSpPr/>
              <p:nvPr/>
            </p:nvSpPr>
            <p:spPr>
              <a:xfrm>
                <a:off x="5472114" y="2897188"/>
                <a:ext cx="168275" cy="74613"/>
              </a:xfrm>
              <a:custGeom>
                <a:avLst/>
                <a:gdLst/>
                <a:ahLst/>
                <a:cxnLst>
                  <a:cxn ang="0">
                    <a:pos x="9053" y="0"/>
                  </a:cxn>
                  <a:cxn ang="0">
                    <a:pos x="6923" y="533"/>
                  </a:cxn>
                  <a:cxn ang="0">
                    <a:pos x="2130" y="2665"/>
                  </a:cxn>
                  <a:cxn ang="0">
                    <a:pos x="0" y="10126"/>
                  </a:cxn>
                  <a:cxn ang="0">
                    <a:pos x="2130" y="16521"/>
                  </a:cxn>
                  <a:cxn ang="0">
                    <a:pos x="6923" y="19186"/>
                  </a:cxn>
                  <a:cxn ang="0">
                    <a:pos x="9053" y="19186"/>
                  </a:cxn>
                  <a:cxn ang="0">
                    <a:pos x="128336" y="20252"/>
                  </a:cxn>
                  <a:cxn ang="0">
                    <a:pos x="147507" y="20785"/>
                  </a:cxn>
                  <a:cxn ang="0">
                    <a:pos x="148572" y="20785"/>
                  </a:cxn>
                  <a:cxn ang="0">
                    <a:pos x="146442" y="25049"/>
                  </a:cxn>
                  <a:cxn ang="0">
                    <a:pos x="141649" y="28246"/>
                  </a:cxn>
                  <a:cxn ang="0">
                    <a:pos x="125141" y="33043"/>
                  </a:cxn>
                  <a:cxn ang="0">
                    <a:pos x="95853" y="38372"/>
                  </a:cxn>
                  <a:cxn ang="0">
                    <a:pos x="64434" y="47433"/>
                  </a:cxn>
                  <a:cxn ang="0">
                    <a:pos x="32483" y="55427"/>
                  </a:cxn>
                  <a:cxn ang="0">
                    <a:pos x="28756" y="57026"/>
                  </a:cxn>
                  <a:cxn ang="0">
                    <a:pos x="26093" y="63421"/>
                  </a:cxn>
                  <a:cxn ang="0">
                    <a:pos x="27158" y="69816"/>
                  </a:cxn>
                  <a:cxn ang="0">
                    <a:pos x="34081" y="74613"/>
                  </a:cxn>
                  <a:cxn ang="0">
                    <a:pos x="37276" y="74613"/>
                  </a:cxn>
                  <a:cxn ang="0">
                    <a:pos x="62837" y="68751"/>
                  </a:cxn>
                  <a:cxn ang="0">
                    <a:pos x="113426" y="54894"/>
                  </a:cxn>
                  <a:cxn ang="0">
                    <a:pos x="138454" y="48498"/>
                  </a:cxn>
                  <a:cxn ang="0">
                    <a:pos x="155495" y="43169"/>
                  </a:cxn>
                  <a:cxn ang="0">
                    <a:pos x="162417" y="37307"/>
                  </a:cxn>
                  <a:cxn ang="0">
                    <a:pos x="166677" y="28246"/>
                  </a:cxn>
                  <a:cxn ang="0">
                    <a:pos x="168275" y="20785"/>
                  </a:cxn>
                  <a:cxn ang="0">
                    <a:pos x="167742" y="14390"/>
                  </a:cxn>
                  <a:cxn ang="0">
                    <a:pos x="165612" y="9060"/>
                  </a:cxn>
                  <a:cxn ang="0">
                    <a:pos x="160820" y="5862"/>
                  </a:cxn>
                  <a:cxn ang="0">
                    <a:pos x="149637" y="1599"/>
                  </a:cxn>
                  <a:cxn ang="0">
                    <a:pos x="130466" y="0"/>
                  </a:cxn>
                </a:cxnLst>
                <a:rect l="0" t="0" r="0" b="0"/>
                <a:pathLst>
                  <a:path w="316" h="140">
                    <a:moveTo>
                      <a:pt x="245" y="0"/>
                    </a:moveTo>
                    <a:lnTo>
                      <a:pt x="17" y="0"/>
                    </a:lnTo>
                    <a:lnTo>
                      <a:pt x="17" y="0"/>
                    </a:lnTo>
                    <a:lnTo>
                      <a:pt x="13" y="1"/>
                    </a:lnTo>
                    <a:lnTo>
                      <a:pt x="9" y="1"/>
                    </a:lnTo>
                    <a:lnTo>
                      <a:pt x="4" y="5"/>
                    </a:lnTo>
                    <a:lnTo>
                      <a:pt x="1" y="12"/>
                    </a:lnTo>
                    <a:lnTo>
                      <a:pt x="0" y="19"/>
                    </a:lnTo>
                    <a:lnTo>
                      <a:pt x="1" y="26"/>
                    </a:lnTo>
                    <a:lnTo>
                      <a:pt x="4" y="31"/>
                    </a:lnTo>
                    <a:lnTo>
                      <a:pt x="9" y="35"/>
                    </a:lnTo>
                    <a:lnTo>
                      <a:pt x="13" y="36"/>
                    </a:lnTo>
                    <a:lnTo>
                      <a:pt x="17" y="36"/>
                    </a:lnTo>
                    <a:lnTo>
                      <a:pt x="17" y="36"/>
                    </a:lnTo>
                    <a:lnTo>
                      <a:pt x="157" y="36"/>
                    </a:lnTo>
                    <a:lnTo>
                      <a:pt x="241" y="38"/>
                    </a:lnTo>
                    <a:lnTo>
                      <a:pt x="268" y="38"/>
                    </a:lnTo>
                    <a:lnTo>
                      <a:pt x="277" y="39"/>
                    </a:lnTo>
                    <a:lnTo>
                      <a:pt x="279" y="39"/>
                    </a:lnTo>
                    <a:lnTo>
                      <a:pt x="279" y="39"/>
                    </a:lnTo>
                    <a:lnTo>
                      <a:pt x="278" y="43"/>
                    </a:lnTo>
                    <a:lnTo>
                      <a:pt x="275" y="47"/>
                    </a:lnTo>
                    <a:lnTo>
                      <a:pt x="271" y="50"/>
                    </a:lnTo>
                    <a:lnTo>
                      <a:pt x="266" y="53"/>
                    </a:lnTo>
                    <a:lnTo>
                      <a:pt x="251" y="58"/>
                    </a:lnTo>
                    <a:lnTo>
                      <a:pt x="235" y="62"/>
                    </a:lnTo>
                    <a:lnTo>
                      <a:pt x="202" y="68"/>
                    </a:lnTo>
                    <a:lnTo>
                      <a:pt x="180" y="72"/>
                    </a:lnTo>
                    <a:lnTo>
                      <a:pt x="180" y="72"/>
                    </a:lnTo>
                    <a:lnTo>
                      <a:pt x="121" y="89"/>
                    </a:lnTo>
                    <a:lnTo>
                      <a:pt x="61" y="104"/>
                    </a:lnTo>
                    <a:lnTo>
                      <a:pt x="61" y="104"/>
                    </a:lnTo>
                    <a:lnTo>
                      <a:pt x="57" y="106"/>
                    </a:lnTo>
                    <a:lnTo>
                      <a:pt x="54" y="107"/>
                    </a:lnTo>
                    <a:lnTo>
                      <a:pt x="50" y="112"/>
                    </a:lnTo>
                    <a:lnTo>
                      <a:pt x="49" y="119"/>
                    </a:lnTo>
                    <a:lnTo>
                      <a:pt x="49" y="126"/>
                    </a:lnTo>
                    <a:lnTo>
                      <a:pt x="51" y="131"/>
                    </a:lnTo>
                    <a:lnTo>
                      <a:pt x="57" y="137"/>
                    </a:lnTo>
                    <a:lnTo>
                      <a:pt x="64" y="140"/>
                    </a:lnTo>
                    <a:lnTo>
                      <a:pt x="66" y="140"/>
                    </a:lnTo>
                    <a:lnTo>
                      <a:pt x="70" y="140"/>
                    </a:lnTo>
                    <a:lnTo>
                      <a:pt x="70" y="140"/>
                    </a:lnTo>
                    <a:lnTo>
                      <a:pt x="118" y="129"/>
                    </a:lnTo>
                    <a:lnTo>
                      <a:pt x="165" y="116"/>
                    </a:lnTo>
                    <a:lnTo>
                      <a:pt x="213" y="103"/>
                    </a:lnTo>
                    <a:lnTo>
                      <a:pt x="260" y="91"/>
                    </a:lnTo>
                    <a:lnTo>
                      <a:pt x="260" y="91"/>
                    </a:lnTo>
                    <a:lnTo>
                      <a:pt x="282" y="84"/>
                    </a:lnTo>
                    <a:lnTo>
                      <a:pt x="292" y="81"/>
                    </a:lnTo>
                    <a:lnTo>
                      <a:pt x="298" y="76"/>
                    </a:lnTo>
                    <a:lnTo>
                      <a:pt x="305" y="70"/>
                    </a:lnTo>
                    <a:lnTo>
                      <a:pt x="309" y="62"/>
                    </a:lnTo>
                    <a:lnTo>
                      <a:pt x="313" y="53"/>
                    </a:lnTo>
                    <a:lnTo>
                      <a:pt x="316" y="39"/>
                    </a:lnTo>
                    <a:lnTo>
                      <a:pt x="316" y="39"/>
                    </a:lnTo>
                    <a:lnTo>
                      <a:pt x="316" y="34"/>
                    </a:lnTo>
                    <a:lnTo>
                      <a:pt x="315" y="27"/>
                    </a:lnTo>
                    <a:lnTo>
                      <a:pt x="313" y="22"/>
                    </a:lnTo>
                    <a:lnTo>
                      <a:pt x="311" y="17"/>
                    </a:lnTo>
                    <a:lnTo>
                      <a:pt x="306" y="13"/>
                    </a:lnTo>
                    <a:lnTo>
                      <a:pt x="302" y="11"/>
                    </a:lnTo>
                    <a:lnTo>
                      <a:pt x="293" y="5"/>
                    </a:lnTo>
                    <a:lnTo>
                      <a:pt x="281" y="3"/>
                    </a:lnTo>
                    <a:lnTo>
                      <a:pt x="268" y="1"/>
                    </a:lnTo>
                    <a:lnTo>
                      <a:pt x="245" y="0"/>
                    </a:lnTo>
                    <a:lnTo>
                      <a:pt x="24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43" name="Freeform 930"/>
              <p:cNvSpPr/>
              <p:nvPr/>
            </p:nvSpPr>
            <p:spPr>
              <a:xfrm>
                <a:off x="5199064" y="2624138"/>
                <a:ext cx="120650" cy="217488"/>
              </a:xfrm>
              <a:custGeom>
                <a:avLst/>
                <a:gdLst/>
                <a:ahLst/>
                <a:cxnLst>
                  <a:cxn ang="0">
                    <a:pos x="120125" y="191094"/>
                  </a:cxn>
                  <a:cxn ang="0">
                    <a:pos x="116453" y="178953"/>
                  </a:cxn>
                  <a:cxn ang="0">
                    <a:pos x="114880" y="148863"/>
                  </a:cxn>
                  <a:cxn ang="0">
                    <a:pos x="113831" y="136194"/>
                  </a:cxn>
                  <a:cxn ang="0">
                    <a:pos x="112257" y="126692"/>
                  </a:cxn>
                  <a:cxn ang="0">
                    <a:pos x="108585" y="98714"/>
                  </a:cxn>
                  <a:cxn ang="0">
                    <a:pos x="104913" y="61762"/>
                  </a:cxn>
                  <a:cxn ang="0">
                    <a:pos x="100192" y="34312"/>
                  </a:cxn>
                  <a:cxn ang="0">
                    <a:pos x="95995" y="18476"/>
                  </a:cxn>
                  <a:cxn ang="0">
                    <a:pos x="90750" y="10558"/>
                  </a:cxn>
                  <a:cxn ang="0">
                    <a:pos x="84455" y="5279"/>
                  </a:cxn>
                  <a:cxn ang="0">
                    <a:pos x="74488" y="1584"/>
                  </a:cxn>
                  <a:cxn ang="0">
                    <a:pos x="60850" y="0"/>
                  </a:cxn>
                  <a:cxn ang="0">
                    <a:pos x="52981" y="528"/>
                  </a:cxn>
                  <a:cxn ang="0">
                    <a:pos x="42490" y="2639"/>
                  </a:cxn>
                  <a:cxn ang="0">
                    <a:pos x="34621" y="7390"/>
                  </a:cxn>
                  <a:cxn ang="0">
                    <a:pos x="28327" y="13725"/>
                  </a:cxn>
                  <a:cxn ang="0">
                    <a:pos x="24130" y="21643"/>
                  </a:cxn>
                  <a:cxn ang="0">
                    <a:pos x="17835" y="39591"/>
                  </a:cxn>
                  <a:cxn ang="0">
                    <a:pos x="12590" y="58067"/>
                  </a:cxn>
                  <a:cxn ang="0">
                    <a:pos x="12065" y="67569"/>
                  </a:cxn>
                  <a:cxn ang="0">
                    <a:pos x="12590" y="96075"/>
                  </a:cxn>
                  <a:cxn ang="0">
                    <a:pos x="12065" y="104521"/>
                  </a:cxn>
                  <a:cxn ang="0">
                    <a:pos x="7868" y="122469"/>
                  </a:cxn>
                  <a:cxn ang="0">
                    <a:pos x="6295" y="131971"/>
                  </a:cxn>
                  <a:cxn ang="0">
                    <a:pos x="525" y="189510"/>
                  </a:cxn>
                  <a:cxn ang="0">
                    <a:pos x="0" y="208514"/>
                  </a:cxn>
                  <a:cxn ang="0">
                    <a:pos x="525" y="212737"/>
                  </a:cxn>
                  <a:cxn ang="0">
                    <a:pos x="6295" y="217488"/>
                  </a:cxn>
                  <a:cxn ang="0">
                    <a:pos x="12590" y="217488"/>
                  </a:cxn>
                  <a:cxn ang="0">
                    <a:pos x="18360" y="212737"/>
                  </a:cxn>
                  <a:cxn ang="0">
                    <a:pos x="18884" y="208514"/>
                  </a:cxn>
                  <a:cxn ang="0">
                    <a:pos x="18884" y="195317"/>
                  </a:cxn>
                  <a:cxn ang="0">
                    <a:pos x="23081" y="156781"/>
                  </a:cxn>
                  <a:cxn ang="0">
                    <a:pos x="30425" y="105049"/>
                  </a:cxn>
                  <a:cxn ang="0">
                    <a:pos x="31998" y="92907"/>
                  </a:cxn>
                  <a:cxn ang="0">
                    <a:pos x="33048" y="64930"/>
                  </a:cxn>
                  <a:cxn ang="0">
                    <a:pos x="36195" y="51733"/>
                  </a:cxn>
                  <a:cxn ang="0">
                    <a:pos x="39867" y="38535"/>
                  </a:cxn>
                  <a:cxn ang="0">
                    <a:pos x="46686" y="28506"/>
                  </a:cxn>
                  <a:cxn ang="0">
                    <a:pos x="56653" y="21643"/>
                  </a:cxn>
                  <a:cxn ang="0">
                    <a:pos x="70292" y="19532"/>
                  </a:cxn>
                  <a:cxn ang="0">
                    <a:pos x="71865" y="19532"/>
                  </a:cxn>
                  <a:cxn ang="0">
                    <a:pos x="76587" y="22171"/>
                  </a:cxn>
                  <a:cxn ang="0">
                    <a:pos x="80783" y="31673"/>
                  </a:cxn>
                  <a:cxn ang="0">
                    <a:pos x="83930" y="44342"/>
                  </a:cxn>
                  <a:cxn ang="0">
                    <a:pos x="86553" y="76015"/>
                  </a:cxn>
                  <a:cxn ang="0">
                    <a:pos x="88127" y="102409"/>
                  </a:cxn>
                  <a:cxn ang="0">
                    <a:pos x="88127" y="109800"/>
                  </a:cxn>
                  <a:cxn ang="0">
                    <a:pos x="93897" y="136194"/>
                  </a:cxn>
                  <a:cxn ang="0">
                    <a:pos x="99667" y="163116"/>
                  </a:cxn>
                  <a:cxn ang="0">
                    <a:pos x="99667" y="168395"/>
                  </a:cxn>
                  <a:cxn ang="0">
                    <a:pos x="100192" y="182120"/>
                  </a:cxn>
                  <a:cxn ang="0">
                    <a:pos x="100192" y="191094"/>
                  </a:cxn>
                  <a:cxn ang="0">
                    <a:pos x="102815" y="200596"/>
                  </a:cxn>
                  <a:cxn ang="0">
                    <a:pos x="104388" y="202707"/>
                  </a:cxn>
                  <a:cxn ang="0">
                    <a:pos x="107011" y="204819"/>
                  </a:cxn>
                  <a:cxn ang="0">
                    <a:pos x="112257" y="205347"/>
                  </a:cxn>
                  <a:cxn ang="0">
                    <a:pos x="118552" y="202179"/>
                  </a:cxn>
                  <a:cxn ang="0">
                    <a:pos x="120650" y="194789"/>
                  </a:cxn>
                  <a:cxn ang="0">
                    <a:pos x="120125" y="191094"/>
                  </a:cxn>
                </a:cxnLst>
                <a:rect l="0" t="0" r="0" b="0"/>
                <a:pathLst>
                  <a:path w="230" h="412">
                    <a:moveTo>
                      <a:pt x="229" y="362"/>
                    </a:moveTo>
                    <a:lnTo>
                      <a:pt x="229" y="362"/>
                    </a:lnTo>
                    <a:lnTo>
                      <a:pt x="225" y="351"/>
                    </a:lnTo>
                    <a:lnTo>
                      <a:pt x="222" y="339"/>
                    </a:lnTo>
                    <a:lnTo>
                      <a:pt x="221" y="311"/>
                    </a:lnTo>
                    <a:lnTo>
                      <a:pt x="219" y="282"/>
                    </a:lnTo>
                    <a:lnTo>
                      <a:pt x="218" y="270"/>
                    </a:lnTo>
                    <a:lnTo>
                      <a:pt x="217" y="258"/>
                    </a:lnTo>
                    <a:lnTo>
                      <a:pt x="217" y="258"/>
                    </a:lnTo>
                    <a:lnTo>
                      <a:pt x="214" y="240"/>
                    </a:lnTo>
                    <a:lnTo>
                      <a:pt x="211" y="222"/>
                    </a:lnTo>
                    <a:lnTo>
                      <a:pt x="207" y="187"/>
                    </a:lnTo>
                    <a:lnTo>
                      <a:pt x="204" y="152"/>
                    </a:lnTo>
                    <a:lnTo>
                      <a:pt x="200" y="117"/>
                    </a:lnTo>
                    <a:lnTo>
                      <a:pt x="200" y="117"/>
                    </a:lnTo>
                    <a:lnTo>
                      <a:pt x="191" y="65"/>
                    </a:lnTo>
                    <a:lnTo>
                      <a:pt x="187" y="45"/>
                    </a:lnTo>
                    <a:lnTo>
                      <a:pt x="183" y="35"/>
                    </a:lnTo>
                    <a:lnTo>
                      <a:pt x="179" y="27"/>
                    </a:lnTo>
                    <a:lnTo>
                      <a:pt x="173" y="20"/>
                    </a:lnTo>
                    <a:lnTo>
                      <a:pt x="168" y="15"/>
                    </a:lnTo>
                    <a:lnTo>
                      <a:pt x="161" y="10"/>
                    </a:lnTo>
                    <a:lnTo>
                      <a:pt x="152" y="5"/>
                    </a:lnTo>
                    <a:lnTo>
                      <a:pt x="142" y="3"/>
                    </a:lnTo>
                    <a:lnTo>
                      <a:pt x="130" y="1"/>
                    </a:lnTo>
                    <a:lnTo>
                      <a:pt x="116" y="0"/>
                    </a:lnTo>
                    <a:lnTo>
                      <a:pt x="101" y="1"/>
                    </a:lnTo>
                    <a:lnTo>
                      <a:pt x="101" y="1"/>
                    </a:lnTo>
                    <a:lnTo>
                      <a:pt x="91" y="3"/>
                    </a:lnTo>
                    <a:lnTo>
                      <a:pt x="81" y="5"/>
                    </a:lnTo>
                    <a:lnTo>
                      <a:pt x="73" y="10"/>
                    </a:lnTo>
                    <a:lnTo>
                      <a:pt x="66" y="14"/>
                    </a:lnTo>
                    <a:lnTo>
                      <a:pt x="59" y="19"/>
                    </a:lnTo>
                    <a:lnTo>
                      <a:pt x="54" y="26"/>
                    </a:lnTo>
                    <a:lnTo>
                      <a:pt x="50" y="33"/>
                    </a:lnTo>
                    <a:lnTo>
                      <a:pt x="46" y="41"/>
                    </a:lnTo>
                    <a:lnTo>
                      <a:pt x="39" y="57"/>
                    </a:lnTo>
                    <a:lnTo>
                      <a:pt x="34" y="75"/>
                    </a:lnTo>
                    <a:lnTo>
                      <a:pt x="24" y="110"/>
                    </a:lnTo>
                    <a:lnTo>
                      <a:pt x="24" y="110"/>
                    </a:lnTo>
                    <a:lnTo>
                      <a:pt x="23" y="118"/>
                    </a:lnTo>
                    <a:lnTo>
                      <a:pt x="23" y="128"/>
                    </a:lnTo>
                    <a:lnTo>
                      <a:pt x="23" y="147"/>
                    </a:lnTo>
                    <a:lnTo>
                      <a:pt x="24" y="182"/>
                    </a:lnTo>
                    <a:lnTo>
                      <a:pt x="24" y="182"/>
                    </a:lnTo>
                    <a:lnTo>
                      <a:pt x="23" y="198"/>
                    </a:lnTo>
                    <a:lnTo>
                      <a:pt x="19" y="216"/>
                    </a:lnTo>
                    <a:lnTo>
                      <a:pt x="15" y="232"/>
                    </a:lnTo>
                    <a:lnTo>
                      <a:pt x="12" y="250"/>
                    </a:lnTo>
                    <a:lnTo>
                      <a:pt x="12" y="250"/>
                    </a:lnTo>
                    <a:lnTo>
                      <a:pt x="4" y="323"/>
                    </a:lnTo>
                    <a:lnTo>
                      <a:pt x="1" y="359"/>
                    </a:lnTo>
                    <a:lnTo>
                      <a:pt x="0" y="395"/>
                    </a:lnTo>
                    <a:lnTo>
                      <a:pt x="0" y="395"/>
                    </a:lnTo>
                    <a:lnTo>
                      <a:pt x="0" y="399"/>
                    </a:lnTo>
                    <a:lnTo>
                      <a:pt x="1" y="403"/>
                    </a:lnTo>
                    <a:lnTo>
                      <a:pt x="5" y="408"/>
                    </a:lnTo>
                    <a:lnTo>
                      <a:pt x="12" y="412"/>
                    </a:lnTo>
                    <a:lnTo>
                      <a:pt x="17" y="412"/>
                    </a:lnTo>
                    <a:lnTo>
                      <a:pt x="24" y="412"/>
                    </a:lnTo>
                    <a:lnTo>
                      <a:pt x="31" y="408"/>
                    </a:lnTo>
                    <a:lnTo>
                      <a:pt x="35" y="403"/>
                    </a:lnTo>
                    <a:lnTo>
                      <a:pt x="36" y="399"/>
                    </a:lnTo>
                    <a:lnTo>
                      <a:pt x="36" y="395"/>
                    </a:lnTo>
                    <a:lnTo>
                      <a:pt x="36" y="395"/>
                    </a:lnTo>
                    <a:lnTo>
                      <a:pt x="36" y="370"/>
                    </a:lnTo>
                    <a:lnTo>
                      <a:pt x="39" y="346"/>
                    </a:lnTo>
                    <a:lnTo>
                      <a:pt x="44" y="297"/>
                    </a:lnTo>
                    <a:lnTo>
                      <a:pt x="53" y="248"/>
                    </a:lnTo>
                    <a:lnTo>
                      <a:pt x="58" y="199"/>
                    </a:lnTo>
                    <a:lnTo>
                      <a:pt x="58" y="199"/>
                    </a:lnTo>
                    <a:lnTo>
                      <a:pt x="61" y="176"/>
                    </a:lnTo>
                    <a:lnTo>
                      <a:pt x="62" y="151"/>
                    </a:lnTo>
                    <a:lnTo>
                      <a:pt x="63" y="123"/>
                    </a:lnTo>
                    <a:lnTo>
                      <a:pt x="66" y="110"/>
                    </a:lnTo>
                    <a:lnTo>
                      <a:pt x="69" y="98"/>
                    </a:lnTo>
                    <a:lnTo>
                      <a:pt x="72" y="85"/>
                    </a:lnTo>
                    <a:lnTo>
                      <a:pt x="76" y="73"/>
                    </a:lnTo>
                    <a:lnTo>
                      <a:pt x="82" y="64"/>
                    </a:lnTo>
                    <a:lnTo>
                      <a:pt x="89" y="54"/>
                    </a:lnTo>
                    <a:lnTo>
                      <a:pt x="97" y="46"/>
                    </a:lnTo>
                    <a:lnTo>
                      <a:pt x="108" y="41"/>
                    </a:lnTo>
                    <a:lnTo>
                      <a:pt x="119" y="38"/>
                    </a:lnTo>
                    <a:lnTo>
                      <a:pt x="134" y="37"/>
                    </a:lnTo>
                    <a:lnTo>
                      <a:pt x="134" y="37"/>
                    </a:lnTo>
                    <a:lnTo>
                      <a:pt x="137" y="37"/>
                    </a:lnTo>
                    <a:lnTo>
                      <a:pt x="141" y="38"/>
                    </a:lnTo>
                    <a:lnTo>
                      <a:pt x="146" y="42"/>
                    </a:lnTo>
                    <a:lnTo>
                      <a:pt x="150" y="50"/>
                    </a:lnTo>
                    <a:lnTo>
                      <a:pt x="154" y="60"/>
                    </a:lnTo>
                    <a:lnTo>
                      <a:pt x="157" y="72"/>
                    </a:lnTo>
                    <a:lnTo>
                      <a:pt x="160" y="84"/>
                    </a:lnTo>
                    <a:lnTo>
                      <a:pt x="164" y="114"/>
                    </a:lnTo>
                    <a:lnTo>
                      <a:pt x="165" y="144"/>
                    </a:lnTo>
                    <a:lnTo>
                      <a:pt x="166" y="172"/>
                    </a:lnTo>
                    <a:lnTo>
                      <a:pt x="168" y="194"/>
                    </a:lnTo>
                    <a:lnTo>
                      <a:pt x="168" y="208"/>
                    </a:lnTo>
                    <a:lnTo>
                      <a:pt x="168" y="208"/>
                    </a:lnTo>
                    <a:lnTo>
                      <a:pt x="173" y="233"/>
                    </a:lnTo>
                    <a:lnTo>
                      <a:pt x="179" y="258"/>
                    </a:lnTo>
                    <a:lnTo>
                      <a:pt x="184" y="284"/>
                    </a:lnTo>
                    <a:lnTo>
                      <a:pt x="190" y="309"/>
                    </a:lnTo>
                    <a:lnTo>
                      <a:pt x="190" y="309"/>
                    </a:lnTo>
                    <a:lnTo>
                      <a:pt x="190" y="319"/>
                    </a:lnTo>
                    <a:lnTo>
                      <a:pt x="191" y="327"/>
                    </a:lnTo>
                    <a:lnTo>
                      <a:pt x="191" y="345"/>
                    </a:lnTo>
                    <a:lnTo>
                      <a:pt x="191" y="354"/>
                    </a:lnTo>
                    <a:lnTo>
                      <a:pt x="191" y="362"/>
                    </a:lnTo>
                    <a:lnTo>
                      <a:pt x="194" y="372"/>
                    </a:lnTo>
                    <a:lnTo>
                      <a:pt x="196" y="380"/>
                    </a:lnTo>
                    <a:lnTo>
                      <a:pt x="196" y="380"/>
                    </a:lnTo>
                    <a:lnTo>
                      <a:pt x="199" y="384"/>
                    </a:lnTo>
                    <a:lnTo>
                      <a:pt x="202" y="387"/>
                    </a:lnTo>
                    <a:lnTo>
                      <a:pt x="204" y="388"/>
                    </a:lnTo>
                    <a:lnTo>
                      <a:pt x="207" y="389"/>
                    </a:lnTo>
                    <a:lnTo>
                      <a:pt x="214" y="389"/>
                    </a:lnTo>
                    <a:lnTo>
                      <a:pt x="221" y="387"/>
                    </a:lnTo>
                    <a:lnTo>
                      <a:pt x="226" y="383"/>
                    </a:lnTo>
                    <a:lnTo>
                      <a:pt x="229" y="377"/>
                    </a:lnTo>
                    <a:lnTo>
                      <a:pt x="230" y="369"/>
                    </a:lnTo>
                    <a:lnTo>
                      <a:pt x="230" y="366"/>
                    </a:lnTo>
                    <a:lnTo>
                      <a:pt x="229" y="362"/>
                    </a:lnTo>
                    <a:lnTo>
                      <a:pt x="229" y="3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44" name="Freeform 931"/>
              <p:cNvSpPr>
                <a:spLocks noEditPoints="1"/>
              </p:cNvSpPr>
              <p:nvPr/>
            </p:nvSpPr>
            <p:spPr>
              <a:xfrm>
                <a:off x="4710114" y="3254376"/>
                <a:ext cx="233363" cy="223838"/>
              </a:xfrm>
              <a:custGeom>
                <a:avLst/>
                <a:gdLst/>
                <a:ahLst/>
                <a:cxnLst>
                  <a:cxn ang="0">
                    <a:pos x="120650" y="3183"/>
                  </a:cxn>
                  <a:cxn ang="0">
                    <a:pos x="114300" y="0"/>
                  </a:cxn>
                  <a:cxn ang="0">
                    <a:pos x="92075" y="2122"/>
                  </a:cxn>
                  <a:cxn ang="0">
                    <a:pos x="61913" y="11669"/>
                  </a:cxn>
                  <a:cxn ang="0">
                    <a:pos x="35983" y="28112"/>
                  </a:cxn>
                  <a:cxn ang="0">
                    <a:pos x="15875" y="51451"/>
                  </a:cxn>
                  <a:cxn ang="0">
                    <a:pos x="4233" y="80624"/>
                  </a:cxn>
                  <a:cxn ang="0">
                    <a:pos x="1588" y="102902"/>
                  </a:cxn>
                  <a:cxn ang="0">
                    <a:pos x="0" y="146396"/>
                  </a:cxn>
                  <a:cxn ang="0">
                    <a:pos x="4233" y="165492"/>
                  </a:cxn>
                  <a:cxn ang="0">
                    <a:pos x="12700" y="179813"/>
                  </a:cxn>
                  <a:cxn ang="0">
                    <a:pos x="27517" y="195195"/>
                  </a:cxn>
                  <a:cxn ang="0">
                    <a:pos x="60325" y="215882"/>
                  </a:cxn>
                  <a:cxn ang="0">
                    <a:pos x="97896" y="223838"/>
                  </a:cxn>
                  <a:cxn ang="0">
                    <a:pos x="134938" y="221716"/>
                  </a:cxn>
                  <a:cxn ang="0">
                    <a:pos x="167217" y="215351"/>
                  </a:cxn>
                  <a:cxn ang="0">
                    <a:pos x="196850" y="197847"/>
                  </a:cxn>
                  <a:cxn ang="0">
                    <a:pos x="211667" y="182465"/>
                  </a:cxn>
                  <a:cxn ang="0">
                    <a:pos x="225425" y="154353"/>
                  </a:cxn>
                  <a:cxn ang="0">
                    <a:pos x="231775" y="123058"/>
                  </a:cxn>
                  <a:cxn ang="0">
                    <a:pos x="232834" y="98128"/>
                  </a:cxn>
                  <a:cxn ang="0">
                    <a:pos x="223309" y="65772"/>
                  </a:cxn>
                  <a:cxn ang="0">
                    <a:pos x="204788" y="39782"/>
                  </a:cxn>
                  <a:cxn ang="0">
                    <a:pos x="177271" y="20156"/>
                  </a:cxn>
                  <a:cxn ang="0">
                    <a:pos x="144992" y="7956"/>
                  </a:cxn>
                  <a:cxn ang="0">
                    <a:pos x="122238" y="4774"/>
                  </a:cxn>
                  <a:cxn ang="0">
                    <a:pos x="104246" y="203682"/>
                  </a:cxn>
                  <a:cxn ang="0">
                    <a:pos x="76729" y="201030"/>
                  </a:cxn>
                  <a:cxn ang="0">
                    <a:pos x="49742" y="188830"/>
                  </a:cxn>
                  <a:cxn ang="0">
                    <a:pos x="40217" y="181404"/>
                  </a:cxn>
                  <a:cxn ang="0">
                    <a:pos x="29633" y="168674"/>
                  </a:cxn>
                  <a:cxn ang="0">
                    <a:pos x="22754" y="154883"/>
                  </a:cxn>
                  <a:cxn ang="0">
                    <a:pos x="19579" y="123058"/>
                  </a:cxn>
                  <a:cxn ang="0">
                    <a:pos x="22225" y="90172"/>
                  </a:cxn>
                  <a:cxn ang="0">
                    <a:pos x="30163" y="63651"/>
                  </a:cxn>
                  <a:cxn ang="0">
                    <a:pos x="50800" y="40312"/>
                  </a:cxn>
                  <a:cxn ang="0">
                    <a:pos x="62971" y="32356"/>
                  </a:cxn>
                  <a:cxn ang="0">
                    <a:pos x="82550" y="24399"/>
                  </a:cxn>
                  <a:cxn ang="0">
                    <a:pos x="103188" y="20156"/>
                  </a:cxn>
                  <a:cxn ang="0">
                    <a:pos x="110067" y="23339"/>
                  </a:cxn>
                  <a:cxn ang="0">
                    <a:pos x="129117" y="24399"/>
                  </a:cxn>
                  <a:cxn ang="0">
                    <a:pos x="158221" y="31825"/>
                  </a:cxn>
                  <a:cxn ang="0">
                    <a:pos x="182563" y="45616"/>
                  </a:cxn>
                  <a:cxn ang="0">
                    <a:pos x="201613" y="65772"/>
                  </a:cxn>
                  <a:cxn ang="0">
                    <a:pos x="212725" y="91763"/>
                  </a:cxn>
                  <a:cxn ang="0">
                    <a:pos x="213784" y="112449"/>
                  </a:cxn>
                  <a:cxn ang="0">
                    <a:pos x="209550" y="140031"/>
                  </a:cxn>
                  <a:cxn ang="0">
                    <a:pos x="198967" y="163370"/>
                  </a:cxn>
                  <a:cxn ang="0">
                    <a:pos x="181505" y="182996"/>
                  </a:cxn>
                  <a:cxn ang="0">
                    <a:pos x="160338" y="196786"/>
                  </a:cxn>
                  <a:cxn ang="0">
                    <a:pos x="133350" y="203152"/>
                  </a:cxn>
                </a:cxnLst>
                <a:rect l="0" t="0" r="0" b="0"/>
                <a:pathLst>
                  <a:path w="441" h="422">
                    <a:moveTo>
                      <a:pt x="231" y="9"/>
                    </a:moveTo>
                    <a:lnTo>
                      <a:pt x="231" y="9"/>
                    </a:lnTo>
                    <a:lnTo>
                      <a:pt x="228" y="6"/>
                    </a:lnTo>
                    <a:lnTo>
                      <a:pt x="225" y="3"/>
                    </a:lnTo>
                    <a:lnTo>
                      <a:pt x="221" y="2"/>
                    </a:lnTo>
                    <a:lnTo>
                      <a:pt x="216" y="0"/>
                    </a:lnTo>
                    <a:lnTo>
                      <a:pt x="216" y="0"/>
                    </a:lnTo>
                    <a:lnTo>
                      <a:pt x="195" y="2"/>
                    </a:lnTo>
                    <a:lnTo>
                      <a:pt x="174" y="4"/>
                    </a:lnTo>
                    <a:lnTo>
                      <a:pt x="155" y="9"/>
                    </a:lnTo>
                    <a:lnTo>
                      <a:pt x="134" y="15"/>
                    </a:lnTo>
                    <a:lnTo>
                      <a:pt x="117" y="22"/>
                    </a:lnTo>
                    <a:lnTo>
                      <a:pt x="99" y="32"/>
                    </a:lnTo>
                    <a:lnTo>
                      <a:pt x="83" y="41"/>
                    </a:lnTo>
                    <a:lnTo>
                      <a:pt x="68" y="53"/>
                    </a:lnTo>
                    <a:lnTo>
                      <a:pt x="53" y="67"/>
                    </a:lnTo>
                    <a:lnTo>
                      <a:pt x="41" y="82"/>
                    </a:lnTo>
                    <a:lnTo>
                      <a:pt x="30" y="97"/>
                    </a:lnTo>
                    <a:lnTo>
                      <a:pt x="20" y="114"/>
                    </a:lnTo>
                    <a:lnTo>
                      <a:pt x="14" y="132"/>
                    </a:lnTo>
                    <a:lnTo>
                      <a:pt x="8" y="152"/>
                    </a:lnTo>
                    <a:lnTo>
                      <a:pt x="4" y="173"/>
                    </a:lnTo>
                    <a:lnTo>
                      <a:pt x="3" y="194"/>
                    </a:lnTo>
                    <a:lnTo>
                      <a:pt x="3" y="194"/>
                    </a:lnTo>
                    <a:lnTo>
                      <a:pt x="0" y="236"/>
                    </a:lnTo>
                    <a:lnTo>
                      <a:pt x="0" y="255"/>
                    </a:lnTo>
                    <a:lnTo>
                      <a:pt x="0" y="276"/>
                    </a:lnTo>
                    <a:lnTo>
                      <a:pt x="3" y="293"/>
                    </a:lnTo>
                    <a:lnTo>
                      <a:pt x="5" y="303"/>
                    </a:lnTo>
                    <a:lnTo>
                      <a:pt x="8" y="312"/>
                    </a:lnTo>
                    <a:lnTo>
                      <a:pt x="12" y="321"/>
                    </a:lnTo>
                    <a:lnTo>
                      <a:pt x="18" y="330"/>
                    </a:lnTo>
                    <a:lnTo>
                      <a:pt x="24" y="339"/>
                    </a:lnTo>
                    <a:lnTo>
                      <a:pt x="33" y="349"/>
                    </a:lnTo>
                    <a:lnTo>
                      <a:pt x="33" y="349"/>
                    </a:lnTo>
                    <a:lnTo>
                      <a:pt x="52" y="368"/>
                    </a:lnTo>
                    <a:lnTo>
                      <a:pt x="71" y="384"/>
                    </a:lnTo>
                    <a:lnTo>
                      <a:pt x="92" y="396"/>
                    </a:lnTo>
                    <a:lnTo>
                      <a:pt x="114" y="407"/>
                    </a:lnTo>
                    <a:lnTo>
                      <a:pt x="136" y="415"/>
                    </a:lnTo>
                    <a:lnTo>
                      <a:pt x="160" y="420"/>
                    </a:lnTo>
                    <a:lnTo>
                      <a:pt x="185" y="422"/>
                    </a:lnTo>
                    <a:lnTo>
                      <a:pt x="212" y="422"/>
                    </a:lnTo>
                    <a:lnTo>
                      <a:pt x="212" y="422"/>
                    </a:lnTo>
                    <a:lnTo>
                      <a:pt x="255" y="418"/>
                    </a:lnTo>
                    <a:lnTo>
                      <a:pt x="275" y="415"/>
                    </a:lnTo>
                    <a:lnTo>
                      <a:pt x="296" y="411"/>
                    </a:lnTo>
                    <a:lnTo>
                      <a:pt x="316" y="406"/>
                    </a:lnTo>
                    <a:lnTo>
                      <a:pt x="335" y="398"/>
                    </a:lnTo>
                    <a:lnTo>
                      <a:pt x="354" y="387"/>
                    </a:lnTo>
                    <a:lnTo>
                      <a:pt x="372" y="373"/>
                    </a:lnTo>
                    <a:lnTo>
                      <a:pt x="372" y="373"/>
                    </a:lnTo>
                    <a:lnTo>
                      <a:pt x="388" y="358"/>
                    </a:lnTo>
                    <a:lnTo>
                      <a:pt x="400" y="344"/>
                    </a:lnTo>
                    <a:lnTo>
                      <a:pt x="411" y="327"/>
                    </a:lnTo>
                    <a:lnTo>
                      <a:pt x="421" y="310"/>
                    </a:lnTo>
                    <a:lnTo>
                      <a:pt x="426" y="291"/>
                    </a:lnTo>
                    <a:lnTo>
                      <a:pt x="431" y="272"/>
                    </a:lnTo>
                    <a:lnTo>
                      <a:pt x="436" y="253"/>
                    </a:lnTo>
                    <a:lnTo>
                      <a:pt x="438" y="232"/>
                    </a:lnTo>
                    <a:lnTo>
                      <a:pt x="438" y="232"/>
                    </a:lnTo>
                    <a:lnTo>
                      <a:pt x="441" y="208"/>
                    </a:lnTo>
                    <a:lnTo>
                      <a:pt x="440" y="185"/>
                    </a:lnTo>
                    <a:lnTo>
                      <a:pt x="437" y="163"/>
                    </a:lnTo>
                    <a:lnTo>
                      <a:pt x="430" y="143"/>
                    </a:lnTo>
                    <a:lnTo>
                      <a:pt x="422" y="124"/>
                    </a:lnTo>
                    <a:lnTo>
                      <a:pt x="412" y="106"/>
                    </a:lnTo>
                    <a:lnTo>
                      <a:pt x="400" y="90"/>
                    </a:lnTo>
                    <a:lnTo>
                      <a:pt x="387" y="75"/>
                    </a:lnTo>
                    <a:lnTo>
                      <a:pt x="370" y="60"/>
                    </a:lnTo>
                    <a:lnTo>
                      <a:pt x="354" y="48"/>
                    </a:lnTo>
                    <a:lnTo>
                      <a:pt x="335" y="38"/>
                    </a:lnTo>
                    <a:lnTo>
                      <a:pt x="316" y="29"/>
                    </a:lnTo>
                    <a:lnTo>
                      <a:pt x="296" y="21"/>
                    </a:lnTo>
                    <a:lnTo>
                      <a:pt x="274" y="15"/>
                    </a:lnTo>
                    <a:lnTo>
                      <a:pt x="252" y="11"/>
                    </a:lnTo>
                    <a:lnTo>
                      <a:pt x="231" y="9"/>
                    </a:lnTo>
                    <a:lnTo>
                      <a:pt x="231" y="9"/>
                    </a:lnTo>
                    <a:close/>
                    <a:moveTo>
                      <a:pt x="235" y="384"/>
                    </a:moveTo>
                    <a:lnTo>
                      <a:pt x="235" y="384"/>
                    </a:lnTo>
                    <a:lnTo>
                      <a:pt x="197" y="384"/>
                    </a:lnTo>
                    <a:lnTo>
                      <a:pt x="179" y="384"/>
                    </a:lnTo>
                    <a:lnTo>
                      <a:pt x="161" y="382"/>
                    </a:lnTo>
                    <a:lnTo>
                      <a:pt x="145" y="379"/>
                    </a:lnTo>
                    <a:lnTo>
                      <a:pt x="129" y="373"/>
                    </a:lnTo>
                    <a:lnTo>
                      <a:pt x="111" y="365"/>
                    </a:lnTo>
                    <a:lnTo>
                      <a:pt x="94" y="356"/>
                    </a:lnTo>
                    <a:lnTo>
                      <a:pt x="94" y="356"/>
                    </a:lnTo>
                    <a:lnTo>
                      <a:pt x="84" y="349"/>
                    </a:lnTo>
                    <a:lnTo>
                      <a:pt x="76" y="342"/>
                    </a:lnTo>
                    <a:lnTo>
                      <a:pt x="68" y="334"/>
                    </a:lnTo>
                    <a:lnTo>
                      <a:pt x="61" y="326"/>
                    </a:lnTo>
                    <a:lnTo>
                      <a:pt x="56" y="318"/>
                    </a:lnTo>
                    <a:lnTo>
                      <a:pt x="50" y="310"/>
                    </a:lnTo>
                    <a:lnTo>
                      <a:pt x="46" y="302"/>
                    </a:lnTo>
                    <a:lnTo>
                      <a:pt x="43" y="292"/>
                    </a:lnTo>
                    <a:lnTo>
                      <a:pt x="38" y="273"/>
                    </a:lnTo>
                    <a:lnTo>
                      <a:pt x="37" y="253"/>
                    </a:lnTo>
                    <a:lnTo>
                      <a:pt x="37" y="232"/>
                    </a:lnTo>
                    <a:lnTo>
                      <a:pt x="38" y="209"/>
                    </a:lnTo>
                    <a:lnTo>
                      <a:pt x="38" y="209"/>
                    </a:lnTo>
                    <a:lnTo>
                      <a:pt x="42" y="170"/>
                    </a:lnTo>
                    <a:lnTo>
                      <a:pt x="46" y="152"/>
                    </a:lnTo>
                    <a:lnTo>
                      <a:pt x="50" y="136"/>
                    </a:lnTo>
                    <a:lnTo>
                      <a:pt x="57" y="120"/>
                    </a:lnTo>
                    <a:lnTo>
                      <a:pt x="67" y="105"/>
                    </a:lnTo>
                    <a:lnTo>
                      <a:pt x="80" y="90"/>
                    </a:lnTo>
                    <a:lnTo>
                      <a:pt x="96" y="76"/>
                    </a:lnTo>
                    <a:lnTo>
                      <a:pt x="96" y="76"/>
                    </a:lnTo>
                    <a:lnTo>
                      <a:pt x="107" y="68"/>
                    </a:lnTo>
                    <a:lnTo>
                      <a:pt x="119" y="61"/>
                    </a:lnTo>
                    <a:lnTo>
                      <a:pt x="132" y="56"/>
                    </a:lnTo>
                    <a:lnTo>
                      <a:pt x="144" y="51"/>
                    </a:lnTo>
                    <a:lnTo>
                      <a:pt x="156" y="46"/>
                    </a:lnTo>
                    <a:lnTo>
                      <a:pt x="168" y="42"/>
                    </a:lnTo>
                    <a:lnTo>
                      <a:pt x="182" y="40"/>
                    </a:lnTo>
                    <a:lnTo>
                      <a:pt x="195" y="38"/>
                    </a:lnTo>
                    <a:lnTo>
                      <a:pt x="195" y="38"/>
                    </a:lnTo>
                    <a:lnTo>
                      <a:pt x="201" y="42"/>
                    </a:lnTo>
                    <a:lnTo>
                      <a:pt x="208" y="44"/>
                    </a:lnTo>
                    <a:lnTo>
                      <a:pt x="208" y="44"/>
                    </a:lnTo>
                    <a:lnTo>
                      <a:pt x="227" y="44"/>
                    </a:lnTo>
                    <a:lnTo>
                      <a:pt x="244" y="46"/>
                    </a:lnTo>
                    <a:lnTo>
                      <a:pt x="263" y="49"/>
                    </a:lnTo>
                    <a:lnTo>
                      <a:pt x="281" y="55"/>
                    </a:lnTo>
                    <a:lnTo>
                      <a:pt x="299" y="60"/>
                    </a:lnTo>
                    <a:lnTo>
                      <a:pt x="315" y="68"/>
                    </a:lnTo>
                    <a:lnTo>
                      <a:pt x="331" y="76"/>
                    </a:lnTo>
                    <a:lnTo>
                      <a:pt x="345" y="86"/>
                    </a:lnTo>
                    <a:lnTo>
                      <a:pt x="358" y="98"/>
                    </a:lnTo>
                    <a:lnTo>
                      <a:pt x="370" y="110"/>
                    </a:lnTo>
                    <a:lnTo>
                      <a:pt x="381" y="124"/>
                    </a:lnTo>
                    <a:lnTo>
                      <a:pt x="389" y="139"/>
                    </a:lnTo>
                    <a:lnTo>
                      <a:pt x="398" y="155"/>
                    </a:lnTo>
                    <a:lnTo>
                      <a:pt x="402" y="173"/>
                    </a:lnTo>
                    <a:lnTo>
                      <a:pt x="404" y="192"/>
                    </a:lnTo>
                    <a:lnTo>
                      <a:pt x="404" y="212"/>
                    </a:lnTo>
                    <a:lnTo>
                      <a:pt x="404" y="212"/>
                    </a:lnTo>
                    <a:lnTo>
                      <a:pt x="403" y="230"/>
                    </a:lnTo>
                    <a:lnTo>
                      <a:pt x="400" y="247"/>
                    </a:lnTo>
                    <a:lnTo>
                      <a:pt x="396" y="264"/>
                    </a:lnTo>
                    <a:lnTo>
                      <a:pt x="391" y="278"/>
                    </a:lnTo>
                    <a:lnTo>
                      <a:pt x="384" y="293"/>
                    </a:lnTo>
                    <a:lnTo>
                      <a:pt x="376" y="308"/>
                    </a:lnTo>
                    <a:lnTo>
                      <a:pt x="366" y="322"/>
                    </a:lnTo>
                    <a:lnTo>
                      <a:pt x="356" y="334"/>
                    </a:lnTo>
                    <a:lnTo>
                      <a:pt x="343" y="345"/>
                    </a:lnTo>
                    <a:lnTo>
                      <a:pt x="331" y="354"/>
                    </a:lnTo>
                    <a:lnTo>
                      <a:pt x="318" y="363"/>
                    </a:lnTo>
                    <a:lnTo>
                      <a:pt x="303" y="371"/>
                    </a:lnTo>
                    <a:lnTo>
                      <a:pt x="286" y="376"/>
                    </a:lnTo>
                    <a:lnTo>
                      <a:pt x="270" y="380"/>
                    </a:lnTo>
                    <a:lnTo>
                      <a:pt x="252" y="383"/>
                    </a:lnTo>
                    <a:lnTo>
                      <a:pt x="235" y="384"/>
                    </a:lnTo>
                    <a:lnTo>
                      <a:pt x="235" y="3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45" name="Freeform 932"/>
              <p:cNvSpPr>
                <a:spLocks noEditPoints="1"/>
              </p:cNvSpPr>
              <p:nvPr/>
            </p:nvSpPr>
            <p:spPr>
              <a:xfrm>
                <a:off x="4756152" y="3297238"/>
                <a:ext cx="139700" cy="141288"/>
              </a:xfrm>
              <a:custGeom>
                <a:avLst/>
                <a:gdLst/>
                <a:ahLst/>
                <a:cxnLst>
                  <a:cxn ang="0">
                    <a:pos x="122637" y="22060"/>
                  </a:cxn>
                  <a:cxn ang="0">
                    <a:pos x="110907" y="11555"/>
                  </a:cxn>
                  <a:cxn ang="0">
                    <a:pos x="96510" y="3677"/>
                  </a:cxn>
                  <a:cxn ang="0">
                    <a:pos x="88512" y="1050"/>
                  </a:cxn>
                  <a:cxn ang="0">
                    <a:pos x="78915" y="0"/>
                  </a:cxn>
                  <a:cxn ang="0">
                    <a:pos x="78381" y="0"/>
                  </a:cxn>
                  <a:cxn ang="0">
                    <a:pos x="60252" y="1576"/>
                  </a:cxn>
                  <a:cxn ang="0">
                    <a:pos x="36791" y="5252"/>
                  </a:cxn>
                  <a:cxn ang="0">
                    <a:pos x="21328" y="15232"/>
                  </a:cxn>
                  <a:cxn ang="0">
                    <a:pos x="13863" y="25736"/>
                  </a:cxn>
                  <a:cxn ang="0">
                    <a:pos x="3199" y="53574"/>
                  </a:cxn>
                  <a:cxn ang="0">
                    <a:pos x="1066" y="66705"/>
                  </a:cxn>
                  <a:cxn ang="0">
                    <a:pos x="0" y="93492"/>
                  </a:cxn>
                  <a:cxn ang="0">
                    <a:pos x="5865" y="113451"/>
                  </a:cxn>
                  <a:cxn ang="0">
                    <a:pos x="14397" y="123955"/>
                  </a:cxn>
                  <a:cxn ang="0">
                    <a:pos x="34658" y="135510"/>
                  </a:cxn>
                  <a:cxn ang="0">
                    <a:pos x="65051" y="140763"/>
                  </a:cxn>
                  <a:cxn ang="0">
                    <a:pos x="86379" y="141288"/>
                  </a:cxn>
                  <a:cxn ang="0">
                    <a:pos x="105042" y="137086"/>
                  </a:cxn>
                  <a:cxn ang="0">
                    <a:pos x="117305" y="129208"/>
                  </a:cxn>
                  <a:cxn ang="0">
                    <a:pos x="129036" y="113976"/>
                  </a:cxn>
                  <a:cxn ang="0">
                    <a:pos x="134901" y="95593"/>
                  </a:cxn>
                  <a:cxn ang="0">
                    <a:pos x="137034" y="83512"/>
                  </a:cxn>
                  <a:cxn ang="0">
                    <a:pos x="139167" y="61452"/>
                  </a:cxn>
                  <a:cxn ang="0">
                    <a:pos x="139167" y="50948"/>
                  </a:cxn>
                  <a:cxn ang="0">
                    <a:pos x="129569" y="33615"/>
                  </a:cxn>
                  <a:cxn ang="0">
                    <a:pos x="117305" y="67230"/>
                  </a:cxn>
                  <a:cxn ang="0">
                    <a:pos x="115173" y="89290"/>
                  </a:cxn>
                  <a:cxn ang="0">
                    <a:pos x="108774" y="107673"/>
                  </a:cxn>
                  <a:cxn ang="0">
                    <a:pos x="98643" y="117127"/>
                  </a:cxn>
                  <a:cxn ang="0">
                    <a:pos x="84247" y="121854"/>
                  </a:cxn>
                  <a:cxn ang="0">
                    <a:pos x="70916" y="121854"/>
                  </a:cxn>
                  <a:cxn ang="0">
                    <a:pos x="42123" y="117127"/>
                  </a:cxn>
                  <a:cxn ang="0">
                    <a:pos x="26660" y="109249"/>
                  </a:cxn>
                  <a:cxn ang="0">
                    <a:pos x="23461" y="105572"/>
                  </a:cxn>
                  <a:cxn ang="0">
                    <a:pos x="19195" y="87189"/>
                  </a:cxn>
                  <a:cxn ang="0">
                    <a:pos x="20262" y="67755"/>
                  </a:cxn>
                  <a:cxn ang="0">
                    <a:pos x="26660" y="47796"/>
                  </a:cxn>
                  <a:cxn ang="0">
                    <a:pos x="31992" y="33090"/>
                  </a:cxn>
                  <a:cxn ang="0">
                    <a:pos x="38924" y="25736"/>
                  </a:cxn>
                  <a:cxn ang="0">
                    <a:pos x="58653" y="21009"/>
                  </a:cxn>
                  <a:cxn ang="0">
                    <a:pos x="78915" y="19434"/>
                  </a:cxn>
                  <a:cxn ang="0">
                    <a:pos x="96510" y="25211"/>
                  </a:cxn>
                  <a:cxn ang="0">
                    <a:pos x="108774" y="37817"/>
                  </a:cxn>
                  <a:cxn ang="0">
                    <a:pos x="117839" y="53574"/>
                  </a:cxn>
                  <a:cxn ang="0">
                    <a:pos x="117305" y="61452"/>
                  </a:cxn>
                </a:cxnLst>
                <a:rect l="0" t="0" r="0" b="0"/>
                <a:pathLst>
                  <a:path w="262" h="269">
                    <a:moveTo>
                      <a:pt x="235" y="52"/>
                    </a:moveTo>
                    <a:lnTo>
                      <a:pt x="235" y="52"/>
                    </a:lnTo>
                    <a:lnTo>
                      <a:pt x="230" y="42"/>
                    </a:lnTo>
                    <a:lnTo>
                      <a:pt x="223" y="36"/>
                    </a:lnTo>
                    <a:lnTo>
                      <a:pt x="216" y="28"/>
                    </a:lnTo>
                    <a:lnTo>
                      <a:pt x="208" y="22"/>
                    </a:lnTo>
                    <a:lnTo>
                      <a:pt x="200" y="17"/>
                    </a:lnTo>
                    <a:lnTo>
                      <a:pt x="190" y="11"/>
                    </a:lnTo>
                    <a:lnTo>
                      <a:pt x="181" y="7"/>
                    </a:lnTo>
                    <a:lnTo>
                      <a:pt x="171" y="4"/>
                    </a:lnTo>
                    <a:lnTo>
                      <a:pt x="171" y="4"/>
                    </a:lnTo>
                    <a:lnTo>
                      <a:pt x="166" y="2"/>
                    </a:lnTo>
                    <a:lnTo>
                      <a:pt x="159" y="0"/>
                    </a:lnTo>
                    <a:lnTo>
                      <a:pt x="159" y="0"/>
                    </a:lnTo>
                    <a:lnTo>
                      <a:pt x="148" y="0"/>
                    </a:lnTo>
                    <a:lnTo>
                      <a:pt x="148" y="0"/>
                    </a:lnTo>
                    <a:lnTo>
                      <a:pt x="147" y="0"/>
                    </a:lnTo>
                    <a:lnTo>
                      <a:pt x="147" y="0"/>
                    </a:lnTo>
                    <a:lnTo>
                      <a:pt x="140" y="0"/>
                    </a:lnTo>
                    <a:lnTo>
                      <a:pt x="140" y="0"/>
                    </a:lnTo>
                    <a:lnTo>
                      <a:pt x="113" y="3"/>
                    </a:lnTo>
                    <a:lnTo>
                      <a:pt x="98" y="4"/>
                    </a:lnTo>
                    <a:lnTo>
                      <a:pt x="83" y="7"/>
                    </a:lnTo>
                    <a:lnTo>
                      <a:pt x="69" y="10"/>
                    </a:lnTo>
                    <a:lnTo>
                      <a:pt x="57" y="15"/>
                    </a:lnTo>
                    <a:lnTo>
                      <a:pt x="48" y="21"/>
                    </a:lnTo>
                    <a:lnTo>
                      <a:pt x="40" y="29"/>
                    </a:lnTo>
                    <a:lnTo>
                      <a:pt x="40" y="29"/>
                    </a:lnTo>
                    <a:lnTo>
                      <a:pt x="33" y="38"/>
                    </a:lnTo>
                    <a:lnTo>
                      <a:pt x="26" y="49"/>
                    </a:lnTo>
                    <a:lnTo>
                      <a:pt x="21" y="63"/>
                    </a:lnTo>
                    <a:lnTo>
                      <a:pt x="15" y="75"/>
                    </a:lnTo>
                    <a:lnTo>
                      <a:pt x="6" y="102"/>
                    </a:lnTo>
                    <a:lnTo>
                      <a:pt x="3" y="116"/>
                    </a:lnTo>
                    <a:lnTo>
                      <a:pt x="2" y="127"/>
                    </a:lnTo>
                    <a:lnTo>
                      <a:pt x="2" y="127"/>
                    </a:lnTo>
                    <a:lnTo>
                      <a:pt x="0" y="152"/>
                    </a:lnTo>
                    <a:lnTo>
                      <a:pt x="0" y="166"/>
                    </a:lnTo>
                    <a:lnTo>
                      <a:pt x="0" y="178"/>
                    </a:lnTo>
                    <a:lnTo>
                      <a:pt x="3" y="192"/>
                    </a:lnTo>
                    <a:lnTo>
                      <a:pt x="7" y="204"/>
                    </a:lnTo>
                    <a:lnTo>
                      <a:pt x="11" y="216"/>
                    </a:lnTo>
                    <a:lnTo>
                      <a:pt x="18" y="227"/>
                    </a:lnTo>
                    <a:lnTo>
                      <a:pt x="18" y="227"/>
                    </a:lnTo>
                    <a:lnTo>
                      <a:pt x="27" y="236"/>
                    </a:lnTo>
                    <a:lnTo>
                      <a:pt x="40" y="246"/>
                    </a:lnTo>
                    <a:lnTo>
                      <a:pt x="52" y="253"/>
                    </a:lnTo>
                    <a:lnTo>
                      <a:pt x="65" y="258"/>
                    </a:lnTo>
                    <a:lnTo>
                      <a:pt x="79" y="262"/>
                    </a:lnTo>
                    <a:lnTo>
                      <a:pt x="94" y="265"/>
                    </a:lnTo>
                    <a:lnTo>
                      <a:pt x="122" y="268"/>
                    </a:lnTo>
                    <a:lnTo>
                      <a:pt x="122" y="268"/>
                    </a:lnTo>
                    <a:lnTo>
                      <a:pt x="149" y="269"/>
                    </a:lnTo>
                    <a:lnTo>
                      <a:pt x="162" y="269"/>
                    </a:lnTo>
                    <a:lnTo>
                      <a:pt x="174" y="268"/>
                    </a:lnTo>
                    <a:lnTo>
                      <a:pt x="185" y="265"/>
                    </a:lnTo>
                    <a:lnTo>
                      <a:pt x="197" y="261"/>
                    </a:lnTo>
                    <a:lnTo>
                      <a:pt x="208" y="254"/>
                    </a:lnTo>
                    <a:lnTo>
                      <a:pt x="220" y="246"/>
                    </a:lnTo>
                    <a:lnTo>
                      <a:pt x="220" y="246"/>
                    </a:lnTo>
                    <a:lnTo>
                      <a:pt x="228" y="238"/>
                    </a:lnTo>
                    <a:lnTo>
                      <a:pt x="235" y="228"/>
                    </a:lnTo>
                    <a:lnTo>
                      <a:pt x="242" y="217"/>
                    </a:lnTo>
                    <a:lnTo>
                      <a:pt x="246" y="207"/>
                    </a:lnTo>
                    <a:lnTo>
                      <a:pt x="250" y="194"/>
                    </a:lnTo>
                    <a:lnTo>
                      <a:pt x="253" y="182"/>
                    </a:lnTo>
                    <a:lnTo>
                      <a:pt x="255" y="170"/>
                    </a:lnTo>
                    <a:lnTo>
                      <a:pt x="257" y="159"/>
                    </a:lnTo>
                    <a:lnTo>
                      <a:pt x="257" y="159"/>
                    </a:lnTo>
                    <a:lnTo>
                      <a:pt x="258" y="144"/>
                    </a:lnTo>
                    <a:lnTo>
                      <a:pt x="259" y="131"/>
                    </a:lnTo>
                    <a:lnTo>
                      <a:pt x="261" y="117"/>
                    </a:lnTo>
                    <a:lnTo>
                      <a:pt x="262" y="103"/>
                    </a:lnTo>
                    <a:lnTo>
                      <a:pt x="262" y="103"/>
                    </a:lnTo>
                    <a:lnTo>
                      <a:pt x="261" y="97"/>
                    </a:lnTo>
                    <a:lnTo>
                      <a:pt x="259" y="90"/>
                    </a:lnTo>
                    <a:lnTo>
                      <a:pt x="251" y="76"/>
                    </a:lnTo>
                    <a:lnTo>
                      <a:pt x="243" y="64"/>
                    </a:lnTo>
                    <a:lnTo>
                      <a:pt x="235" y="52"/>
                    </a:lnTo>
                    <a:lnTo>
                      <a:pt x="235" y="52"/>
                    </a:lnTo>
                    <a:close/>
                    <a:moveTo>
                      <a:pt x="220" y="128"/>
                    </a:moveTo>
                    <a:lnTo>
                      <a:pt x="220" y="128"/>
                    </a:lnTo>
                    <a:lnTo>
                      <a:pt x="219" y="150"/>
                    </a:lnTo>
                    <a:lnTo>
                      <a:pt x="216" y="170"/>
                    </a:lnTo>
                    <a:lnTo>
                      <a:pt x="211" y="189"/>
                    </a:lnTo>
                    <a:lnTo>
                      <a:pt x="208" y="197"/>
                    </a:lnTo>
                    <a:lnTo>
                      <a:pt x="204" y="205"/>
                    </a:lnTo>
                    <a:lnTo>
                      <a:pt x="198" y="212"/>
                    </a:lnTo>
                    <a:lnTo>
                      <a:pt x="192" y="217"/>
                    </a:lnTo>
                    <a:lnTo>
                      <a:pt x="185" y="223"/>
                    </a:lnTo>
                    <a:lnTo>
                      <a:pt x="177" y="227"/>
                    </a:lnTo>
                    <a:lnTo>
                      <a:pt x="167" y="230"/>
                    </a:lnTo>
                    <a:lnTo>
                      <a:pt x="158" y="232"/>
                    </a:lnTo>
                    <a:lnTo>
                      <a:pt x="147" y="232"/>
                    </a:lnTo>
                    <a:lnTo>
                      <a:pt x="133" y="232"/>
                    </a:lnTo>
                    <a:lnTo>
                      <a:pt x="133" y="232"/>
                    </a:lnTo>
                    <a:lnTo>
                      <a:pt x="113" y="230"/>
                    </a:lnTo>
                    <a:lnTo>
                      <a:pt x="90" y="227"/>
                    </a:lnTo>
                    <a:lnTo>
                      <a:pt x="79" y="223"/>
                    </a:lnTo>
                    <a:lnTo>
                      <a:pt x="68" y="220"/>
                    </a:lnTo>
                    <a:lnTo>
                      <a:pt x="59" y="215"/>
                    </a:lnTo>
                    <a:lnTo>
                      <a:pt x="50" y="208"/>
                    </a:lnTo>
                    <a:lnTo>
                      <a:pt x="50" y="208"/>
                    </a:lnTo>
                    <a:lnTo>
                      <a:pt x="46" y="205"/>
                    </a:lnTo>
                    <a:lnTo>
                      <a:pt x="44" y="201"/>
                    </a:lnTo>
                    <a:lnTo>
                      <a:pt x="40" y="190"/>
                    </a:lnTo>
                    <a:lnTo>
                      <a:pt x="37" y="179"/>
                    </a:lnTo>
                    <a:lnTo>
                      <a:pt x="36" y="166"/>
                    </a:lnTo>
                    <a:lnTo>
                      <a:pt x="36" y="154"/>
                    </a:lnTo>
                    <a:lnTo>
                      <a:pt x="37" y="140"/>
                    </a:lnTo>
                    <a:lnTo>
                      <a:pt x="38" y="129"/>
                    </a:lnTo>
                    <a:lnTo>
                      <a:pt x="41" y="120"/>
                    </a:lnTo>
                    <a:lnTo>
                      <a:pt x="41" y="120"/>
                    </a:lnTo>
                    <a:lnTo>
                      <a:pt x="50" y="91"/>
                    </a:lnTo>
                    <a:lnTo>
                      <a:pt x="56" y="78"/>
                    </a:lnTo>
                    <a:lnTo>
                      <a:pt x="60" y="63"/>
                    </a:lnTo>
                    <a:lnTo>
                      <a:pt x="60" y="63"/>
                    </a:lnTo>
                    <a:lnTo>
                      <a:pt x="63" y="59"/>
                    </a:lnTo>
                    <a:lnTo>
                      <a:pt x="65" y="56"/>
                    </a:lnTo>
                    <a:lnTo>
                      <a:pt x="73" y="49"/>
                    </a:lnTo>
                    <a:lnTo>
                      <a:pt x="84" y="45"/>
                    </a:lnTo>
                    <a:lnTo>
                      <a:pt x="97" y="42"/>
                    </a:lnTo>
                    <a:lnTo>
                      <a:pt x="110" y="40"/>
                    </a:lnTo>
                    <a:lnTo>
                      <a:pt x="124" y="38"/>
                    </a:lnTo>
                    <a:lnTo>
                      <a:pt x="148" y="37"/>
                    </a:lnTo>
                    <a:lnTo>
                      <a:pt x="148" y="37"/>
                    </a:lnTo>
                    <a:lnTo>
                      <a:pt x="160" y="40"/>
                    </a:lnTo>
                    <a:lnTo>
                      <a:pt x="171" y="44"/>
                    </a:lnTo>
                    <a:lnTo>
                      <a:pt x="181" y="48"/>
                    </a:lnTo>
                    <a:lnTo>
                      <a:pt x="189" y="55"/>
                    </a:lnTo>
                    <a:lnTo>
                      <a:pt x="197" y="63"/>
                    </a:lnTo>
                    <a:lnTo>
                      <a:pt x="204" y="72"/>
                    </a:lnTo>
                    <a:lnTo>
                      <a:pt x="216" y="91"/>
                    </a:lnTo>
                    <a:lnTo>
                      <a:pt x="216" y="91"/>
                    </a:lnTo>
                    <a:lnTo>
                      <a:pt x="221" y="102"/>
                    </a:lnTo>
                    <a:lnTo>
                      <a:pt x="221" y="106"/>
                    </a:lnTo>
                    <a:lnTo>
                      <a:pt x="221" y="110"/>
                    </a:lnTo>
                    <a:lnTo>
                      <a:pt x="220" y="117"/>
                    </a:lnTo>
                    <a:lnTo>
                      <a:pt x="220" y="128"/>
                    </a:lnTo>
                    <a:lnTo>
                      <a:pt x="220" y="1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46" name="Freeform 933"/>
              <p:cNvSpPr>
                <a:spLocks noEditPoints="1"/>
              </p:cNvSpPr>
              <p:nvPr/>
            </p:nvSpPr>
            <p:spPr>
              <a:xfrm>
                <a:off x="5554664" y="3262313"/>
                <a:ext cx="242888" cy="219075"/>
              </a:xfrm>
              <a:custGeom>
                <a:avLst/>
                <a:gdLst/>
                <a:ahLst/>
                <a:cxnLst>
                  <a:cxn ang="0">
                    <a:pos x="137884" y="2122"/>
                  </a:cxn>
                  <a:cxn ang="0">
                    <a:pos x="117732" y="0"/>
                  </a:cxn>
                  <a:cxn ang="0">
                    <a:pos x="86443" y="3183"/>
                  </a:cxn>
                  <a:cxn ang="0">
                    <a:pos x="56745" y="13792"/>
                  </a:cxn>
                  <a:cxn ang="0">
                    <a:pos x="30759" y="30236"/>
                  </a:cxn>
                  <a:cxn ang="0">
                    <a:pos x="11667" y="53575"/>
                  </a:cxn>
                  <a:cxn ang="0">
                    <a:pos x="3712" y="72671"/>
                  </a:cxn>
                  <a:cxn ang="0">
                    <a:pos x="0" y="110333"/>
                  </a:cxn>
                  <a:cxn ang="0">
                    <a:pos x="10076" y="145343"/>
                  </a:cxn>
                  <a:cxn ang="0">
                    <a:pos x="30228" y="176639"/>
                  </a:cxn>
                  <a:cxn ang="0">
                    <a:pos x="58866" y="199979"/>
                  </a:cxn>
                  <a:cxn ang="0">
                    <a:pos x="93337" y="215362"/>
                  </a:cxn>
                  <a:cxn ang="0">
                    <a:pos x="117732" y="218014"/>
                  </a:cxn>
                  <a:cxn ang="0">
                    <a:pos x="153794" y="215362"/>
                  </a:cxn>
                  <a:cxn ang="0">
                    <a:pos x="187734" y="203692"/>
                  </a:cxn>
                  <a:cxn ang="0">
                    <a:pos x="215842" y="183535"/>
                  </a:cxn>
                  <a:cxn ang="0">
                    <a:pos x="235463" y="154891"/>
                  </a:cxn>
                  <a:cxn ang="0">
                    <a:pos x="242888" y="118820"/>
                  </a:cxn>
                  <a:cxn ang="0">
                    <a:pos x="241827" y="98133"/>
                  </a:cxn>
                  <a:cxn ang="0">
                    <a:pos x="231751" y="66836"/>
                  </a:cxn>
                  <a:cxn ang="0">
                    <a:pos x="214251" y="39784"/>
                  </a:cxn>
                  <a:cxn ang="0">
                    <a:pos x="190386" y="18035"/>
                  </a:cxn>
                  <a:cxn ang="0">
                    <a:pos x="161218" y="5304"/>
                  </a:cxn>
                  <a:cxn ang="0">
                    <a:pos x="139475" y="2122"/>
                  </a:cxn>
                  <a:cxn ang="0">
                    <a:pos x="112959" y="197857"/>
                  </a:cxn>
                  <a:cxn ang="0">
                    <a:pos x="79548" y="188839"/>
                  </a:cxn>
                  <a:cxn ang="0">
                    <a:pos x="50911" y="169743"/>
                  </a:cxn>
                  <a:cxn ang="0">
                    <a:pos x="30228" y="144282"/>
                  </a:cxn>
                  <a:cxn ang="0">
                    <a:pos x="19622" y="112455"/>
                  </a:cxn>
                  <a:cxn ang="0">
                    <a:pos x="20683" y="83811"/>
                  </a:cxn>
                  <a:cxn ang="0">
                    <a:pos x="25986" y="69489"/>
                  </a:cxn>
                  <a:cxn ang="0">
                    <a:pos x="41896" y="47740"/>
                  </a:cxn>
                  <a:cxn ang="0">
                    <a:pos x="64699" y="31827"/>
                  </a:cxn>
                  <a:cxn ang="0">
                    <a:pos x="91216" y="22279"/>
                  </a:cxn>
                  <a:cxn ang="0">
                    <a:pos x="119853" y="19627"/>
                  </a:cxn>
                  <a:cxn ang="0">
                    <a:pos x="146900" y="24401"/>
                  </a:cxn>
                  <a:cxn ang="0">
                    <a:pos x="151142" y="25462"/>
                  </a:cxn>
                  <a:cxn ang="0">
                    <a:pos x="154854" y="23870"/>
                  </a:cxn>
                  <a:cxn ang="0">
                    <a:pos x="173416" y="31296"/>
                  </a:cxn>
                  <a:cxn ang="0">
                    <a:pos x="190386" y="44027"/>
                  </a:cxn>
                  <a:cxn ang="0">
                    <a:pos x="205235" y="59941"/>
                  </a:cxn>
                  <a:cxn ang="0">
                    <a:pos x="216372" y="77976"/>
                  </a:cxn>
                  <a:cxn ang="0">
                    <a:pos x="222736" y="96542"/>
                  </a:cxn>
                  <a:cxn ang="0">
                    <a:pos x="224327" y="114046"/>
                  </a:cxn>
                  <a:cxn ang="0">
                    <a:pos x="219554" y="143221"/>
                  </a:cxn>
                  <a:cxn ang="0">
                    <a:pos x="203644" y="167091"/>
                  </a:cxn>
                  <a:cxn ang="0">
                    <a:pos x="181371" y="185126"/>
                  </a:cxn>
                  <a:cxn ang="0">
                    <a:pos x="153794" y="195735"/>
                  </a:cxn>
                  <a:cxn ang="0">
                    <a:pos x="123565" y="199448"/>
                  </a:cxn>
                </a:cxnLst>
                <a:rect l="0" t="0" r="0" b="0"/>
                <a:pathLst>
                  <a:path w="458" h="413">
                    <a:moveTo>
                      <a:pt x="263" y="4"/>
                    </a:moveTo>
                    <a:lnTo>
                      <a:pt x="263" y="4"/>
                    </a:lnTo>
                    <a:lnTo>
                      <a:pt x="260" y="4"/>
                    </a:lnTo>
                    <a:lnTo>
                      <a:pt x="260" y="4"/>
                    </a:lnTo>
                    <a:lnTo>
                      <a:pt x="241" y="2"/>
                    </a:lnTo>
                    <a:lnTo>
                      <a:pt x="222" y="0"/>
                    </a:lnTo>
                    <a:lnTo>
                      <a:pt x="202" y="0"/>
                    </a:lnTo>
                    <a:lnTo>
                      <a:pt x="183" y="3"/>
                    </a:lnTo>
                    <a:lnTo>
                      <a:pt x="163" y="6"/>
                    </a:lnTo>
                    <a:lnTo>
                      <a:pt x="144" y="11"/>
                    </a:lnTo>
                    <a:lnTo>
                      <a:pt x="125" y="18"/>
                    </a:lnTo>
                    <a:lnTo>
                      <a:pt x="107" y="26"/>
                    </a:lnTo>
                    <a:lnTo>
                      <a:pt x="89" y="34"/>
                    </a:lnTo>
                    <a:lnTo>
                      <a:pt x="73" y="45"/>
                    </a:lnTo>
                    <a:lnTo>
                      <a:pt x="58" y="57"/>
                    </a:lnTo>
                    <a:lnTo>
                      <a:pt x="45" y="71"/>
                    </a:lnTo>
                    <a:lnTo>
                      <a:pt x="32" y="86"/>
                    </a:lnTo>
                    <a:lnTo>
                      <a:pt x="22" y="101"/>
                    </a:lnTo>
                    <a:lnTo>
                      <a:pt x="13" y="118"/>
                    </a:lnTo>
                    <a:lnTo>
                      <a:pt x="7" y="137"/>
                    </a:lnTo>
                    <a:lnTo>
                      <a:pt x="7" y="137"/>
                    </a:lnTo>
                    <a:lnTo>
                      <a:pt x="1" y="160"/>
                    </a:lnTo>
                    <a:lnTo>
                      <a:pt x="0" y="185"/>
                    </a:lnTo>
                    <a:lnTo>
                      <a:pt x="0" y="208"/>
                    </a:lnTo>
                    <a:lnTo>
                      <a:pt x="4" y="231"/>
                    </a:lnTo>
                    <a:lnTo>
                      <a:pt x="9" y="253"/>
                    </a:lnTo>
                    <a:lnTo>
                      <a:pt x="19" y="274"/>
                    </a:lnTo>
                    <a:lnTo>
                      <a:pt x="30" y="295"/>
                    </a:lnTo>
                    <a:lnTo>
                      <a:pt x="42" y="315"/>
                    </a:lnTo>
                    <a:lnTo>
                      <a:pt x="57" y="333"/>
                    </a:lnTo>
                    <a:lnTo>
                      <a:pt x="73" y="350"/>
                    </a:lnTo>
                    <a:lnTo>
                      <a:pt x="92" y="365"/>
                    </a:lnTo>
                    <a:lnTo>
                      <a:pt x="111" y="377"/>
                    </a:lnTo>
                    <a:lnTo>
                      <a:pt x="131" y="390"/>
                    </a:lnTo>
                    <a:lnTo>
                      <a:pt x="153" y="399"/>
                    </a:lnTo>
                    <a:lnTo>
                      <a:pt x="176" y="406"/>
                    </a:lnTo>
                    <a:lnTo>
                      <a:pt x="199" y="410"/>
                    </a:lnTo>
                    <a:lnTo>
                      <a:pt x="199" y="410"/>
                    </a:lnTo>
                    <a:lnTo>
                      <a:pt x="222" y="411"/>
                    </a:lnTo>
                    <a:lnTo>
                      <a:pt x="244" y="413"/>
                    </a:lnTo>
                    <a:lnTo>
                      <a:pt x="267" y="410"/>
                    </a:lnTo>
                    <a:lnTo>
                      <a:pt x="290" y="406"/>
                    </a:lnTo>
                    <a:lnTo>
                      <a:pt x="312" y="400"/>
                    </a:lnTo>
                    <a:lnTo>
                      <a:pt x="334" y="394"/>
                    </a:lnTo>
                    <a:lnTo>
                      <a:pt x="354" y="384"/>
                    </a:lnTo>
                    <a:lnTo>
                      <a:pt x="373" y="373"/>
                    </a:lnTo>
                    <a:lnTo>
                      <a:pt x="391" y="360"/>
                    </a:lnTo>
                    <a:lnTo>
                      <a:pt x="407" y="346"/>
                    </a:lnTo>
                    <a:lnTo>
                      <a:pt x="422" y="330"/>
                    </a:lnTo>
                    <a:lnTo>
                      <a:pt x="434" y="312"/>
                    </a:lnTo>
                    <a:lnTo>
                      <a:pt x="444" y="292"/>
                    </a:lnTo>
                    <a:lnTo>
                      <a:pt x="452" y="272"/>
                    </a:lnTo>
                    <a:lnTo>
                      <a:pt x="457" y="249"/>
                    </a:lnTo>
                    <a:lnTo>
                      <a:pt x="458" y="224"/>
                    </a:lnTo>
                    <a:lnTo>
                      <a:pt x="458" y="224"/>
                    </a:lnTo>
                    <a:lnTo>
                      <a:pt x="458" y="205"/>
                    </a:lnTo>
                    <a:lnTo>
                      <a:pt x="456" y="185"/>
                    </a:lnTo>
                    <a:lnTo>
                      <a:pt x="452" y="164"/>
                    </a:lnTo>
                    <a:lnTo>
                      <a:pt x="445" y="145"/>
                    </a:lnTo>
                    <a:lnTo>
                      <a:pt x="437" y="126"/>
                    </a:lnTo>
                    <a:lnTo>
                      <a:pt x="427" y="109"/>
                    </a:lnTo>
                    <a:lnTo>
                      <a:pt x="416" y="91"/>
                    </a:lnTo>
                    <a:lnTo>
                      <a:pt x="404" y="75"/>
                    </a:lnTo>
                    <a:lnTo>
                      <a:pt x="391" y="60"/>
                    </a:lnTo>
                    <a:lnTo>
                      <a:pt x="376" y="46"/>
                    </a:lnTo>
                    <a:lnTo>
                      <a:pt x="359" y="34"/>
                    </a:lnTo>
                    <a:lnTo>
                      <a:pt x="342" y="23"/>
                    </a:lnTo>
                    <a:lnTo>
                      <a:pt x="323" y="15"/>
                    </a:lnTo>
                    <a:lnTo>
                      <a:pt x="304" y="10"/>
                    </a:lnTo>
                    <a:lnTo>
                      <a:pt x="285" y="6"/>
                    </a:lnTo>
                    <a:lnTo>
                      <a:pt x="263" y="4"/>
                    </a:lnTo>
                    <a:lnTo>
                      <a:pt x="263" y="4"/>
                    </a:lnTo>
                    <a:close/>
                    <a:moveTo>
                      <a:pt x="233" y="376"/>
                    </a:moveTo>
                    <a:lnTo>
                      <a:pt x="233" y="376"/>
                    </a:lnTo>
                    <a:lnTo>
                      <a:pt x="213" y="373"/>
                    </a:lnTo>
                    <a:lnTo>
                      <a:pt x="191" y="371"/>
                    </a:lnTo>
                    <a:lnTo>
                      <a:pt x="171" y="364"/>
                    </a:lnTo>
                    <a:lnTo>
                      <a:pt x="150" y="356"/>
                    </a:lnTo>
                    <a:lnTo>
                      <a:pt x="131" y="346"/>
                    </a:lnTo>
                    <a:lnTo>
                      <a:pt x="114" y="334"/>
                    </a:lnTo>
                    <a:lnTo>
                      <a:pt x="96" y="320"/>
                    </a:lnTo>
                    <a:lnTo>
                      <a:pt x="81" y="306"/>
                    </a:lnTo>
                    <a:lnTo>
                      <a:pt x="68" y="289"/>
                    </a:lnTo>
                    <a:lnTo>
                      <a:pt x="57" y="272"/>
                    </a:lnTo>
                    <a:lnTo>
                      <a:pt x="47" y="253"/>
                    </a:lnTo>
                    <a:lnTo>
                      <a:pt x="41" y="234"/>
                    </a:lnTo>
                    <a:lnTo>
                      <a:pt x="37" y="212"/>
                    </a:lnTo>
                    <a:lnTo>
                      <a:pt x="35" y="192"/>
                    </a:lnTo>
                    <a:lnTo>
                      <a:pt x="37" y="168"/>
                    </a:lnTo>
                    <a:lnTo>
                      <a:pt x="39" y="158"/>
                    </a:lnTo>
                    <a:lnTo>
                      <a:pt x="42" y="147"/>
                    </a:lnTo>
                    <a:lnTo>
                      <a:pt x="42" y="147"/>
                    </a:lnTo>
                    <a:lnTo>
                      <a:pt x="49" y="131"/>
                    </a:lnTo>
                    <a:lnTo>
                      <a:pt x="57" y="116"/>
                    </a:lnTo>
                    <a:lnTo>
                      <a:pt x="66" y="102"/>
                    </a:lnTo>
                    <a:lnTo>
                      <a:pt x="79" y="90"/>
                    </a:lnTo>
                    <a:lnTo>
                      <a:pt x="92" y="78"/>
                    </a:lnTo>
                    <a:lnTo>
                      <a:pt x="106" y="68"/>
                    </a:lnTo>
                    <a:lnTo>
                      <a:pt x="122" y="60"/>
                    </a:lnTo>
                    <a:lnTo>
                      <a:pt x="138" y="52"/>
                    </a:lnTo>
                    <a:lnTo>
                      <a:pt x="155" y="46"/>
                    </a:lnTo>
                    <a:lnTo>
                      <a:pt x="172" y="42"/>
                    </a:lnTo>
                    <a:lnTo>
                      <a:pt x="190" y="40"/>
                    </a:lnTo>
                    <a:lnTo>
                      <a:pt x="207" y="37"/>
                    </a:lnTo>
                    <a:lnTo>
                      <a:pt x="226" y="37"/>
                    </a:lnTo>
                    <a:lnTo>
                      <a:pt x="244" y="38"/>
                    </a:lnTo>
                    <a:lnTo>
                      <a:pt x="260" y="42"/>
                    </a:lnTo>
                    <a:lnTo>
                      <a:pt x="277" y="46"/>
                    </a:lnTo>
                    <a:lnTo>
                      <a:pt x="277" y="46"/>
                    </a:lnTo>
                    <a:lnTo>
                      <a:pt x="281" y="48"/>
                    </a:lnTo>
                    <a:lnTo>
                      <a:pt x="285" y="48"/>
                    </a:lnTo>
                    <a:lnTo>
                      <a:pt x="289" y="46"/>
                    </a:lnTo>
                    <a:lnTo>
                      <a:pt x="292" y="45"/>
                    </a:lnTo>
                    <a:lnTo>
                      <a:pt x="292" y="45"/>
                    </a:lnTo>
                    <a:lnTo>
                      <a:pt x="304" y="48"/>
                    </a:lnTo>
                    <a:lnTo>
                      <a:pt x="315" y="53"/>
                    </a:lnTo>
                    <a:lnTo>
                      <a:pt x="327" y="59"/>
                    </a:lnTo>
                    <a:lnTo>
                      <a:pt x="338" y="67"/>
                    </a:lnTo>
                    <a:lnTo>
                      <a:pt x="349" y="74"/>
                    </a:lnTo>
                    <a:lnTo>
                      <a:pt x="359" y="83"/>
                    </a:lnTo>
                    <a:lnTo>
                      <a:pt x="369" y="93"/>
                    </a:lnTo>
                    <a:lnTo>
                      <a:pt x="378" y="102"/>
                    </a:lnTo>
                    <a:lnTo>
                      <a:pt x="387" y="113"/>
                    </a:lnTo>
                    <a:lnTo>
                      <a:pt x="395" y="124"/>
                    </a:lnTo>
                    <a:lnTo>
                      <a:pt x="401" y="135"/>
                    </a:lnTo>
                    <a:lnTo>
                      <a:pt x="408" y="147"/>
                    </a:lnTo>
                    <a:lnTo>
                      <a:pt x="414" y="158"/>
                    </a:lnTo>
                    <a:lnTo>
                      <a:pt x="418" y="170"/>
                    </a:lnTo>
                    <a:lnTo>
                      <a:pt x="420" y="182"/>
                    </a:lnTo>
                    <a:lnTo>
                      <a:pt x="423" y="194"/>
                    </a:lnTo>
                    <a:lnTo>
                      <a:pt x="423" y="194"/>
                    </a:lnTo>
                    <a:lnTo>
                      <a:pt x="423" y="215"/>
                    </a:lnTo>
                    <a:lnTo>
                      <a:pt x="422" y="234"/>
                    </a:lnTo>
                    <a:lnTo>
                      <a:pt x="419" y="253"/>
                    </a:lnTo>
                    <a:lnTo>
                      <a:pt x="414" y="270"/>
                    </a:lnTo>
                    <a:lnTo>
                      <a:pt x="406" y="287"/>
                    </a:lnTo>
                    <a:lnTo>
                      <a:pt x="396" y="301"/>
                    </a:lnTo>
                    <a:lnTo>
                      <a:pt x="384" y="315"/>
                    </a:lnTo>
                    <a:lnTo>
                      <a:pt x="372" y="327"/>
                    </a:lnTo>
                    <a:lnTo>
                      <a:pt x="358" y="338"/>
                    </a:lnTo>
                    <a:lnTo>
                      <a:pt x="342" y="349"/>
                    </a:lnTo>
                    <a:lnTo>
                      <a:pt x="325" y="357"/>
                    </a:lnTo>
                    <a:lnTo>
                      <a:pt x="308" y="364"/>
                    </a:lnTo>
                    <a:lnTo>
                      <a:pt x="290" y="369"/>
                    </a:lnTo>
                    <a:lnTo>
                      <a:pt x="271" y="373"/>
                    </a:lnTo>
                    <a:lnTo>
                      <a:pt x="252" y="375"/>
                    </a:lnTo>
                    <a:lnTo>
                      <a:pt x="233" y="376"/>
                    </a:lnTo>
                    <a:lnTo>
                      <a:pt x="233" y="3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47" name="Freeform 934"/>
              <p:cNvSpPr>
                <a:spLocks noEditPoints="1"/>
              </p:cNvSpPr>
              <p:nvPr/>
            </p:nvSpPr>
            <p:spPr>
              <a:xfrm>
                <a:off x="5600702" y="3303588"/>
                <a:ext cx="147638" cy="128588"/>
              </a:xfrm>
              <a:custGeom>
                <a:avLst/>
                <a:gdLst/>
                <a:ahLst/>
                <a:cxnLst>
                  <a:cxn ang="0">
                    <a:pos x="130705" y="16864"/>
                  </a:cxn>
                  <a:cxn ang="0">
                    <a:pos x="122767" y="8432"/>
                  </a:cxn>
                  <a:cxn ang="0">
                    <a:pos x="111125" y="3162"/>
                  </a:cxn>
                  <a:cxn ang="0">
                    <a:pos x="98955" y="1054"/>
                  </a:cxn>
                  <a:cxn ang="0">
                    <a:pos x="86784" y="0"/>
                  </a:cxn>
                  <a:cxn ang="0">
                    <a:pos x="83079" y="0"/>
                  </a:cxn>
                  <a:cxn ang="0">
                    <a:pos x="79375" y="2108"/>
                  </a:cxn>
                  <a:cxn ang="0">
                    <a:pos x="66675" y="1054"/>
                  </a:cxn>
                  <a:cxn ang="0">
                    <a:pos x="46567" y="2635"/>
                  </a:cxn>
                  <a:cxn ang="0">
                    <a:pos x="34925" y="5270"/>
                  </a:cxn>
                  <a:cxn ang="0">
                    <a:pos x="30163" y="8432"/>
                  </a:cxn>
                  <a:cxn ang="0">
                    <a:pos x="14817" y="20026"/>
                  </a:cxn>
                  <a:cxn ang="0">
                    <a:pos x="6350" y="30566"/>
                  </a:cxn>
                  <a:cxn ang="0">
                    <a:pos x="529" y="42160"/>
                  </a:cxn>
                  <a:cxn ang="0">
                    <a:pos x="0" y="47430"/>
                  </a:cxn>
                  <a:cxn ang="0">
                    <a:pos x="1058" y="69037"/>
                  </a:cxn>
                  <a:cxn ang="0">
                    <a:pos x="5821" y="81158"/>
                  </a:cxn>
                  <a:cxn ang="0">
                    <a:pos x="12700" y="92752"/>
                  </a:cxn>
                  <a:cxn ang="0">
                    <a:pos x="17992" y="98549"/>
                  </a:cxn>
                  <a:cxn ang="0">
                    <a:pos x="34396" y="114359"/>
                  </a:cxn>
                  <a:cxn ang="0">
                    <a:pos x="46038" y="122264"/>
                  </a:cxn>
                  <a:cxn ang="0">
                    <a:pos x="60325" y="126480"/>
                  </a:cxn>
                  <a:cxn ang="0">
                    <a:pos x="68263" y="127534"/>
                  </a:cxn>
                  <a:cxn ang="0">
                    <a:pos x="89429" y="128588"/>
                  </a:cxn>
                  <a:cxn ang="0">
                    <a:pos x="102659" y="127534"/>
                  </a:cxn>
                  <a:cxn ang="0">
                    <a:pos x="115359" y="122791"/>
                  </a:cxn>
                  <a:cxn ang="0">
                    <a:pos x="121180" y="118575"/>
                  </a:cxn>
                  <a:cxn ang="0">
                    <a:pos x="125942" y="113305"/>
                  </a:cxn>
                  <a:cxn ang="0">
                    <a:pos x="137055" y="94860"/>
                  </a:cxn>
                  <a:cxn ang="0">
                    <a:pos x="139700" y="90644"/>
                  </a:cxn>
                  <a:cxn ang="0">
                    <a:pos x="142875" y="78523"/>
                  </a:cxn>
                  <a:cxn ang="0">
                    <a:pos x="144992" y="65348"/>
                  </a:cxn>
                  <a:cxn ang="0">
                    <a:pos x="146050" y="60605"/>
                  </a:cxn>
                  <a:cxn ang="0">
                    <a:pos x="147638" y="47430"/>
                  </a:cxn>
                  <a:cxn ang="0">
                    <a:pos x="143934" y="36890"/>
                  </a:cxn>
                  <a:cxn ang="0">
                    <a:pos x="137584" y="27931"/>
                  </a:cxn>
                  <a:cxn ang="0">
                    <a:pos x="130705" y="16864"/>
                  </a:cxn>
                  <a:cxn ang="0">
                    <a:pos x="127530" y="55335"/>
                  </a:cxn>
                  <a:cxn ang="0">
                    <a:pos x="121180" y="82739"/>
                  </a:cxn>
                  <a:cxn ang="0">
                    <a:pos x="115359" y="95387"/>
                  </a:cxn>
                  <a:cxn ang="0">
                    <a:pos x="110596" y="102238"/>
                  </a:cxn>
                  <a:cxn ang="0">
                    <a:pos x="103188" y="106981"/>
                  </a:cxn>
                  <a:cxn ang="0">
                    <a:pos x="93663" y="110143"/>
                  </a:cxn>
                  <a:cxn ang="0">
                    <a:pos x="88900" y="110143"/>
                  </a:cxn>
                  <a:cxn ang="0">
                    <a:pos x="67204" y="106981"/>
                  </a:cxn>
                  <a:cxn ang="0">
                    <a:pos x="47096" y="99076"/>
                  </a:cxn>
                  <a:cxn ang="0">
                    <a:pos x="34925" y="90117"/>
                  </a:cxn>
                  <a:cxn ang="0">
                    <a:pos x="28046" y="82212"/>
                  </a:cxn>
                  <a:cxn ang="0">
                    <a:pos x="22225" y="72726"/>
                  </a:cxn>
                  <a:cxn ang="0">
                    <a:pos x="20108" y="67456"/>
                  </a:cxn>
                  <a:cxn ang="0">
                    <a:pos x="16933" y="52173"/>
                  </a:cxn>
                  <a:cxn ang="0">
                    <a:pos x="18521" y="45322"/>
                  </a:cxn>
                  <a:cxn ang="0">
                    <a:pos x="24871" y="36363"/>
                  </a:cxn>
                  <a:cxn ang="0">
                    <a:pos x="35983" y="28985"/>
                  </a:cxn>
                  <a:cxn ang="0">
                    <a:pos x="48683" y="25296"/>
                  </a:cxn>
                  <a:cxn ang="0">
                    <a:pos x="71438" y="22661"/>
                  </a:cxn>
                  <a:cxn ang="0">
                    <a:pos x="96838" y="22134"/>
                  </a:cxn>
                  <a:cxn ang="0">
                    <a:pos x="99484" y="22134"/>
                  </a:cxn>
                  <a:cxn ang="0">
                    <a:pos x="105305" y="24242"/>
                  </a:cxn>
                  <a:cxn ang="0">
                    <a:pos x="115888" y="30039"/>
                  </a:cxn>
                  <a:cxn ang="0">
                    <a:pos x="124884" y="38471"/>
                  </a:cxn>
                  <a:cxn ang="0">
                    <a:pos x="128588" y="49011"/>
                  </a:cxn>
                  <a:cxn ang="0">
                    <a:pos x="127530" y="55335"/>
                  </a:cxn>
                </a:cxnLst>
                <a:rect l="0" t="0" r="0" b="0"/>
                <a:pathLst>
                  <a:path w="279" h="244">
                    <a:moveTo>
                      <a:pt x="247" y="32"/>
                    </a:moveTo>
                    <a:lnTo>
                      <a:pt x="247" y="32"/>
                    </a:lnTo>
                    <a:lnTo>
                      <a:pt x="240" y="24"/>
                    </a:lnTo>
                    <a:lnTo>
                      <a:pt x="232" y="16"/>
                    </a:lnTo>
                    <a:lnTo>
                      <a:pt x="221" y="10"/>
                    </a:lnTo>
                    <a:lnTo>
                      <a:pt x="210" y="6"/>
                    </a:lnTo>
                    <a:lnTo>
                      <a:pt x="199" y="4"/>
                    </a:lnTo>
                    <a:lnTo>
                      <a:pt x="187" y="2"/>
                    </a:lnTo>
                    <a:lnTo>
                      <a:pt x="164" y="0"/>
                    </a:lnTo>
                    <a:lnTo>
                      <a:pt x="164" y="0"/>
                    </a:lnTo>
                    <a:lnTo>
                      <a:pt x="160" y="0"/>
                    </a:lnTo>
                    <a:lnTo>
                      <a:pt x="157" y="0"/>
                    </a:lnTo>
                    <a:lnTo>
                      <a:pt x="153" y="2"/>
                    </a:lnTo>
                    <a:lnTo>
                      <a:pt x="150" y="4"/>
                    </a:lnTo>
                    <a:lnTo>
                      <a:pt x="150" y="4"/>
                    </a:lnTo>
                    <a:lnTo>
                      <a:pt x="126" y="2"/>
                    </a:lnTo>
                    <a:lnTo>
                      <a:pt x="100" y="4"/>
                    </a:lnTo>
                    <a:lnTo>
                      <a:pt x="88" y="5"/>
                    </a:lnTo>
                    <a:lnTo>
                      <a:pt x="77" y="6"/>
                    </a:lnTo>
                    <a:lnTo>
                      <a:pt x="66" y="10"/>
                    </a:lnTo>
                    <a:lnTo>
                      <a:pt x="57" y="16"/>
                    </a:lnTo>
                    <a:lnTo>
                      <a:pt x="57" y="16"/>
                    </a:lnTo>
                    <a:lnTo>
                      <a:pt x="38" y="29"/>
                    </a:lnTo>
                    <a:lnTo>
                      <a:pt x="28" y="38"/>
                    </a:lnTo>
                    <a:lnTo>
                      <a:pt x="20" y="47"/>
                    </a:lnTo>
                    <a:lnTo>
                      <a:pt x="12" y="58"/>
                    </a:lnTo>
                    <a:lnTo>
                      <a:pt x="5" y="69"/>
                    </a:lnTo>
                    <a:lnTo>
                      <a:pt x="1" y="80"/>
                    </a:lnTo>
                    <a:lnTo>
                      <a:pt x="0" y="90"/>
                    </a:lnTo>
                    <a:lnTo>
                      <a:pt x="0" y="90"/>
                    </a:lnTo>
                    <a:lnTo>
                      <a:pt x="1" y="119"/>
                    </a:lnTo>
                    <a:lnTo>
                      <a:pt x="2" y="131"/>
                    </a:lnTo>
                    <a:lnTo>
                      <a:pt x="6" y="143"/>
                    </a:lnTo>
                    <a:lnTo>
                      <a:pt x="11" y="154"/>
                    </a:lnTo>
                    <a:lnTo>
                      <a:pt x="16" y="165"/>
                    </a:lnTo>
                    <a:lnTo>
                      <a:pt x="24" y="176"/>
                    </a:lnTo>
                    <a:lnTo>
                      <a:pt x="34" y="187"/>
                    </a:lnTo>
                    <a:lnTo>
                      <a:pt x="34" y="187"/>
                    </a:lnTo>
                    <a:lnTo>
                      <a:pt x="54" y="207"/>
                    </a:lnTo>
                    <a:lnTo>
                      <a:pt x="65" y="217"/>
                    </a:lnTo>
                    <a:lnTo>
                      <a:pt x="76" y="225"/>
                    </a:lnTo>
                    <a:lnTo>
                      <a:pt x="87" y="232"/>
                    </a:lnTo>
                    <a:lnTo>
                      <a:pt x="100" y="237"/>
                    </a:lnTo>
                    <a:lnTo>
                      <a:pt x="114" y="240"/>
                    </a:lnTo>
                    <a:lnTo>
                      <a:pt x="129" y="242"/>
                    </a:lnTo>
                    <a:lnTo>
                      <a:pt x="129" y="242"/>
                    </a:lnTo>
                    <a:lnTo>
                      <a:pt x="156" y="244"/>
                    </a:lnTo>
                    <a:lnTo>
                      <a:pt x="169" y="244"/>
                    </a:lnTo>
                    <a:lnTo>
                      <a:pt x="182" y="244"/>
                    </a:lnTo>
                    <a:lnTo>
                      <a:pt x="194" y="242"/>
                    </a:lnTo>
                    <a:lnTo>
                      <a:pt x="206" y="238"/>
                    </a:lnTo>
                    <a:lnTo>
                      <a:pt x="218" y="233"/>
                    </a:lnTo>
                    <a:lnTo>
                      <a:pt x="229" y="225"/>
                    </a:lnTo>
                    <a:lnTo>
                      <a:pt x="229" y="225"/>
                    </a:lnTo>
                    <a:lnTo>
                      <a:pt x="234" y="221"/>
                    </a:lnTo>
                    <a:lnTo>
                      <a:pt x="238" y="215"/>
                    </a:lnTo>
                    <a:lnTo>
                      <a:pt x="247" y="204"/>
                    </a:lnTo>
                    <a:lnTo>
                      <a:pt x="259" y="180"/>
                    </a:lnTo>
                    <a:lnTo>
                      <a:pt x="259" y="180"/>
                    </a:lnTo>
                    <a:lnTo>
                      <a:pt x="264" y="172"/>
                    </a:lnTo>
                    <a:lnTo>
                      <a:pt x="267" y="164"/>
                    </a:lnTo>
                    <a:lnTo>
                      <a:pt x="270" y="149"/>
                    </a:lnTo>
                    <a:lnTo>
                      <a:pt x="272" y="134"/>
                    </a:lnTo>
                    <a:lnTo>
                      <a:pt x="274" y="124"/>
                    </a:lnTo>
                    <a:lnTo>
                      <a:pt x="276" y="115"/>
                    </a:lnTo>
                    <a:lnTo>
                      <a:pt x="276" y="115"/>
                    </a:lnTo>
                    <a:lnTo>
                      <a:pt x="279" y="103"/>
                    </a:lnTo>
                    <a:lnTo>
                      <a:pt x="279" y="90"/>
                    </a:lnTo>
                    <a:lnTo>
                      <a:pt x="276" y="81"/>
                    </a:lnTo>
                    <a:lnTo>
                      <a:pt x="272" y="70"/>
                    </a:lnTo>
                    <a:lnTo>
                      <a:pt x="267" y="62"/>
                    </a:lnTo>
                    <a:lnTo>
                      <a:pt x="260" y="53"/>
                    </a:lnTo>
                    <a:lnTo>
                      <a:pt x="247" y="32"/>
                    </a:lnTo>
                    <a:lnTo>
                      <a:pt x="247" y="32"/>
                    </a:lnTo>
                    <a:close/>
                    <a:moveTo>
                      <a:pt x="241" y="105"/>
                    </a:moveTo>
                    <a:lnTo>
                      <a:pt x="241" y="105"/>
                    </a:lnTo>
                    <a:lnTo>
                      <a:pt x="234" y="139"/>
                    </a:lnTo>
                    <a:lnTo>
                      <a:pt x="229" y="157"/>
                    </a:lnTo>
                    <a:lnTo>
                      <a:pt x="222" y="173"/>
                    </a:lnTo>
                    <a:lnTo>
                      <a:pt x="218" y="181"/>
                    </a:lnTo>
                    <a:lnTo>
                      <a:pt x="214" y="188"/>
                    </a:lnTo>
                    <a:lnTo>
                      <a:pt x="209" y="194"/>
                    </a:lnTo>
                    <a:lnTo>
                      <a:pt x="202" y="199"/>
                    </a:lnTo>
                    <a:lnTo>
                      <a:pt x="195" y="203"/>
                    </a:lnTo>
                    <a:lnTo>
                      <a:pt x="187" y="206"/>
                    </a:lnTo>
                    <a:lnTo>
                      <a:pt x="177" y="209"/>
                    </a:lnTo>
                    <a:lnTo>
                      <a:pt x="168" y="209"/>
                    </a:lnTo>
                    <a:lnTo>
                      <a:pt x="168" y="209"/>
                    </a:lnTo>
                    <a:lnTo>
                      <a:pt x="148" y="207"/>
                    </a:lnTo>
                    <a:lnTo>
                      <a:pt x="127" y="203"/>
                    </a:lnTo>
                    <a:lnTo>
                      <a:pt x="108" y="198"/>
                    </a:lnTo>
                    <a:lnTo>
                      <a:pt x="89" y="188"/>
                    </a:lnTo>
                    <a:lnTo>
                      <a:pt x="73" y="177"/>
                    </a:lnTo>
                    <a:lnTo>
                      <a:pt x="66" y="171"/>
                    </a:lnTo>
                    <a:lnTo>
                      <a:pt x="58" y="164"/>
                    </a:lnTo>
                    <a:lnTo>
                      <a:pt x="53" y="156"/>
                    </a:lnTo>
                    <a:lnTo>
                      <a:pt x="47" y="147"/>
                    </a:lnTo>
                    <a:lnTo>
                      <a:pt x="42" y="138"/>
                    </a:lnTo>
                    <a:lnTo>
                      <a:pt x="38" y="128"/>
                    </a:lnTo>
                    <a:lnTo>
                      <a:pt x="38" y="128"/>
                    </a:lnTo>
                    <a:lnTo>
                      <a:pt x="34" y="112"/>
                    </a:lnTo>
                    <a:lnTo>
                      <a:pt x="32" y="99"/>
                    </a:lnTo>
                    <a:lnTo>
                      <a:pt x="32" y="93"/>
                    </a:lnTo>
                    <a:lnTo>
                      <a:pt x="35" y="86"/>
                    </a:lnTo>
                    <a:lnTo>
                      <a:pt x="39" y="77"/>
                    </a:lnTo>
                    <a:lnTo>
                      <a:pt x="47" y="69"/>
                    </a:lnTo>
                    <a:lnTo>
                      <a:pt x="55" y="62"/>
                    </a:lnTo>
                    <a:lnTo>
                      <a:pt x="68" y="55"/>
                    </a:lnTo>
                    <a:lnTo>
                      <a:pt x="80" y="51"/>
                    </a:lnTo>
                    <a:lnTo>
                      <a:pt x="92" y="48"/>
                    </a:lnTo>
                    <a:lnTo>
                      <a:pt x="107" y="46"/>
                    </a:lnTo>
                    <a:lnTo>
                      <a:pt x="135" y="43"/>
                    </a:lnTo>
                    <a:lnTo>
                      <a:pt x="161" y="42"/>
                    </a:lnTo>
                    <a:lnTo>
                      <a:pt x="183" y="42"/>
                    </a:lnTo>
                    <a:lnTo>
                      <a:pt x="183" y="42"/>
                    </a:lnTo>
                    <a:lnTo>
                      <a:pt x="188" y="42"/>
                    </a:lnTo>
                    <a:lnTo>
                      <a:pt x="188" y="42"/>
                    </a:lnTo>
                    <a:lnTo>
                      <a:pt x="199" y="46"/>
                    </a:lnTo>
                    <a:lnTo>
                      <a:pt x="210" y="50"/>
                    </a:lnTo>
                    <a:lnTo>
                      <a:pt x="219" y="57"/>
                    </a:lnTo>
                    <a:lnTo>
                      <a:pt x="228" y="65"/>
                    </a:lnTo>
                    <a:lnTo>
                      <a:pt x="236" y="73"/>
                    </a:lnTo>
                    <a:lnTo>
                      <a:pt x="240" y="82"/>
                    </a:lnTo>
                    <a:lnTo>
                      <a:pt x="243" y="93"/>
                    </a:lnTo>
                    <a:lnTo>
                      <a:pt x="243" y="99"/>
                    </a:lnTo>
                    <a:lnTo>
                      <a:pt x="241" y="105"/>
                    </a:lnTo>
                    <a:lnTo>
                      <a:pt x="241" y="10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48" name="Freeform 935"/>
              <p:cNvSpPr/>
              <p:nvPr/>
            </p:nvSpPr>
            <p:spPr>
              <a:xfrm>
                <a:off x="5635627" y="3241676"/>
                <a:ext cx="22225" cy="36513"/>
              </a:xfrm>
              <a:custGeom>
                <a:avLst/>
                <a:gdLst/>
                <a:ahLst/>
                <a:cxnLst>
                  <a:cxn ang="0">
                    <a:pos x="19579" y="18529"/>
                  </a:cxn>
                  <a:cxn ang="0">
                    <a:pos x="19579" y="9809"/>
                  </a:cxn>
                  <a:cxn ang="0">
                    <a:pos x="19579" y="9809"/>
                  </a:cxn>
                  <a:cxn ang="0">
                    <a:pos x="19579" y="7630"/>
                  </a:cxn>
                  <a:cxn ang="0">
                    <a:pos x="18521" y="5450"/>
                  </a:cxn>
                  <a:cxn ang="0">
                    <a:pos x="16404" y="2180"/>
                  </a:cxn>
                  <a:cxn ang="0">
                    <a:pos x="13758" y="1090"/>
                  </a:cxn>
                  <a:cxn ang="0">
                    <a:pos x="10054" y="0"/>
                  </a:cxn>
                  <a:cxn ang="0">
                    <a:pos x="6350" y="1090"/>
                  </a:cxn>
                  <a:cxn ang="0">
                    <a:pos x="3704" y="2180"/>
                  </a:cxn>
                  <a:cxn ang="0">
                    <a:pos x="1588" y="5450"/>
                  </a:cxn>
                  <a:cxn ang="0">
                    <a:pos x="1058" y="7630"/>
                  </a:cxn>
                  <a:cxn ang="0">
                    <a:pos x="0" y="9809"/>
                  </a:cxn>
                  <a:cxn ang="0">
                    <a:pos x="0" y="26159"/>
                  </a:cxn>
                  <a:cxn ang="0">
                    <a:pos x="0" y="26159"/>
                  </a:cxn>
                  <a:cxn ang="0">
                    <a:pos x="1588" y="30518"/>
                  </a:cxn>
                  <a:cxn ang="0">
                    <a:pos x="3175" y="33243"/>
                  </a:cxn>
                  <a:cxn ang="0">
                    <a:pos x="6350" y="35423"/>
                  </a:cxn>
                  <a:cxn ang="0">
                    <a:pos x="10054" y="36513"/>
                  </a:cxn>
                  <a:cxn ang="0">
                    <a:pos x="13229" y="36513"/>
                  </a:cxn>
                  <a:cxn ang="0">
                    <a:pos x="13229" y="36513"/>
                  </a:cxn>
                  <a:cxn ang="0">
                    <a:pos x="16404" y="35423"/>
                  </a:cxn>
                  <a:cxn ang="0">
                    <a:pos x="19579" y="34333"/>
                  </a:cxn>
                  <a:cxn ang="0">
                    <a:pos x="21167" y="32153"/>
                  </a:cxn>
                  <a:cxn ang="0">
                    <a:pos x="22225" y="29973"/>
                  </a:cxn>
                  <a:cxn ang="0">
                    <a:pos x="22225" y="26704"/>
                  </a:cxn>
                  <a:cxn ang="0">
                    <a:pos x="22225" y="23979"/>
                  </a:cxn>
                  <a:cxn ang="0">
                    <a:pos x="21696" y="21799"/>
                  </a:cxn>
                  <a:cxn ang="0">
                    <a:pos x="19579" y="18529"/>
                  </a:cxn>
                  <a:cxn ang="0">
                    <a:pos x="19579" y="18529"/>
                  </a:cxn>
                </a:cxnLst>
                <a:rect l="0" t="0" r="0" b="0"/>
                <a:pathLst>
                  <a:path w="42" h="67">
                    <a:moveTo>
                      <a:pt x="37" y="34"/>
                    </a:moveTo>
                    <a:lnTo>
                      <a:pt x="37" y="18"/>
                    </a:lnTo>
                    <a:lnTo>
                      <a:pt x="37" y="18"/>
                    </a:lnTo>
                    <a:lnTo>
                      <a:pt x="37" y="14"/>
                    </a:lnTo>
                    <a:lnTo>
                      <a:pt x="35" y="10"/>
                    </a:lnTo>
                    <a:lnTo>
                      <a:pt x="31" y="4"/>
                    </a:lnTo>
                    <a:lnTo>
                      <a:pt x="26" y="2"/>
                    </a:lnTo>
                    <a:lnTo>
                      <a:pt x="19" y="0"/>
                    </a:lnTo>
                    <a:lnTo>
                      <a:pt x="12" y="2"/>
                    </a:lnTo>
                    <a:lnTo>
                      <a:pt x="7" y="4"/>
                    </a:lnTo>
                    <a:lnTo>
                      <a:pt x="3" y="10"/>
                    </a:lnTo>
                    <a:lnTo>
                      <a:pt x="2" y="14"/>
                    </a:lnTo>
                    <a:lnTo>
                      <a:pt x="0" y="18"/>
                    </a:lnTo>
                    <a:lnTo>
                      <a:pt x="0" y="48"/>
                    </a:lnTo>
                    <a:lnTo>
                      <a:pt x="0" y="48"/>
                    </a:lnTo>
                    <a:lnTo>
                      <a:pt x="3" y="56"/>
                    </a:lnTo>
                    <a:lnTo>
                      <a:pt x="6" y="61"/>
                    </a:lnTo>
                    <a:lnTo>
                      <a:pt x="12" y="65"/>
                    </a:lnTo>
                    <a:lnTo>
                      <a:pt x="19" y="67"/>
                    </a:lnTo>
                    <a:lnTo>
                      <a:pt x="25" y="67"/>
                    </a:lnTo>
                    <a:lnTo>
                      <a:pt x="25" y="67"/>
                    </a:lnTo>
                    <a:lnTo>
                      <a:pt x="31" y="65"/>
                    </a:lnTo>
                    <a:lnTo>
                      <a:pt x="37" y="63"/>
                    </a:lnTo>
                    <a:lnTo>
                      <a:pt x="40" y="59"/>
                    </a:lnTo>
                    <a:lnTo>
                      <a:pt x="42" y="55"/>
                    </a:lnTo>
                    <a:lnTo>
                      <a:pt x="42" y="49"/>
                    </a:lnTo>
                    <a:lnTo>
                      <a:pt x="42" y="44"/>
                    </a:lnTo>
                    <a:lnTo>
                      <a:pt x="41" y="40"/>
                    </a:lnTo>
                    <a:lnTo>
                      <a:pt x="37" y="34"/>
                    </a:lnTo>
                    <a:lnTo>
                      <a:pt x="37"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49" name="Freeform 936"/>
              <p:cNvSpPr/>
              <p:nvPr/>
            </p:nvSpPr>
            <p:spPr>
              <a:xfrm>
                <a:off x="5694364" y="3228976"/>
                <a:ext cx="19050" cy="50800"/>
              </a:xfrm>
              <a:custGeom>
                <a:avLst/>
                <a:gdLst/>
                <a:ahLst/>
                <a:cxnLst>
                  <a:cxn ang="0">
                    <a:pos x="0" y="9525"/>
                  </a:cxn>
                  <a:cxn ang="0">
                    <a:pos x="0" y="41804"/>
                  </a:cxn>
                  <a:cxn ang="0">
                    <a:pos x="0" y="41804"/>
                  </a:cxn>
                  <a:cxn ang="0">
                    <a:pos x="515" y="43921"/>
                  </a:cxn>
                  <a:cxn ang="0">
                    <a:pos x="515" y="46038"/>
                  </a:cxn>
                  <a:cxn ang="0">
                    <a:pos x="3089" y="48683"/>
                  </a:cxn>
                  <a:cxn ang="0">
                    <a:pos x="6178" y="50271"/>
                  </a:cxn>
                  <a:cxn ang="0">
                    <a:pos x="9782" y="50800"/>
                  </a:cxn>
                  <a:cxn ang="0">
                    <a:pos x="13386" y="50271"/>
                  </a:cxn>
                  <a:cxn ang="0">
                    <a:pos x="15961" y="48683"/>
                  </a:cxn>
                  <a:cxn ang="0">
                    <a:pos x="18020" y="46038"/>
                  </a:cxn>
                  <a:cxn ang="0">
                    <a:pos x="19050" y="43921"/>
                  </a:cxn>
                  <a:cxn ang="0">
                    <a:pos x="19050" y="41804"/>
                  </a:cxn>
                  <a:cxn ang="0">
                    <a:pos x="19050" y="9525"/>
                  </a:cxn>
                  <a:cxn ang="0">
                    <a:pos x="19050" y="9525"/>
                  </a:cxn>
                  <a:cxn ang="0">
                    <a:pos x="19050" y="6879"/>
                  </a:cxn>
                  <a:cxn ang="0">
                    <a:pos x="18020" y="4763"/>
                  </a:cxn>
                  <a:cxn ang="0">
                    <a:pos x="15961" y="2117"/>
                  </a:cxn>
                  <a:cxn ang="0">
                    <a:pos x="13386" y="529"/>
                  </a:cxn>
                  <a:cxn ang="0">
                    <a:pos x="9782" y="0"/>
                  </a:cxn>
                  <a:cxn ang="0">
                    <a:pos x="6178" y="529"/>
                  </a:cxn>
                  <a:cxn ang="0">
                    <a:pos x="3089" y="2117"/>
                  </a:cxn>
                  <a:cxn ang="0">
                    <a:pos x="515" y="4763"/>
                  </a:cxn>
                  <a:cxn ang="0">
                    <a:pos x="515" y="6879"/>
                  </a:cxn>
                  <a:cxn ang="0">
                    <a:pos x="0" y="9525"/>
                  </a:cxn>
                  <a:cxn ang="0">
                    <a:pos x="0" y="9525"/>
                  </a:cxn>
                </a:cxnLst>
                <a:rect l="0" t="0" r="0" b="0"/>
                <a:pathLst>
                  <a:path w="37" h="96">
                    <a:moveTo>
                      <a:pt x="0" y="18"/>
                    </a:moveTo>
                    <a:lnTo>
                      <a:pt x="0" y="79"/>
                    </a:lnTo>
                    <a:lnTo>
                      <a:pt x="0" y="79"/>
                    </a:lnTo>
                    <a:lnTo>
                      <a:pt x="1" y="83"/>
                    </a:lnTo>
                    <a:lnTo>
                      <a:pt x="1" y="87"/>
                    </a:lnTo>
                    <a:lnTo>
                      <a:pt x="6" y="92"/>
                    </a:lnTo>
                    <a:lnTo>
                      <a:pt x="12" y="95"/>
                    </a:lnTo>
                    <a:lnTo>
                      <a:pt x="19" y="96"/>
                    </a:lnTo>
                    <a:lnTo>
                      <a:pt x="26" y="95"/>
                    </a:lnTo>
                    <a:lnTo>
                      <a:pt x="31" y="92"/>
                    </a:lnTo>
                    <a:lnTo>
                      <a:pt x="35" y="87"/>
                    </a:lnTo>
                    <a:lnTo>
                      <a:pt x="37" y="83"/>
                    </a:lnTo>
                    <a:lnTo>
                      <a:pt x="37" y="79"/>
                    </a:lnTo>
                    <a:lnTo>
                      <a:pt x="37" y="18"/>
                    </a:lnTo>
                    <a:lnTo>
                      <a:pt x="37" y="18"/>
                    </a:lnTo>
                    <a:lnTo>
                      <a:pt x="37" y="13"/>
                    </a:lnTo>
                    <a:lnTo>
                      <a:pt x="35" y="9"/>
                    </a:lnTo>
                    <a:lnTo>
                      <a:pt x="31" y="4"/>
                    </a:lnTo>
                    <a:lnTo>
                      <a:pt x="26" y="1"/>
                    </a:lnTo>
                    <a:lnTo>
                      <a:pt x="19" y="0"/>
                    </a:lnTo>
                    <a:lnTo>
                      <a:pt x="12" y="1"/>
                    </a:lnTo>
                    <a:lnTo>
                      <a:pt x="6" y="4"/>
                    </a:lnTo>
                    <a:lnTo>
                      <a:pt x="1" y="9"/>
                    </a:lnTo>
                    <a:lnTo>
                      <a:pt x="1"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50" name="Freeform 937"/>
              <p:cNvSpPr/>
              <p:nvPr/>
            </p:nvSpPr>
            <p:spPr>
              <a:xfrm>
                <a:off x="4786314" y="3225801"/>
                <a:ext cx="25400" cy="38100"/>
              </a:xfrm>
              <a:custGeom>
                <a:avLst/>
                <a:gdLst/>
                <a:ahLst/>
                <a:cxnLst>
                  <a:cxn ang="0">
                    <a:pos x="23283" y="15346"/>
                  </a:cxn>
                  <a:cxn ang="0">
                    <a:pos x="23283" y="15346"/>
                  </a:cxn>
                  <a:cxn ang="0">
                    <a:pos x="22225" y="10054"/>
                  </a:cxn>
                  <a:cxn ang="0">
                    <a:pos x="19579" y="5821"/>
                  </a:cxn>
                  <a:cxn ang="0">
                    <a:pos x="18521" y="4233"/>
                  </a:cxn>
                  <a:cxn ang="0">
                    <a:pos x="16404" y="2117"/>
                  </a:cxn>
                  <a:cxn ang="0">
                    <a:pos x="14817" y="529"/>
                  </a:cxn>
                  <a:cxn ang="0">
                    <a:pos x="12171" y="529"/>
                  </a:cxn>
                  <a:cxn ang="0">
                    <a:pos x="12171" y="529"/>
                  </a:cxn>
                  <a:cxn ang="0">
                    <a:pos x="8467" y="0"/>
                  </a:cxn>
                  <a:cxn ang="0">
                    <a:pos x="4763" y="1588"/>
                  </a:cxn>
                  <a:cxn ang="0">
                    <a:pos x="2117" y="3704"/>
                  </a:cxn>
                  <a:cxn ang="0">
                    <a:pos x="529" y="7408"/>
                  </a:cxn>
                  <a:cxn ang="0">
                    <a:pos x="529" y="7408"/>
                  </a:cxn>
                  <a:cxn ang="0">
                    <a:pos x="0" y="10054"/>
                  </a:cxn>
                  <a:cxn ang="0">
                    <a:pos x="529" y="13229"/>
                  </a:cxn>
                  <a:cxn ang="0">
                    <a:pos x="2117" y="15346"/>
                  </a:cxn>
                  <a:cxn ang="0">
                    <a:pos x="4233" y="17463"/>
                  </a:cxn>
                  <a:cxn ang="0">
                    <a:pos x="4233" y="17463"/>
                  </a:cxn>
                  <a:cxn ang="0">
                    <a:pos x="4763" y="21696"/>
                  </a:cxn>
                  <a:cxn ang="0">
                    <a:pos x="4763" y="21696"/>
                  </a:cxn>
                  <a:cxn ang="0">
                    <a:pos x="6350" y="27517"/>
                  </a:cxn>
                  <a:cxn ang="0">
                    <a:pos x="6350" y="27517"/>
                  </a:cxn>
                  <a:cxn ang="0">
                    <a:pos x="6350" y="28046"/>
                  </a:cxn>
                  <a:cxn ang="0">
                    <a:pos x="6350" y="28046"/>
                  </a:cxn>
                  <a:cxn ang="0">
                    <a:pos x="6350" y="28575"/>
                  </a:cxn>
                  <a:cxn ang="0">
                    <a:pos x="6350" y="28575"/>
                  </a:cxn>
                  <a:cxn ang="0">
                    <a:pos x="6879" y="31750"/>
                  </a:cxn>
                  <a:cxn ang="0">
                    <a:pos x="7408" y="33338"/>
                  </a:cxn>
                  <a:cxn ang="0">
                    <a:pos x="9525" y="35983"/>
                  </a:cxn>
                  <a:cxn ang="0">
                    <a:pos x="12700" y="38100"/>
                  </a:cxn>
                  <a:cxn ang="0">
                    <a:pos x="16404" y="38100"/>
                  </a:cxn>
                  <a:cxn ang="0">
                    <a:pos x="19579" y="38100"/>
                  </a:cxn>
                  <a:cxn ang="0">
                    <a:pos x="22754" y="35983"/>
                  </a:cxn>
                  <a:cxn ang="0">
                    <a:pos x="24871" y="33338"/>
                  </a:cxn>
                  <a:cxn ang="0">
                    <a:pos x="25400" y="31750"/>
                  </a:cxn>
                  <a:cxn ang="0">
                    <a:pos x="25400" y="28575"/>
                  </a:cxn>
                  <a:cxn ang="0">
                    <a:pos x="25400" y="28575"/>
                  </a:cxn>
                  <a:cxn ang="0">
                    <a:pos x="24871" y="21696"/>
                  </a:cxn>
                  <a:cxn ang="0">
                    <a:pos x="23283" y="15346"/>
                  </a:cxn>
                  <a:cxn ang="0">
                    <a:pos x="23283" y="15346"/>
                  </a:cxn>
                </a:cxnLst>
                <a:rect l="0" t="0" r="0" b="0"/>
                <a:pathLst>
                  <a:path w="48" h="72">
                    <a:moveTo>
                      <a:pt x="44" y="29"/>
                    </a:moveTo>
                    <a:lnTo>
                      <a:pt x="44" y="29"/>
                    </a:lnTo>
                    <a:lnTo>
                      <a:pt x="42" y="19"/>
                    </a:lnTo>
                    <a:lnTo>
                      <a:pt x="37" y="11"/>
                    </a:lnTo>
                    <a:lnTo>
                      <a:pt x="35" y="8"/>
                    </a:lnTo>
                    <a:lnTo>
                      <a:pt x="31" y="4"/>
                    </a:lnTo>
                    <a:lnTo>
                      <a:pt x="28" y="1"/>
                    </a:lnTo>
                    <a:lnTo>
                      <a:pt x="23" y="1"/>
                    </a:lnTo>
                    <a:lnTo>
                      <a:pt x="23" y="1"/>
                    </a:lnTo>
                    <a:lnTo>
                      <a:pt x="16" y="0"/>
                    </a:lnTo>
                    <a:lnTo>
                      <a:pt x="9" y="3"/>
                    </a:lnTo>
                    <a:lnTo>
                      <a:pt x="4" y="7"/>
                    </a:lnTo>
                    <a:lnTo>
                      <a:pt x="1" y="14"/>
                    </a:lnTo>
                    <a:lnTo>
                      <a:pt x="1" y="14"/>
                    </a:lnTo>
                    <a:lnTo>
                      <a:pt x="0" y="19"/>
                    </a:lnTo>
                    <a:lnTo>
                      <a:pt x="1" y="25"/>
                    </a:lnTo>
                    <a:lnTo>
                      <a:pt x="4" y="29"/>
                    </a:lnTo>
                    <a:lnTo>
                      <a:pt x="8" y="33"/>
                    </a:lnTo>
                    <a:lnTo>
                      <a:pt x="8" y="33"/>
                    </a:lnTo>
                    <a:lnTo>
                      <a:pt x="9" y="41"/>
                    </a:lnTo>
                    <a:lnTo>
                      <a:pt x="9" y="41"/>
                    </a:lnTo>
                    <a:lnTo>
                      <a:pt x="12" y="52"/>
                    </a:lnTo>
                    <a:lnTo>
                      <a:pt x="12" y="52"/>
                    </a:lnTo>
                    <a:lnTo>
                      <a:pt x="12" y="53"/>
                    </a:lnTo>
                    <a:lnTo>
                      <a:pt x="12" y="53"/>
                    </a:lnTo>
                    <a:lnTo>
                      <a:pt x="12" y="54"/>
                    </a:lnTo>
                    <a:lnTo>
                      <a:pt x="12" y="54"/>
                    </a:lnTo>
                    <a:lnTo>
                      <a:pt x="13" y="60"/>
                    </a:lnTo>
                    <a:lnTo>
                      <a:pt x="14" y="63"/>
                    </a:lnTo>
                    <a:lnTo>
                      <a:pt x="18" y="68"/>
                    </a:lnTo>
                    <a:lnTo>
                      <a:pt x="24" y="72"/>
                    </a:lnTo>
                    <a:lnTo>
                      <a:pt x="31" y="72"/>
                    </a:lnTo>
                    <a:lnTo>
                      <a:pt x="37" y="72"/>
                    </a:lnTo>
                    <a:lnTo>
                      <a:pt x="43" y="68"/>
                    </a:lnTo>
                    <a:lnTo>
                      <a:pt x="47" y="63"/>
                    </a:lnTo>
                    <a:lnTo>
                      <a:pt x="48" y="60"/>
                    </a:lnTo>
                    <a:lnTo>
                      <a:pt x="48" y="54"/>
                    </a:lnTo>
                    <a:lnTo>
                      <a:pt x="48" y="54"/>
                    </a:lnTo>
                    <a:lnTo>
                      <a:pt x="47" y="41"/>
                    </a:lnTo>
                    <a:lnTo>
                      <a:pt x="44" y="29"/>
                    </a:lnTo>
                    <a:lnTo>
                      <a:pt x="44" y="2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51" name="Freeform 938"/>
              <p:cNvSpPr/>
              <p:nvPr/>
            </p:nvSpPr>
            <p:spPr>
              <a:xfrm>
                <a:off x="4852989" y="3238501"/>
                <a:ext cx="20638" cy="38100"/>
              </a:xfrm>
              <a:custGeom>
                <a:avLst/>
                <a:gdLst/>
                <a:ahLst/>
                <a:cxnLst>
                  <a:cxn ang="0">
                    <a:pos x="0" y="9123"/>
                  </a:cxn>
                  <a:cxn ang="0">
                    <a:pos x="0" y="28977"/>
                  </a:cxn>
                  <a:cxn ang="0">
                    <a:pos x="0" y="28977"/>
                  </a:cxn>
                  <a:cxn ang="0">
                    <a:pos x="0" y="31124"/>
                  </a:cxn>
                  <a:cxn ang="0">
                    <a:pos x="1116" y="33270"/>
                  </a:cxn>
                  <a:cxn ang="0">
                    <a:pos x="3347" y="35954"/>
                  </a:cxn>
                  <a:cxn ang="0">
                    <a:pos x="6136" y="38100"/>
                  </a:cxn>
                  <a:cxn ang="0">
                    <a:pos x="10040" y="38100"/>
                  </a:cxn>
                  <a:cxn ang="0">
                    <a:pos x="13945" y="38100"/>
                  </a:cxn>
                  <a:cxn ang="0">
                    <a:pos x="16734" y="35954"/>
                  </a:cxn>
                  <a:cxn ang="0">
                    <a:pos x="18965" y="33270"/>
                  </a:cxn>
                  <a:cxn ang="0">
                    <a:pos x="20080" y="31124"/>
                  </a:cxn>
                  <a:cxn ang="0">
                    <a:pos x="20638" y="28977"/>
                  </a:cxn>
                  <a:cxn ang="0">
                    <a:pos x="20638" y="9123"/>
                  </a:cxn>
                  <a:cxn ang="0">
                    <a:pos x="20638" y="9123"/>
                  </a:cxn>
                  <a:cxn ang="0">
                    <a:pos x="20080" y="6976"/>
                  </a:cxn>
                  <a:cxn ang="0">
                    <a:pos x="18965" y="5366"/>
                  </a:cxn>
                  <a:cxn ang="0">
                    <a:pos x="16734" y="2683"/>
                  </a:cxn>
                  <a:cxn ang="0">
                    <a:pos x="13945" y="537"/>
                  </a:cxn>
                  <a:cxn ang="0">
                    <a:pos x="10040" y="0"/>
                  </a:cxn>
                  <a:cxn ang="0">
                    <a:pos x="6136" y="537"/>
                  </a:cxn>
                  <a:cxn ang="0">
                    <a:pos x="3347" y="2683"/>
                  </a:cxn>
                  <a:cxn ang="0">
                    <a:pos x="1116" y="5366"/>
                  </a:cxn>
                  <a:cxn ang="0">
                    <a:pos x="0" y="6976"/>
                  </a:cxn>
                  <a:cxn ang="0">
                    <a:pos x="0" y="9123"/>
                  </a:cxn>
                  <a:cxn ang="0">
                    <a:pos x="0" y="9123"/>
                  </a:cxn>
                </a:cxnLst>
                <a:rect l="0" t="0" r="0" b="0"/>
                <a:pathLst>
                  <a:path w="37" h="71">
                    <a:moveTo>
                      <a:pt x="0" y="17"/>
                    </a:moveTo>
                    <a:lnTo>
                      <a:pt x="0" y="54"/>
                    </a:lnTo>
                    <a:lnTo>
                      <a:pt x="0" y="54"/>
                    </a:lnTo>
                    <a:lnTo>
                      <a:pt x="0" y="58"/>
                    </a:lnTo>
                    <a:lnTo>
                      <a:pt x="2" y="62"/>
                    </a:lnTo>
                    <a:lnTo>
                      <a:pt x="6" y="67"/>
                    </a:lnTo>
                    <a:lnTo>
                      <a:pt x="11" y="71"/>
                    </a:lnTo>
                    <a:lnTo>
                      <a:pt x="18" y="71"/>
                    </a:lnTo>
                    <a:lnTo>
                      <a:pt x="25" y="71"/>
                    </a:lnTo>
                    <a:lnTo>
                      <a:pt x="30" y="67"/>
                    </a:lnTo>
                    <a:lnTo>
                      <a:pt x="34" y="62"/>
                    </a:lnTo>
                    <a:lnTo>
                      <a:pt x="36" y="58"/>
                    </a:lnTo>
                    <a:lnTo>
                      <a:pt x="37" y="54"/>
                    </a:lnTo>
                    <a:lnTo>
                      <a:pt x="37" y="17"/>
                    </a:lnTo>
                    <a:lnTo>
                      <a:pt x="37" y="17"/>
                    </a:lnTo>
                    <a:lnTo>
                      <a:pt x="36" y="13"/>
                    </a:lnTo>
                    <a:lnTo>
                      <a:pt x="34" y="10"/>
                    </a:lnTo>
                    <a:lnTo>
                      <a:pt x="30" y="5"/>
                    </a:lnTo>
                    <a:lnTo>
                      <a:pt x="25" y="1"/>
                    </a:lnTo>
                    <a:lnTo>
                      <a:pt x="18" y="0"/>
                    </a:lnTo>
                    <a:lnTo>
                      <a:pt x="11" y="1"/>
                    </a:lnTo>
                    <a:lnTo>
                      <a:pt x="6" y="5"/>
                    </a:lnTo>
                    <a:lnTo>
                      <a:pt x="2" y="10"/>
                    </a:lnTo>
                    <a:lnTo>
                      <a:pt x="0" y="13"/>
                    </a:lnTo>
                    <a:lnTo>
                      <a:pt x="0" y="17"/>
                    </a:lnTo>
                    <a:lnTo>
                      <a:pt x="0" y="1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52" name="Freeform 939"/>
              <p:cNvSpPr/>
              <p:nvPr/>
            </p:nvSpPr>
            <p:spPr>
              <a:xfrm>
                <a:off x="5222877" y="3444876"/>
                <a:ext cx="74613" cy="111125"/>
              </a:xfrm>
              <a:custGeom>
                <a:avLst/>
                <a:gdLst/>
                <a:ahLst/>
                <a:cxnLst>
                  <a:cxn ang="0">
                    <a:pos x="74613" y="9617"/>
                  </a:cxn>
                  <a:cxn ang="0">
                    <a:pos x="74084" y="5343"/>
                  </a:cxn>
                  <a:cxn ang="0">
                    <a:pos x="68792" y="1069"/>
                  </a:cxn>
                  <a:cxn ang="0">
                    <a:pos x="61913" y="1069"/>
                  </a:cxn>
                  <a:cxn ang="0">
                    <a:pos x="56621" y="5343"/>
                  </a:cxn>
                  <a:cxn ang="0">
                    <a:pos x="55563" y="9617"/>
                  </a:cxn>
                  <a:cxn ang="0">
                    <a:pos x="52917" y="34727"/>
                  </a:cxn>
                  <a:cxn ang="0">
                    <a:pos x="50271" y="59302"/>
                  </a:cxn>
                  <a:cxn ang="0">
                    <a:pos x="49742" y="78535"/>
                  </a:cxn>
                  <a:cxn ang="0">
                    <a:pos x="50271" y="84412"/>
                  </a:cxn>
                  <a:cxn ang="0">
                    <a:pos x="49742" y="89755"/>
                  </a:cxn>
                  <a:cxn ang="0">
                    <a:pos x="46038" y="90823"/>
                  </a:cxn>
                  <a:cxn ang="0">
                    <a:pos x="42334" y="90823"/>
                  </a:cxn>
                  <a:cxn ang="0">
                    <a:pos x="29634" y="91358"/>
                  </a:cxn>
                  <a:cxn ang="0">
                    <a:pos x="25400" y="91358"/>
                  </a:cxn>
                  <a:cxn ang="0">
                    <a:pos x="20638" y="88686"/>
                  </a:cxn>
                  <a:cxn ang="0">
                    <a:pos x="19579" y="82809"/>
                  </a:cxn>
                  <a:cxn ang="0">
                    <a:pos x="20108" y="71590"/>
                  </a:cxn>
                  <a:cxn ang="0">
                    <a:pos x="20108" y="12288"/>
                  </a:cxn>
                  <a:cxn ang="0">
                    <a:pos x="19579" y="8548"/>
                  </a:cxn>
                  <a:cxn ang="0">
                    <a:pos x="13758" y="3740"/>
                  </a:cxn>
                  <a:cxn ang="0">
                    <a:pos x="6350" y="3740"/>
                  </a:cxn>
                  <a:cxn ang="0">
                    <a:pos x="1588" y="8548"/>
                  </a:cxn>
                  <a:cxn ang="0">
                    <a:pos x="529" y="12288"/>
                  </a:cxn>
                  <a:cxn ang="0">
                    <a:pos x="529" y="61974"/>
                  </a:cxn>
                  <a:cxn ang="0">
                    <a:pos x="0" y="89755"/>
                  </a:cxn>
                  <a:cxn ang="0">
                    <a:pos x="529" y="99906"/>
                  </a:cxn>
                  <a:cxn ang="0">
                    <a:pos x="3175" y="104714"/>
                  </a:cxn>
                  <a:cxn ang="0">
                    <a:pos x="7408" y="107919"/>
                  </a:cxn>
                  <a:cxn ang="0">
                    <a:pos x="17992" y="111125"/>
                  </a:cxn>
                  <a:cxn ang="0">
                    <a:pos x="30163" y="111125"/>
                  </a:cxn>
                  <a:cxn ang="0">
                    <a:pos x="40217" y="110056"/>
                  </a:cxn>
                  <a:cxn ang="0">
                    <a:pos x="51859" y="111125"/>
                  </a:cxn>
                  <a:cxn ang="0">
                    <a:pos x="57680" y="110056"/>
                  </a:cxn>
                  <a:cxn ang="0">
                    <a:pos x="62442" y="107385"/>
                  </a:cxn>
                  <a:cxn ang="0">
                    <a:pos x="66146" y="103111"/>
                  </a:cxn>
                  <a:cxn ang="0">
                    <a:pos x="69850" y="92960"/>
                  </a:cxn>
                  <a:cxn ang="0">
                    <a:pos x="69850" y="87084"/>
                  </a:cxn>
                  <a:cxn ang="0">
                    <a:pos x="69850" y="67316"/>
                  </a:cxn>
                  <a:cxn ang="0">
                    <a:pos x="73025" y="28850"/>
                  </a:cxn>
                  <a:cxn ang="0">
                    <a:pos x="74613" y="9617"/>
                  </a:cxn>
                </a:cxnLst>
                <a:rect l="0" t="0" r="0" b="0"/>
                <a:pathLst>
                  <a:path w="141" h="208">
                    <a:moveTo>
                      <a:pt x="141" y="18"/>
                    </a:moveTo>
                    <a:lnTo>
                      <a:pt x="141" y="18"/>
                    </a:lnTo>
                    <a:lnTo>
                      <a:pt x="141" y="14"/>
                    </a:lnTo>
                    <a:lnTo>
                      <a:pt x="140" y="10"/>
                    </a:lnTo>
                    <a:lnTo>
                      <a:pt x="136" y="4"/>
                    </a:lnTo>
                    <a:lnTo>
                      <a:pt x="130" y="2"/>
                    </a:lnTo>
                    <a:lnTo>
                      <a:pt x="124" y="0"/>
                    </a:lnTo>
                    <a:lnTo>
                      <a:pt x="117" y="2"/>
                    </a:lnTo>
                    <a:lnTo>
                      <a:pt x="111" y="4"/>
                    </a:lnTo>
                    <a:lnTo>
                      <a:pt x="107" y="10"/>
                    </a:lnTo>
                    <a:lnTo>
                      <a:pt x="106" y="14"/>
                    </a:lnTo>
                    <a:lnTo>
                      <a:pt x="105" y="18"/>
                    </a:lnTo>
                    <a:lnTo>
                      <a:pt x="105" y="18"/>
                    </a:lnTo>
                    <a:lnTo>
                      <a:pt x="100" y="65"/>
                    </a:lnTo>
                    <a:lnTo>
                      <a:pt x="95" y="111"/>
                    </a:lnTo>
                    <a:lnTo>
                      <a:pt x="95" y="111"/>
                    </a:lnTo>
                    <a:lnTo>
                      <a:pt x="94" y="129"/>
                    </a:lnTo>
                    <a:lnTo>
                      <a:pt x="94" y="147"/>
                    </a:lnTo>
                    <a:lnTo>
                      <a:pt x="94" y="147"/>
                    </a:lnTo>
                    <a:lnTo>
                      <a:pt x="95" y="158"/>
                    </a:lnTo>
                    <a:lnTo>
                      <a:pt x="95" y="166"/>
                    </a:lnTo>
                    <a:lnTo>
                      <a:pt x="94" y="168"/>
                    </a:lnTo>
                    <a:lnTo>
                      <a:pt x="91" y="170"/>
                    </a:lnTo>
                    <a:lnTo>
                      <a:pt x="87" y="170"/>
                    </a:lnTo>
                    <a:lnTo>
                      <a:pt x="80" y="170"/>
                    </a:lnTo>
                    <a:lnTo>
                      <a:pt x="80" y="170"/>
                    </a:lnTo>
                    <a:lnTo>
                      <a:pt x="68" y="170"/>
                    </a:lnTo>
                    <a:lnTo>
                      <a:pt x="56" y="171"/>
                    </a:lnTo>
                    <a:lnTo>
                      <a:pt x="56" y="171"/>
                    </a:lnTo>
                    <a:lnTo>
                      <a:pt x="48" y="171"/>
                    </a:lnTo>
                    <a:lnTo>
                      <a:pt x="42" y="168"/>
                    </a:lnTo>
                    <a:lnTo>
                      <a:pt x="39" y="166"/>
                    </a:lnTo>
                    <a:lnTo>
                      <a:pt x="37" y="160"/>
                    </a:lnTo>
                    <a:lnTo>
                      <a:pt x="37" y="155"/>
                    </a:lnTo>
                    <a:lnTo>
                      <a:pt x="37" y="149"/>
                    </a:lnTo>
                    <a:lnTo>
                      <a:pt x="38" y="134"/>
                    </a:lnTo>
                    <a:lnTo>
                      <a:pt x="38" y="23"/>
                    </a:lnTo>
                    <a:lnTo>
                      <a:pt x="38" y="23"/>
                    </a:lnTo>
                    <a:lnTo>
                      <a:pt x="38" y="19"/>
                    </a:lnTo>
                    <a:lnTo>
                      <a:pt x="37" y="16"/>
                    </a:lnTo>
                    <a:lnTo>
                      <a:pt x="33" y="10"/>
                    </a:lnTo>
                    <a:lnTo>
                      <a:pt x="26" y="7"/>
                    </a:lnTo>
                    <a:lnTo>
                      <a:pt x="19" y="6"/>
                    </a:lnTo>
                    <a:lnTo>
                      <a:pt x="12" y="7"/>
                    </a:lnTo>
                    <a:lnTo>
                      <a:pt x="7" y="10"/>
                    </a:lnTo>
                    <a:lnTo>
                      <a:pt x="3" y="16"/>
                    </a:lnTo>
                    <a:lnTo>
                      <a:pt x="1" y="19"/>
                    </a:lnTo>
                    <a:lnTo>
                      <a:pt x="1" y="23"/>
                    </a:lnTo>
                    <a:lnTo>
                      <a:pt x="1" y="116"/>
                    </a:lnTo>
                    <a:lnTo>
                      <a:pt x="1" y="116"/>
                    </a:lnTo>
                    <a:lnTo>
                      <a:pt x="0" y="151"/>
                    </a:lnTo>
                    <a:lnTo>
                      <a:pt x="0" y="168"/>
                    </a:lnTo>
                    <a:lnTo>
                      <a:pt x="1" y="187"/>
                    </a:lnTo>
                    <a:lnTo>
                      <a:pt x="1" y="187"/>
                    </a:lnTo>
                    <a:lnTo>
                      <a:pt x="4" y="191"/>
                    </a:lnTo>
                    <a:lnTo>
                      <a:pt x="6" y="196"/>
                    </a:lnTo>
                    <a:lnTo>
                      <a:pt x="10" y="200"/>
                    </a:lnTo>
                    <a:lnTo>
                      <a:pt x="14" y="202"/>
                    </a:lnTo>
                    <a:lnTo>
                      <a:pt x="23" y="205"/>
                    </a:lnTo>
                    <a:lnTo>
                      <a:pt x="34" y="208"/>
                    </a:lnTo>
                    <a:lnTo>
                      <a:pt x="46" y="208"/>
                    </a:lnTo>
                    <a:lnTo>
                      <a:pt x="57" y="208"/>
                    </a:lnTo>
                    <a:lnTo>
                      <a:pt x="76" y="206"/>
                    </a:lnTo>
                    <a:lnTo>
                      <a:pt x="76" y="206"/>
                    </a:lnTo>
                    <a:lnTo>
                      <a:pt x="87" y="206"/>
                    </a:lnTo>
                    <a:lnTo>
                      <a:pt x="98" y="208"/>
                    </a:lnTo>
                    <a:lnTo>
                      <a:pt x="103" y="208"/>
                    </a:lnTo>
                    <a:lnTo>
                      <a:pt x="109" y="206"/>
                    </a:lnTo>
                    <a:lnTo>
                      <a:pt x="114" y="205"/>
                    </a:lnTo>
                    <a:lnTo>
                      <a:pt x="118" y="201"/>
                    </a:lnTo>
                    <a:lnTo>
                      <a:pt x="118" y="201"/>
                    </a:lnTo>
                    <a:lnTo>
                      <a:pt x="125" y="193"/>
                    </a:lnTo>
                    <a:lnTo>
                      <a:pt x="129" y="183"/>
                    </a:lnTo>
                    <a:lnTo>
                      <a:pt x="132" y="174"/>
                    </a:lnTo>
                    <a:lnTo>
                      <a:pt x="132" y="163"/>
                    </a:lnTo>
                    <a:lnTo>
                      <a:pt x="132" y="163"/>
                    </a:lnTo>
                    <a:lnTo>
                      <a:pt x="132" y="144"/>
                    </a:lnTo>
                    <a:lnTo>
                      <a:pt x="132" y="126"/>
                    </a:lnTo>
                    <a:lnTo>
                      <a:pt x="134" y="90"/>
                    </a:lnTo>
                    <a:lnTo>
                      <a:pt x="138" y="54"/>
                    </a:lnTo>
                    <a:lnTo>
                      <a:pt x="141" y="18"/>
                    </a:lnTo>
                    <a:lnTo>
                      <a:pt x="141"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53" name="Freeform 940"/>
              <p:cNvSpPr/>
              <p:nvPr/>
            </p:nvSpPr>
            <p:spPr>
              <a:xfrm>
                <a:off x="5302252" y="3487738"/>
                <a:ext cx="53975" cy="95250"/>
              </a:xfrm>
              <a:custGeom>
                <a:avLst/>
                <a:gdLst/>
                <a:ahLst/>
                <a:cxnLst>
                  <a:cxn ang="0">
                    <a:pos x="51879" y="18521"/>
                  </a:cxn>
                  <a:cxn ang="0">
                    <a:pos x="51879" y="18521"/>
                  </a:cxn>
                  <a:cxn ang="0">
                    <a:pos x="51355" y="14817"/>
                  </a:cxn>
                  <a:cxn ang="0">
                    <a:pos x="50831" y="12171"/>
                  </a:cxn>
                  <a:cxn ang="0">
                    <a:pos x="49259" y="9525"/>
                  </a:cxn>
                  <a:cxn ang="0">
                    <a:pos x="47163" y="6879"/>
                  </a:cxn>
                  <a:cxn ang="0">
                    <a:pos x="45591" y="4763"/>
                  </a:cxn>
                  <a:cxn ang="0">
                    <a:pos x="42970" y="3704"/>
                  </a:cxn>
                  <a:cxn ang="0">
                    <a:pos x="37206" y="1588"/>
                  </a:cxn>
                  <a:cxn ang="0">
                    <a:pos x="31442" y="0"/>
                  </a:cxn>
                  <a:cxn ang="0">
                    <a:pos x="25153" y="0"/>
                  </a:cxn>
                  <a:cxn ang="0">
                    <a:pos x="12053" y="0"/>
                  </a:cxn>
                  <a:cxn ang="0">
                    <a:pos x="12053" y="0"/>
                  </a:cxn>
                  <a:cxn ang="0">
                    <a:pos x="9433" y="0"/>
                  </a:cxn>
                  <a:cxn ang="0">
                    <a:pos x="7860" y="529"/>
                  </a:cxn>
                  <a:cxn ang="0">
                    <a:pos x="5764" y="2117"/>
                  </a:cxn>
                  <a:cxn ang="0">
                    <a:pos x="4192" y="2646"/>
                  </a:cxn>
                  <a:cxn ang="0">
                    <a:pos x="3144" y="6350"/>
                  </a:cxn>
                  <a:cxn ang="0">
                    <a:pos x="3144" y="10583"/>
                  </a:cxn>
                  <a:cxn ang="0">
                    <a:pos x="3144" y="10583"/>
                  </a:cxn>
                  <a:cxn ang="0">
                    <a:pos x="2096" y="12700"/>
                  </a:cxn>
                  <a:cxn ang="0">
                    <a:pos x="2096" y="12700"/>
                  </a:cxn>
                  <a:cxn ang="0">
                    <a:pos x="1048" y="30162"/>
                  </a:cxn>
                  <a:cxn ang="0">
                    <a:pos x="1048" y="48154"/>
                  </a:cxn>
                  <a:cxn ang="0">
                    <a:pos x="1048" y="48154"/>
                  </a:cxn>
                  <a:cxn ang="0">
                    <a:pos x="0" y="68263"/>
                  </a:cxn>
                  <a:cxn ang="0">
                    <a:pos x="0" y="73025"/>
                  </a:cxn>
                  <a:cxn ang="0">
                    <a:pos x="1048" y="78317"/>
                  </a:cxn>
                  <a:cxn ang="0">
                    <a:pos x="1572" y="82550"/>
                  </a:cxn>
                  <a:cxn ang="0">
                    <a:pos x="3668" y="86783"/>
                  </a:cxn>
                  <a:cxn ang="0">
                    <a:pos x="3668" y="86783"/>
                  </a:cxn>
                  <a:cxn ang="0">
                    <a:pos x="5764" y="89429"/>
                  </a:cxn>
                  <a:cxn ang="0">
                    <a:pos x="8908" y="92075"/>
                  </a:cxn>
                  <a:cxn ang="0">
                    <a:pos x="11529" y="93133"/>
                  </a:cxn>
                  <a:cxn ang="0">
                    <a:pos x="14149" y="94192"/>
                  </a:cxn>
                  <a:cxn ang="0">
                    <a:pos x="20961" y="94721"/>
                  </a:cxn>
                  <a:cxn ang="0">
                    <a:pos x="27250" y="95250"/>
                  </a:cxn>
                  <a:cxn ang="0">
                    <a:pos x="27250" y="95250"/>
                  </a:cxn>
                  <a:cxn ang="0">
                    <a:pos x="34062" y="95250"/>
                  </a:cxn>
                  <a:cxn ang="0">
                    <a:pos x="37730" y="95250"/>
                  </a:cxn>
                  <a:cxn ang="0">
                    <a:pos x="40874" y="94721"/>
                  </a:cxn>
                  <a:cxn ang="0">
                    <a:pos x="43494" y="93133"/>
                  </a:cxn>
                  <a:cxn ang="0">
                    <a:pos x="46639" y="91017"/>
                  </a:cxn>
                  <a:cxn ang="0">
                    <a:pos x="48735" y="88900"/>
                  </a:cxn>
                  <a:cxn ang="0">
                    <a:pos x="49783" y="85196"/>
                  </a:cxn>
                  <a:cxn ang="0">
                    <a:pos x="49783" y="85196"/>
                  </a:cxn>
                  <a:cxn ang="0">
                    <a:pos x="51879" y="77258"/>
                  </a:cxn>
                  <a:cxn ang="0">
                    <a:pos x="52927" y="68792"/>
                  </a:cxn>
                  <a:cxn ang="0">
                    <a:pos x="53451" y="60854"/>
                  </a:cxn>
                  <a:cxn ang="0">
                    <a:pos x="53975" y="52387"/>
                  </a:cxn>
                  <a:cxn ang="0">
                    <a:pos x="53451" y="34925"/>
                  </a:cxn>
                  <a:cxn ang="0">
                    <a:pos x="51879" y="18521"/>
                  </a:cxn>
                  <a:cxn ang="0">
                    <a:pos x="51879" y="18521"/>
                  </a:cxn>
                </a:cxnLst>
                <a:rect l="0" t="0" r="0" b="0"/>
                <a:pathLst>
                  <a:path w="103" h="180">
                    <a:moveTo>
                      <a:pt x="99" y="35"/>
                    </a:moveTo>
                    <a:lnTo>
                      <a:pt x="99" y="35"/>
                    </a:lnTo>
                    <a:lnTo>
                      <a:pt x="98" y="28"/>
                    </a:lnTo>
                    <a:lnTo>
                      <a:pt x="97" y="23"/>
                    </a:lnTo>
                    <a:lnTo>
                      <a:pt x="94" y="18"/>
                    </a:lnTo>
                    <a:lnTo>
                      <a:pt x="90" y="13"/>
                    </a:lnTo>
                    <a:lnTo>
                      <a:pt x="87" y="9"/>
                    </a:lnTo>
                    <a:lnTo>
                      <a:pt x="82" y="7"/>
                    </a:lnTo>
                    <a:lnTo>
                      <a:pt x="71" y="3"/>
                    </a:lnTo>
                    <a:lnTo>
                      <a:pt x="60" y="0"/>
                    </a:lnTo>
                    <a:lnTo>
                      <a:pt x="48" y="0"/>
                    </a:lnTo>
                    <a:lnTo>
                      <a:pt x="23" y="0"/>
                    </a:lnTo>
                    <a:lnTo>
                      <a:pt x="23" y="0"/>
                    </a:lnTo>
                    <a:lnTo>
                      <a:pt x="18" y="0"/>
                    </a:lnTo>
                    <a:lnTo>
                      <a:pt x="15" y="1"/>
                    </a:lnTo>
                    <a:lnTo>
                      <a:pt x="11" y="4"/>
                    </a:lnTo>
                    <a:lnTo>
                      <a:pt x="8" y="5"/>
                    </a:lnTo>
                    <a:lnTo>
                      <a:pt x="6" y="12"/>
                    </a:lnTo>
                    <a:lnTo>
                      <a:pt x="6" y="20"/>
                    </a:lnTo>
                    <a:lnTo>
                      <a:pt x="6" y="20"/>
                    </a:lnTo>
                    <a:lnTo>
                      <a:pt x="4" y="24"/>
                    </a:lnTo>
                    <a:lnTo>
                      <a:pt x="4" y="24"/>
                    </a:lnTo>
                    <a:lnTo>
                      <a:pt x="2" y="57"/>
                    </a:lnTo>
                    <a:lnTo>
                      <a:pt x="2" y="91"/>
                    </a:lnTo>
                    <a:lnTo>
                      <a:pt x="2" y="91"/>
                    </a:lnTo>
                    <a:lnTo>
                      <a:pt x="0" y="129"/>
                    </a:lnTo>
                    <a:lnTo>
                      <a:pt x="0" y="138"/>
                    </a:lnTo>
                    <a:lnTo>
                      <a:pt x="2" y="148"/>
                    </a:lnTo>
                    <a:lnTo>
                      <a:pt x="3" y="156"/>
                    </a:lnTo>
                    <a:lnTo>
                      <a:pt x="7" y="164"/>
                    </a:lnTo>
                    <a:lnTo>
                      <a:pt x="7" y="164"/>
                    </a:lnTo>
                    <a:lnTo>
                      <a:pt x="11" y="169"/>
                    </a:lnTo>
                    <a:lnTo>
                      <a:pt x="17" y="174"/>
                    </a:lnTo>
                    <a:lnTo>
                      <a:pt x="22" y="176"/>
                    </a:lnTo>
                    <a:lnTo>
                      <a:pt x="27" y="178"/>
                    </a:lnTo>
                    <a:lnTo>
                      <a:pt x="40" y="179"/>
                    </a:lnTo>
                    <a:lnTo>
                      <a:pt x="52" y="180"/>
                    </a:lnTo>
                    <a:lnTo>
                      <a:pt x="52" y="180"/>
                    </a:lnTo>
                    <a:lnTo>
                      <a:pt x="65" y="180"/>
                    </a:lnTo>
                    <a:lnTo>
                      <a:pt x="72" y="180"/>
                    </a:lnTo>
                    <a:lnTo>
                      <a:pt x="78" y="179"/>
                    </a:lnTo>
                    <a:lnTo>
                      <a:pt x="83" y="176"/>
                    </a:lnTo>
                    <a:lnTo>
                      <a:pt x="89" y="172"/>
                    </a:lnTo>
                    <a:lnTo>
                      <a:pt x="93" y="168"/>
                    </a:lnTo>
                    <a:lnTo>
                      <a:pt x="95" y="161"/>
                    </a:lnTo>
                    <a:lnTo>
                      <a:pt x="95" y="161"/>
                    </a:lnTo>
                    <a:lnTo>
                      <a:pt x="99" y="146"/>
                    </a:lnTo>
                    <a:lnTo>
                      <a:pt x="101" y="130"/>
                    </a:lnTo>
                    <a:lnTo>
                      <a:pt x="102" y="115"/>
                    </a:lnTo>
                    <a:lnTo>
                      <a:pt x="103" y="99"/>
                    </a:lnTo>
                    <a:lnTo>
                      <a:pt x="102" y="66"/>
                    </a:lnTo>
                    <a:lnTo>
                      <a:pt x="99" y="35"/>
                    </a:lnTo>
                    <a:lnTo>
                      <a:pt x="99" y="3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54" name="Freeform 941"/>
              <p:cNvSpPr/>
              <p:nvPr/>
            </p:nvSpPr>
            <p:spPr>
              <a:xfrm>
                <a:off x="5159377" y="3486151"/>
                <a:ext cx="55563" cy="93663"/>
              </a:xfrm>
              <a:custGeom>
                <a:avLst/>
                <a:gdLst/>
                <a:ahLst/>
                <a:cxnLst>
                  <a:cxn ang="0">
                    <a:pos x="51330" y="28575"/>
                  </a:cxn>
                  <a:cxn ang="0">
                    <a:pos x="51330" y="28575"/>
                  </a:cxn>
                  <a:cxn ang="0">
                    <a:pos x="51859" y="21167"/>
                  </a:cxn>
                  <a:cxn ang="0">
                    <a:pos x="51859" y="21167"/>
                  </a:cxn>
                  <a:cxn ang="0">
                    <a:pos x="51859" y="15346"/>
                  </a:cxn>
                  <a:cxn ang="0">
                    <a:pos x="50271" y="11642"/>
                  </a:cxn>
                  <a:cxn ang="0">
                    <a:pos x="50271" y="11642"/>
                  </a:cxn>
                  <a:cxn ang="0">
                    <a:pos x="50271" y="9525"/>
                  </a:cxn>
                  <a:cxn ang="0">
                    <a:pos x="50271" y="9525"/>
                  </a:cxn>
                  <a:cxn ang="0">
                    <a:pos x="49742" y="6350"/>
                  </a:cxn>
                  <a:cxn ang="0">
                    <a:pos x="49213" y="3704"/>
                  </a:cxn>
                  <a:cxn ang="0">
                    <a:pos x="47096" y="2117"/>
                  </a:cxn>
                  <a:cxn ang="0">
                    <a:pos x="44450" y="1058"/>
                  </a:cxn>
                  <a:cxn ang="0">
                    <a:pos x="42334" y="0"/>
                  </a:cxn>
                  <a:cxn ang="0">
                    <a:pos x="39688" y="0"/>
                  </a:cxn>
                  <a:cxn ang="0">
                    <a:pos x="37571" y="0"/>
                  </a:cxn>
                  <a:cxn ang="0">
                    <a:pos x="35454" y="1588"/>
                  </a:cxn>
                  <a:cxn ang="0">
                    <a:pos x="35454" y="1588"/>
                  </a:cxn>
                  <a:cxn ang="0">
                    <a:pos x="32279" y="1058"/>
                  </a:cxn>
                  <a:cxn ang="0">
                    <a:pos x="30163" y="0"/>
                  </a:cxn>
                  <a:cxn ang="0">
                    <a:pos x="23813" y="0"/>
                  </a:cxn>
                  <a:cxn ang="0">
                    <a:pos x="17992" y="1588"/>
                  </a:cxn>
                  <a:cxn ang="0">
                    <a:pos x="12171" y="3175"/>
                  </a:cxn>
                  <a:cxn ang="0">
                    <a:pos x="12171" y="3175"/>
                  </a:cxn>
                  <a:cxn ang="0">
                    <a:pos x="9525" y="4233"/>
                  </a:cxn>
                  <a:cxn ang="0">
                    <a:pos x="7408" y="6350"/>
                  </a:cxn>
                  <a:cxn ang="0">
                    <a:pos x="7408" y="6350"/>
                  </a:cxn>
                  <a:cxn ang="0">
                    <a:pos x="4233" y="9525"/>
                  </a:cxn>
                  <a:cxn ang="0">
                    <a:pos x="2117" y="12171"/>
                  </a:cxn>
                  <a:cxn ang="0">
                    <a:pos x="1058" y="15875"/>
                  </a:cxn>
                  <a:cxn ang="0">
                    <a:pos x="0" y="21167"/>
                  </a:cxn>
                  <a:cxn ang="0">
                    <a:pos x="0" y="21167"/>
                  </a:cxn>
                  <a:cxn ang="0">
                    <a:pos x="0" y="33867"/>
                  </a:cxn>
                  <a:cxn ang="0">
                    <a:pos x="1058" y="47625"/>
                  </a:cxn>
                  <a:cxn ang="0">
                    <a:pos x="2117" y="60325"/>
                  </a:cxn>
                  <a:cxn ang="0">
                    <a:pos x="3704" y="74084"/>
                  </a:cxn>
                  <a:cxn ang="0">
                    <a:pos x="3704" y="74084"/>
                  </a:cxn>
                  <a:cxn ang="0">
                    <a:pos x="3704" y="74613"/>
                  </a:cxn>
                  <a:cxn ang="0">
                    <a:pos x="3704" y="74613"/>
                  </a:cxn>
                  <a:cxn ang="0">
                    <a:pos x="4233" y="79905"/>
                  </a:cxn>
                  <a:cxn ang="0">
                    <a:pos x="5292" y="83609"/>
                  </a:cxn>
                  <a:cxn ang="0">
                    <a:pos x="7408" y="86784"/>
                  </a:cxn>
                  <a:cxn ang="0">
                    <a:pos x="9525" y="88900"/>
                  </a:cxn>
                  <a:cxn ang="0">
                    <a:pos x="12171" y="90488"/>
                  </a:cxn>
                  <a:cxn ang="0">
                    <a:pos x="15875" y="92075"/>
                  </a:cxn>
                  <a:cxn ang="0">
                    <a:pos x="21167" y="92605"/>
                  </a:cxn>
                  <a:cxn ang="0">
                    <a:pos x="25929" y="93663"/>
                  </a:cxn>
                  <a:cxn ang="0">
                    <a:pos x="25929" y="93663"/>
                  </a:cxn>
                  <a:cxn ang="0">
                    <a:pos x="31750" y="93663"/>
                  </a:cxn>
                  <a:cxn ang="0">
                    <a:pos x="37571" y="93663"/>
                  </a:cxn>
                  <a:cxn ang="0">
                    <a:pos x="42334" y="92075"/>
                  </a:cxn>
                  <a:cxn ang="0">
                    <a:pos x="47096" y="90488"/>
                  </a:cxn>
                  <a:cxn ang="0">
                    <a:pos x="50271" y="87842"/>
                  </a:cxn>
                  <a:cxn ang="0">
                    <a:pos x="53446" y="84138"/>
                  </a:cxn>
                  <a:cxn ang="0">
                    <a:pos x="54505" y="79905"/>
                  </a:cxn>
                  <a:cxn ang="0">
                    <a:pos x="55563" y="73555"/>
                  </a:cxn>
                  <a:cxn ang="0">
                    <a:pos x="55563" y="73555"/>
                  </a:cxn>
                  <a:cxn ang="0">
                    <a:pos x="54505" y="62442"/>
                  </a:cxn>
                  <a:cxn ang="0">
                    <a:pos x="53975" y="50800"/>
                  </a:cxn>
                  <a:cxn ang="0">
                    <a:pos x="51330" y="28575"/>
                  </a:cxn>
                  <a:cxn ang="0">
                    <a:pos x="51330" y="28575"/>
                  </a:cxn>
                </a:cxnLst>
                <a:rect l="0" t="0" r="0" b="0"/>
                <a:pathLst>
                  <a:path w="105" h="177">
                    <a:moveTo>
                      <a:pt x="97" y="54"/>
                    </a:moveTo>
                    <a:lnTo>
                      <a:pt x="97" y="54"/>
                    </a:lnTo>
                    <a:lnTo>
                      <a:pt x="98" y="40"/>
                    </a:lnTo>
                    <a:lnTo>
                      <a:pt x="98" y="40"/>
                    </a:lnTo>
                    <a:lnTo>
                      <a:pt x="98" y="29"/>
                    </a:lnTo>
                    <a:lnTo>
                      <a:pt x="95" y="22"/>
                    </a:lnTo>
                    <a:lnTo>
                      <a:pt x="95" y="22"/>
                    </a:lnTo>
                    <a:lnTo>
                      <a:pt x="95" y="18"/>
                    </a:lnTo>
                    <a:lnTo>
                      <a:pt x="95" y="18"/>
                    </a:lnTo>
                    <a:lnTo>
                      <a:pt x="94" y="12"/>
                    </a:lnTo>
                    <a:lnTo>
                      <a:pt x="93" y="7"/>
                    </a:lnTo>
                    <a:lnTo>
                      <a:pt x="89" y="4"/>
                    </a:lnTo>
                    <a:lnTo>
                      <a:pt x="84" y="2"/>
                    </a:lnTo>
                    <a:lnTo>
                      <a:pt x="80" y="0"/>
                    </a:lnTo>
                    <a:lnTo>
                      <a:pt x="75" y="0"/>
                    </a:lnTo>
                    <a:lnTo>
                      <a:pt x="71" y="0"/>
                    </a:lnTo>
                    <a:lnTo>
                      <a:pt x="67" y="3"/>
                    </a:lnTo>
                    <a:lnTo>
                      <a:pt x="67" y="3"/>
                    </a:lnTo>
                    <a:lnTo>
                      <a:pt x="61" y="2"/>
                    </a:lnTo>
                    <a:lnTo>
                      <a:pt x="57" y="0"/>
                    </a:lnTo>
                    <a:lnTo>
                      <a:pt x="45" y="0"/>
                    </a:lnTo>
                    <a:lnTo>
                      <a:pt x="34" y="3"/>
                    </a:lnTo>
                    <a:lnTo>
                      <a:pt x="23" y="6"/>
                    </a:lnTo>
                    <a:lnTo>
                      <a:pt x="23" y="6"/>
                    </a:lnTo>
                    <a:lnTo>
                      <a:pt x="18" y="8"/>
                    </a:lnTo>
                    <a:lnTo>
                      <a:pt x="14" y="12"/>
                    </a:lnTo>
                    <a:lnTo>
                      <a:pt x="14" y="12"/>
                    </a:lnTo>
                    <a:lnTo>
                      <a:pt x="8" y="18"/>
                    </a:lnTo>
                    <a:lnTo>
                      <a:pt x="4" y="23"/>
                    </a:lnTo>
                    <a:lnTo>
                      <a:pt x="2" y="30"/>
                    </a:lnTo>
                    <a:lnTo>
                      <a:pt x="0" y="40"/>
                    </a:lnTo>
                    <a:lnTo>
                      <a:pt x="0" y="40"/>
                    </a:lnTo>
                    <a:lnTo>
                      <a:pt x="0" y="64"/>
                    </a:lnTo>
                    <a:lnTo>
                      <a:pt x="2" y="90"/>
                    </a:lnTo>
                    <a:lnTo>
                      <a:pt x="4" y="114"/>
                    </a:lnTo>
                    <a:lnTo>
                      <a:pt x="7" y="140"/>
                    </a:lnTo>
                    <a:lnTo>
                      <a:pt x="7" y="140"/>
                    </a:lnTo>
                    <a:lnTo>
                      <a:pt x="7" y="141"/>
                    </a:lnTo>
                    <a:lnTo>
                      <a:pt x="7" y="141"/>
                    </a:lnTo>
                    <a:lnTo>
                      <a:pt x="8" y="151"/>
                    </a:lnTo>
                    <a:lnTo>
                      <a:pt x="10" y="158"/>
                    </a:lnTo>
                    <a:lnTo>
                      <a:pt x="14" y="164"/>
                    </a:lnTo>
                    <a:lnTo>
                      <a:pt x="18" y="168"/>
                    </a:lnTo>
                    <a:lnTo>
                      <a:pt x="23" y="171"/>
                    </a:lnTo>
                    <a:lnTo>
                      <a:pt x="30" y="174"/>
                    </a:lnTo>
                    <a:lnTo>
                      <a:pt x="40" y="175"/>
                    </a:lnTo>
                    <a:lnTo>
                      <a:pt x="49" y="177"/>
                    </a:lnTo>
                    <a:lnTo>
                      <a:pt x="49" y="177"/>
                    </a:lnTo>
                    <a:lnTo>
                      <a:pt x="60" y="177"/>
                    </a:lnTo>
                    <a:lnTo>
                      <a:pt x="71" y="177"/>
                    </a:lnTo>
                    <a:lnTo>
                      <a:pt x="80" y="174"/>
                    </a:lnTo>
                    <a:lnTo>
                      <a:pt x="89" y="171"/>
                    </a:lnTo>
                    <a:lnTo>
                      <a:pt x="95" y="166"/>
                    </a:lnTo>
                    <a:lnTo>
                      <a:pt x="101" y="159"/>
                    </a:lnTo>
                    <a:lnTo>
                      <a:pt x="103" y="151"/>
                    </a:lnTo>
                    <a:lnTo>
                      <a:pt x="105" y="139"/>
                    </a:lnTo>
                    <a:lnTo>
                      <a:pt x="105" y="139"/>
                    </a:lnTo>
                    <a:lnTo>
                      <a:pt x="103" y="118"/>
                    </a:lnTo>
                    <a:lnTo>
                      <a:pt x="102" y="96"/>
                    </a:lnTo>
                    <a:lnTo>
                      <a:pt x="97" y="54"/>
                    </a:lnTo>
                    <a:lnTo>
                      <a:pt x="97"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55" name="Freeform 942"/>
              <p:cNvSpPr/>
              <p:nvPr/>
            </p:nvSpPr>
            <p:spPr>
              <a:xfrm>
                <a:off x="5041902" y="3236913"/>
                <a:ext cx="22225" cy="55563"/>
              </a:xfrm>
              <a:custGeom>
                <a:avLst/>
                <a:gdLst/>
                <a:ahLst/>
                <a:cxnLst>
                  <a:cxn ang="0">
                    <a:pos x="21708" y="40217"/>
                  </a:cxn>
                  <a:cxn ang="0">
                    <a:pos x="21708" y="40217"/>
                  </a:cxn>
                  <a:cxn ang="0">
                    <a:pos x="21191" y="33867"/>
                  </a:cxn>
                  <a:cxn ang="0">
                    <a:pos x="20158" y="27517"/>
                  </a:cxn>
                  <a:cxn ang="0">
                    <a:pos x="20158" y="27517"/>
                  </a:cxn>
                  <a:cxn ang="0">
                    <a:pos x="20158" y="22754"/>
                  </a:cxn>
                  <a:cxn ang="0">
                    <a:pos x="18090" y="17992"/>
                  </a:cxn>
                  <a:cxn ang="0">
                    <a:pos x="18090" y="9525"/>
                  </a:cxn>
                  <a:cxn ang="0">
                    <a:pos x="18090" y="9525"/>
                  </a:cxn>
                  <a:cxn ang="0">
                    <a:pos x="18090" y="7408"/>
                  </a:cxn>
                  <a:cxn ang="0">
                    <a:pos x="17573" y="5821"/>
                  </a:cxn>
                  <a:cxn ang="0">
                    <a:pos x="15506" y="3175"/>
                  </a:cxn>
                  <a:cxn ang="0">
                    <a:pos x="12405" y="1058"/>
                  </a:cxn>
                  <a:cxn ang="0">
                    <a:pos x="8787" y="0"/>
                  </a:cxn>
                  <a:cxn ang="0">
                    <a:pos x="5685" y="1058"/>
                  </a:cxn>
                  <a:cxn ang="0">
                    <a:pos x="2584" y="3175"/>
                  </a:cxn>
                  <a:cxn ang="0">
                    <a:pos x="517" y="5821"/>
                  </a:cxn>
                  <a:cxn ang="0">
                    <a:pos x="0" y="7408"/>
                  </a:cxn>
                  <a:cxn ang="0">
                    <a:pos x="0" y="9525"/>
                  </a:cxn>
                  <a:cxn ang="0">
                    <a:pos x="0" y="17992"/>
                  </a:cxn>
                  <a:cxn ang="0">
                    <a:pos x="0" y="17992"/>
                  </a:cxn>
                  <a:cxn ang="0">
                    <a:pos x="0" y="23284"/>
                  </a:cxn>
                  <a:cxn ang="0">
                    <a:pos x="0" y="23284"/>
                  </a:cxn>
                  <a:cxn ang="0">
                    <a:pos x="1551" y="25929"/>
                  </a:cxn>
                  <a:cxn ang="0">
                    <a:pos x="2067" y="27517"/>
                  </a:cxn>
                  <a:cxn ang="0">
                    <a:pos x="2067" y="26988"/>
                  </a:cxn>
                  <a:cxn ang="0">
                    <a:pos x="2067" y="26988"/>
                  </a:cxn>
                  <a:cxn ang="0">
                    <a:pos x="1551" y="25929"/>
                  </a:cxn>
                  <a:cxn ang="0">
                    <a:pos x="2067" y="27517"/>
                  </a:cxn>
                  <a:cxn ang="0">
                    <a:pos x="2067" y="33338"/>
                  </a:cxn>
                  <a:cxn ang="0">
                    <a:pos x="2067" y="33338"/>
                  </a:cxn>
                  <a:cxn ang="0">
                    <a:pos x="2067" y="37042"/>
                  </a:cxn>
                  <a:cxn ang="0">
                    <a:pos x="2584" y="39688"/>
                  </a:cxn>
                  <a:cxn ang="0">
                    <a:pos x="4135" y="46038"/>
                  </a:cxn>
                  <a:cxn ang="0">
                    <a:pos x="4135" y="46038"/>
                  </a:cxn>
                  <a:cxn ang="0">
                    <a:pos x="4652" y="50271"/>
                  </a:cxn>
                  <a:cxn ang="0">
                    <a:pos x="6719" y="53446"/>
                  </a:cxn>
                  <a:cxn ang="0">
                    <a:pos x="10337" y="55034"/>
                  </a:cxn>
                  <a:cxn ang="0">
                    <a:pos x="13955" y="55563"/>
                  </a:cxn>
                  <a:cxn ang="0">
                    <a:pos x="16540" y="55563"/>
                  </a:cxn>
                  <a:cxn ang="0">
                    <a:pos x="19641" y="53446"/>
                  </a:cxn>
                  <a:cxn ang="0">
                    <a:pos x="21708" y="50271"/>
                  </a:cxn>
                  <a:cxn ang="0">
                    <a:pos x="22225" y="48155"/>
                  </a:cxn>
                  <a:cxn ang="0">
                    <a:pos x="22225" y="46038"/>
                  </a:cxn>
                  <a:cxn ang="0">
                    <a:pos x="22225" y="43921"/>
                  </a:cxn>
                  <a:cxn ang="0">
                    <a:pos x="22225" y="43921"/>
                  </a:cxn>
                  <a:cxn ang="0">
                    <a:pos x="22225" y="41805"/>
                  </a:cxn>
                  <a:cxn ang="0">
                    <a:pos x="21708" y="40217"/>
                  </a:cxn>
                  <a:cxn ang="0">
                    <a:pos x="21708" y="40217"/>
                  </a:cxn>
                </a:cxnLst>
                <a:rect l="0" t="0" r="0" b="0"/>
                <a:pathLst>
                  <a:path w="43" h="105">
                    <a:moveTo>
                      <a:pt x="42" y="76"/>
                    </a:moveTo>
                    <a:lnTo>
                      <a:pt x="42" y="76"/>
                    </a:lnTo>
                    <a:lnTo>
                      <a:pt x="41" y="64"/>
                    </a:lnTo>
                    <a:lnTo>
                      <a:pt x="39" y="52"/>
                    </a:lnTo>
                    <a:lnTo>
                      <a:pt x="39" y="52"/>
                    </a:lnTo>
                    <a:lnTo>
                      <a:pt x="39" y="43"/>
                    </a:lnTo>
                    <a:lnTo>
                      <a:pt x="35" y="34"/>
                    </a:lnTo>
                    <a:lnTo>
                      <a:pt x="35" y="18"/>
                    </a:lnTo>
                    <a:lnTo>
                      <a:pt x="35" y="18"/>
                    </a:lnTo>
                    <a:lnTo>
                      <a:pt x="35" y="14"/>
                    </a:lnTo>
                    <a:lnTo>
                      <a:pt x="34" y="11"/>
                    </a:lnTo>
                    <a:lnTo>
                      <a:pt x="30" y="6"/>
                    </a:lnTo>
                    <a:lnTo>
                      <a:pt x="24" y="2"/>
                    </a:lnTo>
                    <a:lnTo>
                      <a:pt x="17" y="0"/>
                    </a:lnTo>
                    <a:lnTo>
                      <a:pt x="11" y="2"/>
                    </a:lnTo>
                    <a:lnTo>
                      <a:pt x="5" y="6"/>
                    </a:lnTo>
                    <a:lnTo>
                      <a:pt x="1" y="11"/>
                    </a:lnTo>
                    <a:lnTo>
                      <a:pt x="0" y="14"/>
                    </a:lnTo>
                    <a:lnTo>
                      <a:pt x="0" y="18"/>
                    </a:lnTo>
                    <a:lnTo>
                      <a:pt x="0" y="34"/>
                    </a:lnTo>
                    <a:lnTo>
                      <a:pt x="0" y="34"/>
                    </a:lnTo>
                    <a:lnTo>
                      <a:pt x="0" y="44"/>
                    </a:lnTo>
                    <a:lnTo>
                      <a:pt x="0" y="44"/>
                    </a:lnTo>
                    <a:lnTo>
                      <a:pt x="3" y="49"/>
                    </a:lnTo>
                    <a:lnTo>
                      <a:pt x="4" y="52"/>
                    </a:lnTo>
                    <a:lnTo>
                      <a:pt x="4" y="51"/>
                    </a:lnTo>
                    <a:lnTo>
                      <a:pt x="4" y="51"/>
                    </a:lnTo>
                    <a:lnTo>
                      <a:pt x="3" y="49"/>
                    </a:lnTo>
                    <a:lnTo>
                      <a:pt x="4" y="52"/>
                    </a:lnTo>
                    <a:lnTo>
                      <a:pt x="4" y="63"/>
                    </a:lnTo>
                    <a:lnTo>
                      <a:pt x="4" y="63"/>
                    </a:lnTo>
                    <a:lnTo>
                      <a:pt x="4" y="70"/>
                    </a:lnTo>
                    <a:lnTo>
                      <a:pt x="5" y="75"/>
                    </a:lnTo>
                    <a:lnTo>
                      <a:pt x="8" y="87"/>
                    </a:lnTo>
                    <a:lnTo>
                      <a:pt x="8" y="87"/>
                    </a:lnTo>
                    <a:lnTo>
                      <a:pt x="9" y="95"/>
                    </a:lnTo>
                    <a:lnTo>
                      <a:pt x="13" y="101"/>
                    </a:lnTo>
                    <a:lnTo>
                      <a:pt x="20" y="104"/>
                    </a:lnTo>
                    <a:lnTo>
                      <a:pt x="27" y="105"/>
                    </a:lnTo>
                    <a:lnTo>
                      <a:pt x="32" y="105"/>
                    </a:lnTo>
                    <a:lnTo>
                      <a:pt x="38" y="101"/>
                    </a:lnTo>
                    <a:lnTo>
                      <a:pt x="42" y="95"/>
                    </a:lnTo>
                    <a:lnTo>
                      <a:pt x="43" y="91"/>
                    </a:lnTo>
                    <a:lnTo>
                      <a:pt x="43" y="87"/>
                    </a:lnTo>
                    <a:lnTo>
                      <a:pt x="43" y="83"/>
                    </a:lnTo>
                    <a:lnTo>
                      <a:pt x="43" y="83"/>
                    </a:lnTo>
                    <a:lnTo>
                      <a:pt x="43" y="79"/>
                    </a:lnTo>
                    <a:lnTo>
                      <a:pt x="42" y="76"/>
                    </a:lnTo>
                    <a:lnTo>
                      <a:pt x="42" y="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56" name="Freeform 943"/>
              <p:cNvSpPr/>
              <p:nvPr/>
            </p:nvSpPr>
            <p:spPr>
              <a:xfrm>
                <a:off x="5003802" y="3224213"/>
                <a:ext cx="22225" cy="58738"/>
              </a:xfrm>
              <a:custGeom>
                <a:avLst/>
                <a:gdLst/>
                <a:ahLst/>
                <a:cxnLst>
                  <a:cxn ang="0">
                    <a:pos x="3175" y="6818"/>
                  </a:cxn>
                  <a:cxn ang="0">
                    <a:pos x="3175" y="6818"/>
                  </a:cxn>
                  <a:cxn ang="0">
                    <a:pos x="1588" y="11538"/>
                  </a:cxn>
                  <a:cxn ang="0">
                    <a:pos x="1058" y="17307"/>
                  </a:cxn>
                  <a:cxn ang="0">
                    <a:pos x="0" y="27796"/>
                  </a:cxn>
                  <a:cxn ang="0">
                    <a:pos x="1058" y="49298"/>
                  </a:cxn>
                  <a:cxn ang="0">
                    <a:pos x="1058" y="49298"/>
                  </a:cxn>
                  <a:cxn ang="0">
                    <a:pos x="1058" y="51396"/>
                  </a:cxn>
                  <a:cxn ang="0">
                    <a:pos x="1588" y="53494"/>
                  </a:cxn>
                  <a:cxn ang="0">
                    <a:pos x="3704" y="56640"/>
                  </a:cxn>
                  <a:cxn ang="0">
                    <a:pos x="6879" y="58738"/>
                  </a:cxn>
                  <a:cxn ang="0">
                    <a:pos x="10054" y="58738"/>
                  </a:cxn>
                  <a:cxn ang="0">
                    <a:pos x="13758" y="58738"/>
                  </a:cxn>
                  <a:cxn ang="0">
                    <a:pos x="16933" y="56640"/>
                  </a:cxn>
                  <a:cxn ang="0">
                    <a:pos x="19050" y="53494"/>
                  </a:cxn>
                  <a:cxn ang="0">
                    <a:pos x="19579" y="51396"/>
                  </a:cxn>
                  <a:cxn ang="0">
                    <a:pos x="20108" y="49298"/>
                  </a:cxn>
                  <a:cxn ang="0">
                    <a:pos x="20108" y="49298"/>
                  </a:cxn>
                  <a:cxn ang="0">
                    <a:pos x="19579" y="30942"/>
                  </a:cxn>
                  <a:cxn ang="0">
                    <a:pos x="19579" y="20978"/>
                  </a:cxn>
                  <a:cxn ang="0">
                    <a:pos x="20108" y="16782"/>
                  </a:cxn>
                  <a:cxn ang="0">
                    <a:pos x="21696" y="11538"/>
                  </a:cxn>
                  <a:cxn ang="0">
                    <a:pos x="21696" y="11538"/>
                  </a:cxn>
                  <a:cxn ang="0">
                    <a:pos x="22225" y="9440"/>
                  </a:cxn>
                  <a:cxn ang="0">
                    <a:pos x="22225" y="7342"/>
                  </a:cxn>
                  <a:cxn ang="0">
                    <a:pos x="21696" y="5769"/>
                  </a:cxn>
                  <a:cxn ang="0">
                    <a:pos x="21167" y="4720"/>
                  </a:cxn>
                  <a:cxn ang="0">
                    <a:pos x="19050" y="1573"/>
                  </a:cxn>
                  <a:cxn ang="0">
                    <a:pos x="15346" y="0"/>
                  </a:cxn>
                  <a:cxn ang="0">
                    <a:pos x="11642" y="0"/>
                  </a:cxn>
                  <a:cxn ang="0">
                    <a:pos x="7937" y="1049"/>
                  </a:cxn>
                  <a:cxn ang="0">
                    <a:pos x="5292" y="3147"/>
                  </a:cxn>
                  <a:cxn ang="0">
                    <a:pos x="3704" y="4720"/>
                  </a:cxn>
                  <a:cxn ang="0">
                    <a:pos x="3175" y="6818"/>
                  </a:cxn>
                  <a:cxn ang="0">
                    <a:pos x="3175" y="6818"/>
                  </a:cxn>
                </a:cxnLst>
                <a:rect l="0" t="0" r="0" b="0"/>
                <a:pathLst>
                  <a:path w="42" h="112">
                    <a:moveTo>
                      <a:pt x="6" y="13"/>
                    </a:moveTo>
                    <a:lnTo>
                      <a:pt x="6" y="13"/>
                    </a:lnTo>
                    <a:lnTo>
                      <a:pt x="3" y="22"/>
                    </a:lnTo>
                    <a:lnTo>
                      <a:pt x="2" y="33"/>
                    </a:lnTo>
                    <a:lnTo>
                      <a:pt x="0" y="53"/>
                    </a:lnTo>
                    <a:lnTo>
                      <a:pt x="2" y="94"/>
                    </a:lnTo>
                    <a:lnTo>
                      <a:pt x="2" y="94"/>
                    </a:lnTo>
                    <a:lnTo>
                      <a:pt x="2" y="98"/>
                    </a:lnTo>
                    <a:lnTo>
                      <a:pt x="3" y="102"/>
                    </a:lnTo>
                    <a:lnTo>
                      <a:pt x="7" y="108"/>
                    </a:lnTo>
                    <a:lnTo>
                      <a:pt x="13" y="112"/>
                    </a:lnTo>
                    <a:lnTo>
                      <a:pt x="19" y="112"/>
                    </a:lnTo>
                    <a:lnTo>
                      <a:pt x="26" y="112"/>
                    </a:lnTo>
                    <a:lnTo>
                      <a:pt x="32" y="108"/>
                    </a:lnTo>
                    <a:lnTo>
                      <a:pt x="36" y="102"/>
                    </a:lnTo>
                    <a:lnTo>
                      <a:pt x="37" y="98"/>
                    </a:lnTo>
                    <a:lnTo>
                      <a:pt x="38" y="94"/>
                    </a:lnTo>
                    <a:lnTo>
                      <a:pt x="38" y="94"/>
                    </a:lnTo>
                    <a:lnTo>
                      <a:pt x="37" y="59"/>
                    </a:lnTo>
                    <a:lnTo>
                      <a:pt x="37" y="40"/>
                    </a:lnTo>
                    <a:lnTo>
                      <a:pt x="38" y="32"/>
                    </a:lnTo>
                    <a:lnTo>
                      <a:pt x="41" y="22"/>
                    </a:lnTo>
                    <a:lnTo>
                      <a:pt x="41" y="22"/>
                    </a:lnTo>
                    <a:lnTo>
                      <a:pt x="42" y="18"/>
                    </a:lnTo>
                    <a:lnTo>
                      <a:pt x="42" y="14"/>
                    </a:lnTo>
                    <a:lnTo>
                      <a:pt x="41" y="11"/>
                    </a:lnTo>
                    <a:lnTo>
                      <a:pt x="40" y="9"/>
                    </a:lnTo>
                    <a:lnTo>
                      <a:pt x="36" y="3"/>
                    </a:lnTo>
                    <a:lnTo>
                      <a:pt x="29" y="0"/>
                    </a:lnTo>
                    <a:lnTo>
                      <a:pt x="22" y="0"/>
                    </a:lnTo>
                    <a:lnTo>
                      <a:pt x="15" y="2"/>
                    </a:lnTo>
                    <a:lnTo>
                      <a:pt x="10" y="6"/>
                    </a:lnTo>
                    <a:lnTo>
                      <a:pt x="7" y="9"/>
                    </a:lnTo>
                    <a:lnTo>
                      <a:pt x="6" y="13"/>
                    </a:lnTo>
                    <a:lnTo>
                      <a:pt x="6" y="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57" name="Freeform 944"/>
              <p:cNvSpPr/>
              <p:nvPr/>
            </p:nvSpPr>
            <p:spPr>
              <a:xfrm>
                <a:off x="4976814" y="3209926"/>
                <a:ext cx="19050" cy="46038"/>
              </a:xfrm>
              <a:custGeom>
                <a:avLst/>
                <a:gdLst/>
                <a:ahLst/>
                <a:cxnLst>
                  <a:cxn ang="0">
                    <a:pos x="0" y="9417"/>
                  </a:cxn>
                  <a:cxn ang="0">
                    <a:pos x="0" y="36098"/>
                  </a:cxn>
                  <a:cxn ang="0">
                    <a:pos x="0" y="36098"/>
                  </a:cxn>
                  <a:cxn ang="0">
                    <a:pos x="0" y="39237"/>
                  </a:cxn>
                  <a:cxn ang="0">
                    <a:pos x="529" y="40283"/>
                  </a:cxn>
                  <a:cxn ang="0">
                    <a:pos x="2646" y="43422"/>
                  </a:cxn>
                  <a:cxn ang="0">
                    <a:pos x="5821" y="45515"/>
                  </a:cxn>
                  <a:cxn ang="0">
                    <a:pos x="8996" y="46038"/>
                  </a:cxn>
                  <a:cxn ang="0">
                    <a:pos x="12700" y="45515"/>
                  </a:cxn>
                  <a:cxn ang="0">
                    <a:pos x="15875" y="43422"/>
                  </a:cxn>
                  <a:cxn ang="0">
                    <a:pos x="18521" y="40283"/>
                  </a:cxn>
                  <a:cxn ang="0">
                    <a:pos x="18521" y="39237"/>
                  </a:cxn>
                  <a:cxn ang="0">
                    <a:pos x="19050" y="36098"/>
                  </a:cxn>
                  <a:cxn ang="0">
                    <a:pos x="19050" y="9417"/>
                  </a:cxn>
                  <a:cxn ang="0">
                    <a:pos x="19050" y="9417"/>
                  </a:cxn>
                  <a:cxn ang="0">
                    <a:pos x="18521" y="6801"/>
                  </a:cxn>
                  <a:cxn ang="0">
                    <a:pos x="18521" y="4708"/>
                  </a:cxn>
                  <a:cxn ang="0">
                    <a:pos x="15875" y="2093"/>
                  </a:cxn>
                  <a:cxn ang="0">
                    <a:pos x="12700" y="0"/>
                  </a:cxn>
                  <a:cxn ang="0">
                    <a:pos x="8996" y="0"/>
                  </a:cxn>
                  <a:cxn ang="0">
                    <a:pos x="5821" y="0"/>
                  </a:cxn>
                  <a:cxn ang="0">
                    <a:pos x="2646" y="2093"/>
                  </a:cxn>
                  <a:cxn ang="0">
                    <a:pos x="529" y="4708"/>
                  </a:cxn>
                  <a:cxn ang="0">
                    <a:pos x="0" y="6801"/>
                  </a:cxn>
                  <a:cxn ang="0">
                    <a:pos x="0" y="9417"/>
                  </a:cxn>
                  <a:cxn ang="0">
                    <a:pos x="0" y="9417"/>
                  </a:cxn>
                </a:cxnLst>
                <a:rect l="0" t="0" r="0" b="0"/>
                <a:pathLst>
                  <a:path w="36" h="88">
                    <a:moveTo>
                      <a:pt x="0" y="18"/>
                    </a:moveTo>
                    <a:lnTo>
                      <a:pt x="0" y="69"/>
                    </a:lnTo>
                    <a:lnTo>
                      <a:pt x="0" y="69"/>
                    </a:lnTo>
                    <a:lnTo>
                      <a:pt x="0" y="75"/>
                    </a:lnTo>
                    <a:lnTo>
                      <a:pt x="1" y="77"/>
                    </a:lnTo>
                    <a:lnTo>
                      <a:pt x="5" y="83"/>
                    </a:lnTo>
                    <a:lnTo>
                      <a:pt x="11" y="87"/>
                    </a:lnTo>
                    <a:lnTo>
                      <a:pt x="17" y="88"/>
                    </a:lnTo>
                    <a:lnTo>
                      <a:pt x="24" y="87"/>
                    </a:lnTo>
                    <a:lnTo>
                      <a:pt x="30" y="83"/>
                    </a:lnTo>
                    <a:lnTo>
                      <a:pt x="35" y="77"/>
                    </a:lnTo>
                    <a:lnTo>
                      <a:pt x="35" y="75"/>
                    </a:lnTo>
                    <a:lnTo>
                      <a:pt x="36" y="69"/>
                    </a:lnTo>
                    <a:lnTo>
                      <a:pt x="36" y="18"/>
                    </a:lnTo>
                    <a:lnTo>
                      <a:pt x="36" y="18"/>
                    </a:lnTo>
                    <a:lnTo>
                      <a:pt x="35" y="13"/>
                    </a:lnTo>
                    <a:lnTo>
                      <a:pt x="35" y="9"/>
                    </a:lnTo>
                    <a:lnTo>
                      <a:pt x="30" y="4"/>
                    </a:lnTo>
                    <a:lnTo>
                      <a:pt x="24" y="0"/>
                    </a:lnTo>
                    <a:lnTo>
                      <a:pt x="17" y="0"/>
                    </a:lnTo>
                    <a:lnTo>
                      <a:pt x="11" y="0"/>
                    </a:lnTo>
                    <a:lnTo>
                      <a:pt x="5" y="4"/>
                    </a:lnTo>
                    <a:lnTo>
                      <a:pt x="1" y="9"/>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58" name="Freeform 945"/>
              <p:cNvSpPr/>
              <p:nvPr/>
            </p:nvSpPr>
            <p:spPr>
              <a:xfrm>
                <a:off x="5446714" y="3238501"/>
                <a:ext cx="22225" cy="57150"/>
              </a:xfrm>
              <a:custGeom>
                <a:avLst/>
                <a:gdLst/>
                <a:ahLst/>
                <a:cxnLst>
                  <a:cxn ang="0">
                    <a:pos x="20057" y="31221"/>
                  </a:cxn>
                  <a:cxn ang="0">
                    <a:pos x="20057" y="8996"/>
                  </a:cxn>
                  <a:cxn ang="0">
                    <a:pos x="20057" y="8996"/>
                  </a:cxn>
                  <a:cxn ang="0">
                    <a:pos x="20057" y="6879"/>
                  </a:cxn>
                  <a:cxn ang="0">
                    <a:pos x="19515" y="5292"/>
                  </a:cxn>
                  <a:cxn ang="0">
                    <a:pos x="17346" y="2646"/>
                  </a:cxn>
                  <a:cxn ang="0">
                    <a:pos x="14094" y="529"/>
                  </a:cxn>
                  <a:cxn ang="0">
                    <a:pos x="10299" y="0"/>
                  </a:cxn>
                  <a:cxn ang="0">
                    <a:pos x="7047" y="529"/>
                  </a:cxn>
                  <a:cxn ang="0">
                    <a:pos x="3252" y="2646"/>
                  </a:cxn>
                  <a:cxn ang="0">
                    <a:pos x="1084" y="5292"/>
                  </a:cxn>
                  <a:cxn ang="0">
                    <a:pos x="0" y="6879"/>
                  </a:cxn>
                  <a:cxn ang="0">
                    <a:pos x="0" y="8996"/>
                  </a:cxn>
                  <a:cxn ang="0">
                    <a:pos x="0" y="37042"/>
                  </a:cxn>
                  <a:cxn ang="0">
                    <a:pos x="0" y="37042"/>
                  </a:cxn>
                  <a:cxn ang="0">
                    <a:pos x="1084" y="39688"/>
                  </a:cxn>
                  <a:cxn ang="0">
                    <a:pos x="1084" y="42863"/>
                  </a:cxn>
                  <a:cxn ang="0">
                    <a:pos x="2168" y="47625"/>
                  </a:cxn>
                  <a:cxn ang="0">
                    <a:pos x="2168" y="47625"/>
                  </a:cxn>
                  <a:cxn ang="0">
                    <a:pos x="3252" y="49742"/>
                  </a:cxn>
                  <a:cxn ang="0">
                    <a:pos x="3795" y="52387"/>
                  </a:cxn>
                  <a:cxn ang="0">
                    <a:pos x="5963" y="55033"/>
                  </a:cxn>
                  <a:cxn ang="0">
                    <a:pos x="9757" y="56621"/>
                  </a:cxn>
                  <a:cxn ang="0">
                    <a:pos x="13552" y="57150"/>
                  </a:cxn>
                  <a:cxn ang="0">
                    <a:pos x="17346" y="56621"/>
                  </a:cxn>
                  <a:cxn ang="0">
                    <a:pos x="20057" y="55033"/>
                  </a:cxn>
                  <a:cxn ang="0">
                    <a:pos x="20599" y="53446"/>
                  </a:cxn>
                  <a:cxn ang="0">
                    <a:pos x="21683" y="52387"/>
                  </a:cxn>
                  <a:cxn ang="0">
                    <a:pos x="22225" y="49742"/>
                  </a:cxn>
                  <a:cxn ang="0">
                    <a:pos x="22225" y="47625"/>
                  </a:cxn>
                  <a:cxn ang="0">
                    <a:pos x="22225" y="47625"/>
                  </a:cxn>
                  <a:cxn ang="0">
                    <a:pos x="20599" y="39688"/>
                  </a:cxn>
                  <a:cxn ang="0">
                    <a:pos x="20057" y="35454"/>
                  </a:cxn>
                  <a:cxn ang="0">
                    <a:pos x="20057" y="31221"/>
                  </a:cxn>
                  <a:cxn ang="0">
                    <a:pos x="20057" y="31221"/>
                  </a:cxn>
                </a:cxnLst>
                <a:rect l="0" t="0" r="0" b="0"/>
                <a:pathLst>
                  <a:path w="41" h="108">
                    <a:moveTo>
                      <a:pt x="37" y="59"/>
                    </a:moveTo>
                    <a:lnTo>
                      <a:pt x="37" y="17"/>
                    </a:lnTo>
                    <a:lnTo>
                      <a:pt x="37" y="17"/>
                    </a:lnTo>
                    <a:lnTo>
                      <a:pt x="37" y="13"/>
                    </a:lnTo>
                    <a:lnTo>
                      <a:pt x="36" y="10"/>
                    </a:lnTo>
                    <a:lnTo>
                      <a:pt x="32" y="5"/>
                    </a:lnTo>
                    <a:lnTo>
                      <a:pt x="26" y="1"/>
                    </a:lnTo>
                    <a:lnTo>
                      <a:pt x="19" y="0"/>
                    </a:lnTo>
                    <a:lnTo>
                      <a:pt x="13" y="1"/>
                    </a:lnTo>
                    <a:lnTo>
                      <a:pt x="6" y="5"/>
                    </a:lnTo>
                    <a:lnTo>
                      <a:pt x="2" y="10"/>
                    </a:lnTo>
                    <a:lnTo>
                      <a:pt x="0" y="13"/>
                    </a:lnTo>
                    <a:lnTo>
                      <a:pt x="0" y="17"/>
                    </a:lnTo>
                    <a:lnTo>
                      <a:pt x="0" y="70"/>
                    </a:lnTo>
                    <a:lnTo>
                      <a:pt x="0" y="70"/>
                    </a:lnTo>
                    <a:lnTo>
                      <a:pt x="2" y="75"/>
                    </a:lnTo>
                    <a:lnTo>
                      <a:pt x="2" y="81"/>
                    </a:lnTo>
                    <a:lnTo>
                      <a:pt x="4" y="90"/>
                    </a:lnTo>
                    <a:lnTo>
                      <a:pt x="4" y="90"/>
                    </a:lnTo>
                    <a:lnTo>
                      <a:pt x="6" y="94"/>
                    </a:lnTo>
                    <a:lnTo>
                      <a:pt x="7" y="99"/>
                    </a:lnTo>
                    <a:lnTo>
                      <a:pt x="11" y="104"/>
                    </a:lnTo>
                    <a:lnTo>
                      <a:pt x="18" y="107"/>
                    </a:lnTo>
                    <a:lnTo>
                      <a:pt x="25" y="108"/>
                    </a:lnTo>
                    <a:lnTo>
                      <a:pt x="32" y="107"/>
                    </a:lnTo>
                    <a:lnTo>
                      <a:pt x="37" y="104"/>
                    </a:lnTo>
                    <a:lnTo>
                      <a:pt x="38" y="101"/>
                    </a:lnTo>
                    <a:lnTo>
                      <a:pt x="40" y="99"/>
                    </a:lnTo>
                    <a:lnTo>
                      <a:pt x="41" y="94"/>
                    </a:lnTo>
                    <a:lnTo>
                      <a:pt x="41" y="90"/>
                    </a:lnTo>
                    <a:lnTo>
                      <a:pt x="41" y="90"/>
                    </a:lnTo>
                    <a:lnTo>
                      <a:pt x="38" y="75"/>
                    </a:lnTo>
                    <a:lnTo>
                      <a:pt x="37" y="67"/>
                    </a:lnTo>
                    <a:lnTo>
                      <a:pt x="37" y="59"/>
                    </a:lnTo>
                    <a:lnTo>
                      <a:pt x="37"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59" name="Freeform 946"/>
              <p:cNvSpPr/>
              <p:nvPr/>
            </p:nvSpPr>
            <p:spPr>
              <a:xfrm>
                <a:off x="5480052" y="3225801"/>
                <a:ext cx="19050" cy="39688"/>
              </a:xfrm>
              <a:custGeom>
                <a:avLst/>
                <a:gdLst/>
                <a:ahLst/>
                <a:cxnLst>
                  <a:cxn ang="0">
                    <a:pos x="0" y="9525"/>
                  </a:cxn>
                  <a:cxn ang="0">
                    <a:pos x="0" y="30163"/>
                  </a:cxn>
                  <a:cxn ang="0">
                    <a:pos x="0" y="30163"/>
                  </a:cxn>
                  <a:cxn ang="0">
                    <a:pos x="0" y="33338"/>
                  </a:cxn>
                  <a:cxn ang="0">
                    <a:pos x="1030" y="34925"/>
                  </a:cxn>
                  <a:cxn ang="0">
                    <a:pos x="3089" y="37571"/>
                  </a:cxn>
                  <a:cxn ang="0">
                    <a:pos x="6693" y="39688"/>
                  </a:cxn>
                  <a:cxn ang="0">
                    <a:pos x="9268" y="39688"/>
                  </a:cxn>
                  <a:cxn ang="0">
                    <a:pos x="12872" y="39688"/>
                  </a:cxn>
                  <a:cxn ang="0">
                    <a:pos x="16476" y="37571"/>
                  </a:cxn>
                  <a:cxn ang="0">
                    <a:pos x="18535" y="34925"/>
                  </a:cxn>
                  <a:cxn ang="0">
                    <a:pos x="19050" y="33338"/>
                  </a:cxn>
                  <a:cxn ang="0">
                    <a:pos x="19050" y="30163"/>
                  </a:cxn>
                  <a:cxn ang="0">
                    <a:pos x="19050" y="9525"/>
                  </a:cxn>
                  <a:cxn ang="0">
                    <a:pos x="19050" y="9525"/>
                  </a:cxn>
                  <a:cxn ang="0">
                    <a:pos x="19050" y="6879"/>
                  </a:cxn>
                  <a:cxn ang="0">
                    <a:pos x="18535" y="5292"/>
                  </a:cxn>
                  <a:cxn ang="0">
                    <a:pos x="16476" y="2646"/>
                  </a:cxn>
                  <a:cxn ang="0">
                    <a:pos x="12872" y="0"/>
                  </a:cxn>
                  <a:cxn ang="0">
                    <a:pos x="9268" y="0"/>
                  </a:cxn>
                  <a:cxn ang="0">
                    <a:pos x="6693" y="0"/>
                  </a:cxn>
                  <a:cxn ang="0">
                    <a:pos x="3089" y="2646"/>
                  </a:cxn>
                  <a:cxn ang="0">
                    <a:pos x="1030" y="5292"/>
                  </a:cxn>
                  <a:cxn ang="0">
                    <a:pos x="0" y="6879"/>
                  </a:cxn>
                  <a:cxn ang="0">
                    <a:pos x="0" y="9525"/>
                  </a:cxn>
                  <a:cxn ang="0">
                    <a:pos x="0" y="9525"/>
                  </a:cxn>
                </a:cxnLst>
                <a:rect l="0" t="0" r="0" b="0"/>
                <a:pathLst>
                  <a:path w="37" h="75">
                    <a:moveTo>
                      <a:pt x="0" y="18"/>
                    </a:moveTo>
                    <a:lnTo>
                      <a:pt x="0" y="57"/>
                    </a:lnTo>
                    <a:lnTo>
                      <a:pt x="0" y="57"/>
                    </a:lnTo>
                    <a:lnTo>
                      <a:pt x="0" y="63"/>
                    </a:lnTo>
                    <a:lnTo>
                      <a:pt x="2" y="66"/>
                    </a:lnTo>
                    <a:lnTo>
                      <a:pt x="6" y="71"/>
                    </a:lnTo>
                    <a:lnTo>
                      <a:pt x="13" y="75"/>
                    </a:lnTo>
                    <a:lnTo>
                      <a:pt x="18" y="75"/>
                    </a:lnTo>
                    <a:lnTo>
                      <a:pt x="25" y="75"/>
                    </a:lnTo>
                    <a:lnTo>
                      <a:pt x="32" y="71"/>
                    </a:lnTo>
                    <a:lnTo>
                      <a:pt x="36" y="66"/>
                    </a:lnTo>
                    <a:lnTo>
                      <a:pt x="37" y="63"/>
                    </a:lnTo>
                    <a:lnTo>
                      <a:pt x="37" y="57"/>
                    </a:lnTo>
                    <a:lnTo>
                      <a:pt x="37" y="18"/>
                    </a:lnTo>
                    <a:lnTo>
                      <a:pt x="37" y="18"/>
                    </a:lnTo>
                    <a:lnTo>
                      <a:pt x="37" y="13"/>
                    </a:lnTo>
                    <a:lnTo>
                      <a:pt x="36" y="10"/>
                    </a:lnTo>
                    <a:lnTo>
                      <a:pt x="32" y="5"/>
                    </a:lnTo>
                    <a:lnTo>
                      <a:pt x="25" y="0"/>
                    </a:lnTo>
                    <a:lnTo>
                      <a:pt x="18" y="0"/>
                    </a:lnTo>
                    <a:lnTo>
                      <a:pt x="13" y="0"/>
                    </a:lnTo>
                    <a:lnTo>
                      <a:pt x="6" y="5"/>
                    </a:lnTo>
                    <a:lnTo>
                      <a:pt x="2" y="10"/>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60" name="Freeform 947"/>
              <p:cNvSpPr/>
              <p:nvPr/>
            </p:nvSpPr>
            <p:spPr>
              <a:xfrm>
                <a:off x="5500689" y="3216276"/>
                <a:ext cx="20638" cy="33338"/>
              </a:xfrm>
              <a:custGeom>
                <a:avLst/>
                <a:gdLst/>
                <a:ahLst/>
                <a:cxnLst>
                  <a:cxn ang="0">
                    <a:pos x="0" y="9376"/>
                  </a:cxn>
                  <a:cxn ang="0">
                    <a:pos x="0" y="23962"/>
                  </a:cxn>
                  <a:cxn ang="0">
                    <a:pos x="0" y="23962"/>
                  </a:cxn>
                  <a:cxn ang="0">
                    <a:pos x="0" y="26045"/>
                  </a:cxn>
                  <a:cxn ang="0">
                    <a:pos x="558" y="27608"/>
                  </a:cxn>
                  <a:cxn ang="0">
                    <a:pos x="3347" y="30213"/>
                  </a:cxn>
                  <a:cxn ang="0">
                    <a:pos x="6136" y="32817"/>
                  </a:cxn>
                  <a:cxn ang="0">
                    <a:pos x="10040" y="33338"/>
                  </a:cxn>
                  <a:cxn ang="0">
                    <a:pos x="13945" y="32817"/>
                  </a:cxn>
                  <a:cxn ang="0">
                    <a:pos x="17291" y="30213"/>
                  </a:cxn>
                  <a:cxn ang="0">
                    <a:pos x="19522" y="27608"/>
                  </a:cxn>
                  <a:cxn ang="0">
                    <a:pos x="20638" y="26045"/>
                  </a:cxn>
                  <a:cxn ang="0">
                    <a:pos x="20638" y="23962"/>
                  </a:cxn>
                  <a:cxn ang="0">
                    <a:pos x="20638" y="9376"/>
                  </a:cxn>
                  <a:cxn ang="0">
                    <a:pos x="20638" y="9376"/>
                  </a:cxn>
                  <a:cxn ang="0">
                    <a:pos x="20638" y="7293"/>
                  </a:cxn>
                  <a:cxn ang="0">
                    <a:pos x="19522" y="5209"/>
                  </a:cxn>
                  <a:cxn ang="0">
                    <a:pos x="17291" y="2084"/>
                  </a:cxn>
                  <a:cxn ang="0">
                    <a:pos x="13945" y="0"/>
                  </a:cxn>
                  <a:cxn ang="0">
                    <a:pos x="10040" y="0"/>
                  </a:cxn>
                  <a:cxn ang="0">
                    <a:pos x="6136" y="0"/>
                  </a:cxn>
                  <a:cxn ang="0">
                    <a:pos x="3347" y="2084"/>
                  </a:cxn>
                  <a:cxn ang="0">
                    <a:pos x="558" y="5209"/>
                  </a:cxn>
                  <a:cxn ang="0">
                    <a:pos x="0" y="7293"/>
                  </a:cxn>
                  <a:cxn ang="0">
                    <a:pos x="0" y="9376"/>
                  </a:cxn>
                  <a:cxn ang="0">
                    <a:pos x="0" y="9376"/>
                  </a:cxn>
                </a:cxnLst>
                <a:rect l="0" t="0" r="0" b="0"/>
                <a:pathLst>
                  <a:path w="37" h="64">
                    <a:moveTo>
                      <a:pt x="0" y="18"/>
                    </a:moveTo>
                    <a:lnTo>
                      <a:pt x="0" y="46"/>
                    </a:lnTo>
                    <a:lnTo>
                      <a:pt x="0" y="46"/>
                    </a:lnTo>
                    <a:lnTo>
                      <a:pt x="0" y="50"/>
                    </a:lnTo>
                    <a:lnTo>
                      <a:pt x="1" y="53"/>
                    </a:lnTo>
                    <a:lnTo>
                      <a:pt x="6" y="58"/>
                    </a:lnTo>
                    <a:lnTo>
                      <a:pt x="11" y="63"/>
                    </a:lnTo>
                    <a:lnTo>
                      <a:pt x="18" y="64"/>
                    </a:lnTo>
                    <a:lnTo>
                      <a:pt x="25" y="63"/>
                    </a:lnTo>
                    <a:lnTo>
                      <a:pt x="31" y="58"/>
                    </a:lnTo>
                    <a:lnTo>
                      <a:pt x="35" y="53"/>
                    </a:lnTo>
                    <a:lnTo>
                      <a:pt x="37" y="50"/>
                    </a:lnTo>
                    <a:lnTo>
                      <a:pt x="37" y="46"/>
                    </a:lnTo>
                    <a:lnTo>
                      <a:pt x="37" y="18"/>
                    </a:lnTo>
                    <a:lnTo>
                      <a:pt x="37" y="18"/>
                    </a:lnTo>
                    <a:lnTo>
                      <a:pt x="37" y="14"/>
                    </a:lnTo>
                    <a:lnTo>
                      <a:pt x="35" y="10"/>
                    </a:lnTo>
                    <a:lnTo>
                      <a:pt x="31" y="4"/>
                    </a:lnTo>
                    <a:lnTo>
                      <a:pt x="25" y="0"/>
                    </a:lnTo>
                    <a:lnTo>
                      <a:pt x="18" y="0"/>
                    </a:lnTo>
                    <a:lnTo>
                      <a:pt x="11" y="0"/>
                    </a:lnTo>
                    <a:lnTo>
                      <a:pt x="6" y="4"/>
                    </a:lnTo>
                    <a:lnTo>
                      <a:pt x="1" y="10"/>
                    </a:lnTo>
                    <a:lnTo>
                      <a:pt x="0" y="14"/>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61" name="Freeform 948"/>
              <p:cNvSpPr>
                <a:spLocks noEditPoints="1"/>
              </p:cNvSpPr>
              <p:nvPr/>
            </p:nvSpPr>
            <p:spPr>
              <a:xfrm>
                <a:off x="5146677" y="3181351"/>
                <a:ext cx="212725" cy="182563"/>
              </a:xfrm>
              <a:custGeom>
                <a:avLst/>
                <a:gdLst/>
                <a:ahLst/>
                <a:cxnLst>
                  <a:cxn ang="0">
                    <a:pos x="203729" y="53138"/>
                  </a:cxn>
                  <a:cxn ang="0">
                    <a:pos x="195792" y="36828"/>
                  </a:cxn>
                  <a:cxn ang="0">
                    <a:pos x="189442" y="29989"/>
                  </a:cxn>
                  <a:cxn ang="0">
                    <a:pos x="169333" y="17888"/>
                  </a:cxn>
                  <a:cxn ang="0">
                    <a:pos x="139700" y="6840"/>
                  </a:cxn>
                  <a:cxn ang="0">
                    <a:pos x="110596" y="2104"/>
                  </a:cxn>
                  <a:cxn ang="0">
                    <a:pos x="109008" y="2631"/>
                  </a:cxn>
                  <a:cxn ang="0">
                    <a:pos x="106892" y="526"/>
                  </a:cxn>
                  <a:cxn ang="0">
                    <a:pos x="104246" y="0"/>
                  </a:cxn>
                  <a:cxn ang="0">
                    <a:pos x="101071" y="2104"/>
                  </a:cxn>
                  <a:cxn ang="0">
                    <a:pos x="62442" y="6840"/>
                  </a:cxn>
                  <a:cxn ang="0">
                    <a:pos x="35983" y="17888"/>
                  </a:cxn>
                  <a:cxn ang="0">
                    <a:pos x="20638" y="29989"/>
                  </a:cxn>
                  <a:cxn ang="0">
                    <a:pos x="6879" y="52612"/>
                  </a:cxn>
                  <a:cxn ang="0">
                    <a:pos x="529" y="87862"/>
                  </a:cxn>
                  <a:cxn ang="0">
                    <a:pos x="0" y="106802"/>
                  </a:cxn>
                  <a:cxn ang="0">
                    <a:pos x="2646" y="125216"/>
                  </a:cxn>
                  <a:cxn ang="0">
                    <a:pos x="9525" y="138369"/>
                  </a:cxn>
                  <a:cxn ang="0">
                    <a:pos x="25929" y="154153"/>
                  </a:cxn>
                  <a:cxn ang="0">
                    <a:pos x="33867" y="160466"/>
                  </a:cxn>
                  <a:cxn ang="0">
                    <a:pos x="60854" y="172567"/>
                  </a:cxn>
                  <a:cxn ang="0">
                    <a:pos x="91017" y="182037"/>
                  </a:cxn>
                  <a:cxn ang="0">
                    <a:pos x="122237" y="182037"/>
                  </a:cxn>
                  <a:cxn ang="0">
                    <a:pos x="151342" y="176250"/>
                  </a:cxn>
                  <a:cxn ang="0">
                    <a:pos x="177800" y="162571"/>
                  </a:cxn>
                  <a:cxn ang="0">
                    <a:pos x="191029" y="150470"/>
                  </a:cxn>
                  <a:cxn ang="0">
                    <a:pos x="205317" y="127321"/>
                  </a:cxn>
                  <a:cxn ang="0">
                    <a:pos x="210079" y="101015"/>
                  </a:cxn>
                  <a:cxn ang="0">
                    <a:pos x="212725" y="84179"/>
                  </a:cxn>
                  <a:cxn ang="0">
                    <a:pos x="211137" y="73130"/>
                  </a:cxn>
                  <a:cxn ang="0">
                    <a:pos x="204787" y="96806"/>
                  </a:cxn>
                  <a:cxn ang="0">
                    <a:pos x="201613" y="114168"/>
                  </a:cxn>
                  <a:cxn ang="0">
                    <a:pos x="193146" y="136265"/>
                  </a:cxn>
                  <a:cxn ang="0">
                    <a:pos x="177271" y="155205"/>
                  </a:cxn>
                  <a:cxn ang="0">
                    <a:pos x="159808" y="166253"/>
                  </a:cxn>
                  <a:cxn ang="0">
                    <a:pos x="132292" y="174145"/>
                  </a:cxn>
                  <a:cxn ang="0">
                    <a:pos x="102129" y="176250"/>
                  </a:cxn>
                  <a:cxn ang="0">
                    <a:pos x="82550" y="174145"/>
                  </a:cxn>
                  <a:cxn ang="0">
                    <a:pos x="64558" y="166779"/>
                  </a:cxn>
                  <a:cxn ang="0">
                    <a:pos x="37042" y="154679"/>
                  </a:cxn>
                  <a:cxn ang="0">
                    <a:pos x="22754" y="144156"/>
                  </a:cxn>
                  <a:cxn ang="0">
                    <a:pos x="12171" y="130477"/>
                  </a:cxn>
                  <a:cxn ang="0">
                    <a:pos x="6879" y="116798"/>
                  </a:cxn>
                  <a:cxn ang="0">
                    <a:pos x="6350" y="92597"/>
                  </a:cxn>
                  <a:cxn ang="0">
                    <a:pos x="8467" y="74709"/>
                  </a:cxn>
                  <a:cxn ang="0">
                    <a:pos x="16933" y="47877"/>
                  </a:cxn>
                  <a:cxn ang="0">
                    <a:pos x="34396" y="26306"/>
                  </a:cxn>
                  <a:cxn ang="0">
                    <a:pos x="50271" y="17888"/>
                  </a:cxn>
                  <a:cxn ang="0">
                    <a:pos x="76729" y="10522"/>
                  </a:cxn>
                  <a:cxn ang="0">
                    <a:pos x="104246" y="8418"/>
                  </a:cxn>
                  <a:cxn ang="0">
                    <a:pos x="106362" y="8418"/>
                  </a:cxn>
                  <a:cxn ang="0">
                    <a:pos x="124883" y="9996"/>
                  </a:cxn>
                  <a:cxn ang="0">
                    <a:pos x="152400" y="17888"/>
                  </a:cxn>
                  <a:cxn ang="0">
                    <a:pos x="177800" y="29989"/>
                  </a:cxn>
                  <a:cxn ang="0">
                    <a:pos x="185738" y="35250"/>
                  </a:cxn>
                  <a:cxn ang="0">
                    <a:pos x="193675" y="46298"/>
                  </a:cxn>
                  <a:cxn ang="0">
                    <a:pos x="199496" y="59977"/>
                  </a:cxn>
                  <a:cxn ang="0">
                    <a:pos x="205846" y="80496"/>
                  </a:cxn>
                  <a:cxn ang="0">
                    <a:pos x="204787" y="96806"/>
                  </a:cxn>
                </a:cxnLst>
                <a:rect l="0" t="0" r="0" b="0"/>
                <a:pathLst>
                  <a:path w="402" h="347">
                    <a:moveTo>
                      <a:pt x="392" y="119"/>
                    </a:moveTo>
                    <a:lnTo>
                      <a:pt x="392" y="119"/>
                    </a:lnTo>
                    <a:lnTo>
                      <a:pt x="385" y="101"/>
                    </a:lnTo>
                    <a:lnTo>
                      <a:pt x="378" y="85"/>
                    </a:lnTo>
                    <a:lnTo>
                      <a:pt x="376" y="78"/>
                    </a:lnTo>
                    <a:lnTo>
                      <a:pt x="370" y="70"/>
                    </a:lnTo>
                    <a:lnTo>
                      <a:pt x="365" y="63"/>
                    </a:lnTo>
                    <a:lnTo>
                      <a:pt x="358" y="57"/>
                    </a:lnTo>
                    <a:lnTo>
                      <a:pt x="358" y="57"/>
                    </a:lnTo>
                    <a:lnTo>
                      <a:pt x="349" y="50"/>
                    </a:lnTo>
                    <a:lnTo>
                      <a:pt x="340" y="43"/>
                    </a:lnTo>
                    <a:lnTo>
                      <a:pt x="320" y="34"/>
                    </a:lnTo>
                    <a:lnTo>
                      <a:pt x="278" y="17"/>
                    </a:lnTo>
                    <a:lnTo>
                      <a:pt x="278" y="17"/>
                    </a:lnTo>
                    <a:lnTo>
                      <a:pt x="264" y="13"/>
                    </a:lnTo>
                    <a:lnTo>
                      <a:pt x="240" y="8"/>
                    </a:lnTo>
                    <a:lnTo>
                      <a:pt x="217" y="4"/>
                    </a:lnTo>
                    <a:lnTo>
                      <a:pt x="209" y="4"/>
                    </a:lnTo>
                    <a:lnTo>
                      <a:pt x="207" y="4"/>
                    </a:lnTo>
                    <a:lnTo>
                      <a:pt x="206" y="5"/>
                    </a:lnTo>
                    <a:lnTo>
                      <a:pt x="206" y="5"/>
                    </a:lnTo>
                    <a:lnTo>
                      <a:pt x="205" y="2"/>
                    </a:lnTo>
                    <a:lnTo>
                      <a:pt x="202" y="1"/>
                    </a:lnTo>
                    <a:lnTo>
                      <a:pt x="202" y="1"/>
                    </a:lnTo>
                    <a:lnTo>
                      <a:pt x="199" y="0"/>
                    </a:lnTo>
                    <a:lnTo>
                      <a:pt x="199" y="0"/>
                    </a:lnTo>
                    <a:lnTo>
                      <a:pt x="197" y="0"/>
                    </a:lnTo>
                    <a:lnTo>
                      <a:pt x="194" y="1"/>
                    </a:lnTo>
                    <a:lnTo>
                      <a:pt x="191" y="4"/>
                    </a:lnTo>
                    <a:lnTo>
                      <a:pt x="191" y="4"/>
                    </a:lnTo>
                    <a:lnTo>
                      <a:pt x="155" y="6"/>
                    </a:lnTo>
                    <a:lnTo>
                      <a:pt x="137" y="9"/>
                    </a:lnTo>
                    <a:lnTo>
                      <a:pt x="118" y="13"/>
                    </a:lnTo>
                    <a:lnTo>
                      <a:pt x="102" y="19"/>
                    </a:lnTo>
                    <a:lnTo>
                      <a:pt x="84" y="25"/>
                    </a:lnTo>
                    <a:lnTo>
                      <a:pt x="68" y="34"/>
                    </a:lnTo>
                    <a:lnTo>
                      <a:pt x="53" y="44"/>
                    </a:lnTo>
                    <a:lnTo>
                      <a:pt x="53" y="44"/>
                    </a:lnTo>
                    <a:lnTo>
                      <a:pt x="39" y="57"/>
                    </a:lnTo>
                    <a:lnTo>
                      <a:pt x="28" y="69"/>
                    </a:lnTo>
                    <a:lnTo>
                      <a:pt x="20" y="84"/>
                    </a:lnTo>
                    <a:lnTo>
                      <a:pt x="13" y="100"/>
                    </a:lnTo>
                    <a:lnTo>
                      <a:pt x="9" y="116"/>
                    </a:lnTo>
                    <a:lnTo>
                      <a:pt x="5" y="133"/>
                    </a:lnTo>
                    <a:lnTo>
                      <a:pt x="1" y="167"/>
                    </a:lnTo>
                    <a:lnTo>
                      <a:pt x="1" y="167"/>
                    </a:lnTo>
                    <a:lnTo>
                      <a:pt x="0" y="184"/>
                    </a:lnTo>
                    <a:lnTo>
                      <a:pt x="0" y="203"/>
                    </a:lnTo>
                    <a:lnTo>
                      <a:pt x="1" y="221"/>
                    </a:lnTo>
                    <a:lnTo>
                      <a:pt x="5" y="238"/>
                    </a:lnTo>
                    <a:lnTo>
                      <a:pt x="5" y="238"/>
                    </a:lnTo>
                    <a:lnTo>
                      <a:pt x="8" y="248"/>
                    </a:lnTo>
                    <a:lnTo>
                      <a:pt x="12" y="255"/>
                    </a:lnTo>
                    <a:lnTo>
                      <a:pt x="18" y="263"/>
                    </a:lnTo>
                    <a:lnTo>
                      <a:pt x="23" y="268"/>
                    </a:lnTo>
                    <a:lnTo>
                      <a:pt x="35" y="280"/>
                    </a:lnTo>
                    <a:lnTo>
                      <a:pt x="49" y="293"/>
                    </a:lnTo>
                    <a:lnTo>
                      <a:pt x="49" y="293"/>
                    </a:lnTo>
                    <a:lnTo>
                      <a:pt x="56" y="299"/>
                    </a:lnTo>
                    <a:lnTo>
                      <a:pt x="64" y="305"/>
                    </a:lnTo>
                    <a:lnTo>
                      <a:pt x="80" y="313"/>
                    </a:lnTo>
                    <a:lnTo>
                      <a:pt x="115" y="328"/>
                    </a:lnTo>
                    <a:lnTo>
                      <a:pt x="115" y="328"/>
                    </a:lnTo>
                    <a:lnTo>
                      <a:pt x="134" y="335"/>
                    </a:lnTo>
                    <a:lnTo>
                      <a:pt x="153" y="341"/>
                    </a:lnTo>
                    <a:lnTo>
                      <a:pt x="172" y="346"/>
                    </a:lnTo>
                    <a:lnTo>
                      <a:pt x="193" y="347"/>
                    </a:lnTo>
                    <a:lnTo>
                      <a:pt x="193" y="347"/>
                    </a:lnTo>
                    <a:lnTo>
                      <a:pt x="231" y="346"/>
                    </a:lnTo>
                    <a:lnTo>
                      <a:pt x="250" y="343"/>
                    </a:lnTo>
                    <a:lnTo>
                      <a:pt x="269" y="340"/>
                    </a:lnTo>
                    <a:lnTo>
                      <a:pt x="286" y="335"/>
                    </a:lnTo>
                    <a:lnTo>
                      <a:pt x="304" y="329"/>
                    </a:lnTo>
                    <a:lnTo>
                      <a:pt x="320" y="320"/>
                    </a:lnTo>
                    <a:lnTo>
                      <a:pt x="336" y="309"/>
                    </a:lnTo>
                    <a:lnTo>
                      <a:pt x="336" y="309"/>
                    </a:lnTo>
                    <a:lnTo>
                      <a:pt x="350" y="298"/>
                    </a:lnTo>
                    <a:lnTo>
                      <a:pt x="361" y="286"/>
                    </a:lnTo>
                    <a:lnTo>
                      <a:pt x="372" y="272"/>
                    </a:lnTo>
                    <a:lnTo>
                      <a:pt x="380" y="257"/>
                    </a:lnTo>
                    <a:lnTo>
                      <a:pt x="388" y="242"/>
                    </a:lnTo>
                    <a:lnTo>
                      <a:pt x="393" y="226"/>
                    </a:lnTo>
                    <a:lnTo>
                      <a:pt x="396" y="210"/>
                    </a:lnTo>
                    <a:lnTo>
                      <a:pt x="397" y="192"/>
                    </a:lnTo>
                    <a:lnTo>
                      <a:pt x="397" y="192"/>
                    </a:lnTo>
                    <a:lnTo>
                      <a:pt x="400" y="176"/>
                    </a:lnTo>
                    <a:lnTo>
                      <a:pt x="402" y="160"/>
                    </a:lnTo>
                    <a:lnTo>
                      <a:pt x="402" y="160"/>
                    </a:lnTo>
                    <a:lnTo>
                      <a:pt x="402" y="150"/>
                    </a:lnTo>
                    <a:lnTo>
                      <a:pt x="399" y="139"/>
                    </a:lnTo>
                    <a:lnTo>
                      <a:pt x="392" y="119"/>
                    </a:lnTo>
                    <a:lnTo>
                      <a:pt x="392" y="119"/>
                    </a:lnTo>
                    <a:close/>
                    <a:moveTo>
                      <a:pt x="387" y="184"/>
                    </a:moveTo>
                    <a:lnTo>
                      <a:pt x="387" y="184"/>
                    </a:lnTo>
                    <a:lnTo>
                      <a:pt x="385" y="200"/>
                    </a:lnTo>
                    <a:lnTo>
                      <a:pt x="381" y="217"/>
                    </a:lnTo>
                    <a:lnTo>
                      <a:pt x="377" y="230"/>
                    </a:lnTo>
                    <a:lnTo>
                      <a:pt x="372" y="245"/>
                    </a:lnTo>
                    <a:lnTo>
                      <a:pt x="365" y="259"/>
                    </a:lnTo>
                    <a:lnTo>
                      <a:pt x="357" y="271"/>
                    </a:lnTo>
                    <a:lnTo>
                      <a:pt x="346" y="283"/>
                    </a:lnTo>
                    <a:lnTo>
                      <a:pt x="335" y="295"/>
                    </a:lnTo>
                    <a:lnTo>
                      <a:pt x="335" y="295"/>
                    </a:lnTo>
                    <a:lnTo>
                      <a:pt x="319" y="308"/>
                    </a:lnTo>
                    <a:lnTo>
                      <a:pt x="302" y="316"/>
                    </a:lnTo>
                    <a:lnTo>
                      <a:pt x="286" y="322"/>
                    </a:lnTo>
                    <a:lnTo>
                      <a:pt x="267" y="328"/>
                    </a:lnTo>
                    <a:lnTo>
                      <a:pt x="250" y="331"/>
                    </a:lnTo>
                    <a:lnTo>
                      <a:pt x="231" y="332"/>
                    </a:lnTo>
                    <a:lnTo>
                      <a:pt x="193" y="335"/>
                    </a:lnTo>
                    <a:lnTo>
                      <a:pt x="193" y="335"/>
                    </a:lnTo>
                    <a:lnTo>
                      <a:pt x="183" y="335"/>
                    </a:lnTo>
                    <a:lnTo>
                      <a:pt x="174" y="333"/>
                    </a:lnTo>
                    <a:lnTo>
                      <a:pt x="156" y="331"/>
                    </a:lnTo>
                    <a:lnTo>
                      <a:pt x="140" y="324"/>
                    </a:lnTo>
                    <a:lnTo>
                      <a:pt x="122" y="317"/>
                    </a:lnTo>
                    <a:lnTo>
                      <a:pt x="122" y="317"/>
                    </a:lnTo>
                    <a:lnTo>
                      <a:pt x="96" y="306"/>
                    </a:lnTo>
                    <a:lnTo>
                      <a:pt x="83" y="301"/>
                    </a:lnTo>
                    <a:lnTo>
                      <a:pt x="70" y="294"/>
                    </a:lnTo>
                    <a:lnTo>
                      <a:pt x="70" y="294"/>
                    </a:lnTo>
                    <a:lnTo>
                      <a:pt x="57" y="285"/>
                    </a:lnTo>
                    <a:lnTo>
                      <a:pt x="43" y="274"/>
                    </a:lnTo>
                    <a:lnTo>
                      <a:pt x="31" y="260"/>
                    </a:lnTo>
                    <a:lnTo>
                      <a:pt x="23" y="248"/>
                    </a:lnTo>
                    <a:lnTo>
                      <a:pt x="23" y="248"/>
                    </a:lnTo>
                    <a:lnTo>
                      <a:pt x="18" y="240"/>
                    </a:lnTo>
                    <a:lnTo>
                      <a:pt x="15" y="230"/>
                    </a:lnTo>
                    <a:lnTo>
                      <a:pt x="13" y="222"/>
                    </a:lnTo>
                    <a:lnTo>
                      <a:pt x="12" y="213"/>
                    </a:lnTo>
                    <a:lnTo>
                      <a:pt x="12" y="195"/>
                    </a:lnTo>
                    <a:lnTo>
                      <a:pt x="12" y="176"/>
                    </a:lnTo>
                    <a:lnTo>
                      <a:pt x="12" y="176"/>
                    </a:lnTo>
                    <a:lnTo>
                      <a:pt x="13" y="158"/>
                    </a:lnTo>
                    <a:lnTo>
                      <a:pt x="16" y="142"/>
                    </a:lnTo>
                    <a:lnTo>
                      <a:pt x="20" y="124"/>
                    </a:lnTo>
                    <a:lnTo>
                      <a:pt x="26" y="107"/>
                    </a:lnTo>
                    <a:lnTo>
                      <a:pt x="32" y="91"/>
                    </a:lnTo>
                    <a:lnTo>
                      <a:pt x="42" y="76"/>
                    </a:lnTo>
                    <a:lnTo>
                      <a:pt x="53" y="62"/>
                    </a:lnTo>
                    <a:lnTo>
                      <a:pt x="65" y="50"/>
                    </a:lnTo>
                    <a:lnTo>
                      <a:pt x="65" y="50"/>
                    </a:lnTo>
                    <a:lnTo>
                      <a:pt x="80" y="40"/>
                    </a:lnTo>
                    <a:lnTo>
                      <a:pt x="95" y="34"/>
                    </a:lnTo>
                    <a:lnTo>
                      <a:pt x="111" y="27"/>
                    </a:lnTo>
                    <a:lnTo>
                      <a:pt x="129" y="23"/>
                    </a:lnTo>
                    <a:lnTo>
                      <a:pt x="145" y="20"/>
                    </a:lnTo>
                    <a:lnTo>
                      <a:pt x="163" y="19"/>
                    </a:lnTo>
                    <a:lnTo>
                      <a:pt x="197" y="16"/>
                    </a:lnTo>
                    <a:lnTo>
                      <a:pt x="197" y="16"/>
                    </a:lnTo>
                    <a:lnTo>
                      <a:pt x="199" y="16"/>
                    </a:lnTo>
                    <a:lnTo>
                      <a:pt x="199" y="16"/>
                    </a:lnTo>
                    <a:lnTo>
                      <a:pt x="201" y="16"/>
                    </a:lnTo>
                    <a:lnTo>
                      <a:pt x="201" y="16"/>
                    </a:lnTo>
                    <a:lnTo>
                      <a:pt x="220" y="17"/>
                    </a:lnTo>
                    <a:lnTo>
                      <a:pt x="236" y="19"/>
                    </a:lnTo>
                    <a:lnTo>
                      <a:pt x="254" y="23"/>
                    </a:lnTo>
                    <a:lnTo>
                      <a:pt x="271" y="27"/>
                    </a:lnTo>
                    <a:lnTo>
                      <a:pt x="288" y="34"/>
                    </a:lnTo>
                    <a:lnTo>
                      <a:pt x="304" y="40"/>
                    </a:lnTo>
                    <a:lnTo>
                      <a:pt x="320" y="47"/>
                    </a:lnTo>
                    <a:lnTo>
                      <a:pt x="336" y="57"/>
                    </a:lnTo>
                    <a:lnTo>
                      <a:pt x="336" y="57"/>
                    </a:lnTo>
                    <a:lnTo>
                      <a:pt x="345" y="61"/>
                    </a:lnTo>
                    <a:lnTo>
                      <a:pt x="351" y="67"/>
                    </a:lnTo>
                    <a:lnTo>
                      <a:pt x="358" y="73"/>
                    </a:lnTo>
                    <a:lnTo>
                      <a:pt x="362" y="81"/>
                    </a:lnTo>
                    <a:lnTo>
                      <a:pt x="366" y="88"/>
                    </a:lnTo>
                    <a:lnTo>
                      <a:pt x="370" y="96"/>
                    </a:lnTo>
                    <a:lnTo>
                      <a:pt x="377" y="114"/>
                    </a:lnTo>
                    <a:lnTo>
                      <a:pt x="377" y="114"/>
                    </a:lnTo>
                    <a:lnTo>
                      <a:pt x="387" y="142"/>
                    </a:lnTo>
                    <a:lnTo>
                      <a:pt x="387" y="142"/>
                    </a:lnTo>
                    <a:lnTo>
                      <a:pt x="389" y="153"/>
                    </a:lnTo>
                    <a:lnTo>
                      <a:pt x="389" y="164"/>
                    </a:lnTo>
                    <a:lnTo>
                      <a:pt x="387" y="184"/>
                    </a:lnTo>
                    <a:lnTo>
                      <a:pt x="387" y="1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62" name="Freeform 949"/>
              <p:cNvSpPr>
                <a:spLocks noEditPoints="1"/>
              </p:cNvSpPr>
              <p:nvPr/>
            </p:nvSpPr>
            <p:spPr>
              <a:xfrm>
                <a:off x="5026027" y="2940051"/>
                <a:ext cx="434975" cy="100013"/>
              </a:xfrm>
              <a:custGeom>
                <a:avLst/>
                <a:gdLst/>
                <a:ahLst/>
                <a:cxnLst>
                  <a:cxn ang="0">
                    <a:pos x="429154" y="78958"/>
                  </a:cxn>
                  <a:cxn ang="0">
                    <a:pos x="415925" y="54744"/>
                  </a:cxn>
                  <a:cxn ang="0">
                    <a:pos x="404813" y="32109"/>
                  </a:cxn>
                  <a:cxn ang="0">
                    <a:pos x="398463" y="24214"/>
                  </a:cxn>
                  <a:cxn ang="0">
                    <a:pos x="398463" y="18950"/>
                  </a:cxn>
                  <a:cxn ang="0">
                    <a:pos x="394229" y="14739"/>
                  </a:cxn>
                  <a:cxn ang="0">
                    <a:pos x="390525" y="10528"/>
                  </a:cxn>
                  <a:cxn ang="0">
                    <a:pos x="386292" y="10528"/>
                  </a:cxn>
                  <a:cxn ang="0">
                    <a:pos x="381000" y="12633"/>
                  </a:cxn>
                  <a:cxn ang="0">
                    <a:pos x="319617" y="2106"/>
                  </a:cxn>
                  <a:cxn ang="0">
                    <a:pos x="273579" y="0"/>
                  </a:cxn>
                  <a:cxn ang="0">
                    <a:pos x="206904" y="0"/>
                  </a:cxn>
                  <a:cxn ang="0">
                    <a:pos x="102129" y="4737"/>
                  </a:cxn>
                  <a:cxn ang="0">
                    <a:pos x="58208" y="4211"/>
                  </a:cxn>
                  <a:cxn ang="0">
                    <a:pos x="52387" y="4211"/>
                  </a:cxn>
                  <a:cxn ang="0">
                    <a:pos x="44450" y="8422"/>
                  </a:cxn>
                  <a:cxn ang="0">
                    <a:pos x="27517" y="31583"/>
                  </a:cxn>
                  <a:cxn ang="0">
                    <a:pos x="14817" y="51586"/>
                  </a:cxn>
                  <a:cxn ang="0">
                    <a:pos x="4233" y="83695"/>
                  </a:cxn>
                  <a:cxn ang="0">
                    <a:pos x="529" y="86327"/>
                  </a:cxn>
                  <a:cxn ang="0">
                    <a:pos x="0" y="92644"/>
                  </a:cxn>
                  <a:cxn ang="0">
                    <a:pos x="5821" y="95802"/>
                  </a:cxn>
                  <a:cxn ang="0">
                    <a:pos x="8467" y="95802"/>
                  </a:cxn>
                  <a:cxn ang="0">
                    <a:pos x="58737" y="88959"/>
                  </a:cxn>
                  <a:cxn ang="0">
                    <a:pos x="175154" y="77905"/>
                  </a:cxn>
                  <a:cxn ang="0">
                    <a:pos x="229129" y="75799"/>
                  </a:cxn>
                  <a:cxn ang="0">
                    <a:pos x="305329" y="78431"/>
                  </a:cxn>
                  <a:cxn ang="0">
                    <a:pos x="345546" y="83695"/>
                  </a:cxn>
                  <a:cxn ang="0">
                    <a:pos x="398992" y="91064"/>
                  </a:cxn>
                  <a:cxn ang="0">
                    <a:pos x="423333" y="98960"/>
                  </a:cxn>
                  <a:cxn ang="0">
                    <a:pos x="430212" y="98434"/>
                  </a:cxn>
                  <a:cxn ang="0">
                    <a:pos x="432329" y="96855"/>
                  </a:cxn>
                  <a:cxn ang="0">
                    <a:pos x="432329" y="96855"/>
                  </a:cxn>
                  <a:cxn ang="0">
                    <a:pos x="434975" y="88959"/>
                  </a:cxn>
                  <a:cxn ang="0">
                    <a:pos x="222779" y="63692"/>
                  </a:cxn>
                  <a:cxn ang="0">
                    <a:pos x="167746" y="65798"/>
                  </a:cxn>
                  <a:cxn ang="0">
                    <a:pos x="113242" y="67904"/>
                  </a:cxn>
                  <a:cxn ang="0">
                    <a:pos x="65087" y="72641"/>
                  </a:cxn>
                  <a:cxn ang="0">
                    <a:pos x="17992" y="81590"/>
                  </a:cxn>
                  <a:cxn ang="0">
                    <a:pos x="29633" y="54744"/>
                  </a:cxn>
                  <a:cxn ang="0">
                    <a:pos x="34925" y="43690"/>
                  </a:cxn>
                  <a:cxn ang="0">
                    <a:pos x="46038" y="26319"/>
                  </a:cxn>
                  <a:cxn ang="0">
                    <a:pos x="52917" y="18423"/>
                  </a:cxn>
                  <a:cxn ang="0">
                    <a:pos x="96308" y="17897"/>
                  </a:cxn>
                  <a:cxn ang="0">
                    <a:pos x="205846" y="12633"/>
                  </a:cxn>
                  <a:cxn ang="0">
                    <a:pos x="247650" y="12633"/>
                  </a:cxn>
                  <a:cxn ang="0">
                    <a:pos x="306388" y="16844"/>
                  </a:cxn>
                  <a:cxn ang="0">
                    <a:pos x="384175" y="26319"/>
                  </a:cxn>
                  <a:cxn ang="0">
                    <a:pos x="388408" y="30530"/>
                  </a:cxn>
                  <a:cxn ang="0">
                    <a:pos x="398463" y="48954"/>
                  </a:cxn>
                  <a:cxn ang="0">
                    <a:pos x="409046" y="70009"/>
                  </a:cxn>
                  <a:cxn ang="0">
                    <a:pos x="407987" y="80537"/>
                  </a:cxn>
                  <a:cxn ang="0">
                    <a:pos x="360363" y="73694"/>
                  </a:cxn>
                  <a:cxn ang="0">
                    <a:pos x="327554" y="68430"/>
                  </a:cxn>
                  <a:cxn ang="0">
                    <a:pos x="251883" y="64219"/>
                  </a:cxn>
                </a:cxnLst>
                <a:rect l="0" t="0" r="0" b="0"/>
                <a:pathLst>
                  <a:path w="822" h="190">
                    <a:moveTo>
                      <a:pt x="819" y="165"/>
                    </a:moveTo>
                    <a:lnTo>
                      <a:pt x="819" y="165"/>
                    </a:lnTo>
                    <a:lnTo>
                      <a:pt x="811" y="150"/>
                    </a:lnTo>
                    <a:lnTo>
                      <a:pt x="802" y="134"/>
                    </a:lnTo>
                    <a:lnTo>
                      <a:pt x="786" y="104"/>
                    </a:lnTo>
                    <a:lnTo>
                      <a:pt x="786" y="104"/>
                    </a:lnTo>
                    <a:lnTo>
                      <a:pt x="775" y="83"/>
                    </a:lnTo>
                    <a:lnTo>
                      <a:pt x="771" y="72"/>
                    </a:lnTo>
                    <a:lnTo>
                      <a:pt x="765" y="61"/>
                    </a:lnTo>
                    <a:lnTo>
                      <a:pt x="765" y="61"/>
                    </a:lnTo>
                    <a:lnTo>
                      <a:pt x="760" y="54"/>
                    </a:lnTo>
                    <a:lnTo>
                      <a:pt x="753" y="46"/>
                    </a:lnTo>
                    <a:lnTo>
                      <a:pt x="753" y="46"/>
                    </a:lnTo>
                    <a:lnTo>
                      <a:pt x="753" y="41"/>
                    </a:lnTo>
                    <a:lnTo>
                      <a:pt x="753" y="36"/>
                    </a:lnTo>
                    <a:lnTo>
                      <a:pt x="749" y="31"/>
                    </a:lnTo>
                    <a:lnTo>
                      <a:pt x="745" y="28"/>
                    </a:lnTo>
                    <a:lnTo>
                      <a:pt x="745" y="28"/>
                    </a:lnTo>
                    <a:lnTo>
                      <a:pt x="743" y="26"/>
                    </a:lnTo>
                    <a:lnTo>
                      <a:pt x="741" y="23"/>
                    </a:lnTo>
                    <a:lnTo>
                      <a:pt x="738" y="20"/>
                    </a:lnTo>
                    <a:lnTo>
                      <a:pt x="734" y="20"/>
                    </a:lnTo>
                    <a:lnTo>
                      <a:pt x="730" y="20"/>
                    </a:lnTo>
                    <a:lnTo>
                      <a:pt x="730" y="20"/>
                    </a:lnTo>
                    <a:lnTo>
                      <a:pt x="724" y="20"/>
                    </a:lnTo>
                    <a:lnTo>
                      <a:pt x="720" y="24"/>
                    </a:lnTo>
                    <a:lnTo>
                      <a:pt x="720" y="24"/>
                    </a:lnTo>
                    <a:lnTo>
                      <a:pt x="662" y="13"/>
                    </a:lnTo>
                    <a:lnTo>
                      <a:pt x="634" y="8"/>
                    </a:lnTo>
                    <a:lnTo>
                      <a:pt x="604" y="4"/>
                    </a:lnTo>
                    <a:lnTo>
                      <a:pt x="604" y="4"/>
                    </a:lnTo>
                    <a:lnTo>
                      <a:pt x="560" y="1"/>
                    </a:lnTo>
                    <a:lnTo>
                      <a:pt x="517" y="0"/>
                    </a:lnTo>
                    <a:lnTo>
                      <a:pt x="430" y="0"/>
                    </a:lnTo>
                    <a:lnTo>
                      <a:pt x="430" y="0"/>
                    </a:lnTo>
                    <a:lnTo>
                      <a:pt x="391" y="0"/>
                    </a:lnTo>
                    <a:lnTo>
                      <a:pt x="351" y="1"/>
                    </a:lnTo>
                    <a:lnTo>
                      <a:pt x="271" y="5"/>
                    </a:lnTo>
                    <a:lnTo>
                      <a:pt x="193" y="9"/>
                    </a:lnTo>
                    <a:lnTo>
                      <a:pt x="113" y="11"/>
                    </a:lnTo>
                    <a:lnTo>
                      <a:pt x="113" y="11"/>
                    </a:lnTo>
                    <a:lnTo>
                      <a:pt x="110" y="8"/>
                    </a:lnTo>
                    <a:lnTo>
                      <a:pt x="104" y="8"/>
                    </a:lnTo>
                    <a:lnTo>
                      <a:pt x="104" y="8"/>
                    </a:lnTo>
                    <a:lnTo>
                      <a:pt x="99" y="8"/>
                    </a:lnTo>
                    <a:lnTo>
                      <a:pt x="94" y="9"/>
                    </a:lnTo>
                    <a:lnTo>
                      <a:pt x="90" y="12"/>
                    </a:lnTo>
                    <a:lnTo>
                      <a:pt x="84" y="16"/>
                    </a:lnTo>
                    <a:lnTo>
                      <a:pt x="75" y="24"/>
                    </a:lnTo>
                    <a:lnTo>
                      <a:pt x="66" y="35"/>
                    </a:lnTo>
                    <a:lnTo>
                      <a:pt x="52" y="60"/>
                    </a:lnTo>
                    <a:lnTo>
                      <a:pt x="39" y="79"/>
                    </a:lnTo>
                    <a:lnTo>
                      <a:pt x="39" y="79"/>
                    </a:lnTo>
                    <a:lnTo>
                      <a:pt x="28" y="98"/>
                    </a:lnTo>
                    <a:lnTo>
                      <a:pt x="20" y="117"/>
                    </a:lnTo>
                    <a:lnTo>
                      <a:pt x="14" y="138"/>
                    </a:lnTo>
                    <a:lnTo>
                      <a:pt x="8" y="159"/>
                    </a:lnTo>
                    <a:lnTo>
                      <a:pt x="8" y="159"/>
                    </a:lnTo>
                    <a:lnTo>
                      <a:pt x="4" y="161"/>
                    </a:lnTo>
                    <a:lnTo>
                      <a:pt x="1" y="164"/>
                    </a:lnTo>
                    <a:lnTo>
                      <a:pt x="0" y="168"/>
                    </a:lnTo>
                    <a:lnTo>
                      <a:pt x="0" y="172"/>
                    </a:lnTo>
                    <a:lnTo>
                      <a:pt x="0" y="176"/>
                    </a:lnTo>
                    <a:lnTo>
                      <a:pt x="3" y="180"/>
                    </a:lnTo>
                    <a:lnTo>
                      <a:pt x="7" y="182"/>
                    </a:lnTo>
                    <a:lnTo>
                      <a:pt x="11" y="182"/>
                    </a:lnTo>
                    <a:lnTo>
                      <a:pt x="11" y="182"/>
                    </a:lnTo>
                    <a:lnTo>
                      <a:pt x="16" y="182"/>
                    </a:lnTo>
                    <a:lnTo>
                      <a:pt x="16" y="182"/>
                    </a:lnTo>
                    <a:lnTo>
                      <a:pt x="23" y="180"/>
                    </a:lnTo>
                    <a:lnTo>
                      <a:pt x="23" y="180"/>
                    </a:lnTo>
                    <a:lnTo>
                      <a:pt x="111" y="169"/>
                    </a:lnTo>
                    <a:lnTo>
                      <a:pt x="199" y="159"/>
                    </a:lnTo>
                    <a:lnTo>
                      <a:pt x="288" y="150"/>
                    </a:lnTo>
                    <a:lnTo>
                      <a:pt x="331" y="148"/>
                    </a:lnTo>
                    <a:lnTo>
                      <a:pt x="376" y="145"/>
                    </a:lnTo>
                    <a:lnTo>
                      <a:pt x="376" y="145"/>
                    </a:lnTo>
                    <a:lnTo>
                      <a:pt x="433" y="144"/>
                    </a:lnTo>
                    <a:lnTo>
                      <a:pt x="491" y="144"/>
                    </a:lnTo>
                    <a:lnTo>
                      <a:pt x="548" y="146"/>
                    </a:lnTo>
                    <a:lnTo>
                      <a:pt x="577" y="149"/>
                    </a:lnTo>
                    <a:lnTo>
                      <a:pt x="605" y="153"/>
                    </a:lnTo>
                    <a:lnTo>
                      <a:pt x="605" y="153"/>
                    </a:lnTo>
                    <a:lnTo>
                      <a:pt x="653" y="159"/>
                    </a:lnTo>
                    <a:lnTo>
                      <a:pt x="704" y="164"/>
                    </a:lnTo>
                    <a:lnTo>
                      <a:pt x="730" y="168"/>
                    </a:lnTo>
                    <a:lnTo>
                      <a:pt x="754" y="173"/>
                    </a:lnTo>
                    <a:lnTo>
                      <a:pt x="779" y="180"/>
                    </a:lnTo>
                    <a:lnTo>
                      <a:pt x="800" y="188"/>
                    </a:lnTo>
                    <a:lnTo>
                      <a:pt x="800" y="188"/>
                    </a:lnTo>
                    <a:lnTo>
                      <a:pt x="805" y="190"/>
                    </a:lnTo>
                    <a:lnTo>
                      <a:pt x="809" y="190"/>
                    </a:lnTo>
                    <a:lnTo>
                      <a:pt x="813" y="187"/>
                    </a:lnTo>
                    <a:lnTo>
                      <a:pt x="815" y="186"/>
                    </a:lnTo>
                    <a:lnTo>
                      <a:pt x="815" y="186"/>
                    </a:lnTo>
                    <a:lnTo>
                      <a:pt x="817" y="184"/>
                    </a:lnTo>
                    <a:lnTo>
                      <a:pt x="817" y="184"/>
                    </a:lnTo>
                    <a:lnTo>
                      <a:pt x="817" y="184"/>
                    </a:lnTo>
                    <a:lnTo>
                      <a:pt x="817" y="184"/>
                    </a:lnTo>
                    <a:lnTo>
                      <a:pt x="821" y="180"/>
                    </a:lnTo>
                    <a:lnTo>
                      <a:pt x="822" y="175"/>
                    </a:lnTo>
                    <a:lnTo>
                      <a:pt x="822" y="169"/>
                    </a:lnTo>
                    <a:lnTo>
                      <a:pt x="819" y="165"/>
                    </a:lnTo>
                    <a:lnTo>
                      <a:pt x="819" y="165"/>
                    </a:lnTo>
                    <a:close/>
                    <a:moveTo>
                      <a:pt x="421" y="121"/>
                    </a:moveTo>
                    <a:lnTo>
                      <a:pt x="421" y="121"/>
                    </a:lnTo>
                    <a:lnTo>
                      <a:pt x="369" y="122"/>
                    </a:lnTo>
                    <a:lnTo>
                      <a:pt x="317" y="125"/>
                    </a:lnTo>
                    <a:lnTo>
                      <a:pt x="266" y="127"/>
                    </a:lnTo>
                    <a:lnTo>
                      <a:pt x="214" y="129"/>
                    </a:lnTo>
                    <a:lnTo>
                      <a:pt x="214" y="129"/>
                    </a:lnTo>
                    <a:lnTo>
                      <a:pt x="191" y="130"/>
                    </a:lnTo>
                    <a:lnTo>
                      <a:pt x="168" y="131"/>
                    </a:lnTo>
                    <a:lnTo>
                      <a:pt x="123" y="138"/>
                    </a:lnTo>
                    <a:lnTo>
                      <a:pt x="79" y="146"/>
                    </a:lnTo>
                    <a:lnTo>
                      <a:pt x="34" y="155"/>
                    </a:lnTo>
                    <a:lnTo>
                      <a:pt x="34" y="155"/>
                    </a:lnTo>
                    <a:lnTo>
                      <a:pt x="39" y="141"/>
                    </a:lnTo>
                    <a:lnTo>
                      <a:pt x="45" y="129"/>
                    </a:lnTo>
                    <a:lnTo>
                      <a:pt x="56" y="104"/>
                    </a:lnTo>
                    <a:lnTo>
                      <a:pt x="56" y="104"/>
                    </a:lnTo>
                    <a:lnTo>
                      <a:pt x="60" y="93"/>
                    </a:lnTo>
                    <a:lnTo>
                      <a:pt x="66" y="83"/>
                    </a:lnTo>
                    <a:lnTo>
                      <a:pt x="79" y="62"/>
                    </a:lnTo>
                    <a:lnTo>
                      <a:pt x="79" y="62"/>
                    </a:lnTo>
                    <a:lnTo>
                      <a:pt x="87" y="50"/>
                    </a:lnTo>
                    <a:lnTo>
                      <a:pt x="99" y="35"/>
                    </a:lnTo>
                    <a:lnTo>
                      <a:pt x="99" y="35"/>
                    </a:lnTo>
                    <a:lnTo>
                      <a:pt x="100" y="35"/>
                    </a:lnTo>
                    <a:lnTo>
                      <a:pt x="100" y="35"/>
                    </a:lnTo>
                    <a:lnTo>
                      <a:pt x="141" y="35"/>
                    </a:lnTo>
                    <a:lnTo>
                      <a:pt x="182" y="34"/>
                    </a:lnTo>
                    <a:lnTo>
                      <a:pt x="265" y="30"/>
                    </a:lnTo>
                    <a:lnTo>
                      <a:pt x="347" y="26"/>
                    </a:lnTo>
                    <a:lnTo>
                      <a:pt x="389" y="24"/>
                    </a:lnTo>
                    <a:lnTo>
                      <a:pt x="430" y="24"/>
                    </a:lnTo>
                    <a:lnTo>
                      <a:pt x="430" y="24"/>
                    </a:lnTo>
                    <a:lnTo>
                      <a:pt x="468" y="24"/>
                    </a:lnTo>
                    <a:lnTo>
                      <a:pt x="506" y="26"/>
                    </a:lnTo>
                    <a:lnTo>
                      <a:pt x="543" y="28"/>
                    </a:lnTo>
                    <a:lnTo>
                      <a:pt x="579" y="32"/>
                    </a:lnTo>
                    <a:lnTo>
                      <a:pt x="653" y="41"/>
                    </a:lnTo>
                    <a:lnTo>
                      <a:pt x="726" y="50"/>
                    </a:lnTo>
                    <a:lnTo>
                      <a:pt x="726" y="50"/>
                    </a:lnTo>
                    <a:lnTo>
                      <a:pt x="729" y="53"/>
                    </a:lnTo>
                    <a:lnTo>
                      <a:pt x="729" y="53"/>
                    </a:lnTo>
                    <a:lnTo>
                      <a:pt x="734" y="58"/>
                    </a:lnTo>
                    <a:lnTo>
                      <a:pt x="739" y="64"/>
                    </a:lnTo>
                    <a:lnTo>
                      <a:pt x="746" y="79"/>
                    </a:lnTo>
                    <a:lnTo>
                      <a:pt x="753" y="93"/>
                    </a:lnTo>
                    <a:lnTo>
                      <a:pt x="760" y="108"/>
                    </a:lnTo>
                    <a:lnTo>
                      <a:pt x="760" y="108"/>
                    </a:lnTo>
                    <a:lnTo>
                      <a:pt x="773" y="133"/>
                    </a:lnTo>
                    <a:lnTo>
                      <a:pt x="788" y="157"/>
                    </a:lnTo>
                    <a:lnTo>
                      <a:pt x="788" y="157"/>
                    </a:lnTo>
                    <a:lnTo>
                      <a:pt x="771" y="153"/>
                    </a:lnTo>
                    <a:lnTo>
                      <a:pt x="753" y="149"/>
                    </a:lnTo>
                    <a:lnTo>
                      <a:pt x="718" y="144"/>
                    </a:lnTo>
                    <a:lnTo>
                      <a:pt x="681" y="140"/>
                    </a:lnTo>
                    <a:lnTo>
                      <a:pt x="647" y="134"/>
                    </a:lnTo>
                    <a:lnTo>
                      <a:pt x="647" y="134"/>
                    </a:lnTo>
                    <a:lnTo>
                      <a:pt x="619" y="130"/>
                    </a:lnTo>
                    <a:lnTo>
                      <a:pt x="590" y="127"/>
                    </a:lnTo>
                    <a:lnTo>
                      <a:pt x="533" y="123"/>
                    </a:lnTo>
                    <a:lnTo>
                      <a:pt x="476" y="122"/>
                    </a:lnTo>
                    <a:lnTo>
                      <a:pt x="421" y="121"/>
                    </a:lnTo>
                    <a:lnTo>
                      <a:pt x="421" y="1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63" name="Freeform 950"/>
              <p:cNvSpPr/>
              <p:nvPr/>
            </p:nvSpPr>
            <p:spPr>
              <a:xfrm>
                <a:off x="5091114" y="2952751"/>
                <a:ext cx="20638" cy="69850"/>
              </a:xfrm>
              <a:custGeom>
                <a:avLst/>
                <a:gdLst/>
                <a:ahLst/>
                <a:cxnLst>
                  <a:cxn ang="0">
                    <a:pos x="14598" y="3224"/>
                  </a:cxn>
                  <a:cxn ang="0">
                    <a:pos x="14598" y="3224"/>
                  </a:cxn>
                  <a:cxn ang="0">
                    <a:pos x="13591" y="12895"/>
                  </a:cxn>
                  <a:cxn ang="0">
                    <a:pos x="11577" y="23104"/>
                  </a:cxn>
                  <a:cxn ang="0">
                    <a:pos x="11577" y="23104"/>
                  </a:cxn>
                  <a:cxn ang="0">
                    <a:pos x="10067" y="26865"/>
                  </a:cxn>
                  <a:cxn ang="0">
                    <a:pos x="8054" y="30627"/>
                  </a:cxn>
                  <a:cxn ang="0">
                    <a:pos x="6040" y="34925"/>
                  </a:cxn>
                  <a:cxn ang="0">
                    <a:pos x="5034" y="38686"/>
                  </a:cxn>
                  <a:cxn ang="0">
                    <a:pos x="5034" y="38686"/>
                  </a:cxn>
                  <a:cxn ang="0">
                    <a:pos x="2013" y="49432"/>
                  </a:cxn>
                  <a:cxn ang="0">
                    <a:pos x="503" y="60178"/>
                  </a:cxn>
                  <a:cxn ang="0">
                    <a:pos x="503" y="60178"/>
                  </a:cxn>
                  <a:cxn ang="0">
                    <a:pos x="0" y="61790"/>
                  </a:cxn>
                  <a:cxn ang="0">
                    <a:pos x="0" y="66089"/>
                  </a:cxn>
                  <a:cxn ang="0">
                    <a:pos x="0" y="66089"/>
                  </a:cxn>
                  <a:cxn ang="0">
                    <a:pos x="503" y="67701"/>
                  </a:cxn>
                  <a:cxn ang="0">
                    <a:pos x="1510" y="69313"/>
                  </a:cxn>
                  <a:cxn ang="0">
                    <a:pos x="2013" y="69313"/>
                  </a:cxn>
                  <a:cxn ang="0">
                    <a:pos x="3524" y="69850"/>
                  </a:cxn>
                  <a:cxn ang="0">
                    <a:pos x="5537" y="69313"/>
                  </a:cxn>
                  <a:cxn ang="0">
                    <a:pos x="6040" y="67701"/>
                  </a:cxn>
                  <a:cxn ang="0">
                    <a:pos x="6040" y="66089"/>
                  </a:cxn>
                  <a:cxn ang="0">
                    <a:pos x="6040" y="66089"/>
                  </a:cxn>
                  <a:cxn ang="0">
                    <a:pos x="7550" y="58029"/>
                  </a:cxn>
                  <a:cxn ang="0">
                    <a:pos x="9061" y="49432"/>
                  </a:cxn>
                  <a:cxn ang="0">
                    <a:pos x="11074" y="40835"/>
                  </a:cxn>
                  <a:cxn ang="0">
                    <a:pos x="14598" y="33313"/>
                  </a:cxn>
                  <a:cxn ang="0">
                    <a:pos x="14598" y="33313"/>
                  </a:cxn>
                  <a:cxn ang="0">
                    <a:pos x="17114" y="25791"/>
                  </a:cxn>
                  <a:cxn ang="0">
                    <a:pos x="19128" y="18806"/>
                  </a:cxn>
                  <a:cxn ang="0">
                    <a:pos x="20638" y="10746"/>
                  </a:cxn>
                  <a:cxn ang="0">
                    <a:pos x="20638" y="3224"/>
                  </a:cxn>
                  <a:cxn ang="0">
                    <a:pos x="20638" y="3224"/>
                  </a:cxn>
                  <a:cxn ang="0">
                    <a:pos x="20638" y="2149"/>
                  </a:cxn>
                  <a:cxn ang="0">
                    <a:pos x="19631" y="537"/>
                  </a:cxn>
                  <a:cxn ang="0">
                    <a:pos x="19128" y="0"/>
                  </a:cxn>
                  <a:cxn ang="0">
                    <a:pos x="17618" y="0"/>
                  </a:cxn>
                  <a:cxn ang="0">
                    <a:pos x="15604" y="537"/>
                  </a:cxn>
                  <a:cxn ang="0">
                    <a:pos x="15101" y="2149"/>
                  </a:cxn>
                  <a:cxn ang="0">
                    <a:pos x="14598" y="3224"/>
                  </a:cxn>
                  <a:cxn ang="0">
                    <a:pos x="14598" y="3224"/>
                  </a:cxn>
                </a:cxnLst>
                <a:rect l="0" t="0" r="0" b="0"/>
                <a:pathLst>
                  <a:path w="41" h="130">
                    <a:moveTo>
                      <a:pt x="29" y="6"/>
                    </a:moveTo>
                    <a:lnTo>
                      <a:pt x="29" y="6"/>
                    </a:lnTo>
                    <a:lnTo>
                      <a:pt x="27" y="24"/>
                    </a:lnTo>
                    <a:lnTo>
                      <a:pt x="23" y="43"/>
                    </a:lnTo>
                    <a:lnTo>
                      <a:pt x="23" y="43"/>
                    </a:lnTo>
                    <a:lnTo>
                      <a:pt x="20" y="50"/>
                    </a:lnTo>
                    <a:lnTo>
                      <a:pt x="16" y="57"/>
                    </a:lnTo>
                    <a:lnTo>
                      <a:pt x="12" y="65"/>
                    </a:lnTo>
                    <a:lnTo>
                      <a:pt x="10" y="72"/>
                    </a:lnTo>
                    <a:lnTo>
                      <a:pt x="10" y="72"/>
                    </a:lnTo>
                    <a:lnTo>
                      <a:pt x="4" y="92"/>
                    </a:lnTo>
                    <a:lnTo>
                      <a:pt x="1" y="112"/>
                    </a:lnTo>
                    <a:lnTo>
                      <a:pt x="1" y="112"/>
                    </a:lnTo>
                    <a:lnTo>
                      <a:pt x="0" y="115"/>
                    </a:lnTo>
                    <a:lnTo>
                      <a:pt x="0" y="123"/>
                    </a:lnTo>
                    <a:lnTo>
                      <a:pt x="0" y="123"/>
                    </a:lnTo>
                    <a:lnTo>
                      <a:pt x="1" y="126"/>
                    </a:lnTo>
                    <a:lnTo>
                      <a:pt x="3" y="129"/>
                    </a:lnTo>
                    <a:lnTo>
                      <a:pt x="4" y="129"/>
                    </a:lnTo>
                    <a:lnTo>
                      <a:pt x="7" y="130"/>
                    </a:lnTo>
                    <a:lnTo>
                      <a:pt x="11" y="129"/>
                    </a:lnTo>
                    <a:lnTo>
                      <a:pt x="12" y="126"/>
                    </a:lnTo>
                    <a:lnTo>
                      <a:pt x="12" y="123"/>
                    </a:lnTo>
                    <a:lnTo>
                      <a:pt x="12" y="123"/>
                    </a:lnTo>
                    <a:lnTo>
                      <a:pt x="15" y="108"/>
                    </a:lnTo>
                    <a:lnTo>
                      <a:pt x="18" y="92"/>
                    </a:lnTo>
                    <a:lnTo>
                      <a:pt x="22" y="76"/>
                    </a:lnTo>
                    <a:lnTo>
                      <a:pt x="29" y="62"/>
                    </a:lnTo>
                    <a:lnTo>
                      <a:pt x="29" y="62"/>
                    </a:lnTo>
                    <a:lnTo>
                      <a:pt x="34" y="48"/>
                    </a:lnTo>
                    <a:lnTo>
                      <a:pt x="38" y="35"/>
                    </a:lnTo>
                    <a:lnTo>
                      <a:pt x="41" y="20"/>
                    </a:lnTo>
                    <a:lnTo>
                      <a:pt x="41" y="6"/>
                    </a:lnTo>
                    <a:lnTo>
                      <a:pt x="41" y="6"/>
                    </a:lnTo>
                    <a:lnTo>
                      <a:pt x="41" y="4"/>
                    </a:lnTo>
                    <a:lnTo>
                      <a:pt x="39" y="1"/>
                    </a:lnTo>
                    <a:lnTo>
                      <a:pt x="38" y="0"/>
                    </a:lnTo>
                    <a:lnTo>
                      <a:pt x="35" y="0"/>
                    </a:lnTo>
                    <a:lnTo>
                      <a:pt x="31" y="1"/>
                    </a:lnTo>
                    <a:lnTo>
                      <a:pt x="30" y="4"/>
                    </a:lnTo>
                    <a:lnTo>
                      <a:pt x="29" y="6"/>
                    </a:lnTo>
                    <a:lnTo>
                      <a:pt x="2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64" name="Freeform 951"/>
              <p:cNvSpPr/>
              <p:nvPr/>
            </p:nvSpPr>
            <p:spPr>
              <a:xfrm>
                <a:off x="5146677" y="2951163"/>
                <a:ext cx="17463" cy="65088"/>
              </a:xfrm>
              <a:custGeom>
                <a:avLst/>
                <a:gdLst/>
                <a:ahLst/>
                <a:cxnLst>
                  <a:cxn ang="0">
                    <a:pos x="10914" y="3201"/>
                  </a:cxn>
                  <a:cxn ang="0">
                    <a:pos x="10914" y="3201"/>
                  </a:cxn>
                  <a:cxn ang="0">
                    <a:pos x="10369" y="11204"/>
                  </a:cxn>
                  <a:cxn ang="0">
                    <a:pos x="9823" y="20273"/>
                  </a:cxn>
                  <a:cxn ang="0">
                    <a:pos x="6003" y="36812"/>
                  </a:cxn>
                  <a:cxn ang="0">
                    <a:pos x="6003" y="36812"/>
                  </a:cxn>
                  <a:cxn ang="0">
                    <a:pos x="2183" y="49083"/>
                  </a:cxn>
                  <a:cxn ang="0">
                    <a:pos x="546" y="55485"/>
                  </a:cxn>
                  <a:cxn ang="0">
                    <a:pos x="0" y="61353"/>
                  </a:cxn>
                  <a:cxn ang="0">
                    <a:pos x="0" y="61353"/>
                  </a:cxn>
                  <a:cxn ang="0">
                    <a:pos x="546" y="62954"/>
                  </a:cxn>
                  <a:cxn ang="0">
                    <a:pos x="1637" y="64021"/>
                  </a:cxn>
                  <a:cxn ang="0">
                    <a:pos x="2183" y="64021"/>
                  </a:cxn>
                  <a:cxn ang="0">
                    <a:pos x="3820" y="65088"/>
                  </a:cxn>
                  <a:cxn ang="0">
                    <a:pos x="4366" y="64021"/>
                  </a:cxn>
                  <a:cxn ang="0">
                    <a:pos x="6003" y="64021"/>
                  </a:cxn>
                  <a:cxn ang="0">
                    <a:pos x="6549" y="62954"/>
                  </a:cxn>
                  <a:cxn ang="0">
                    <a:pos x="6549" y="61353"/>
                  </a:cxn>
                  <a:cxn ang="0">
                    <a:pos x="6549" y="61353"/>
                  </a:cxn>
                  <a:cxn ang="0">
                    <a:pos x="7094" y="53884"/>
                  </a:cxn>
                  <a:cxn ang="0">
                    <a:pos x="9823" y="45882"/>
                  </a:cxn>
                  <a:cxn ang="0">
                    <a:pos x="14189" y="30943"/>
                  </a:cxn>
                  <a:cxn ang="0">
                    <a:pos x="14189" y="30943"/>
                  </a:cxn>
                  <a:cxn ang="0">
                    <a:pos x="16372" y="17072"/>
                  </a:cxn>
                  <a:cxn ang="0">
                    <a:pos x="17463" y="10137"/>
                  </a:cxn>
                  <a:cxn ang="0">
                    <a:pos x="17463" y="3201"/>
                  </a:cxn>
                  <a:cxn ang="0">
                    <a:pos x="17463" y="3201"/>
                  </a:cxn>
                  <a:cxn ang="0">
                    <a:pos x="17463" y="2134"/>
                  </a:cxn>
                  <a:cxn ang="0">
                    <a:pos x="16917" y="534"/>
                  </a:cxn>
                  <a:cxn ang="0">
                    <a:pos x="15280" y="0"/>
                  </a:cxn>
                  <a:cxn ang="0">
                    <a:pos x="14734" y="0"/>
                  </a:cxn>
                  <a:cxn ang="0">
                    <a:pos x="13097" y="0"/>
                  </a:cxn>
                  <a:cxn ang="0">
                    <a:pos x="12552" y="534"/>
                  </a:cxn>
                  <a:cxn ang="0">
                    <a:pos x="12006" y="2134"/>
                  </a:cxn>
                  <a:cxn ang="0">
                    <a:pos x="10914" y="3201"/>
                  </a:cxn>
                  <a:cxn ang="0">
                    <a:pos x="10914" y="3201"/>
                  </a:cxn>
                </a:cxnLst>
                <a:rect l="0" t="0" r="0" b="0"/>
                <a:pathLst>
                  <a:path w="32" h="122">
                    <a:moveTo>
                      <a:pt x="20" y="6"/>
                    </a:moveTo>
                    <a:lnTo>
                      <a:pt x="20" y="6"/>
                    </a:lnTo>
                    <a:lnTo>
                      <a:pt x="19" y="21"/>
                    </a:lnTo>
                    <a:lnTo>
                      <a:pt x="18" y="38"/>
                    </a:lnTo>
                    <a:lnTo>
                      <a:pt x="11" y="69"/>
                    </a:lnTo>
                    <a:lnTo>
                      <a:pt x="11" y="69"/>
                    </a:lnTo>
                    <a:lnTo>
                      <a:pt x="4" y="92"/>
                    </a:lnTo>
                    <a:lnTo>
                      <a:pt x="1" y="104"/>
                    </a:lnTo>
                    <a:lnTo>
                      <a:pt x="0" y="115"/>
                    </a:lnTo>
                    <a:lnTo>
                      <a:pt x="0" y="115"/>
                    </a:lnTo>
                    <a:lnTo>
                      <a:pt x="1" y="118"/>
                    </a:lnTo>
                    <a:lnTo>
                      <a:pt x="3" y="120"/>
                    </a:lnTo>
                    <a:lnTo>
                      <a:pt x="4" y="120"/>
                    </a:lnTo>
                    <a:lnTo>
                      <a:pt x="7" y="122"/>
                    </a:lnTo>
                    <a:lnTo>
                      <a:pt x="8" y="120"/>
                    </a:lnTo>
                    <a:lnTo>
                      <a:pt x="11" y="120"/>
                    </a:lnTo>
                    <a:lnTo>
                      <a:pt x="12" y="118"/>
                    </a:lnTo>
                    <a:lnTo>
                      <a:pt x="12" y="115"/>
                    </a:lnTo>
                    <a:lnTo>
                      <a:pt x="12" y="115"/>
                    </a:lnTo>
                    <a:lnTo>
                      <a:pt x="13" y="101"/>
                    </a:lnTo>
                    <a:lnTo>
                      <a:pt x="18" y="86"/>
                    </a:lnTo>
                    <a:lnTo>
                      <a:pt x="26" y="58"/>
                    </a:lnTo>
                    <a:lnTo>
                      <a:pt x="26" y="58"/>
                    </a:lnTo>
                    <a:lnTo>
                      <a:pt x="30" y="32"/>
                    </a:lnTo>
                    <a:lnTo>
                      <a:pt x="32" y="19"/>
                    </a:lnTo>
                    <a:lnTo>
                      <a:pt x="32" y="6"/>
                    </a:lnTo>
                    <a:lnTo>
                      <a:pt x="32" y="6"/>
                    </a:lnTo>
                    <a:lnTo>
                      <a:pt x="32" y="4"/>
                    </a:lnTo>
                    <a:lnTo>
                      <a:pt x="31" y="1"/>
                    </a:lnTo>
                    <a:lnTo>
                      <a:pt x="28" y="0"/>
                    </a:lnTo>
                    <a:lnTo>
                      <a:pt x="27" y="0"/>
                    </a:lnTo>
                    <a:lnTo>
                      <a:pt x="24" y="0"/>
                    </a:lnTo>
                    <a:lnTo>
                      <a:pt x="23" y="1"/>
                    </a:lnTo>
                    <a:lnTo>
                      <a:pt x="22" y="4"/>
                    </a:lnTo>
                    <a:lnTo>
                      <a:pt x="20" y="6"/>
                    </a:lnTo>
                    <a:lnTo>
                      <a:pt x="2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65" name="Freeform 952"/>
              <p:cNvSpPr/>
              <p:nvPr/>
            </p:nvSpPr>
            <p:spPr>
              <a:xfrm>
                <a:off x="5243514" y="2944813"/>
                <a:ext cx="7938" cy="63500"/>
              </a:xfrm>
              <a:custGeom>
                <a:avLst/>
                <a:gdLst/>
                <a:ahLst/>
                <a:cxnLst>
                  <a:cxn ang="0">
                    <a:pos x="1985" y="3643"/>
                  </a:cxn>
                  <a:cxn ang="0">
                    <a:pos x="1985" y="36955"/>
                  </a:cxn>
                  <a:cxn ang="0">
                    <a:pos x="1985" y="36955"/>
                  </a:cxn>
                  <a:cxn ang="0">
                    <a:pos x="1488" y="42680"/>
                  </a:cxn>
                  <a:cxn ang="0">
                    <a:pos x="496" y="48406"/>
                  </a:cxn>
                  <a:cxn ang="0">
                    <a:pos x="0" y="54652"/>
                  </a:cxn>
                  <a:cxn ang="0">
                    <a:pos x="0" y="60377"/>
                  </a:cxn>
                  <a:cxn ang="0">
                    <a:pos x="0" y="60377"/>
                  </a:cxn>
                  <a:cxn ang="0">
                    <a:pos x="0" y="61418"/>
                  </a:cxn>
                  <a:cxn ang="0">
                    <a:pos x="496" y="62980"/>
                  </a:cxn>
                  <a:cxn ang="0">
                    <a:pos x="1985" y="62980"/>
                  </a:cxn>
                  <a:cxn ang="0">
                    <a:pos x="2977" y="63500"/>
                  </a:cxn>
                  <a:cxn ang="0">
                    <a:pos x="3969" y="62980"/>
                  </a:cxn>
                  <a:cxn ang="0">
                    <a:pos x="4961" y="62980"/>
                  </a:cxn>
                  <a:cxn ang="0">
                    <a:pos x="5457" y="61418"/>
                  </a:cxn>
                  <a:cxn ang="0">
                    <a:pos x="5954" y="60377"/>
                  </a:cxn>
                  <a:cxn ang="0">
                    <a:pos x="5954" y="60377"/>
                  </a:cxn>
                  <a:cxn ang="0">
                    <a:pos x="5954" y="54652"/>
                  </a:cxn>
                  <a:cxn ang="0">
                    <a:pos x="6946" y="48406"/>
                  </a:cxn>
                  <a:cxn ang="0">
                    <a:pos x="7442" y="42680"/>
                  </a:cxn>
                  <a:cxn ang="0">
                    <a:pos x="7938" y="36955"/>
                  </a:cxn>
                  <a:cxn ang="0">
                    <a:pos x="7938" y="3643"/>
                  </a:cxn>
                  <a:cxn ang="0">
                    <a:pos x="7938" y="3643"/>
                  </a:cxn>
                  <a:cxn ang="0">
                    <a:pos x="7442" y="2082"/>
                  </a:cxn>
                  <a:cxn ang="0">
                    <a:pos x="6946" y="1041"/>
                  </a:cxn>
                  <a:cxn ang="0">
                    <a:pos x="5954" y="0"/>
                  </a:cxn>
                  <a:cxn ang="0">
                    <a:pos x="4961" y="0"/>
                  </a:cxn>
                  <a:cxn ang="0">
                    <a:pos x="3969" y="0"/>
                  </a:cxn>
                  <a:cxn ang="0">
                    <a:pos x="2977" y="1041"/>
                  </a:cxn>
                  <a:cxn ang="0">
                    <a:pos x="1985" y="2082"/>
                  </a:cxn>
                  <a:cxn ang="0">
                    <a:pos x="1985" y="3643"/>
                  </a:cxn>
                  <a:cxn ang="0">
                    <a:pos x="1985" y="3643"/>
                  </a:cxn>
                </a:cxnLst>
                <a:rect l="0" t="0" r="0" b="0"/>
                <a:pathLst>
                  <a:path w="16" h="122">
                    <a:moveTo>
                      <a:pt x="4" y="7"/>
                    </a:moveTo>
                    <a:lnTo>
                      <a:pt x="4" y="71"/>
                    </a:lnTo>
                    <a:lnTo>
                      <a:pt x="4" y="71"/>
                    </a:lnTo>
                    <a:lnTo>
                      <a:pt x="3" y="82"/>
                    </a:lnTo>
                    <a:lnTo>
                      <a:pt x="1" y="93"/>
                    </a:lnTo>
                    <a:lnTo>
                      <a:pt x="0" y="105"/>
                    </a:lnTo>
                    <a:lnTo>
                      <a:pt x="0" y="116"/>
                    </a:lnTo>
                    <a:lnTo>
                      <a:pt x="0" y="116"/>
                    </a:lnTo>
                    <a:lnTo>
                      <a:pt x="0" y="118"/>
                    </a:lnTo>
                    <a:lnTo>
                      <a:pt x="1" y="121"/>
                    </a:lnTo>
                    <a:lnTo>
                      <a:pt x="4" y="121"/>
                    </a:lnTo>
                    <a:lnTo>
                      <a:pt x="6" y="122"/>
                    </a:lnTo>
                    <a:lnTo>
                      <a:pt x="8" y="121"/>
                    </a:lnTo>
                    <a:lnTo>
                      <a:pt x="10" y="121"/>
                    </a:lnTo>
                    <a:lnTo>
                      <a:pt x="11" y="118"/>
                    </a:lnTo>
                    <a:lnTo>
                      <a:pt x="12" y="116"/>
                    </a:lnTo>
                    <a:lnTo>
                      <a:pt x="12" y="116"/>
                    </a:lnTo>
                    <a:lnTo>
                      <a:pt x="12" y="105"/>
                    </a:lnTo>
                    <a:lnTo>
                      <a:pt x="14" y="93"/>
                    </a:lnTo>
                    <a:lnTo>
                      <a:pt x="15" y="82"/>
                    </a:lnTo>
                    <a:lnTo>
                      <a:pt x="16" y="71"/>
                    </a:lnTo>
                    <a:lnTo>
                      <a:pt x="16" y="7"/>
                    </a:lnTo>
                    <a:lnTo>
                      <a:pt x="16" y="7"/>
                    </a:lnTo>
                    <a:lnTo>
                      <a:pt x="15" y="4"/>
                    </a:lnTo>
                    <a:lnTo>
                      <a:pt x="14" y="2"/>
                    </a:lnTo>
                    <a:lnTo>
                      <a:pt x="12" y="0"/>
                    </a:lnTo>
                    <a:lnTo>
                      <a:pt x="10" y="0"/>
                    </a:lnTo>
                    <a:lnTo>
                      <a:pt x="8" y="0"/>
                    </a:lnTo>
                    <a:lnTo>
                      <a:pt x="6" y="2"/>
                    </a:lnTo>
                    <a:lnTo>
                      <a:pt x="4" y="4"/>
                    </a:lnTo>
                    <a:lnTo>
                      <a:pt x="4" y="7"/>
                    </a:lnTo>
                    <a:lnTo>
                      <a:pt x="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66" name="Freeform 953"/>
              <p:cNvSpPr/>
              <p:nvPr/>
            </p:nvSpPr>
            <p:spPr>
              <a:xfrm>
                <a:off x="5340352" y="2951163"/>
                <a:ext cx="14288" cy="66675"/>
              </a:xfrm>
              <a:custGeom>
                <a:avLst/>
                <a:gdLst/>
                <a:ahLst/>
                <a:cxnLst>
                  <a:cxn ang="0">
                    <a:pos x="5821" y="3175"/>
                  </a:cxn>
                  <a:cxn ang="0">
                    <a:pos x="5821" y="3175"/>
                  </a:cxn>
                  <a:cxn ang="0">
                    <a:pos x="5821" y="2117"/>
                  </a:cxn>
                  <a:cxn ang="0">
                    <a:pos x="5292" y="529"/>
                  </a:cxn>
                  <a:cxn ang="0">
                    <a:pos x="3175" y="0"/>
                  </a:cxn>
                  <a:cxn ang="0">
                    <a:pos x="1588" y="0"/>
                  </a:cxn>
                  <a:cxn ang="0">
                    <a:pos x="1058" y="529"/>
                  </a:cxn>
                  <a:cxn ang="0">
                    <a:pos x="0" y="2117"/>
                  </a:cxn>
                  <a:cxn ang="0">
                    <a:pos x="0" y="3175"/>
                  </a:cxn>
                  <a:cxn ang="0">
                    <a:pos x="0" y="3175"/>
                  </a:cxn>
                  <a:cxn ang="0">
                    <a:pos x="0" y="10583"/>
                  </a:cxn>
                  <a:cxn ang="0">
                    <a:pos x="1588" y="18521"/>
                  </a:cxn>
                  <a:cxn ang="0">
                    <a:pos x="3704" y="32808"/>
                  </a:cxn>
                  <a:cxn ang="0">
                    <a:pos x="6350" y="47625"/>
                  </a:cxn>
                  <a:cxn ang="0">
                    <a:pos x="7938" y="55562"/>
                  </a:cxn>
                  <a:cxn ang="0">
                    <a:pos x="7938" y="62971"/>
                  </a:cxn>
                  <a:cxn ang="0">
                    <a:pos x="7938" y="62971"/>
                  </a:cxn>
                  <a:cxn ang="0">
                    <a:pos x="8996" y="64558"/>
                  </a:cxn>
                  <a:cxn ang="0">
                    <a:pos x="9525" y="65617"/>
                  </a:cxn>
                  <a:cxn ang="0">
                    <a:pos x="11642" y="66675"/>
                  </a:cxn>
                  <a:cxn ang="0">
                    <a:pos x="13230" y="65617"/>
                  </a:cxn>
                  <a:cxn ang="0">
                    <a:pos x="13759" y="65617"/>
                  </a:cxn>
                  <a:cxn ang="0">
                    <a:pos x="14288" y="64558"/>
                  </a:cxn>
                  <a:cxn ang="0">
                    <a:pos x="14288" y="62971"/>
                  </a:cxn>
                  <a:cxn ang="0">
                    <a:pos x="14288" y="62971"/>
                  </a:cxn>
                  <a:cxn ang="0">
                    <a:pos x="14288" y="55562"/>
                  </a:cxn>
                  <a:cxn ang="0">
                    <a:pos x="13230" y="47625"/>
                  </a:cxn>
                  <a:cxn ang="0">
                    <a:pos x="10055" y="32808"/>
                  </a:cxn>
                  <a:cxn ang="0">
                    <a:pos x="7938" y="18521"/>
                  </a:cxn>
                  <a:cxn ang="0">
                    <a:pos x="6350" y="10583"/>
                  </a:cxn>
                  <a:cxn ang="0">
                    <a:pos x="5821" y="3175"/>
                  </a:cxn>
                  <a:cxn ang="0">
                    <a:pos x="5821" y="3175"/>
                  </a:cxn>
                </a:cxnLst>
                <a:rect l="0" t="0" r="0" b="0"/>
                <a:pathLst>
                  <a:path w="27" h="126">
                    <a:moveTo>
                      <a:pt x="11" y="6"/>
                    </a:moveTo>
                    <a:lnTo>
                      <a:pt x="11" y="6"/>
                    </a:lnTo>
                    <a:lnTo>
                      <a:pt x="11" y="4"/>
                    </a:lnTo>
                    <a:lnTo>
                      <a:pt x="10" y="1"/>
                    </a:lnTo>
                    <a:lnTo>
                      <a:pt x="6" y="0"/>
                    </a:lnTo>
                    <a:lnTo>
                      <a:pt x="3" y="0"/>
                    </a:lnTo>
                    <a:lnTo>
                      <a:pt x="2" y="1"/>
                    </a:lnTo>
                    <a:lnTo>
                      <a:pt x="0" y="4"/>
                    </a:lnTo>
                    <a:lnTo>
                      <a:pt x="0" y="6"/>
                    </a:lnTo>
                    <a:lnTo>
                      <a:pt x="0" y="6"/>
                    </a:lnTo>
                    <a:lnTo>
                      <a:pt x="0" y="20"/>
                    </a:lnTo>
                    <a:lnTo>
                      <a:pt x="3" y="35"/>
                    </a:lnTo>
                    <a:lnTo>
                      <a:pt x="7" y="62"/>
                    </a:lnTo>
                    <a:lnTo>
                      <a:pt x="12" y="90"/>
                    </a:lnTo>
                    <a:lnTo>
                      <a:pt x="15" y="105"/>
                    </a:lnTo>
                    <a:lnTo>
                      <a:pt x="15" y="119"/>
                    </a:lnTo>
                    <a:lnTo>
                      <a:pt x="15" y="119"/>
                    </a:lnTo>
                    <a:lnTo>
                      <a:pt x="17" y="122"/>
                    </a:lnTo>
                    <a:lnTo>
                      <a:pt x="18" y="124"/>
                    </a:lnTo>
                    <a:lnTo>
                      <a:pt x="22" y="126"/>
                    </a:lnTo>
                    <a:lnTo>
                      <a:pt x="25" y="124"/>
                    </a:lnTo>
                    <a:lnTo>
                      <a:pt x="26" y="124"/>
                    </a:lnTo>
                    <a:lnTo>
                      <a:pt x="27" y="122"/>
                    </a:lnTo>
                    <a:lnTo>
                      <a:pt x="27" y="119"/>
                    </a:lnTo>
                    <a:lnTo>
                      <a:pt x="27" y="119"/>
                    </a:lnTo>
                    <a:lnTo>
                      <a:pt x="27" y="105"/>
                    </a:lnTo>
                    <a:lnTo>
                      <a:pt x="25" y="90"/>
                    </a:lnTo>
                    <a:lnTo>
                      <a:pt x="19" y="62"/>
                    </a:lnTo>
                    <a:lnTo>
                      <a:pt x="15" y="35"/>
                    </a:lnTo>
                    <a:lnTo>
                      <a:pt x="12" y="20"/>
                    </a:lnTo>
                    <a:lnTo>
                      <a:pt x="11" y="6"/>
                    </a:lnTo>
                    <a:lnTo>
                      <a:pt x="1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67" name="Freeform 954"/>
              <p:cNvSpPr/>
              <p:nvPr/>
            </p:nvSpPr>
            <p:spPr>
              <a:xfrm>
                <a:off x="5370514" y="2952751"/>
                <a:ext cx="36513" cy="71438"/>
              </a:xfrm>
              <a:custGeom>
                <a:avLst/>
                <a:gdLst/>
                <a:ahLst/>
                <a:cxnLst>
                  <a:cxn ang="0">
                    <a:pos x="36513" y="66107"/>
                  </a:cxn>
                  <a:cxn ang="0">
                    <a:pos x="36513" y="66107"/>
                  </a:cxn>
                  <a:cxn ang="0">
                    <a:pos x="34902" y="61842"/>
                  </a:cxn>
                  <a:cxn ang="0">
                    <a:pos x="33828" y="57577"/>
                  </a:cxn>
                  <a:cxn ang="0">
                    <a:pos x="32754" y="52779"/>
                  </a:cxn>
                  <a:cxn ang="0">
                    <a:pos x="31680" y="48514"/>
                  </a:cxn>
                  <a:cxn ang="0">
                    <a:pos x="31680" y="48514"/>
                  </a:cxn>
                  <a:cxn ang="0">
                    <a:pos x="28996" y="43183"/>
                  </a:cxn>
                  <a:cxn ang="0">
                    <a:pos x="26311" y="38385"/>
                  </a:cxn>
                  <a:cxn ang="0">
                    <a:pos x="23626" y="33053"/>
                  </a:cxn>
                  <a:cxn ang="0">
                    <a:pos x="21478" y="28255"/>
                  </a:cxn>
                  <a:cxn ang="0">
                    <a:pos x="21478" y="28255"/>
                  </a:cxn>
                  <a:cxn ang="0">
                    <a:pos x="18793" y="21325"/>
                  </a:cxn>
                  <a:cxn ang="0">
                    <a:pos x="16109" y="15460"/>
                  </a:cxn>
                  <a:cxn ang="0">
                    <a:pos x="16109" y="15460"/>
                  </a:cxn>
                  <a:cxn ang="0">
                    <a:pos x="13424" y="12262"/>
                  </a:cxn>
                  <a:cxn ang="0">
                    <a:pos x="10202" y="9063"/>
                  </a:cxn>
                  <a:cxn ang="0">
                    <a:pos x="7517" y="5331"/>
                  </a:cxn>
                  <a:cxn ang="0">
                    <a:pos x="5907" y="2132"/>
                  </a:cxn>
                  <a:cxn ang="0">
                    <a:pos x="5907" y="2132"/>
                  </a:cxn>
                  <a:cxn ang="0">
                    <a:pos x="5370" y="1066"/>
                  </a:cxn>
                  <a:cxn ang="0">
                    <a:pos x="4296" y="0"/>
                  </a:cxn>
                  <a:cxn ang="0">
                    <a:pos x="3759" y="0"/>
                  </a:cxn>
                  <a:cxn ang="0">
                    <a:pos x="2148" y="0"/>
                  </a:cxn>
                  <a:cxn ang="0">
                    <a:pos x="0" y="1066"/>
                  </a:cxn>
                  <a:cxn ang="0">
                    <a:pos x="0" y="2666"/>
                  </a:cxn>
                  <a:cxn ang="0">
                    <a:pos x="0" y="4265"/>
                  </a:cxn>
                  <a:cxn ang="0">
                    <a:pos x="0" y="4265"/>
                  </a:cxn>
                  <a:cxn ang="0">
                    <a:pos x="1074" y="6397"/>
                  </a:cxn>
                  <a:cxn ang="0">
                    <a:pos x="1611" y="8530"/>
                  </a:cxn>
                  <a:cxn ang="0">
                    <a:pos x="5370" y="12262"/>
                  </a:cxn>
                  <a:cxn ang="0">
                    <a:pos x="5370" y="12262"/>
                  </a:cxn>
                  <a:cxn ang="0">
                    <a:pos x="8054" y="15460"/>
                  </a:cxn>
                  <a:cxn ang="0">
                    <a:pos x="11813" y="21325"/>
                  </a:cxn>
                  <a:cxn ang="0">
                    <a:pos x="14498" y="28255"/>
                  </a:cxn>
                  <a:cxn ang="0">
                    <a:pos x="16109" y="33053"/>
                  </a:cxn>
                  <a:cxn ang="0">
                    <a:pos x="16109" y="33053"/>
                  </a:cxn>
                  <a:cxn ang="0">
                    <a:pos x="18257" y="38385"/>
                  </a:cxn>
                  <a:cxn ang="0">
                    <a:pos x="21478" y="43183"/>
                  </a:cxn>
                  <a:cxn ang="0">
                    <a:pos x="24163" y="48514"/>
                  </a:cxn>
                  <a:cxn ang="0">
                    <a:pos x="26848" y="53845"/>
                  </a:cxn>
                  <a:cxn ang="0">
                    <a:pos x="26848" y="53845"/>
                  </a:cxn>
                  <a:cxn ang="0">
                    <a:pos x="27922" y="57577"/>
                  </a:cxn>
                  <a:cxn ang="0">
                    <a:pos x="28459" y="61842"/>
                  </a:cxn>
                  <a:cxn ang="0">
                    <a:pos x="28996" y="65574"/>
                  </a:cxn>
                  <a:cxn ang="0">
                    <a:pos x="30606" y="69839"/>
                  </a:cxn>
                  <a:cxn ang="0">
                    <a:pos x="30606" y="69839"/>
                  </a:cxn>
                  <a:cxn ang="0">
                    <a:pos x="31680" y="70905"/>
                  </a:cxn>
                  <a:cxn ang="0">
                    <a:pos x="32754" y="71438"/>
                  </a:cxn>
                  <a:cxn ang="0">
                    <a:pos x="33828" y="71438"/>
                  </a:cxn>
                  <a:cxn ang="0">
                    <a:pos x="34902" y="70905"/>
                  </a:cxn>
                  <a:cxn ang="0">
                    <a:pos x="36513" y="69306"/>
                  </a:cxn>
                  <a:cxn ang="0">
                    <a:pos x="36513" y="67706"/>
                  </a:cxn>
                  <a:cxn ang="0">
                    <a:pos x="36513" y="66107"/>
                  </a:cxn>
                  <a:cxn ang="0">
                    <a:pos x="36513" y="66107"/>
                  </a:cxn>
                </a:cxnLst>
                <a:rect l="0" t="0" r="0" b="0"/>
                <a:pathLst>
                  <a:path w="68" h="134">
                    <a:moveTo>
                      <a:pt x="68" y="124"/>
                    </a:moveTo>
                    <a:lnTo>
                      <a:pt x="68" y="124"/>
                    </a:lnTo>
                    <a:lnTo>
                      <a:pt x="65" y="116"/>
                    </a:lnTo>
                    <a:lnTo>
                      <a:pt x="63" y="108"/>
                    </a:lnTo>
                    <a:lnTo>
                      <a:pt x="61" y="99"/>
                    </a:lnTo>
                    <a:lnTo>
                      <a:pt x="59" y="91"/>
                    </a:lnTo>
                    <a:lnTo>
                      <a:pt x="59" y="91"/>
                    </a:lnTo>
                    <a:lnTo>
                      <a:pt x="54" y="81"/>
                    </a:lnTo>
                    <a:lnTo>
                      <a:pt x="49" y="72"/>
                    </a:lnTo>
                    <a:lnTo>
                      <a:pt x="44" y="62"/>
                    </a:lnTo>
                    <a:lnTo>
                      <a:pt x="40" y="53"/>
                    </a:lnTo>
                    <a:lnTo>
                      <a:pt x="40" y="53"/>
                    </a:lnTo>
                    <a:lnTo>
                      <a:pt x="35" y="40"/>
                    </a:lnTo>
                    <a:lnTo>
                      <a:pt x="30" y="29"/>
                    </a:lnTo>
                    <a:lnTo>
                      <a:pt x="30" y="29"/>
                    </a:lnTo>
                    <a:lnTo>
                      <a:pt x="25" y="23"/>
                    </a:lnTo>
                    <a:lnTo>
                      <a:pt x="19" y="17"/>
                    </a:lnTo>
                    <a:lnTo>
                      <a:pt x="14" y="10"/>
                    </a:lnTo>
                    <a:lnTo>
                      <a:pt x="11" y="4"/>
                    </a:lnTo>
                    <a:lnTo>
                      <a:pt x="11" y="4"/>
                    </a:lnTo>
                    <a:lnTo>
                      <a:pt x="10" y="2"/>
                    </a:lnTo>
                    <a:lnTo>
                      <a:pt x="8" y="0"/>
                    </a:lnTo>
                    <a:lnTo>
                      <a:pt x="7" y="0"/>
                    </a:lnTo>
                    <a:lnTo>
                      <a:pt x="4" y="0"/>
                    </a:lnTo>
                    <a:lnTo>
                      <a:pt x="0" y="2"/>
                    </a:lnTo>
                    <a:lnTo>
                      <a:pt x="0" y="5"/>
                    </a:lnTo>
                    <a:lnTo>
                      <a:pt x="0" y="8"/>
                    </a:lnTo>
                    <a:lnTo>
                      <a:pt x="0" y="8"/>
                    </a:lnTo>
                    <a:lnTo>
                      <a:pt x="2" y="12"/>
                    </a:lnTo>
                    <a:lnTo>
                      <a:pt x="3" y="16"/>
                    </a:lnTo>
                    <a:lnTo>
                      <a:pt x="10" y="23"/>
                    </a:lnTo>
                    <a:lnTo>
                      <a:pt x="10" y="23"/>
                    </a:lnTo>
                    <a:lnTo>
                      <a:pt x="15" y="29"/>
                    </a:lnTo>
                    <a:lnTo>
                      <a:pt x="22" y="40"/>
                    </a:lnTo>
                    <a:lnTo>
                      <a:pt x="27" y="53"/>
                    </a:lnTo>
                    <a:lnTo>
                      <a:pt x="30" y="62"/>
                    </a:lnTo>
                    <a:lnTo>
                      <a:pt x="30" y="62"/>
                    </a:lnTo>
                    <a:lnTo>
                      <a:pt x="34" y="72"/>
                    </a:lnTo>
                    <a:lnTo>
                      <a:pt x="40" y="81"/>
                    </a:lnTo>
                    <a:lnTo>
                      <a:pt x="45" y="91"/>
                    </a:lnTo>
                    <a:lnTo>
                      <a:pt x="50" y="101"/>
                    </a:lnTo>
                    <a:lnTo>
                      <a:pt x="50" y="101"/>
                    </a:lnTo>
                    <a:lnTo>
                      <a:pt x="52" y="108"/>
                    </a:lnTo>
                    <a:lnTo>
                      <a:pt x="53" y="116"/>
                    </a:lnTo>
                    <a:lnTo>
                      <a:pt x="54" y="123"/>
                    </a:lnTo>
                    <a:lnTo>
                      <a:pt x="57" y="131"/>
                    </a:lnTo>
                    <a:lnTo>
                      <a:pt x="57" y="131"/>
                    </a:lnTo>
                    <a:lnTo>
                      <a:pt x="59" y="133"/>
                    </a:lnTo>
                    <a:lnTo>
                      <a:pt x="61" y="134"/>
                    </a:lnTo>
                    <a:lnTo>
                      <a:pt x="63" y="134"/>
                    </a:lnTo>
                    <a:lnTo>
                      <a:pt x="65" y="133"/>
                    </a:lnTo>
                    <a:lnTo>
                      <a:pt x="68" y="130"/>
                    </a:lnTo>
                    <a:lnTo>
                      <a:pt x="68" y="127"/>
                    </a:lnTo>
                    <a:lnTo>
                      <a:pt x="68" y="124"/>
                    </a:lnTo>
                    <a:lnTo>
                      <a:pt x="68" y="12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68" name="Freeform 955"/>
              <p:cNvSpPr/>
              <p:nvPr/>
            </p:nvSpPr>
            <p:spPr>
              <a:xfrm>
                <a:off x="5521327" y="3122613"/>
                <a:ext cx="271463" cy="163513"/>
              </a:xfrm>
              <a:custGeom>
                <a:avLst/>
                <a:gdLst/>
                <a:ahLst/>
                <a:cxnLst>
                  <a:cxn ang="0">
                    <a:pos x="271463" y="60131"/>
                  </a:cxn>
                  <a:cxn ang="0">
                    <a:pos x="269346" y="46944"/>
                  </a:cxn>
                  <a:cxn ang="0">
                    <a:pos x="264584" y="36395"/>
                  </a:cxn>
                  <a:cxn ang="0">
                    <a:pos x="259821" y="27955"/>
                  </a:cxn>
                  <a:cxn ang="0">
                    <a:pos x="251884" y="20571"/>
                  </a:cxn>
                  <a:cxn ang="0">
                    <a:pos x="243417" y="14769"/>
                  </a:cxn>
                  <a:cxn ang="0">
                    <a:pos x="233363" y="10549"/>
                  </a:cxn>
                  <a:cxn ang="0">
                    <a:pos x="209550" y="6330"/>
                  </a:cxn>
                  <a:cxn ang="0">
                    <a:pos x="120650" y="2110"/>
                  </a:cxn>
                  <a:cxn ang="0">
                    <a:pos x="32279" y="0"/>
                  </a:cxn>
                  <a:cxn ang="0">
                    <a:pos x="30163" y="0"/>
                  </a:cxn>
                  <a:cxn ang="0">
                    <a:pos x="24871" y="2637"/>
                  </a:cxn>
                  <a:cxn ang="0">
                    <a:pos x="22754" y="10022"/>
                  </a:cxn>
                  <a:cxn ang="0">
                    <a:pos x="24871" y="16351"/>
                  </a:cxn>
                  <a:cxn ang="0">
                    <a:pos x="30163" y="18989"/>
                  </a:cxn>
                  <a:cxn ang="0">
                    <a:pos x="32279" y="18989"/>
                  </a:cxn>
                  <a:cxn ang="0">
                    <a:pos x="94721" y="21098"/>
                  </a:cxn>
                  <a:cxn ang="0">
                    <a:pos x="157692" y="22681"/>
                  </a:cxn>
                  <a:cxn ang="0">
                    <a:pos x="170921" y="22681"/>
                  </a:cxn>
                  <a:cxn ang="0">
                    <a:pos x="209550" y="25846"/>
                  </a:cxn>
                  <a:cxn ang="0">
                    <a:pos x="219075" y="26373"/>
                  </a:cxn>
                  <a:cxn ang="0">
                    <a:pos x="231775" y="30065"/>
                  </a:cxn>
                  <a:cxn ang="0">
                    <a:pos x="239713" y="34285"/>
                  </a:cxn>
                  <a:cxn ang="0">
                    <a:pos x="243946" y="37977"/>
                  </a:cxn>
                  <a:cxn ang="0">
                    <a:pos x="251355" y="45889"/>
                  </a:cxn>
                  <a:cxn ang="0">
                    <a:pos x="253471" y="52746"/>
                  </a:cxn>
                  <a:cxn ang="0">
                    <a:pos x="250296" y="58548"/>
                  </a:cxn>
                  <a:cxn ang="0">
                    <a:pos x="245534" y="63823"/>
                  </a:cxn>
                  <a:cxn ang="0">
                    <a:pos x="231246" y="70680"/>
                  </a:cxn>
                  <a:cxn ang="0">
                    <a:pos x="219075" y="74900"/>
                  </a:cxn>
                  <a:cxn ang="0">
                    <a:pos x="92604" y="116569"/>
                  </a:cxn>
                  <a:cxn ang="0">
                    <a:pos x="81492" y="119206"/>
                  </a:cxn>
                  <a:cxn ang="0">
                    <a:pos x="47096" y="128701"/>
                  </a:cxn>
                  <a:cxn ang="0">
                    <a:pos x="24342" y="136085"/>
                  </a:cxn>
                  <a:cxn ang="0">
                    <a:pos x="4763" y="146107"/>
                  </a:cxn>
                  <a:cxn ang="0">
                    <a:pos x="2646" y="147162"/>
                  </a:cxn>
                  <a:cxn ang="0">
                    <a:pos x="0" y="152436"/>
                  </a:cxn>
                  <a:cxn ang="0">
                    <a:pos x="1058" y="159293"/>
                  </a:cxn>
                  <a:cxn ang="0">
                    <a:pos x="6879" y="163513"/>
                  </a:cxn>
                  <a:cxn ang="0">
                    <a:pos x="12171" y="163513"/>
                  </a:cxn>
                  <a:cxn ang="0">
                    <a:pos x="14288" y="162458"/>
                  </a:cxn>
                  <a:cxn ang="0">
                    <a:pos x="31221" y="154546"/>
                  </a:cxn>
                  <a:cxn ang="0">
                    <a:pos x="50271" y="148744"/>
                  </a:cxn>
                  <a:cxn ang="0">
                    <a:pos x="78317" y="141360"/>
                  </a:cxn>
                  <a:cxn ang="0">
                    <a:pos x="86783" y="138722"/>
                  </a:cxn>
                  <a:cxn ang="0">
                    <a:pos x="129117" y="124481"/>
                  </a:cxn>
                  <a:cxn ang="0">
                    <a:pos x="171450" y="111294"/>
                  </a:cxn>
                  <a:cxn ang="0">
                    <a:pos x="207963" y="100218"/>
                  </a:cxn>
                  <a:cxn ang="0">
                    <a:pos x="243417" y="86504"/>
                  </a:cxn>
                  <a:cxn ang="0">
                    <a:pos x="252413" y="82284"/>
                  </a:cxn>
                  <a:cxn ang="0">
                    <a:pos x="261938" y="77009"/>
                  </a:cxn>
                  <a:cxn ang="0">
                    <a:pos x="269346" y="70152"/>
                  </a:cxn>
                  <a:cxn ang="0">
                    <a:pos x="271463" y="62768"/>
                  </a:cxn>
                  <a:cxn ang="0">
                    <a:pos x="271463" y="60131"/>
                  </a:cxn>
                </a:cxnLst>
                <a:rect l="0" t="0" r="0" b="0"/>
                <a:pathLst>
                  <a:path w="513" h="310">
                    <a:moveTo>
                      <a:pt x="513" y="114"/>
                    </a:moveTo>
                    <a:lnTo>
                      <a:pt x="513" y="114"/>
                    </a:lnTo>
                    <a:lnTo>
                      <a:pt x="511" y="102"/>
                    </a:lnTo>
                    <a:lnTo>
                      <a:pt x="509" y="89"/>
                    </a:lnTo>
                    <a:lnTo>
                      <a:pt x="506" y="80"/>
                    </a:lnTo>
                    <a:lnTo>
                      <a:pt x="500" y="69"/>
                    </a:lnTo>
                    <a:lnTo>
                      <a:pt x="496" y="61"/>
                    </a:lnTo>
                    <a:lnTo>
                      <a:pt x="491" y="53"/>
                    </a:lnTo>
                    <a:lnTo>
                      <a:pt x="484" y="45"/>
                    </a:lnTo>
                    <a:lnTo>
                      <a:pt x="476" y="39"/>
                    </a:lnTo>
                    <a:lnTo>
                      <a:pt x="468" y="32"/>
                    </a:lnTo>
                    <a:lnTo>
                      <a:pt x="460" y="28"/>
                    </a:lnTo>
                    <a:lnTo>
                      <a:pt x="450" y="23"/>
                    </a:lnTo>
                    <a:lnTo>
                      <a:pt x="441" y="20"/>
                    </a:lnTo>
                    <a:lnTo>
                      <a:pt x="419" y="15"/>
                    </a:lnTo>
                    <a:lnTo>
                      <a:pt x="396" y="12"/>
                    </a:lnTo>
                    <a:lnTo>
                      <a:pt x="396" y="12"/>
                    </a:lnTo>
                    <a:lnTo>
                      <a:pt x="228" y="4"/>
                    </a:lnTo>
                    <a:lnTo>
                      <a:pt x="145" y="1"/>
                    </a:lnTo>
                    <a:lnTo>
                      <a:pt x="61" y="0"/>
                    </a:lnTo>
                    <a:lnTo>
                      <a:pt x="61" y="0"/>
                    </a:lnTo>
                    <a:lnTo>
                      <a:pt x="57" y="0"/>
                    </a:lnTo>
                    <a:lnTo>
                      <a:pt x="53" y="1"/>
                    </a:lnTo>
                    <a:lnTo>
                      <a:pt x="47" y="5"/>
                    </a:lnTo>
                    <a:lnTo>
                      <a:pt x="45" y="12"/>
                    </a:lnTo>
                    <a:lnTo>
                      <a:pt x="43" y="19"/>
                    </a:lnTo>
                    <a:lnTo>
                      <a:pt x="45" y="26"/>
                    </a:lnTo>
                    <a:lnTo>
                      <a:pt x="47" y="31"/>
                    </a:lnTo>
                    <a:lnTo>
                      <a:pt x="53" y="35"/>
                    </a:lnTo>
                    <a:lnTo>
                      <a:pt x="57" y="36"/>
                    </a:lnTo>
                    <a:lnTo>
                      <a:pt x="61" y="36"/>
                    </a:lnTo>
                    <a:lnTo>
                      <a:pt x="61" y="36"/>
                    </a:lnTo>
                    <a:lnTo>
                      <a:pt x="119" y="38"/>
                    </a:lnTo>
                    <a:lnTo>
                      <a:pt x="179" y="40"/>
                    </a:lnTo>
                    <a:lnTo>
                      <a:pt x="239" y="42"/>
                    </a:lnTo>
                    <a:lnTo>
                      <a:pt x="298" y="43"/>
                    </a:lnTo>
                    <a:lnTo>
                      <a:pt x="298" y="43"/>
                    </a:lnTo>
                    <a:lnTo>
                      <a:pt x="323" y="43"/>
                    </a:lnTo>
                    <a:lnTo>
                      <a:pt x="347" y="45"/>
                    </a:lnTo>
                    <a:lnTo>
                      <a:pt x="396" y="49"/>
                    </a:lnTo>
                    <a:lnTo>
                      <a:pt x="396" y="49"/>
                    </a:lnTo>
                    <a:lnTo>
                      <a:pt x="414" y="50"/>
                    </a:lnTo>
                    <a:lnTo>
                      <a:pt x="430" y="54"/>
                    </a:lnTo>
                    <a:lnTo>
                      <a:pt x="438" y="57"/>
                    </a:lnTo>
                    <a:lnTo>
                      <a:pt x="446" y="61"/>
                    </a:lnTo>
                    <a:lnTo>
                      <a:pt x="453" y="65"/>
                    </a:lnTo>
                    <a:lnTo>
                      <a:pt x="461" y="72"/>
                    </a:lnTo>
                    <a:lnTo>
                      <a:pt x="461" y="72"/>
                    </a:lnTo>
                    <a:lnTo>
                      <a:pt x="469" y="80"/>
                    </a:lnTo>
                    <a:lnTo>
                      <a:pt x="475" y="87"/>
                    </a:lnTo>
                    <a:lnTo>
                      <a:pt x="477" y="93"/>
                    </a:lnTo>
                    <a:lnTo>
                      <a:pt x="479" y="100"/>
                    </a:lnTo>
                    <a:lnTo>
                      <a:pt x="476" y="106"/>
                    </a:lnTo>
                    <a:lnTo>
                      <a:pt x="473" y="111"/>
                    </a:lnTo>
                    <a:lnTo>
                      <a:pt x="469" y="116"/>
                    </a:lnTo>
                    <a:lnTo>
                      <a:pt x="464" y="121"/>
                    </a:lnTo>
                    <a:lnTo>
                      <a:pt x="450" y="129"/>
                    </a:lnTo>
                    <a:lnTo>
                      <a:pt x="437" y="134"/>
                    </a:lnTo>
                    <a:lnTo>
                      <a:pt x="414" y="142"/>
                    </a:lnTo>
                    <a:lnTo>
                      <a:pt x="414" y="142"/>
                    </a:lnTo>
                    <a:lnTo>
                      <a:pt x="294" y="182"/>
                    </a:lnTo>
                    <a:lnTo>
                      <a:pt x="175" y="221"/>
                    </a:lnTo>
                    <a:lnTo>
                      <a:pt x="175" y="221"/>
                    </a:lnTo>
                    <a:lnTo>
                      <a:pt x="154" y="226"/>
                    </a:lnTo>
                    <a:lnTo>
                      <a:pt x="133" y="233"/>
                    </a:lnTo>
                    <a:lnTo>
                      <a:pt x="89" y="244"/>
                    </a:lnTo>
                    <a:lnTo>
                      <a:pt x="68" y="251"/>
                    </a:lnTo>
                    <a:lnTo>
                      <a:pt x="46" y="258"/>
                    </a:lnTo>
                    <a:lnTo>
                      <a:pt x="27" y="267"/>
                    </a:lnTo>
                    <a:lnTo>
                      <a:pt x="9" y="277"/>
                    </a:lnTo>
                    <a:lnTo>
                      <a:pt x="9" y="277"/>
                    </a:lnTo>
                    <a:lnTo>
                      <a:pt x="5" y="279"/>
                    </a:lnTo>
                    <a:lnTo>
                      <a:pt x="2" y="282"/>
                    </a:lnTo>
                    <a:lnTo>
                      <a:pt x="0" y="289"/>
                    </a:lnTo>
                    <a:lnTo>
                      <a:pt x="1" y="295"/>
                    </a:lnTo>
                    <a:lnTo>
                      <a:pt x="2" y="302"/>
                    </a:lnTo>
                    <a:lnTo>
                      <a:pt x="8" y="308"/>
                    </a:lnTo>
                    <a:lnTo>
                      <a:pt x="13" y="310"/>
                    </a:lnTo>
                    <a:lnTo>
                      <a:pt x="20" y="310"/>
                    </a:lnTo>
                    <a:lnTo>
                      <a:pt x="23" y="310"/>
                    </a:lnTo>
                    <a:lnTo>
                      <a:pt x="27" y="308"/>
                    </a:lnTo>
                    <a:lnTo>
                      <a:pt x="27" y="308"/>
                    </a:lnTo>
                    <a:lnTo>
                      <a:pt x="42" y="300"/>
                    </a:lnTo>
                    <a:lnTo>
                      <a:pt x="59" y="293"/>
                    </a:lnTo>
                    <a:lnTo>
                      <a:pt x="76" y="287"/>
                    </a:lnTo>
                    <a:lnTo>
                      <a:pt x="95" y="282"/>
                    </a:lnTo>
                    <a:lnTo>
                      <a:pt x="130" y="274"/>
                    </a:lnTo>
                    <a:lnTo>
                      <a:pt x="148" y="268"/>
                    </a:lnTo>
                    <a:lnTo>
                      <a:pt x="164" y="263"/>
                    </a:lnTo>
                    <a:lnTo>
                      <a:pt x="164" y="263"/>
                    </a:lnTo>
                    <a:lnTo>
                      <a:pt x="203" y="248"/>
                    </a:lnTo>
                    <a:lnTo>
                      <a:pt x="244" y="236"/>
                    </a:lnTo>
                    <a:lnTo>
                      <a:pt x="324" y="211"/>
                    </a:lnTo>
                    <a:lnTo>
                      <a:pt x="324" y="211"/>
                    </a:lnTo>
                    <a:lnTo>
                      <a:pt x="358" y="202"/>
                    </a:lnTo>
                    <a:lnTo>
                      <a:pt x="393" y="190"/>
                    </a:lnTo>
                    <a:lnTo>
                      <a:pt x="427" y="177"/>
                    </a:lnTo>
                    <a:lnTo>
                      <a:pt x="460" y="164"/>
                    </a:lnTo>
                    <a:lnTo>
                      <a:pt x="460" y="164"/>
                    </a:lnTo>
                    <a:lnTo>
                      <a:pt x="477" y="156"/>
                    </a:lnTo>
                    <a:lnTo>
                      <a:pt x="485" y="152"/>
                    </a:lnTo>
                    <a:lnTo>
                      <a:pt x="495" y="146"/>
                    </a:lnTo>
                    <a:lnTo>
                      <a:pt x="502" y="139"/>
                    </a:lnTo>
                    <a:lnTo>
                      <a:pt x="509" y="133"/>
                    </a:lnTo>
                    <a:lnTo>
                      <a:pt x="511" y="123"/>
                    </a:lnTo>
                    <a:lnTo>
                      <a:pt x="513" y="119"/>
                    </a:lnTo>
                    <a:lnTo>
                      <a:pt x="513" y="114"/>
                    </a:lnTo>
                    <a:lnTo>
                      <a:pt x="513" y="11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69" name="Freeform 956"/>
              <p:cNvSpPr/>
              <p:nvPr/>
            </p:nvSpPr>
            <p:spPr>
              <a:xfrm>
                <a:off x="4687889" y="3109913"/>
                <a:ext cx="280988" cy="163513"/>
              </a:xfrm>
              <a:custGeom>
                <a:avLst/>
                <a:gdLst/>
                <a:ahLst/>
                <a:cxnLst>
                  <a:cxn ang="0">
                    <a:pos x="269346" y="144060"/>
                  </a:cxn>
                  <a:cxn ang="0">
                    <a:pos x="260880" y="141957"/>
                  </a:cxn>
                  <a:cxn ang="0">
                    <a:pos x="234950" y="137751"/>
                  </a:cxn>
                  <a:cxn ang="0">
                    <a:pos x="217488" y="134070"/>
                  </a:cxn>
                  <a:cxn ang="0">
                    <a:pos x="183092" y="124081"/>
                  </a:cxn>
                  <a:cxn ang="0">
                    <a:pos x="166159" y="119874"/>
                  </a:cxn>
                  <a:cxn ang="0">
                    <a:pos x="114829" y="107782"/>
                  </a:cxn>
                  <a:cxn ang="0">
                    <a:pos x="82021" y="97267"/>
                  </a:cxn>
                  <a:cxn ang="0">
                    <a:pos x="49742" y="83597"/>
                  </a:cxn>
                  <a:cxn ang="0">
                    <a:pos x="34396" y="75710"/>
                  </a:cxn>
                  <a:cxn ang="0">
                    <a:pos x="29633" y="72030"/>
                  </a:cxn>
                  <a:cxn ang="0">
                    <a:pos x="22225" y="59411"/>
                  </a:cxn>
                  <a:cxn ang="0">
                    <a:pos x="19050" y="43639"/>
                  </a:cxn>
                  <a:cxn ang="0">
                    <a:pos x="20108" y="35752"/>
                  </a:cxn>
                  <a:cxn ang="0">
                    <a:pos x="23283" y="29443"/>
                  </a:cxn>
                  <a:cxn ang="0">
                    <a:pos x="28046" y="23659"/>
                  </a:cxn>
                  <a:cxn ang="0">
                    <a:pos x="31221" y="22082"/>
                  </a:cxn>
                  <a:cxn ang="0">
                    <a:pos x="41804" y="19453"/>
                  </a:cxn>
                  <a:cxn ang="0">
                    <a:pos x="56092" y="18928"/>
                  </a:cxn>
                  <a:cxn ang="0">
                    <a:pos x="71438" y="18928"/>
                  </a:cxn>
                  <a:cxn ang="0">
                    <a:pos x="116417" y="19453"/>
                  </a:cxn>
                  <a:cxn ang="0">
                    <a:pos x="132292" y="19979"/>
                  </a:cxn>
                  <a:cxn ang="0">
                    <a:pos x="162454" y="23134"/>
                  </a:cxn>
                  <a:cxn ang="0">
                    <a:pos x="177271" y="24185"/>
                  </a:cxn>
                  <a:cxn ang="0">
                    <a:pos x="218546" y="23659"/>
                  </a:cxn>
                  <a:cxn ang="0">
                    <a:pos x="258763" y="23134"/>
                  </a:cxn>
                  <a:cxn ang="0">
                    <a:pos x="260880" y="22082"/>
                  </a:cxn>
                  <a:cxn ang="0">
                    <a:pos x="265642" y="19453"/>
                  </a:cxn>
                  <a:cxn ang="0">
                    <a:pos x="267759" y="13144"/>
                  </a:cxn>
                  <a:cxn ang="0">
                    <a:pos x="265642" y="6835"/>
                  </a:cxn>
                  <a:cxn ang="0">
                    <a:pos x="260880" y="3680"/>
                  </a:cxn>
                  <a:cxn ang="0">
                    <a:pos x="258763" y="3680"/>
                  </a:cxn>
                  <a:cxn ang="0">
                    <a:pos x="164042" y="2103"/>
                  </a:cxn>
                  <a:cxn ang="0">
                    <a:pos x="69850" y="0"/>
                  </a:cxn>
                  <a:cxn ang="0">
                    <a:pos x="41275" y="1577"/>
                  </a:cxn>
                  <a:cxn ang="0">
                    <a:pos x="29633" y="4206"/>
                  </a:cxn>
                  <a:cxn ang="0">
                    <a:pos x="19579" y="8938"/>
                  </a:cxn>
                  <a:cxn ang="0">
                    <a:pos x="11642" y="15773"/>
                  </a:cxn>
                  <a:cxn ang="0">
                    <a:pos x="5821" y="25237"/>
                  </a:cxn>
                  <a:cxn ang="0">
                    <a:pos x="1588" y="36804"/>
                  </a:cxn>
                  <a:cxn ang="0">
                    <a:pos x="0" y="51525"/>
                  </a:cxn>
                  <a:cxn ang="0">
                    <a:pos x="1058" y="59937"/>
                  </a:cxn>
                  <a:cxn ang="0">
                    <a:pos x="5821" y="75184"/>
                  </a:cxn>
                  <a:cxn ang="0">
                    <a:pos x="16933" y="87277"/>
                  </a:cxn>
                  <a:cxn ang="0">
                    <a:pos x="30163" y="97267"/>
                  </a:cxn>
                  <a:cxn ang="0">
                    <a:pos x="46038" y="105153"/>
                  </a:cxn>
                  <a:cxn ang="0">
                    <a:pos x="71967" y="114091"/>
                  </a:cxn>
                  <a:cxn ang="0">
                    <a:pos x="102659" y="123029"/>
                  </a:cxn>
                  <a:cxn ang="0">
                    <a:pos x="147109" y="134070"/>
                  </a:cxn>
                  <a:cxn ang="0">
                    <a:pos x="191030" y="145637"/>
                  </a:cxn>
                  <a:cxn ang="0">
                    <a:pos x="227013" y="153523"/>
                  </a:cxn>
                  <a:cxn ang="0">
                    <a:pos x="262996" y="162987"/>
                  </a:cxn>
                  <a:cxn ang="0">
                    <a:pos x="265113" y="163513"/>
                  </a:cxn>
                  <a:cxn ang="0">
                    <a:pos x="271463" y="163513"/>
                  </a:cxn>
                  <a:cxn ang="0">
                    <a:pos x="273580" y="163513"/>
                  </a:cxn>
                  <a:cxn ang="0">
                    <a:pos x="278871" y="160884"/>
                  </a:cxn>
                  <a:cxn ang="0">
                    <a:pos x="280988" y="154049"/>
                  </a:cxn>
                  <a:cxn ang="0">
                    <a:pos x="278871" y="147214"/>
                  </a:cxn>
                  <a:cxn ang="0">
                    <a:pos x="273580" y="145111"/>
                  </a:cxn>
                  <a:cxn ang="0">
                    <a:pos x="271463" y="144060"/>
                  </a:cxn>
                </a:cxnLst>
                <a:rect l="0" t="0" r="0" b="0"/>
                <a:pathLst>
                  <a:path w="531" h="311">
                    <a:moveTo>
                      <a:pt x="513" y="274"/>
                    </a:moveTo>
                    <a:lnTo>
                      <a:pt x="509" y="274"/>
                    </a:lnTo>
                    <a:lnTo>
                      <a:pt x="509" y="274"/>
                    </a:lnTo>
                    <a:lnTo>
                      <a:pt x="493" y="270"/>
                    </a:lnTo>
                    <a:lnTo>
                      <a:pt x="478" y="268"/>
                    </a:lnTo>
                    <a:lnTo>
                      <a:pt x="444" y="262"/>
                    </a:lnTo>
                    <a:lnTo>
                      <a:pt x="444" y="262"/>
                    </a:lnTo>
                    <a:lnTo>
                      <a:pt x="411" y="255"/>
                    </a:lnTo>
                    <a:lnTo>
                      <a:pt x="379" y="246"/>
                    </a:lnTo>
                    <a:lnTo>
                      <a:pt x="346" y="236"/>
                    </a:lnTo>
                    <a:lnTo>
                      <a:pt x="314" y="228"/>
                    </a:lnTo>
                    <a:lnTo>
                      <a:pt x="314" y="228"/>
                    </a:lnTo>
                    <a:lnTo>
                      <a:pt x="250" y="213"/>
                    </a:lnTo>
                    <a:lnTo>
                      <a:pt x="217" y="205"/>
                    </a:lnTo>
                    <a:lnTo>
                      <a:pt x="186" y="196"/>
                    </a:lnTo>
                    <a:lnTo>
                      <a:pt x="155" y="185"/>
                    </a:lnTo>
                    <a:lnTo>
                      <a:pt x="124" y="173"/>
                    </a:lnTo>
                    <a:lnTo>
                      <a:pt x="94" y="159"/>
                    </a:lnTo>
                    <a:lnTo>
                      <a:pt x="65" y="144"/>
                    </a:lnTo>
                    <a:lnTo>
                      <a:pt x="65" y="144"/>
                    </a:lnTo>
                    <a:lnTo>
                      <a:pt x="61" y="141"/>
                    </a:lnTo>
                    <a:lnTo>
                      <a:pt x="56" y="137"/>
                    </a:lnTo>
                    <a:lnTo>
                      <a:pt x="48" y="125"/>
                    </a:lnTo>
                    <a:lnTo>
                      <a:pt x="42" y="113"/>
                    </a:lnTo>
                    <a:lnTo>
                      <a:pt x="37" y="98"/>
                    </a:lnTo>
                    <a:lnTo>
                      <a:pt x="36" y="83"/>
                    </a:lnTo>
                    <a:lnTo>
                      <a:pt x="37" y="75"/>
                    </a:lnTo>
                    <a:lnTo>
                      <a:pt x="38" y="68"/>
                    </a:lnTo>
                    <a:lnTo>
                      <a:pt x="40" y="61"/>
                    </a:lnTo>
                    <a:lnTo>
                      <a:pt x="44" y="56"/>
                    </a:lnTo>
                    <a:lnTo>
                      <a:pt x="48" y="51"/>
                    </a:lnTo>
                    <a:lnTo>
                      <a:pt x="53" y="45"/>
                    </a:lnTo>
                    <a:lnTo>
                      <a:pt x="53" y="45"/>
                    </a:lnTo>
                    <a:lnTo>
                      <a:pt x="59" y="42"/>
                    </a:lnTo>
                    <a:lnTo>
                      <a:pt x="65" y="40"/>
                    </a:lnTo>
                    <a:lnTo>
                      <a:pt x="79" y="37"/>
                    </a:lnTo>
                    <a:lnTo>
                      <a:pt x="93" y="37"/>
                    </a:lnTo>
                    <a:lnTo>
                      <a:pt x="106" y="36"/>
                    </a:lnTo>
                    <a:lnTo>
                      <a:pt x="106" y="36"/>
                    </a:lnTo>
                    <a:lnTo>
                      <a:pt x="135" y="36"/>
                    </a:lnTo>
                    <a:lnTo>
                      <a:pt x="163" y="36"/>
                    </a:lnTo>
                    <a:lnTo>
                      <a:pt x="220" y="37"/>
                    </a:lnTo>
                    <a:lnTo>
                      <a:pt x="220" y="37"/>
                    </a:lnTo>
                    <a:lnTo>
                      <a:pt x="250" y="38"/>
                    </a:lnTo>
                    <a:lnTo>
                      <a:pt x="278" y="41"/>
                    </a:lnTo>
                    <a:lnTo>
                      <a:pt x="307" y="44"/>
                    </a:lnTo>
                    <a:lnTo>
                      <a:pt x="335" y="46"/>
                    </a:lnTo>
                    <a:lnTo>
                      <a:pt x="335" y="46"/>
                    </a:lnTo>
                    <a:lnTo>
                      <a:pt x="373" y="46"/>
                    </a:lnTo>
                    <a:lnTo>
                      <a:pt x="413" y="45"/>
                    </a:lnTo>
                    <a:lnTo>
                      <a:pt x="451" y="44"/>
                    </a:lnTo>
                    <a:lnTo>
                      <a:pt x="489" y="44"/>
                    </a:lnTo>
                    <a:lnTo>
                      <a:pt x="489" y="44"/>
                    </a:lnTo>
                    <a:lnTo>
                      <a:pt x="493" y="42"/>
                    </a:lnTo>
                    <a:lnTo>
                      <a:pt x="497" y="41"/>
                    </a:lnTo>
                    <a:lnTo>
                      <a:pt x="502" y="37"/>
                    </a:lnTo>
                    <a:lnTo>
                      <a:pt x="505" y="32"/>
                    </a:lnTo>
                    <a:lnTo>
                      <a:pt x="506" y="25"/>
                    </a:lnTo>
                    <a:lnTo>
                      <a:pt x="505" y="18"/>
                    </a:lnTo>
                    <a:lnTo>
                      <a:pt x="502" y="13"/>
                    </a:lnTo>
                    <a:lnTo>
                      <a:pt x="497" y="8"/>
                    </a:lnTo>
                    <a:lnTo>
                      <a:pt x="493" y="7"/>
                    </a:lnTo>
                    <a:lnTo>
                      <a:pt x="489" y="7"/>
                    </a:lnTo>
                    <a:lnTo>
                      <a:pt x="489" y="7"/>
                    </a:lnTo>
                    <a:lnTo>
                      <a:pt x="399" y="6"/>
                    </a:lnTo>
                    <a:lnTo>
                      <a:pt x="310" y="4"/>
                    </a:lnTo>
                    <a:lnTo>
                      <a:pt x="132" y="0"/>
                    </a:lnTo>
                    <a:lnTo>
                      <a:pt x="132" y="0"/>
                    </a:lnTo>
                    <a:lnTo>
                      <a:pt x="103" y="0"/>
                    </a:lnTo>
                    <a:lnTo>
                      <a:pt x="78" y="3"/>
                    </a:lnTo>
                    <a:lnTo>
                      <a:pt x="67" y="4"/>
                    </a:lnTo>
                    <a:lnTo>
                      <a:pt x="56" y="8"/>
                    </a:lnTo>
                    <a:lnTo>
                      <a:pt x="46" y="11"/>
                    </a:lnTo>
                    <a:lnTo>
                      <a:pt x="37" y="17"/>
                    </a:lnTo>
                    <a:lnTo>
                      <a:pt x="29" y="22"/>
                    </a:lnTo>
                    <a:lnTo>
                      <a:pt x="22" y="30"/>
                    </a:lnTo>
                    <a:lnTo>
                      <a:pt x="17" y="38"/>
                    </a:lnTo>
                    <a:lnTo>
                      <a:pt x="11" y="48"/>
                    </a:lnTo>
                    <a:lnTo>
                      <a:pt x="7" y="57"/>
                    </a:lnTo>
                    <a:lnTo>
                      <a:pt x="3" y="70"/>
                    </a:lnTo>
                    <a:lnTo>
                      <a:pt x="2" y="83"/>
                    </a:lnTo>
                    <a:lnTo>
                      <a:pt x="0" y="98"/>
                    </a:lnTo>
                    <a:lnTo>
                      <a:pt x="0" y="98"/>
                    </a:lnTo>
                    <a:lnTo>
                      <a:pt x="2" y="114"/>
                    </a:lnTo>
                    <a:lnTo>
                      <a:pt x="6" y="129"/>
                    </a:lnTo>
                    <a:lnTo>
                      <a:pt x="11" y="143"/>
                    </a:lnTo>
                    <a:lnTo>
                      <a:pt x="21" y="155"/>
                    </a:lnTo>
                    <a:lnTo>
                      <a:pt x="32" y="166"/>
                    </a:lnTo>
                    <a:lnTo>
                      <a:pt x="44" y="175"/>
                    </a:lnTo>
                    <a:lnTo>
                      <a:pt x="57" y="185"/>
                    </a:lnTo>
                    <a:lnTo>
                      <a:pt x="72" y="193"/>
                    </a:lnTo>
                    <a:lnTo>
                      <a:pt x="87" y="200"/>
                    </a:lnTo>
                    <a:lnTo>
                      <a:pt x="103" y="207"/>
                    </a:lnTo>
                    <a:lnTo>
                      <a:pt x="136" y="217"/>
                    </a:lnTo>
                    <a:lnTo>
                      <a:pt x="167" y="227"/>
                    </a:lnTo>
                    <a:lnTo>
                      <a:pt x="194" y="234"/>
                    </a:lnTo>
                    <a:lnTo>
                      <a:pt x="194" y="234"/>
                    </a:lnTo>
                    <a:lnTo>
                      <a:pt x="278" y="255"/>
                    </a:lnTo>
                    <a:lnTo>
                      <a:pt x="361" y="277"/>
                    </a:lnTo>
                    <a:lnTo>
                      <a:pt x="361" y="277"/>
                    </a:lnTo>
                    <a:lnTo>
                      <a:pt x="395" y="285"/>
                    </a:lnTo>
                    <a:lnTo>
                      <a:pt x="429" y="292"/>
                    </a:lnTo>
                    <a:lnTo>
                      <a:pt x="464" y="300"/>
                    </a:lnTo>
                    <a:lnTo>
                      <a:pt x="497" y="310"/>
                    </a:lnTo>
                    <a:lnTo>
                      <a:pt x="497" y="310"/>
                    </a:lnTo>
                    <a:lnTo>
                      <a:pt x="501" y="311"/>
                    </a:lnTo>
                    <a:lnTo>
                      <a:pt x="505" y="311"/>
                    </a:lnTo>
                    <a:lnTo>
                      <a:pt x="513" y="311"/>
                    </a:lnTo>
                    <a:lnTo>
                      <a:pt x="513" y="311"/>
                    </a:lnTo>
                    <a:lnTo>
                      <a:pt x="517" y="311"/>
                    </a:lnTo>
                    <a:lnTo>
                      <a:pt x="520" y="310"/>
                    </a:lnTo>
                    <a:lnTo>
                      <a:pt x="527" y="306"/>
                    </a:lnTo>
                    <a:lnTo>
                      <a:pt x="529" y="300"/>
                    </a:lnTo>
                    <a:lnTo>
                      <a:pt x="531" y="293"/>
                    </a:lnTo>
                    <a:lnTo>
                      <a:pt x="529" y="287"/>
                    </a:lnTo>
                    <a:lnTo>
                      <a:pt x="527" y="280"/>
                    </a:lnTo>
                    <a:lnTo>
                      <a:pt x="520" y="276"/>
                    </a:lnTo>
                    <a:lnTo>
                      <a:pt x="517" y="276"/>
                    </a:lnTo>
                    <a:lnTo>
                      <a:pt x="513" y="274"/>
                    </a:lnTo>
                    <a:lnTo>
                      <a:pt x="513" y="27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70" name="Freeform 957"/>
              <p:cNvSpPr/>
              <p:nvPr/>
            </p:nvSpPr>
            <p:spPr>
              <a:xfrm>
                <a:off x="4972052" y="3432176"/>
                <a:ext cx="34925" cy="65088"/>
              </a:xfrm>
              <a:custGeom>
                <a:avLst/>
                <a:gdLst/>
                <a:ahLst/>
                <a:cxnLst>
                  <a:cxn ang="0">
                    <a:pos x="26865" y="1058"/>
                  </a:cxn>
                  <a:cxn ang="0">
                    <a:pos x="26865" y="1058"/>
                  </a:cxn>
                  <a:cxn ang="0">
                    <a:pos x="22567" y="529"/>
                  </a:cxn>
                  <a:cxn ang="0">
                    <a:pos x="16657" y="0"/>
                  </a:cxn>
                  <a:cxn ang="0">
                    <a:pos x="11283" y="529"/>
                  </a:cxn>
                  <a:cxn ang="0">
                    <a:pos x="6448" y="2646"/>
                  </a:cxn>
                  <a:cxn ang="0">
                    <a:pos x="6448" y="2646"/>
                  </a:cxn>
                  <a:cxn ang="0">
                    <a:pos x="3761" y="4233"/>
                  </a:cxn>
                  <a:cxn ang="0">
                    <a:pos x="2149" y="6350"/>
                  </a:cxn>
                  <a:cxn ang="0">
                    <a:pos x="1612" y="8996"/>
                  </a:cxn>
                  <a:cxn ang="0">
                    <a:pos x="1075" y="12171"/>
                  </a:cxn>
                  <a:cxn ang="0">
                    <a:pos x="0" y="17992"/>
                  </a:cxn>
                  <a:cxn ang="0">
                    <a:pos x="1075" y="23813"/>
                  </a:cxn>
                  <a:cxn ang="0">
                    <a:pos x="1075" y="23813"/>
                  </a:cxn>
                  <a:cxn ang="0">
                    <a:pos x="1075" y="26459"/>
                  </a:cxn>
                  <a:cxn ang="0">
                    <a:pos x="3224" y="29104"/>
                  </a:cxn>
                  <a:cxn ang="0">
                    <a:pos x="3224" y="29104"/>
                  </a:cxn>
                  <a:cxn ang="0">
                    <a:pos x="2149" y="38629"/>
                  </a:cxn>
                  <a:cxn ang="0">
                    <a:pos x="2149" y="38629"/>
                  </a:cxn>
                  <a:cxn ang="0">
                    <a:pos x="2149" y="49213"/>
                  </a:cxn>
                  <a:cxn ang="0">
                    <a:pos x="2149" y="55034"/>
                  </a:cxn>
                  <a:cxn ang="0">
                    <a:pos x="4298" y="60325"/>
                  </a:cxn>
                  <a:cxn ang="0">
                    <a:pos x="4298" y="60325"/>
                  </a:cxn>
                  <a:cxn ang="0">
                    <a:pos x="5910" y="61384"/>
                  </a:cxn>
                  <a:cxn ang="0">
                    <a:pos x="7522" y="62971"/>
                  </a:cxn>
                  <a:cxn ang="0">
                    <a:pos x="9672" y="64559"/>
                  </a:cxn>
                  <a:cxn ang="0">
                    <a:pos x="12358" y="65088"/>
                  </a:cxn>
                  <a:cxn ang="0">
                    <a:pos x="17731" y="65088"/>
                  </a:cxn>
                  <a:cxn ang="0">
                    <a:pos x="22030" y="65088"/>
                  </a:cxn>
                  <a:cxn ang="0">
                    <a:pos x="22030" y="65088"/>
                  </a:cxn>
                  <a:cxn ang="0">
                    <a:pos x="25791" y="65088"/>
                  </a:cxn>
                  <a:cxn ang="0">
                    <a:pos x="28477" y="64030"/>
                  </a:cxn>
                  <a:cxn ang="0">
                    <a:pos x="30627" y="62442"/>
                  </a:cxn>
                  <a:cxn ang="0">
                    <a:pos x="32238" y="60325"/>
                  </a:cxn>
                  <a:cxn ang="0">
                    <a:pos x="33850" y="57150"/>
                  </a:cxn>
                  <a:cxn ang="0">
                    <a:pos x="34388" y="54505"/>
                  </a:cxn>
                  <a:cxn ang="0">
                    <a:pos x="34925" y="48684"/>
                  </a:cxn>
                  <a:cxn ang="0">
                    <a:pos x="34925" y="21167"/>
                  </a:cxn>
                  <a:cxn ang="0">
                    <a:pos x="34925" y="21167"/>
                  </a:cxn>
                  <a:cxn ang="0">
                    <a:pos x="34925" y="15875"/>
                  </a:cxn>
                  <a:cxn ang="0">
                    <a:pos x="34388" y="10054"/>
                  </a:cxn>
                  <a:cxn ang="0">
                    <a:pos x="33850" y="7938"/>
                  </a:cxn>
                  <a:cxn ang="0">
                    <a:pos x="32238" y="5821"/>
                  </a:cxn>
                  <a:cxn ang="0">
                    <a:pos x="30089" y="3704"/>
                  </a:cxn>
                  <a:cxn ang="0">
                    <a:pos x="26865" y="1058"/>
                  </a:cxn>
                  <a:cxn ang="0">
                    <a:pos x="26865" y="1058"/>
                  </a:cxn>
                </a:cxnLst>
                <a:rect l="0" t="0" r="0" b="0"/>
                <a:pathLst>
                  <a:path w="65" h="123">
                    <a:moveTo>
                      <a:pt x="50" y="2"/>
                    </a:moveTo>
                    <a:lnTo>
                      <a:pt x="50" y="2"/>
                    </a:lnTo>
                    <a:lnTo>
                      <a:pt x="42" y="1"/>
                    </a:lnTo>
                    <a:lnTo>
                      <a:pt x="31" y="0"/>
                    </a:lnTo>
                    <a:lnTo>
                      <a:pt x="21" y="1"/>
                    </a:lnTo>
                    <a:lnTo>
                      <a:pt x="12" y="5"/>
                    </a:lnTo>
                    <a:lnTo>
                      <a:pt x="12" y="5"/>
                    </a:lnTo>
                    <a:lnTo>
                      <a:pt x="7" y="8"/>
                    </a:lnTo>
                    <a:lnTo>
                      <a:pt x="4" y="12"/>
                    </a:lnTo>
                    <a:lnTo>
                      <a:pt x="3" y="17"/>
                    </a:lnTo>
                    <a:lnTo>
                      <a:pt x="2" y="23"/>
                    </a:lnTo>
                    <a:lnTo>
                      <a:pt x="0" y="34"/>
                    </a:lnTo>
                    <a:lnTo>
                      <a:pt x="2" y="45"/>
                    </a:lnTo>
                    <a:lnTo>
                      <a:pt x="2" y="45"/>
                    </a:lnTo>
                    <a:lnTo>
                      <a:pt x="2" y="50"/>
                    </a:lnTo>
                    <a:lnTo>
                      <a:pt x="6" y="55"/>
                    </a:lnTo>
                    <a:lnTo>
                      <a:pt x="6" y="55"/>
                    </a:lnTo>
                    <a:lnTo>
                      <a:pt x="4" y="73"/>
                    </a:lnTo>
                    <a:lnTo>
                      <a:pt x="4" y="73"/>
                    </a:lnTo>
                    <a:lnTo>
                      <a:pt x="4" y="93"/>
                    </a:lnTo>
                    <a:lnTo>
                      <a:pt x="4" y="104"/>
                    </a:lnTo>
                    <a:lnTo>
                      <a:pt x="8" y="114"/>
                    </a:lnTo>
                    <a:lnTo>
                      <a:pt x="8" y="114"/>
                    </a:lnTo>
                    <a:lnTo>
                      <a:pt x="11" y="116"/>
                    </a:lnTo>
                    <a:lnTo>
                      <a:pt x="14" y="119"/>
                    </a:lnTo>
                    <a:lnTo>
                      <a:pt x="18" y="122"/>
                    </a:lnTo>
                    <a:lnTo>
                      <a:pt x="23" y="123"/>
                    </a:lnTo>
                    <a:lnTo>
                      <a:pt x="33" y="123"/>
                    </a:lnTo>
                    <a:lnTo>
                      <a:pt x="41" y="123"/>
                    </a:lnTo>
                    <a:lnTo>
                      <a:pt x="41" y="123"/>
                    </a:lnTo>
                    <a:lnTo>
                      <a:pt x="48" y="123"/>
                    </a:lnTo>
                    <a:lnTo>
                      <a:pt x="53" y="121"/>
                    </a:lnTo>
                    <a:lnTo>
                      <a:pt x="57" y="118"/>
                    </a:lnTo>
                    <a:lnTo>
                      <a:pt x="60" y="114"/>
                    </a:lnTo>
                    <a:lnTo>
                      <a:pt x="63" y="108"/>
                    </a:lnTo>
                    <a:lnTo>
                      <a:pt x="64" y="103"/>
                    </a:lnTo>
                    <a:lnTo>
                      <a:pt x="65" y="92"/>
                    </a:lnTo>
                    <a:lnTo>
                      <a:pt x="65" y="40"/>
                    </a:lnTo>
                    <a:lnTo>
                      <a:pt x="65" y="40"/>
                    </a:lnTo>
                    <a:lnTo>
                      <a:pt x="65" y="30"/>
                    </a:lnTo>
                    <a:lnTo>
                      <a:pt x="64" y="19"/>
                    </a:lnTo>
                    <a:lnTo>
                      <a:pt x="63" y="15"/>
                    </a:lnTo>
                    <a:lnTo>
                      <a:pt x="60" y="11"/>
                    </a:lnTo>
                    <a:lnTo>
                      <a:pt x="56" y="7"/>
                    </a:lnTo>
                    <a:lnTo>
                      <a:pt x="50" y="2"/>
                    </a:lnTo>
                    <a:lnTo>
                      <a:pt x="5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71" name="Freeform 958"/>
              <p:cNvSpPr/>
              <p:nvPr/>
            </p:nvSpPr>
            <p:spPr>
              <a:xfrm>
                <a:off x="5040314" y="3435351"/>
                <a:ext cx="34925" cy="63500"/>
              </a:xfrm>
              <a:custGeom>
                <a:avLst/>
                <a:gdLst/>
                <a:ahLst/>
                <a:cxnLst>
                  <a:cxn ang="0">
                    <a:pos x="34379" y="43033"/>
                  </a:cxn>
                  <a:cxn ang="0">
                    <a:pos x="34379" y="43033"/>
                  </a:cxn>
                  <a:cxn ang="0">
                    <a:pos x="34925" y="34112"/>
                  </a:cxn>
                  <a:cxn ang="0">
                    <a:pos x="34379" y="25190"/>
                  </a:cxn>
                  <a:cxn ang="0">
                    <a:pos x="32742" y="9446"/>
                  </a:cxn>
                  <a:cxn ang="0">
                    <a:pos x="32742" y="9446"/>
                  </a:cxn>
                  <a:cxn ang="0">
                    <a:pos x="31105" y="5773"/>
                  </a:cxn>
                  <a:cxn ang="0">
                    <a:pos x="28922" y="3149"/>
                  </a:cxn>
                  <a:cxn ang="0">
                    <a:pos x="26194" y="1050"/>
                  </a:cxn>
                  <a:cxn ang="0">
                    <a:pos x="22374" y="0"/>
                  </a:cxn>
                  <a:cxn ang="0">
                    <a:pos x="22374" y="0"/>
                  </a:cxn>
                  <a:cxn ang="0">
                    <a:pos x="19645" y="0"/>
                  </a:cxn>
                  <a:cxn ang="0">
                    <a:pos x="19645" y="0"/>
                  </a:cxn>
                  <a:cxn ang="0">
                    <a:pos x="13097" y="0"/>
                  </a:cxn>
                  <a:cxn ang="0">
                    <a:pos x="13097" y="0"/>
                  </a:cxn>
                  <a:cxn ang="0">
                    <a:pos x="9277" y="0"/>
                  </a:cxn>
                  <a:cxn ang="0">
                    <a:pos x="4911" y="2099"/>
                  </a:cxn>
                  <a:cxn ang="0">
                    <a:pos x="3274" y="3149"/>
                  </a:cxn>
                  <a:cxn ang="0">
                    <a:pos x="2729" y="5248"/>
                  </a:cxn>
                  <a:cxn ang="0">
                    <a:pos x="1637" y="7347"/>
                  </a:cxn>
                  <a:cxn ang="0">
                    <a:pos x="1091" y="9446"/>
                  </a:cxn>
                  <a:cxn ang="0">
                    <a:pos x="1091" y="9446"/>
                  </a:cxn>
                  <a:cxn ang="0">
                    <a:pos x="1091" y="15744"/>
                  </a:cxn>
                  <a:cxn ang="0">
                    <a:pos x="1091" y="15744"/>
                  </a:cxn>
                  <a:cxn ang="0">
                    <a:pos x="1091" y="25190"/>
                  </a:cxn>
                  <a:cxn ang="0">
                    <a:pos x="1091" y="25190"/>
                  </a:cxn>
                  <a:cxn ang="0">
                    <a:pos x="1091" y="43558"/>
                  </a:cxn>
                  <a:cxn ang="0">
                    <a:pos x="1091" y="43558"/>
                  </a:cxn>
                  <a:cxn ang="0">
                    <a:pos x="1637" y="46182"/>
                  </a:cxn>
                  <a:cxn ang="0">
                    <a:pos x="1637" y="46182"/>
                  </a:cxn>
                  <a:cxn ang="0">
                    <a:pos x="1091" y="47231"/>
                  </a:cxn>
                  <a:cxn ang="0">
                    <a:pos x="1091" y="47231"/>
                  </a:cxn>
                  <a:cxn ang="0">
                    <a:pos x="0" y="51430"/>
                  </a:cxn>
                  <a:cxn ang="0">
                    <a:pos x="1091" y="55103"/>
                  </a:cxn>
                  <a:cxn ang="0">
                    <a:pos x="1091" y="55103"/>
                  </a:cxn>
                  <a:cxn ang="0">
                    <a:pos x="2729" y="57727"/>
                  </a:cxn>
                  <a:cxn ang="0">
                    <a:pos x="3820" y="59302"/>
                  </a:cxn>
                  <a:cxn ang="0">
                    <a:pos x="5457" y="60876"/>
                  </a:cxn>
                  <a:cxn ang="0">
                    <a:pos x="7640" y="61926"/>
                  </a:cxn>
                  <a:cxn ang="0">
                    <a:pos x="12005" y="63500"/>
                  </a:cxn>
                  <a:cxn ang="0">
                    <a:pos x="16371" y="63500"/>
                  </a:cxn>
                  <a:cxn ang="0">
                    <a:pos x="16371" y="63500"/>
                  </a:cxn>
                  <a:cxn ang="0">
                    <a:pos x="20191" y="63500"/>
                  </a:cxn>
                  <a:cxn ang="0">
                    <a:pos x="24011" y="63500"/>
                  </a:cxn>
                  <a:cxn ang="0">
                    <a:pos x="27831" y="61926"/>
                  </a:cxn>
                  <a:cxn ang="0">
                    <a:pos x="30559" y="59826"/>
                  </a:cxn>
                  <a:cxn ang="0">
                    <a:pos x="30559" y="59826"/>
                  </a:cxn>
                  <a:cxn ang="0">
                    <a:pos x="32196" y="58252"/>
                  </a:cxn>
                  <a:cxn ang="0">
                    <a:pos x="33834" y="56153"/>
                  </a:cxn>
                  <a:cxn ang="0">
                    <a:pos x="34379" y="51955"/>
                  </a:cxn>
                  <a:cxn ang="0">
                    <a:pos x="34379" y="43033"/>
                  </a:cxn>
                  <a:cxn ang="0">
                    <a:pos x="34379" y="43033"/>
                  </a:cxn>
                  <a:cxn ang="0">
                    <a:pos x="34379" y="43033"/>
                  </a:cxn>
                  <a:cxn ang="0">
                    <a:pos x="34379" y="43033"/>
                  </a:cxn>
                </a:cxnLst>
                <a:rect l="0" t="0" r="0" b="0"/>
                <a:pathLst>
                  <a:path w="64" h="121">
                    <a:moveTo>
                      <a:pt x="63" y="82"/>
                    </a:moveTo>
                    <a:lnTo>
                      <a:pt x="63" y="82"/>
                    </a:lnTo>
                    <a:lnTo>
                      <a:pt x="64" y="65"/>
                    </a:lnTo>
                    <a:lnTo>
                      <a:pt x="63" y="48"/>
                    </a:lnTo>
                    <a:lnTo>
                      <a:pt x="60" y="18"/>
                    </a:lnTo>
                    <a:lnTo>
                      <a:pt x="60" y="18"/>
                    </a:lnTo>
                    <a:lnTo>
                      <a:pt x="57" y="11"/>
                    </a:lnTo>
                    <a:lnTo>
                      <a:pt x="53" y="6"/>
                    </a:lnTo>
                    <a:lnTo>
                      <a:pt x="48" y="2"/>
                    </a:lnTo>
                    <a:lnTo>
                      <a:pt x="41" y="0"/>
                    </a:lnTo>
                    <a:lnTo>
                      <a:pt x="41" y="0"/>
                    </a:lnTo>
                    <a:lnTo>
                      <a:pt x="36" y="0"/>
                    </a:lnTo>
                    <a:lnTo>
                      <a:pt x="36" y="0"/>
                    </a:lnTo>
                    <a:lnTo>
                      <a:pt x="24" y="0"/>
                    </a:lnTo>
                    <a:lnTo>
                      <a:pt x="24" y="0"/>
                    </a:lnTo>
                    <a:lnTo>
                      <a:pt x="17" y="0"/>
                    </a:lnTo>
                    <a:lnTo>
                      <a:pt x="9" y="4"/>
                    </a:lnTo>
                    <a:lnTo>
                      <a:pt x="6" y="6"/>
                    </a:lnTo>
                    <a:lnTo>
                      <a:pt x="5" y="10"/>
                    </a:lnTo>
                    <a:lnTo>
                      <a:pt x="3" y="14"/>
                    </a:lnTo>
                    <a:lnTo>
                      <a:pt x="2" y="18"/>
                    </a:lnTo>
                    <a:lnTo>
                      <a:pt x="2" y="18"/>
                    </a:lnTo>
                    <a:lnTo>
                      <a:pt x="2" y="30"/>
                    </a:lnTo>
                    <a:lnTo>
                      <a:pt x="2" y="30"/>
                    </a:lnTo>
                    <a:lnTo>
                      <a:pt x="2" y="48"/>
                    </a:lnTo>
                    <a:lnTo>
                      <a:pt x="2" y="48"/>
                    </a:lnTo>
                    <a:lnTo>
                      <a:pt x="2" y="83"/>
                    </a:lnTo>
                    <a:lnTo>
                      <a:pt x="2" y="83"/>
                    </a:lnTo>
                    <a:lnTo>
                      <a:pt x="3" y="88"/>
                    </a:lnTo>
                    <a:lnTo>
                      <a:pt x="3" y="88"/>
                    </a:lnTo>
                    <a:lnTo>
                      <a:pt x="2" y="90"/>
                    </a:lnTo>
                    <a:lnTo>
                      <a:pt x="2" y="90"/>
                    </a:lnTo>
                    <a:lnTo>
                      <a:pt x="0" y="98"/>
                    </a:lnTo>
                    <a:lnTo>
                      <a:pt x="2" y="105"/>
                    </a:lnTo>
                    <a:lnTo>
                      <a:pt x="2" y="105"/>
                    </a:lnTo>
                    <a:lnTo>
                      <a:pt x="5" y="110"/>
                    </a:lnTo>
                    <a:lnTo>
                      <a:pt x="7" y="113"/>
                    </a:lnTo>
                    <a:lnTo>
                      <a:pt x="10" y="116"/>
                    </a:lnTo>
                    <a:lnTo>
                      <a:pt x="14" y="118"/>
                    </a:lnTo>
                    <a:lnTo>
                      <a:pt x="22" y="121"/>
                    </a:lnTo>
                    <a:lnTo>
                      <a:pt x="30" y="121"/>
                    </a:lnTo>
                    <a:lnTo>
                      <a:pt x="30" y="121"/>
                    </a:lnTo>
                    <a:lnTo>
                      <a:pt x="37" y="121"/>
                    </a:lnTo>
                    <a:lnTo>
                      <a:pt x="44" y="121"/>
                    </a:lnTo>
                    <a:lnTo>
                      <a:pt x="51" y="118"/>
                    </a:lnTo>
                    <a:lnTo>
                      <a:pt x="56" y="114"/>
                    </a:lnTo>
                    <a:lnTo>
                      <a:pt x="56" y="114"/>
                    </a:lnTo>
                    <a:lnTo>
                      <a:pt x="59" y="111"/>
                    </a:lnTo>
                    <a:lnTo>
                      <a:pt x="62" y="107"/>
                    </a:lnTo>
                    <a:lnTo>
                      <a:pt x="63" y="99"/>
                    </a:lnTo>
                    <a:lnTo>
                      <a:pt x="63" y="82"/>
                    </a:lnTo>
                    <a:lnTo>
                      <a:pt x="63" y="82"/>
                    </a:lnTo>
                    <a:lnTo>
                      <a:pt x="63" y="82"/>
                    </a:lnTo>
                    <a:lnTo>
                      <a:pt x="63"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72" name="Freeform 959"/>
              <p:cNvSpPr/>
              <p:nvPr/>
            </p:nvSpPr>
            <p:spPr>
              <a:xfrm>
                <a:off x="5011739" y="3373438"/>
                <a:ext cx="20638" cy="96838"/>
              </a:xfrm>
              <a:custGeom>
                <a:avLst/>
                <a:gdLst/>
                <a:ahLst/>
                <a:cxnLst>
                  <a:cxn ang="0">
                    <a:pos x="20638" y="85322"/>
                  </a:cxn>
                  <a:cxn ang="0">
                    <a:pos x="20638" y="85322"/>
                  </a:cxn>
                  <a:cxn ang="0">
                    <a:pos x="20109" y="47110"/>
                  </a:cxn>
                  <a:cxn ang="0">
                    <a:pos x="19050" y="9422"/>
                  </a:cxn>
                  <a:cxn ang="0">
                    <a:pos x="19050" y="9422"/>
                  </a:cxn>
                  <a:cxn ang="0">
                    <a:pos x="18521" y="6281"/>
                  </a:cxn>
                  <a:cxn ang="0">
                    <a:pos x="17992" y="5234"/>
                  </a:cxn>
                  <a:cxn ang="0">
                    <a:pos x="15875" y="2094"/>
                  </a:cxn>
                  <a:cxn ang="0">
                    <a:pos x="12700" y="0"/>
                  </a:cxn>
                  <a:cxn ang="0">
                    <a:pos x="9525" y="0"/>
                  </a:cxn>
                  <a:cxn ang="0">
                    <a:pos x="5821" y="0"/>
                  </a:cxn>
                  <a:cxn ang="0">
                    <a:pos x="2646" y="2094"/>
                  </a:cxn>
                  <a:cxn ang="0">
                    <a:pos x="529" y="5234"/>
                  </a:cxn>
                  <a:cxn ang="0">
                    <a:pos x="0" y="6281"/>
                  </a:cxn>
                  <a:cxn ang="0">
                    <a:pos x="0" y="9422"/>
                  </a:cxn>
                  <a:cxn ang="0">
                    <a:pos x="0" y="9422"/>
                  </a:cxn>
                  <a:cxn ang="0">
                    <a:pos x="529" y="47634"/>
                  </a:cxn>
                  <a:cxn ang="0">
                    <a:pos x="1588" y="87416"/>
                  </a:cxn>
                  <a:cxn ang="0">
                    <a:pos x="1588" y="87416"/>
                  </a:cxn>
                  <a:cxn ang="0">
                    <a:pos x="1588" y="89510"/>
                  </a:cxn>
                  <a:cxn ang="0">
                    <a:pos x="2117" y="91080"/>
                  </a:cxn>
                  <a:cxn ang="0">
                    <a:pos x="4233" y="93697"/>
                  </a:cxn>
                  <a:cxn ang="0">
                    <a:pos x="6879" y="95791"/>
                  </a:cxn>
                  <a:cxn ang="0">
                    <a:pos x="10584" y="96838"/>
                  </a:cxn>
                  <a:cxn ang="0">
                    <a:pos x="14288" y="95791"/>
                  </a:cxn>
                  <a:cxn ang="0">
                    <a:pos x="17992" y="93697"/>
                  </a:cxn>
                  <a:cxn ang="0">
                    <a:pos x="20109" y="91080"/>
                  </a:cxn>
                  <a:cxn ang="0">
                    <a:pos x="20109" y="89510"/>
                  </a:cxn>
                  <a:cxn ang="0">
                    <a:pos x="20638" y="87416"/>
                  </a:cxn>
                  <a:cxn ang="0">
                    <a:pos x="20638" y="85322"/>
                  </a:cxn>
                  <a:cxn ang="0">
                    <a:pos x="20638" y="85322"/>
                  </a:cxn>
                  <a:cxn ang="0">
                    <a:pos x="20638" y="85322"/>
                  </a:cxn>
                  <a:cxn ang="0">
                    <a:pos x="20638" y="85322"/>
                  </a:cxn>
                </a:cxnLst>
                <a:rect l="0" t="0" r="0" b="0"/>
                <a:pathLst>
                  <a:path w="39" h="185">
                    <a:moveTo>
                      <a:pt x="39" y="163"/>
                    </a:moveTo>
                    <a:lnTo>
                      <a:pt x="39" y="163"/>
                    </a:lnTo>
                    <a:lnTo>
                      <a:pt x="38" y="90"/>
                    </a:lnTo>
                    <a:lnTo>
                      <a:pt x="36" y="18"/>
                    </a:lnTo>
                    <a:lnTo>
                      <a:pt x="36" y="18"/>
                    </a:lnTo>
                    <a:lnTo>
                      <a:pt x="35" y="12"/>
                    </a:lnTo>
                    <a:lnTo>
                      <a:pt x="34" y="10"/>
                    </a:lnTo>
                    <a:lnTo>
                      <a:pt x="30" y="4"/>
                    </a:lnTo>
                    <a:lnTo>
                      <a:pt x="24" y="0"/>
                    </a:lnTo>
                    <a:lnTo>
                      <a:pt x="18" y="0"/>
                    </a:lnTo>
                    <a:lnTo>
                      <a:pt x="11" y="0"/>
                    </a:lnTo>
                    <a:lnTo>
                      <a:pt x="5" y="4"/>
                    </a:lnTo>
                    <a:lnTo>
                      <a:pt x="1" y="10"/>
                    </a:lnTo>
                    <a:lnTo>
                      <a:pt x="0" y="12"/>
                    </a:lnTo>
                    <a:lnTo>
                      <a:pt x="0" y="18"/>
                    </a:lnTo>
                    <a:lnTo>
                      <a:pt x="0" y="18"/>
                    </a:lnTo>
                    <a:lnTo>
                      <a:pt x="1" y="91"/>
                    </a:lnTo>
                    <a:lnTo>
                      <a:pt x="3" y="167"/>
                    </a:lnTo>
                    <a:lnTo>
                      <a:pt x="3" y="167"/>
                    </a:lnTo>
                    <a:lnTo>
                      <a:pt x="3" y="171"/>
                    </a:lnTo>
                    <a:lnTo>
                      <a:pt x="4" y="174"/>
                    </a:lnTo>
                    <a:lnTo>
                      <a:pt x="8" y="179"/>
                    </a:lnTo>
                    <a:lnTo>
                      <a:pt x="13" y="183"/>
                    </a:lnTo>
                    <a:lnTo>
                      <a:pt x="20" y="185"/>
                    </a:lnTo>
                    <a:lnTo>
                      <a:pt x="27" y="183"/>
                    </a:lnTo>
                    <a:lnTo>
                      <a:pt x="34" y="179"/>
                    </a:lnTo>
                    <a:lnTo>
                      <a:pt x="38" y="174"/>
                    </a:lnTo>
                    <a:lnTo>
                      <a:pt x="38" y="171"/>
                    </a:lnTo>
                    <a:lnTo>
                      <a:pt x="39" y="167"/>
                    </a:lnTo>
                    <a:lnTo>
                      <a:pt x="39" y="163"/>
                    </a:lnTo>
                    <a:lnTo>
                      <a:pt x="39" y="163"/>
                    </a:lnTo>
                    <a:lnTo>
                      <a:pt x="39" y="163"/>
                    </a:lnTo>
                    <a:lnTo>
                      <a:pt x="39"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73" name="Freeform 960"/>
              <p:cNvSpPr/>
              <p:nvPr/>
            </p:nvSpPr>
            <p:spPr>
              <a:xfrm>
                <a:off x="5499102" y="3432176"/>
                <a:ext cx="34925" cy="65088"/>
              </a:xfrm>
              <a:custGeom>
                <a:avLst/>
                <a:gdLst/>
                <a:ahLst/>
                <a:cxnLst>
                  <a:cxn ang="0">
                    <a:pos x="7640" y="1058"/>
                  </a:cxn>
                  <a:cxn ang="0">
                    <a:pos x="7640" y="1058"/>
                  </a:cxn>
                  <a:cxn ang="0">
                    <a:pos x="12551" y="529"/>
                  </a:cxn>
                  <a:cxn ang="0">
                    <a:pos x="18008" y="0"/>
                  </a:cxn>
                  <a:cxn ang="0">
                    <a:pos x="24011" y="529"/>
                  </a:cxn>
                  <a:cxn ang="0">
                    <a:pos x="28922" y="2646"/>
                  </a:cxn>
                  <a:cxn ang="0">
                    <a:pos x="28922" y="2646"/>
                  </a:cxn>
                  <a:cxn ang="0">
                    <a:pos x="31105" y="4233"/>
                  </a:cxn>
                  <a:cxn ang="0">
                    <a:pos x="32742" y="6350"/>
                  </a:cxn>
                  <a:cxn ang="0">
                    <a:pos x="34379" y="8996"/>
                  </a:cxn>
                  <a:cxn ang="0">
                    <a:pos x="34925" y="12171"/>
                  </a:cxn>
                  <a:cxn ang="0">
                    <a:pos x="34925" y="17992"/>
                  </a:cxn>
                  <a:cxn ang="0">
                    <a:pos x="34925" y="23813"/>
                  </a:cxn>
                  <a:cxn ang="0">
                    <a:pos x="34925" y="23813"/>
                  </a:cxn>
                  <a:cxn ang="0">
                    <a:pos x="34379" y="26459"/>
                  </a:cxn>
                  <a:cxn ang="0">
                    <a:pos x="32742" y="29104"/>
                  </a:cxn>
                  <a:cxn ang="0">
                    <a:pos x="32742" y="29104"/>
                  </a:cxn>
                  <a:cxn ang="0">
                    <a:pos x="33288" y="38629"/>
                  </a:cxn>
                  <a:cxn ang="0">
                    <a:pos x="33288" y="38629"/>
                  </a:cxn>
                  <a:cxn ang="0">
                    <a:pos x="33288" y="49213"/>
                  </a:cxn>
                  <a:cxn ang="0">
                    <a:pos x="32742" y="55034"/>
                  </a:cxn>
                  <a:cxn ang="0">
                    <a:pos x="31105" y="60325"/>
                  </a:cxn>
                  <a:cxn ang="0">
                    <a:pos x="31105" y="60325"/>
                  </a:cxn>
                  <a:cxn ang="0">
                    <a:pos x="30014" y="61384"/>
                  </a:cxn>
                  <a:cxn ang="0">
                    <a:pos x="27831" y="62971"/>
                  </a:cxn>
                  <a:cxn ang="0">
                    <a:pos x="25648" y="64559"/>
                  </a:cxn>
                  <a:cxn ang="0">
                    <a:pos x="22920" y="65088"/>
                  </a:cxn>
                  <a:cxn ang="0">
                    <a:pos x="18008" y="65088"/>
                  </a:cxn>
                  <a:cxn ang="0">
                    <a:pos x="12551" y="65088"/>
                  </a:cxn>
                  <a:cxn ang="0">
                    <a:pos x="12551" y="65088"/>
                  </a:cxn>
                  <a:cxn ang="0">
                    <a:pos x="9823" y="65088"/>
                  </a:cxn>
                  <a:cxn ang="0">
                    <a:pos x="7094" y="64030"/>
                  </a:cxn>
                  <a:cxn ang="0">
                    <a:pos x="4911" y="62442"/>
                  </a:cxn>
                  <a:cxn ang="0">
                    <a:pos x="3274" y="60325"/>
                  </a:cxn>
                  <a:cxn ang="0">
                    <a:pos x="1637" y="57150"/>
                  </a:cxn>
                  <a:cxn ang="0">
                    <a:pos x="1091" y="54505"/>
                  </a:cxn>
                  <a:cxn ang="0">
                    <a:pos x="0" y="48684"/>
                  </a:cxn>
                  <a:cxn ang="0">
                    <a:pos x="0" y="21167"/>
                  </a:cxn>
                  <a:cxn ang="0">
                    <a:pos x="0" y="21167"/>
                  </a:cxn>
                  <a:cxn ang="0">
                    <a:pos x="0" y="15875"/>
                  </a:cxn>
                  <a:cxn ang="0">
                    <a:pos x="0" y="10054"/>
                  </a:cxn>
                  <a:cxn ang="0">
                    <a:pos x="1637" y="7938"/>
                  </a:cxn>
                  <a:cxn ang="0">
                    <a:pos x="2183" y="5821"/>
                  </a:cxn>
                  <a:cxn ang="0">
                    <a:pos x="4911" y="3704"/>
                  </a:cxn>
                  <a:cxn ang="0">
                    <a:pos x="7640" y="1058"/>
                  </a:cxn>
                  <a:cxn ang="0">
                    <a:pos x="7640" y="1058"/>
                  </a:cxn>
                </a:cxnLst>
                <a:rect l="0" t="0" r="0" b="0"/>
                <a:pathLst>
                  <a:path w="64" h="123">
                    <a:moveTo>
                      <a:pt x="14" y="2"/>
                    </a:moveTo>
                    <a:lnTo>
                      <a:pt x="14" y="2"/>
                    </a:lnTo>
                    <a:lnTo>
                      <a:pt x="23" y="1"/>
                    </a:lnTo>
                    <a:lnTo>
                      <a:pt x="33" y="0"/>
                    </a:lnTo>
                    <a:lnTo>
                      <a:pt x="44" y="1"/>
                    </a:lnTo>
                    <a:lnTo>
                      <a:pt x="53" y="5"/>
                    </a:lnTo>
                    <a:lnTo>
                      <a:pt x="53" y="5"/>
                    </a:lnTo>
                    <a:lnTo>
                      <a:pt x="57" y="8"/>
                    </a:lnTo>
                    <a:lnTo>
                      <a:pt x="60" y="12"/>
                    </a:lnTo>
                    <a:lnTo>
                      <a:pt x="63" y="17"/>
                    </a:lnTo>
                    <a:lnTo>
                      <a:pt x="64" y="23"/>
                    </a:lnTo>
                    <a:lnTo>
                      <a:pt x="64" y="34"/>
                    </a:lnTo>
                    <a:lnTo>
                      <a:pt x="64" y="45"/>
                    </a:lnTo>
                    <a:lnTo>
                      <a:pt x="64" y="45"/>
                    </a:lnTo>
                    <a:lnTo>
                      <a:pt x="63" y="50"/>
                    </a:lnTo>
                    <a:lnTo>
                      <a:pt x="60" y="55"/>
                    </a:lnTo>
                    <a:lnTo>
                      <a:pt x="60" y="55"/>
                    </a:lnTo>
                    <a:lnTo>
                      <a:pt x="61" y="73"/>
                    </a:lnTo>
                    <a:lnTo>
                      <a:pt x="61" y="73"/>
                    </a:lnTo>
                    <a:lnTo>
                      <a:pt x="61" y="93"/>
                    </a:lnTo>
                    <a:lnTo>
                      <a:pt x="60" y="104"/>
                    </a:lnTo>
                    <a:lnTo>
                      <a:pt x="57" y="114"/>
                    </a:lnTo>
                    <a:lnTo>
                      <a:pt x="57" y="114"/>
                    </a:lnTo>
                    <a:lnTo>
                      <a:pt x="55" y="116"/>
                    </a:lnTo>
                    <a:lnTo>
                      <a:pt x="51" y="119"/>
                    </a:lnTo>
                    <a:lnTo>
                      <a:pt x="47" y="122"/>
                    </a:lnTo>
                    <a:lnTo>
                      <a:pt x="42" y="123"/>
                    </a:lnTo>
                    <a:lnTo>
                      <a:pt x="33" y="123"/>
                    </a:lnTo>
                    <a:lnTo>
                      <a:pt x="23" y="123"/>
                    </a:lnTo>
                    <a:lnTo>
                      <a:pt x="23" y="123"/>
                    </a:lnTo>
                    <a:lnTo>
                      <a:pt x="18" y="123"/>
                    </a:lnTo>
                    <a:lnTo>
                      <a:pt x="13" y="121"/>
                    </a:lnTo>
                    <a:lnTo>
                      <a:pt x="9" y="118"/>
                    </a:lnTo>
                    <a:lnTo>
                      <a:pt x="6" y="114"/>
                    </a:lnTo>
                    <a:lnTo>
                      <a:pt x="3" y="108"/>
                    </a:lnTo>
                    <a:lnTo>
                      <a:pt x="2" y="103"/>
                    </a:lnTo>
                    <a:lnTo>
                      <a:pt x="0" y="92"/>
                    </a:lnTo>
                    <a:lnTo>
                      <a:pt x="0" y="40"/>
                    </a:lnTo>
                    <a:lnTo>
                      <a:pt x="0" y="40"/>
                    </a:lnTo>
                    <a:lnTo>
                      <a:pt x="0" y="30"/>
                    </a:lnTo>
                    <a:lnTo>
                      <a:pt x="0" y="19"/>
                    </a:lnTo>
                    <a:lnTo>
                      <a:pt x="3" y="15"/>
                    </a:lnTo>
                    <a:lnTo>
                      <a:pt x="4" y="11"/>
                    </a:lnTo>
                    <a:lnTo>
                      <a:pt x="9" y="7"/>
                    </a:lnTo>
                    <a:lnTo>
                      <a:pt x="14" y="2"/>
                    </a:lnTo>
                    <a:lnTo>
                      <a:pt x="1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74" name="Freeform 961"/>
              <p:cNvSpPr/>
              <p:nvPr/>
            </p:nvSpPr>
            <p:spPr>
              <a:xfrm>
                <a:off x="5432427" y="3435351"/>
                <a:ext cx="31750" cy="63500"/>
              </a:xfrm>
              <a:custGeom>
                <a:avLst/>
                <a:gdLst/>
                <a:ahLst/>
                <a:cxnLst>
                  <a:cxn ang="0">
                    <a:pos x="0" y="43033"/>
                  </a:cxn>
                  <a:cxn ang="0">
                    <a:pos x="0" y="43033"/>
                  </a:cxn>
                  <a:cxn ang="0">
                    <a:pos x="0" y="34112"/>
                  </a:cxn>
                  <a:cxn ang="0">
                    <a:pos x="0" y="25190"/>
                  </a:cxn>
                  <a:cxn ang="0">
                    <a:pos x="2048" y="9446"/>
                  </a:cxn>
                  <a:cxn ang="0">
                    <a:pos x="2048" y="9446"/>
                  </a:cxn>
                  <a:cxn ang="0">
                    <a:pos x="2560" y="5773"/>
                  </a:cxn>
                  <a:cxn ang="0">
                    <a:pos x="4609" y="3149"/>
                  </a:cxn>
                  <a:cxn ang="0">
                    <a:pos x="8194" y="1050"/>
                  </a:cxn>
                  <a:cxn ang="0">
                    <a:pos x="10754" y="0"/>
                  </a:cxn>
                  <a:cxn ang="0">
                    <a:pos x="10754" y="0"/>
                  </a:cxn>
                  <a:cxn ang="0">
                    <a:pos x="14339" y="0"/>
                  </a:cxn>
                  <a:cxn ang="0">
                    <a:pos x="14339" y="0"/>
                  </a:cxn>
                  <a:cxn ang="0">
                    <a:pos x="19972" y="0"/>
                  </a:cxn>
                  <a:cxn ang="0">
                    <a:pos x="19972" y="0"/>
                  </a:cxn>
                  <a:cxn ang="0">
                    <a:pos x="24069" y="0"/>
                  </a:cxn>
                  <a:cxn ang="0">
                    <a:pos x="27653" y="2099"/>
                  </a:cxn>
                  <a:cxn ang="0">
                    <a:pos x="29190" y="3149"/>
                  </a:cxn>
                  <a:cxn ang="0">
                    <a:pos x="30214" y="5248"/>
                  </a:cxn>
                  <a:cxn ang="0">
                    <a:pos x="31238" y="7347"/>
                  </a:cxn>
                  <a:cxn ang="0">
                    <a:pos x="31238" y="9446"/>
                  </a:cxn>
                  <a:cxn ang="0">
                    <a:pos x="31238" y="9446"/>
                  </a:cxn>
                  <a:cxn ang="0">
                    <a:pos x="31238" y="15744"/>
                  </a:cxn>
                  <a:cxn ang="0">
                    <a:pos x="31238" y="15744"/>
                  </a:cxn>
                  <a:cxn ang="0">
                    <a:pos x="31238" y="25190"/>
                  </a:cxn>
                  <a:cxn ang="0">
                    <a:pos x="31238" y="25190"/>
                  </a:cxn>
                  <a:cxn ang="0">
                    <a:pos x="31238" y="43558"/>
                  </a:cxn>
                  <a:cxn ang="0">
                    <a:pos x="31238" y="43558"/>
                  </a:cxn>
                  <a:cxn ang="0">
                    <a:pos x="31238" y="46182"/>
                  </a:cxn>
                  <a:cxn ang="0">
                    <a:pos x="31238" y="46182"/>
                  </a:cxn>
                  <a:cxn ang="0">
                    <a:pos x="31238" y="47231"/>
                  </a:cxn>
                  <a:cxn ang="0">
                    <a:pos x="31238" y="47231"/>
                  </a:cxn>
                  <a:cxn ang="0">
                    <a:pos x="31750" y="51430"/>
                  </a:cxn>
                  <a:cxn ang="0">
                    <a:pos x="31238" y="55103"/>
                  </a:cxn>
                  <a:cxn ang="0">
                    <a:pos x="31238" y="55103"/>
                  </a:cxn>
                  <a:cxn ang="0">
                    <a:pos x="30214" y="57727"/>
                  </a:cxn>
                  <a:cxn ang="0">
                    <a:pos x="29190" y="59302"/>
                  </a:cxn>
                  <a:cxn ang="0">
                    <a:pos x="27653" y="60876"/>
                  </a:cxn>
                  <a:cxn ang="0">
                    <a:pos x="25605" y="61926"/>
                  </a:cxn>
                  <a:cxn ang="0">
                    <a:pos x="21508" y="63500"/>
                  </a:cxn>
                  <a:cxn ang="0">
                    <a:pos x="16387" y="63500"/>
                  </a:cxn>
                  <a:cxn ang="0">
                    <a:pos x="16387" y="63500"/>
                  </a:cxn>
                  <a:cxn ang="0">
                    <a:pos x="12802" y="63500"/>
                  </a:cxn>
                  <a:cxn ang="0">
                    <a:pos x="9730" y="63500"/>
                  </a:cxn>
                  <a:cxn ang="0">
                    <a:pos x="6145" y="61926"/>
                  </a:cxn>
                  <a:cxn ang="0">
                    <a:pos x="3073" y="59826"/>
                  </a:cxn>
                  <a:cxn ang="0">
                    <a:pos x="3073" y="59826"/>
                  </a:cxn>
                  <a:cxn ang="0">
                    <a:pos x="2048" y="58252"/>
                  </a:cxn>
                  <a:cxn ang="0">
                    <a:pos x="1024" y="56153"/>
                  </a:cxn>
                  <a:cxn ang="0">
                    <a:pos x="0" y="51955"/>
                  </a:cxn>
                  <a:cxn ang="0">
                    <a:pos x="0" y="43033"/>
                  </a:cxn>
                  <a:cxn ang="0">
                    <a:pos x="0" y="43033"/>
                  </a:cxn>
                  <a:cxn ang="0">
                    <a:pos x="0" y="43033"/>
                  </a:cxn>
                  <a:cxn ang="0">
                    <a:pos x="0" y="43033"/>
                  </a:cxn>
                </a:cxnLst>
                <a:rect l="0" t="0" r="0" b="0"/>
                <a:pathLst>
                  <a:path w="62" h="121">
                    <a:moveTo>
                      <a:pt x="0" y="82"/>
                    </a:moveTo>
                    <a:lnTo>
                      <a:pt x="0" y="82"/>
                    </a:lnTo>
                    <a:lnTo>
                      <a:pt x="0" y="65"/>
                    </a:lnTo>
                    <a:lnTo>
                      <a:pt x="0" y="48"/>
                    </a:lnTo>
                    <a:lnTo>
                      <a:pt x="4" y="18"/>
                    </a:lnTo>
                    <a:lnTo>
                      <a:pt x="4" y="18"/>
                    </a:lnTo>
                    <a:lnTo>
                      <a:pt x="5" y="11"/>
                    </a:lnTo>
                    <a:lnTo>
                      <a:pt x="9" y="6"/>
                    </a:lnTo>
                    <a:lnTo>
                      <a:pt x="16" y="2"/>
                    </a:lnTo>
                    <a:lnTo>
                      <a:pt x="21" y="0"/>
                    </a:lnTo>
                    <a:lnTo>
                      <a:pt x="21" y="0"/>
                    </a:lnTo>
                    <a:lnTo>
                      <a:pt x="28" y="0"/>
                    </a:lnTo>
                    <a:lnTo>
                      <a:pt x="28" y="0"/>
                    </a:lnTo>
                    <a:lnTo>
                      <a:pt x="39" y="0"/>
                    </a:lnTo>
                    <a:lnTo>
                      <a:pt x="39" y="0"/>
                    </a:lnTo>
                    <a:lnTo>
                      <a:pt x="47" y="0"/>
                    </a:lnTo>
                    <a:lnTo>
                      <a:pt x="54" y="4"/>
                    </a:lnTo>
                    <a:lnTo>
                      <a:pt x="57" y="6"/>
                    </a:lnTo>
                    <a:lnTo>
                      <a:pt x="59" y="10"/>
                    </a:lnTo>
                    <a:lnTo>
                      <a:pt x="61" y="14"/>
                    </a:lnTo>
                    <a:lnTo>
                      <a:pt x="61" y="18"/>
                    </a:lnTo>
                    <a:lnTo>
                      <a:pt x="61" y="18"/>
                    </a:lnTo>
                    <a:lnTo>
                      <a:pt x="61" y="30"/>
                    </a:lnTo>
                    <a:lnTo>
                      <a:pt x="61" y="30"/>
                    </a:lnTo>
                    <a:lnTo>
                      <a:pt x="61" y="48"/>
                    </a:lnTo>
                    <a:lnTo>
                      <a:pt x="61" y="48"/>
                    </a:lnTo>
                    <a:lnTo>
                      <a:pt x="61" y="83"/>
                    </a:lnTo>
                    <a:lnTo>
                      <a:pt x="61" y="83"/>
                    </a:lnTo>
                    <a:lnTo>
                      <a:pt x="61" y="88"/>
                    </a:lnTo>
                    <a:lnTo>
                      <a:pt x="61" y="88"/>
                    </a:lnTo>
                    <a:lnTo>
                      <a:pt x="61" y="90"/>
                    </a:lnTo>
                    <a:lnTo>
                      <a:pt x="61" y="90"/>
                    </a:lnTo>
                    <a:lnTo>
                      <a:pt x="62" y="98"/>
                    </a:lnTo>
                    <a:lnTo>
                      <a:pt x="61" y="105"/>
                    </a:lnTo>
                    <a:lnTo>
                      <a:pt x="61" y="105"/>
                    </a:lnTo>
                    <a:lnTo>
                      <a:pt x="59" y="110"/>
                    </a:lnTo>
                    <a:lnTo>
                      <a:pt x="57" y="113"/>
                    </a:lnTo>
                    <a:lnTo>
                      <a:pt x="54" y="116"/>
                    </a:lnTo>
                    <a:lnTo>
                      <a:pt x="50" y="118"/>
                    </a:lnTo>
                    <a:lnTo>
                      <a:pt x="42" y="121"/>
                    </a:lnTo>
                    <a:lnTo>
                      <a:pt x="32" y="121"/>
                    </a:lnTo>
                    <a:lnTo>
                      <a:pt x="32" y="121"/>
                    </a:lnTo>
                    <a:lnTo>
                      <a:pt x="25" y="121"/>
                    </a:lnTo>
                    <a:lnTo>
                      <a:pt x="19" y="121"/>
                    </a:lnTo>
                    <a:lnTo>
                      <a:pt x="12" y="118"/>
                    </a:lnTo>
                    <a:lnTo>
                      <a:pt x="6" y="114"/>
                    </a:lnTo>
                    <a:lnTo>
                      <a:pt x="6" y="114"/>
                    </a:lnTo>
                    <a:lnTo>
                      <a:pt x="4" y="111"/>
                    </a:lnTo>
                    <a:lnTo>
                      <a:pt x="2" y="107"/>
                    </a:lnTo>
                    <a:lnTo>
                      <a:pt x="0" y="99"/>
                    </a:lnTo>
                    <a:lnTo>
                      <a:pt x="0" y="82"/>
                    </a:lnTo>
                    <a:lnTo>
                      <a:pt x="0" y="82"/>
                    </a:lnTo>
                    <a:lnTo>
                      <a:pt x="0" y="82"/>
                    </a:lnTo>
                    <a:lnTo>
                      <a:pt x="0"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75" name="Freeform 962"/>
              <p:cNvSpPr/>
              <p:nvPr/>
            </p:nvSpPr>
            <p:spPr>
              <a:xfrm>
                <a:off x="5473702" y="3373438"/>
                <a:ext cx="20638" cy="96838"/>
              </a:xfrm>
              <a:custGeom>
                <a:avLst/>
                <a:gdLst/>
                <a:ahLst/>
                <a:cxnLst>
                  <a:cxn ang="0">
                    <a:pos x="0" y="85322"/>
                  </a:cxn>
                  <a:cxn ang="0">
                    <a:pos x="0" y="85322"/>
                  </a:cxn>
                  <a:cxn ang="0">
                    <a:pos x="529" y="47110"/>
                  </a:cxn>
                  <a:cxn ang="0">
                    <a:pos x="1058" y="9422"/>
                  </a:cxn>
                  <a:cxn ang="0">
                    <a:pos x="1058" y="9422"/>
                  </a:cxn>
                  <a:cxn ang="0">
                    <a:pos x="1058" y="6281"/>
                  </a:cxn>
                  <a:cxn ang="0">
                    <a:pos x="2117" y="5234"/>
                  </a:cxn>
                  <a:cxn ang="0">
                    <a:pos x="4233" y="2094"/>
                  </a:cxn>
                  <a:cxn ang="0">
                    <a:pos x="7409" y="0"/>
                  </a:cxn>
                  <a:cxn ang="0">
                    <a:pos x="11113" y="0"/>
                  </a:cxn>
                  <a:cxn ang="0">
                    <a:pos x="14817" y="0"/>
                  </a:cxn>
                  <a:cxn ang="0">
                    <a:pos x="17463" y="2094"/>
                  </a:cxn>
                  <a:cxn ang="0">
                    <a:pos x="20109" y="5234"/>
                  </a:cxn>
                  <a:cxn ang="0">
                    <a:pos x="20638" y="6281"/>
                  </a:cxn>
                  <a:cxn ang="0">
                    <a:pos x="20638" y="9422"/>
                  </a:cxn>
                  <a:cxn ang="0">
                    <a:pos x="20638" y="9422"/>
                  </a:cxn>
                  <a:cxn ang="0">
                    <a:pos x="20109" y="47634"/>
                  </a:cxn>
                  <a:cxn ang="0">
                    <a:pos x="19050" y="87416"/>
                  </a:cxn>
                  <a:cxn ang="0">
                    <a:pos x="19050" y="87416"/>
                  </a:cxn>
                  <a:cxn ang="0">
                    <a:pos x="18521" y="89510"/>
                  </a:cxn>
                  <a:cxn ang="0">
                    <a:pos x="18521" y="91080"/>
                  </a:cxn>
                  <a:cxn ang="0">
                    <a:pos x="15346" y="93697"/>
                  </a:cxn>
                  <a:cxn ang="0">
                    <a:pos x="12700" y="95791"/>
                  </a:cxn>
                  <a:cxn ang="0">
                    <a:pos x="8996" y="96838"/>
                  </a:cxn>
                  <a:cxn ang="0">
                    <a:pos x="5292" y="95791"/>
                  </a:cxn>
                  <a:cxn ang="0">
                    <a:pos x="2646" y="93697"/>
                  </a:cxn>
                  <a:cxn ang="0">
                    <a:pos x="529" y="91080"/>
                  </a:cxn>
                  <a:cxn ang="0">
                    <a:pos x="0" y="89510"/>
                  </a:cxn>
                  <a:cxn ang="0">
                    <a:pos x="0" y="87416"/>
                  </a:cxn>
                  <a:cxn ang="0">
                    <a:pos x="0" y="85322"/>
                  </a:cxn>
                  <a:cxn ang="0">
                    <a:pos x="0" y="85322"/>
                  </a:cxn>
                  <a:cxn ang="0">
                    <a:pos x="0" y="85322"/>
                  </a:cxn>
                  <a:cxn ang="0">
                    <a:pos x="0" y="85322"/>
                  </a:cxn>
                </a:cxnLst>
                <a:rect l="0" t="0" r="0" b="0"/>
                <a:pathLst>
                  <a:path w="39" h="185">
                    <a:moveTo>
                      <a:pt x="0" y="163"/>
                    </a:moveTo>
                    <a:lnTo>
                      <a:pt x="0" y="163"/>
                    </a:lnTo>
                    <a:lnTo>
                      <a:pt x="1" y="90"/>
                    </a:lnTo>
                    <a:lnTo>
                      <a:pt x="2" y="18"/>
                    </a:lnTo>
                    <a:lnTo>
                      <a:pt x="2" y="18"/>
                    </a:lnTo>
                    <a:lnTo>
                      <a:pt x="2" y="12"/>
                    </a:lnTo>
                    <a:lnTo>
                      <a:pt x="4" y="10"/>
                    </a:lnTo>
                    <a:lnTo>
                      <a:pt x="8" y="4"/>
                    </a:lnTo>
                    <a:lnTo>
                      <a:pt x="14" y="0"/>
                    </a:lnTo>
                    <a:lnTo>
                      <a:pt x="21" y="0"/>
                    </a:lnTo>
                    <a:lnTo>
                      <a:pt x="28" y="0"/>
                    </a:lnTo>
                    <a:lnTo>
                      <a:pt x="33" y="4"/>
                    </a:lnTo>
                    <a:lnTo>
                      <a:pt x="38" y="10"/>
                    </a:lnTo>
                    <a:lnTo>
                      <a:pt x="39" y="12"/>
                    </a:lnTo>
                    <a:lnTo>
                      <a:pt x="39" y="18"/>
                    </a:lnTo>
                    <a:lnTo>
                      <a:pt x="39" y="18"/>
                    </a:lnTo>
                    <a:lnTo>
                      <a:pt x="38" y="91"/>
                    </a:lnTo>
                    <a:lnTo>
                      <a:pt x="36" y="167"/>
                    </a:lnTo>
                    <a:lnTo>
                      <a:pt x="36" y="167"/>
                    </a:lnTo>
                    <a:lnTo>
                      <a:pt x="35" y="171"/>
                    </a:lnTo>
                    <a:lnTo>
                      <a:pt x="35" y="174"/>
                    </a:lnTo>
                    <a:lnTo>
                      <a:pt x="29" y="179"/>
                    </a:lnTo>
                    <a:lnTo>
                      <a:pt x="24" y="183"/>
                    </a:lnTo>
                    <a:lnTo>
                      <a:pt x="17" y="185"/>
                    </a:lnTo>
                    <a:lnTo>
                      <a:pt x="10" y="183"/>
                    </a:lnTo>
                    <a:lnTo>
                      <a:pt x="5" y="179"/>
                    </a:lnTo>
                    <a:lnTo>
                      <a:pt x="1" y="174"/>
                    </a:lnTo>
                    <a:lnTo>
                      <a:pt x="0" y="171"/>
                    </a:lnTo>
                    <a:lnTo>
                      <a:pt x="0" y="167"/>
                    </a:lnTo>
                    <a:lnTo>
                      <a:pt x="0" y="163"/>
                    </a:lnTo>
                    <a:lnTo>
                      <a:pt x="0" y="163"/>
                    </a:lnTo>
                    <a:lnTo>
                      <a:pt x="0" y="163"/>
                    </a:lnTo>
                    <a:lnTo>
                      <a:pt x="0"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76" name="Freeform 963"/>
              <p:cNvSpPr/>
              <p:nvPr/>
            </p:nvSpPr>
            <p:spPr>
              <a:xfrm>
                <a:off x="4740277" y="3151188"/>
                <a:ext cx="12700" cy="52388"/>
              </a:xfrm>
              <a:custGeom>
                <a:avLst/>
                <a:gdLst/>
                <a:ahLst/>
                <a:cxnLst>
                  <a:cxn ang="0">
                    <a:pos x="7178" y="2160"/>
                  </a:cxn>
                  <a:cxn ang="0">
                    <a:pos x="7178" y="2160"/>
                  </a:cxn>
                  <a:cxn ang="0">
                    <a:pos x="3865" y="12422"/>
                  </a:cxn>
                  <a:cxn ang="0">
                    <a:pos x="2209" y="23764"/>
                  </a:cxn>
                  <a:cxn ang="0">
                    <a:pos x="1104" y="34025"/>
                  </a:cxn>
                  <a:cxn ang="0">
                    <a:pos x="0" y="44827"/>
                  </a:cxn>
                  <a:cxn ang="0">
                    <a:pos x="0" y="44827"/>
                  </a:cxn>
                  <a:cxn ang="0">
                    <a:pos x="0" y="45367"/>
                  </a:cxn>
                  <a:cxn ang="0">
                    <a:pos x="0" y="49148"/>
                  </a:cxn>
                  <a:cxn ang="0">
                    <a:pos x="0" y="49148"/>
                  </a:cxn>
                  <a:cxn ang="0">
                    <a:pos x="0" y="50768"/>
                  </a:cxn>
                  <a:cxn ang="0">
                    <a:pos x="1104" y="51308"/>
                  </a:cxn>
                  <a:cxn ang="0">
                    <a:pos x="1657" y="52388"/>
                  </a:cxn>
                  <a:cxn ang="0">
                    <a:pos x="3313" y="52388"/>
                  </a:cxn>
                  <a:cxn ang="0">
                    <a:pos x="4970" y="52388"/>
                  </a:cxn>
                  <a:cxn ang="0">
                    <a:pos x="5522" y="51308"/>
                  </a:cxn>
                  <a:cxn ang="0">
                    <a:pos x="6074" y="50768"/>
                  </a:cxn>
                  <a:cxn ang="0">
                    <a:pos x="7178" y="49148"/>
                  </a:cxn>
                  <a:cxn ang="0">
                    <a:pos x="7178" y="49148"/>
                  </a:cxn>
                  <a:cxn ang="0">
                    <a:pos x="7178" y="37806"/>
                  </a:cxn>
                  <a:cxn ang="0">
                    <a:pos x="8283" y="26464"/>
                  </a:cxn>
                  <a:cxn ang="0">
                    <a:pos x="10491" y="15662"/>
                  </a:cxn>
                  <a:cxn ang="0">
                    <a:pos x="12700" y="3781"/>
                  </a:cxn>
                  <a:cxn ang="0">
                    <a:pos x="12700" y="3781"/>
                  </a:cxn>
                  <a:cxn ang="0">
                    <a:pos x="12700" y="2160"/>
                  </a:cxn>
                  <a:cxn ang="0">
                    <a:pos x="12700" y="1620"/>
                  </a:cxn>
                  <a:cxn ang="0">
                    <a:pos x="10491" y="0"/>
                  </a:cxn>
                  <a:cxn ang="0">
                    <a:pos x="9387" y="0"/>
                  </a:cxn>
                  <a:cxn ang="0">
                    <a:pos x="8283" y="0"/>
                  </a:cxn>
                  <a:cxn ang="0">
                    <a:pos x="7730" y="1080"/>
                  </a:cxn>
                  <a:cxn ang="0">
                    <a:pos x="7178" y="2160"/>
                  </a:cxn>
                  <a:cxn ang="0">
                    <a:pos x="7178" y="2160"/>
                  </a:cxn>
                </a:cxnLst>
                <a:rect l="0" t="0" r="0" b="0"/>
                <a:pathLst>
                  <a:path w="23" h="97">
                    <a:moveTo>
                      <a:pt x="13" y="4"/>
                    </a:moveTo>
                    <a:lnTo>
                      <a:pt x="13" y="4"/>
                    </a:lnTo>
                    <a:lnTo>
                      <a:pt x="7" y="23"/>
                    </a:lnTo>
                    <a:lnTo>
                      <a:pt x="4" y="44"/>
                    </a:lnTo>
                    <a:lnTo>
                      <a:pt x="2" y="63"/>
                    </a:lnTo>
                    <a:lnTo>
                      <a:pt x="0" y="83"/>
                    </a:lnTo>
                    <a:lnTo>
                      <a:pt x="0" y="83"/>
                    </a:lnTo>
                    <a:lnTo>
                      <a:pt x="0" y="84"/>
                    </a:lnTo>
                    <a:lnTo>
                      <a:pt x="0" y="91"/>
                    </a:lnTo>
                    <a:lnTo>
                      <a:pt x="0" y="91"/>
                    </a:lnTo>
                    <a:lnTo>
                      <a:pt x="0" y="94"/>
                    </a:lnTo>
                    <a:lnTo>
                      <a:pt x="2" y="95"/>
                    </a:lnTo>
                    <a:lnTo>
                      <a:pt x="3" y="97"/>
                    </a:lnTo>
                    <a:lnTo>
                      <a:pt x="6" y="97"/>
                    </a:lnTo>
                    <a:lnTo>
                      <a:pt x="9" y="97"/>
                    </a:lnTo>
                    <a:lnTo>
                      <a:pt x="10" y="95"/>
                    </a:lnTo>
                    <a:lnTo>
                      <a:pt x="11" y="94"/>
                    </a:lnTo>
                    <a:lnTo>
                      <a:pt x="13" y="91"/>
                    </a:lnTo>
                    <a:lnTo>
                      <a:pt x="13" y="91"/>
                    </a:lnTo>
                    <a:lnTo>
                      <a:pt x="13" y="70"/>
                    </a:lnTo>
                    <a:lnTo>
                      <a:pt x="15" y="49"/>
                    </a:lnTo>
                    <a:lnTo>
                      <a:pt x="19" y="29"/>
                    </a:lnTo>
                    <a:lnTo>
                      <a:pt x="23" y="7"/>
                    </a:lnTo>
                    <a:lnTo>
                      <a:pt x="23" y="7"/>
                    </a:lnTo>
                    <a:lnTo>
                      <a:pt x="23" y="4"/>
                    </a:lnTo>
                    <a:lnTo>
                      <a:pt x="23" y="3"/>
                    </a:lnTo>
                    <a:lnTo>
                      <a:pt x="19" y="0"/>
                    </a:lnTo>
                    <a:lnTo>
                      <a:pt x="17" y="0"/>
                    </a:lnTo>
                    <a:lnTo>
                      <a:pt x="15" y="0"/>
                    </a:lnTo>
                    <a:lnTo>
                      <a:pt x="14" y="2"/>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77" name="Freeform 964"/>
              <p:cNvSpPr/>
              <p:nvPr/>
            </p:nvSpPr>
            <p:spPr>
              <a:xfrm>
                <a:off x="4775202" y="3160713"/>
                <a:ext cx="14288" cy="61913"/>
              </a:xfrm>
              <a:custGeom>
                <a:avLst/>
                <a:gdLst/>
                <a:ahLst/>
                <a:cxnLst>
                  <a:cxn ang="0">
                    <a:pos x="8467" y="1615"/>
                  </a:cxn>
                  <a:cxn ang="0">
                    <a:pos x="8467" y="1615"/>
                  </a:cxn>
                  <a:cxn ang="0">
                    <a:pos x="5292" y="8614"/>
                  </a:cxn>
                  <a:cxn ang="0">
                    <a:pos x="3175" y="15613"/>
                  </a:cxn>
                  <a:cxn ang="0">
                    <a:pos x="1058" y="22612"/>
                  </a:cxn>
                  <a:cxn ang="0">
                    <a:pos x="0" y="30687"/>
                  </a:cxn>
                  <a:cxn ang="0">
                    <a:pos x="0" y="38225"/>
                  </a:cxn>
                  <a:cxn ang="0">
                    <a:pos x="1058" y="45223"/>
                  </a:cxn>
                  <a:cxn ang="0">
                    <a:pos x="2117" y="52761"/>
                  </a:cxn>
                  <a:cxn ang="0">
                    <a:pos x="5292" y="59760"/>
                  </a:cxn>
                  <a:cxn ang="0">
                    <a:pos x="5292" y="59760"/>
                  </a:cxn>
                  <a:cxn ang="0">
                    <a:pos x="5821" y="61375"/>
                  </a:cxn>
                  <a:cxn ang="0">
                    <a:pos x="6350" y="61913"/>
                  </a:cxn>
                  <a:cxn ang="0">
                    <a:pos x="8467" y="61913"/>
                  </a:cxn>
                  <a:cxn ang="0">
                    <a:pos x="10055" y="61375"/>
                  </a:cxn>
                  <a:cxn ang="0">
                    <a:pos x="11113" y="60836"/>
                  </a:cxn>
                  <a:cxn ang="0">
                    <a:pos x="11642" y="59760"/>
                  </a:cxn>
                  <a:cxn ang="0">
                    <a:pos x="11113" y="58683"/>
                  </a:cxn>
                  <a:cxn ang="0">
                    <a:pos x="11113" y="58683"/>
                  </a:cxn>
                  <a:cxn ang="0">
                    <a:pos x="8467" y="51684"/>
                  </a:cxn>
                  <a:cxn ang="0">
                    <a:pos x="7409" y="44685"/>
                  </a:cxn>
                  <a:cxn ang="0">
                    <a:pos x="6350" y="38225"/>
                  </a:cxn>
                  <a:cxn ang="0">
                    <a:pos x="6350" y="31226"/>
                  </a:cxn>
                  <a:cxn ang="0">
                    <a:pos x="7409" y="24227"/>
                  </a:cxn>
                  <a:cxn ang="0">
                    <a:pos x="8467" y="17766"/>
                  </a:cxn>
                  <a:cxn ang="0">
                    <a:pos x="11113" y="10767"/>
                  </a:cxn>
                  <a:cxn ang="0">
                    <a:pos x="13759" y="5384"/>
                  </a:cxn>
                  <a:cxn ang="0">
                    <a:pos x="13759" y="5384"/>
                  </a:cxn>
                  <a:cxn ang="0">
                    <a:pos x="14288" y="3769"/>
                  </a:cxn>
                  <a:cxn ang="0">
                    <a:pos x="14288" y="2153"/>
                  </a:cxn>
                  <a:cxn ang="0">
                    <a:pos x="13759" y="1615"/>
                  </a:cxn>
                  <a:cxn ang="0">
                    <a:pos x="12171" y="538"/>
                  </a:cxn>
                  <a:cxn ang="0">
                    <a:pos x="11642" y="0"/>
                  </a:cxn>
                  <a:cxn ang="0">
                    <a:pos x="10055" y="0"/>
                  </a:cxn>
                  <a:cxn ang="0">
                    <a:pos x="9525" y="538"/>
                  </a:cxn>
                  <a:cxn ang="0">
                    <a:pos x="8467" y="1615"/>
                  </a:cxn>
                  <a:cxn ang="0">
                    <a:pos x="8467" y="1615"/>
                  </a:cxn>
                </a:cxnLst>
                <a:rect l="0" t="0" r="0" b="0"/>
                <a:pathLst>
                  <a:path w="27" h="115">
                    <a:moveTo>
                      <a:pt x="16" y="3"/>
                    </a:moveTo>
                    <a:lnTo>
                      <a:pt x="16" y="3"/>
                    </a:lnTo>
                    <a:lnTo>
                      <a:pt x="10" y="16"/>
                    </a:lnTo>
                    <a:lnTo>
                      <a:pt x="6" y="29"/>
                    </a:lnTo>
                    <a:lnTo>
                      <a:pt x="2" y="42"/>
                    </a:lnTo>
                    <a:lnTo>
                      <a:pt x="0" y="57"/>
                    </a:lnTo>
                    <a:lnTo>
                      <a:pt x="0" y="71"/>
                    </a:lnTo>
                    <a:lnTo>
                      <a:pt x="2" y="84"/>
                    </a:lnTo>
                    <a:lnTo>
                      <a:pt x="4" y="98"/>
                    </a:lnTo>
                    <a:lnTo>
                      <a:pt x="10" y="111"/>
                    </a:lnTo>
                    <a:lnTo>
                      <a:pt x="10" y="111"/>
                    </a:lnTo>
                    <a:lnTo>
                      <a:pt x="11" y="114"/>
                    </a:lnTo>
                    <a:lnTo>
                      <a:pt x="12" y="115"/>
                    </a:lnTo>
                    <a:lnTo>
                      <a:pt x="16" y="115"/>
                    </a:lnTo>
                    <a:lnTo>
                      <a:pt x="19" y="114"/>
                    </a:lnTo>
                    <a:lnTo>
                      <a:pt x="21" y="113"/>
                    </a:lnTo>
                    <a:lnTo>
                      <a:pt x="22" y="111"/>
                    </a:lnTo>
                    <a:lnTo>
                      <a:pt x="21" y="109"/>
                    </a:lnTo>
                    <a:lnTo>
                      <a:pt x="21" y="109"/>
                    </a:lnTo>
                    <a:lnTo>
                      <a:pt x="16" y="96"/>
                    </a:lnTo>
                    <a:lnTo>
                      <a:pt x="14" y="83"/>
                    </a:lnTo>
                    <a:lnTo>
                      <a:pt x="12" y="71"/>
                    </a:lnTo>
                    <a:lnTo>
                      <a:pt x="12" y="58"/>
                    </a:lnTo>
                    <a:lnTo>
                      <a:pt x="14" y="45"/>
                    </a:lnTo>
                    <a:lnTo>
                      <a:pt x="16" y="33"/>
                    </a:lnTo>
                    <a:lnTo>
                      <a:pt x="21" y="20"/>
                    </a:lnTo>
                    <a:lnTo>
                      <a:pt x="26" y="10"/>
                    </a:lnTo>
                    <a:lnTo>
                      <a:pt x="26" y="10"/>
                    </a:lnTo>
                    <a:lnTo>
                      <a:pt x="27" y="7"/>
                    </a:lnTo>
                    <a:lnTo>
                      <a:pt x="27" y="4"/>
                    </a:lnTo>
                    <a:lnTo>
                      <a:pt x="26" y="3"/>
                    </a:lnTo>
                    <a:lnTo>
                      <a:pt x="23" y="1"/>
                    </a:lnTo>
                    <a:lnTo>
                      <a:pt x="22" y="0"/>
                    </a:lnTo>
                    <a:lnTo>
                      <a:pt x="19" y="0"/>
                    </a:lnTo>
                    <a:lnTo>
                      <a:pt x="18"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78" name="Freeform 965"/>
              <p:cNvSpPr/>
              <p:nvPr/>
            </p:nvSpPr>
            <p:spPr>
              <a:xfrm>
                <a:off x="4821239" y="3176588"/>
                <a:ext cx="15875" cy="55563"/>
              </a:xfrm>
              <a:custGeom>
                <a:avLst/>
                <a:gdLst/>
                <a:ahLst/>
                <a:cxnLst>
                  <a:cxn ang="0">
                    <a:pos x="15363" y="5877"/>
                  </a:cxn>
                  <a:cxn ang="0">
                    <a:pos x="15363" y="5877"/>
                  </a:cxn>
                  <a:cxn ang="0">
                    <a:pos x="15875" y="4274"/>
                  </a:cxn>
                  <a:cxn ang="0">
                    <a:pos x="15875" y="3740"/>
                  </a:cxn>
                  <a:cxn ang="0">
                    <a:pos x="15363" y="1603"/>
                  </a:cxn>
                  <a:cxn ang="0">
                    <a:pos x="13827" y="534"/>
                  </a:cxn>
                  <a:cxn ang="0">
                    <a:pos x="13315" y="0"/>
                  </a:cxn>
                  <a:cxn ang="0">
                    <a:pos x="11778" y="534"/>
                  </a:cxn>
                  <a:cxn ang="0">
                    <a:pos x="11266" y="1603"/>
                  </a:cxn>
                  <a:cxn ang="0">
                    <a:pos x="11266" y="1603"/>
                  </a:cxn>
                  <a:cxn ang="0">
                    <a:pos x="8194" y="4808"/>
                  </a:cxn>
                  <a:cxn ang="0">
                    <a:pos x="6145" y="8014"/>
                  </a:cxn>
                  <a:cxn ang="0">
                    <a:pos x="2560" y="14959"/>
                  </a:cxn>
                  <a:cxn ang="0">
                    <a:pos x="1536" y="22973"/>
                  </a:cxn>
                  <a:cxn ang="0">
                    <a:pos x="512" y="32056"/>
                  </a:cxn>
                  <a:cxn ang="0">
                    <a:pos x="512" y="32056"/>
                  </a:cxn>
                  <a:cxn ang="0">
                    <a:pos x="0" y="37398"/>
                  </a:cxn>
                  <a:cxn ang="0">
                    <a:pos x="0" y="44344"/>
                  </a:cxn>
                  <a:cxn ang="0">
                    <a:pos x="512" y="47549"/>
                  </a:cxn>
                  <a:cxn ang="0">
                    <a:pos x="1536" y="50755"/>
                  </a:cxn>
                  <a:cxn ang="0">
                    <a:pos x="2560" y="52892"/>
                  </a:cxn>
                  <a:cxn ang="0">
                    <a:pos x="4609" y="55029"/>
                  </a:cxn>
                  <a:cxn ang="0">
                    <a:pos x="4609" y="55029"/>
                  </a:cxn>
                  <a:cxn ang="0">
                    <a:pos x="6145" y="55563"/>
                  </a:cxn>
                  <a:cxn ang="0">
                    <a:pos x="7681" y="55563"/>
                  </a:cxn>
                  <a:cxn ang="0">
                    <a:pos x="8194" y="55029"/>
                  </a:cxn>
                  <a:cxn ang="0">
                    <a:pos x="9218" y="54494"/>
                  </a:cxn>
                  <a:cxn ang="0">
                    <a:pos x="9730" y="52357"/>
                  </a:cxn>
                  <a:cxn ang="0">
                    <a:pos x="9218" y="50755"/>
                  </a:cxn>
                  <a:cxn ang="0">
                    <a:pos x="8194" y="49152"/>
                  </a:cxn>
                  <a:cxn ang="0">
                    <a:pos x="8194" y="49152"/>
                  </a:cxn>
                  <a:cxn ang="0">
                    <a:pos x="7169" y="47549"/>
                  </a:cxn>
                  <a:cxn ang="0">
                    <a:pos x="6145" y="46481"/>
                  </a:cxn>
                  <a:cxn ang="0">
                    <a:pos x="5633" y="41138"/>
                  </a:cxn>
                  <a:cxn ang="0">
                    <a:pos x="6145" y="36330"/>
                  </a:cxn>
                  <a:cxn ang="0">
                    <a:pos x="7169" y="32056"/>
                  </a:cxn>
                  <a:cxn ang="0">
                    <a:pos x="7169" y="32056"/>
                  </a:cxn>
                  <a:cxn ang="0">
                    <a:pos x="7681" y="24576"/>
                  </a:cxn>
                  <a:cxn ang="0">
                    <a:pos x="9218" y="18165"/>
                  </a:cxn>
                  <a:cxn ang="0">
                    <a:pos x="11266" y="11754"/>
                  </a:cxn>
                  <a:cxn ang="0">
                    <a:pos x="13315" y="8548"/>
                  </a:cxn>
                  <a:cxn ang="0">
                    <a:pos x="15363" y="5877"/>
                  </a:cxn>
                  <a:cxn ang="0">
                    <a:pos x="15363" y="5877"/>
                  </a:cxn>
                </a:cxnLst>
                <a:rect l="0" t="0" r="0" b="0"/>
                <a:pathLst>
                  <a:path w="31" h="104">
                    <a:moveTo>
                      <a:pt x="30" y="11"/>
                    </a:moveTo>
                    <a:lnTo>
                      <a:pt x="30" y="11"/>
                    </a:lnTo>
                    <a:lnTo>
                      <a:pt x="31" y="8"/>
                    </a:lnTo>
                    <a:lnTo>
                      <a:pt x="31" y="7"/>
                    </a:lnTo>
                    <a:lnTo>
                      <a:pt x="30" y="3"/>
                    </a:lnTo>
                    <a:lnTo>
                      <a:pt x="27" y="1"/>
                    </a:lnTo>
                    <a:lnTo>
                      <a:pt x="26" y="0"/>
                    </a:lnTo>
                    <a:lnTo>
                      <a:pt x="23" y="1"/>
                    </a:lnTo>
                    <a:lnTo>
                      <a:pt x="22" y="3"/>
                    </a:lnTo>
                    <a:lnTo>
                      <a:pt x="22" y="3"/>
                    </a:lnTo>
                    <a:lnTo>
                      <a:pt x="16" y="9"/>
                    </a:lnTo>
                    <a:lnTo>
                      <a:pt x="12" y="15"/>
                    </a:lnTo>
                    <a:lnTo>
                      <a:pt x="5" y="28"/>
                    </a:lnTo>
                    <a:lnTo>
                      <a:pt x="3" y="43"/>
                    </a:lnTo>
                    <a:lnTo>
                      <a:pt x="1" y="60"/>
                    </a:lnTo>
                    <a:lnTo>
                      <a:pt x="1" y="60"/>
                    </a:lnTo>
                    <a:lnTo>
                      <a:pt x="0" y="70"/>
                    </a:lnTo>
                    <a:lnTo>
                      <a:pt x="0" y="83"/>
                    </a:lnTo>
                    <a:lnTo>
                      <a:pt x="1" y="89"/>
                    </a:lnTo>
                    <a:lnTo>
                      <a:pt x="3" y="95"/>
                    </a:lnTo>
                    <a:lnTo>
                      <a:pt x="5" y="99"/>
                    </a:lnTo>
                    <a:lnTo>
                      <a:pt x="9" y="103"/>
                    </a:lnTo>
                    <a:lnTo>
                      <a:pt x="9" y="103"/>
                    </a:lnTo>
                    <a:lnTo>
                      <a:pt x="12" y="104"/>
                    </a:lnTo>
                    <a:lnTo>
                      <a:pt x="15" y="104"/>
                    </a:lnTo>
                    <a:lnTo>
                      <a:pt x="16" y="103"/>
                    </a:lnTo>
                    <a:lnTo>
                      <a:pt x="18" y="102"/>
                    </a:lnTo>
                    <a:lnTo>
                      <a:pt x="19" y="98"/>
                    </a:lnTo>
                    <a:lnTo>
                      <a:pt x="18" y="95"/>
                    </a:lnTo>
                    <a:lnTo>
                      <a:pt x="16" y="92"/>
                    </a:lnTo>
                    <a:lnTo>
                      <a:pt x="16" y="92"/>
                    </a:lnTo>
                    <a:lnTo>
                      <a:pt x="14" y="89"/>
                    </a:lnTo>
                    <a:lnTo>
                      <a:pt x="12" y="87"/>
                    </a:lnTo>
                    <a:lnTo>
                      <a:pt x="11" y="77"/>
                    </a:lnTo>
                    <a:lnTo>
                      <a:pt x="12" y="68"/>
                    </a:lnTo>
                    <a:lnTo>
                      <a:pt x="14" y="60"/>
                    </a:lnTo>
                    <a:lnTo>
                      <a:pt x="14" y="60"/>
                    </a:lnTo>
                    <a:lnTo>
                      <a:pt x="15" y="46"/>
                    </a:lnTo>
                    <a:lnTo>
                      <a:pt x="18" y="34"/>
                    </a:lnTo>
                    <a:lnTo>
                      <a:pt x="22" y="22"/>
                    </a:lnTo>
                    <a:lnTo>
                      <a:pt x="26" y="16"/>
                    </a:lnTo>
                    <a:lnTo>
                      <a:pt x="30" y="11"/>
                    </a:lnTo>
                    <a:lnTo>
                      <a:pt x="30" y="1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79" name="Freeform 966"/>
              <p:cNvSpPr/>
              <p:nvPr/>
            </p:nvSpPr>
            <p:spPr>
              <a:xfrm>
                <a:off x="4852989" y="3184526"/>
                <a:ext cx="14288" cy="57150"/>
              </a:xfrm>
              <a:custGeom>
                <a:avLst/>
                <a:gdLst/>
                <a:ahLst/>
                <a:cxnLst>
                  <a:cxn ang="0">
                    <a:pos x="7694" y="2622"/>
                  </a:cxn>
                  <a:cxn ang="0">
                    <a:pos x="7694" y="2622"/>
                  </a:cxn>
                  <a:cxn ang="0">
                    <a:pos x="3847" y="15205"/>
                  </a:cxn>
                  <a:cxn ang="0">
                    <a:pos x="1649" y="21497"/>
                  </a:cxn>
                  <a:cxn ang="0">
                    <a:pos x="550" y="28837"/>
                  </a:cxn>
                  <a:cxn ang="0">
                    <a:pos x="0" y="35129"/>
                  </a:cxn>
                  <a:cxn ang="0">
                    <a:pos x="550" y="41945"/>
                  </a:cxn>
                  <a:cxn ang="0">
                    <a:pos x="1649" y="48761"/>
                  </a:cxn>
                  <a:cxn ang="0">
                    <a:pos x="3847" y="55053"/>
                  </a:cxn>
                  <a:cxn ang="0">
                    <a:pos x="3847" y="55053"/>
                  </a:cxn>
                  <a:cxn ang="0">
                    <a:pos x="4396" y="56626"/>
                  </a:cxn>
                  <a:cxn ang="0">
                    <a:pos x="6045" y="57150"/>
                  </a:cxn>
                  <a:cxn ang="0">
                    <a:pos x="8243" y="57150"/>
                  </a:cxn>
                  <a:cxn ang="0">
                    <a:pos x="9892" y="56626"/>
                  </a:cxn>
                  <a:cxn ang="0">
                    <a:pos x="10441" y="55577"/>
                  </a:cxn>
                  <a:cxn ang="0">
                    <a:pos x="10441" y="54528"/>
                  </a:cxn>
                  <a:cxn ang="0">
                    <a:pos x="10441" y="53480"/>
                  </a:cxn>
                  <a:cxn ang="0">
                    <a:pos x="10441" y="53480"/>
                  </a:cxn>
                  <a:cxn ang="0">
                    <a:pos x="8243" y="47188"/>
                  </a:cxn>
                  <a:cxn ang="0">
                    <a:pos x="7694" y="40896"/>
                  </a:cxn>
                  <a:cxn ang="0">
                    <a:pos x="6594" y="35129"/>
                  </a:cxn>
                  <a:cxn ang="0">
                    <a:pos x="7694" y="28837"/>
                  </a:cxn>
                  <a:cxn ang="0">
                    <a:pos x="8243" y="22021"/>
                  </a:cxn>
                  <a:cxn ang="0">
                    <a:pos x="9892" y="15729"/>
                  </a:cxn>
                  <a:cxn ang="0">
                    <a:pos x="13189" y="3670"/>
                  </a:cxn>
                  <a:cxn ang="0">
                    <a:pos x="13189" y="3670"/>
                  </a:cxn>
                  <a:cxn ang="0">
                    <a:pos x="14288" y="2622"/>
                  </a:cxn>
                  <a:cxn ang="0">
                    <a:pos x="13189" y="1573"/>
                  </a:cxn>
                  <a:cxn ang="0">
                    <a:pos x="12639" y="1049"/>
                  </a:cxn>
                  <a:cxn ang="0">
                    <a:pos x="10991" y="0"/>
                  </a:cxn>
                  <a:cxn ang="0">
                    <a:pos x="8793" y="0"/>
                  </a:cxn>
                  <a:cxn ang="0">
                    <a:pos x="8243" y="1049"/>
                  </a:cxn>
                  <a:cxn ang="0">
                    <a:pos x="7694" y="2622"/>
                  </a:cxn>
                  <a:cxn ang="0">
                    <a:pos x="7694" y="2622"/>
                  </a:cxn>
                </a:cxnLst>
                <a:rect l="0" t="0" r="0" b="0"/>
                <a:pathLst>
                  <a:path w="26" h="109">
                    <a:moveTo>
                      <a:pt x="14" y="5"/>
                    </a:moveTo>
                    <a:lnTo>
                      <a:pt x="14" y="5"/>
                    </a:lnTo>
                    <a:lnTo>
                      <a:pt x="7" y="29"/>
                    </a:lnTo>
                    <a:lnTo>
                      <a:pt x="3" y="41"/>
                    </a:lnTo>
                    <a:lnTo>
                      <a:pt x="1" y="55"/>
                    </a:lnTo>
                    <a:lnTo>
                      <a:pt x="0" y="67"/>
                    </a:lnTo>
                    <a:lnTo>
                      <a:pt x="1" y="80"/>
                    </a:lnTo>
                    <a:lnTo>
                      <a:pt x="3" y="93"/>
                    </a:lnTo>
                    <a:lnTo>
                      <a:pt x="7" y="105"/>
                    </a:lnTo>
                    <a:lnTo>
                      <a:pt x="7" y="105"/>
                    </a:lnTo>
                    <a:lnTo>
                      <a:pt x="8" y="108"/>
                    </a:lnTo>
                    <a:lnTo>
                      <a:pt x="11" y="109"/>
                    </a:lnTo>
                    <a:lnTo>
                      <a:pt x="15" y="109"/>
                    </a:lnTo>
                    <a:lnTo>
                      <a:pt x="18" y="108"/>
                    </a:lnTo>
                    <a:lnTo>
                      <a:pt x="19" y="106"/>
                    </a:lnTo>
                    <a:lnTo>
                      <a:pt x="19" y="104"/>
                    </a:lnTo>
                    <a:lnTo>
                      <a:pt x="19" y="102"/>
                    </a:lnTo>
                    <a:lnTo>
                      <a:pt x="19" y="102"/>
                    </a:lnTo>
                    <a:lnTo>
                      <a:pt x="15" y="90"/>
                    </a:lnTo>
                    <a:lnTo>
                      <a:pt x="14" y="78"/>
                    </a:lnTo>
                    <a:lnTo>
                      <a:pt x="12" y="67"/>
                    </a:lnTo>
                    <a:lnTo>
                      <a:pt x="14" y="55"/>
                    </a:lnTo>
                    <a:lnTo>
                      <a:pt x="15" y="42"/>
                    </a:lnTo>
                    <a:lnTo>
                      <a:pt x="18" y="30"/>
                    </a:lnTo>
                    <a:lnTo>
                      <a:pt x="24" y="7"/>
                    </a:lnTo>
                    <a:lnTo>
                      <a:pt x="24" y="7"/>
                    </a:lnTo>
                    <a:lnTo>
                      <a:pt x="26" y="5"/>
                    </a:lnTo>
                    <a:lnTo>
                      <a:pt x="24" y="3"/>
                    </a:lnTo>
                    <a:lnTo>
                      <a:pt x="23" y="2"/>
                    </a:lnTo>
                    <a:lnTo>
                      <a:pt x="20" y="0"/>
                    </a:lnTo>
                    <a:lnTo>
                      <a:pt x="16" y="0"/>
                    </a:lnTo>
                    <a:lnTo>
                      <a:pt x="15" y="2"/>
                    </a:lnTo>
                    <a:lnTo>
                      <a:pt x="14" y="5"/>
                    </a:lnTo>
                    <a:lnTo>
                      <a:pt x="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80" name="Freeform 967"/>
              <p:cNvSpPr/>
              <p:nvPr/>
            </p:nvSpPr>
            <p:spPr>
              <a:xfrm>
                <a:off x="4878389" y="3195638"/>
                <a:ext cx="11113" cy="52388"/>
              </a:xfrm>
              <a:custGeom>
                <a:avLst/>
                <a:gdLst/>
                <a:ahLst/>
                <a:cxnLst>
                  <a:cxn ang="0">
                    <a:pos x="4679" y="2673"/>
                  </a:cxn>
                  <a:cxn ang="0">
                    <a:pos x="4679" y="2673"/>
                  </a:cxn>
                  <a:cxn ang="0">
                    <a:pos x="2340" y="7484"/>
                  </a:cxn>
                  <a:cxn ang="0">
                    <a:pos x="585" y="13364"/>
                  </a:cxn>
                  <a:cxn ang="0">
                    <a:pos x="0" y="19779"/>
                  </a:cxn>
                  <a:cxn ang="0">
                    <a:pos x="0" y="25659"/>
                  </a:cxn>
                  <a:cxn ang="0">
                    <a:pos x="0" y="37420"/>
                  </a:cxn>
                  <a:cxn ang="0">
                    <a:pos x="585" y="49715"/>
                  </a:cxn>
                  <a:cxn ang="0">
                    <a:pos x="585" y="49715"/>
                  </a:cxn>
                  <a:cxn ang="0">
                    <a:pos x="585" y="50784"/>
                  </a:cxn>
                  <a:cxn ang="0">
                    <a:pos x="1755" y="51853"/>
                  </a:cxn>
                  <a:cxn ang="0">
                    <a:pos x="2340" y="52388"/>
                  </a:cxn>
                  <a:cxn ang="0">
                    <a:pos x="4094" y="52388"/>
                  </a:cxn>
                  <a:cxn ang="0">
                    <a:pos x="5264" y="52388"/>
                  </a:cxn>
                  <a:cxn ang="0">
                    <a:pos x="6434" y="51853"/>
                  </a:cxn>
                  <a:cxn ang="0">
                    <a:pos x="7019" y="50784"/>
                  </a:cxn>
                  <a:cxn ang="0">
                    <a:pos x="7604" y="49715"/>
                  </a:cxn>
                  <a:cxn ang="0">
                    <a:pos x="7604" y="49715"/>
                  </a:cxn>
                  <a:cxn ang="0">
                    <a:pos x="6434" y="27263"/>
                  </a:cxn>
                  <a:cxn ang="0">
                    <a:pos x="6434" y="21383"/>
                  </a:cxn>
                  <a:cxn ang="0">
                    <a:pos x="7019" y="16037"/>
                  </a:cxn>
                  <a:cxn ang="0">
                    <a:pos x="8773" y="10157"/>
                  </a:cxn>
                  <a:cxn ang="0">
                    <a:pos x="10528" y="5346"/>
                  </a:cxn>
                  <a:cxn ang="0">
                    <a:pos x="10528" y="5346"/>
                  </a:cxn>
                  <a:cxn ang="0">
                    <a:pos x="11113" y="3742"/>
                  </a:cxn>
                  <a:cxn ang="0">
                    <a:pos x="11113" y="3207"/>
                  </a:cxn>
                  <a:cxn ang="0">
                    <a:pos x="8773" y="1069"/>
                  </a:cxn>
                  <a:cxn ang="0">
                    <a:pos x="7604" y="0"/>
                  </a:cxn>
                  <a:cxn ang="0">
                    <a:pos x="6434" y="0"/>
                  </a:cxn>
                  <a:cxn ang="0">
                    <a:pos x="5264" y="1069"/>
                  </a:cxn>
                  <a:cxn ang="0">
                    <a:pos x="4679" y="2673"/>
                  </a:cxn>
                  <a:cxn ang="0">
                    <a:pos x="4679" y="2673"/>
                  </a:cxn>
                </a:cxnLst>
                <a:rect l="0" t="0" r="0" b="0"/>
                <a:pathLst>
                  <a:path w="19" h="98">
                    <a:moveTo>
                      <a:pt x="8" y="5"/>
                    </a:moveTo>
                    <a:lnTo>
                      <a:pt x="8" y="5"/>
                    </a:lnTo>
                    <a:lnTo>
                      <a:pt x="4" y="14"/>
                    </a:lnTo>
                    <a:lnTo>
                      <a:pt x="1" y="25"/>
                    </a:lnTo>
                    <a:lnTo>
                      <a:pt x="0" y="37"/>
                    </a:lnTo>
                    <a:lnTo>
                      <a:pt x="0" y="48"/>
                    </a:lnTo>
                    <a:lnTo>
                      <a:pt x="0" y="70"/>
                    </a:lnTo>
                    <a:lnTo>
                      <a:pt x="1" y="93"/>
                    </a:lnTo>
                    <a:lnTo>
                      <a:pt x="1" y="93"/>
                    </a:lnTo>
                    <a:lnTo>
                      <a:pt x="1" y="95"/>
                    </a:lnTo>
                    <a:lnTo>
                      <a:pt x="3" y="97"/>
                    </a:lnTo>
                    <a:lnTo>
                      <a:pt x="4" y="98"/>
                    </a:lnTo>
                    <a:lnTo>
                      <a:pt x="7" y="98"/>
                    </a:lnTo>
                    <a:lnTo>
                      <a:pt x="9" y="98"/>
                    </a:lnTo>
                    <a:lnTo>
                      <a:pt x="11" y="97"/>
                    </a:lnTo>
                    <a:lnTo>
                      <a:pt x="12" y="95"/>
                    </a:lnTo>
                    <a:lnTo>
                      <a:pt x="13" y="93"/>
                    </a:lnTo>
                    <a:lnTo>
                      <a:pt x="13" y="93"/>
                    </a:lnTo>
                    <a:lnTo>
                      <a:pt x="11" y="51"/>
                    </a:lnTo>
                    <a:lnTo>
                      <a:pt x="11" y="40"/>
                    </a:lnTo>
                    <a:lnTo>
                      <a:pt x="12" y="30"/>
                    </a:lnTo>
                    <a:lnTo>
                      <a:pt x="15" y="19"/>
                    </a:lnTo>
                    <a:lnTo>
                      <a:pt x="18" y="10"/>
                    </a:lnTo>
                    <a:lnTo>
                      <a:pt x="18" y="10"/>
                    </a:lnTo>
                    <a:lnTo>
                      <a:pt x="19" y="7"/>
                    </a:lnTo>
                    <a:lnTo>
                      <a:pt x="19" y="6"/>
                    </a:lnTo>
                    <a:lnTo>
                      <a:pt x="15" y="2"/>
                    </a:lnTo>
                    <a:lnTo>
                      <a:pt x="13" y="0"/>
                    </a:lnTo>
                    <a:lnTo>
                      <a:pt x="11" y="0"/>
                    </a:lnTo>
                    <a:lnTo>
                      <a:pt x="9" y="2"/>
                    </a:lnTo>
                    <a:lnTo>
                      <a:pt x="8" y="5"/>
                    </a:lnTo>
                    <a:lnTo>
                      <a:pt x="8"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81" name="Freeform 968"/>
              <p:cNvSpPr/>
              <p:nvPr/>
            </p:nvSpPr>
            <p:spPr>
              <a:xfrm>
                <a:off x="4900614" y="3209926"/>
                <a:ext cx="14288" cy="50800"/>
              </a:xfrm>
              <a:custGeom>
                <a:avLst/>
                <a:gdLst/>
                <a:ahLst/>
                <a:cxnLst>
                  <a:cxn ang="0">
                    <a:pos x="8467" y="1555"/>
                  </a:cxn>
                  <a:cxn ang="0">
                    <a:pos x="8467" y="1555"/>
                  </a:cxn>
                  <a:cxn ang="0">
                    <a:pos x="4763" y="6220"/>
                  </a:cxn>
                  <a:cxn ang="0">
                    <a:pos x="2646" y="11922"/>
                  </a:cxn>
                  <a:cxn ang="0">
                    <a:pos x="529" y="18143"/>
                  </a:cxn>
                  <a:cxn ang="0">
                    <a:pos x="0" y="24363"/>
                  </a:cxn>
                  <a:cxn ang="0">
                    <a:pos x="0" y="31102"/>
                  </a:cxn>
                  <a:cxn ang="0">
                    <a:pos x="529" y="37841"/>
                  </a:cxn>
                  <a:cxn ang="0">
                    <a:pos x="2117" y="43543"/>
                  </a:cxn>
                  <a:cxn ang="0">
                    <a:pos x="4763" y="49245"/>
                  </a:cxn>
                  <a:cxn ang="0">
                    <a:pos x="4763" y="49245"/>
                  </a:cxn>
                  <a:cxn ang="0">
                    <a:pos x="5292" y="49763"/>
                  </a:cxn>
                  <a:cxn ang="0">
                    <a:pos x="6879" y="50800"/>
                  </a:cxn>
                  <a:cxn ang="0">
                    <a:pos x="8467" y="50800"/>
                  </a:cxn>
                  <a:cxn ang="0">
                    <a:pos x="8996" y="49763"/>
                  </a:cxn>
                  <a:cxn ang="0">
                    <a:pos x="10055" y="49245"/>
                  </a:cxn>
                  <a:cxn ang="0">
                    <a:pos x="10584" y="48727"/>
                  </a:cxn>
                  <a:cxn ang="0">
                    <a:pos x="10584" y="47171"/>
                  </a:cxn>
                  <a:cxn ang="0">
                    <a:pos x="10584" y="45616"/>
                  </a:cxn>
                  <a:cxn ang="0">
                    <a:pos x="10584" y="45616"/>
                  </a:cxn>
                  <a:cxn ang="0">
                    <a:pos x="8467" y="41469"/>
                  </a:cxn>
                  <a:cxn ang="0">
                    <a:pos x="6879" y="36286"/>
                  </a:cxn>
                  <a:cxn ang="0">
                    <a:pos x="6350" y="31102"/>
                  </a:cxn>
                  <a:cxn ang="0">
                    <a:pos x="6350" y="25400"/>
                  </a:cxn>
                  <a:cxn ang="0">
                    <a:pos x="6879" y="19698"/>
                  </a:cxn>
                  <a:cxn ang="0">
                    <a:pos x="8467" y="14514"/>
                  </a:cxn>
                  <a:cxn ang="0">
                    <a:pos x="10584" y="9849"/>
                  </a:cxn>
                  <a:cxn ang="0">
                    <a:pos x="13230" y="5702"/>
                  </a:cxn>
                  <a:cxn ang="0">
                    <a:pos x="13230" y="5702"/>
                  </a:cxn>
                  <a:cxn ang="0">
                    <a:pos x="14288" y="4147"/>
                  </a:cxn>
                  <a:cxn ang="0">
                    <a:pos x="14288" y="3629"/>
                  </a:cxn>
                  <a:cxn ang="0">
                    <a:pos x="12700" y="1555"/>
                  </a:cxn>
                  <a:cxn ang="0">
                    <a:pos x="12171" y="518"/>
                  </a:cxn>
                  <a:cxn ang="0">
                    <a:pos x="10584" y="0"/>
                  </a:cxn>
                  <a:cxn ang="0">
                    <a:pos x="10055" y="518"/>
                  </a:cxn>
                  <a:cxn ang="0">
                    <a:pos x="8467" y="1555"/>
                  </a:cxn>
                  <a:cxn ang="0">
                    <a:pos x="8467" y="1555"/>
                  </a:cxn>
                </a:cxnLst>
                <a:rect l="0" t="0" r="0" b="0"/>
                <a:pathLst>
                  <a:path w="27" h="98">
                    <a:moveTo>
                      <a:pt x="16" y="3"/>
                    </a:moveTo>
                    <a:lnTo>
                      <a:pt x="16" y="3"/>
                    </a:lnTo>
                    <a:lnTo>
                      <a:pt x="9" y="12"/>
                    </a:lnTo>
                    <a:lnTo>
                      <a:pt x="5" y="23"/>
                    </a:lnTo>
                    <a:lnTo>
                      <a:pt x="1" y="35"/>
                    </a:lnTo>
                    <a:lnTo>
                      <a:pt x="0" y="47"/>
                    </a:lnTo>
                    <a:lnTo>
                      <a:pt x="0" y="60"/>
                    </a:lnTo>
                    <a:lnTo>
                      <a:pt x="1" y="73"/>
                    </a:lnTo>
                    <a:lnTo>
                      <a:pt x="4" y="84"/>
                    </a:lnTo>
                    <a:lnTo>
                      <a:pt x="9" y="95"/>
                    </a:lnTo>
                    <a:lnTo>
                      <a:pt x="9" y="95"/>
                    </a:lnTo>
                    <a:lnTo>
                      <a:pt x="10" y="96"/>
                    </a:lnTo>
                    <a:lnTo>
                      <a:pt x="13" y="98"/>
                    </a:lnTo>
                    <a:lnTo>
                      <a:pt x="16" y="98"/>
                    </a:lnTo>
                    <a:lnTo>
                      <a:pt x="17" y="96"/>
                    </a:lnTo>
                    <a:lnTo>
                      <a:pt x="19" y="95"/>
                    </a:lnTo>
                    <a:lnTo>
                      <a:pt x="20" y="94"/>
                    </a:lnTo>
                    <a:lnTo>
                      <a:pt x="20" y="91"/>
                    </a:lnTo>
                    <a:lnTo>
                      <a:pt x="20" y="88"/>
                    </a:lnTo>
                    <a:lnTo>
                      <a:pt x="20" y="88"/>
                    </a:lnTo>
                    <a:lnTo>
                      <a:pt x="16" y="80"/>
                    </a:lnTo>
                    <a:lnTo>
                      <a:pt x="13" y="70"/>
                    </a:lnTo>
                    <a:lnTo>
                      <a:pt x="12" y="60"/>
                    </a:lnTo>
                    <a:lnTo>
                      <a:pt x="12" y="49"/>
                    </a:lnTo>
                    <a:lnTo>
                      <a:pt x="13" y="38"/>
                    </a:lnTo>
                    <a:lnTo>
                      <a:pt x="16" y="28"/>
                    </a:lnTo>
                    <a:lnTo>
                      <a:pt x="20" y="19"/>
                    </a:lnTo>
                    <a:lnTo>
                      <a:pt x="25" y="11"/>
                    </a:lnTo>
                    <a:lnTo>
                      <a:pt x="25" y="11"/>
                    </a:lnTo>
                    <a:lnTo>
                      <a:pt x="27" y="8"/>
                    </a:lnTo>
                    <a:lnTo>
                      <a:pt x="27" y="7"/>
                    </a:lnTo>
                    <a:lnTo>
                      <a:pt x="24" y="3"/>
                    </a:lnTo>
                    <a:lnTo>
                      <a:pt x="23" y="1"/>
                    </a:lnTo>
                    <a:lnTo>
                      <a:pt x="20" y="0"/>
                    </a:lnTo>
                    <a:lnTo>
                      <a:pt x="19"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82" name="Freeform 969"/>
              <p:cNvSpPr/>
              <p:nvPr/>
            </p:nvSpPr>
            <p:spPr>
              <a:xfrm>
                <a:off x="4924427" y="3225801"/>
                <a:ext cx="15875" cy="31750"/>
              </a:xfrm>
              <a:custGeom>
                <a:avLst/>
                <a:gdLst/>
                <a:ahLst/>
                <a:cxnLst>
                  <a:cxn ang="0">
                    <a:pos x="14883" y="26025"/>
                  </a:cxn>
                  <a:cxn ang="0">
                    <a:pos x="14883" y="26025"/>
                  </a:cxn>
                  <a:cxn ang="0">
                    <a:pos x="10914" y="21340"/>
                  </a:cxn>
                  <a:cxn ang="0">
                    <a:pos x="8434" y="15615"/>
                  </a:cxn>
                  <a:cxn ang="0">
                    <a:pos x="6945" y="9889"/>
                  </a:cxn>
                  <a:cxn ang="0">
                    <a:pos x="6449" y="3123"/>
                  </a:cxn>
                  <a:cxn ang="0">
                    <a:pos x="6449" y="3123"/>
                  </a:cxn>
                  <a:cxn ang="0">
                    <a:pos x="6449" y="1561"/>
                  </a:cxn>
                  <a:cxn ang="0">
                    <a:pos x="5457" y="520"/>
                  </a:cxn>
                  <a:cxn ang="0">
                    <a:pos x="3969" y="0"/>
                  </a:cxn>
                  <a:cxn ang="0">
                    <a:pos x="3473" y="0"/>
                  </a:cxn>
                  <a:cxn ang="0">
                    <a:pos x="1984" y="0"/>
                  </a:cxn>
                  <a:cxn ang="0">
                    <a:pos x="1488" y="520"/>
                  </a:cxn>
                  <a:cxn ang="0">
                    <a:pos x="992" y="1561"/>
                  </a:cxn>
                  <a:cxn ang="0">
                    <a:pos x="0" y="3123"/>
                  </a:cxn>
                  <a:cxn ang="0">
                    <a:pos x="0" y="3123"/>
                  </a:cxn>
                  <a:cxn ang="0">
                    <a:pos x="992" y="10410"/>
                  </a:cxn>
                  <a:cxn ang="0">
                    <a:pos x="2977" y="17697"/>
                  </a:cxn>
                  <a:cxn ang="0">
                    <a:pos x="5457" y="24984"/>
                  </a:cxn>
                  <a:cxn ang="0">
                    <a:pos x="10418" y="30189"/>
                  </a:cxn>
                  <a:cxn ang="0">
                    <a:pos x="10418" y="30189"/>
                  </a:cxn>
                  <a:cxn ang="0">
                    <a:pos x="11410" y="31230"/>
                  </a:cxn>
                  <a:cxn ang="0">
                    <a:pos x="12402" y="31750"/>
                  </a:cxn>
                  <a:cxn ang="0">
                    <a:pos x="13395" y="31230"/>
                  </a:cxn>
                  <a:cxn ang="0">
                    <a:pos x="14387" y="30189"/>
                  </a:cxn>
                  <a:cxn ang="0">
                    <a:pos x="14883" y="29668"/>
                  </a:cxn>
                  <a:cxn ang="0">
                    <a:pos x="15875" y="28107"/>
                  </a:cxn>
                  <a:cxn ang="0">
                    <a:pos x="15875" y="27586"/>
                  </a:cxn>
                  <a:cxn ang="0">
                    <a:pos x="14883" y="26025"/>
                  </a:cxn>
                  <a:cxn ang="0">
                    <a:pos x="14883" y="26025"/>
                  </a:cxn>
                </a:cxnLst>
                <a:rect l="0" t="0" r="0" b="0"/>
                <a:pathLst>
                  <a:path w="32" h="61">
                    <a:moveTo>
                      <a:pt x="30" y="50"/>
                    </a:moveTo>
                    <a:lnTo>
                      <a:pt x="30" y="50"/>
                    </a:lnTo>
                    <a:lnTo>
                      <a:pt x="22" y="41"/>
                    </a:lnTo>
                    <a:lnTo>
                      <a:pt x="17" y="30"/>
                    </a:lnTo>
                    <a:lnTo>
                      <a:pt x="14" y="19"/>
                    </a:lnTo>
                    <a:lnTo>
                      <a:pt x="13" y="6"/>
                    </a:lnTo>
                    <a:lnTo>
                      <a:pt x="13" y="6"/>
                    </a:lnTo>
                    <a:lnTo>
                      <a:pt x="13" y="3"/>
                    </a:lnTo>
                    <a:lnTo>
                      <a:pt x="11" y="1"/>
                    </a:lnTo>
                    <a:lnTo>
                      <a:pt x="8" y="0"/>
                    </a:lnTo>
                    <a:lnTo>
                      <a:pt x="7" y="0"/>
                    </a:lnTo>
                    <a:lnTo>
                      <a:pt x="4" y="0"/>
                    </a:lnTo>
                    <a:lnTo>
                      <a:pt x="3" y="1"/>
                    </a:lnTo>
                    <a:lnTo>
                      <a:pt x="2" y="3"/>
                    </a:lnTo>
                    <a:lnTo>
                      <a:pt x="0" y="6"/>
                    </a:lnTo>
                    <a:lnTo>
                      <a:pt x="0" y="6"/>
                    </a:lnTo>
                    <a:lnTo>
                      <a:pt x="2" y="20"/>
                    </a:lnTo>
                    <a:lnTo>
                      <a:pt x="6" y="34"/>
                    </a:lnTo>
                    <a:lnTo>
                      <a:pt x="11" y="48"/>
                    </a:lnTo>
                    <a:lnTo>
                      <a:pt x="21" y="58"/>
                    </a:lnTo>
                    <a:lnTo>
                      <a:pt x="21" y="58"/>
                    </a:lnTo>
                    <a:lnTo>
                      <a:pt x="23" y="60"/>
                    </a:lnTo>
                    <a:lnTo>
                      <a:pt x="25" y="61"/>
                    </a:lnTo>
                    <a:lnTo>
                      <a:pt x="27" y="60"/>
                    </a:lnTo>
                    <a:lnTo>
                      <a:pt x="29" y="58"/>
                    </a:lnTo>
                    <a:lnTo>
                      <a:pt x="30" y="57"/>
                    </a:lnTo>
                    <a:lnTo>
                      <a:pt x="32" y="54"/>
                    </a:lnTo>
                    <a:lnTo>
                      <a:pt x="32" y="53"/>
                    </a:lnTo>
                    <a:lnTo>
                      <a:pt x="30" y="50"/>
                    </a:lnTo>
                    <a:lnTo>
                      <a:pt x="30"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83" name="Freeform 970"/>
              <p:cNvSpPr/>
              <p:nvPr/>
            </p:nvSpPr>
            <p:spPr>
              <a:xfrm>
                <a:off x="5556252" y="3209926"/>
                <a:ext cx="15875" cy="53975"/>
              </a:xfrm>
              <a:custGeom>
                <a:avLst/>
                <a:gdLst/>
                <a:ahLst/>
                <a:cxnLst>
                  <a:cxn ang="0">
                    <a:pos x="15875" y="3175"/>
                  </a:cxn>
                  <a:cxn ang="0">
                    <a:pos x="15875" y="3175"/>
                  </a:cxn>
                  <a:cxn ang="0">
                    <a:pos x="15363" y="1588"/>
                  </a:cxn>
                  <a:cxn ang="0">
                    <a:pos x="14851" y="1058"/>
                  </a:cxn>
                  <a:cxn ang="0">
                    <a:pos x="13827" y="0"/>
                  </a:cxn>
                  <a:cxn ang="0">
                    <a:pos x="12802" y="0"/>
                  </a:cxn>
                  <a:cxn ang="0">
                    <a:pos x="11778" y="0"/>
                  </a:cxn>
                  <a:cxn ang="0">
                    <a:pos x="10754" y="1058"/>
                  </a:cxn>
                  <a:cxn ang="0">
                    <a:pos x="9730" y="1588"/>
                  </a:cxn>
                  <a:cxn ang="0">
                    <a:pos x="9730" y="3175"/>
                  </a:cxn>
                  <a:cxn ang="0">
                    <a:pos x="9730" y="3175"/>
                  </a:cxn>
                  <a:cxn ang="0">
                    <a:pos x="9730" y="17992"/>
                  </a:cxn>
                  <a:cxn ang="0">
                    <a:pos x="9218" y="25400"/>
                  </a:cxn>
                  <a:cxn ang="0">
                    <a:pos x="7681" y="32279"/>
                  </a:cxn>
                  <a:cxn ang="0">
                    <a:pos x="7681" y="32279"/>
                  </a:cxn>
                  <a:cxn ang="0">
                    <a:pos x="6145" y="36513"/>
                  </a:cxn>
                  <a:cxn ang="0">
                    <a:pos x="4097" y="41804"/>
                  </a:cxn>
                  <a:cxn ang="0">
                    <a:pos x="0" y="50271"/>
                  </a:cxn>
                  <a:cxn ang="0">
                    <a:pos x="0" y="50271"/>
                  </a:cxn>
                  <a:cxn ang="0">
                    <a:pos x="0" y="51858"/>
                  </a:cxn>
                  <a:cxn ang="0">
                    <a:pos x="1024" y="52387"/>
                  </a:cxn>
                  <a:cxn ang="0">
                    <a:pos x="1536" y="53975"/>
                  </a:cxn>
                  <a:cxn ang="0">
                    <a:pos x="2048" y="53975"/>
                  </a:cxn>
                  <a:cxn ang="0">
                    <a:pos x="5121" y="53975"/>
                  </a:cxn>
                  <a:cxn ang="0">
                    <a:pos x="5633" y="53446"/>
                  </a:cxn>
                  <a:cxn ang="0">
                    <a:pos x="6145" y="51858"/>
                  </a:cxn>
                  <a:cxn ang="0">
                    <a:pos x="6145" y="51858"/>
                  </a:cxn>
                  <a:cxn ang="0">
                    <a:pos x="10754" y="41804"/>
                  </a:cxn>
                  <a:cxn ang="0">
                    <a:pos x="12802" y="36513"/>
                  </a:cxn>
                  <a:cxn ang="0">
                    <a:pos x="14851" y="31750"/>
                  </a:cxn>
                  <a:cxn ang="0">
                    <a:pos x="14851" y="31750"/>
                  </a:cxn>
                  <a:cxn ang="0">
                    <a:pos x="15875" y="24342"/>
                  </a:cxn>
                  <a:cxn ang="0">
                    <a:pos x="15875" y="17463"/>
                  </a:cxn>
                  <a:cxn ang="0">
                    <a:pos x="15875" y="3175"/>
                  </a:cxn>
                  <a:cxn ang="0">
                    <a:pos x="15875" y="3175"/>
                  </a:cxn>
                </a:cxnLst>
                <a:rect l="0" t="0" r="0" b="0"/>
                <a:pathLst>
                  <a:path w="31" h="102">
                    <a:moveTo>
                      <a:pt x="31" y="6"/>
                    </a:moveTo>
                    <a:lnTo>
                      <a:pt x="31" y="6"/>
                    </a:lnTo>
                    <a:lnTo>
                      <a:pt x="30" y="3"/>
                    </a:lnTo>
                    <a:lnTo>
                      <a:pt x="29" y="2"/>
                    </a:lnTo>
                    <a:lnTo>
                      <a:pt x="27" y="0"/>
                    </a:lnTo>
                    <a:lnTo>
                      <a:pt x="25" y="0"/>
                    </a:lnTo>
                    <a:lnTo>
                      <a:pt x="23" y="0"/>
                    </a:lnTo>
                    <a:lnTo>
                      <a:pt x="21" y="2"/>
                    </a:lnTo>
                    <a:lnTo>
                      <a:pt x="19" y="3"/>
                    </a:lnTo>
                    <a:lnTo>
                      <a:pt x="19" y="6"/>
                    </a:lnTo>
                    <a:lnTo>
                      <a:pt x="19" y="6"/>
                    </a:lnTo>
                    <a:lnTo>
                      <a:pt x="19" y="34"/>
                    </a:lnTo>
                    <a:lnTo>
                      <a:pt x="18" y="48"/>
                    </a:lnTo>
                    <a:lnTo>
                      <a:pt x="15" y="61"/>
                    </a:lnTo>
                    <a:lnTo>
                      <a:pt x="15" y="61"/>
                    </a:lnTo>
                    <a:lnTo>
                      <a:pt x="12" y="69"/>
                    </a:lnTo>
                    <a:lnTo>
                      <a:pt x="8" y="79"/>
                    </a:lnTo>
                    <a:lnTo>
                      <a:pt x="0" y="95"/>
                    </a:lnTo>
                    <a:lnTo>
                      <a:pt x="0" y="95"/>
                    </a:lnTo>
                    <a:lnTo>
                      <a:pt x="0" y="98"/>
                    </a:lnTo>
                    <a:lnTo>
                      <a:pt x="2" y="99"/>
                    </a:lnTo>
                    <a:lnTo>
                      <a:pt x="3" y="102"/>
                    </a:lnTo>
                    <a:lnTo>
                      <a:pt x="4" y="102"/>
                    </a:lnTo>
                    <a:lnTo>
                      <a:pt x="10" y="102"/>
                    </a:lnTo>
                    <a:lnTo>
                      <a:pt x="11" y="101"/>
                    </a:lnTo>
                    <a:lnTo>
                      <a:pt x="12" y="98"/>
                    </a:lnTo>
                    <a:lnTo>
                      <a:pt x="12" y="98"/>
                    </a:lnTo>
                    <a:lnTo>
                      <a:pt x="21" y="79"/>
                    </a:lnTo>
                    <a:lnTo>
                      <a:pt x="25" y="69"/>
                    </a:lnTo>
                    <a:lnTo>
                      <a:pt x="29" y="60"/>
                    </a:lnTo>
                    <a:lnTo>
                      <a:pt x="29" y="60"/>
                    </a:lnTo>
                    <a:lnTo>
                      <a:pt x="31" y="46"/>
                    </a:lnTo>
                    <a:lnTo>
                      <a:pt x="31" y="33"/>
                    </a:lnTo>
                    <a:lnTo>
                      <a:pt x="31" y="6"/>
                    </a:lnTo>
                    <a:lnTo>
                      <a:pt x="3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84" name="Freeform 971"/>
              <p:cNvSpPr/>
              <p:nvPr/>
            </p:nvSpPr>
            <p:spPr>
              <a:xfrm>
                <a:off x="5594352" y="3203576"/>
                <a:ext cx="14288" cy="44450"/>
              </a:xfrm>
              <a:custGeom>
                <a:avLst/>
                <a:gdLst/>
                <a:ahLst/>
                <a:cxnLst>
                  <a:cxn ang="0">
                    <a:pos x="13716" y="2646"/>
                  </a:cxn>
                  <a:cxn ang="0">
                    <a:pos x="13716" y="2646"/>
                  </a:cxn>
                  <a:cxn ang="0">
                    <a:pos x="13716" y="1588"/>
                  </a:cxn>
                  <a:cxn ang="0">
                    <a:pos x="13145" y="529"/>
                  </a:cxn>
                  <a:cxn ang="0">
                    <a:pos x="11430" y="0"/>
                  </a:cxn>
                  <a:cxn ang="0">
                    <a:pos x="9716" y="0"/>
                  </a:cxn>
                  <a:cxn ang="0">
                    <a:pos x="9144" y="0"/>
                  </a:cxn>
                  <a:cxn ang="0">
                    <a:pos x="7430" y="529"/>
                  </a:cxn>
                  <a:cxn ang="0">
                    <a:pos x="6858" y="1588"/>
                  </a:cxn>
                  <a:cxn ang="0">
                    <a:pos x="6858" y="2646"/>
                  </a:cxn>
                  <a:cxn ang="0">
                    <a:pos x="6858" y="2646"/>
                  </a:cxn>
                  <a:cxn ang="0">
                    <a:pos x="7430" y="12171"/>
                  </a:cxn>
                  <a:cxn ang="0">
                    <a:pos x="7430" y="21696"/>
                  </a:cxn>
                  <a:cxn ang="0">
                    <a:pos x="6858" y="26458"/>
                  </a:cxn>
                  <a:cxn ang="0">
                    <a:pos x="5715" y="30692"/>
                  </a:cxn>
                  <a:cxn ang="0">
                    <a:pos x="3429" y="35454"/>
                  </a:cxn>
                  <a:cxn ang="0">
                    <a:pos x="572" y="39688"/>
                  </a:cxn>
                  <a:cxn ang="0">
                    <a:pos x="572" y="39688"/>
                  </a:cxn>
                  <a:cxn ang="0">
                    <a:pos x="0" y="40217"/>
                  </a:cxn>
                  <a:cxn ang="0">
                    <a:pos x="0" y="41804"/>
                  </a:cxn>
                  <a:cxn ang="0">
                    <a:pos x="1143" y="43921"/>
                  </a:cxn>
                  <a:cxn ang="0">
                    <a:pos x="2286" y="44450"/>
                  </a:cxn>
                  <a:cxn ang="0">
                    <a:pos x="3429" y="44450"/>
                  </a:cxn>
                  <a:cxn ang="0">
                    <a:pos x="4572" y="44450"/>
                  </a:cxn>
                  <a:cxn ang="0">
                    <a:pos x="5715" y="43921"/>
                  </a:cxn>
                  <a:cxn ang="0">
                    <a:pos x="5715" y="43921"/>
                  </a:cxn>
                  <a:cxn ang="0">
                    <a:pos x="9144" y="39688"/>
                  </a:cxn>
                  <a:cxn ang="0">
                    <a:pos x="11430" y="34396"/>
                  </a:cxn>
                  <a:cxn ang="0">
                    <a:pos x="13145" y="29633"/>
                  </a:cxn>
                  <a:cxn ang="0">
                    <a:pos x="13716" y="24342"/>
                  </a:cxn>
                  <a:cxn ang="0">
                    <a:pos x="14288" y="13758"/>
                  </a:cxn>
                  <a:cxn ang="0">
                    <a:pos x="13716" y="2646"/>
                  </a:cxn>
                  <a:cxn ang="0">
                    <a:pos x="13716" y="2646"/>
                  </a:cxn>
                </a:cxnLst>
                <a:rect l="0" t="0" r="0" b="0"/>
                <a:pathLst>
                  <a:path w="25" h="84">
                    <a:moveTo>
                      <a:pt x="24" y="5"/>
                    </a:moveTo>
                    <a:lnTo>
                      <a:pt x="24" y="5"/>
                    </a:lnTo>
                    <a:lnTo>
                      <a:pt x="24" y="3"/>
                    </a:lnTo>
                    <a:lnTo>
                      <a:pt x="23" y="1"/>
                    </a:lnTo>
                    <a:lnTo>
                      <a:pt x="20" y="0"/>
                    </a:lnTo>
                    <a:lnTo>
                      <a:pt x="17" y="0"/>
                    </a:lnTo>
                    <a:lnTo>
                      <a:pt x="16" y="0"/>
                    </a:lnTo>
                    <a:lnTo>
                      <a:pt x="13" y="1"/>
                    </a:lnTo>
                    <a:lnTo>
                      <a:pt x="12" y="3"/>
                    </a:lnTo>
                    <a:lnTo>
                      <a:pt x="12" y="5"/>
                    </a:lnTo>
                    <a:lnTo>
                      <a:pt x="12" y="5"/>
                    </a:lnTo>
                    <a:lnTo>
                      <a:pt x="13" y="23"/>
                    </a:lnTo>
                    <a:lnTo>
                      <a:pt x="13" y="41"/>
                    </a:lnTo>
                    <a:lnTo>
                      <a:pt x="12" y="50"/>
                    </a:lnTo>
                    <a:lnTo>
                      <a:pt x="10" y="58"/>
                    </a:lnTo>
                    <a:lnTo>
                      <a:pt x="6" y="67"/>
                    </a:lnTo>
                    <a:lnTo>
                      <a:pt x="1" y="75"/>
                    </a:lnTo>
                    <a:lnTo>
                      <a:pt x="1" y="75"/>
                    </a:lnTo>
                    <a:lnTo>
                      <a:pt x="0" y="76"/>
                    </a:lnTo>
                    <a:lnTo>
                      <a:pt x="0" y="79"/>
                    </a:lnTo>
                    <a:lnTo>
                      <a:pt x="2" y="83"/>
                    </a:lnTo>
                    <a:lnTo>
                      <a:pt x="4" y="84"/>
                    </a:lnTo>
                    <a:lnTo>
                      <a:pt x="6" y="84"/>
                    </a:lnTo>
                    <a:lnTo>
                      <a:pt x="8" y="84"/>
                    </a:lnTo>
                    <a:lnTo>
                      <a:pt x="10" y="83"/>
                    </a:lnTo>
                    <a:lnTo>
                      <a:pt x="10" y="83"/>
                    </a:lnTo>
                    <a:lnTo>
                      <a:pt x="16" y="75"/>
                    </a:lnTo>
                    <a:lnTo>
                      <a:pt x="20" y="65"/>
                    </a:lnTo>
                    <a:lnTo>
                      <a:pt x="23" y="56"/>
                    </a:lnTo>
                    <a:lnTo>
                      <a:pt x="24" y="46"/>
                    </a:lnTo>
                    <a:lnTo>
                      <a:pt x="25" y="26"/>
                    </a:lnTo>
                    <a:lnTo>
                      <a:pt x="24" y="5"/>
                    </a:lnTo>
                    <a:lnTo>
                      <a:pt x="2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85" name="Freeform 972"/>
              <p:cNvSpPr/>
              <p:nvPr/>
            </p:nvSpPr>
            <p:spPr>
              <a:xfrm>
                <a:off x="5629277" y="3194051"/>
                <a:ext cx="11113" cy="44450"/>
              </a:xfrm>
              <a:custGeom>
                <a:avLst/>
                <a:gdLst/>
                <a:ahLst/>
                <a:cxnLst>
                  <a:cxn ang="0">
                    <a:pos x="4094" y="2584"/>
                  </a:cxn>
                  <a:cxn ang="0">
                    <a:pos x="4094" y="2584"/>
                  </a:cxn>
                  <a:cxn ang="0">
                    <a:pos x="2924" y="12405"/>
                  </a:cxn>
                  <a:cxn ang="0">
                    <a:pos x="2340" y="21708"/>
                  </a:cxn>
                  <a:cxn ang="0">
                    <a:pos x="585" y="31528"/>
                  </a:cxn>
                  <a:cxn ang="0">
                    <a:pos x="0" y="40832"/>
                  </a:cxn>
                  <a:cxn ang="0">
                    <a:pos x="0" y="40832"/>
                  </a:cxn>
                  <a:cxn ang="0">
                    <a:pos x="585" y="41866"/>
                  </a:cxn>
                  <a:cxn ang="0">
                    <a:pos x="1755" y="43416"/>
                  </a:cxn>
                  <a:cxn ang="0">
                    <a:pos x="2340" y="43416"/>
                  </a:cxn>
                  <a:cxn ang="0">
                    <a:pos x="4094" y="44450"/>
                  </a:cxn>
                  <a:cxn ang="0">
                    <a:pos x="5264" y="43416"/>
                  </a:cxn>
                  <a:cxn ang="0">
                    <a:pos x="6434" y="43416"/>
                  </a:cxn>
                  <a:cxn ang="0">
                    <a:pos x="7019" y="41866"/>
                  </a:cxn>
                  <a:cxn ang="0">
                    <a:pos x="7019" y="40832"/>
                  </a:cxn>
                  <a:cxn ang="0">
                    <a:pos x="7019" y="40832"/>
                  </a:cxn>
                  <a:cxn ang="0">
                    <a:pos x="8189" y="31528"/>
                  </a:cxn>
                  <a:cxn ang="0">
                    <a:pos x="9358" y="21708"/>
                  </a:cxn>
                  <a:cxn ang="0">
                    <a:pos x="10528" y="12405"/>
                  </a:cxn>
                  <a:cxn ang="0">
                    <a:pos x="11113" y="2584"/>
                  </a:cxn>
                  <a:cxn ang="0">
                    <a:pos x="11113" y="2584"/>
                  </a:cxn>
                  <a:cxn ang="0">
                    <a:pos x="11113" y="2067"/>
                  </a:cxn>
                  <a:cxn ang="0">
                    <a:pos x="10528" y="517"/>
                  </a:cxn>
                  <a:cxn ang="0">
                    <a:pos x="8773" y="0"/>
                  </a:cxn>
                  <a:cxn ang="0">
                    <a:pos x="8189" y="0"/>
                  </a:cxn>
                  <a:cxn ang="0">
                    <a:pos x="6434" y="0"/>
                  </a:cxn>
                  <a:cxn ang="0">
                    <a:pos x="4679" y="517"/>
                  </a:cxn>
                  <a:cxn ang="0">
                    <a:pos x="4094" y="2067"/>
                  </a:cxn>
                  <a:cxn ang="0">
                    <a:pos x="4094" y="2584"/>
                  </a:cxn>
                  <a:cxn ang="0">
                    <a:pos x="4094" y="2584"/>
                  </a:cxn>
                </a:cxnLst>
                <a:rect l="0" t="0" r="0" b="0"/>
                <a:pathLst>
                  <a:path w="19" h="86">
                    <a:moveTo>
                      <a:pt x="7" y="5"/>
                    </a:moveTo>
                    <a:lnTo>
                      <a:pt x="7" y="5"/>
                    </a:lnTo>
                    <a:lnTo>
                      <a:pt x="5" y="24"/>
                    </a:lnTo>
                    <a:lnTo>
                      <a:pt x="4" y="42"/>
                    </a:lnTo>
                    <a:lnTo>
                      <a:pt x="1" y="61"/>
                    </a:lnTo>
                    <a:lnTo>
                      <a:pt x="0" y="79"/>
                    </a:lnTo>
                    <a:lnTo>
                      <a:pt x="0" y="79"/>
                    </a:lnTo>
                    <a:lnTo>
                      <a:pt x="1" y="81"/>
                    </a:lnTo>
                    <a:lnTo>
                      <a:pt x="3" y="84"/>
                    </a:lnTo>
                    <a:lnTo>
                      <a:pt x="4" y="84"/>
                    </a:lnTo>
                    <a:lnTo>
                      <a:pt x="7" y="86"/>
                    </a:lnTo>
                    <a:lnTo>
                      <a:pt x="9" y="84"/>
                    </a:lnTo>
                    <a:lnTo>
                      <a:pt x="11" y="84"/>
                    </a:lnTo>
                    <a:lnTo>
                      <a:pt x="12" y="81"/>
                    </a:lnTo>
                    <a:lnTo>
                      <a:pt x="12" y="79"/>
                    </a:lnTo>
                    <a:lnTo>
                      <a:pt x="12" y="79"/>
                    </a:lnTo>
                    <a:lnTo>
                      <a:pt x="14" y="61"/>
                    </a:lnTo>
                    <a:lnTo>
                      <a:pt x="16" y="42"/>
                    </a:lnTo>
                    <a:lnTo>
                      <a:pt x="18" y="24"/>
                    </a:lnTo>
                    <a:lnTo>
                      <a:pt x="19" y="5"/>
                    </a:lnTo>
                    <a:lnTo>
                      <a:pt x="19" y="5"/>
                    </a:lnTo>
                    <a:lnTo>
                      <a:pt x="19" y="4"/>
                    </a:lnTo>
                    <a:lnTo>
                      <a:pt x="18" y="1"/>
                    </a:lnTo>
                    <a:lnTo>
                      <a:pt x="15" y="0"/>
                    </a:lnTo>
                    <a:lnTo>
                      <a:pt x="14" y="0"/>
                    </a:lnTo>
                    <a:lnTo>
                      <a:pt x="11" y="0"/>
                    </a:lnTo>
                    <a:lnTo>
                      <a:pt x="8" y="1"/>
                    </a:lnTo>
                    <a:lnTo>
                      <a:pt x="7" y="4"/>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86" name="Freeform 973"/>
              <p:cNvSpPr/>
              <p:nvPr/>
            </p:nvSpPr>
            <p:spPr>
              <a:xfrm>
                <a:off x="5662614" y="3187701"/>
                <a:ext cx="15875" cy="31750"/>
              </a:xfrm>
              <a:custGeom>
                <a:avLst/>
                <a:gdLst/>
                <a:ahLst/>
                <a:cxnLst>
                  <a:cxn ang="0">
                    <a:pos x="9730" y="1561"/>
                  </a:cxn>
                  <a:cxn ang="0">
                    <a:pos x="9730" y="1561"/>
                  </a:cxn>
                  <a:cxn ang="0">
                    <a:pos x="7169" y="7807"/>
                  </a:cxn>
                  <a:cxn ang="0">
                    <a:pos x="3585" y="14574"/>
                  </a:cxn>
                  <a:cxn ang="0">
                    <a:pos x="1536" y="21340"/>
                  </a:cxn>
                  <a:cxn ang="0">
                    <a:pos x="0" y="28107"/>
                  </a:cxn>
                  <a:cxn ang="0">
                    <a:pos x="0" y="28107"/>
                  </a:cxn>
                  <a:cxn ang="0">
                    <a:pos x="512" y="29668"/>
                  </a:cxn>
                  <a:cxn ang="0">
                    <a:pos x="1536" y="31230"/>
                  </a:cxn>
                  <a:cxn ang="0">
                    <a:pos x="2048" y="31230"/>
                  </a:cxn>
                  <a:cxn ang="0">
                    <a:pos x="3585" y="31750"/>
                  </a:cxn>
                  <a:cxn ang="0">
                    <a:pos x="5633" y="31230"/>
                  </a:cxn>
                  <a:cxn ang="0">
                    <a:pos x="6145" y="29668"/>
                  </a:cxn>
                  <a:cxn ang="0">
                    <a:pos x="6145" y="28107"/>
                  </a:cxn>
                  <a:cxn ang="0">
                    <a:pos x="6145" y="28107"/>
                  </a:cxn>
                  <a:cxn ang="0">
                    <a:pos x="7681" y="21861"/>
                  </a:cxn>
                  <a:cxn ang="0">
                    <a:pos x="9730" y="16135"/>
                  </a:cxn>
                  <a:cxn ang="0">
                    <a:pos x="15363" y="4684"/>
                  </a:cxn>
                  <a:cxn ang="0">
                    <a:pos x="15363" y="4684"/>
                  </a:cxn>
                  <a:cxn ang="0">
                    <a:pos x="15875" y="3643"/>
                  </a:cxn>
                  <a:cxn ang="0">
                    <a:pos x="15363" y="2082"/>
                  </a:cxn>
                  <a:cxn ang="0">
                    <a:pos x="13827" y="520"/>
                  </a:cxn>
                  <a:cxn ang="0">
                    <a:pos x="13315" y="0"/>
                  </a:cxn>
                  <a:cxn ang="0">
                    <a:pos x="11778" y="0"/>
                  </a:cxn>
                  <a:cxn ang="0">
                    <a:pos x="11266" y="520"/>
                  </a:cxn>
                  <a:cxn ang="0">
                    <a:pos x="9730" y="1561"/>
                  </a:cxn>
                  <a:cxn ang="0">
                    <a:pos x="9730" y="1561"/>
                  </a:cxn>
                </a:cxnLst>
                <a:rect l="0" t="0" r="0" b="0"/>
                <a:pathLst>
                  <a:path w="31" h="61">
                    <a:moveTo>
                      <a:pt x="19" y="3"/>
                    </a:moveTo>
                    <a:lnTo>
                      <a:pt x="19" y="3"/>
                    </a:lnTo>
                    <a:lnTo>
                      <a:pt x="14" y="15"/>
                    </a:lnTo>
                    <a:lnTo>
                      <a:pt x="7" y="28"/>
                    </a:lnTo>
                    <a:lnTo>
                      <a:pt x="3" y="41"/>
                    </a:lnTo>
                    <a:lnTo>
                      <a:pt x="0" y="54"/>
                    </a:lnTo>
                    <a:lnTo>
                      <a:pt x="0" y="54"/>
                    </a:lnTo>
                    <a:lnTo>
                      <a:pt x="1" y="57"/>
                    </a:lnTo>
                    <a:lnTo>
                      <a:pt x="3" y="60"/>
                    </a:lnTo>
                    <a:lnTo>
                      <a:pt x="4" y="60"/>
                    </a:lnTo>
                    <a:lnTo>
                      <a:pt x="7" y="61"/>
                    </a:lnTo>
                    <a:lnTo>
                      <a:pt x="11" y="60"/>
                    </a:lnTo>
                    <a:lnTo>
                      <a:pt x="12" y="57"/>
                    </a:lnTo>
                    <a:lnTo>
                      <a:pt x="12" y="54"/>
                    </a:lnTo>
                    <a:lnTo>
                      <a:pt x="12" y="54"/>
                    </a:lnTo>
                    <a:lnTo>
                      <a:pt x="15" y="42"/>
                    </a:lnTo>
                    <a:lnTo>
                      <a:pt x="19" y="31"/>
                    </a:lnTo>
                    <a:lnTo>
                      <a:pt x="30" y="9"/>
                    </a:lnTo>
                    <a:lnTo>
                      <a:pt x="30" y="9"/>
                    </a:lnTo>
                    <a:lnTo>
                      <a:pt x="31" y="7"/>
                    </a:lnTo>
                    <a:lnTo>
                      <a:pt x="30" y="4"/>
                    </a:lnTo>
                    <a:lnTo>
                      <a:pt x="27" y="1"/>
                    </a:lnTo>
                    <a:lnTo>
                      <a:pt x="26" y="0"/>
                    </a:lnTo>
                    <a:lnTo>
                      <a:pt x="23" y="0"/>
                    </a:lnTo>
                    <a:lnTo>
                      <a:pt x="22" y="1"/>
                    </a:lnTo>
                    <a:lnTo>
                      <a:pt x="19" y="3"/>
                    </a:lnTo>
                    <a:lnTo>
                      <a:pt x="19"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87" name="Freeform 974"/>
              <p:cNvSpPr/>
              <p:nvPr/>
            </p:nvSpPr>
            <p:spPr>
              <a:xfrm>
                <a:off x="5681664" y="3182938"/>
                <a:ext cx="12700" cy="26988"/>
              </a:xfrm>
              <a:custGeom>
                <a:avLst/>
                <a:gdLst/>
                <a:ahLst/>
                <a:cxnLst>
                  <a:cxn ang="0">
                    <a:pos x="6879" y="2203"/>
                  </a:cxn>
                  <a:cxn ang="0">
                    <a:pos x="6879" y="2203"/>
                  </a:cxn>
                  <a:cxn ang="0">
                    <a:pos x="4763" y="6609"/>
                  </a:cxn>
                  <a:cxn ang="0">
                    <a:pos x="3175" y="12117"/>
                  </a:cxn>
                  <a:cxn ang="0">
                    <a:pos x="2117" y="17074"/>
                  </a:cxn>
                  <a:cxn ang="0">
                    <a:pos x="529" y="22582"/>
                  </a:cxn>
                  <a:cxn ang="0">
                    <a:pos x="529" y="22582"/>
                  </a:cxn>
                  <a:cxn ang="0">
                    <a:pos x="0" y="23683"/>
                  </a:cxn>
                  <a:cxn ang="0">
                    <a:pos x="529" y="24785"/>
                  </a:cxn>
                  <a:cxn ang="0">
                    <a:pos x="2117" y="26988"/>
                  </a:cxn>
                  <a:cxn ang="0">
                    <a:pos x="2646" y="26988"/>
                  </a:cxn>
                  <a:cxn ang="0">
                    <a:pos x="4233" y="26988"/>
                  </a:cxn>
                  <a:cxn ang="0">
                    <a:pos x="4763" y="26988"/>
                  </a:cxn>
                  <a:cxn ang="0">
                    <a:pos x="6350" y="25336"/>
                  </a:cxn>
                  <a:cxn ang="0">
                    <a:pos x="6350" y="25336"/>
                  </a:cxn>
                  <a:cxn ang="0">
                    <a:pos x="7937" y="20929"/>
                  </a:cxn>
                  <a:cxn ang="0">
                    <a:pos x="8996" y="15972"/>
                  </a:cxn>
                  <a:cxn ang="0">
                    <a:pos x="10583" y="10465"/>
                  </a:cxn>
                  <a:cxn ang="0">
                    <a:pos x="12700" y="5508"/>
                  </a:cxn>
                  <a:cxn ang="0">
                    <a:pos x="12700" y="5508"/>
                  </a:cxn>
                  <a:cxn ang="0">
                    <a:pos x="12700" y="3855"/>
                  </a:cxn>
                  <a:cxn ang="0">
                    <a:pos x="12700" y="3305"/>
                  </a:cxn>
                  <a:cxn ang="0">
                    <a:pos x="11113" y="551"/>
                  </a:cxn>
                  <a:cxn ang="0">
                    <a:pos x="10054" y="0"/>
                  </a:cxn>
                  <a:cxn ang="0">
                    <a:pos x="8467" y="0"/>
                  </a:cxn>
                  <a:cxn ang="0">
                    <a:pos x="7937" y="551"/>
                  </a:cxn>
                  <a:cxn ang="0">
                    <a:pos x="6879" y="2203"/>
                  </a:cxn>
                  <a:cxn ang="0">
                    <a:pos x="6879" y="2203"/>
                  </a:cxn>
                </a:cxnLst>
                <a:rect l="0" t="0" r="0" b="0"/>
                <a:pathLst>
                  <a:path w="24" h="49">
                    <a:moveTo>
                      <a:pt x="13" y="4"/>
                    </a:moveTo>
                    <a:lnTo>
                      <a:pt x="13" y="4"/>
                    </a:lnTo>
                    <a:lnTo>
                      <a:pt x="9" y="12"/>
                    </a:lnTo>
                    <a:lnTo>
                      <a:pt x="6" y="22"/>
                    </a:lnTo>
                    <a:lnTo>
                      <a:pt x="4" y="31"/>
                    </a:lnTo>
                    <a:lnTo>
                      <a:pt x="1" y="41"/>
                    </a:lnTo>
                    <a:lnTo>
                      <a:pt x="1" y="41"/>
                    </a:lnTo>
                    <a:lnTo>
                      <a:pt x="0" y="43"/>
                    </a:lnTo>
                    <a:lnTo>
                      <a:pt x="1" y="45"/>
                    </a:lnTo>
                    <a:lnTo>
                      <a:pt x="4" y="49"/>
                    </a:lnTo>
                    <a:lnTo>
                      <a:pt x="5" y="49"/>
                    </a:lnTo>
                    <a:lnTo>
                      <a:pt x="8" y="49"/>
                    </a:lnTo>
                    <a:lnTo>
                      <a:pt x="9" y="49"/>
                    </a:lnTo>
                    <a:lnTo>
                      <a:pt x="12" y="46"/>
                    </a:lnTo>
                    <a:lnTo>
                      <a:pt x="12" y="46"/>
                    </a:lnTo>
                    <a:lnTo>
                      <a:pt x="15" y="38"/>
                    </a:lnTo>
                    <a:lnTo>
                      <a:pt x="17" y="29"/>
                    </a:lnTo>
                    <a:lnTo>
                      <a:pt x="20" y="19"/>
                    </a:lnTo>
                    <a:lnTo>
                      <a:pt x="24" y="10"/>
                    </a:lnTo>
                    <a:lnTo>
                      <a:pt x="24" y="10"/>
                    </a:lnTo>
                    <a:lnTo>
                      <a:pt x="24" y="7"/>
                    </a:lnTo>
                    <a:lnTo>
                      <a:pt x="24" y="6"/>
                    </a:lnTo>
                    <a:lnTo>
                      <a:pt x="21" y="1"/>
                    </a:lnTo>
                    <a:lnTo>
                      <a:pt x="19" y="0"/>
                    </a:lnTo>
                    <a:lnTo>
                      <a:pt x="16" y="0"/>
                    </a:lnTo>
                    <a:lnTo>
                      <a:pt x="15" y="1"/>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88" name="Freeform 975"/>
              <p:cNvSpPr/>
              <p:nvPr/>
            </p:nvSpPr>
            <p:spPr>
              <a:xfrm>
                <a:off x="5707064" y="3167063"/>
                <a:ext cx="19050" cy="39688"/>
              </a:xfrm>
              <a:custGeom>
                <a:avLst/>
                <a:gdLst/>
                <a:ahLst/>
                <a:cxnLst>
                  <a:cxn ang="0">
                    <a:pos x="12700" y="3806"/>
                  </a:cxn>
                  <a:cxn ang="0">
                    <a:pos x="12700" y="3806"/>
                  </a:cxn>
                  <a:cxn ang="0">
                    <a:pos x="12171" y="11417"/>
                  </a:cxn>
                  <a:cxn ang="0">
                    <a:pos x="8996" y="20116"/>
                  </a:cxn>
                  <a:cxn ang="0">
                    <a:pos x="5292" y="27184"/>
                  </a:cxn>
                  <a:cxn ang="0">
                    <a:pos x="529" y="34251"/>
                  </a:cxn>
                  <a:cxn ang="0">
                    <a:pos x="529" y="34251"/>
                  </a:cxn>
                  <a:cxn ang="0">
                    <a:pos x="529" y="35339"/>
                  </a:cxn>
                  <a:cxn ang="0">
                    <a:pos x="0" y="36970"/>
                  </a:cxn>
                  <a:cxn ang="0">
                    <a:pos x="1058" y="39144"/>
                  </a:cxn>
                  <a:cxn ang="0">
                    <a:pos x="2117" y="39688"/>
                  </a:cxn>
                  <a:cxn ang="0">
                    <a:pos x="3175" y="39688"/>
                  </a:cxn>
                  <a:cxn ang="0">
                    <a:pos x="4233" y="39688"/>
                  </a:cxn>
                  <a:cxn ang="0">
                    <a:pos x="5292" y="39144"/>
                  </a:cxn>
                  <a:cxn ang="0">
                    <a:pos x="5292" y="39144"/>
                  </a:cxn>
                  <a:cxn ang="0">
                    <a:pos x="10583" y="30989"/>
                  </a:cxn>
                  <a:cxn ang="0">
                    <a:pos x="14817" y="22291"/>
                  </a:cxn>
                  <a:cxn ang="0">
                    <a:pos x="17463" y="12504"/>
                  </a:cxn>
                  <a:cxn ang="0">
                    <a:pos x="19050" y="8155"/>
                  </a:cxn>
                  <a:cxn ang="0">
                    <a:pos x="19050" y="3806"/>
                  </a:cxn>
                  <a:cxn ang="0">
                    <a:pos x="19050" y="3806"/>
                  </a:cxn>
                  <a:cxn ang="0">
                    <a:pos x="19050" y="2175"/>
                  </a:cxn>
                  <a:cxn ang="0">
                    <a:pos x="18521" y="1087"/>
                  </a:cxn>
                  <a:cxn ang="0">
                    <a:pos x="16933" y="0"/>
                  </a:cxn>
                  <a:cxn ang="0">
                    <a:pos x="16404" y="0"/>
                  </a:cxn>
                  <a:cxn ang="0">
                    <a:pos x="14287" y="1087"/>
                  </a:cxn>
                  <a:cxn ang="0">
                    <a:pos x="13229" y="2175"/>
                  </a:cxn>
                  <a:cxn ang="0">
                    <a:pos x="12700" y="3806"/>
                  </a:cxn>
                  <a:cxn ang="0">
                    <a:pos x="12700" y="3806"/>
                  </a:cxn>
                </a:cxnLst>
                <a:rect l="0" t="0" r="0" b="0"/>
                <a:pathLst>
                  <a:path w="36" h="73">
                    <a:moveTo>
                      <a:pt x="24" y="7"/>
                    </a:moveTo>
                    <a:lnTo>
                      <a:pt x="24" y="7"/>
                    </a:lnTo>
                    <a:lnTo>
                      <a:pt x="23" y="21"/>
                    </a:lnTo>
                    <a:lnTo>
                      <a:pt x="17" y="37"/>
                    </a:lnTo>
                    <a:lnTo>
                      <a:pt x="10" y="50"/>
                    </a:lnTo>
                    <a:lnTo>
                      <a:pt x="1" y="63"/>
                    </a:lnTo>
                    <a:lnTo>
                      <a:pt x="1" y="63"/>
                    </a:lnTo>
                    <a:lnTo>
                      <a:pt x="1" y="65"/>
                    </a:lnTo>
                    <a:lnTo>
                      <a:pt x="0" y="68"/>
                    </a:lnTo>
                    <a:lnTo>
                      <a:pt x="2" y="72"/>
                    </a:lnTo>
                    <a:lnTo>
                      <a:pt x="4" y="73"/>
                    </a:lnTo>
                    <a:lnTo>
                      <a:pt x="6" y="73"/>
                    </a:lnTo>
                    <a:lnTo>
                      <a:pt x="8" y="73"/>
                    </a:lnTo>
                    <a:lnTo>
                      <a:pt x="10" y="72"/>
                    </a:lnTo>
                    <a:lnTo>
                      <a:pt x="10" y="72"/>
                    </a:lnTo>
                    <a:lnTo>
                      <a:pt x="20" y="57"/>
                    </a:lnTo>
                    <a:lnTo>
                      <a:pt x="28" y="41"/>
                    </a:lnTo>
                    <a:lnTo>
                      <a:pt x="33" y="23"/>
                    </a:lnTo>
                    <a:lnTo>
                      <a:pt x="36" y="15"/>
                    </a:lnTo>
                    <a:lnTo>
                      <a:pt x="36" y="7"/>
                    </a:lnTo>
                    <a:lnTo>
                      <a:pt x="36" y="7"/>
                    </a:lnTo>
                    <a:lnTo>
                      <a:pt x="36" y="4"/>
                    </a:lnTo>
                    <a:lnTo>
                      <a:pt x="35" y="2"/>
                    </a:lnTo>
                    <a:lnTo>
                      <a:pt x="32" y="0"/>
                    </a:lnTo>
                    <a:lnTo>
                      <a:pt x="31" y="0"/>
                    </a:lnTo>
                    <a:lnTo>
                      <a:pt x="27" y="2"/>
                    </a:lnTo>
                    <a:lnTo>
                      <a:pt x="25" y="4"/>
                    </a:lnTo>
                    <a:lnTo>
                      <a:pt x="24" y="7"/>
                    </a:lnTo>
                    <a:lnTo>
                      <a:pt x="2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89" name="Freeform 976"/>
              <p:cNvSpPr/>
              <p:nvPr/>
            </p:nvSpPr>
            <p:spPr>
              <a:xfrm>
                <a:off x="4786314" y="3316288"/>
                <a:ext cx="44450" cy="63500"/>
              </a:xfrm>
              <a:custGeom>
                <a:avLst/>
                <a:gdLst/>
                <a:ahLst/>
                <a:cxnLst>
                  <a:cxn ang="0">
                    <a:pos x="41835" y="0"/>
                  </a:cxn>
                  <a:cxn ang="0">
                    <a:pos x="38175" y="0"/>
                  </a:cxn>
                  <a:cxn ang="0">
                    <a:pos x="38175" y="0"/>
                  </a:cxn>
                  <a:cxn ang="0">
                    <a:pos x="36606" y="0"/>
                  </a:cxn>
                  <a:cxn ang="0">
                    <a:pos x="35037" y="2099"/>
                  </a:cxn>
                  <a:cxn ang="0">
                    <a:pos x="35037" y="2099"/>
                  </a:cxn>
                  <a:cxn ang="0">
                    <a:pos x="31899" y="9971"/>
                  </a:cxn>
                  <a:cxn ang="0">
                    <a:pos x="28239" y="17318"/>
                  </a:cxn>
                  <a:cxn ang="0">
                    <a:pos x="18826" y="30438"/>
                  </a:cxn>
                  <a:cxn ang="0">
                    <a:pos x="8890" y="44607"/>
                  </a:cxn>
                  <a:cxn ang="0">
                    <a:pos x="4706" y="51430"/>
                  </a:cxn>
                  <a:cxn ang="0">
                    <a:pos x="523" y="59302"/>
                  </a:cxn>
                  <a:cxn ang="0">
                    <a:pos x="523" y="59302"/>
                  </a:cxn>
                  <a:cxn ang="0">
                    <a:pos x="0" y="59826"/>
                  </a:cxn>
                  <a:cxn ang="0">
                    <a:pos x="523" y="61401"/>
                  </a:cxn>
                  <a:cxn ang="0">
                    <a:pos x="2092" y="63500"/>
                  </a:cxn>
                  <a:cxn ang="0">
                    <a:pos x="2615" y="63500"/>
                  </a:cxn>
                  <a:cxn ang="0">
                    <a:pos x="4184" y="63500"/>
                  </a:cxn>
                  <a:cxn ang="0">
                    <a:pos x="5229" y="63500"/>
                  </a:cxn>
                  <a:cxn ang="0">
                    <a:pos x="6275" y="61926"/>
                  </a:cxn>
                  <a:cxn ang="0">
                    <a:pos x="6275" y="61926"/>
                  </a:cxn>
                  <a:cxn ang="0">
                    <a:pos x="9413" y="54579"/>
                  </a:cxn>
                  <a:cxn ang="0">
                    <a:pos x="14642" y="47756"/>
                  </a:cxn>
                  <a:cxn ang="0">
                    <a:pos x="24055" y="34112"/>
                  </a:cxn>
                  <a:cxn ang="0">
                    <a:pos x="32945" y="20467"/>
                  </a:cxn>
                  <a:cxn ang="0">
                    <a:pos x="36606" y="13645"/>
                  </a:cxn>
                  <a:cxn ang="0">
                    <a:pos x="40266" y="5773"/>
                  </a:cxn>
                  <a:cxn ang="0">
                    <a:pos x="41835" y="5773"/>
                  </a:cxn>
                  <a:cxn ang="0">
                    <a:pos x="41835" y="5773"/>
                  </a:cxn>
                  <a:cxn ang="0">
                    <a:pos x="42881" y="5773"/>
                  </a:cxn>
                  <a:cxn ang="0">
                    <a:pos x="43927" y="5248"/>
                  </a:cxn>
                  <a:cxn ang="0">
                    <a:pos x="44450" y="4198"/>
                  </a:cxn>
                  <a:cxn ang="0">
                    <a:pos x="44450" y="2624"/>
                  </a:cxn>
                  <a:cxn ang="0">
                    <a:pos x="44450" y="1574"/>
                  </a:cxn>
                  <a:cxn ang="0">
                    <a:pos x="43927" y="525"/>
                  </a:cxn>
                  <a:cxn ang="0">
                    <a:pos x="42881" y="0"/>
                  </a:cxn>
                  <a:cxn ang="0">
                    <a:pos x="41835" y="0"/>
                  </a:cxn>
                  <a:cxn ang="0">
                    <a:pos x="41835" y="0"/>
                  </a:cxn>
                </a:cxnLst>
                <a:rect l="0" t="0" r="0" b="0"/>
                <a:pathLst>
                  <a:path w="85" h="121">
                    <a:moveTo>
                      <a:pt x="80" y="0"/>
                    </a:moveTo>
                    <a:lnTo>
                      <a:pt x="73" y="0"/>
                    </a:lnTo>
                    <a:lnTo>
                      <a:pt x="73" y="0"/>
                    </a:lnTo>
                    <a:lnTo>
                      <a:pt x="70" y="0"/>
                    </a:lnTo>
                    <a:lnTo>
                      <a:pt x="67" y="4"/>
                    </a:lnTo>
                    <a:lnTo>
                      <a:pt x="67" y="4"/>
                    </a:lnTo>
                    <a:lnTo>
                      <a:pt x="61" y="19"/>
                    </a:lnTo>
                    <a:lnTo>
                      <a:pt x="54" y="33"/>
                    </a:lnTo>
                    <a:lnTo>
                      <a:pt x="36" y="58"/>
                    </a:lnTo>
                    <a:lnTo>
                      <a:pt x="17" y="85"/>
                    </a:lnTo>
                    <a:lnTo>
                      <a:pt x="9" y="98"/>
                    </a:lnTo>
                    <a:lnTo>
                      <a:pt x="1" y="113"/>
                    </a:lnTo>
                    <a:lnTo>
                      <a:pt x="1" y="113"/>
                    </a:lnTo>
                    <a:lnTo>
                      <a:pt x="0" y="114"/>
                    </a:lnTo>
                    <a:lnTo>
                      <a:pt x="1" y="117"/>
                    </a:lnTo>
                    <a:lnTo>
                      <a:pt x="4" y="121"/>
                    </a:lnTo>
                    <a:lnTo>
                      <a:pt x="5" y="121"/>
                    </a:lnTo>
                    <a:lnTo>
                      <a:pt x="8" y="121"/>
                    </a:lnTo>
                    <a:lnTo>
                      <a:pt x="10" y="121"/>
                    </a:lnTo>
                    <a:lnTo>
                      <a:pt x="12" y="118"/>
                    </a:lnTo>
                    <a:lnTo>
                      <a:pt x="12" y="118"/>
                    </a:lnTo>
                    <a:lnTo>
                      <a:pt x="18" y="104"/>
                    </a:lnTo>
                    <a:lnTo>
                      <a:pt x="28" y="91"/>
                    </a:lnTo>
                    <a:lnTo>
                      <a:pt x="46" y="65"/>
                    </a:lnTo>
                    <a:lnTo>
                      <a:pt x="63" y="39"/>
                    </a:lnTo>
                    <a:lnTo>
                      <a:pt x="70" y="26"/>
                    </a:lnTo>
                    <a:lnTo>
                      <a:pt x="77" y="11"/>
                    </a:lnTo>
                    <a:lnTo>
                      <a:pt x="80" y="11"/>
                    </a:lnTo>
                    <a:lnTo>
                      <a:pt x="80" y="11"/>
                    </a:lnTo>
                    <a:lnTo>
                      <a:pt x="82" y="11"/>
                    </a:lnTo>
                    <a:lnTo>
                      <a:pt x="84" y="10"/>
                    </a:lnTo>
                    <a:lnTo>
                      <a:pt x="85" y="8"/>
                    </a:lnTo>
                    <a:lnTo>
                      <a:pt x="85" y="5"/>
                    </a:lnTo>
                    <a:lnTo>
                      <a:pt x="85" y="3"/>
                    </a:lnTo>
                    <a:lnTo>
                      <a:pt x="84" y="1"/>
                    </a:lnTo>
                    <a:lnTo>
                      <a:pt x="82" y="0"/>
                    </a:lnTo>
                    <a:lnTo>
                      <a:pt x="80" y="0"/>
                    </a:lnTo>
                    <a:lnTo>
                      <a:pt x="8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90" name="Freeform 977"/>
              <p:cNvSpPr/>
              <p:nvPr/>
            </p:nvSpPr>
            <p:spPr>
              <a:xfrm>
                <a:off x="4786314" y="3322638"/>
                <a:ext cx="66675" cy="84138"/>
              </a:xfrm>
              <a:custGeom>
                <a:avLst/>
                <a:gdLst/>
                <a:ahLst/>
                <a:cxnLst>
                  <a:cxn ang="0">
                    <a:pos x="61425" y="1588"/>
                  </a:cxn>
                  <a:cxn ang="0">
                    <a:pos x="61425" y="1588"/>
                  </a:cxn>
                  <a:cxn ang="0">
                    <a:pos x="46200" y="16933"/>
                  </a:cxn>
                  <a:cxn ang="0">
                    <a:pos x="38850" y="25929"/>
                  </a:cxn>
                  <a:cxn ang="0">
                    <a:pos x="32550" y="34396"/>
                  </a:cxn>
                  <a:cxn ang="0">
                    <a:pos x="32550" y="34396"/>
                  </a:cxn>
                  <a:cxn ang="0">
                    <a:pos x="17850" y="55034"/>
                  </a:cxn>
                  <a:cxn ang="0">
                    <a:pos x="17850" y="55034"/>
                  </a:cxn>
                  <a:cxn ang="0">
                    <a:pos x="14175" y="61913"/>
                  </a:cxn>
                  <a:cxn ang="0">
                    <a:pos x="10500" y="67205"/>
                  </a:cxn>
                  <a:cxn ang="0">
                    <a:pos x="6300" y="73025"/>
                  </a:cxn>
                  <a:cxn ang="0">
                    <a:pos x="4200" y="76200"/>
                  </a:cxn>
                  <a:cxn ang="0">
                    <a:pos x="1575" y="78317"/>
                  </a:cxn>
                  <a:cxn ang="0">
                    <a:pos x="1575" y="78317"/>
                  </a:cxn>
                  <a:cxn ang="0">
                    <a:pos x="0" y="78846"/>
                  </a:cxn>
                  <a:cxn ang="0">
                    <a:pos x="0" y="80434"/>
                  </a:cxn>
                  <a:cxn ang="0">
                    <a:pos x="0" y="82550"/>
                  </a:cxn>
                  <a:cxn ang="0">
                    <a:pos x="525" y="83080"/>
                  </a:cxn>
                  <a:cxn ang="0">
                    <a:pos x="2100" y="84138"/>
                  </a:cxn>
                  <a:cxn ang="0">
                    <a:pos x="2625" y="84138"/>
                  </a:cxn>
                  <a:cxn ang="0">
                    <a:pos x="4200" y="84138"/>
                  </a:cxn>
                  <a:cxn ang="0">
                    <a:pos x="4200" y="84138"/>
                  </a:cxn>
                  <a:cxn ang="0">
                    <a:pos x="8400" y="80434"/>
                  </a:cxn>
                  <a:cxn ang="0">
                    <a:pos x="12075" y="76730"/>
                  </a:cxn>
                  <a:cxn ang="0">
                    <a:pos x="14700" y="72496"/>
                  </a:cxn>
                  <a:cxn ang="0">
                    <a:pos x="18375" y="68263"/>
                  </a:cxn>
                  <a:cxn ang="0">
                    <a:pos x="24150" y="58738"/>
                  </a:cxn>
                  <a:cxn ang="0">
                    <a:pos x="28875" y="50271"/>
                  </a:cxn>
                  <a:cxn ang="0">
                    <a:pos x="28875" y="50271"/>
                  </a:cxn>
                  <a:cxn ang="0">
                    <a:pos x="37800" y="38629"/>
                  </a:cxn>
                  <a:cxn ang="0">
                    <a:pos x="46725" y="26988"/>
                  </a:cxn>
                  <a:cxn ang="0">
                    <a:pos x="55650" y="16404"/>
                  </a:cxn>
                  <a:cxn ang="0">
                    <a:pos x="65625" y="5821"/>
                  </a:cxn>
                  <a:cxn ang="0">
                    <a:pos x="65625" y="5821"/>
                  </a:cxn>
                  <a:cxn ang="0">
                    <a:pos x="66150" y="4763"/>
                  </a:cxn>
                  <a:cxn ang="0">
                    <a:pos x="66675" y="3704"/>
                  </a:cxn>
                  <a:cxn ang="0">
                    <a:pos x="66150" y="2117"/>
                  </a:cxn>
                  <a:cxn ang="0">
                    <a:pos x="65625" y="1588"/>
                  </a:cxn>
                  <a:cxn ang="0">
                    <a:pos x="64575" y="529"/>
                  </a:cxn>
                  <a:cxn ang="0">
                    <a:pos x="63525" y="0"/>
                  </a:cxn>
                  <a:cxn ang="0">
                    <a:pos x="62475" y="529"/>
                  </a:cxn>
                  <a:cxn ang="0">
                    <a:pos x="61425" y="1588"/>
                  </a:cxn>
                  <a:cxn ang="0">
                    <a:pos x="61425" y="1588"/>
                  </a:cxn>
                </a:cxnLst>
                <a:rect l="0" t="0" r="0" b="0"/>
                <a:pathLst>
                  <a:path w="127" h="159">
                    <a:moveTo>
                      <a:pt x="117" y="3"/>
                    </a:moveTo>
                    <a:lnTo>
                      <a:pt x="117" y="3"/>
                    </a:lnTo>
                    <a:lnTo>
                      <a:pt x="88" y="32"/>
                    </a:lnTo>
                    <a:lnTo>
                      <a:pt x="74" y="49"/>
                    </a:lnTo>
                    <a:lnTo>
                      <a:pt x="62" y="65"/>
                    </a:lnTo>
                    <a:lnTo>
                      <a:pt x="62" y="65"/>
                    </a:lnTo>
                    <a:lnTo>
                      <a:pt x="34" y="104"/>
                    </a:lnTo>
                    <a:lnTo>
                      <a:pt x="34" y="104"/>
                    </a:lnTo>
                    <a:lnTo>
                      <a:pt x="27" y="117"/>
                    </a:lnTo>
                    <a:lnTo>
                      <a:pt x="20" y="127"/>
                    </a:lnTo>
                    <a:lnTo>
                      <a:pt x="12" y="138"/>
                    </a:lnTo>
                    <a:lnTo>
                      <a:pt x="8" y="144"/>
                    </a:lnTo>
                    <a:lnTo>
                      <a:pt x="3" y="148"/>
                    </a:lnTo>
                    <a:lnTo>
                      <a:pt x="3" y="148"/>
                    </a:lnTo>
                    <a:lnTo>
                      <a:pt x="0" y="149"/>
                    </a:lnTo>
                    <a:lnTo>
                      <a:pt x="0" y="152"/>
                    </a:lnTo>
                    <a:lnTo>
                      <a:pt x="0" y="156"/>
                    </a:lnTo>
                    <a:lnTo>
                      <a:pt x="1" y="157"/>
                    </a:lnTo>
                    <a:lnTo>
                      <a:pt x="4" y="159"/>
                    </a:lnTo>
                    <a:lnTo>
                      <a:pt x="5" y="159"/>
                    </a:lnTo>
                    <a:lnTo>
                      <a:pt x="8" y="159"/>
                    </a:lnTo>
                    <a:lnTo>
                      <a:pt x="8" y="159"/>
                    </a:lnTo>
                    <a:lnTo>
                      <a:pt x="16" y="152"/>
                    </a:lnTo>
                    <a:lnTo>
                      <a:pt x="23" y="145"/>
                    </a:lnTo>
                    <a:lnTo>
                      <a:pt x="28" y="137"/>
                    </a:lnTo>
                    <a:lnTo>
                      <a:pt x="35" y="129"/>
                    </a:lnTo>
                    <a:lnTo>
                      <a:pt x="46" y="111"/>
                    </a:lnTo>
                    <a:lnTo>
                      <a:pt x="55" y="95"/>
                    </a:lnTo>
                    <a:lnTo>
                      <a:pt x="55" y="95"/>
                    </a:lnTo>
                    <a:lnTo>
                      <a:pt x="72" y="73"/>
                    </a:lnTo>
                    <a:lnTo>
                      <a:pt x="89" y="51"/>
                    </a:lnTo>
                    <a:lnTo>
                      <a:pt x="106" y="31"/>
                    </a:lnTo>
                    <a:lnTo>
                      <a:pt x="125" y="11"/>
                    </a:lnTo>
                    <a:lnTo>
                      <a:pt x="125" y="11"/>
                    </a:lnTo>
                    <a:lnTo>
                      <a:pt x="126" y="9"/>
                    </a:lnTo>
                    <a:lnTo>
                      <a:pt x="127" y="7"/>
                    </a:lnTo>
                    <a:lnTo>
                      <a:pt x="126" y="4"/>
                    </a:lnTo>
                    <a:lnTo>
                      <a:pt x="125" y="3"/>
                    </a:lnTo>
                    <a:lnTo>
                      <a:pt x="123" y="1"/>
                    </a:lnTo>
                    <a:lnTo>
                      <a:pt x="121" y="0"/>
                    </a:lnTo>
                    <a:lnTo>
                      <a:pt x="119" y="1"/>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91" name="Freeform 978"/>
              <p:cNvSpPr/>
              <p:nvPr/>
            </p:nvSpPr>
            <p:spPr>
              <a:xfrm>
                <a:off x="4795839" y="3335338"/>
                <a:ext cx="66675" cy="80963"/>
              </a:xfrm>
              <a:custGeom>
                <a:avLst/>
                <a:gdLst/>
                <a:ahLst/>
                <a:cxnLst>
                  <a:cxn ang="0">
                    <a:pos x="60945" y="1577"/>
                  </a:cxn>
                  <a:cxn ang="0">
                    <a:pos x="60945" y="1577"/>
                  </a:cxn>
                  <a:cxn ang="0">
                    <a:pos x="44797" y="18926"/>
                  </a:cxn>
                  <a:cxn ang="0">
                    <a:pos x="29170" y="36276"/>
                  </a:cxn>
                  <a:cxn ang="0">
                    <a:pos x="14585" y="55728"/>
                  </a:cxn>
                  <a:cxn ang="0">
                    <a:pos x="7293" y="65717"/>
                  </a:cxn>
                  <a:cxn ang="0">
                    <a:pos x="0" y="75706"/>
                  </a:cxn>
                  <a:cxn ang="0">
                    <a:pos x="0" y="75706"/>
                  </a:cxn>
                  <a:cxn ang="0">
                    <a:pos x="0" y="77283"/>
                  </a:cxn>
                  <a:cxn ang="0">
                    <a:pos x="0" y="77809"/>
                  </a:cxn>
                  <a:cxn ang="0">
                    <a:pos x="1563" y="79912"/>
                  </a:cxn>
                  <a:cxn ang="0">
                    <a:pos x="3646" y="80963"/>
                  </a:cxn>
                  <a:cxn ang="0">
                    <a:pos x="4688" y="79912"/>
                  </a:cxn>
                  <a:cxn ang="0">
                    <a:pos x="5730" y="79386"/>
                  </a:cxn>
                  <a:cxn ang="0">
                    <a:pos x="8855" y="76231"/>
                  </a:cxn>
                  <a:cxn ang="0">
                    <a:pos x="8855" y="76231"/>
                  </a:cxn>
                  <a:cxn ang="0">
                    <a:pos x="9376" y="75180"/>
                  </a:cxn>
                  <a:cxn ang="0">
                    <a:pos x="9376" y="73603"/>
                  </a:cxn>
                  <a:cxn ang="0">
                    <a:pos x="9376" y="73603"/>
                  </a:cxn>
                  <a:cxn ang="0">
                    <a:pos x="22399" y="55728"/>
                  </a:cxn>
                  <a:cxn ang="0">
                    <a:pos x="36463" y="37853"/>
                  </a:cxn>
                  <a:cxn ang="0">
                    <a:pos x="50527" y="21555"/>
                  </a:cxn>
                  <a:cxn ang="0">
                    <a:pos x="66154" y="5783"/>
                  </a:cxn>
                  <a:cxn ang="0">
                    <a:pos x="66154" y="5783"/>
                  </a:cxn>
                  <a:cxn ang="0">
                    <a:pos x="66675" y="4206"/>
                  </a:cxn>
                  <a:cxn ang="0">
                    <a:pos x="66675" y="3680"/>
                  </a:cxn>
                  <a:cxn ang="0">
                    <a:pos x="66675" y="2103"/>
                  </a:cxn>
                  <a:cxn ang="0">
                    <a:pos x="66154" y="1577"/>
                  </a:cxn>
                  <a:cxn ang="0">
                    <a:pos x="64591" y="1051"/>
                  </a:cxn>
                  <a:cxn ang="0">
                    <a:pos x="64071" y="0"/>
                  </a:cxn>
                  <a:cxn ang="0">
                    <a:pos x="62508" y="1051"/>
                  </a:cxn>
                  <a:cxn ang="0">
                    <a:pos x="60945" y="1577"/>
                  </a:cxn>
                  <a:cxn ang="0">
                    <a:pos x="60945" y="1577"/>
                  </a:cxn>
                </a:cxnLst>
                <a:rect l="0" t="0" r="0" b="0"/>
                <a:pathLst>
                  <a:path w="128" h="154">
                    <a:moveTo>
                      <a:pt x="117" y="3"/>
                    </a:moveTo>
                    <a:lnTo>
                      <a:pt x="117" y="3"/>
                    </a:lnTo>
                    <a:lnTo>
                      <a:pt x="86" y="36"/>
                    </a:lnTo>
                    <a:lnTo>
                      <a:pt x="56" y="69"/>
                    </a:lnTo>
                    <a:lnTo>
                      <a:pt x="28" y="106"/>
                    </a:lnTo>
                    <a:lnTo>
                      <a:pt x="14" y="125"/>
                    </a:lnTo>
                    <a:lnTo>
                      <a:pt x="0" y="144"/>
                    </a:lnTo>
                    <a:lnTo>
                      <a:pt x="0" y="144"/>
                    </a:lnTo>
                    <a:lnTo>
                      <a:pt x="0" y="147"/>
                    </a:lnTo>
                    <a:lnTo>
                      <a:pt x="0" y="148"/>
                    </a:lnTo>
                    <a:lnTo>
                      <a:pt x="3" y="152"/>
                    </a:lnTo>
                    <a:lnTo>
                      <a:pt x="7" y="154"/>
                    </a:lnTo>
                    <a:lnTo>
                      <a:pt x="9" y="152"/>
                    </a:lnTo>
                    <a:lnTo>
                      <a:pt x="11" y="151"/>
                    </a:lnTo>
                    <a:lnTo>
                      <a:pt x="17" y="145"/>
                    </a:lnTo>
                    <a:lnTo>
                      <a:pt x="17" y="145"/>
                    </a:lnTo>
                    <a:lnTo>
                      <a:pt x="18" y="143"/>
                    </a:lnTo>
                    <a:lnTo>
                      <a:pt x="18" y="140"/>
                    </a:lnTo>
                    <a:lnTo>
                      <a:pt x="18" y="140"/>
                    </a:lnTo>
                    <a:lnTo>
                      <a:pt x="43" y="106"/>
                    </a:lnTo>
                    <a:lnTo>
                      <a:pt x="70" y="72"/>
                    </a:lnTo>
                    <a:lnTo>
                      <a:pt x="97" y="41"/>
                    </a:lnTo>
                    <a:lnTo>
                      <a:pt x="127" y="11"/>
                    </a:lnTo>
                    <a:lnTo>
                      <a:pt x="127" y="11"/>
                    </a:lnTo>
                    <a:lnTo>
                      <a:pt x="128" y="8"/>
                    </a:lnTo>
                    <a:lnTo>
                      <a:pt x="128" y="7"/>
                    </a:lnTo>
                    <a:lnTo>
                      <a:pt x="128" y="4"/>
                    </a:lnTo>
                    <a:lnTo>
                      <a:pt x="127" y="3"/>
                    </a:lnTo>
                    <a:lnTo>
                      <a:pt x="124" y="2"/>
                    </a:lnTo>
                    <a:lnTo>
                      <a:pt x="123" y="0"/>
                    </a:lnTo>
                    <a:lnTo>
                      <a:pt x="120" y="2"/>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92" name="Freeform 979"/>
              <p:cNvSpPr/>
              <p:nvPr/>
            </p:nvSpPr>
            <p:spPr>
              <a:xfrm>
                <a:off x="4818064" y="3357563"/>
                <a:ext cx="49213" cy="55563"/>
              </a:xfrm>
              <a:custGeom>
                <a:avLst/>
                <a:gdLst/>
                <a:ahLst/>
                <a:cxnLst>
                  <a:cxn ang="0">
                    <a:pos x="43329" y="539"/>
                  </a:cxn>
                  <a:cxn ang="0">
                    <a:pos x="43329" y="539"/>
                  </a:cxn>
                  <a:cxn ang="0">
                    <a:pos x="33165" y="9171"/>
                  </a:cxn>
                  <a:cxn ang="0">
                    <a:pos x="28886" y="13486"/>
                  </a:cxn>
                  <a:cxn ang="0">
                    <a:pos x="24607" y="18881"/>
                  </a:cxn>
                  <a:cxn ang="0">
                    <a:pos x="24607" y="18881"/>
                  </a:cxn>
                  <a:cxn ang="0">
                    <a:pos x="12838" y="35064"/>
                  </a:cxn>
                  <a:cxn ang="0">
                    <a:pos x="6954" y="43156"/>
                  </a:cxn>
                  <a:cxn ang="0">
                    <a:pos x="1070" y="50169"/>
                  </a:cxn>
                  <a:cxn ang="0">
                    <a:pos x="1070" y="50169"/>
                  </a:cxn>
                  <a:cxn ang="0">
                    <a:pos x="535" y="51247"/>
                  </a:cxn>
                  <a:cxn ang="0">
                    <a:pos x="0" y="52326"/>
                  </a:cxn>
                  <a:cxn ang="0">
                    <a:pos x="1070" y="54484"/>
                  </a:cxn>
                  <a:cxn ang="0">
                    <a:pos x="2140" y="55563"/>
                  </a:cxn>
                  <a:cxn ang="0">
                    <a:pos x="3210" y="55563"/>
                  </a:cxn>
                  <a:cxn ang="0">
                    <a:pos x="4279" y="55563"/>
                  </a:cxn>
                  <a:cxn ang="0">
                    <a:pos x="5349" y="54484"/>
                  </a:cxn>
                  <a:cxn ang="0">
                    <a:pos x="5349" y="54484"/>
                  </a:cxn>
                  <a:cxn ang="0">
                    <a:pos x="10698" y="48011"/>
                  </a:cxn>
                  <a:cxn ang="0">
                    <a:pos x="15513" y="41537"/>
                  </a:cxn>
                  <a:cxn ang="0">
                    <a:pos x="20862" y="33985"/>
                  </a:cxn>
                  <a:cxn ang="0">
                    <a:pos x="25676" y="27512"/>
                  </a:cxn>
                  <a:cxn ang="0">
                    <a:pos x="25676" y="27512"/>
                  </a:cxn>
                  <a:cxn ang="0">
                    <a:pos x="36910" y="16183"/>
                  </a:cxn>
                  <a:cxn ang="0">
                    <a:pos x="47608" y="5934"/>
                  </a:cxn>
                  <a:cxn ang="0">
                    <a:pos x="47608" y="5934"/>
                  </a:cxn>
                  <a:cxn ang="0">
                    <a:pos x="48143" y="4316"/>
                  </a:cxn>
                  <a:cxn ang="0">
                    <a:pos x="49213" y="2697"/>
                  </a:cxn>
                  <a:cxn ang="0">
                    <a:pos x="48143" y="2158"/>
                  </a:cxn>
                  <a:cxn ang="0">
                    <a:pos x="47608" y="539"/>
                  </a:cxn>
                  <a:cxn ang="0">
                    <a:pos x="47073" y="0"/>
                  </a:cxn>
                  <a:cxn ang="0">
                    <a:pos x="45469" y="0"/>
                  </a:cxn>
                  <a:cxn ang="0">
                    <a:pos x="44934" y="0"/>
                  </a:cxn>
                  <a:cxn ang="0">
                    <a:pos x="43329" y="539"/>
                  </a:cxn>
                  <a:cxn ang="0">
                    <a:pos x="43329" y="539"/>
                  </a:cxn>
                </a:cxnLst>
                <a:rect l="0" t="0" r="0" b="0"/>
                <a:pathLst>
                  <a:path w="92" h="103">
                    <a:moveTo>
                      <a:pt x="81" y="1"/>
                    </a:moveTo>
                    <a:lnTo>
                      <a:pt x="81" y="1"/>
                    </a:lnTo>
                    <a:lnTo>
                      <a:pt x="62" y="17"/>
                    </a:lnTo>
                    <a:lnTo>
                      <a:pt x="54" y="25"/>
                    </a:lnTo>
                    <a:lnTo>
                      <a:pt x="46" y="35"/>
                    </a:lnTo>
                    <a:lnTo>
                      <a:pt x="46" y="35"/>
                    </a:lnTo>
                    <a:lnTo>
                      <a:pt x="24" y="65"/>
                    </a:lnTo>
                    <a:lnTo>
                      <a:pt x="13" y="80"/>
                    </a:lnTo>
                    <a:lnTo>
                      <a:pt x="2" y="93"/>
                    </a:lnTo>
                    <a:lnTo>
                      <a:pt x="2" y="93"/>
                    </a:lnTo>
                    <a:lnTo>
                      <a:pt x="1" y="95"/>
                    </a:lnTo>
                    <a:lnTo>
                      <a:pt x="0" y="97"/>
                    </a:lnTo>
                    <a:lnTo>
                      <a:pt x="2" y="101"/>
                    </a:lnTo>
                    <a:lnTo>
                      <a:pt x="4" y="103"/>
                    </a:lnTo>
                    <a:lnTo>
                      <a:pt x="6" y="103"/>
                    </a:lnTo>
                    <a:lnTo>
                      <a:pt x="8" y="103"/>
                    </a:lnTo>
                    <a:lnTo>
                      <a:pt x="10" y="101"/>
                    </a:lnTo>
                    <a:lnTo>
                      <a:pt x="10" y="101"/>
                    </a:lnTo>
                    <a:lnTo>
                      <a:pt x="20" y="89"/>
                    </a:lnTo>
                    <a:lnTo>
                      <a:pt x="29" y="77"/>
                    </a:lnTo>
                    <a:lnTo>
                      <a:pt x="39" y="63"/>
                    </a:lnTo>
                    <a:lnTo>
                      <a:pt x="48" y="51"/>
                    </a:lnTo>
                    <a:lnTo>
                      <a:pt x="48" y="51"/>
                    </a:lnTo>
                    <a:lnTo>
                      <a:pt x="69" y="30"/>
                    </a:lnTo>
                    <a:lnTo>
                      <a:pt x="89" y="11"/>
                    </a:lnTo>
                    <a:lnTo>
                      <a:pt x="89" y="11"/>
                    </a:lnTo>
                    <a:lnTo>
                      <a:pt x="90" y="8"/>
                    </a:lnTo>
                    <a:lnTo>
                      <a:pt x="92" y="5"/>
                    </a:lnTo>
                    <a:lnTo>
                      <a:pt x="90" y="4"/>
                    </a:lnTo>
                    <a:lnTo>
                      <a:pt x="89" y="1"/>
                    </a:lnTo>
                    <a:lnTo>
                      <a:pt x="88" y="0"/>
                    </a:lnTo>
                    <a:lnTo>
                      <a:pt x="85" y="0"/>
                    </a:lnTo>
                    <a:lnTo>
                      <a:pt x="84" y="0"/>
                    </a:lnTo>
                    <a:lnTo>
                      <a:pt x="81" y="1"/>
                    </a:lnTo>
                    <a:lnTo>
                      <a:pt x="8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93" name="Freeform 980"/>
              <p:cNvSpPr/>
              <p:nvPr/>
            </p:nvSpPr>
            <p:spPr>
              <a:xfrm>
                <a:off x="4840289" y="3370263"/>
                <a:ext cx="26988" cy="39688"/>
              </a:xfrm>
              <a:custGeom>
                <a:avLst/>
                <a:gdLst/>
                <a:ahLst/>
                <a:cxnLst>
                  <a:cxn ang="0">
                    <a:pos x="20379" y="2175"/>
                  </a:cxn>
                  <a:cxn ang="0">
                    <a:pos x="20379" y="2175"/>
                  </a:cxn>
                  <a:cxn ang="0">
                    <a:pos x="18176" y="6524"/>
                  </a:cxn>
                  <a:cxn ang="0">
                    <a:pos x="15422" y="10873"/>
                  </a:cxn>
                  <a:cxn ang="0">
                    <a:pos x="10465" y="18485"/>
                  </a:cxn>
                  <a:cxn ang="0">
                    <a:pos x="4957" y="26640"/>
                  </a:cxn>
                  <a:cxn ang="0">
                    <a:pos x="0" y="34795"/>
                  </a:cxn>
                  <a:cxn ang="0">
                    <a:pos x="0" y="34795"/>
                  </a:cxn>
                  <a:cxn ang="0">
                    <a:pos x="0" y="36426"/>
                  </a:cxn>
                  <a:cxn ang="0">
                    <a:pos x="0" y="37513"/>
                  </a:cxn>
                  <a:cxn ang="0">
                    <a:pos x="1652" y="39144"/>
                  </a:cxn>
                  <a:cxn ang="0">
                    <a:pos x="2754" y="39688"/>
                  </a:cxn>
                  <a:cxn ang="0">
                    <a:pos x="3855" y="39688"/>
                  </a:cxn>
                  <a:cxn ang="0">
                    <a:pos x="4957" y="39144"/>
                  </a:cxn>
                  <a:cxn ang="0">
                    <a:pos x="6059" y="37513"/>
                  </a:cxn>
                  <a:cxn ang="0">
                    <a:pos x="6059" y="37513"/>
                  </a:cxn>
                  <a:cxn ang="0">
                    <a:pos x="11016" y="29358"/>
                  </a:cxn>
                  <a:cxn ang="0">
                    <a:pos x="17074" y="21203"/>
                  </a:cxn>
                  <a:cxn ang="0">
                    <a:pos x="22582" y="13592"/>
                  </a:cxn>
                  <a:cxn ang="0">
                    <a:pos x="24785" y="8699"/>
                  </a:cxn>
                  <a:cxn ang="0">
                    <a:pos x="25886" y="4349"/>
                  </a:cxn>
                  <a:cxn ang="0">
                    <a:pos x="25886" y="4349"/>
                  </a:cxn>
                  <a:cxn ang="0">
                    <a:pos x="26988" y="3262"/>
                  </a:cxn>
                  <a:cxn ang="0">
                    <a:pos x="25886" y="1631"/>
                  </a:cxn>
                  <a:cxn ang="0">
                    <a:pos x="25336" y="544"/>
                  </a:cxn>
                  <a:cxn ang="0">
                    <a:pos x="24785" y="0"/>
                  </a:cxn>
                  <a:cxn ang="0">
                    <a:pos x="21480" y="0"/>
                  </a:cxn>
                  <a:cxn ang="0">
                    <a:pos x="20929" y="544"/>
                  </a:cxn>
                  <a:cxn ang="0">
                    <a:pos x="20379" y="2175"/>
                  </a:cxn>
                  <a:cxn ang="0">
                    <a:pos x="20379" y="2175"/>
                  </a:cxn>
                </a:cxnLst>
                <a:rect l="0" t="0" r="0" b="0"/>
                <a:pathLst>
                  <a:path w="49" h="73">
                    <a:moveTo>
                      <a:pt x="37" y="4"/>
                    </a:moveTo>
                    <a:lnTo>
                      <a:pt x="37" y="4"/>
                    </a:lnTo>
                    <a:lnTo>
                      <a:pt x="33" y="12"/>
                    </a:lnTo>
                    <a:lnTo>
                      <a:pt x="28" y="20"/>
                    </a:lnTo>
                    <a:lnTo>
                      <a:pt x="19" y="34"/>
                    </a:lnTo>
                    <a:lnTo>
                      <a:pt x="9" y="49"/>
                    </a:lnTo>
                    <a:lnTo>
                      <a:pt x="0" y="64"/>
                    </a:lnTo>
                    <a:lnTo>
                      <a:pt x="0" y="64"/>
                    </a:lnTo>
                    <a:lnTo>
                      <a:pt x="0" y="67"/>
                    </a:lnTo>
                    <a:lnTo>
                      <a:pt x="0" y="69"/>
                    </a:lnTo>
                    <a:lnTo>
                      <a:pt x="3" y="72"/>
                    </a:lnTo>
                    <a:lnTo>
                      <a:pt x="5" y="73"/>
                    </a:lnTo>
                    <a:lnTo>
                      <a:pt x="7" y="73"/>
                    </a:lnTo>
                    <a:lnTo>
                      <a:pt x="9" y="72"/>
                    </a:lnTo>
                    <a:lnTo>
                      <a:pt x="11" y="69"/>
                    </a:lnTo>
                    <a:lnTo>
                      <a:pt x="11" y="69"/>
                    </a:lnTo>
                    <a:lnTo>
                      <a:pt x="20" y="54"/>
                    </a:lnTo>
                    <a:lnTo>
                      <a:pt x="31" y="39"/>
                    </a:lnTo>
                    <a:lnTo>
                      <a:pt x="41" y="25"/>
                    </a:lnTo>
                    <a:lnTo>
                      <a:pt x="45" y="16"/>
                    </a:lnTo>
                    <a:lnTo>
                      <a:pt x="47" y="8"/>
                    </a:lnTo>
                    <a:lnTo>
                      <a:pt x="47" y="8"/>
                    </a:lnTo>
                    <a:lnTo>
                      <a:pt x="49" y="6"/>
                    </a:lnTo>
                    <a:lnTo>
                      <a:pt x="47" y="3"/>
                    </a:lnTo>
                    <a:lnTo>
                      <a:pt x="46" y="1"/>
                    </a:lnTo>
                    <a:lnTo>
                      <a:pt x="45" y="0"/>
                    </a:lnTo>
                    <a:lnTo>
                      <a:pt x="39" y="0"/>
                    </a:lnTo>
                    <a:lnTo>
                      <a:pt x="38" y="1"/>
                    </a:lnTo>
                    <a:lnTo>
                      <a:pt x="37" y="4"/>
                    </a:lnTo>
                    <a:lnTo>
                      <a:pt x="3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94" name="Freeform 981"/>
              <p:cNvSpPr/>
              <p:nvPr/>
            </p:nvSpPr>
            <p:spPr>
              <a:xfrm>
                <a:off x="5611814" y="3319463"/>
                <a:ext cx="38100" cy="57150"/>
              </a:xfrm>
              <a:custGeom>
                <a:avLst/>
                <a:gdLst/>
                <a:ahLst/>
                <a:cxnLst>
                  <a:cxn ang="0">
                    <a:pos x="31221" y="3117"/>
                  </a:cxn>
                  <a:cxn ang="0">
                    <a:pos x="31221" y="3117"/>
                  </a:cxn>
                  <a:cxn ang="0">
                    <a:pos x="31221" y="7274"/>
                  </a:cxn>
                  <a:cxn ang="0">
                    <a:pos x="30162" y="10910"/>
                  </a:cxn>
                  <a:cxn ang="0">
                    <a:pos x="25929" y="17665"/>
                  </a:cxn>
                  <a:cxn ang="0">
                    <a:pos x="21167" y="24419"/>
                  </a:cxn>
                  <a:cxn ang="0">
                    <a:pos x="16404" y="30653"/>
                  </a:cxn>
                  <a:cxn ang="0">
                    <a:pos x="16404" y="30653"/>
                  </a:cxn>
                  <a:cxn ang="0">
                    <a:pos x="8467" y="41044"/>
                  </a:cxn>
                  <a:cxn ang="0">
                    <a:pos x="4763" y="46759"/>
                  </a:cxn>
                  <a:cxn ang="0">
                    <a:pos x="529" y="51435"/>
                  </a:cxn>
                  <a:cxn ang="0">
                    <a:pos x="529" y="51435"/>
                  </a:cxn>
                  <a:cxn ang="0">
                    <a:pos x="0" y="52994"/>
                  </a:cxn>
                  <a:cxn ang="0">
                    <a:pos x="0" y="54552"/>
                  </a:cxn>
                  <a:cxn ang="0">
                    <a:pos x="529" y="56111"/>
                  </a:cxn>
                  <a:cxn ang="0">
                    <a:pos x="1058" y="56630"/>
                  </a:cxn>
                  <a:cxn ang="0">
                    <a:pos x="2646" y="57150"/>
                  </a:cxn>
                  <a:cxn ang="0">
                    <a:pos x="4233" y="57150"/>
                  </a:cxn>
                  <a:cxn ang="0">
                    <a:pos x="4763" y="56111"/>
                  </a:cxn>
                  <a:cxn ang="0">
                    <a:pos x="4763" y="56111"/>
                  </a:cxn>
                  <a:cxn ang="0">
                    <a:pos x="10583" y="50396"/>
                  </a:cxn>
                  <a:cxn ang="0">
                    <a:pos x="15875" y="44161"/>
                  </a:cxn>
                  <a:cxn ang="0">
                    <a:pos x="24871" y="30653"/>
                  </a:cxn>
                  <a:cxn ang="0">
                    <a:pos x="24871" y="30653"/>
                  </a:cxn>
                  <a:cxn ang="0">
                    <a:pos x="29104" y="24419"/>
                  </a:cxn>
                  <a:cxn ang="0">
                    <a:pos x="33338" y="17665"/>
                  </a:cxn>
                  <a:cxn ang="0">
                    <a:pos x="36513" y="10910"/>
                  </a:cxn>
                  <a:cxn ang="0">
                    <a:pos x="38100" y="7274"/>
                  </a:cxn>
                  <a:cxn ang="0">
                    <a:pos x="38100" y="3117"/>
                  </a:cxn>
                  <a:cxn ang="0">
                    <a:pos x="38100" y="3117"/>
                  </a:cxn>
                  <a:cxn ang="0">
                    <a:pos x="38100" y="2598"/>
                  </a:cxn>
                  <a:cxn ang="0">
                    <a:pos x="37042" y="1039"/>
                  </a:cxn>
                  <a:cxn ang="0">
                    <a:pos x="36513" y="0"/>
                  </a:cxn>
                  <a:cxn ang="0">
                    <a:pos x="34925" y="0"/>
                  </a:cxn>
                  <a:cxn ang="0">
                    <a:pos x="32808" y="1039"/>
                  </a:cxn>
                  <a:cxn ang="0">
                    <a:pos x="32279" y="2598"/>
                  </a:cxn>
                  <a:cxn ang="0">
                    <a:pos x="31221" y="3117"/>
                  </a:cxn>
                  <a:cxn ang="0">
                    <a:pos x="31221" y="3117"/>
                  </a:cxn>
                </a:cxnLst>
                <a:rect l="0" t="0" r="0" b="0"/>
                <a:pathLst>
                  <a:path w="72" h="110">
                    <a:moveTo>
                      <a:pt x="59" y="6"/>
                    </a:moveTo>
                    <a:lnTo>
                      <a:pt x="59" y="6"/>
                    </a:lnTo>
                    <a:lnTo>
                      <a:pt x="59" y="14"/>
                    </a:lnTo>
                    <a:lnTo>
                      <a:pt x="57" y="21"/>
                    </a:lnTo>
                    <a:lnTo>
                      <a:pt x="49" y="34"/>
                    </a:lnTo>
                    <a:lnTo>
                      <a:pt x="40" y="47"/>
                    </a:lnTo>
                    <a:lnTo>
                      <a:pt x="31" y="59"/>
                    </a:lnTo>
                    <a:lnTo>
                      <a:pt x="31" y="59"/>
                    </a:lnTo>
                    <a:lnTo>
                      <a:pt x="16" y="79"/>
                    </a:lnTo>
                    <a:lnTo>
                      <a:pt x="9" y="90"/>
                    </a:lnTo>
                    <a:lnTo>
                      <a:pt x="1" y="99"/>
                    </a:lnTo>
                    <a:lnTo>
                      <a:pt x="1" y="99"/>
                    </a:lnTo>
                    <a:lnTo>
                      <a:pt x="0" y="102"/>
                    </a:lnTo>
                    <a:lnTo>
                      <a:pt x="0" y="105"/>
                    </a:lnTo>
                    <a:lnTo>
                      <a:pt x="1" y="108"/>
                    </a:lnTo>
                    <a:lnTo>
                      <a:pt x="2" y="109"/>
                    </a:lnTo>
                    <a:lnTo>
                      <a:pt x="5" y="110"/>
                    </a:lnTo>
                    <a:lnTo>
                      <a:pt x="8" y="110"/>
                    </a:lnTo>
                    <a:lnTo>
                      <a:pt x="9" y="108"/>
                    </a:lnTo>
                    <a:lnTo>
                      <a:pt x="9" y="108"/>
                    </a:lnTo>
                    <a:lnTo>
                      <a:pt x="20" y="97"/>
                    </a:lnTo>
                    <a:lnTo>
                      <a:pt x="30" y="85"/>
                    </a:lnTo>
                    <a:lnTo>
                      <a:pt x="47" y="59"/>
                    </a:lnTo>
                    <a:lnTo>
                      <a:pt x="47" y="59"/>
                    </a:lnTo>
                    <a:lnTo>
                      <a:pt x="55" y="47"/>
                    </a:lnTo>
                    <a:lnTo>
                      <a:pt x="63" y="34"/>
                    </a:lnTo>
                    <a:lnTo>
                      <a:pt x="69" y="21"/>
                    </a:lnTo>
                    <a:lnTo>
                      <a:pt x="72" y="14"/>
                    </a:lnTo>
                    <a:lnTo>
                      <a:pt x="72" y="6"/>
                    </a:lnTo>
                    <a:lnTo>
                      <a:pt x="72" y="6"/>
                    </a:lnTo>
                    <a:lnTo>
                      <a:pt x="72" y="5"/>
                    </a:lnTo>
                    <a:lnTo>
                      <a:pt x="70" y="2"/>
                    </a:lnTo>
                    <a:lnTo>
                      <a:pt x="69" y="0"/>
                    </a:lnTo>
                    <a:lnTo>
                      <a:pt x="66" y="0"/>
                    </a:lnTo>
                    <a:lnTo>
                      <a:pt x="62" y="2"/>
                    </a:lnTo>
                    <a:lnTo>
                      <a:pt x="61" y="5"/>
                    </a:lnTo>
                    <a:lnTo>
                      <a:pt x="59" y="6"/>
                    </a:lnTo>
                    <a:lnTo>
                      <a:pt x="5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95" name="Freeform 982"/>
              <p:cNvSpPr/>
              <p:nvPr/>
            </p:nvSpPr>
            <p:spPr>
              <a:xfrm>
                <a:off x="5627689" y="3325813"/>
                <a:ext cx="44450" cy="53975"/>
              </a:xfrm>
              <a:custGeom>
                <a:avLst/>
                <a:gdLst/>
                <a:ahLst/>
                <a:cxnLst>
                  <a:cxn ang="0">
                    <a:pos x="40746" y="0"/>
                  </a:cxn>
                  <a:cxn ang="0">
                    <a:pos x="40746" y="0"/>
                  </a:cxn>
                  <a:cxn ang="0">
                    <a:pos x="34396" y="3144"/>
                  </a:cxn>
                  <a:cxn ang="0">
                    <a:pos x="28575" y="8384"/>
                  </a:cxn>
                  <a:cxn ang="0">
                    <a:pos x="23283" y="14149"/>
                  </a:cxn>
                  <a:cxn ang="0">
                    <a:pos x="20108" y="20437"/>
                  </a:cxn>
                  <a:cxn ang="0">
                    <a:pos x="20108" y="20437"/>
                  </a:cxn>
                  <a:cxn ang="0">
                    <a:pos x="16404" y="28298"/>
                  </a:cxn>
                  <a:cxn ang="0">
                    <a:pos x="12700" y="36158"/>
                  </a:cxn>
                  <a:cxn ang="0">
                    <a:pos x="10583" y="39826"/>
                  </a:cxn>
                  <a:cxn ang="0">
                    <a:pos x="7408" y="42970"/>
                  </a:cxn>
                  <a:cxn ang="0">
                    <a:pos x="4763" y="46115"/>
                  </a:cxn>
                  <a:cxn ang="0">
                    <a:pos x="1058" y="48211"/>
                  </a:cxn>
                  <a:cxn ang="0">
                    <a:pos x="1058" y="48211"/>
                  </a:cxn>
                  <a:cxn ang="0">
                    <a:pos x="529" y="48735"/>
                  </a:cxn>
                  <a:cxn ang="0">
                    <a:pos x="0" y="49783"/>
                  </a:cxn>
                  <a:cxn ang="0">
                    <a:pos x="0" y="51879"/>
                  </a:cxn>
                  <a:cxn ang="0">
                    <a:pos x="1058" y="52927"/>
                  </a:cxn>
                  <a:cxn ang="0">
                    <a:pos x="2646" y="53975"/>
                  </a:cxn>
                  <a:cxn ang="0">
                    <a:pos x="6350" y="53975"/>
                  </a:cxn>
                  <a:cxn ang="0">
                    <a:pos x="6350" y="53975"/>
                  </a:cxn>
                  <a:cxn ang="0">
                    <a:pos x="7408" y="53975"/>
                  </a:cxn>
                  <a:cxn ang="0">
                    <a:pos x="8467" y="52927"/>
                  </a:cxn>
                  <a:cxn ang="0">
                    <a:pos x="8996" y="51879"/>
                  </a:cxn>
                  <a:cxn ang="0">
                    <a:pos x="8996" y="50831"/>
                  </a:cxn>
                  <a:cxn ang="0">
                    <a:pos x="8996" y="50831"/>
                  </a:cxn>
                  <a:cxn ang="0">
                    <a:pos x="12171" y="48735"/>
                  </a:cxn>
                  <a:cxn ang="0">
                    <a:pos x="14287" y="46115"/>
                  </a:cxn>
                  <a:cxn ang="0">
                    <a:pos x="17463" y="40350"/>
                  </a:cxn>
                  <a:cxn ang="0">
                    <a:pos x="21167" y="34062"/>
                  </a:cxn>
                  <a:cxn ang="0">
                    <a:pos x="24342" y="27774"/>
                  </a:cxn>
                  <a:cxn ang="0">
                    <a:pos x="26987" y="20437"/>
                  </a:cxn>
                  <a:cxn ang="0">
                    <a:pos x="31221" y="14673"/>
                  </a:cxn>
                  <a:cxn ang="0">
                    <a:pos x="33338" y="12053"/>
                  </a:cxn>
                  <a:cxn ang="0">
                    <a:pos x="36513" y="9957"/>
                  </a:cxn>
                  <a:cxn ang="0">
                    <a:pos x="39158" y="7860"/>
                  </a:cxn>
                  <a:cxn ang="0">
                    <a:pos x="42863" y="6288"/>
                  </a:cxn>
                  <a:cxn ang="0">
                    <a:pos x="42863" y="6288"/>
                  </a:cxn>
                  <a:cxn ang="0">
                    <a:pos x="43392" y="5764"/>
                  </a:cxn>
                  <a:cxn ang="0">
                    <a:pos x="44450" y="4192"/>
                  </a:cxn>
                  <a:cxn ang="0">
                    <a:pos x="44450" y="2096"/>
                  </a:cxn>
                  <a:cxn ang="0">
                    <a:pos x="44450" y="524"/>
                  </a:cxn>
                  <a:cxn ang="0">
                    <a:pos x="43392" y="0"/>
                  </a:cxn>
                  <a:cxn ang="0">
                    <a:pos x="42333" y="0"/>
                  </a:cxn>
                  <a:cxn ang="0">
                    <a:pos x="40746" y="0"/>
                  </a:cxn>
                  <a:cxn ang="0">
                    <a:pos x="40746" y="0"/>
                  </a:cxn>
                </a:cxnLst>
                <a:rect l="0" t="0" r="0" b="0"/>
                <a:pathLst>
                  <a:path w="84" h="103">
                    <a:moveTo>
                      <a:pt x="77" y="0"/>
                    </a:moveTo>
                    <a:lnTo>
                      <a:pt x="77" y="0"/>
                    </a:lnTo>
                    <a:lnTo>
                      <a:pt x="65" y="6"/>
                    </a:lnTo>
                    <a:lnTo>
                      <a:pt x="54" y="16"/>
                    </a:lnTo>
                    <a:lnTo>
                      <a:pt x="44" y="27"/>
                    </a:lnTo>
                    <a:lnTo>
                      <a:pt x="38" y="39"/>
                    </a:lnTo>
                    <a:lnTo>
                      <a:pt x="38" y="39"/>
                    </a:lnTo>
                    <a:lnTo>
                      <a:pt x="31" y="54"/>
                    </a:lnTo>
                    <a:lnTo>
                      <a:pt x="24" y="69"/>
                    </a:lnTo>
                    <a:lnTo>
                      <a:pt x="20" y="76"/>
                    </a:lnTo>
                    <a:lnTo>
                      <a:pt x="14" y="82"/>
                    </a:lnTo>
                    <a:lnTo>
                      <a:pt x="9" y="88"/>
                    </a:lnTo>
                    <a:lnTo>
                      <a:pt x="2" y="92"/>
                    </a:lnTo>
                    <a:lnTo>
                      <a:pt x="2" y="92"/>
                    </a:lnTo>
                    <a:lnTo>
                      <a:pt x="1" y="93"/>
                    </a:lnTo>
                    <a:lnTo>
                      <a:pt x="0" y="95"/>
                    </a:lnTo>
                    <a:lnTo>
                      <a:pt x="0" y="99"/>
                    </a:lnTo>
                    <a:lnTo>
                      <a:pt x="2" y="101"/>
                    </a:lnTo>
                    <a:lnTo>
                      <a:pt x="5" y="103"/>
                    </a:lnTo>
                    <a:lnTo>
                      <a:pt x="12" y="103"/>
                    </a:lnTo>
                    <a:lnTo>
                      <a:pt x="12" y="103"/>
                    </a:lnTo>
                    <a:lnTo>
                      <a:pt x="14" y="103"/>
                    </a:lnTo>
                    <a:lnTo>
                      <a:pt x="16" y="101"/>
                    </a:lnTo>
                    <a:lnTo>
                      <a:pt x="17" y="99"/>
                    </a:lnTo>
                    <a:lnTo>
                      <a:pt x="17" y="97"/>
                    </a:lnTo>
                    <a:lnTo>
                      <a:pt x="17" y="97"/>
                    </a:lnTo>
                    <a:lnTo>
                      <a:pt x="23" y="93"/>
                    </a:lnTo>
                    <a:lnTo>
                      <a:pt x="27" y="88"/>
                    </a:lnTo>
                    <a:lnTo>
                      <a:pt x="33" y="77"/>
                    </a:lnTo>
                    <a:lnTo>
                      <a:pt x="40" y="65"/>
                    </a:lnTo>
                    <a:lnTo>
                      <a:pt x="46" y="53"/>
                    </a:lnTo>
                    <a:lnTo>
                      <a:pt x="51" y="39"/>
                    </a:lnTo>
                    <a:lnTo>
                      <a:pt x="59" y="28"/>
                    </a:lnTo>
                    <a:lnTo>
                      <a:pt x="63" y="23"/>
                    </a:lnTo>
                    <a:lnTo>
                      <a:pt x="69" y="19"/>
                    </a:lnTo>
                    <a:lnTo>
                      <a:pt x="74" y="15"/>
                    </a:lnTo>
                    <a:lnTo>
                      <a:pt x="81" y="12"/>
                    </a:lnTo>
                    <a:lnTo>
                      <a:pt x="81" y="12"/>
                    </a:lnTo>
                    <a:lnTo>
                      <a:pt x="82" y="11"/>
                    </a:lnTo>
                    <a:lnTo>
                      <a:pt x="84" y="8"/>
                    </a:lnTo>
                    <a:lnTo>
                      <a:pt x="84" y="4"/>
                    </a:lnTo>
                    <a:lnTo>
                      <a:pt x="84" y="1"/>
                    </a:lnTo>
                    <a:lnTo>
                      <a:pt x="82" y="0"/>
                    </a:lnTo>
                    <a:lnTo>
                      <a:pt x="80" y="0"/>
                    </a:lnTo>
                    <a:lnTo>
                      <a:pt x="77" y="0"/>
                    </a:lnTo>
                    <a:lnTo>
                      <a:pt x="7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96" name="Freeform 983"/>
              <p:cNvSpPr/>
              <p:nvPr/>
            </p:nvSpPr>
            <p:spPr>
              <a:xfrm>
                <a:off x="5635627" y="3325813"/>
                <a:ext cx="49213" cy="76200"/>
              </a:xfrm>
              <a:custGeom>
                <a:avLst/>
                <a:gdLst/>
                <a:ahLst/>
                <a:cxnLst>
                  <a:cxn ang="0">
                    <a:pos x="43864" y="526"/>
                  </a:cxn>
                  <a:cxn ang="0">
                    <a:pos x="43864" y="526"/>
                  </a:cxn>
                  <a:cxn ang="0">
                    <a:pos x="36910" y="8408"/>
                  </a:cxn>
                  <a:cxn ang="0">
                    <a:pos x="31561" y="16817"/>
                  </a:cxn>
                  <a:cxn ang="0">
                    <a:pos x="25676" y="26276"/>
                  </a:cxn>
                  <a:cxn ang="0">
                    <a:pos x="21397" y="35210"/>
                  </a:cxn>
                  <a:cxn ang="0">
                    <a:pos x="11768" y="54128"/>
                  </a:cxn>
                  <a:cxn ang="0">
                    <a:pos x="6419" y="63062"/>
                  </a:cxn>
                  <a:cxn ang="0">
                    <a:pos x="1070" y="71996"/>
                  </a:cxn>
                  <a:cxn ang="0">
                    <a:pos x="1070" y="71996"/>
                  </a:cxn>
                  <a:cxn ang="0">
                    <a:pos x="0" y="73047"/>
                  </a:cxn>
                  <a:cxn ang="0">
                    <a:pos x="0" y="74098"/>
                  </a:cxn>
                  <a:cxn ang="0">
                    <a:pos x="1070" y="75149"/>
                  </a:cxn>
                  <a:cxn ang="0">
                    <a:pos x="1605" y="76200"/>
                  </a:cxn>
                  <a:cxn ang="0">
                    <a:pos x="4279" y="76200"/>
                  </a:cxn>
                  <a:cxn ang="0">
                    <a:pos x="5349" y="76200"/>
                  </a:cxn>
                  <a:cxn ang="0">
                    <a:pos x="6419" y="74623"/>
                  </a:cxn>
                  <a:cxn ang="0">
                    <a:pos x="6419" y="74623"/>
                  </a:cxn>
                  <a:cxn ang="0">
                    <a:pos x="11768" y="66741"/>
                  </a:cxn>
                  <a:cxn ang="0">
                    <a:pos x="16583" y="57807"/>
                  </a:cxn>
                  <a:cxn ang="0">
                    <a:pos x="26211" y="38888"/>
                  </a:cxn>
                  <a:cxn ang="0">
                    <a:pos x="30491" y="29954"/>
                  </a:cxn>
                  <a:cxn ang="0">
                    <a:pos x="35840" y="21021"/>
                  </a:cxn>
                  <a:cxn ang="0">
                    <a:pos x="41724" y="12612"/>
                  </a:cxn>
                  <a:cxn ang="0">
                    <a:pos x="48143" y="5781"/>
                  </a:cxn>
                  <a:cxn ang="0">
                    <a:pos x="48143" y="5781"/>
                  </a:cxn>
                  <a:cxn ang="0">
                    <a:pos x="48678" y="4204"/>
                  </a:cxn>
                  <a:cxn ang="0">
                    <a:pos x="49213" y="2628"/>
                  </a:cxn>
                  <a:cxn ang="0">
                    <a:pos x="48678" y="2102"/>
                  </a:cxn>
                  <a:cxn ang="0">
                    <a:pos x="48143" y="526"/>
                  </a:cxn>
                  <a:cxn ang="0">
                    <a:pos x="47073" y="0"/>
                  </a:cxn>
                  <a:cxn ang="0">
                    <a:pos x="46003" y="0"/>
                  </a:cxn>
                  <a:cxn ang="0">
                    <a:pos x="44934" y="0"/>
                  </a:cxn>
                  <a:cxn ang="0">
                    <a:pos x="43864" y="526"/>
                  </a:cxn>
                  <a:cxn ang="0">
                    <a:pos x="43864" y="526"/>
                  </a:cxn>
                </a:cxnLst>
                <a:rect l="0" t="0" r="0" b="0"/>
                <a:pathLst>
                  <a:path w="92" h="145">
                    <a:moveTo>
                      <a:pt x="82" y="1"/>
                    </a:moveTo>
                    <a:lnTo>
                      <a:pt x="82" y="1"/>
                    </a:lnTo>
                    <a:lnTo>
                      <a:pt x="69" y="16"/>
                    </a:lnTo>
                    <a:lnTo>
                      <a:pt x="59" y="32"/>
                    </a:lnTo>
                    <a:lnTo>
                      <a:pt x="48" y="50"/>
                    </a:lnTo>
                    <a:lnTo>
                      <a:pt x="40" y="67"/>
                    </a:lnTo>
                    <a:lnTo>
                      <a:pt x="22" y="103"/>
                    </a:lnTo>
                    <a:lnTo>
                      <a:pt x="12" y="120"/>
                    </a:lnTo>
                    <a:lnTo>
                      <a:pt x="2" y="137"/>
                    </a:lnTo>
                    <a:lnTo>
                      <a:pt x="2" y="137"/>
                    </a:lnTo>
                    <a:lnTo>
                      <a:pt x="0" y="139"/>
                    </a:lnTo>
                    <a:lnTo>
                      <a:pt x="0" y="141"/>
                    </a:lnTo>
                    <a:lnTo>
                      <a:pt x="2" y="143"/>
                    </a:lnTo>
                    <a:lnTo>
                      <a:pt x="3" y="145"/>
                    </a:lnTo>
                    <a:lnTo>
                      <a:pt x="8" y="145"/>
                    </a:lnTo>
                    <a:lnTo>
                      <a:pt x="10" y="145"/>
                    </a:lnTo>
                    <a:lnTo>
                      <a:pt x="12" y="142"/>
                    </a:lnTo>
                    <a:lnTo>
                      <a:pt x="12" y="142"/>
                    </a:lnTo>
                    <a:lnTo>
                      <a:pt x="22" y="127"/>
                    </a:lnTo>
                    <a:lnTo>
                      <a:pt x="31" y="110"/>
                    </a:lnTo>
                    <a:lnTo>
                      <a:pt x="49" y="74"/>
                    </a:lnTo>
                    <a:lnTo>
                      <a:pt x="57" y="57"/>
                    </a:lnTo>
                    <a:lnTo>
                      <a:pt x="67" y="40"/>
                    </a:lnTo>
                    <a:lnTo>
                      <a:pt x="78" y="24"/>
                    </a:lnTo>
                    <a:lnTo>
                      <a:pt x="90" y="11"/>
                    </a:lnTo>
                    <a:lnTo>
                      <a:pt x="90" y="11"/>
                    </a:lnTo>
                    <a:lnTo>
                      <a:pt x="91" y="8"/>
                    </a:lnTo>
                    <a:lnTo>
                      <a:pt x="92" y="5"/>
                    </a:lnTo>
                    <a:lnTo>
                      <a:pt x="91" y="4"/>
                    </a:lnTo>
                    <a:lnTo>
                      <a:pt x="90" y="1"/>
                    </a:lnTo>
                    <a:lnTo>
                      <a:pt x="88" y="0"/>
                    </a:lnTo>
                    <a:lnTo>
                      <a:pt x="86" y="0"/>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97" name="Freeform 984"/>
              <p:cNvSpPr/>
              <p:nvPr/>
            </p:nvSpPr>
            <p:spPr>
              <a:xfrm>
                <a:off x="5646739" y="3335338"/>
                <a:ext cx="53975" cy="74613"/>
              </a:xfrm>
              <a:custGeom>
                <a:avLst/>
                <a:gdLst/>
                <a:ahLst/>
                <a:cxnLst>
                  <a:cxn ang="0">
                    <a:pos x="47687" y="2147"/>
                  </a:cxn>
                  <a:cxn ang="0">
                    <a:pos x="47687" y="2147"/>
                  </a:cxn>
                  <a:cxn ang="0">
                    <a:pos x="46115" y="4831"/>
                  </a:cxn>
                  <a:cxn ang="0">
                    <a:pos x="43494" y="9125"/>
                  </a:cxn>
                  <a:cxn ang="0">
                    <a:pos x="38254" y="17177"/>
                  </a:cxn>
                  <a:cxn ang="0">
                    <a:pos x="38254" y="17177"/>
                  </a:cxn>
                  <a:cxn ang="0">
                    <a:pos x="35634" y="21471"/>
                  </a:cxn>
                  <a:cxn ang="0">
                    <a:pos x="33014" y="25766"/>
                  </a:cxn>
                  <a:cxn ang="0">
                    <a:pos x="26201" y="33817"/>
                  </a:cxn>
                  <a:cxn ang="0">
                    <a:pos x="26201" y="33817"/>
                  </a:cxn>
                  <a:cxn ang="0">
                    <a:pos x="14149" y="52068"/>
                  </a:cxn>
                  <a:cxn ang="0">
                    <a:pos x="7860" y="61193"/>
                  </a:cxn>
                  <a:cxn ang="0">
                    <a:pos x="1048" y="69245"/>
                  </a:cxn>
                  <a:cxn ang="0">
                    <a:pos x="1048" y="69245"/>
                  </a:cxn>
                  <a:cxn ang="0">
                    <a:pos x="0" y="70319"/>
                  </a:cxn>
                  <a:cxn ang="0">
                    <a:pos x="0" y="71392"/>
                  </a:cxn>
                  <a:cxn ang="0">
                    <a:pos x="0" y="72466"/>
                  </a:cxn>
                  <a:cxn ang="0">
                    <a:pos x="1048" y="73539"/>
                  </a:cxn>
                  <a:cxn ang="0">
                    <a:pos x="3144" y="74613"/>
                  </a:cxn>
                  <a:cxn ang="0">
                    <a:pos x="4192" y="74076"/>
                  </a:cxn>
                  <a:cxn ang="0">
                    <a:pos x="5764" y="73539"/>
                  </a:cxn>
                  <a:cxn ang="0">
                    <a:pos x="5764" y="73539"/>
                  </a:cxn>
                  <a:cxn ang="0">
                    <a:pos x="9433" y="71392"/>
                  </a:cxn>
                  <a:cxn ang="0">
                    <a:pos x="9433" y="71392"/>
                  </a:cxn>
                  <a:cxn ang="0">
                    <a:pos x="11529" y="70319"/>
                  </a:cxn>
                  <a:cxn ang="0">
                    <a:pos x="12053" y="69245"/>
                  </a:cxn>
                  <a:cxn ang="0">
                    <a:pos x="13101" y="67635"/>
                  </a:cxn>
                  <a:cxn ang="0">
                    <a:pos x="12053" y="66024"/>
                  </a:cxn>
                  <a:cxn ang="0">
                    <a:pos x="12053" y="66024"/>
                  </a:cxn>
                  <a:cxn ang="0">
                    <a:pos x="22009" y="51531"/>
                  </a:cxn>
                  <a:cxn ang="0">
                    <a:pos x="31966" y="37038"/>
                  </a:cxn>
                  <a:cxn ang="0">
                    <a:pos x="31966" y="37038"/>
                  </a:cxn>
                  <a:cxn ang="0">
                    <a:pos x="37730" y="29523"/>
                  </a:cxn>
                  <a:cxn ang="0">
                    <a:pos x="44018" y="20935"/>
                  </a:cxn>
                  <a:cxn ang="0">
                    <a:pos x="49783" y="12883"/>
                  </a:cxn>
                  <a:cxn ang="0">
                    <a:pos x="52927" y="8052"/>
                  </a:cxn>
                  <a:cxn ang="0">
                    <a:pos x="53975" y="3221"/>
                  </a:cxn>
                  <a:cxn ang="0">
                    <a:pos x="53975" y="3221"/>
                  </a:cxn>
                  <a:cxn ang="0">
                    <a:pos x="53975" y="2147"/>
                  </a:cxn>
                  <a:cxn ang="0">
                    <a:pos x="53975" y="1074"/>
                  </a:cxn>
                  <a:cxn ang="0">
                    <a:pos x="52927" y="0"/>
                  </a:cxn>
                  <a:cxn ang="0">
                    <a:pos x="51879" y="0"/>
                  </a:cxn>
                  <a:cxn ang="0">
                    <a:pos x="50831" y="0"/>
                  </a:cxn>
                  <a:cxn ang="0">
                    <a:pos x="49783" y="0"/>
                  </a:cxn>
                  <a:cxn ang="0">
                    <a:pos x="48211" y="537"/>
                  </a:cxn>
                  <a:cxn ang="0">
                    <a:pos x="47687" y="2147"/>
                  </a:cxn>
                  <a:cxn ang="0">
                    <a:pos x="47687" y="2147"/>
                  </a:cxn>
                </a:cxnLst>
                <a:rect l="0" t="0" r="0" b="0"/>
                <a:pathLst>
                  <a:path w="103" h="139">
                    <a:moveTo>
                      <a:pt x="91" y="4"/>
                    </a:moveTo>
                    <a:lnTo>
                      <a:pt x="91" y="4"/>
                    </a:lnTo>
                    <a:lnTo>
                      <a:pt x="88" y="9"/>
                    </a:lnTo>
                    <a:lnTo>
                      <a:pt x="83" y="17"/>
                    </a:lnTo>
                    <a:lnTo>
                      <a:pt x="73" y="32"/>
                    </a:lnTo>
                    <a:lnTo>
                      <a:pt x="73" y="32"/>
                    </a:lnTo>
                    <a:lnTo>
                      <a:pt x="68" y="40"/>
                    </a:lnTo>
                    <a:lnTo>
                      <a:pt x="63" y="48"/>
                    </a:lnTo>
                    <a:lnTo>
                      <a:pt x="50" y="63"/>
                    </a:lnTo>
                    <a:lnTo>
                      <a:pt x="50" y="63"/>
                    </a:lnTo>
                    <a:lnTo>
                      <a:pt x="27" y="97"/>
                    </a:lnTo>
                    <a:lnTo>
                      <a:pt x="15" y="114"/>
                    </a:lnTo>
                    <a:lnTo>
                      <a:pt x="2" y="129"/>
                    </a:lnTo>
                    <a:lnTo>
                      <a:pt x="2" y="129"/>
                    </a:lnTo>
                    <a:lnTo>
                      <a:pt x="0" y="131"/>
                    </a:lnTo>
                    <a:lnTo>
                      <a:pt x="0" y="133"/>
                    </a:lnTo>
                    <a:lnTo>
                      <a:pt x="0" y="135"/>
                    </a:lnTo>
                    <a:lnTo>
                      <a:pt x="2" y="137"/>
                    </a:lnTo>
                    <a:lnTo>
                      <a:pt x="6" y="139"/>
                    </a:lnTo>
                    <a:lnTo>
                      <a:pt x="8" y="138"/>
                    </a:lnTo>
                    <a:lnTo>
                      <a:pt x="11" y="137"/>
                    </a:lnTo>
                    <a:lnTo>
                      <a:pt x="11" y="137"/>
                    </a:lnTo>
                    <a:lnTo>
                      <a:pt x="18" y="133"/>
                    </a:lnTo>
                    <a:lnTo>
                      <a:pt x="18" y="133"/>
                    </a:lnTo>
                    <a:lnTo>
                      <a:pt x="22" y="131"/>
                    </a:lnTo>
                    <a:lnTo>
                      <a:pt x="23" y="129"/>
                    </a:lnTo>
                    <a:lnTo>
                      <a:pt x="25" y="126"/>
                    </a:lnTo>
                    <a:lnTo>
                      <a:pt x="23" y="123"/>
                    </a:lnTo>
                    <a:lnTo>
                      <a:pt x="23" y="123"/>
                    </a:lnTo>
                    <a:lnTo>
                      <a:pt x="42" y="96"/>
                    </a:lnTo>
                    <a:lnTo>
                      <a:pt x="61" y="69"/>
                    </a:lnTo>
                    <a:lnTo>
                      <a:pt x="61" y="69"/>
                    </a:lnTo>
                    <a:lnTo>
                      <a:pt x="72" y="55"/>
                    </a:lnTo>
                    <a:lnTo>
                      <a:pt x="84" y="39"/>
                    </a:lnTo>
                    <a:lnTo>
                      <a:pt x="95" y="24"/>
                    </a:lnTo>
                    <a:lnTo>
                      <a:pt x="101" y="15"/>
                    </a:lnTo>
                    <a:lnTo>
                      <a:pt x="103" y="6"/>
                    </a:lnTo>
                    <a:lnTo>
                      <a:pt x="103" y="6"/>
                    </a:lnTo>
                    <a:lnTo>
                      <a:pt x="103" y="4"/>
                    </a:lnTo>
                    <a:lnTo>
                      <a:pt x="103" y="2"/>
                    </a:lnTo>
                    <a:lnTo>
                      <a:pt x="101" y="0"/>
                    </a:lnTo>
                    <a:lnTo>
                      <a:pt x="99" y="0"/>
                    </a:lnTo>
                    <a:lnTo>
                      <a:pt x="97" y="0"/>
                    </a:lnTo>
                    <a:lnTo>
                      <a:pt x="95" y="0"/>
                    </a:lnTo>
                    <a:lnTo>
                      <a:pt x="92" y="1"/>
                    </a:lnTo>
                    <a:lnTo>
                      <a:pt x="91" y="4"/>
                    </a:lnTo>
                    <a:lnTo>
                      <a:pt x="9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98" name="Freeform 985"/>
              <p:cNvSpPr/>
              <p:nvPr/>
            </p:nvSpPr>
            <p:spPr>
              <a:xfrm>
                <a:off x="5665789" y="3338513"/>
                <a:ext cx="50800" cy="77788"/>
              </a:xfrm>
              <a:custGeom>
                <a:avLst/>
                <a:gdLst/>
                <a:ahLst/>
                <a:cxnLst>
                  <a:cxn ang="0">
                    <a:pos x="44515" y="1588"/>
                  </a:cxn>
                  <a:cxn ang="0">
                    <a:pos x="44515" y="1588"/>
                  </a:cxn>
                  <a:cxn ang="0">
                    <a:pos x="32470" y="18521"/>
                  </a:cxn>
                  <a:cxn ang="0">
                    <a:pos x="21472" y="35984"/>
                  </a:cxn>
                  <a:cxn ang="0">
                    <a:pos x="10474" y="53975"/>
                  </a:cxn>
                  <a:cxn ang="0">
                    <a:pos x="0" y="72496"/>
                  </a:cxn>
                  <a:cxn ang="0">
                    <a:pos x="0" y="72496"/>
                  </a:cxn>
                  <a:cxn ang="0">
                    <a:pos x="0" y="74084"/>
                  </a:cxn>
                  <a:cxn ang="0">
                    <a:pos x="0" y="74613"/>
                  </a:cxn>
                  <a:cxn ang="0">
                    <a:pos x="1571" y="76730"/>
                  </a:cxn>
                  <a:cxn ang="0">
                    <a:pos x="2619" y="77788"/>
                  </a:cxn>
                  <a:cxn ang="0">
                    <a:pos x="4190" y="76730"/>
                  </a:cxn>
                  <a:cxn ang="0">
                    <a:pos x="4713" y="76200"/>
                  </a:cxn>
                  <a:cxn ang="0">
                    <a:pos x="8379" y="73025"/>
                  </a:cxn>
                  <a:cxn ang="0">
                    <a:pos x="8379" y="73025"/>
                  </a:cxn>
                  <a:cxn ang="0">
                    <a:pos x="8903" y="70909"/>
                  </a:cxn>
                  <a:cxn ang="0">
                    <a:pos x="8903" y="69850"/>
                  </a:cxn>
                  <a:cxn ang="0">
                    <a:pos x="8903" y="69850"/>
                  </a:cxn>
                  <a:cxn ang="0">
                    <a:pos x="18330" y="52917"/>
                  </a:cxn>
                  <a:cxn ang="0">
                    <a:pos x="28280" y="36513"/>
                  </a:cxn>
                  <a:cxn ang="0">
                    <a:pos x="39802" y="20638"/>
                  </a:cxn>
                  <a:cxn ang="0">
                    <a:pos x="50276" y="5292"/>
                  </a:cxn>
                  <a:cxn ang="0">
                    <a:pos x="50276" y="5292"/>
                  </a:cxn>
                  <a:cxn ang="0">
                    <a:pos x="50800" y="3704"/>
                  </a:cxn>
                  <a:cxn ang="0">
                    <a:pos x="50800" y="2117"/>
                  </a:cxn>
                  <a:cxn ang="0">
                    <a:pos x="50276" y="1588"/>
                  </a:cxn>
                  <a:cxn ang="0">
                    <a:pos x="49753" y="529"/>
                  </a:cxn>
                  <a:cxn ang="0">
                    <a:pos x="46610" y="0"/>
                  </a:cxn>
                  <a:cxn ang="0">
                    <a:pos x="46087" y="529"/>
                  </a:cxn>
                  <a:cxn ang="0">
                    <a:pos x="44515" y="1588"/>
                  </a:cxn>
                  <a:cxn ang="0">
                    <a:pos x="44515" y="1588"/>
                  </a:cxn>
                </a:cxnLst>
                <a:rect l="0" t="0" r="0" b="0"/>
                <a:pathLst>
                  <a:path w="97" h="147">
                    <a:moveTo>
                      <a:pt x="85" y="3"/>
                    </a:moveTo>
                    <a:lnTo>
                      <a:pt x="85" y="3"/>
                    </a:lnTo>
                    <a:lnTo>
                      <a:pt x="62" y="35"/>
                    </a:lnTo>
                    <a:lnTo>
                      <a:pt x="41" y="68"/>
                    </a:lnTo>
                    <a:lnTo>
                      <a:pt x="20" y="102"/>
                    </a:lnTo>
                    <a:lnTo>
                      <a:pt x="0" y="137"/>
                    </a:lnTo>
                    <a:lnTo>
                      <a:pt x="0" y="137"/>
                    </a:lnTo>
                    <a:lnTo>
                      <a:pt x="0" y="140"/>
                    </a:lnTo>
                    <a:lnTo>
                      <a:pt x="0" y="141"/>
                    </a:lnTo>
                    <a:lnTo>
                      <a:pt x="3" y="145"/>
                    </a:lnTo>
                    <a:lnTo>
                      <a:pt x="5" y="147"/>
                    </a:lnTo>
                    <a:lnTo>
                      <a:pt x="8" y="145"/>
                    </a:lnTo>
                    <a:lnTo>
                      <a:pt x="9" y="144"/>
                    </a:lnTo>
                    <a:lnTo>
                      <a:pt x="16" y="138"/>
                    </a:lnTo>
                    <a:lnTo>
                      <a:pt x="16" y="138"/>
                    </a:lnTo>
                    <a:lnTo>
                      <a:pt x="17" y="134"/>
                    </a:lnTo>
                    <a:lnTo>
                      <a:pt x="17" y="132"/>
                    </a:lnTo>
                    <a:lnTo>
                      <a:pt x="17" y="132"/>
                    </a:lnTo>
                    <a:lnTo>
                      <a:pt x="35" y="100"/>
                    </a:lnTo>
                    <a:lnTo>
                      <a:pt x="54" y="69"/>
                    </a:lnTo>
                    <a:lnTo>
                      <a:pt x="76" y="39"/>
                    </a:lnTo>
                    <a:lnTo>
                      <a:pt x="96" y="10"/>
                    </a:lnTo>
                    <a:lnTo>
                      <a:pt x="96" y="10"/>
                    </a:lnTo>
                    <a:lnTo>
                      <a:pt x="97" y="7"/>
                    </a:lnTo>
                    <a:lnTo>
                      <a:pt x="97" y="4"/>
                    </a:lnTo>
                    <a:lnTo>
                      <a:pt x="96" y="3"/>
                    </a:lnTo>
                    <a:lnTo>
                      <a:pt x="95" y="1"/>
                    </a:lnTo>
                    <a:lnTo>
                      <a:pt x="89" y="0"/>
                    </a:lnTo>
                    <a:lnTo>
                      <a:pt x="88" y="1"/>
                    </a:lnTo>
                    <a:lnTo>
                      <a:pt x="85" y="3"/>
                    </a:lnTo>
                    <a:lnTo>
                      <a:pt x="8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799" name="Freeform 986"/>
              <p:cNvSpPr/>
              <p:nvPr/>
            </p:nvSpPr>
            <p:spPr>
              <a:xfrm>
                <a:off x="5700714" y="3354388"/>
                <a:ext cx="23813" cy="36513"/>
              </a:xfrm>
              <a:custGeom>
                <a:avLst/>
                <a:gdLst/>
                <a:ahLst/>
                <a:cxnLst>
                  <a:cxn ang="0">
                    <a:pos x="16777" y="2180"/>
                  </a:cxn>
                  <a:cxn ang="0">
                    <a:pos x="16777" y="2180"/>
                  </a:cxn>
                  <a:cxn ang="0">
                    <a:pos x="13530" y="9809"/>
                  </a:cxn>
                  <a:cxn ang="0">
                    <a:pos x="9742" y="16894"/>
                  </a:cxn>
                  <a:cxn ang="0">
                    <a:pos x="1082" y="31063"/>
                  </a:cxn>
                  <a:cxn ang="0">
                    <a:pos x="1082" y="31063"/>
                  </a:cxn>
                  <a:cxn ang="0">
                    <a:pos x="0" y="32698"/>
                  </a:cxn>
                  <a:cxn ang="0">
                    <a:pos x="0" y="33243"/>
                  </a:cxn>
                  <a:cxn ang="0">
                    <a:pos x="1082" y="34878"/>
                  </a:cxn>
                  <a:cxn ang="0">
                    <a:pos x="1624" y="35423"/>
                  </a:cxn>
                  <a:cxn ang="0">
                    <a:pos x="4330" y="36513"/>
                  </a:cxn>
                  <a:cxn ang="0">
                    <a:pos x="5412" y="35423"/>
                  </a:cxn>
                  <a:cxn ang="0">
                    <a:pos x="7036" y="34878"/>
                  </a:cxn>
                  <a:cxn ang="0">
                    <a:pos x="7036" y="34878"/>
                  </a:cxn>
                  <a:cxn ang="0">
                    <a:pos x="15695" y="19619"/>
                  </a:cxn>
                  <a:cxn ang="0">
                    <a:pos x="20025" y="11989"/>
                  </a:cxn>
                  <a:cxn ang="0">
                    <a:pos x="22731" y="3815"/>
                  </a:cxn>
                  <a:cxn ang="0">
                    <a:pos x="22731" y="3815"/>
                  </a:cxn>
                  <a:cxn ang="0">
                    <a:pos x="23813" y="2180"/>
                  </a:cxn>
                  <a:cxn ang="0">
                    <a:pos x="22731" y="1635"/>
                  </a:cxn>
                  <a:cxn ang="0">
                    <a:pos x="22189" y="0"/>
                  </a:cxn>
                  <a:cxn ang="0">
                    <a:pos x="21648" y="0"/>
                  </a:cxn>
                  <a:cxn ang="0">
                    <a:pos x="18401" y="0"/>
                  </a:cxn>
                  <a:cxn ang="0">
                    <a:pos x="17860" y="1090"/>
                  </a:cxn>
                  <a:cxn ang="0">
                    <a:pos x="16777" y="2180"/>
                  </a:cxn>
                  <a:cxn ang="0">
                    <a:pos x="16777" y="2180"/>
                  </a:cxn>
                </a:cxnLst>
                <a:rect l="0" t="0" r="0" b="0"/>
                <a:pathLst>
                  <a:path w="44" h="67">
                    <a:moveTo>
                      <a:pt x="31" y="4"/>
                    </a:moveTo>
                    <a:lnTo>
                      <a:pt x="31" y="4"/>
                    </a:lnTo>
                    <a:lnTo>
                      <a:pt x="25" y="18"/>
                    </a:lnTo>
                    <a:lnTo>
                      <a:pt x="18" y="31"/>
                    </a:lnTo>
                    <a:lnTo>
                      <a:pt x="2" y="57"/>
                    </a:lnTo>
                    <a:lnTo>
                      <a:pt x="2" y="57"/>
                    </a:lnTo>
                    <a:lnTo>
                      <a:pt x="0" y="60"/>
                    </a:lnTo>
                    <a:lnTo>
                      <a:pt x="0" y="61"/>
                    </a:lnTo>
                    <a:lnTo>
                      <a:pt x="2" y="64"/>
                    </a:lnTo>
                    <a:lnTo>
                      <a:pt x="3" y="65"/>
                    </a:lnTo>
                    <a:lnTo>
                      <a:pt x="8" y="67"/>
                    </a:lnTo>
                    <a:lnTo>
                      <a:pt x="10" y="65"/>
                    </a:lnTo>
                    <a:lnTo>
                      <a:pt x="13" y="64"/>
                    </a:lnTo>
                    <a:lnTo>
                      <a:pt x="13" y="64"/>
                    </a:lnTo>
                    <a:lnTo>
                      <a:pt x="29" y="36"/>
                    </a:lnTo>
                    <a:lnTo>
                      <a:pt x="37" y="22"/>
                    </a:lnTo>
                    <a:lnTo>
                      <a:pt x="42" y="7"/>
                    </a:lnTo>
                    <a:lnTo>
                      <a:pt x="42" y="7"/>
                    </a:lnTo>
                    <a:lnTo>
                      <a:pt x="44" y="4"/>
                    </a:lnTo>
                    <a:lnTo>
                      <a:pt x="42" y="3"/>
                    </a:lnTo>
                    <a:lnTo>
                      <a:pt x="41" y="0"/>
                    </a:lnTo>
                    <a:lnTo>
                      <a:pt x="40" y="0"/>
                    </a:lnTo>
                    <a:lnTo>
                      <a:pt x="34" y="0"/>
                    </a:lnTo>
                    <a:lnTo>
                      <a:pt x="33" y="2"/>
                    </a:lnTo>
                    <a:lnTo>
                      <a:pt x="31" y="4"/>
                    </a:lnTo>
                    <a:lnTo>
                      <a:pt x="3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00" name="Freeform 987"/>
              <p:cNvSpPr/>
              <p:nvPr/>
            </p:nvSpPr>
            <p:spPr>
              <a:xfrm>
                <a:off x="4959352" y="3125788"/>
                <a:ext cx="38100" cy="93663"/>
              </a:xfrm>
              <a:custGeom>
                <a:avLst/>
                <a:gdLst/>
                <a:ahLst/>
                <a:cxnLst>
                  <a:cxn ang="0">
                    <a:pos x="34396" y="0"/>
                  </a:cxn>
                  <a:cxn ang="0">
                    <a:pos x="34396" y="0"/>
                  </a:cxn>
                  <a:cxn ang="0">
                    <a:pos x="31221" y="2129"/>
                  </a:cxn>
                  <a:cxn ang="0">
                    <a:pos x="27517" y="4257"/>
                  </a:cxn>
                  <a:cxn ang="0">
                    <a:pos x="25400" y="6918"/>
                  </a:cxn>
                  <a:cxn ang="0">
                    <a:pos x="23283" y="10644"/>
                  </a:cxn>
                  <a:cxn ang="0">
                    <a:pos x="20108" y="17562"/>
                  </a:cxn>
                  <a:cxn ang="0">
                    <a:pos x="18521" y="25544"/>
                  </a:cxn>
                  <a:cxn ang="0">
                    <a:pos x="18521" y="25544"/>
                  </a:cxn>
                  <a:cxn ang="0">
                    <a:pos x="16404" y="33527"/>
                  </a:cxn>
                  <a:cxn ang="0">
                    <a:pos x="14287" y="41510"/>
                  </a:cxn>
                  <a:cxn ang="0">
                    <a:pos x="9525" y="57475"/>
                  </a:cxn>
                  <a:cxn ang="0">
                    <a:pos x="4233" y="73440"/>
                  </a:cxn>
                  <a:cxn ang="0">
                    <a:pos x="0" y="89406"/>
                  </a:cxn>
                  <a:cxn ang="0">
                    <a:pos x="0" y="89406"/>
                  </a:cxn>
                  <a:cxn ang="0">
                    <a:pos x="0" y="90470"/>
                  </a:cxn>
                  <a:cxn ang="0">
                    <a:pos x="1058" y="92066"/>
                  </a:cxn>
                  <a:cxn ang="0">
                    <a:pos x="2117" y="93663"/>
                  </a:cxn>
                  <a:cxn ang="0">
                    <a:pos x="3704" y="93663"/>
                  </a:cxn>
                  <a:cxn ang="0">
                    <a:pos x="5292" y="93131"/>
                  </a:cxn>
                  <a:cxn ang="0">
                    <a:pos x="5821" y="92066"/>
                  </a:cxn>
                  <a:cxn ang="0">
                    <a:pos x="6350" y="91534"/>
                  </a:cxn>
                  <a:cxn ang="0">
                    <a:pos x="6350" y="91534"/>
                  </a:cxn>
                  <a:cxn ang="0">
                    <a:pos x="9525" y="79294"/>
                  </a:cxn>
                  <a:cxn ang="0">
                    <a:pos x="13229" y="67586"/>
                  </a:cxn>
                  <a:cxn ang="0">
                    <a:pos x="20108" y="45235"/>
                  </a:cxn>
                  <a:cxn ang="0">
                    <a:pos x="20108" y="45235"/>
                  </a:cxn>
                  <a:cxn ang="0">
                    <a:pos x="21696" y="40445"/>
                  </a:cxn>
                  <a:cxn ang="0">
                    <a:pos x="23283" y="35124"/>
                  </a:cxn>
                  <a:cxn ang="0">
                    <a:pos x="25400" y="22884"/>
                  </a:cxn>
                  <a:cxn ang="0">
                    <a:pos x="26458" y="17562"/>
                  </a:cxn>
                  <a:cxn ang="0">
                    <a:pos x="28575" y="12772"/>
                  </a:cxn>
                  <a:cxn ang="0">
                    <a:pos x="32279" y="8515"/>
                  </a:cxn>
                  <a:cxn ang="0">
                    <a:pos x="33867" y="6918"/>
                  </a:cxn>
                  <a:cxn ang="0">
                    <a:pos x="35983" y="5322"/>
                  </a:cxn>
                  <a:cxn ang="0">
                    <a:pos x="35983" y="5322"/>
                  </a:cxn>
                  <a:cxn ang="0">
                    <a:pos x="37571" y="4790"/>
                  </a:cxn>
                  <a:cxn ang="0">
                    <a:pos x="38100" y="4257"/>
                  </a:cxn>
                  <a:cxn ang="0">
                    <a:pos x="38100" y="2129"/>
                  </a:cxn>
                  <a:cxn ang="0">
                    <a:pos x="37571" y="532"/>
                  </a:cxn>
                  <a:cxn ang="0">
                    <a:pos x="36513" y="0"/>
                  </a:cxn>
                  <a:cxn ang="0">
                    <a:pos x="35983" y="0"/>
                  </a:cxn>
                  <a:cxn ang="0">
                    <a:pos x="34396" y="0"/>
                  </a:cxn>
                  <a:cxn ang="0">
                    <a:pos x="34396" y="0"/>
                  </a:cxn>
                </a:cxnLst>
                <a:rect l="0" t="0" r="0" b="0"/>
                <a:pathLst>
                  <a:path w="72" h="176">
                    <a:moveTo>
                      <a:pt x="65" y="0"/>
                    </a:moveTo>
                    <a:lnTo>
                      <a:pt x="65" y="0"/>
                    </a:lnTo>
                    <a:lnTo>
                      <a:pt x="59" y="4"/>
                    </a:lnTo>
                    <a:lnTo>
                      <a:pt x="52" y="8"/>
                    </a:lnTo>
                    <a:lnTo>
                      <a:pt x="48" y="13"/>
                    </a:lnTo>
                    <a:lnTo>
                      <a:pt x="44" y="20"/>
                    </a:lnTo>
                    <a:lnTo>
                      <a:pt x="38" y="33"/>
                    </a:lnTo>
                    <a:lnTo>
                      <a:pt x="35" y="48"/>
                    </a:lnTo>
                    <a:lnTo>
                      <a:pt x="35" y="48"/>
                    </a:lnTo>
                    <a:lnTo>
                      <a:pt x="31" y="63"/>
                    </a:lnTo>
                    <a:lnTo>
                      <a:pt x="27" y="78"/>
                    </a:lnTo>
                    <a:lnTo>
                      <a:pt x="18" y="108"/>
                    </a:lnTo>
                    <a:lnTo>
                      <a:pt x="8" y="138"/>
                    </a:lnTo>
                    <a:lnTo>
                      <a:pt x="0" y="168"/>
                    </a:lnTo>
                    <a:lnTo>
                      <a:pt x="0" y="168"/>
                    </a:lnTo>
                    <a:lnTo>
                      <a:pt x="0" y="170"/>
                    </a:lnTo>
                    <a:lnTo>
                      <a:pt x="2" y="173"/>
                    </a:lnTo>
                    <a:lnTo>
                      <a:pt x="4" y="176"/>
                    </a:lnTo>
                    <a:lnTo>
                      <a:pt x="7" y="176"/>
                    </a:lnTo>
                    <a:lnTo>
                      <a:pt x="10" y="175"/>
                    </a:lnTo>
                    <a:lnTo>
                      <a:pt x="11" y="173"/>
                    </a:lnTo>
                    <a:lnTo>
                      <a:pt x="12" y="172"/>
                    </a:lnTo>
                    <a:lnTo>
                      <a:pt x="12" y="172"/>
                    </a:lnTo>
                    <a:lnTo>
                      <a:pt x="18" y="149"/>
                    </a:lnTo>
                    <a:lnTo>
                      <a:pt x="25" y="127"/>
                    </a:lnTo>
                    <a:lnTo>
                      <a:pt x="38" y="85"/>
                    </a:lnTo>
                    <a:lnTo>
                      <a:pt x="38" y="85"/>
                    </a:lnTo>
                    <a:lnTo>
                      <a:pt x="41" y="76"/>
                    </a:lnTo>
                    <a:lnTo>
                      <a:pt x="44" y="66"/>
                    </a:lnTo>
                    <a:lnTo>
                      <a:pt x="48" y="43"/>
                    </a:lnTo>
                    <a:lnTo>
                      <a:pt x="50" y="33"/>
                    </a:lnTo>
                    <a:lnTo>
                      <a:pt x="54" y="24"/>
                    </a:lnTo>
                    <a:lnTo>
                      <a:pt x="61" y="16"/>
                    </a:lnTo>
                    <a:lnTo>
                      <a:pt x="64" y="13"/>
                    </a:lnTo>
                    <a:lnTo>
                      <a:pt x="68" y="10"/>
                    </a:lnTo>
                    <a:lnTo>
                      <a:pt x="68" y="10"/>
                    </a:lnTo>
                    <a:lnTo>
                      <a:pt x="71" y="9"/>
                    </a:lnTo>
                    <a:lnTo>
                      <a:pt x="72" y="8"/>
                    </a:lnTo>
                    <a:lnTo>
                      <a:pt x="72" y="4"/>
                    </a:lnTo>
                    <a:lnTo>
                      <a:pt x="71" y="1"/>
                    </a:lnTo>
                    <a:lnTo>
                      <a:pt x="69" y="0"/>
                    </a:lnTo>
                    <a:lnTo>
                      <a:pt x="68" y="0"/>
                    </a:lnTo>
                    <a:lnTo>
                      <a:pt x="65" y="0"/>
                    </a:lnTo>
                    <a:lnTo>
                      <a:pt x="6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01" name="Freeform 988"/>
              <p:cNvSpPr/>
              <p:nvPr/>
            </p:nvSpPr>
            <p:spPr>
              <a:xfrm>
                <a:off x="4986339" y="3173413"/>
                <a:ext cx="44450" cy="115888"/>
              </a:xfrm>
              <a:custGeom>
                <a:avLst/>
                <a:gdLst/>
                <a:ahLst/>
                <a:cxnLst>
                  <a:cxn ang="0">
                    <a:pos x="38629" y="2646"/>
                  </a:cxn>
                  <a:cxn ang="0">
                    <a:pos x="38629" y="2646"/>
                  </a:cxn>
                  <a:cxn ang="0">
                    <a:pos x="37571" y="5292"/>
                  </a:cxn>
                  <a:cxn ang="0">
                    <a:pos x="35983" y="8996"/>
                  </a:cxn>
                  <a:cxn ang="0">
                    <a:pos x="31750" y="15346"/>
                  </a:cxn>
                  <a:cxn ang="0">
                    <a:pos x="27517" y="21696"/>
                  </a:cxn>
                  <a:cxn ang="0">
                    <a:pos x="23813" y="27517"/>
                  </a:cxn>
                  <a:cxn ang="0">
                    <a:pos x="23813" y="27517"/>
                  </a:cxn>
                  <a:cxn ang="0">
                    <a:pos x="16404" y="39688"/>
                  </a:cxn>
                  <a:cxn ang="0">
                    <a:pos x="13758" y="46038"/>
                  </a:cxn>
                  <a:cxn ang="0">
                    <a:pos x="10583" y="52388"/>
                  </a:cxn>
                  <a:cxn ang="0">
                    <a:pos x="10583" y="52388"/>
                  </a:cxn>
                  <a:cxn ang="0">
                    <a:pos x="7937" y="59796"/>
                  </a:cxn>
                  <a:cxn ang="0">
                    <a:pos x="5821" y="67204"/>
                  </a:cxn>
                  <a:cxn ang="0">
                    <a:pos x="2117" y="82021"/>
                  </a:cxn>
                  <a:cxn ang="0">
                    <a:pos x="529" y="97896"/>
                  </a:cxn>
                  <a:cxn ang="0">
                    <a:pos x="0" y="112713"/>
                  </a:cxn>
                  <a:cxn ang="0">
                    <a:pos x="0" y="112713"/>
                  </a:cxn>
                  <a:cxn ang="0">
                    <a:pos x="0" y="114300"/>
                  </a:cxn>
                  <a:cxn ang="0">
                    <a:pos x="529" y="114830"/>
                  </a:cxn>
                  <a:cxn ang="0">
                    <a:pos x="1588" y="115888"/>
                  </a:cxn>
                  <a:cxn ang="0">
                    <a:pos x="2646" y="115888"/>
                  </a:cxn>
                  <a:cxn ang="0">
                    <a:pos x="4233" y="115888"/>
                  </a:cxn>
                  <a:cxn ang="0">
                    <a:pos x="5292" y="114830"/>
                  </a:cxn>
                  <a:cxn ang="0">
                    <a:pos x="5821" y="114300"/>
                  </a:cxn>
                  <a:cxn ang="0">
                    <a:pos x="6350" y="112713"/>
                  </a:cxn>
                  <a:cxn ang="0">
                    <a:pos x="6350" y="112713"/>
                  </a:cxn>
                  <a:cxn ang="0">
                    <a:pos x="7408" y="95780"/>
                  </a:cxn>
                  <a:cxn ang="0">
                    <a:pos x="7937" y="86255"/>
                  </a:cxn>
                  <a:cxn ang="0">
                    <a:pos x="9525" y="77788"/>
                  </a:cxn>
                  <a:cxn ang="0">
                    <a:pos x="11642" y="69850"/>
                  </a:cxn>
                  <a:cxn ang="0">
                    <a:pos x="14287" y="61384"/>
                  </a:cxn>
                  <a:cxn ang="0">
                    <a:pos x="17463" y="53446"/>
                  </a:cxn>
                  <a:cxn ang="0">
                    <a:pos x="21696" y="45509"/>
                  </a:cxn>
                  <a:cxn ang="0">
                    <a:pos x="21696" y="45509"/>
                  </a:cxn>
                  <a:cxn ang="0">
                    <a:pos x="28046" y="33338"/>
                  </a:cxn>
                  <a:cxn ang="0">
                    <a:pos x="34396" y="21167"/>
                  </a:cxn>
                  <a:cxn ang="0">
                    <a:pos x="34396" y="21167"/>
                  </a:cxn>
                  <a:cxn ang="0">
                    <a:pos x="40746" y="13229"/>
                  </a:cxn>
                  <a:cxn ang="0">
                    <a:pos x="42863" y="8996"/>
                  </a:cxn>
                  <a:cxn ang="0">
                    <a:pos x="44450" y="4763"/>
                  </a:cxn>
                  <a:cxn ang="0">
                    <a:pos x="44450" y="4763"/>
                  </a:cxn>
                  <a:cxn ang="0">
                    <a:pos x="44450" y="3175"/>
                  </a:cxn>
                  <a:cxn ang="0">
                    <a:pos x="44450" y="1588"/>
                  </a:cxn>
                  <a:cxn ang="0">
                    <a:pos x="42333" y="0"/>
                  </a:cxn>
                  <a:cxn ang="0">
                    <a:pos x="40746" y="0"/>
                  </a:cxn>
                  <a:cxn ang="0">
                    <a:pos x="40217" y="0"/>
                  </a:cxn>
                  <a:cxn ang="0">
                    <a:pos x="38629" y="1588"/>
                  </a:cxn>
                  <a:cxn ang="0">
                    <a:pos x="38629" y="2646"/>
                  </a:cxn>
                  <a:cxn ang="0">
                    <a:pos x="38629" y="2646"/>
                  </a:cxn>
                </a:cxnLst>
                <a:rect l="0" t="0" r="0" b="0"/>
                <a:pathLst>
                  <a:path w="84" h="219">
                    <a:moveTo>
                      <a:pt x="73" y="5"/>
                    </a:moveTo>
                    <a:lnTo>
                      <a:pt x="73" y="5"/>
                    </a:lnTo>
                    <a:lnTo>
                      <a:pt x="71" y="10"/>
                    </a:lnTo>
                    <a:lnTo>
                      <a:pt x="68" y="17"/>
                    </a:lnTo>
                    <a:lnTo>
                      <a:pt x="60" y="29"/>
                    </a:lnTo>
                    <a:lnTo>
                      <a:pt x="52" y="41"/>
                    </a:lnTo>
                    <a:lnTo>
                      <a:pt x="45" y="52"/>
                    </a:lnTo>
                    <a:lnTo>
                      <a:pt x="45" y="52"/>
                    </a:lnTo>
                    <a:lnTo>
                      <a:pt x="31" y="75"/>
                    </a:lnTo>
                    <a:lnTo>
                      <a:pt x="26" y="87"/>
                    </a:lnTo>
                    <a:lnTo>
                      <a:pt x="20" y="99"/>
                    </a:lnTo>
                    <a:lnTo>
                      <a:pt x="20" y="99"/>
                    </a:lnTo>
                    <a:lnTo>
                      <a:pt x="15" y="113"/>
                    </a:lnTo>
                    <a:lnTo>
                      <a:pt x="11" y="127"/>
                    </a:lnTo>
                    <a:lnTo>
                      <a:pt x="4" y="155"/>
                    </a:lnTo>
                    <a:lnTo>
                      <a:pt x="1" y="185"/>
                    </a:lnTo>
                    <a:lnTo>
                      <a:pt x="0" y="213"/>
                    </a:lnTo>
                    <a:lnTo>
                      <a:pt x="0" y="213"/>
                    </a:lnTo>
                    <a:lnTo>
                      <a:pt x="0" y="216"/>
                    </a:lnTo>
                    <a:lnTo>
                      <a:pt x="1" y="217"/>
                    </a:lnTo>
                    <a:lnTo>
                      <a:pt x="3" y="219"/>
                    </a:lnTo>
                    <a:lnTo>
                      <a:pt x="5" y="219"/>
                    </a:lnTo>
                    <a:lnTo>
                      <a:pt x="8" y="219"/>
                    </a:lnTo>
                    <a:lnTo>
                      <a:pt x="10" y="217"/>
                    </a:lnTo>
                    <a:lnTo>
                      <a:pt x="11" y="216"/>
                    </a:lnTo>
                    <a:lnTo>
                      <a:pt x="12" y="213"/>
                    </a:lnTo>
                    <a:lnTo>
                      <a:pt x="12" y="213"/>
                    </a:lnTo>
                    <a:lnTo>
                      <a:pt x="14" y="181"/>
                    </a:lnTo>
                    <a:lnTo>
                      <a:pt x="15" y="163"/>
                    </a:lnTo>
                    <a:lnTo>
                      <a:pt x="18" y="147"/>
                    </a:lnTo>
                    <a:lnTo>
                      <a:pt x="22" y="132"/>
                    </a:lnTo>
                    <a:lnTo>
                      <a:pt x="27" y="116"/>
                    </a:lnTo>
                    <a:lnTo>
                      <a:pt x="33" y="101"/>
                    </a:lnTo>
                    <a:lnTo>
                      <a:pt x="41" y="86"/>
                    </a:lnTo>
                    <a:lnTo>
                      <a:pt x="41" y="86"/>
                    </a:lnTo>
                    <a:lnTo>
                      <a:pt x="53" y="63"/>
                    </a:lnTo>
                    <a:lnTo>
                      <a:pt x="65" y="40"/>
                    </a:lnTo>
                    <a:lnTo>
                      <a:pt x="65" y="40"/>
                    </a:lnTo>
                    <a:lnTo>
                      <a:pt x="77" y="25"/>
                    </a:lnTo>
                    <a:lnTo>
                      <a:pt x="81" y="17"/>
                    </a:lnTo>
                    <a:lnTo>
                      <a:pt x="84" y="9"/>
                    </a:lnTo>
                    <a:lnTo>
                      <a:pt x="84" y="9"/>
                    </a:lnTo>
                    <a:lnTo>
                      <a:pt x="84" y="6"/>
                    </a:lnTo>
                    <a:lnTo>
                      <a:pt x="84" y="3"/>
                    </a:lnTo>
                    <a:lnTo>
                      <a:pt x="80" y="0"/>
                    </a:lnTo>
                    <a:lnTo>
                      <a:pt x="77" y="0"/>
                    </a:lnTo>
                    <a:lnTo>
                      <a:pt x="76" y="0"/>
                    </a:lnTo>
                    <a:lnTo>
                      <a:pt x="73" y="3"/>
                    </a:lnTo>
                    <a:lnTo>
                      <a:pt x="73" y="5"/>
                    </a:lnTo>
                    <a:lnTo>
                      <a:pt x="73"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02" name="Freeform 989"/>
              <p:cNvSpPr/>
              <p:nvPr/>
            </p:nvSpPr>
            <p:spPr>
              <a:xfrm>
                <a:off x="4992689" y="3219451"/>
                <a:ext cx="53975" cy="136525"/>
              </a:xfrm>
              <a:custGeom>
                <a:avLst/>
                <a:gdLst/>
                <a:ahLst/>
                <a:cxnLst>
                  <a:cxn ang="0">
                    <a:pos x="48097" y="529"/>
                  </a:cxn>
                  <a:cxn ang="0">
                    <a:pos x="48097" y="529"/>
                  </a:cxn>
                  <a:cxn ang="0">
                    <a:pos x="42752" y="8467"/>
                  </a:cxn>
                  <a:cxn ang="0">
                    <a:pos x="37408" y="16404"/>
                  </a:cxn>
                  <a:cxn ang="0">
                    <a:pos x="33133" y="24342"/>
                  </a:cxn>
                  <a:cxn ang="0">
                    <a:pos x="28858" y="32808"/>
                  </a:cxn>
                  <a:cxn ang="0">
                    <a:pos x="20842" y="50271"/>
                  </a:cxn>
                  <a:cxn ang="0">
                    <a:pos x="13360" y="68263"/>
                  </a:cxn>
                  <a:cxn ang="0">
                    <a:pos x="13360" y="68263"/>
                  </a:cxn>
                  <a:cxn ang="0">
                    <a:pos x="8550" y="83079"/>
                  </a:cxn>
                  <a:cxn ang="0">
                    <a:pos x="4810" y="92075"/>
                  </a:cxn>
                  <a:cxn ang="0">
                    <a:pos x="2672" y="101071"/>
                  </a:cxn>
                  <a:cxn ang="0">
                    <a:pos x="534" y="110596"/>
                  </a:cxn>
                  <a:cxn ang="0">
                    <a:pos x="0" y="119592"/>
                  </a:cxn>
                  <a:cxn ang="0">
                    <a:pos x="0" y="124354"/>
                  </a:cxn>
                  <a:cxn ang="0">
                    <a:pos x="534" y="127529"/>
                  </a:cxn>
                  <a:cxn ang="0">
                    <a:pos x="2138" y="131233"/>
                  </a:cxn>
                  <a:cxn ang="0">
                    <a:pos x="3206" y="134938"/>
                  </a:cxn>
                  <a:cxn ang="0">
                    <a:pos x="3206" y="134938"/>
                  </a:cxn>
                  <a:cxn ang="0">
                    <a:pos x="4275" y="135467"/>
                  </a:cxn>
                  <a:cxn ang="0">
                    <a:pos x="5344" y="136525"/>
                  </a:cxn>
                  <a:cxn ang="0">
                    <a:pos x="8016" y="136525"/>
                  </a:cxn>
                  <a:cxn ang="0">
                    <a:pos x="8016" y="136525"/>
                  </a:cxn>
                  <a:cxn ang="0">
                    <a:pos x="10688" y="134408"/>
                  </a:cxn>
                  <a:cxn ang="0">
                    <a:pos x="10688" y="134408"/>
                  </a:cxn>
                  <a:cxn ang="0">
                    <a:pos x="11223" y="133350"/>
                  </a:cxn>
                  <a:cxn ang="0">
                    <a:pos x="12291" y="131763"/>
                  </a:cxn>
                  <a:cxn ang="0">
                    <a:pos x="11223" y="130704"/>
                  </a:cxn>
                  <a:cxn ang="0">
                    <a:pos x="10154" y="129117"/>
                  </a:cxn>
                  <a:cxn ang="0">
                    <a:pos x="8016" y="129117"/>
                  </a:cxn>
                  <a:cxn ang="0">
                    <a:pos x="8016" y="129117"/>
                  </a:cxn>
                  <a:cxn ang="0">
                    <a:pos x="6947" y="125412"/>
                  </a:cxn>
                  <a:cxn ang="0">
                    <a:pos x="6947" y="122237"/>
                  </a:cxn>
                  <a:cxn ang="0">
                    <a:pos x="8016" y="113242"/>
                  </a:cxn>
                  <a:cxn ang="0">
                    <a:pos x="9085" y="106362"/>
                  </a:cxn>
                  <a:cxn ang="0">
                    <a:pos x="11223" y="98954"/>
                  </a:cxn>
                  <a:cxn ang="0">
                    <a:pos x="11223" y="98954"/>
                  </a:cxn>
                  <a:cxn ang="0">
                    <a:pos x="14963" y="84667"/>
                  </a:cxn>
                  <a:cxn ang="0">
                    <a:pos x="20307" y="69321"/>
                  </a:cxn>
                  <a:cxn ang="0">
                    <a:pos x="20307" y="69321"/>
                  </a:cxn>
                  <a:cxn ang="0">
                    <a:pos x="26720" y="52917"/>
                  </a:cxn>
                  <a:cxn ang="0">
                    <a:pos x="33668" y="35983"/>
                  </a:cxn>
                  <a:cxn ang="0">
                    <a:pos x="37943" y="28046"/>
                  </a:cxn>
                  <a:cxn ang="0">
                    <a:pos x="42752" y="20108"/>
                  </a:cxn>
                  <a:cxn ang="0">
                    <a:pos x="47562" y="12700"/>
                  </a:cxn>
                  <a:cxn ang="0">
                    <a:pos x="53441" y="5821"/>
                  </a:cxn>
                  <a:cxn ang="0">
                    <a:pos x="53441" y="5821"/>
                  </a:cxn>
                  <a:cxn ang="0">
                    <a:pos x="53975" y="4233"/>
                  </a:cxn>
                  <a:cxn ang="0">
                    <a:pos x="53975" y="2646"/>
                  </a:cxn>
                  <a:cxn ang="0">
                    <a:pos x="52906" y="529"/>
                  </a:cxn>
                  <a:cxn ang="0">
                    <a:pos x="51837" y="0"/>
                  </a:cxn>
                  <a:cxn ang="0">
                    <a:pos x="50769" y="0"/>
                  </a:cxn>
                  <a:cxn ang="0">
                    <a:pos x="49700" y="0"/>
                  </a:cxn>
                  <a:cxn ang="0">
                    <a:pos x="48097" y="529"/>
                  </a:cxn>
                  <a:cxn ang="0">
                    <a:pos x="48097" y="529"/>
                  </a:cxn>
                </a:cxnLst>
                <a:rect l="0" t="0" r="0" b="0"/>
                <a:pathLst>
                  <a:path w="101" h="258">
                    <a:moveTo>
                      <a:pt x="90" y="1"/>
                    </a:moveTo>
                    <a:lnTo>
                      <a:pt x="90" y="1"/>
                    </a:lnTo>
                    <a:lnTo>
                      <a:pt x="80" y="16"/>
                    </a:lnTo>
                    <a:lnTo>
                      <a:pt x="70" y="31"/>
                    </a:lnTo>
                    <a:lnTo>
                      <a:pt x="62" y="46"/>
                    </a:lnTo>
                    <a:lnTo>
                      <a:pt x="54" y="62"/>
                    </a:lnTo>
                    <a:lnTo>
                      <a:pt x="39" y="95"/>
                    </a:lnTo>
                    <a:lnTo>
                      <a:pt x="25" y="129"/>
                    </a:lnTo>
                    <a:lnTo>
                      <a:pt x="25" y="129"/>
                    </a:lnTo>
                    <a:lnTo>
                      <a:pt x="16" y="157"/>
                    </a:lnTo>
                    <a:lnTo>
                      <a:pt x="9" y="174"/>
                    </a:lnTo>
                    <a:lnTo>
                      <a:pt x="5" y="191"/>
                    </a:lnTo>
                    <a:lnTo>
                      <a:pt x="1" y="209"/>
                    </a:lnTo>
                    <a:lnTo>
                      <a:pt x="0" y="226"/>
                    </a:lnTo>
                    <a:lnTo>
                      <a:pt x="0" y="235"/>
                    </a:lnTo>
                    <a:lnTo>
                      <a:pt x="1" y="241"/>
                    </a:lnTo>
                    <a:lnTo>
                      <a:pt x="4" y="248"/>
                    </a:lnTo>
                    <a:lnTo>
                      <a:pt x="6" y="255"/>
                    </a:lnTo>
                    <a:lnTo>
                      <a:pt x="6" y="255"/>
                    </a:lnTo>
                    <a:lnTo>
                      <a:pt x="8" y="256"/>
                    </a:lnTo>
                    <a:lnTo>
                      <a:pt x="10" y="258"/>
                    </a:lnTo>
                    <a:lnTo>
                      <a:pt x="15" y="258"/>
                    </a:lnTo>
                    <a:lnTo>
                      <a:pt x="15" y="258"/>
                    </a:lnTo>
                    <a:lnTo>
                      <a:pt x="20" y="254"/>
                    </a:lnTo>
                    <a:lnTo>
                      <a:pt x="20" y="254"/>
                    </a:lnTo>
                    <a:lnTo>
                      <a:pt x="21" y="252"/>
                    </a:lnTo>
                    <a:lnTo>
                      <a:pt x="23" y="249"/>
                    </a:lnTo>
                    <a:lnTo>
                      <a:pt x="21" y="247"/>
                    </a:lnTo>
                    <a:lnTo>
                      <a:pt x="19" y="244"/>
                    </a:lnTo>
                    <a:lnTo>
                      <a:pt x="15" y="244"/>
                    </a:lnTo>
                    <a:lnTo>
                      <a:pt x="15" y="244"/>
                    </a:lnTo>
                    <a:lnTo>
                      <a:pt x="13" y="237"/>
                    </a:lnTo>
                    <a:lnTo>
                      <a:pt x="13" y="231"/>
                    </a:lnTo>
                    <a:lnTo>
                      <a:pt x="15" y="214"/>
                    </a:lnTo>
                    <a:lnTo>
                      <a:pt x="17" y="201"/>
                    </a:lnTo>
                    <a:lnTo>
                      <a:pt x="21" y="187"/>
                    </a:lnTo>
                    <a:lnTo>
                      <a:pt x="21" y="187"/>
                    </a:lnTo>
                    <a:lnTo>
                      <a:pt x="28" y="160"/>
                    </a:lnTo>
                    <a:lnTo>
                      <a:pt x="38" y="131"/>
                    </a:lnTo>
                    <a:lnTo>
                      <a:pt x="38" y="131"/>
                    </a:lnTo>
                    <a:lnTo>
                      <a:pt x="50" y="100"/>
                    </a:lnTo>
                    <a:lnTo>
                      <a:pt x="63" y="68"/>
                    </a:lnTo>
                    <a:lnTo>
                      <a:pt x="71" y="53"/>
                    </a:lnTo>
                    <a:lnTo>
                      <a:pt x="80" y="38"/>
                    </a:lnTo>
                    <a:lnTo>
                      <a:pt x="89" y="24"/>
                    </a:lnTo>
                    <a:lnTo>
                      <a:pt x="100" y="11"/>
                    </a:lnTo>
                    <a:lnTo>
                      <a:pt x="100" y="11"/>
                    </a:lnTo>
                    <a:lnTo>
                      <a:pt x="101" y="8"/>
                    </a:lnTo>
                    <a:lnTo>
                      <a:pt x="101" y="5"/>
                    </a:lnTo>
                    <a:lnTo>
                      <a:pt x="99" y="1"/>
                    </a:lnTo>
                    <a:lnTo>
                      <a:pt x="97" y="0"/>
                    </a:lnTo>
                    <a:lnTo>
                      <a:pt x="95" y="0"/>
                    </a:lnTo>
                    <a:lnTo>
                      <a:pt x="93" y="0"/>
                    </a:lnTo>
                    <a:lnTo>
                      <a:pt x="90" y="1"/>
                    </a:lnTo>
                    <a:lnTo>
                      <a:pt x="9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03" name="Freeform 990"/>
              <p:cNvSpPr/>
              <p:nvPr/>
            </p:nvSpPr>
            <p:spPr>
              <a:xfrm>
                <a:off x="5033964" y="3271838"/>
                <a:ext cx="31750" cy="104775"/>
              </a:xfrm>
              <a:custGeom>
                <a:avLst/>
                <a:gdLst/>
                <a:ahLst/>
                <a:cxnLst>
                  <a:cxn ang="0">
                    <a:pos x="25504" y="2619"/>
                  </a:cxn>
                  <a:cxn ang="0">
                    <a:pos x="25504" y="2619"/>
                  </a:cxn>
                  <a:cxn ang="0">
                    <a:pos x="24463" y="6287"/>
                  </a:cxn>
                  <a:cxn ang="0">
                    <a:pos x="23422" y="8906"/>
                  </a:cxn>
                  <a:cxn ang="0">
                    <a:pos x="19779" y="15192"/>
                  </a:cxn>
                  <a:cxn ang="0">
                    <a:pos x="16135" y="22003"/>
                  </a:cxn>
                  <a:cxn ang="0">
                    <a:pos x="13533" y="28289"/>
                  </a:cxn>
                  <a:cxn ang="0">
                    <a:pos x="13533" y="28289"/>
                  </a:cxn>
                  <a:cxn ang="0">
                    <a:pos x="8328" y="48197"/>
                  </a:cxn>
                  <a:cxn ang="0">
                    <a:pos x="4164" y="68104"/>
                  </a:cxn>
                  <a:cxn ang="0">
                    <a:pos x="4164" y="68104"/>
                  </a:cxn>
                  <a:cxn ang="0">
                    <a:pos x="1561" y="83820"/>
                  </a:cxn>
                  <a:cxn ang="0">
                    <a:pos x="520" y="90630"/>
                  </a:cxn>
                  <a:cxn ang="0">
                    <a:pos x="0" y="98489"/>
                  </a:cxn>
                  <a:cxn ang="0">
                    <a:pos x="0" y="98489"/>
                  </a:cxn>
                  <a:cxn ang="0">
                    <a:pos x="520" y="100584"/>
                  </a:cxn>
                  <a:cxn ang="0">
                    <a:pos x="1561" y="102680"/>
                  </a:cxn>
                  <a:cxn ang="0">
                    <a:pos x="3643" y="104251"/>
                  </a:cxn>
                  <a:cxn ang="0">
                    <a:pos x="5725" y="104775"/>
                  </a:cxn>
                  <a:cxn ang="0">
                    <a:pos x="5725" y="104775"/>
                  </a:cxn>
                  <a:cxn ang="0">
                    <a:pos x="6766" y="104775"/>
                  </a:cxn>
                  <a:cxn ang="0">
                    <a:pos x="7807" y="104251"/>
                  </a:cxn>
                  <a:cxn ang="0">
                    <a:pos x="9369" y="102156"/>
                  </a:cxn>
                  <a:cxn ang="0">
                    <a:pos x="9369" y="100584"/>
                  </a:cxn>
                  <a:cxn ang="0">
                    <a:pos x="9369" y="100060"/>
                  </a:cxn>
                  <a:cxn ang="0">
                    <a:pos x="8328" y="99012"/>
                  </a:cxn>
                  <a:cxn ang="0">
                    <a:pos x="6766" y="98489"/>
                  </a:cxn>
                  <a:cxn ang="0">
                    <a:pos x="6766" y="98489"/>
                  </a:cxn>
                  <a:cxn ang="0">
                    <a:pos x="6766" y="97965"/>
                  </a:cxn>
                  <a:cxn ang="0">
                    <a:pos x="6246" y="96393"/>
                  </a:cxn>
                  <a:cxn ang="0">
                    <a:pos x="6766" y="90630"/>
                  </a:cxn>
                  <a:cxn ang="0">
                    <a:pos x="10410" y="72819"/>
                  </a:cxn>
                  <a:cxn ang="0">
                    <a:pos x="16656" y="44006"/>
                  </a:cxn>
                  <a:cxn ang="0">
                    <a:pos x="16656" y="44006"/>
                  </a:cxn>
                  <a:cxn ang="0">
                    <a:pos x="18217" y="36671"/>
                  </a:cxn>
                  <a:cxn ang="0">
                    <a:pos x="19779" y="28813"/>
                  </a:cxn>
                  <a:cxn ang="0">
                    <a:pos x="21340" y="25146"/>
                  </a:cxn>
                  <a:cxn ang="0">
                    <a:pos x="22381" y="22003"/>
                  </a:cxn>
                  <a:cxn ang="0">
                    <a:pos x="23943" y="18336"/>
                  </a:cxn>
                  <a:cxn ang="0">
                    <a:pos x="26545" y="15192"/>
                  </a:cxn>
                  <a:cxn ang="0">
                    <a:pos x="26545" y="15192"/>
                  </a:cxn>
                  <a:cxn ang="0">
                    <a:pos x="29148" y="12573"/>
                  </a:cxn>
                  <a:cxn ang="0">
                    <a:pos x="30189" y="9954"/>
                  </a:cxn>
                  <a:cxn ang="0">
                    <a:pos x="31230" y="6287"/>
                  </a:cxn>
                  <a:cxn ang="0">
                    <a:pos x="31750" y="2619"/>
                  </a:cxn>
                  <a:cxn ang="0">
                    <a:pos x="31750" y="2619"/>
                  </a:cxn>
                  <a:cxn ang="0">
                    <a:pos x="31750" y="1048"/>
                  </a:cxn>
                  <a:cxn ang="0">
                    <a:pos x="31230" y="524"/>
                  </a:cxn>
                  <a:cxn ang="0">
                    <a:pos x="30189" y="0"/>
                  </a:cxn>
                  <a:cxn ang="0">
                    <a:pos x="29148" y="0"/>
                  </a:cxn>
                  <a:cxn ang="0">
                    <a:pos x="26545" y="524"/>
                  </a:cxn>
                  <a:cxn ang="0">
                    <a:pos x="26025" y="1048"/>
                  </a:cxn>
                  <a:cxn ang="0">
                    <a:pos x="25504" y="2619"/>
                  </a:cxn>
                  <a:cxn ang="0">
                    <a:pos x="25504" y="2619"/>
                  </a:cxn>
                </a:cxnLst>
                <a:rect l="0" t="0" r="0" b="0"/>
                <a:pathLst>
                  <a:path w="61" h="200">
                    <a:moveTo>
                      <a:pt x="49" y="5"/>
                    </a:moveTo>
                    <a:lnTo>
                      <a:pt x="49" y="5"/>
                    </a:lnTo>
                    <a:lnTo>
                      <a:pt x="47" y="12"/>
                    </a:lnTo>
                    <a:lnTo>
                      <a:pt x="45" y="17"/>
                    </a:lnTo>
                    <a:lnTo>
                      <a:pt x="38" y="29"/>
                    </a:lnTo>
                    <a:lnTo>
                      <a:pt x="31" y="42"/>
                    </a:lnTo>
                    <a:lnTo>
                      <a:pt x="26" y="54"/>
                    </a:lnTo>
                    <a:lnTo>
                      <a:pt x="26" y="54"/>
                    </a:lnTo>
                    <a:lnTo>
                      <a:pt x="16" y="92"/>
                    </a:lnTo>
                    <a:lnTo>
                      <a:pt x="8" y="130"/>
                    </a:lnTo>
                    <a:lnTo>
                      <a:pt x="8" y="130"/>
                    </a:lnTo>
                    <a:lnTo>
                      <a:pt x="3" y="160"/>
                    </a:lnTo>
                    <a:lnTo>
                      <a:pt x="1" y="173"/>
                    </a:lnTo>
                    <a:lnTo>
                      <a:pt x="0" y="188"/>
                    </a:lnTo>
                    <a:lnTo>
                      <a:pt x="0" y="188"/>
                    </a:lnTo>
                    <a:lnTo>
                      <a:pt x="1" y="192"/>
                    </a:lnTo>
                    <a:lnTo>
                      <a:pt x="3" y="196"/>
                    </a:lnTo>
                    <a:lnTo>
                      <a:pt x="7" y="199"/>
                    </a:lnTo>
                    <a:lnTo>
                      <a:pt x="11" y="200"/>
                    </a:lnTo>
                    <a:lnTo>
                      <a:pt x="11" y="200"/>
                    </a:lnTo>
                    <a:lnTo>
                      <a:pt x="13" y="200"/>
                    </a:lnTo>
                    <a:lnTo>
                      <a:pt x="15" y="199"/>
                    </a:lnTo>
                    <a:lnTo>
                      <a:pt x="18" y="195"/>
                    </a:lnTo>
                    <a:lnTo>
                      <a:pt x="18" y="192"/>
                    </a:lnTo>
                    <a:lnTo>
                      <a:pt x="18" y="191"/>
                    </a:lnTo>
                    <a:lnTo>
                      <a:pt x="16" y="189"/>
                    </a:lnTo>
                    <a:lnTo>
                      <a:pt x="13" y="188"/>
                    </a:lnTo>
                    <a:lnTo>
                      <a:pt x="13" y="188"/>
                    </a:lnTo>
                    <a:lnTo>
                      <a:pt x="13" y="187"/>
                    </a:lnTo>
                    <a:lnTo>
                      <a:pt x="12" y="184"/>
                    </a:lnTo>
                    <a:lnTo>
                      <a:pt x="13" y="173"/>
                    </a:lnTo>
                    <a:lnTo>
                      <a:pt x="20" y="139"/>
                    </a:lnTo>
                    <a:lnTo>
                      <a:pt x="32" y="84"/>
                    </a:lnTo>
                    <a:lnTo>
                      <a:pt x="32" y="84"/>
                    </a:lnTo>
                    <a:lnTo>
                      <a:pt x="35" y="70"/>
                    </a:lnTo>
                    <a:lnTo>
                      <a:pt x="38" y="55"/>
                    </a:lnTo>
                    <a:lnTo>
                      <a:pt x="41" y="48"/>
                    </a:lnTo>
                    <a:lnTo>
                      <a:pt x="43" y="42"/>
                    </a:lnTo>
                    <a:lnTo>
                      <a:pt x="46" y="35"/>
                    </a:lnTo>
                    <a:lnTo>
                      <a:pt x="51" y="29"/>
                    </a:lnTo>
                    <a:lnTo>
                      <a:pt x="51" y="29"/>
                    </a:lnTo>
                    <a:lnTo>
                      <a:pt x="56" y="24"/>
                    </a:lnTo>
                    <a:lnTo>
                      <a:pt x="58" y="19"/>
                    </a:lnTo>
                    <a:lnTo>
                      <a:pt x="60" y="12"/>
                    </a:lnTo>
                    <a:lnTo>
                      <a:pt x="61" y="5"/>
                    </a:lnTo>
                    <a:lnTo>
                      <a:pt x="61" y="5"/>
                    </a:lnTo>
                    <a:lnTo>
                      <a:pt x="61" y="2"/>
                    </a:lnTo>
                    <a:lnTo>
                      <a:pt x="60" y="1"/>
                    </a:lnTo>
                    <a:lnTo>
                      <a:pt x="58" y="0"/>
                    </a:lnTo>
                    <a:lnTo>
                      <a:pt x="56" y="0"/>
                    </a:lnTo>
                    <a:lnTo>
                      <a:pt x="51" y="1"/>
                    </a:lnTo>
                    <a:lnTo>
                      <a:pt x="50" y="2"/>
                    </a:lnTo>
                    <a:lnTo>
                      <a:pt x="49" y="5"/>
                    </a:lnTo>
                    <a:lnTo>
                      <a:pt x="49"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04" name="Freeform 991"/>
              <p:cNvSpPr/>
              <p:nvPr/>
            </p:nvSpPr>
            <p:spPr>
              <a:xfrm>
                <a:off x="5072064" y="3303588"/>
                <a:ext cx="20638" cy="95250"/>
              </a:xfrm>
              <a:custGeom>
                <a:avLst/>
                <a:gdLst/>
                <a:ahLst/>
                <a:cxnLst>
                  <a:cxn ang="0">
                    <a:pos x="13945" y="2105"/>
                  </a:cxn>
                  <a:cxn ang="0">
                    <a:pos x="13945" y="2105"/>
                  </a:cxn>
                  <a:cxn ang="0">
                    <a:pos x="11713" y="11051"/>
                  </a:cxn>
                  <a:cxn ang="0">
                    <a:pos x="7809" y="21050"/>
                  </a:cxn>
                  <a:cxn ang="0">
                    <a:pos x="4462" y="31048"/>
                  </a:cxn>
                  <a:cxn ang="0">
                    <a:pos x="3904" y="36311"/>
                  </a:cxn>
                  <a:cxn ang="0">
                    <a:pos x="3347" y="41047"/>
                  </a:cxn>
                  <a:cxn ang="0">
                    <a:pos x="3347" y="41047"/>
                  </a:cxn>
                  <a:cxn ang="0">
                    <a:pos x="2231" y="54203"/>
                  </a:cxn>
                  <a:cxn ang="0">
                    <a:pos x="1673" y="66833"/>
                  </a:cxn>
                  <a:cxn ang="0">
                    <a:pos x="0" y="79989"/>
                  </a:cxn>
                  <a:cxn ang="0">
                    <a:pos x="0" y="92619"/>
                  </a:cxn>
                  <a:cxn ang="0">
                    <a:pos x="0" y="92619"/>
                  </a:cxn>
                  <a:cxn ang="0">
                    <a:pos x="0" y="94198"/>
                  </a:cxn>
                  <a:cxn ang="0">
                    <a:pos x="1116" y="94724"/>
                  </a:cxn>
                  <a:cxn ang="0">
                    <a:pos x="2231" y="95250"/>
                  </a:cxn>
                  <a:cxn ang="0">
                    <a:pos x="3347" y="95250"/>
                  </a:cxn>
                  <a:cxn ang="0">
                    <a:pos x="4462" y="95250"/>
                  </a:cxn>
                  <a:cxn ang="0">
                    <a:pos x="5578" y="94724"/>
                  </a:cxn>
                  <a:cxn ang="0">
                    <a:pos x="6136" y="94198"/>
                  </a:cxn>
                  <a:cxn ang="0">
                    <a:pos x="6693" y="92619"/>
                  </a:cxn>
                  <a:cxn ang="0">
                    <a:pos x="6693" y="92619"/>
                  </a:cxn>
                  <a:cxn ang="0">
                    <a:pos x="6693" y="81041"/>
                  </a:cxn>
                  <a:cxn ang="0">
                    <a:pos x="7809" y="69990"/>
                  </a:cxn>
                  <a:cxn ang="0">
                    <a:pos x="10040" y="46836"/>
                  </a:cxn>
                  <a:cxn ang="0">
                    <a:pos x="10040" y="46836"/>
                  </a:cxn>
                  <a:cxn ang="0">
                    <a:pos x="11713" y="35258"/>
                  </a:cxn>
                  <a:cxn ang="0">
                    <a:pos x="14502" y="24733"/>
                  </a:cxn>
                  <a:cxn ang="0">
                    <a:pos x="17291" y="14209"/>
                  </a:cxn>
                  <a:cxn ang="0">
                    <a:pos x="20638" y="3157"/>
                  </a:cxn>
                  <a:cxn ang="0">
                    <a:pos x="20638" y="3157"/>
                  </a:cxn>
                  <a:cxn ang="0">
                    <a:pos x="20638" y="2105"/>
                  </a:cxn>
                  <a:cxn ang="0">
                    <a:pos x="19522" y="1052"/>
                  </a:cxn>
                  <a:cxn ang="0">
                    <a:pos x="17291" y="0"/>
                  </a:cxn>
                  <a:cxn ang="0">
                    <a:pos x="16176" y="0"/>
                  </a:cxn>
                  <a:cxn ang="0">
                    <a:pos x="15060" y="0"/>
                  </a:cxn>
                  <a:cxn ang="0">
                    <a:pos x="14502" y="526"/>
                  </a:cxn>
                  <a:cxn ang="0">
                    <a:pos x="13945" y="2105"/>
                  </a:cxn>
                  <a:cxn ang="0">
                    <a:pos x="13945" y="2105"/>
                  </a:cxn>
                </a:cxnLst>
                <a:rect l="0" t="0" r="0" b="0"/>
                <a:pathLst>
                  <a:path w="37" h="181">
                    <a:moveTo>
                      <a:pt x="25" y="4"/>
                    </a:moveTo>
                    <a:lnTo>
                      <a:pt x="25" y="4"/>
                    </a:lnTo>
                    <a:lnTo>
                      <a:pt x="21" y="21"/>
                    </a:lnTo>
                    <a:lnTo>
                      <a:pt x="14" y="40"/>
                    </a:lnTo>
                    <a:lnTo>
                      <a:pt x="8" y="59"/>
                    </a:lnTo>
                    <a:lnTo>
                      <a:pt x="7" y="69"/>
                    </a:lnTo>
                    <a:lnTo>
                      <a:pt x="6" y="78"/>
                    </a:lnTo>
                    <a:lnTo>
                      <a:pt x="6" y="78"/>
                    </a:lnTo>
                    <a:lnTo>
                      <a:pt x="4" y="103"/>
                    </a:lnTo>
                    <a:lnTo>
                      <a:pt x="3" y="127"/>
                    </a:lnTo>
                    <a:lnTo>
                      <a:pt x="0" y="152"/>
                    </a:lnTo>
                    <a:lnTo>
                      <a:pt x="0" y="176"/>
                    </a:lnTo>
                    <a:lnTo>
                      <a:pt x="0" y="176"/>
                    </a:lnTo>
                    <a:lnTo>
                      <a:pt x="0" y="179"/>
                    </a:lnTo>
                    <a:lnTo>
                      <a:pt x="2" y="180"/>
                    </a:lnTo>
                    <a:lnTo>
                      <a:pt x="4" y="181"/>
                    </a:lnTo>
                    <a:lnTo>
                      <a:pt x="6" y="181"/>
                    </a:lnTo>
                    <a:lnTo>
                      <a:pt x="8" y="181"/>
                    </a:lnTo>
                    <a:lnTo>
                      <a:pt x="10" y="180"/>
                    </a:lnTo>
                    <a:lnTo>
                      <a:pt x="11" y="179"/>
                    </a:lnTo>
                    <a:lnTo>
                      <a:pt x="12" y="176"/>
                    </a:lnTo>
                    <a:lnTo>
                      <a:pt x="12" y="176"/>
                    </a:lnTo>
                    <a:lnTo>
                      <a:pt x="12" y="154"/>
                    </a:lnTo>
                    <a:lnTo>
                      <a:pt x="14" y="133"/>
                    </a:lnTo>
                    <a:lnTo>
                      <a:pt x="18" y="89"/>
                    </a:lnTo>
                    <a:lnTo>
                      <a:pt x="18" y="89"/>
                    </a:lnTo>
                    <a:lnTo>
                      <a:pt x="21" y="67"/>
                    </a:lnTo>
                    <a:lnTo>
                      <a:pt x="26" y="47"/>
                    </a:lnTo>
                    <a:lnTo>
                      <a:pt x="31" y="27"/>
                    </a:lnTo>
                    <a:lnTo>
                      <a:pt x="37" y="6"/>
                    </a:lnTo>
                    <a:lnTo>
                      <a:pt x="37" y="6"/>
                    </a:lnTo>
                    <a:lnTo>
                      <a:pt x="37" y="4"/>
                    </a:lnTo>
                    <a:lnTo>
                      <a:pt x="35" y="2"/>
                    </a:lnTo>
                    <a:lnTo>
                      <a:pt x="31" y="0"/>
                    </a:lnTo>
                    <a:lnTo>
                      <a:pt x="29" y="0"/>
                    </a:lnTo>
                    <a:lnTo>
                      <a:pt x="27" y="0"/>
                    </a:lnTo>
                    <a:lnTo>
                      <a:pt x="26" y="1"/>
                    </a:lnTo>
                    <a:lnTo>
                      <a:pt x="25" y="4"/>
                    </a:lnTo>
                    <a:lnTo>
                      <a:pt x="2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05" name="Freeform 992"/>
              <p:cNvSpPr/>
              <p:nvPr/>
            </p:nvSpPr>
            <p:spPr>
              <a:xfrm>
                <a:off x="5110164" y="3328988"/>
                <a:ext cx="14288" cy="84138"/>
              </a:xfrm>
              <a:custGeom>
                <a:avLst/>
                <a:gdLst/>
                <a:ahLst/>
                <a:cxnLst>
                  <a:cxn ang="0">
                    <a:pos x="10991" y="77748"/>
                  </a:cxn>
                  <a:cxn ang="0">
                    <a:pos x="10991" y="77748"/>
                  </a:cxn>
                  <a:cxn ang="0">
                    <a:pos x="10441" y="77748"/>
                  </a:cxn>
                  <a:cxn ang="0">
                    <a:pos x="9342" y="76683"/>
                  </a:cxn>
                  <a:cxn ang="0">
                    <a:pos x="8243" y="72955"/>
                  </a:cxn>
                  <a:cxn ang="0">
                    <a:pos x="8243" y="68695"/>
                  </a:cxn>
                  <a:cxn ang="0">
                    <a:pos x="7144" y="62837"/>
                  </a:cxn>
                  <a:cxn ang="0">
                    <a:pos x="7144" y="51654"/>
                  </a:cxn>
                  <a:cxn ang="0">
                    <a:pos x="7144" y="45264"/>
                  </a:cxn>
                  <a:cxn ang="0">
                    <a:pos x="7144" y="45264"/>
                  </a:cxn>
                  <a:cxn ang="0">
                    <a:pos x="8793" y="23963"/>
                  </a:cxn>
                  <a:cxn ang="0">
                    <a:pos x="9342" y="13845"/>
                  </a:cxn>
                  <a:cxn ang="0">
                    <a:pos x="10991" y="3728"/>
                  </a:cxn>
                  <a:cxn ang="0">
                    <a:pos x="10991" y="3728"/>
                  </a:cxn>
                  <a:cxn ang="0">
                    <a:pos x="10991" y="2663"/>
                  </a:cxn>
                  <a:cxn ang="0">
                    <a:pos x="10441" y="1598"/>
                  </a:cxn>
                  <a:cxn ang="0">
                    <a:pos x="8243" y="0"/>
                  </a:cxn>
                  <a:cxn ang="0">
                    <a:pos x="7144" y="0"/>
                  </a:cxn>
                  <a:cxn ang="0">
                    <a:pos x="6045" y="0"/>
                  </a:cxn>
                  <a:cxn ang="0">
                    <a:pos x="4946" y="1065"/>
                  </a:cxn>
                  <a:cxn ang="0">
                    <a:pos x="4396" y="2663"/>
                  </a:cxn>
                  <a:cxn ang="0">
                    <a:pos x="4396" y="2663"/>
                  </a:cxn>
                  <a:cxn ang="0">
                    <a:pos x="2198" y="19171"/>
                  </a:cxn>
                  <a:cxn ang="0">
                    <a:pos x="550" y="32484"/>
                  </a:cxn>
                  <a:cxn ang="0">
                    <a:pos x="0" y="47394"/>
                  </a:cxn>
                  <a:cxn ang="0">
                    <a:pos x="0" y="61772"/>
                  </a:cxn>
                  <a:cxn ang="0">
                    <a:pos x="550" y="68162"/>
                  </a:cxn>
                  <a:cxn ang="0">
                    <a:pos x="1099" y="74020"/>
                  </a:cxn>
                  <a:cxn ang="0">
                    <a:pos x="2748" y="78280"/>
                  </a:cxn>
                  <a:cxn ang="0">
                    <a:pos x="4946" y="82008"/>
                  </a:cxn>
                  <a:cxn ang="0">
                    <a:pos x="8243" y="84138"/>
                  </a:cxn>
                  <a:cxn ang="0">
                    <a:pos x="9342" y="84138"/>
                  </a:cxn>
                  <a:cxn ang="0">
                    <a:pos x="10991" y="84138"/>
                  </a:cxn>
                  <a:cxn ang="0">
                    <a:pos x="10991" y="84138"/>
                  </a:cxn>
                  <a:cxn ang="0">
                    <a:pos x="12639" y="84138"/>
                  </a:cxn>
                  <a:cxn ang="0">
                    <a:pos x="13189" y="82540"/>
                  </a:cxn>
                  <a:cxn ang="0">
                    <a:pos x="14288" y="80410"/>
                  </a:cxn>
                  <a:cxn ang="0">
                    <a:pos x="14288" y="79878"/>
                  </a:cxn>
                  <a:cxn ang="0">
                    <a:pos x="13189" y="78280"/>
                  </a:cxn>
                  <a:cxn ang="0">
                    <a:pos x="12639" y="77748"/>
                  </a:cxn>
                  <a:cxn ang="0">
                    <a:pos x="10991" y="77748"/>
                  </a:cxn>
                  <a:cxn ang="0">
                    <a:pos x="10991" y="77748"/>
                  </a:cxn>
                </a:cxnLst>
                <a:rect l="0" t="0" r="0" b="0"/>
                <a:pathLst>
                  <a:path w="26" h="158">
                    <a:moveTo>
                      <a:pt x="20" y="146"/>
                    </a:moveTo>
                    <a:lnTo>
                      <a:pt x="20" y="146"/>
                    </a:lnTo>
                    <a:lnTo>
                      <a:pt x="19" y="146"/>
                    </a:lnTo>
                    <a:lnTo>
                      <a:pt x="17" y="144"/>
                    </a:lnTo>
                    <a:lnTo>
                      <a:pt x="15" y="137"/>
                    </a:lnTo>
                    <a:lnTo>
                      <a:pt x="15" y="129"/>
                    </a:lnTo>
                    <a:lnTo>
                      <a:pt x="13" y="118"/>
                    </a:lnTo>
                    <a:lnTo>
                      <a:pt x="13" y="97"/>
                    </a:lnTo>
                    <a:lnTo>
                      <a:pt x="13" y="85"/>
                    </a:lnTo>
                    <a:lnTo>
                      <a:pt x="13" y="85"/>
                    </a:lnTo>
                    <a:lnTo>
                      <a:pt x="16" y="45"/>
                    </a:lnTo>
                    <a:lnTo>
                      <a:pt x="17" y="26"/>
                    </a:lnTo>
                    <a:lnTo>
                      <a:pt x="20" y="7"/>
                    </a:lnTo>
                    <a:lnTo>
                      <a:pt x="20" y="7"/>
                    </a:lnTo>
                    <a:lnTo>
                      <a:pt x="20" y="5"/>
                    </a:lnTo>
                    <a:lnTo>
                      <a:pt x="19" y="3"/>
                    </a:lnTo>
                    <a:lnTo>
                      <a:pt x="15" y="0"/>
                    </a:lnTo>
                    <a:lnTo>
                      <a:pt x="13" y="0"/>
                    </a:lnTo>
                    <a:lnTo>
                      <a:pt x="11" y="0"/>
                    </a:lnTo>
                    <a:lnTo>
                      <a:pt x="9" y="2"/>
                    </a:lnTo>
                    <a:lnTo>
                      <a:pt x="8" y="5"/>
                    </a:lnTo>
                    <a:lnTo>
                      <a:pt x="8" y="5"/>
                    </a:lnTo>
                    <a:lnTo>
                      <a:pt x="4" y="36"/>
                    </a:lnTo>
                    <a:lnTo>
                      <a:pt x="1" y="61"/>
                    </a:lnTo>
                    <a:lnTo>
                      <a:pt x="0" y="89"/>
                    </a:lnTo>
                    <a:lnTo>
                      <a:pt x="0" y="116"/>
                    </a:lnTo>
                    <a:lnTo>
                      <a:pt x="1" y="128"/>
                    </a:lnTo>
                    <a:lnTo>
                      <a:pt x="2" y="139"/>
                    </a:lnTo>
                    <a:lnTo>
                      <a:pt x="5" y="147"/>
                    </a:lnTo>
                    <a:lnTo>
                      <a:pt x="9" y="154"/>
                    </a:lnTo>
                    <a:lnTo>
                      <a:pt x="15" y="158"/>
                    </a:lnTo>
                    <a:lnTo>
                      <a:pt x="17" y="158"/>
                    </a:lnTo>
                    <a:lnTo>
                      <a:pt x="20" y="158"/>
                    </a:lnTo>
                    <a:lnTo>
                      <a:pt x="20" y="158"/>
                    </a:lnTo>
                    <a:lnTo>
                      <a:pt x="23" y="158"/>
                    </a:lnTo>
                    <a:lnTo>
                      <a:pt x="24" y="155"/>
                    </a:lnTo>
                    <a:lnTo>
                      <a:pt x="26" y="151"/>
                    </a:lnTo>
                    <a:lnTo>
                      <a:pt x="26" y="150"/>
                    </a:lnTo>
                    <a:lnTo>
                      <a:pt x="24" y="147"/>
                    </a:lnTo>
                    <a:lnTo>
                      <a:pt x="23" y="146"/>
                    </a:lnTo>
                    <a:lnTo>
                      <a:pt x="20" y="146"/>
                    </a:lnTo>
                    <a:lnTo>
                      <a:pt x="20" y="1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06" name="Freeform 993"/>
              <p:cNvSpPr/>
              <p:nvPr/>
            </p:nvSpPr>
            <p:spPr>
              <a:xfrm>
                <a:off x="5143502" y="3351213"/>
                <a:ext cx="15875" cy="77788"/>
              </a:xfrm>
              <a:custGeom>
                <a:avLst/>
                <a:gdLst/>
                <a:ahLst/>
                <a:cxnLst>
                  <a:cxn ang="0">
                    <a:pos x="15875" y="73555"/>
                  </a:cxn>
                  <a:cxn ang="0">
                    <a:pos x="15875" y="73555"/>
                  </a:cxn>
                  <a:cxn ang="0">
                    <a:pos x="7408" y="42863"/>
                  </a:cxn>
                  <a:cxn ang="0">
                    <a:pos x="7408" y="42863"/>
                  </a:cxn>
                  <a:cxn ang="0">
                    <a:pos x="6879" y="38100"/>
                  </a:cxn>
                  <a:cxn ang="0">
                    <a:pos x="6879" y="33338"/>
                  </a:cxn>
                  <a:cxn ang="0">
                    <a:pos x="7408" y="23283"/>
                  </a:cxn>
                  <a:cxn ang="0">
                    <a:pos x="8996" y="13229"/>
                  </a:cxn>
                  <a:cxn ang="0">
                    <a:pos x="9525" y="3175"/>
                  </a:cxn>
                  <a:cxn ang="0">
                    <a:pos x="9525" y="3175"/>
                  </a:cxn>
                  <a:cxn ang="0">
                    <a:pos x="9525" y="1588"/>
                  </a:cxn>
                  <a:cxn ang="0">
                    <a:pos x="8996" y="1058"/>
                  </a:cxn>
                  <a:cxn ang="0">
                    <a:pos x="7408" y="0"/>
                  </a:cxn>
                  <a:cxn ang="0">
                    <a:pos x="6879" y="0"/>
                  </a:cxn>
                  <a:cxn ang="0">
                    <a:pos x="4763" y="1058"/>
                  </a:cxn>
                  <a:cxn ang="0">
                    <a:pos x="3704" y="1588"/>
                  </a:cxn>
                  <a:cxn ang="0">
                    <a:pos x="3175" y="3175"/>
                  </a:cxn>
                  <a:cxn ang="0">
                    <a:pos x="3175" y="3175"/>
                  </a:cxn>
                  <a:cxn ang="0">
                    <a:pos x="2646" y="12700"/>
                  </a:cxn>
                  <a:cxn ang="0">
                    <a:pos x="1588" y="21167"/>
                  </a:cxn>
                  <a:cxn ang="0">
                    <a:pos x="0" y="29634"/>
                  </a:cxn>
                  <a:cxn ang="0">
                    <a:pos x="0" y="39159"/>
                  </a:cxn>
                  <a:cxn ang="0">
                    <a:pos x="0" y="39159"/>
                  </a:cxn>
                  <a:cxn ang="0">
                    <a:pos x="0" y="43392"/>
                  </a:cxn>
                  <a:cxn ang="0">
                    <a:pos x="1058" y="47625"/>
                  </a:cxn>
                  <a:cxn ang="0">
                    <a:pos x="3704" y="57150"/>
                  </a:cxn>
                  <a:cxn ang="0">
                    <a:pos x="6879" y="66146"/>
                  </a:cxn>
                  <a:cxn ang="0">
                    <a:pos x="9525" y="75142"/>
                  </a:cxn>
                  <a:cxn ang="0">
                    <a:pos x="9525" y="75142"/>
                  </a:cxn>
                  <a:cxn ang="0">
                    <a:pos x="10054" y="76200"/>
                  </a:cxn>
                  <a:cxn ang="0">
                    <a:pos x="11113" y="77259"/>
                  </a:cxn>
                  <a:cxn ang="0">
                    <a:pos x="12700" y="77788"/>
                  </a:cxn>
                  <a:cxn ang="0">
                    <a:pos x="13758" y="77259"/>
                  </a:cxn>
                  <a:cxn ang="0">
                    <a:pos x="14817" y="77259"/>
                  </a:cxn>
                  <a:cxn ang="0">
                    <a:pos x="15346" y="75671"/>
                  </a:cxn>
                  <a:cxn ang="0">
                    <a:pos x="15875" y="75142"/>
                  </a:cxn>
                  <a:cxn ang="0">
                    <a:pos x="15875" y="73555"/>
                  </a:cxn>
                  <a:cxn ang="0">
                    <a:pos x="15875" y="73555"/>
                  </a:cxn>
                </a:cxnLst>
                <a:rect l="0" t="0" r="0" b="0"/>
                <a:pathLst>
                  <a:path w="30" h="147">
                    <a:moveTo>
                      <a:pt x="30" y="139"/>
                    </a:moveTo>
                    <a:lnTo>
                      <a:pt x="30" y="139"/>
                    </a:lnTo>
                    <a:lnTo>
                      <a:pt x="14" y="81"/>
                    </a:lnTo>
                    <a:lnTo>
                      <a:pt x="14" y="81"/>
                    </a:lnTo>
                    <a:lnTo>
                      <a:pt x="13" y="72"/>
                    </a:lnTo>
                    <a:lnTo>
                      <a:pt x="13" y="63"/>
                    </a:lnTo>
                    <a:lnTo>
                      <a:pt x="14" y="44"/>
                    </a:lnTo>
                    <a:lnTo>
                      <a:pt x="17" y="25"/>
                    </a:lnTo>
                    <a:lnTo>
                      <a:pt x="18" y="6"/>
                    </a:lnTo>
                    <a:lnTo>
                      <a:pt x="18" y="6"/>
                    </a:lnTo>
                    <a:lnTo>
                      <a:pt x="18" y="3"/>
                    </a:lnTo>
                    <a:lnTo>
                      <a:pt x="17" y="2"/>
                    </a:lnTo>
                    <a:lnTo>
                      <a:pt x="14" y="0"/>
                    </a:lnTo>
                    <a:lnTo>
                      <a:pt x="13" y="0"/>
                    </a:lnTo>
                    <a:lnTo>
                      <a:pt x="9" y="2"/>
                    </a:lnTo>
                    <a:lnTo>
                      <a:pt x="7" y="3"/>
                    </a:lnTo>
                    <a:lnTo>
                      <a:pt x="6" y="6"/>
                    </a:lnTo>
                    <a:lnTo>
                      <a:pt x="6" y="6"/>
                    </a:lnTo>
                    <a:lnTo>
                      <a:pt x="5" y="24"/>
                    </a:lnTo>
                    <a:lnTo>
                      <a:pt x="3" y="40"/>
                    </a:lnTo>
                    <a:lnTo>
                      <a:pt x="0" y="56"/>
                    </a:lnTo>
                    <a:lnTo>
                      <a:pt x="0" y="74"/>
                    </a:lnTo>
                    <a:lnTo>
                      <a:pt x="0" y="74"/>
                    </a:lnTo>
                    <a:lnTo>
                      <a:pt x="0" y="82"/>
                    </a:lnTo>
                    <a:lnTo>
                      <a:pt x="2" y="90"/>
                    </a:lnTo>
                    <a:lnTo>
                      <a:pt x="7" y="108"/>
                    </a:lnTo>
                    <a:lnTo>
                      <a:pt x="13" y="125"/>
                    </a:lnTo>
                    <a:lnTo>
                      <a:pt x="18" y="142"/>
                    </a:lnTo>
                    <a:lnTo>
                      <a:pt x="18" y="142"/>
                    </a:lnTo>
                    <a:lnTo>
                      <a:pt x="19" y="144"/>
                    </a:lnTo>
                    <a:lnTo>
                      <a:pt x="21" y="146"/>
                    </a:lnTo>
                    <a:lnTo>
                      <a:pt x="24" y="147"/>
                    </a:lnTo>
                    <a:lnTo>
                      <a:pt x="26" y="146"/>
                    </a:lnTo>
                    <a:lnTo>
                      <a:pt x="28" y="146"/>
                    </a:lnTo>
                    <a:lnTo>
                      <a:pt x="29" y="143"/>
                    </a:lnTo>
                    <a:lnTo>
                      <a:pt x="30" y="142"/>
                    </a:lnTo>
                    <a:lnTo>
                      <a:pt x="30" y="139"/>
                    </a:lnTo>
                    <a:lnTo>
                      <a:pt x="30" y="1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07" name="Freeform 994"/>
              <p:cNvSpPr/>
              <p:nvPr/>
            </p:nvSpPr>
            <p:spPr>
              <a:xfrm>
                <a:off x="5191127" y="3373438"/>
                <a:ext cx="15875" cy="65088"/>
              </a:xfrm>
              <a:custGeom>
                <a:avLst/>
                <a:gdLst/>
                <a:ahLst/>
                <a:cxnLst>
                  <a:cxn ang="0">
                    <a:pos x="15875" y="60286"/>
                  </a:cxn>
                  <a:cxn ang="0">
                    <a:pos x="15875" y="60286"/>
                  </a:cxn>
                  <a:cxn ang="0">
                    <a:pos x="11778" y="47482"/>
                  </a:cxn>
                  <a:cxn ang="0">
                    <a:pos x="9730" y="41080"/>
                  </a:cxn>
                  <a:cxn ang="0">
                    <a:pos x="7681" y="34678"/>
                  </a:cxn>
                  <a:cxn ang="0">
                    <a:pos x="7681" y="34678"/>
                  </a:cxn>
                  <a:cxn ang="0">
                    <a:pos x="6145" y="26675"/>
                  </a:cxn>
                  <a:cxn ang="0">
                    <a:pos x="6145" y="18673"/>
                  </a:cxn>
                  <a:cxn ang="0">
                    <a:pos x="7169" y="3201"/>
                  </a:cxn>
                  <a:cxn ang="0">
                    <a:pos x="7169" y="3201"/>
                  </a:cxn>
                  <a:cxn ang="0">
                    <a:pos x="7169" y="2134"/>
                  </a:cxn>
                  <a:cxn ang="0">
                    <a:pos x="6145" y="1067"/>
                  </a:cxn>
                  <a:cxn ang="0">
                    <a:pos x="5121" y="534"/>
                  </a:cxn>
                  <a:cxn ang="0">
                    <a:pos x="3585" y="0"/>
                  </a:cxn>
                  <a:cxn ang="0">
                    <a:pos x="2560" y="534"/>
                  </a:cxn>
                  <a:cxn ang="0">
                    <a:pos x="1536" y="1067"/>
                  </a:cxn>
                  <a:cxn ang="0">
                    <a:pos x="512" y="2134"/>
                  </a:cxn>
                  <a:cxn ang="0">
                    <a:pos x="512" y="3201"/>
                  </a:cxn>
                  <a:cxn ang="0">
                    <a:pos x="512" y="3201"/>
                  </a:cxn>
                  <a:cxn ang="0">
                    <a:pos x="0" y="17606"/>
                  </a:cxn>
                  <a:cxn ang="0">
                    <a:pos x="0" y="25608"/>
                  </a:cxn>
                  <a:cxn ang="0">
                    <a:pos x="512" y="33078"/>
                  </a:cxn>
                  <a:cxn ang="0">
                    <a:pos x="512" y="33078"/>
                  </a:cxn>
                  <a:cxn ang="0">
                    <a:pos x="2560" y="40547"/>
                  </a:cxn>
                  <a:cxn ang="0">
                    <a:pos x="5121" y="47482"/>
                  </a:cxn>
                  <a:cxn ang="0">
                    <a:pos x="7681" y="55485"/>
                  </a:cxn>
                  <a:cxn ang="0">
                    <a:pos x="10242" y="62954"/>
                  </a:cxn>
                  <a:cxn ang="0">
                    <a:pos x="10242" y="62954"/>
                  </a:cxn>
                  <a:cxn ang="0">
                    <a:pos x="10242" y="64021"/>
                  </a:cxn>
                  <a:cxn ang="0">
                    <a:pos x="11778" y="65088"/>
                  </a:cxn>
                  <a:cxn ang="0">
                    <a:pos x="12290" y="65088"/>
                  </a:cxn>
                  <a:cxn ang="0">
                    <a:pos x="13827" y="65088"/>
                  </a:cxn>
                  <a:cxn ang="0">
                    <a:pos x="15363" y="64021"/>
                  </a:cxn>
                  <a:cxn ang="0">
                    <a:pos x="15875" y="63487"/>
                  </a:cxn>
                  <a:cxn ang="0">
                    <a:pos x="15875" y="61887"/>
                  </a:cxn>
                  <a:cxn ang="0">
                    <a:pos x="15875" y="60286"/>
                  </a:cxn>
                  <a:cxn ang="0">
                    <a:pos x="15875" y="60286"/>
                  </a:cxn>
                </a:cxnLst>
                <a:rect l="0" t="0" r="0" b="0"/>
                <a:pathLst>
                  <a:path w="31" h="122">
                    <a:moveTo>
                      <a:pt x="31" y="113"/>
                    </a:moveTo>
                    <a:lnTo>
                      <a:pt x="31" y="113"/>
                    </a:lnTo>
                    <a:lnTo>
                      <a:pt x="23" y="89"/>
                    </a:lnTo>
                    <a:lnTo>
                      <a:pt x="19" y="77"/>
                    </a:lnTo>
                    <a:lnTo>
                      <a:pt x="15" y="65"/>
                    </a:lnTo>
                    <a:lnTo>
                      <a:pt x="15" y="65"/>
                    </a:lnTo>
                    <a:lnTo>
                      <a:pt x="12" y="50"/>
                    </a:lnTo>
                    <a:lnTo>
                      <a:pt x="12" y="35"/>
                    </a:lnTo>
                    <a:lnTo>
                      <a:pt x="14" y="6"/>
                    </a:lnTo>
                    <a:lnTo>
                      <a:pt x="14" y="6"/>
                    </a:lnTo>
                    <a:lnTo>
                      <a:pt x="14" y="4"/>
                    </a:lnTo>
                    <a:lnTo>
                      <a:pt x="12" y="2"/>
                    </a:lnTo>
                    <a:lnTo>
                      <a:pt x="10" y="1"/>
                    </a:lnTo>
                    <a:lnTo>
                      <a:pt x="7" y="0"/>
                    </a:lnTo>
                    <a:lnTo>
                      <a:pt x="5" y="1"/>
                    </a:lnTo>
                    <a:lnTo>
                      <a:pt x="3" y="2"/>
                    </a:lnTo>
                    <a:lnTo>
                      <a:pt x="1" y="4"/>
                    </a:lnTo>
                    <a:lnTo>
                      <a:pt x="1" y="6"/>
                    </a:lnTo>
                    <a:lnTo>
                      <a:pt x="1" y="6"/>
                    </a:lnTo>
                    <a:lnTo>
                      <a:pt x="0" y="33"/>
                    </a:lnTo>
                    <a:lnTo>
                      <a:pt x="0" y="48"/>
                    </a:lnTo>
                    <a:lnTo>
                      <a:pt x="1" y="62"/>
                    </a:lnTo>
                    <a:lnTo>
                      <a:pt x="1" y="62"/>
                    </a:lnTo>
                    <a:lnTo>
                      <a:pt x="5" y="76"/>
                    </a:lnTo>
                    <a:lnTo>
                      <a:pt x="10" y="89"/>
                    </a:lnTo>
                    <a:lnTo>
                      <a:pt x="15" y="104"/>
                    </a:lnTo>
                    <a:lnTo>
                      <a:pt x="20" y="118"/>
                    </a:lnTo>
                    <a:lnTo>
                      <a:pt x="20" y="118"/>
                    </a:lnTo>
                    <a:lnTo>
                      <a:pt x="20" y="120"/>
                    </a:lnTo>
                    <a:lnTo>
                      <a:pt x="23" y="122"/>
                    </a:lnTo>
                    <a:lnTo>
                      <a:pt x="24" y="122"/>
                    </a:lnTo>
                    <a:lnTo>
                      <a:pt x="27" y="122"/>
                    </a:lnTo>
                    <a:lnTo>
                      <a:pt x="30" y="120"/>
                    </a:lnTo>
                    <a:lnTo>
                      <a:pt x="31" y="119"/>
                    </a:lnTo>
                    <a:lnTo>
                      <a:pt x="31" y="116"/>
                    </a:lnTo>
                    <a:lnTo>
                      <a:pt x="31" y="113"/>
                    </a:lnTo>
                    <a:lnTo>
                      <a:pt x="31" y="1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08" name="Freeform 995"/>
              <p:cNvSpPr/>
              <p:nvPr/>
            </p:nvSpPr>
            <p:spPr>
              <a:xfrm>
                <a:off x="5233989" y="3379788"/>
                <a:ext cx="12700" cy="52388"/>
              </a:xfrm>
              <a:custGeom>
                <a:avLst/>
                <a:gdLst/>
                <a:ahLst/>
                <a:cxnLst>
                  <a:cxn ang="0">
                    <a:pos x="12700" y="47527"/>
                  </a:cxn>
                  <a:cxn ang="0">
                    <a:pos x="12700" y="47527"/>
                  </a:cxn>
                  <a:cxn ang="0">
                    <a:pos x="9652" y="42126"/>
                  </a:cxn>
                  <a:cxn ang="0">
                    <a:pos x="7620" y="37266"/>
                  </a:cxn>
                  <a:cxn ang="0">
                    <a:pos x="7112" y="31865"/>
                  </a:cxn>
                  <a:cxn ang="0">
                    <a:pos x="6096" y="26464"/>
                  </a:cxn>
                  <a:cxn ang="0">
                    <a:pos x="6096" y="14582"/>
                  </a:cxn>
                  <a:cxn ang="0">
                    <a:pos x="6096" y="3781"/>
                  </a:cxn>
                  <a:cxn ang="0">
                    <a:pos x="6096" y="3781"/>
                  </a:cxn>
                  <a:cxn ang="0">
                    <a:pos x="6096" y="2160"/>
                  </a:cxn>
                  <a:cxn ang="0">
                    <a:pos x="5588" y="1080"/>
                  </a:cxn>
                  <a:cxn ang="0">
                    <a:pos x="5080" y="540"/>
                  </a:cxn>
                  <a:cxn ang="0">
                    <a:pos x="3556" y="0"/>
                  </a:cxn>
                  <a:cxn ang="0">
                    <a:pos x="2032" y="540"/>
                  </a:cxn>
                  <a:cxn ang="0">
                    <a:pos x="1524" y="1080"/>
                  </a:cxn>
                  <a:cxn ang="0">
                    <a:pos x="508" y="2160"/>
                  </a:cxn>
                  <a:cxn ang="0">
                    <a:pos x="0" y="3781"/>
                  </a:cxn>
                  <a:cxn ang="0">
                    <a:pos x="0" y="3781"/>
                  </a:cxn>
                  <a:cxn ang="0">
                    <a:pos x="0" y="16202"/>
                  </a:cxn>
                  <a:cxn ang="0">
                    <a:pos x="0" y="27544"/>
                  </a:cxn>
                  <a:cxn ang="0">
                    <a:pos x="508" y="34565"/>
                  </a:cxn>
                  <a:cxn ang="0">
                    <a:pos x="2032" y="39966"/>
                  </a:cxn>
                  <a:cxn ang="0">
                    <a:pos x="4064" y="45367"/>
                  </a:cxn>
                  <a:cxn ang="0">
                    <a:pos x="7112" y="51308"/>
                  </a:cxn>
                  <a:cxn ang="0">
                    <a:pos x="7112" y="51308"/>
                  </a:cxn>
                  <a:cxn ang="0">
                    <a:pos x="7620" y="51848"/>
                  </a:cxn>
                  <a:cxn ang="0">
                    <a:pos x="9144" y="52388"/>
                  </a:cxn>
                  <a:cxn ang="0">
                    <a:pos x="11176" y="51848"/>
                  </a:cxn>
                  <a:cxn ang="0">
                    <a:pos x="11684" y="51308"/>
                  </a:cxn>
                  <a:cxn ang="0">
                    <a:pos x="12700" y="50228"/>
                  </a:cxn>
                  <a:cxn ang="0">
                    <a:pos x="12700" y="49148"/>
                  </a:cxn>
                  <a:cxn ang="0">
                    <a:pos x="12700" y="47527"/>
                  </a:cxn>
                  <a:cxn ang="0">
                    <a:pos x="12700" y="47527"/>
                  </a:cxn>
                </a:cxnLst>
                <a:rect l="0" t="0" r="0" b="0"/>
                <a:pathLst>
                  <a:path w="25" h="97">
                    <a:moveTo>
                      <a:pt x="25" y="88"/>
                    </a:moveTo>
                    <a:lnTo>
                      <a:pt x="25" y="88"/>
                    </a:lnTo>
                    <a:lnTo>
                      <a:pt x="19" y="78"/>
                    </a:lnTo>
                    <a:lnTo>
                      <a:pt x="15" y="69"/>
                    </a:lnTo>
                    <a:lnTo>
                      <a:pt x="14" y="59"/>
                    </a:lnTo>
                    <a:lnTo>
                      <a:pt x="12" y="49"/>
                    </a:lnTo>
                    <a:lnTo>
                      <a:pt x="12" y="27"/>
                    </a:lnTo>
                    <a:lnTo>
                      <a:pt x="12" y="7"/>
                    </a:lnTo>
                    <a:lnTo>
                      <a:pt x="12" y="7"/>
                    </a:lnTo>
                    <a:lnTo>
                      <a:pt x="12" y="4"/>
                    </a:lnTo>
                    <a:lnTo>
                      <a:pt x="11" y="2"/>
                    </a:lnTo>
                    <a:lnTo>
                      <a:pt x="10" y="1"/>
                    </a:lnTo>
                    <a:lnTo>
                      <a:pt x="7" y="0"/>
                    </a:lnTo>
                    <a:lnTo>
                      <a:pt x="4" y="1"/>
                    </a:lnTo>
                    <a:lnTo>
                      <a:pt x="3" y="2"/>
                    </a:lnTo>
                    <a:lnTo>
                      <a:pt x="1" y="4"/>
                    </a:lnTo>
                    <a:lnTo>
                      <a:pt x="0" y="7"/>
                    </a:lnTo>
                    <a:lnTo>
                      <a:pt x="0" y="7"/>
                    </a:lnTo>
                    <a:lnTo>
                      <a:pt x="0" y="30"/>
                    </a:lnTo>
                    <a:lnTo>
                      <a:pt x="0" y="51"/>
                    </a:lnTo>
                    <a:lnTo>
                      <a:pt x="1" y="64"/>
                    </a:lnTo>
                    <a:lnTo>
                      <a:pt x="4" y="74"/>
                    </a:lnTo>
                    <a:lnTo>
                      <a:pt x="8" y="84"/>
                    </a:lnTo>
                    <a:lnTo>
                      <a:pt x="14" y="95"/>
                    </a:lnTo>
                    <a:lnTo>
                      <a:pt x="14" y="95"/>
                    </a:lnTo>
                    <a:lnTo>
                      <a:pt x="15" y="96"/>
                    </a:lnTo>
                    <a:lnTo>
                      <a:pt x="18" y="97"/>
                    </a:lnTo>
                    <a:lnTo>
                      <a:pt x="22" y="96"/>
                    </a:lnTo>
                    <a:lnTo>
                      <a:pt x="23" y="95"/>
                    </a:lnTo>
                    <a:lnTo>
                      <a:pt x="25" y="93"/>
                    </a:lnTo>
                    <a:lnTo>
                      <a:pt x="25" y="91"/>
                    </a:lnTo>
                    <a:lnTo>
                      <a:pt x="25" y="88"/>
                    </a:lnTo>
                    <a:lnTo>
                      <a:pt x="25" y="8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09" name="Freeform 996"/>
              <p:cNvSpPr/>
              <p:nvPr/>
            </p:nvSpPr>
            <p:spPr>
              <a:xfrm>
                <a:off x="5275264" y="3379788"/>
                <a:ext cx="9525" cy="58738"/>
              </a:xfrm>
              <a:custGeom>
                <a:avLst/>
                <a:gdLst/>
                <a:ahLst/>
                <a:cxnLst>
                  <a:cxn ang="0">
                    <a:pos x="6350" y="32573"/>
                  </a:cxn>
                  <a:cxn ang="0">
                    <a:pos x="6350" y="32573"/>
                  </a:cxn>
                  <a:cxn ang="0">
                    <a:pos x="5821" y="18155"/>
                  </a:cxn>
                  <a:cxn ang="0">
                    <a:pos x="6350" y="3738"/>
                  </a:cxn>
                  <a:cxn ang="0">
                    <a:pos x="6350" y="3738"/>
                  </a:cxn>
                  <a:cxn ang="0">
                    <a:pos x="5821" y="2136"/>
                  </a:cxn>
                  <a:cxn ang="0">
                    <a:pos x="5292" y="1068"/>
                  </a:cxn>
                  <a:cxn ang="0">
                    <a:pos x="4233" y="534"/>
                  </a:cxn>
                  <a:cxn ang="0">
                    <a:pos x="3175" y="0"/>
                  </a:cxn>
                  <a:cxn ang="0">
                    <a:pos x="2117" y="534"/>
                  </a:cxn>
                  <a:cxn ang="0">
                    <a:pos x="529" y="1068"/>
                  </a:cxn>
                  <a:cxn ang="0">
                    <a:pos x="0" y="2136"/>
                  </a:cxn>
                  <a:cxn ang="0">
                    <a:pos x="0" y="3738"/>
                  </a:cxn>
                  <a:cxn ang="0">
                    <a:pos x="0" y="32573"/>
                  </a:cxn>
                  <a:cxn ang="0">
                    <a:pos x="0" y="32573"/>
                  </a:cxn>
                  <a:cxn ang="0">
                    <a:pos x="0" y="38447"/>
                  </a:cxn>
                  <a:cxn ang="0">
                    <a:pos x="1588" y="44320"/>
                  </a:cxn>
                  <a:cxn ang="0">
                    <a:pos x="2117" y="49660"/>
                  </a:cxn>
                  <a:cxn ang="0">
                    <a:pos x="3175" y="55534"/>
                  </a:cxn>
                  <a:cxn ang="0">
                    <a:pos x="3175" y="55534"/>
                  </a:cxn>
                  <a:cxn ang="0">
                    <a:pos x="3704" y="56602"/>
                  </a:cxn>
                  <a:cxn ang="0">
                    <a:pos x="4233" y="57670"/>
                  </a:cxn>
                  <a:cxn ang="0">
                    <a:pos x="6350" y="58738"/>
                  </a:cxn>
                  <a:cxn ang="0">
                    <a:pos x="7408" y="58738"/>
                  </a:cxn>
                  <a:cxn ang="0">
                    <a:pos x="8467" y="57670"/>
                  </a:cxn>
                  <a:cxn ang="0">
                    <a:pos x="9525" y="56602"/>
                  </a:cxn>
                  <a:cxn ang="0">
                    <a:pos x="9525" y="55534"/>
                  </a:cxn>
                  <a:cxn ang="0">
                    <a:pos x="9525" y="55534"/>
                  </a:cxn>
                  <a:cxn ang="0">
                    <a:pos x="8467" y="49660"/>
                  </a:cxn>
                  <a:cxn ang="0">
                    <a:pos x="7937" y="44320"/>
                  </a:cxn>
                  <a:cxn ang="0">
                    <a:pos x="7408" y="38447"/>
                  </a:cxn>
                  <a:cxn ang="0">
                    <a:pos x="6350" y="32573"/>
                  </a:cxn>
                  <a:cxn ang="0">
                    <a:pos x="6350" y="32573"/>
                  </a:cxn>
                </a:cxnLst>
                <a:rect l="0" t="0" r="0" b="0"/>
                <a:pathLst>
                  <a:path w="18" h="110">
                    <a:moveTo>
                      <a:pt x="12" y="61"/>
                    </a:moveTo>
                    <a:lnTo>
                      <a:pt x="12" y="61"/>
                    </a:lnTo>
                    <a:lnTo>
                      <a:pt x="11" y="34"/>
                    </a:lnTo>
                    <a:lnTo>
                      <a:pt x="12" y="7"/>
                    </a:lnTo>
                    <a:lnTo>
                      <a:pt x="12" y="7"/>
                    </a:lnTo>
                    <a:lnTo>
                      <a:pt x="11" y="4"/>
                    </a:lnTo>
                    <a:lnTo>
                      <a:pt x="10" y="2"/>
                    </a:lnTo>
                    <a:lnTo>
                      <a:pt x="8" y="1"/>
                    </a:lnTo>
                    <a:lnTo>
                      <a:pt x="6" y="0"/>
                    </a:lnTo>
                    <a:lnTo>
                      <a:pt x="4" y="1"/>
                    </a:lnTo>
                    <a:lnTo>
                      <a:pt x="1" y="2"/>
                    </a:lnTo>
                    <a:lnTo>
                      <a:pt x="0" y="4"/>
                    </a:lnTo>
                    <a:lnTo>
                      <a:pt x="0" y="7"/>
                    </a:lnTo>
                    <a:lnTo>
                      <a:pt x="0" y="61"/>
                    </a:lnTo>
                    <a:lnTo>
                      <a:pt x="0" y="61"/>
                    </a:lnTo>
                    <a:lnTo>
                      <a:pt x="0" y="72"/>
                    </a:lnTo>
                    <a:lnTo>
                      <a:pt x="3" y="83"/>
                    </a:lnTo>
                    <a:lnTo>
                      <a:pt x="4" y="93"/>
                    </a:lnTo>
                    <a:lnTo>
                      <a:pt x="6" y="104"/>
                    </a:lnTo>
                    <a:lnTo>
                      <a:pt x="6" y="104"/>
                    </a:lnTo>
                    <a:lnTo>
                      <a:pt x="7" y="106"/>
                    </a:lnTo>
                    <a:lnTo>
                      <a:pt x="8" y="108"/>
                    </a:lnTo>
                    <a:lnTo>
                      <a:pt x="12" y="110"/>
                    </a:lnTo>
                    <a:lnTo>
                      <a:pt x="14" y="110"/>
                    </a:lnTo>
                    <a:lnTo>
                      <a:pt x="16" y="108"/>
                    </a:lnTo>
                    <a:lnTo>
                      <a:pt x="18" y="106"/>
                    </a:lnTo>
                    <a:lnTo>
                      <a:pt x="18" y="104"/>
                    </a:lnTo>
                    <a:lnTo>
                      <a:pt x="18" y="104"/>
                    </a:lnTo>
                    <a:lnTo>
                      <a:pt x="16" y="93"/>
                    </a:lnTo>
                    <a:lnTo>
                      <a:pt x="15" y="83"/>
                    </a:lnTo>
                    <a:lnTo>
                      <a:pt x="14" y="72"/>
                    </a:lnTo>
                    <a:lnTo>
                      <a:pt x="12" y="61"/>
                    </a:lnTo>
                    <a:lnTo>
                      <a:pt x="12"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10" name="Freeform 997"/>
              <p:cNvSpPr/>
              <p:nvPr/>
            </p:nvSpPr>
            <p:spPr>
              <a:xfrm>
                <a:off x="5313364" y="3384551"/>
                <a:ext cx="20638" cy="50800"/>
              </a:xfrm>
              <a:custGeom>
                <a:avLst/>
                <a:gdLst/>
                <a:ahLst/>
                <a:cxnLst>
                  <a:cxn ang="0">
                    <a:pos x="18965" y="44979"/>
                  </a:cxn>
                  <a:cxn ang="0">
                    <a:pos x="18965" y="44979"/>
                  </a:cxn>
                  <a:cxn ang="0">
                    <a:pos x="16734" y="43392"/>
                  </a:cxn>
                  <a:cxn ang="0">
                    <a:pos x="14502" y="42333"/>
                  </a:cxn>
                  <a:cxn ang="0">
                    <a:pos x="12271" y="40217"/>
                  </a:cxn>
                  <a:cxn ang="0">
                    <a:pos x="10598" y="37571"/>
                  </a:cxn>
                  <a:cxn ang="0">
                    <a:pos x="8367" y="32279"/>
                  </a:cxn>
                  <a:cxn ang="0">
                    <a:pos x="6693" y="26458"/>
                  </a:cxn>
                  <a:cxn ang="0">
                    <a:pos x="6693" y="20638"/>
                  </a:cxn>
                  <a:cxn ang="0">
                    <a:pos x="6693" y="14287"/>
                  </a:cxn>
                  <a:cxn ang="0">
                    <a:pos x="7809" y="2646"/>
                  </a:cxn>
                  <a:cxn ang="0">
                    <a:pos x="7809" y="2646"/>
                  </a:cxn>
                  <a:cxn ang="0">
                    <a:pos x="6693" y="1058"/>
                  </a:cxn>
                  <a:cxn ang="0">
                    <a:pos x="6136" y="529"/>
                  </a:cxn>
                  <a:cxn ang="0">
                    <a:pos x="5578" y="0"/>
                  </a:cxn>
                  <a:cxn ang="0">
                    <a:pos x="3904" y="0"/>
                  </a:cxn>
                  <a:cxn ang="0">
                    <a:pos x="2231" y="0"/>
                  </a:cxn>
                  <a:cxn ang="0">
                    <a:pos x="1673" y="529"/>
                  </a:cxn>
                  <a:cxn ang="0">
                    <a:pos x="558" y="1058"/>
                  </a:cxn>
                  <a:cxn ang="0">
                    <a:pos x="558" y="2646"/>
                  </a:cxn>
                  <a:cxn ang="0">
                    <a:pos x="558" y="2646"/>
                  </a:cxn>
                  <a:cxn ang="0">
                    <a:pos x="0" y="15346"/>
                  </a:cxn>
                  <a:cxn ang="0">
                    <a:pos x="0" y="22754"/>
                  </a:cxn>
                  <a:cxn ang="0">
                    <a:pos x="558" y="30162"/>
                  </a:cxn>
                  <a:cxn ang="0">
                    <a:pos x="2231" y="36513"/>
                  </a:cxn>
                  <a:cxn ang="0">
                    <a:pos x="5578" y="42333"/>
                  </a:cxn>
                  <a:cxn ang="0">
                    <a:pos x="7809" y="44450"/>
                  </a:cxn>
                  <a:cxn ang="0">
                    <a:pos x="10040" y="47096"/>
                  </a:cxn>
                  <a:cxn ang="0">
                    <a:pos x="12271" y="49213"/>
                  </a:cxn>
                  <a:cxn ang="0">
                    <a:pos x="16176" y="50800"/>
                  </a:cxn>
                  <a:cxn ang="0">
                    <a:pos x="16176" y="50800"/>
                  </a:cxn>
                  <a:cxn ang="0">
                    <a:pos x="17291" y="50800"/>
                  </a:cxn>
                  <a:cxn ang="0">
                    <a:pos x="18407" y="50800"/>
                  </a:cxn>
                  <a:cxn ang="0">
                    <a:pos x="20638" y="49213"/>
                  </a:cxn>
                  <a:cxn ang="0">
                    <a:pos x="20638" y="47625"/>
                  </a:cxn>
                  <a:cxn ang="0">
                    <a:pos x="20638" y="47096"/>
                  </a:cxn>
                  <a:cxn ang="0">
                    <a:pos x="20638" y="45508"/>
                  </a:cxn>
                  <a:cxn ang="0">
                    <a:pos x="18965" y="44979"/>
                  </a:cxn>
                  <a:cxn ang="0">
                    <a:pos x="18965" y="44979"/>
                  </a:cxn>
                </a:cxnLst>
                <a:rect l="0" t="0" r="0" b="0"/>
                <a:pathLst>
                  <a:path w="37" h="96">
                    <a:moveTo>
                      <a:pt x="34" y="85"/>
                    </a:moveTo>
                    <a:lnTo>
                      <a:pt x="34" y="85"/>
                    </a:lnTo>
                    <a:lnTo>
                      <a:pt x="30" y="82"/>
                    </a:lnTo>
                    <a:lnTo>
                      <a:pt x="26" y="80"/>
                    </a:lnTo>
                    <a:lnTo>
                      <a:pt x="22" y="76"/>
                    </a:lnTo>
                    <a:lnTo>
                      <a:pt x="19" y="71"/>
                    </a:lnTo>
                    <a:lnTo>
                      <a:pt x="15" y="61"/>
                    </a:lnTo>
                    <a:lnTo>
                      <a:pt x="12" y="50"/>
                    </a:lnTo>
                    <a:lnTo>
                      <a:pt x="12" y="39"/>
                    </a:lnTo>
                    <a:lnTo>
                      <a:pt x="12" y="27"/>
                    </a:lnTo>
                    <a:lnTo>
                      <a:pt x="14" y="5"/>
                    </a:lnTo>
                    <a:lnTo>
                      <a:pt x="14" y="5"/>
                    </a:lnTo>
                    <a:lnTo>
                      <a:pt x="12" y="2"/>
                    </a:lnTo>
                    <a:lnTo>
                      <a:pt x="11" y="1"/>
                    </a:lnTo>
                    <a:lnTo>
                      <a:pt x="10" y="0"/>
                    </a:lnTo>
                    <a:lnTo>
                      <a:pt x="7" y="0"/>
                    </a:lnTo>
                    <a:lnTo>
                      <a:pt x="4" y="0"/>
                    </a:lnTo>
                    <a:lnTo>
                      <a:pt x="3" y="1"/>
                    </a:lnTo>
                    <a:lnTo>
                      <a:pt x="1" y="2"/>
                    </a:lnTo>
                    <a:lnTo>
                      <a:pt x="1" y="5"/>
                    </a:lnTo>
                    <a:lnTo>
                      <a:pt x="1" y="5"/>
                    </a:lnTo>
                    <a:lnTo>
                      <a:pt x="0" y="29"/>
                    </a:lnTo>
                    <a:lnTo>
                      <a:pt x="0" y="43"/>
                    </a:lnTo>
                    <a:lnTo>
                      <a:pt x="1" y="57"/>
                    </a:lnTo>
                    <a:lnTo>
                      <a:pt x="4" y="69"/>
                    </a:lnTo>
                    <a:lnTo>
                      <a:pt x="10" y="80"/>
                    </a:lnTo>
                    <a:lnTo>
                      <a:pt x="14" y="84"/>
                    </a:lnTo>
                    <a:lnTo>
                      <a:pt x="18" y="89"/>
                    </a:lnTo>
                    <a:lnTo>
                      <a:pt x="22" y="93"/>
                    </a:lnTo>
                    <a:lnTo>
                      <a:pt x="29" y="96"/>
                    </a:lnTo>
                    <a:lnTo>
                      <a:pt x="29" y="96"/>
                    </a:lnTo>
                    <a:lnTo>
                      <a:pt x="31" y="96"/>
                    </a:lnTo>
                    <a:lnTo>
                      <a:pt x="33" y="96"/>
                    </a:lnTo>
                    <a:lnTo>
                      <a:pt x="37" y="93"/>
                    </a:lnTo>
                    <a:lnTo>
                      <a:pt x="37" y="90"/>
                    </a:lnTo>
                    <a:lnTo>
                      <a:pt x="37" y="89"/>
                    </a:lnTo>
                    <a:lnTo>
                      <a:pt x="37" y="86"/>
                    </a:lnTo>
                    <a:lnTo>
                      <a:pt x="34" y="85"/>
                    </a:lnTo>
                    <a:lnTo>
                      <a:pt x="34" y="8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11" name="Freeform 998"/>
              <p:cNvSpPr/>
              <p:nvPr/>
            </p:nvSpPr>
            <p:spPr>
              <a:xfrm>
                <a:off x="5362577" y="3379788"/>
                <a:ext cx="19050" cy="39688"/>
              </a:xfrm>
              <a:custGeom>
                <a:avLst/>
                <a:gdLst/>
                <a:ahLst/>
                <a:cxnLst>
                  <a:cxn ang="0">
                    <a:pos x="17505" y="33708"/>
                  </a:cxn>
                  <a:cxn ang="0">
                    <a:pos x="17505" y="33708"/>
                  </a:cxn>
                  <a:cxn ang="0">
                    <a:pos x="12872" y="27184"/>
                  </a:cxn>
                  <a:cxn ang="0">
                    <a:pos x="10812" y="23378"/>
                  </a:cxn>
                  <a:cxn ang="0">
                    <a:pos x="9268" y="19572"/>
                  </a:cxn>
                  <a:cxn ang="0">
                    <a:pos x="7208" y="12504"/>
                  </a:cxn>
                  <a:cxn ang="0">
                    <a:pos x="6178" y="3806"/>
                  </a:cxn>
                  <a:cxn ang="0">
                    <a:pos x="6178" y="3806"/>
                  </a:cxn>
                  <a:cxn ang="0">
                    <a:pos x="5664" y="2175"/>
                  </a:cxn>
                  <a:cxn ang="0">
                    <a:pos x="5149" y="1087"/>
                  </a:cxn>
                  <a:cxn ang="0">
                    <a:pos x="4119" y="544"/>
                  </a:cxn>
                  <a:cxn ang="0">
                    <a:pos x="3089" y="0"/>
                  </a:cxn>
                  <a:cxn ang="0">
                    <a:pos x="2059" y="544"/>
                  </a:cxn>
                  <a:cxn ang="0">
                    <a:pos x="1030" y="1087"/>
                  </a:cxn>
                  <a:cxn ang="0">
                    <a:pos x="0" y="2175"/>
                  </a:cxn>
                  <a:cxn ang="0">
                    <a:pos x="0" y="3806"/>
                  </a:cxn>
                  <a:cxn ang="0">
                    <a:pos x="0" y="3806"/>
                  </a:cxn>
                  <a:cxn ang="0">
                    <a:pos x="1030" y="14135"/>
                  </a:cxn>
                  <a:cxn ang="0">
                    <a:pos x="1545" y="18485"/>
                  </a:cxn>
                  <a:cxn ang="0">
                    <a:pos x="3089" y="22834"/>
                  </a:cxn>
                  <a:cxn ang="0">
                    <a:pos x="5149" y="27184"/>
                  </a:cxn>
                  <a:cxn ang="0">
                    <a:pos x="7208" y="30989"/>
                  </a:cxn>
                  <a:cxn ang="0">
                    <a:pos x="9782" y="35339"/>
                  </a:cxn>
                  <a:cxn ang="0">
                    <a:pos x="13386" y="39144"/>
                  </a:cxn>
                  <a:cxn ang="0">
                    <a:pos x="13386" y="39144"/>
                  </a:cxn>
                  <a:cxn ang="0">
                    <a:pos x="14931" y="39688"/>
                  </a:cxn>
                  <a:cxn ang="0">
                    <a:pos x="15446" y="39688"/>
                  </a:cxn>
                  <a:cxn ang="0">
                    <a:pos x="16991" y="39688"/>
                  </a:cxn>
                  <a:cxn ang="0">
                    <a:pos x="17505" y="39144"/>
                  </a:cxn>
                  <a:cxn ang="0">
                    <a:pos x="18535" y="37513"/>
                  </a:cxn>
                  <a:cxn ang="0">
                    <a:pos x="19050" y="36970"/>
                  </a:cxn>
                  <a:cxn ang="0">
                    <a:pos x="19050" y="35339"/>
                  </a:cxn>
                  <a:cxn ang="0">
                    <a:pos x="17505" y="33708"/>
                  </a:cxn>
                  <a:cxn ang="0">
                    <a:pos x="17505" y="33708"/>
                  </a:cxn>
                </a:cxnLst>
                <a:rect l="0" t="0" r="0" b="0"/>
                <a:pathLst>
                  <a:path w="37" h="73">
                    <a:moveTo>
                      <a:pt x="34" y="62"/>
                    </a:moveTo>
                    <a:lnTo>
                      <a:pt x="34" y="62"/>
                    </a:lnTo>
                    <a:lnTo>
                      <a:pt x="25" y="50"/>
                    </a:lnTo>
                    <a:lnTo>
                      <a:pt x="21" y="43"/>
                    </a:lnTo>
                    <a:lnTo>
                      <a:pt x="18" y="36"/>
                    </a:lnTo>
                    <a:lnTo>
                      <a:pt x="14" y="23"/>
                    </a:lnTo>
                    <a:lnTo>
                      <a:pt x="12" y="7"/>
                    </a:lnTo>
                    <a:lnTo>
                      <a:pt x="12" y="7"/>
                    </a:lnTo>
                    <a:lnTo>
                      <a:pt x="11" y="4"/>
                    </a:lnTo>
                    <a:lnTo>
                      <a:pt x="10" y="2"/>
                    </a:lnTo>
                    <a:lnTo>
                      <a:pt x="8" y="1"/>
                    </a:lnTo>
                    <a:lnTo>
                      <a:pt x="6" y="0"/>
                    </a:lnTo>
                    <a:lnTo>
                      <a:pt x="4" y="1"/>
                    </a:lnTo>
                    <a:lnTo>
                      <a:pt x="2" y="2"/>
                    </a:lnTo>
                    <a:lnTo>
                      <a:pt x="0" y="4"/>
                    </a:lnTo>
                    <a:lnTo>
                      <a:pt x="0" y="7"/>
                    </a:lnTo>
                    <a:lnTo>
                      <a:pt x="0" y="7"/>
                    </a:lnTo>
                    <a:lnTo>
                      <a:pt x="2" y="26"/>
                    </a:lnTo>
                    <a:lnTo>
                      <a:pt x="3" y="34"/>
                    </a:lnTo>
                    <a:lnTo>
                      <a:pt x="6" y="42"/>
                    </a:lnTo>
                    <a:lnTo>
                      <a:pt x="10" y="50"/>
                    </a:lnTo>
                    <a:lnTo>
                      <a:pt x="14" y="57"/>
                    </a:lnTo>
                    <a:lnTo>
                      <a:pt x="19" y="65"/>
                    </a:lnTo>
                    <a:lnTo>
                      <a:pt x="26" y="72"/>
                    </a:lnTo>
                    <a:lnTo>
                      <a:pt x="26" y="72"/>
                    </a:lnTo>
                    <a:lnTo>
                      <a:pt x="29" y="73"/>
                    </a:lnTo>
                    <a:lnTo>
                      <a:pt x="30" y="73"/>
                    </a:lnTo>
                    <a:lnTo>
                      <a:pt x="33" y="73"/>
                    </a:lnTo>
                    <a:lnTo>
                      <a:pt x="34" y="72"/>
                    </a:lnTo>
                    <a:lnTo>
                      <a:pt x="36" y="69"/>
                    </a:lnTo>
                    <a:lnTo>
                      <a:pt x="37" y="68"/>
                    </a:lnTo>
                    <a:lnTo>
                      <a:pt x="37" y="65"/>
                    </a:lnTo>
                    <a:lnTo>
                      <a:pt x="34" y="62"/>
                    </a:lnTo>
                    <a:lnTo>
                      <a:pt x="34" y="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12" name="Freeform 999"/>
              <p:cNvSpPr/>
              <p:nvPr/>
            </p:nvSpPr>
            <p:spPr>
              <a:xfrm>
                <a:off x="5397502" y="3373438"/>
                <a:ext cx="19050" cy="42863"/>
              </a:xfrm>
              <a:custGeom>
                <a:avLst/>
                <a:gdLst/>
                <a:ahLst/>
                <a:cxnLst>
                  <a:cxn ang="0">
                    <a:pos x="18521" y="36969"/>
                  </a:cxn>
                  <a:cxn ang="0">
                    <a:pos x="18521" y="36969"/>
                  </a:cxn>
                  <a:cxn ang="0">
                    <a:pos x="15875" y="33219"/>
                  </a:cxn>
                  <a:cxn ang="0">
                    <a:pos x="12700" y="29468"/>
                  </a:cxn>
                  <a:cxn ang="0">
                    <a:pos x="10583" y="25182"/>
                  </a:cxn>
                  <a:cxn ang="0">
                    <a:pos x="8996" y="21432"/>
                  </a:cxn>
                  <a:cxn ang="0">
                    <a:pos x="6879" y="12859"/>
                  </a:cxn>
                  <a:cxn ang="0">
                    <a:pos x="6350" y="3215"/>
                  </a:cxn>
                  <a:cxn ang="0">
                    <a:pos x="6350" y="3215"/>
                  </a:cxn>
                  <a:cxn ang="0">
                    <a:pos x="6350" y="2143"/>
                  </a:cxn>
                  <a:cxn ang="0">
                    <a:pos x="5821" y="1072"/>
                  </a:cxn>
                  <a:cxn ang="0">
                    <a:pos x="4233" y="536"/>
                  </a:cxn>
                  <a:cxn ang="0">
                    <a:pos x="3704" y="0"/>
                  </a:cxn>
                  <a:cxn ang="0">
                    <a:pos x="2117" y="536"/>
                  </a:cxn>
                  <a:cxn ang="0">
                    <a:pos x="1058" y="1072"/>
                  </a:cxn>
                  <a:cxn ang="0">
                    <a:pos x="529" y="2143"/>
                  </a:cxn>
                  <a:cxn ang="0">
                    <a:pos x="0" y="3215"/>
                  </a:cxn>
                  <a:cxn ang="0">
                    <a:pos x="0" y="3215"/>
                  </a:cxn>
                  <a:cxn ang="0">
                    <a:pos x="529" y="13395"/>
                  </a:cxn>
                  <a:cxn ang="0">
                    <a:pos x="2117" y="18753"/>
                  </a:cxn>
                  <a:cxn ang="0">
                    <a:pos x="3704" y="23575"/>
                  </a:cxn>
                  <a:cxn ang="0">
                    <a:pos x="4763" y="28933"/>
                  </a:cxn>
                  <a:cxn ang="0">
                    <a:pos x="7937" y="33219"/>
                  </a:cxn>
                  <a:cxn ang="0">
                    <a:pos x="10583" y="37505"/>
                  </a:cxn>
                  <a:cxn ang="0">
                    <a:pos x="14287" y="41256"/>
                  </a:cxn>
                  <a:cxn ang="0">
                    <a:pos x="14287" y="41256"/>
                  </a:cxn>
                  <a:cxn ang="0">
                    <a:pos x="14817" y="41791"/>
                  </a:cxn>
                  <a:cxn ang="0">
                    <a:pos x="16404" y="42863"/>
                  </a:cxn>
                  <a:cxn ang="0">
                    <a:pos x="16933" y="41791"/>
                  </a:cxn>
                  <a:cxn ang="0">
                    <a:pos x="18521" y="41256"/>
                  </a:cxn>
                  <a:cxn ang="0">
                    <a:pos x="19050" y="39112"/>
                  </a:cxn>
                  <a:cxn ang="0">
                    <a:pos x="19050" y="38041"/>
                  </a:cxn>
                  <a:cxn ang="0">
                    <a:pos x="18521" y="36969"/>
                  </a:cxn>
                  <a:cxn ang="0">
                    <a:pos x="18521" y="36969"/>
                  </a:cxn>
                </a:cxnLst>
                <a:rect l="0" t="0" r="0" b="0"/>
                <a:pathLst>
                  <a:path w="36" h="80">
                    <a:moveTo>
                      <a:pt x="35" y="69"/>
                    </a:moveTo>
                    <a:lnTo>
                      <a:pt x="35" y="69"/>
                    </a:lnTo>
                    <a:lnTo>
                      <a:pt x="30" y="62"/>
                    </a:lnTo>
                    <a:lnTo>
                      <a:pt x="24" y="55"/>
                    </a:lnTo>
                    <a:lnTo>
                      <a:pt x="20" y="47"/>
                    </a:lnTo>
                    <a:lnTo>
                      <a:pt x="17" y="40"/>
                    </a:lnTo>
                    <a:lnTo>
                      <a:pt x="13" y="24"/>
                    </a:lnTo>
                    <a:lnTo>
                      <a:pt x="12" y="6"/>
                    </a:lnTo>
                    <a:lnTo>
                      <a:pt x="12" y="6"/>
                    </a:lnTo>
                    <a:lnTo>
                      <a:pt x="12" y="4"/>
                    </a:lnTo>
                    <a:lnTo>
                      <a:pt x="11" y="2"/>
                    </a:lnTo>
                    <a:lnTo>
                      <a:pt x="8" y="1"/>
                    </a:lnTo>
                    <a:lnTo>
                      <a:pt x="7" y="0"/>
                    </a:lnTo>
                    <a:lnTo>
                      <a:pt x="4" y="1"/>
                    </a:lnTo>
                    <a:lnTo>
                      <a:pt x="2" y="2"/>
                    </a:lnTo>
                    <a:lnTo>
                      <a:pt x="1" y="4"/>
                    </a:lnTo>
                    <a:lnTo>
                      <a:pt x="0" y="6"/>
                    </a:lnTo>
                    <a:lnTo>
                      <a:pt x="0" y="6"/>
                    </a:lnTo>
                    <a:lnTo>
                      <a:pt x="1" y="25"/>
                    </a:lnTo>
                    <a:lnTo>
                      <a:pt x="4" y="35"/>
                    </a:lnTo>
                    <a:lnTo>
                      <a:pt x="7" y="44"/>
                    </a:lnTo>
                    <a:lnTo>
                      <a:pt x="9" y="54"/>
                    </a:lnTo>
                    <a:lnTo>
                      <a:pt x="15" y="62"/>
                    </a:lnTo>
                    <a:lnTo>
                      <a:pt x="20" y="70"/>
                    </a:lnTo>
                    <a:lnTo>
                      <a:pt x="27" y="77"/>
                    </a:lnTo>
                    <a:lnTo>
                      <a:pt x="27" y="77"/>
                    </a:lnTo>
                    <a:lnTo>
                      <a:pt x="28" y="78"/>
                    </a:lnTo>
                    <a:lnTo>
                      <a:pt x="31" y="80"/>
                    </a:lnTo>
                    <a:lnTo>
                      <a:pt x="32" y="78"/>
                    </a:lnTo>
                    <a:lnTo>
                      <a:pt x="35" y="77"/>
                    </a:lnTo>
                    <a:lnTo>
                      <a:pt x="36" y="73"/>
                    </a:lnTo>
                    <a:lnTo>
                      <a:pt x="36" y="71"/>
                    </a:lnTo>
                    <a:lnTo>
                      <a:pt x="35" y="69"/>
                    </a:lnTo>
                    <a:lnTo>
                      <a:pt x="35" y="6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13" name="Freeform 1000"/>
              <p:cNvSpPr/>
              <p:nvPr/>
            </p:nvSpPr>
            <p:spPr>
              <a:xfrm>
                <a:off x="5430839" y="3370263"/>
                <a:ext cx="7938" cy="22225"/>
              </a:xfrm>
              <a:custGeom>
                <a:avLst/>
                <a:gdLst/>
                <a:ahLst/>
                <a:cxnLst>
                  <a:cxn ang="0">
                    <a:pos x="7938" y="17463"/>
                  </a:cxn>
                  <a:cxn ang="0">
                    <a:pos x="7938" y="17463"/>
                  </a:cxn>
                  <a:cxn ang="0">
                    <a:pos x="7004" y="14287"/>
                  </a:cxn>
                  <a:cxn ang="0">
                    <a:pos x="6070" y="10583"/>
                  </a:cxn>
                  <a:cxn ang="0">
                    <a:pos x="5603" y="3175"/>
                  </a:cxn>
                  <a:cxn ang="0">
                    <a:pos x="5603" y="3175"/>
                  </a:cxn>
                  <a:cxn ang="0">
                    <a:pos x="5603" y="1588"/>
                  </a:cxn>
                  <a:cxn ang="0">
                    <a:pos x="5136" y="529"/>
                  </a:cxn>
                  <a:cxn ang="0">
                    <a:pos x="3736" y="0"/>
                  </a:cxn>
                  <a:cxn ang="0">
                    <a:pos x="3269" y="0"/>
                  </a:cxn>
                  <a:cxn ang="0">
                    <a:pos x="1868" y="0"/>
                  </a:cxn>
                  <a:cxn ang="0">
                    <a:pos x="1401" y="529"/>
                  </a:cxn>
                  <a:cxn ang="0">
                    <a:pos x="467" y="1588"/>
                  </a:cxn>
                  <a:cxn ang="0">
                    <a:pos x="0" y="3175"/>
                  </a:cxn>
                  <a:cxn ang="0">
                    <a:pos x="0" y="3175"/>
                  </a:cxn>
                  <a:cxn ang="0">
                    <a:pos x="0" y="7937"/>
                  </a:cxn>
                  <a:cxn ang="0">
                    <a:pos x="467" y="12171"/>
                  </a:cxn>
                  <a:cxn ang="0">
                    <a:pos x="1868" y="16404"/>
                  </a:cxn>
                  <a:cxn ang="0">
                    <a:pos x="3269" y="20638"/>
                  </a:cxn>
                  <a:cxn ang="0">
                    <a:pos x="3269" y="20638"/>
                  </a:cxn>
                  <a:cxn ang="0">
                    <a:pos x="3736" y="22225"/>
                  </a:cxn>
                  <a:cxn ang="0">
                    <a:pos x="5136" y="22225"/>
                  </a:cxn>
                  <a:cxn ang="0">
                    <a:pos x="5603" y="22225"/>
                  </a:cxn>
                  <a:cxn ang="0">
                    <a:pos x="7004" y="22225"/>
                  </a:cxn>
                  <a:cxn ang="0">
                    <a:pos x="7938" y="20108"/>
                  </a:cxn>
                  <a:cxn ang="0">
                    <a:pos x="7938" y="18521"/>
                  </a:cxn>
                  <a:cxn ang="0">
                    <a:pos x="7938" y="17463"/>
                  </a:cxn>
                  <a:cxn ang="0">
                    <a:pos x="7938" y="17463"/>
                  </a:cxn>
                </a:cxnLst>
                <a:rect l="0" t="0" r="0" b="0"/>
                <a:pathLst>
                  <a:path w="17" h="42">
                    <a:moveTo>
                      <a:pt x="17" y="33"/>
                    </a:moveTo>
                    <a:lnTo>
                      <a:pt x="17" y="33"/>
                    </a:lnTo>
                    <a:lnTo>
                      <a:pt x="15" y="27"/>
                    </a:lnTo>
                    <a:lnTo>
                      <a:pt x="13" y="20"/>
                    </a:lnTo>
                    <a:lnTo>
                      <a:pt x="12" y="6"/>
                    </a:lnTo>
                    <a:lnTo>
                      <a:pt x="12" y="6"/>
                    </a:lnTo>
                    <a:lnTo>
                      <a:pt x="12" y="3"/>
                    </a:lnTo>
                    <a:lnTo>
                      <a:pt x="11" y="1"/>
                    </a:lnTo>
                    <a:lnTo>
                      <a:pt x="8" y="0"/>
                    </a:lnTo>
                    <a:lnTo>
                      <a:pt x="7" y="0"/>
                    </a:lnTo>
                    <a:lnTo>
                      <a:pt x="4" y="0"/>
                    </a:lnTo>
                    <a:lnTo>
                      <a:pt x="3" y="1"/>
                    </a:lnTo>
                    <a:lnTo>
                      <a:pt x="1" y="3"/>
                    </a:lnTo>
                    <a:lnTo>
                      <a:pt x="0" y="6"/>
                    </a:lnTo>
                    <a:lnTo>
                      <a:pt x="0" y="6"/>
                    </a:lnTo>
                    <a:lnTo>
                      <a:pt x="0" y="15"/>
                    </a:lnTo>
                    <a:lnTo>
                      <a:pt x="1" y="23"/>
                    </a:lnTo>
                    <a:lnTo>
                      <a:pt x="4" y="31"/>
                    </a:lnTo>
                    <a:lnTo>
                      <a:pt x="7" y="39"/>
                    </a:lnTo>
                    <a:lnTo>
                      <a:pt x="7" y="39"/>
                    </a:lnTo>
                    <a:lnTo>
                      <a:pt x="8" y="42"/>
                    </a:lnTo>
                    <a:lnTo>
                      <a:pt x="11" y="42"/>
                    </a:lnTo>
                    <a:lnTo>
                      <a:pt x="12" y="42"/>
                    </a:lnTo>
                    <a:lnTo>
                      <a:pt x="15" y="42"/>
                    </a:lnTo>
                    <a:lnTo>
                      <a:pt x="17" y="38"/>
                    </a:lnTo>
                    <a:lnTo>
                      <a:pt x="17" y="35"/>
                    </a:lnTo>
                    <a:lnTo>
                      <a:pt x="17" y="33"/>
                    </a:lnTo>
                    <a:lnTo>
                      <a:pt x="17" y="3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14" name="Freeform 1001"/>
              <p:cNvSpPr/>
              <p:nvPr/>
            </p:nvSpPr>
            <p:spPr>
              <a:xfrm>
                <a:off x="4937127" y="2909888"/>
                <a:ext cx="6350" cy="34925"/>
              </a:xfrm>
              <a:custGeom>
                <a:avLst/>
                <a:gdLst/>
                <a:ahLst/>
                <a:cxnLst>
                  <a:cxn ang="0">
                    <a:pos x="0" y="3128"/>
                  </a:cxn>
                  <a:cxn ang="0">
                    <a:pos x="0" y="31797"/>
                  </a:cxn>
                  <a:cxn ang="0">
                    <a:pos x="0" y="31797"/>
                  </a:cxn>
                  <a:cxn ang="0">
                    <a:pos x="529" y="33361"/>
                  </a:cxn>
                  <a:cxn ang="0">
                    <a:pos x="1058" y="33882"/>
                  </a:cxn>
                  <a:cxn ang="0">
                    <a:pos x="2117" y="34925"/>
                  </a:cxn>
                  <a:cxn ang="0">
                    <a:pos x="3704" y="34925"/>
                  </a:cxn>
                  <a:cxn ang="0">
                    <a:pos x="4233" y="34925"/>
                  </a:cxn>
                  <a:cxn ang="0">
                    <a:pos x="5821" y="33882"/>
                  </a:cxn>
                  <a:cxn ang="0">
                    <a:pos x="6350" y="33361"/>
                  </a:cxn>
                  <a:cxn ang="0">
                    <a:pos x="6350" y="31797"/>
                  </a:cxn>
                  <a:cxn ang="0">
                    <a:pos x="6350" y="3128"/>
                  </a:cxn>
                  <a:cxn ang="0">
                    <a:pos x="6350" y="3128"/>
                  </a:cxn>
                  <a:cxn ang="0">
                    <a:pos x="6350" y="2085"/>
                  </a:cxn>
                  <a:cxn ang="0">
                    <a:pos x="5821" y="1043"/>
                  </a:cxn>
                  <a:cxn ang="0">
                    <a:pos x="4233" y="0"/>
                  </a:cxn>
                  <a:cxn ang="0">
                    <a:pos x="3704" y="0"/>
                  </a:cxn>
                  <a:cxn ang="0">
                    <a:pos x="2117" y="0"/>
                  </a:cxn>
                  <a:cxn ang="0">
                    <a:pos x="1058" y="1043"/>
                  </a:cxn>
                  <a:cxn ang="0">
                    <a:pos x="529" y="2085"/>
                  </a:cxn>
                  <a:cxn ang="0">
                    <a:pos x="0" y="3128"/>
                  </a:cxn>
                  <a:cxn ang="0">
                    <a:pos x="0" y="3128"/>
                  </a:cxn>
                </a:cxnLst>
                <a:rect l="0" t="0" r="0" b="0"/>
                <a:pathLst>
                  <a:path w="12" h="67">
                    <a:moveTo>
                      <a:pt x="0" y="6"/>
                    </a:moveTo>
                    <a:lnTo>
                      <a:pt x="0" y="61"/>
                    </a:lnTo>
                    <a:lnTo>
                      <a:pt x="0" y="61"/>
                    </a:lnTo>
                    <a:lnTo>
                      <a:pt x="1" y="64"/>
                    </a:lnTo>
                    <a:lnTo>
                      <a:pt x="2" y="65"/>
                    </a:lnTo>
                    <a:lnTo>
                      <a:pt x="4" y="67"/>
                    </a:lnTo>
                    <a:lnTo>
                      <a:pt x="7" y="67"/>
                    </a:lnTo>
                    <a:lnTo>
                      <a:pt x="8" y="67"/>
                    </a:lnTo>
                    <a:lnTo>
                      <a:pt x="11" y="65"/>
                    </a:lnTo>
                    <a:lnTo>
                      <a:pt x="12" y="64"/>
                    </a:lnTo>
                    <a:lnTo>
                      <a:pt x="12" y="61"/>
                    </a:lnTo>
                    <a:lnTo>
                      <a:pt x="12" y="6"/>
                    </a:lnTo>
                    <a:lnTo>
                      <a:pt x="12" y="6"/>
                    </a:lnTo>
                    <a:lnTo>
                      <a:pt x="12" y="4"/>
                    </a:lnTo>
                    <a:lnTo>
                      <a:pt x="11" y="2"/>
                    </a:lnTo>
                    <a:lnTo>
                      <a:pt x="8" y="0"/>
                    </a:lnTo>
                    <a:lnTo>
                      <a:pt x="7" y="0"/>
                    </a:lnTo>
                    <a:lnTo>
                      <a:pt x="4" y="0"/>
                    </a:lnTo>
                    <a:lnTo>
                      <a:pt x="2" y="2"/>
                    </a:lnTo>
                    <a:lnTo>
                      <a:pt x="1" y="4"/>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15" name="Freeform 1002"/>
              <p:cNvSpPr/>
              <p:nvPr/>
            </p:nvSpPr>
            <p:spPr>
              <a:xfrm>
                <a:off x="4965702" y="2922588"/>
                <a:ext cx="9525" cy="28575"/>
              </a:xfrm>
              <a:custGeom>
                <a:avLst/>
                <a:gdLst/>
                <a:ahLst/>
                <a:cxnLst>
                  <a:cxn ang="0">
                    <a:pos x="3175" y="2117"/>
                  </a:cxn>
                  <a:cxn ang="0">
                    <a:pos x="3175" y="2117"/>
                  </a:cxn>
                  <a:cxn ang="0">
                    <a:pos x="1588" y="7937"/>
                  </a:cxn>
                  <a:cxn ang="0">
                    <a:pos x="1058" y="13229"/>
                  </a:cxn>
                  <a:cxn ang="0">
                    <a:pos x="0" y="25929"/>
                  </a:cxn>
                  <a:cxn ang="0">
                    <a:pos x="0" y="25929"/>
                  </a:cxn>
                  <a:cxn ang="0">
                    <a:pos x="0" y="26987"/>
                  </a:cxn>
                  <a:cxn ang="0">
                    <a:pos x="1058" y="28046"/>
                  </a:cxn>
                  <a:cxn ang="0">
                    <a:pos x="2117" y="28575"/>
                  </a:cxn>
                  <a:cxn ang="0">
                    <a:pos x="3175" y="28575"/>
                  </a:cxn>
                  <a:cxn ang="0">
                    <a:pos x="4763" y="28575"/>
                  </a:cxn>
                  <a:cxn ang="0">
                    <a:pos x="5292" y="28046"/>
                  </a:cxn>
                  <a:cxn ang="0">
                    <a:pos x="5821" y="26987"/>
                  </a:cxn>
                  <a:cxn ang="0">
                    <a:pos x="6879" y="25929"/>
                  </a:cxn>
                  <a:cxn ang="0">
                    <a:pos x="6879" y="25929"/>
                  </a:cxn>
                  <a:cxn ang="0">
                    <a:pos x="7408" y="14817"/>
                  </a:cxn>
                  <a:cxn ang="0">
                    <a:pos x="7937" y="8996"/>
                  </a:cxn>
                  <a:cxn ang="0">
                    <a:pos x="9525" y="4233"/>
                  </a:cxn>
                  <a:cxn ang="0">
                    <a:pos x="9525" y="4233"/>
                  </a:cxn>
                  <a:cxn ang="0">
                    <a:pos x="9525" y="2646"/>
                  </a:cxn>
                  <a:cxn ang="0">
                    <a:pos x="9525" y="1058"/>
                  </a:cxn>
                  <a:cxn ang="0">
                    <a:pos x="8996" y="529"/>
                  </a:cxn>
                  <a:cxn ang="0">
                    <a:pos x="7408" y="0"/>
                  </a:cxn>
                  <a:cxn ang="0">
                    <a:pos x="5292" y="0"/>
                  </a:cxn>
                  <a:cxn ang="0">
                    <a:pos x="3704" y="529"/>
                  </a:cxn>
                  <a:cxn ang="0">
                    <a:pos x="3175" y="2117"/>
                  </a:cxn>
                  <a:cxn ang="0">
                    <a:pos x="3175" y="2117"/>
                  </a:cxn>
                </a:cxnLst>
                <a:rect l="0" t="0" r="0" b="0"/>
                <a:pathLst>
                  <a:path w="18" h="54">
                    <a:moveTo>
                      <a:pt x="6" y="4"/>
                    </a:moveTo>
                    <a:lnTo>
                      <a:pt x="6" y="4"/>
                    </a:lnTo>
                    <a:lnTo>
                      <a:pt x="3" y="15"/>
                    </a:lnTo>
                    <a:lnTo>
                      <a:pt x="2" y="25"/>
                    </a:lnTo>
                    <a:lnTo>
                      <a:pt x="0" y="49"/>
                    </a:lnTo>
                    <a:lnTo>
                      <a:pt x="0" y="49"/>
                    </a:lnTo>
                    <a:lnTo>
                      <a:pt x="0" y="51"/>
                    </a:lnTo>
                    <a:lnTo>
                      <a:pt x="2" y="53"/>
                    </a:lnTo>
                    <a:lnTo>
                      <a:pt x="4" y="54"/>
                    </a:lnTo>
                    <a:lnTo>
                      <a:pt x="6" y="54"/>
                    </a:lnTo>
                    <a:lnTo>
                      <a:pt x="9" y="54"/>
                    </a:lnTo>
                    <a:lnTo>
                      <a:pt x="10" y="53"/>
                    </a:lnTo>
                    <a:lnTo>
                      <a:pt x="11" y="51"/>
                    </a:lnTo>
                    <a:lnTo>
                      <a:pt x="13" y="49"/>
                    </a:lnTo>
                    <a:lnTo>
                      <a:pt x="13" y="49"/>
                    </a:lnTo>
                    <a:lnTo>
                      <a:pt x="14" y="28"/>
                    </a:lnTo>
                    <a:lnTo>
                      <a:pt x="15" y="17"/>
                    </a:lnTo>
                    <a:lnTo>
                      <a:pt x="18" y="8"/>
                    </a:lnTo>
                    <a:lnTo>
                      <a:pt x="18" y="8"/>
                    </a:lnTo>
                    <a:lnTo>
                      <a:pt x="18" y="5"/>
                    </a:lnTo>
                    <a:lnTo>
                      <a:pt x="18" y="2"/>
                    </a:lnTo>
                    <a:lnTo>
                      <a:pt x="17" y="1"/>
                    </a:lnTo>
                    <a:lnTo>
                      <a:pt x="14" y="0"/>
                    </a:lnTo>
                    <a:lnTo>
                      <a:pt x="10" y="0"/>
                    </a:lnTo>
                    <a:lnTo>
                      <a:pt x="7" y="1"/>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16" name="Freeform 1003"/>
              <p:cNvSpPr/>
              <p:nvPr/>
            </p:nvSpPr>
            <p:spPr>
              <a:xfrm>
                <a:off x="4992689" y="2919413"/>
                <a:ext cx="9525" cy="38100"/>
              </a:xfrm>
              <a:custGeom>
                <a:avLst/>
                <a:gdLst/>
                <a:ahLst/>
                <a:cxnLst>
                  <a:cxn ang="0">
                    <a:pos x="3175" y="2117"/>
                  </a:cxn>
                  <a:cxn ang="0">
                    <a:pos x="3175" y="2117"/>
                  </a:cxn>
                  <a:cxn ang="0">
                    <a:pos x="1588" y="10054"/>
                  </a:cxn>
                  <a:cxn ang="0">
                    <a:pos x="0" y="19050"/>
                  </a:cxn>
                  <a:cxn ang="0">
                    <a:pos x="0" y="35454"/>
                  </a:cxn>
                  <a:cxn ang="0">
                    <a:pos x="0" y="35454"/>
                  </a:cxn>
                  <a:cxn ang="0">
                    <a:pos x="0" y="36513"/>
                  </a:cxn>
                  <a:cxn ang="0">
                    <a:pos x="1058" y="37571"/>
                  </a:cxn>
                  <a:cxn ang="0">
                    <a:pos x="2117" y="38100"/>
                  </a:cxn>
                  <a:cxn ang="0">
                    <a:pos x="3175" y="38100"/>
                  </a:cxn>
                  <a:cxn ang="0">
                    <a:pos x="4233" y="38100"/>
                  </a:cxn>
                  <a:cxn ang="0">
                    <a:pos x="5292" y="37571"/>
                  </a:cxn>
                  <a:cxn ang="0">
                    <a:pos x="5821" y="36513"/>
                  </a:cxn>
                  <a:cxn ang="0">
                    <a:pos x="6350" y="35454"/>
                  </a:cxn>
                  <a:cxn ang="0">
                    <a:pos x="6350" y="35454"/>
                  </a:cxn>
                  <a:cxn ang="0">
                    <a:pos x="6350" y="19579"/>
                  </a:cxn>
                  <a:cxn ang="0">
                    <a:pos x="7408" y="11642"/>
                  </a:cxn>
                  <a:cxn ang="0">
                    <a:pos x="9525" y="3704"/>
                  </a:cxn>
                  <a:cxn ang="0">
                    <a:pos x="9525" y="3704"/>
                  </a:cxn>
                  <a:cxn ang="0">
                    <a:pos x="9525" y="2117"/>
                  </a:cxn>
                  <a:cxn ang="0">
                    <a:pos x="9525" y="1588"/>
                  </a:cxn>
                  <a:cxn ang="0">
                    <a:pos x="7937" y="0"/>
                  </a:cxn>
                  <a:cxn ang="0">
                    <a:pos x="7408" y="0"/>
                  </a:cxn>
                  <a:cxn ang="0">
                    <a:pos x="5292" y="0"/>
                  </a:cxn>
                  <a:cxn ang="0">
                    <a:pos x="3704" y="1058"/>
                  </a:cxn>
                  <a:cxn ang="0">
                    <a:pos x="3175" y="2117"/>
                  </a:cxn>
                  <a:cxn ang="0">
                    <a:pos x="3175" y="2117"/>
                  </a:cxn>
                </a:cxnLst>
                <a:rect l="0" t="0" r="0" b="0"/>
                <a:pathLst>
                  <a:path w="18" h="72">
                    <a:moveTo>
                      <a:pt x="6" y="4"/>
                    </a:moveTo>
                    <a:lnTo>
                      <a:pt x="6" y="4"/>
                    </a:lnTo>
                    <a:lnTo>
                      <a:pt x="3" y="19"/>
                    </a:lnTo>
                    <a:lnTo>
                      <a:pt x="0" y="36"/>
                    </a:lnTo>
                    <a:lnTo>
                      <a:pt x="0" y="67"/>
                    </a:lnTo>
                    <a:lnTo>
                      <a:pt x="0" y="67"/>
                    </a:lnTo>
                    <a:lnTo>
                      <a:pt x="0" y="69"/>
                    </a:lnTo>
                    <a:lnTo>
                      <a:pt x="2" y="71"/>
                    </a:lnTo>
                    <a:lnTo>
                      <a:pt x="4" y="72"/>
                    </a:lnTo>
                    <a:lnTo>
                      <a:pt x="6" y="72"/>
                    </a:lnTo>
                    <a:lnTo>
                      <a:pt x="8" y="72"/>
                    </a:lnTo>
                    <a:lnTo>
                      <a:pt x="10" y="71"/>
                    </a:lnTo>
                    <a:lnTo>
                      <a:pt x="11" y="69"/>
                    </a:lnTo>
                    <a:lnTo>
                      <a:pt x="12" y="67"/>
                    </a:lnTo>
                    <a:lnTo>
                      <a:pt x="12" y="67"/>
                    </a:lnTo>
                    <a:lnTo>
                      <a:pt x="12" y="37"/>
                    </a:lnTo>
                    <a:lnTo>
                      <a:pt x="14" y="22"/>
                    </a:lnTo>
                    <a:lnTo>
                      <a:pt x="18" y="7"/>
                    </a:lnTo>
                    <a:lnTo>
                      <a:pt x="18" y="7"/>
                    </a:lnTo>
                    <a:lnTo>
                      <a:pt x="18" y="4"/>
                    </a:lnTo>
                    <a:lnTo>
                      <a:pt x="18" y="3"/>
                    </a:lnTo>
                    <a:lnTo>
                      <a:pt x="15" y="0"/>
                    </a:lnTo>
                    <a:lnTo>
                      <a:pt x="14" y="0"/>
                    </a:lnTo>
                    <a:lnTo>
                      <a:pt x="10" y="0"/>
                    </a:lnTo>
                    <a:lnTo>
                      <a:pt x="7" y="2"/>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17" name="Freeform 1004"/>
              <p:cNvSpPr/>
              <p:nvPr/>
            </p:nvSpPr>
            <p:spPr>
              <a:xfrm>
                <a:off x="5516564" y="2928938"/>
                <a:ext cx="11113" cy="33338"/>
              </a:xfrm>
              <a:custGeom>
                <a:avLst/>
                <a:gdLst/>
                <a:ahLst/>
                <a:cxnLst>
                  <a:cxn ang="0">
                    <a:pos x="4094" y="2733"/>
                  </a:cxn>
                  <a:cxn ang="0">
                    <a:pos x="4094" y="2733"/>
                  </a:cxn>
                  <a:cxn ang="0">
                    <a:pos x="2924" y="6012"/>
                  </a:cxn>
                  <a:cxn ang="0">
                    <a:pos x="1755" y="7105"/>
                  </a:cxn>
                  <a:cxn ang="0">
                    <a:pos x="1755" y="7105"/>
                  </a:cxn>
                  <a:cxn ang="0">
                    <a:pos x="0" y="9837"/>
                  </a:cxn>
                  <a:cxn ang="0">
                    <a:pos x="0" y="12024"/>
                  </a:cxn>
                  <a:cxn ang="0">
                    <a:pos x="0" y="29512"/>
                  </a:cxn>
                  <a:cxn ang="0">
                    <a:pos x="0" y="29512"/>
                  </a:cxn>
                  <a:cxn ang="0">
                    <a:pos x="585" y="31152"/>
                  </a:cxn>
                  <a:cxn ang="0">
                    <a:pos x="1755" y="32791"/>
                  </a:cxn>
                  <a:cxn ang="0">
                    <a:pos x="2340" y="32791"/>
                  </a:cxn>
                  <a:cxn ang="0">
                    <a:pos x="4094" y="33338"/>
                  </a:cxn>
                  <a:cxn ang="0">
                    <a:pos x="4679" y="32791"/>
                  </a:cxn>
                  <a:cxn ang="0">
                    <a:pos x="6434" y="32791"/>
                  </a:cxn>
                  <a:cxn ang="0">
                    <a:pos x="7019" y="31152"/>
                  </a:cxn>
                  <a:cxn ang="0">
                    <a:pos x="7019" y="29512"/>
                  </a:cxn>
                  <a:cxn ang="0">
                    <a:pos x="7019" y="12024"/>
                  </a:cxn>
                  <a:cxn ang="0">
                    <a:pos x="7019" y="12024"/>
                  </a:cxn>
                  <a:cxn ang="0">
                    <a:pos x="8189" y="10930"/>
                  </a:cxn>
                  <a:cxn ang="0">
                    <a:pos x="8773" y="9837"/>
                  </a:cxn>
                  <a:cxn ang="0">
                    <a:pos x="10528" y="8198"/>
                  </a:cxn>
                  <a:cxn ang="0">
                    <a:pos x="10528" y="8198"/>
                  </a:cxn>
                  <a:cxn ang="0">
                    <a:pos x="11113" y="6012"/>
                  </a:cxn>
                  <a:cxn ang="0">
                    <a:pos x="11113" y="2733"/>
                  </a:cxn>
                  <a:cxn ang="0">
                    <a:pos x="11113" y="2733"/>
                  </a:cxn>
                  <a:cxn ang="0">
                    <a:pos x="10528" y="1640"/>
                  </a:cxn>
                  <a:cxn ang="0">
                    <a:pos x="9358" y="547"/>
                  </a:cxn>
                  <a:cxn ang="0">
                    <a:pos x="8773" y="0"/>
                  </a:cxn>
                  <a:cxn ang="0">
                    <a:pos x="7019" y="0"/>
                  </a:cxn>
                  <a:cxn ang="0">
                    <a:pos x="6434" y="0"/>
                  </a:cxn>
                  <a:cxn ang="0">
                    <a:pos x="4679" y="547"/>
                  </a:cxn>
                  <a:cxn ang="0">
                    <a:pos x="4094" y="1640"/>
                  </a:cxn>
                  <a:cxn ang="0">
                    <a:pos x="4094" y="2733"/>
                  </a:cxn>
                  <a:cxn ang="0">
                    <a:pos x="4094" y="2733"/>
                  </a:cxn>
                </a:cxnLst>
                <a:rect l="0" t="0" r="0" b="0"/>
                <a:pathLst>
                  <a:path w="19" h="61">
                    <a:moveTo>
                      <a:pt x="7" y="5"/>
                    </a:moveTo>
                    <a:lnTo>
                      <a:pt x="7" y="5"/>
                    </a:lnTo>
                    <a:lnTo>
                      <a:pt x="5" y="11"/>
                    </a:lnTo>
                    <a:lnTo>
                      <a:pt x="3" y="13"/>
                    </a:lnTo>
                    <a:lnTo>
                      <a:pt x="3" y="13"/>
                    </a:lnTo>
                    <a:lnTo>
                      <a:pt x="0" y="18"/>
                    </a:lnTo>
                    <a:lnTo>
                      <a:pt x="0" y="22"/>
                    </a:lnTo>
                    <a:lnTo>
                      <a:pt x="0" y="54"/>
                    </a:lnTo>
                    <a:lnTo>
                      <a:pt x="0" y="54"/>
                    </a:lnTo>
                    <a:lnTo>
                      <a:pt x="1" y="57"/>
                    </a:lnTo>
                    <a:lnTo>
                      <a:pt x="3" y="60"/>
                    </a:lnTo>
                    <a:lnTo>
                      <a:pt x="4" y="60"/>
                    </a:lnTo>
                    <a:lnTo>
                      <a:pt x="7" y="61"/>
                    </a:lnTo>
                    <a:lnTo>
                      <a:pt x="8" y="60"/>
                    </a:lnTo>
                    <a:lnTo>
                      <a:pt x="11" y="60"/>
                    </a:lnTo>
                    <a:lnTo>
                      <a:pt x="12" y="57"/>
                    </a:lnTo>
                    <a:lnTo>
                      <a:pt x="12" y="54"/>
                    </a:lnTo>
                    <a:lnTo>
                      <a:pt x="12" y="22"/>
                    </a:lnTo>
                    <a:lnTo>
                      <a:pt x="12" y="22"/>
                    </a:lnTo>
                    <a:lnTo>
                      <a:pt x="14" y="20"/>
                    </a:lnTo>
                    <a:lnTo>
                      <a:pt x="15" y="18"/>
                    </a:lnTo>
                    <a:lnTo>
                      <a:pt x="18" y="15"/>
                    </a:lnTo>
                    <a:lnTo>
                      <a:pt x="18" y="15"/>
                    </a:lnTo>
                    <a:lnTo>
                      <a:pt x="19" y="11"/>
                    </a:lnTo>
                    <a:lnTo>
                      <a:pt x="19" y="5"/>
                    </a:lnTo>
                    <a:lnTo>
                      <a:pt x="19" y="5"/>
                    </a:lnTo>
                    <a:lnTo>
                      <a:pt x="18" y="3"/>
                    </a:lnTo>
                    <a:lnTo>
                      <a:pt x="16" y="1"/>
                    </a:lnTo>
                    <a:lnTo>
                      <a:pt x="15" y="0"/>
                    </a:lnTo>
                    <a:lnTo>
                      <a:pt x="12" y="0"/>
                    </a:lnTo>
                    <a:lnTo>
                      <a:pt x="11" y="0"/>
                    </a:lnTo>
                    <a:lnTo>
                      <a:pt x="8" y="1"/>
                    </a:lnTo>
                    <a:lnTo>
                      <a:pt x="7" y="3"/>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18" name="Freeform 1005"/>
              <p:cNvSpPr/>
              <p:nvPr/>
            </p:nvSpPr>
            <p:spPr>
              <a:xfrm>
                <a:off x="5540377" y="2925763"/>
                <a:ext cx="9525" cy="23813"/>
              </a:xfrm>
              <a:custGeom>
                <a:avLst/>
                <a:gdLst/>
                <a:ahLst/>
                <a:cxnLst>
                  <a:cxn ang="0">
                    <a:pos x="3704" y="2165"/>
                  </a:cxn>
                  <a:cxn ang="0">
                    <a:pos x="3704" y="2165"/>
                  </a:cxn>
                  <a:cxn ang="0">
                    <a:pos x="1588" y="6494"/>
                  </a:cxn>
                  <a:cxn ang="0">
                    <a:pos x="1058" y="10824"/>
                  </a:cxn>
                  <a:cxn ang="0">
                    <a:pos x="0" y="15695"/>
                  </a:cxn>
                  <a:cxn ang="0">
                    <a:pos x="0" y="20025"/>
                  </a:cxn>
                  <a:cxn ang="0">
                    <a:pos x="0" y="20025"/>
                  </a:cxn>
                  <a:cxn ang="0">
                    <a:pos x="0" y="21107"/>
                  </a:cxn>
                  <a:cxn ang="0">
                    <a:pos x="1058" y="22731"/>
                  </a:cxn>
                  <a:cxn ang="0">
                    <a:pos x="2117" y="22731"/>
                  </a:cxn>
                  <a:cxn ang="0">
                    <a:pos x="3175" y="23813"/>
                  </a:cxn>
                  <a:cxn ang="0">
                    <a:pos x="4763" y="22731"/>
                  </a:cxn>
                  <a:cxn ang="0">
                    <a:pos x="5292" y="22731"/>
                  </a:cxn>
                  <a:cxn ang="0">
                    <a:pos x="5821" y="21107"/>
                  </a:cxn>
                  <a:cxn ang="0">
                    <a:pos x="6879" y="20025"/>
                  </a:cxn>
                  <a:cxn ang="0">
                    <a:pos x="6879" y="20025"/>
                  </a:cxn>
                  <a:cxn ang="0">
                    <a:pos x="6879" y="12448"/>
                  </a:cxn>
                  <a:cxn ang="0">
                    <a:pos x="7937" y="8659"/>
                  </a:cxn>
                  <a:cxn ang="0">
                    <a:pos x="9525" y="5412"/>
                  </a:cxn>
                  <a:cxn ang="0">
                    <a:pos x="9525" y="5412"/>
                  </a:cxn>
                  <a:cxn ang="0">
                    <a:pos x="9525" y="3788"/>
                  </a:cxn>
                  <a:cxn ang="0">
                    <a:pos x="9525" y="2165"/>
                  </a:cxn>
                  <a:cxn ang="0">
                    <a:pos x="7937" y="541"/>
                  </a:cxn>
                  <a:cxn ang="0">
                    <a:pos x="6879" y="0"/>
                  </a:cxn>
                  <a:cxn ang="0">
                    <a:pos x="5292" y="0"/>
                  </a:cxn>
                  <a:cxn ang="0">
                    <a:pos x="4763" y="541"/>
                  </a:cxn>
                  <a:cxn ang="0">
                    <a:pos x="3704" y="2165"/>
                  </a:cxn>
                  <a:cxn ang="0">
                    <a:pos x="3704" y="2165"/>
                  </a:cxn>
                </a:cxnLst>
                <a:rect l="0" t="0" r="0" b="0"/>
                <a:pathLst>
                  <a:path w="18" h="44">
                    <a:moveTo>
                      <a:pt x="7" y="4"/>
                    </a:moveTo>
                    <a:lnTo>
                      <a:pt x="7" y="4"/>
                    </a:lnTo>
                    <a:lnTo>
                      <a:pt x="3" y="12"/>
                    </a:lnTo>
                    <a:lnTo>
                      <a:pt x="2" y="20"/>
                    </a:lnTo>
                    <a:lnTo>
                      <a:pt x="0" y="29"/>
                    </a:lnTo>
                    <a:lnTo>
                      <a:pt x="0" y="37"/>
                    </a:lnTo>
                    <a:lnTo>
                      <a:pt x="0" y="37"/>
                    </a:lnTo>
                    <a:lnTo>
                      <a:pt x="0" y="39"/>
                    </a:lnTo>
                    <a:lnTo>
                      <a:pt x="2" y="42"/>
                    </a:lnTo>
                    <a:lnTo>
                      <a:pt x="4" y="42"/>
                    </a:lnTo>
                    <a:lnTo>
                      <a:pt x="6" y="44"/>
                    </a:lnTo>
                    <a:lnTo>
                      <a:pt x="9" y="42"/>
                    </a:lnTo>
                    <a:lnTo>
                      <a:pt x="10" y="42"/>
                    </a:lnTo>
                    <a:lnTo>
                      <a:pt x="11" y="39"/>
                    </a:lnTo>
                    <a:lnTo>
                      <a:pt x="13" y="37"/>
                    </a:lnTo>
                    <a:lnTo>
                      <a:pt x="13" y="37"/>
                    </a:lnTo>
                    <a:lnTo>
                      <a:pt x="13" y="23"/>
                    </a:lnTo>
                    <a:lnTo>
                      <a:pt x="15" y="16"/>
                    </a:lnTo>
                    <a:lnTo>
                      <a:pt x="18" y="10"/>
                    </a:lnTo>
                    <a:lnTo>
                      <a:pt x="18" y="10"/>
                    </a:lnTo>
                    <a:lnTo>
                      <a:pt x="18" y="7"/>
                    </a:lnTo>
                    <a:lnTo>
                      <a:pt x="18" y="4"/>
                    </a:lnTo>
                    <a:lnTo>
                      <a:pt x="15" y="1"/>
                    </a:lnTo>
                    <a:lnTo>
                      <a:pt x="13" y="0"/>
                    </a:lnTo>
                    <a:lnTo>
                      <a:pt x="10" y="0"/>
                    </a:lnTo>
                    <a:lnTo>
                      <a:pt x="9" y="1"/>
                    </a:lnTo>
                    <a:lnTo>
                      <a:pt x="7" y="4"/>
                    </a:lnTo>
                    <a:lnTo>
                      <a:pt x="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19" name="Freeform 1006"/>
              <p:cNvSpPr/>
              <p:nvPr/>
            </p:nvSpPr>
            <p:spPr>
              <a:xfrm>
                <a:off x="5568952" y="2919413"/>
                <a:ext cx="6350" cy="30163"/>
              </a:xfrm>
              <a:custGeom>
                <a:avLst/>
                <a:gdLst/>
                <a:ahLst/>
                <a:cxnLst>
                  <a:cxn ang="0">
                    <a:pos x="0" y="3291"/>
                  </a:cxn>
                  <a:cxn ang="0">
                    <a:pos x="0" y="26324"/>
                  </a:cxn>
                  <a:cxn ang="0">
                    <a:pos x="0" y="26324"/>
                  </a:cxn>
                  <a:cxn ang="0">
                    <a:pos x="529" y="27421"/>
                  </a:cxn>
                  <a:cxn ang="0">
                    <a:pos x="1058" y="29066"/>
                  </a:cxn>
                  <a:cxn ang="0">
                    <a:pos x="2117" y="29066"/>
                  </a:cxn>
                  <a:cxn ang="0">
                    <a:pos x="3175" y="30163"/>
                  </a:cxn>
                  <a:cxn ang="0">
                    <a:pos x="4233" y="29066"/>
                  </a:cxn>
                  <a:cxn ang="0">
                    <a:pos x="5821" y="29066"/>
                  </a:cxn>
                  <a:cxn ang="0">
                    <a:pos x="6350" y="27421"/>
                  </a:cxn>
                  <a:cxn ang="0">
                    <a:pos x="6350" y="26324"/>
                  </a:cxn>
                  <a:cxn ang="0">
                    <a:pos x="6350" y="3291"/>
                  </a:cxn>
                  <a:cxn ang="0">
                    <a:pos x="6350" y="3291"/>
                  </a:cxn>
                  <a:cxn ang="0">
                    <a:pos x="6350" y="1645"/>
                  </a:cxn>
                  <a:cxn ang="0">
                    <a:pos x="5821" y="1097"/>
                  </a:cxn>
                  <a:cxn ang="0">
                    <a:pos x="4233" y="0"/>
                  </a:cxn>
                  <a:cxn ang="0">
                    <a:pos x="3175" y="0"/>
                  </a:cxn>
                  <a:cxn ang="0">
                    <a:pos x="2117" y="0"/>
                  </a:cxn>
                  <a:cxn ang="0">
                    <a:pos x="1058" y="1097"/>
                  </a:cxn>
                  <a:cxn ang="0">
                    <a:pos x="529" y="1645"/>
                  </a:cxn>
                  <a:cxn ang="0">
                    <a:pos x="0" y="3291"/>
                  </a:cxn>
                  <a:cxn ang="0">
                    <a:pos x="0" y="3291"/>
                  </a:cxn>
                </a:cxnLst>
                <a:rect l="0" t="0" r="0" b="0"/>
                <a:pathLst>
                  <a:path w="12" h="55">
                    <a:moveTo>
                      <a:pt x="0" y="6"/>
                    </a:moveTo>
                    <a:lnTo>
                      <a:pt x="0" y="48"/>
                    </a:lnTo>
                    <a:lnTo>
                      <a:pt x="0" y="48"/>
                    </a:lnTo>
                    <a:lnTo>
                      <a:pt x="1" y="50"/>
                    </a:lnTo>
                    <a:lnTo>
                      <a:pt x="2" y="53"/>
                    </a:lnTo>
                    <a:lnTo>
                      <a:pt x="4" y="53"/>
                    </a:lnTo>
                    <a:lnTo>
                      <a:pt x="6" y="55"/>
                    </a:lnTo>
                    <a:lnTo>
                      <a:pt x="8" y="53"/>
                    </a:lnTo>
                    <a:lnTo>
                      <a:pt x="11" y="53"/>
                    </a:lnTo>
                    <a:lnTo>
                      <a:pt x="12" y="50"/>
                    </a:lnTo>
                    <a:lnTo>
                      <a:pt x="12" y="48"/>
                    </a:lnTo>
                    <a:lnTo>
                      <a:pt x="12" y="6"/>
                    </a:lnTo>
                    <a:lnTo>
                      <a:pt x="12" y="6"/>
                    </a:lnTo>
                    <a:lnTo>
                      <a:pt x="12" y="3"/>
                    </a:lnTo>
                    <a:lnTo>
                      <a:pt x="11" y="2"/>
                    </a:lnTo>
                    <a:lnTo>
                      <a:pt x="8" y="0"/>
                    </a:lnTo>
                    <a:lnTo>
                      <a:pt x="6" y="0"/>
                    </a:lnTo>
                    <a:lnTo>
                      <a:pt x="4" y="0"/>
                    </a:lnTo>
                    <a:lnTo>
                      <a:pt x="2" y="2"/>
                    </a:lnTo>
                    <a:lnTo>
                      <a:pt x="1" y="3"/>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20" name="Freeform 1007"/>
              <p:cNvSpPr/>
              <p:nvPr/>
            </p:nvSpPr>
            <p:spPr>
              <a:xfrm>
                <a:off x="5213352" y="2674938"/>
                <a:ext cx="42863" cy="47625"/>
              </a:xfrm>
              <a:custGeom>
                <a:avLst/>
                <a:gdLst/>
                <a:ahLst/>
                <a:cxnLst>
                  <a:cxn ang="0">
                    <a:pos x="40693" y="0"/>
                  </a:cxn>
                  <a:cxn ang="0">
                    <a:pos x="40693" y="0"/>
                  </a:cxn>
                  <a:cxn ang="0">
                    <a:pos x="38522" y="0"/>
                  </a:cxn>
                  <a:cxn ang="0">
                    <a:pos x="35810" y="0"/>
                  </a:cxn>
                  <a:cxn ang="0">
                    <a:pos x="33639" y="1570"/>
                  </a:cxn>
                  <a:cxn ang="0">
                    <a:pos x="30926" y="3140"/>
                  </a:cxn>
                  <a:cxn ang="0">
                    <a:pos x="27671" y="7850"/>
                  </a:cxn>
                  <a:cxn ang="0">
                    <a:pos x="24416" y="12037"/>
                  </a:cxn>
                  <a:cxn ang="0">
                    <a:pos x="24416" y="12037"/>
                  </a:cxn>
                  <a:cxn ang="0">
                    <a:pos x="19533" y="19887"/>
                  </a:cxn>
                  <a:cxn ang="0">
                    <a:pos x="13022" y="27738"/>
                  </a:cxn>
                  <a:cxn ang="0">
                    <a:pos x="7053" y="35588"/>
                  </a:cxn>
                  <a:cxn ang="0">
                    <a:pos x="1085" y="43438"/>
                  </a:cxn>
                  <a:cxn ang="0">
                    <a:pos x="1085" y="43438"/>
                  </a:cxn>
                  <a:cxn ang="0">
                    <a:pos x="0" y="45008"/>
                  </a:cxn>
                  <a:cxn ang="0">
                    <a:pos x="0" y="45532"/>
                  </a:cxn>
                  <a:cxn ang="0">
                    <a:pos x="1085" y="47102"/>
                  </a:cxn>
                  <a:cxn ang="0">
                    <a:pos x="1628" y="47625"/>
                  </a:cxn>
                  <a:cxn ang="0">
                    <a:pos x="4883" y="47625"/>
                  </a:cxn>
                  <a:cxn ang="0">
                    <a:pos x="5426" y="47625"/>
                  </a:cxn>
                  <a:cxn ang="0">
                    <a:pos x="7053" y="46055"/>
                  </a:cxn>
                  <a:cxn ang="0">
                    <a:pos x="7053" y="46055"/>
                  </a:cxn>
                  <a:cxn ang="0">
                    <a:pos x="16277" y="33495"/>
                  </a:cxn>
                  <a:cxn ang="0">
                    <a:pos x="26586" y="20934"/>
                  </a:cxn>
                  <a:cxn ang="0">
                    <a:pos x="26586" y="20934"/>
                  </a:cxn>
                  <a:cxn ang="0">
                    <a:pos x="28756" y="17271"/>
                  </a:cxn>
                  <a:cxn ang="0">
                    <a:pos x="32012" y="12037"/>
                  </a:cxn>
                  <a:cxn ang="0">
                    <a:pos x="35810" y="7850"/>
                  </a:cxn>
                  <a:cxn ang="0">
                    <a:pos x="37980" y="6804"/>
                  </a:cxn>
                  <a:cxn ang="0">
                    <a:pos x="39065" y="6804"/>
                  </a:cxn>
                  <a:cxn ang="0">
                    <a:pos x="39065" y="6804"/>
                  </a:cxn>
                  <a:cxn ang="0">
                    <a:pos x="40693" y="6804"/>
                  </a:cxn>
                  <a:cxn ang="0">
                    <a:pos x="42320" y="6804"/>
                  </a:cxn>
                  <a:cxn ang="0">
                    <a:pos x="42863" y="5757"/>
                  </a:cxn>
                  <a:cxn ang="0">
                    <a:pos x="42863" y="4187"/>
                  </a:cxn>
                  <a:cxn ang="0">
                    <a:pos x="42863" y="2093"/>
                  </a:cxn>
                  <a:cxn ang="0">
                    <a:pos x="42320" y="1047"/>
                  </a:cxn>
                  <a:cxn ang="0">
                    <a:pos x="40693" y="0"/>
                  </a:cxn>
                  <a:cxn ang="0">
                    <a:pos x="40693" y="0"/>
                  </a:cxn>
                </a:cxnLst>
                <a:rect l="0" t="0" r="0" b="0"/>
                <a:pathLst>
                  <a:path w="79" h="91">
                    <a:moveTo>
                      <a:pt x="75" y="0"/>
                    </a:moveTo>
                    <a:lnTo>
                      <a:pt x="75" y="0"/>
                    </a:lnTo>
                    <a:lnTo>
                      <a:pt x="71" y="0"/>
                    </a:lnTo>
                    <a:lnTo>
                      <a:pt x="66" y="0"/>
                    </a:lnTo>
                    <a:lnTo>
                      <a:pt x="62" y="3"/>
                    </a:lnTo>
                    <a:lnTo>
                      <a:pt x="57" y="6"/>
                    </a:lnTo>
                    <a:lnTo>
                      <a:pt x="51" y="15"/>
                    </a:lnTo>
                    <a:lnTo>
                      <a:pt x="45" y="23"/>
                    </a:lnTo>
                    <a:lnTo>
                      <a:pt x="45" y="23"/>
                    </a:lnTo>
                    <a:lnTo>
                      <a:pt x="36" y="38"/>
                    </a:lnTo>
                    <a:lnTo>
                      <a:pt x="24" y="53"/>
                    </a:lnTo>
                    <a:lnTo>
                      <a:pt x="13" y="68"/>
                    </a:lnTo>
                    <a:lnTo>
                      <a:pt x="2" y="83"/>
                    </a:lnTo>
                    <a:lnTo>
                      <a:pt x="2" y="83"/>
                    </a:lnTo>
                    <a:lnTo>
                      <a:pt x="0" y="86"/>
                    </a:lnTo>
                    <a:lnTo>
                      <a:pt x="0" y="87"/>
                    </a:lnTo>
                    <a:lnTo>
                      <a:pt x="2" y="90"/>
                    </a:lnTo>
                    <a:lnTo>
                      <a:pt x="3" y="91"/>
                    </a:lnTo>
                    <a:lnTo>
                      <a:pt x="9" y="91"/>
                    </a:lnTo>
                    <a:lnTo>
                      <a:pt x="10" y="91"/>
                    </a:lnTo>
                    <a:lnTo>
                      <a:pt x="13" y="88"/>
                    </a:lnTo>
                    <a:lnTo>
                      <a:pt x="13" y="88"/>
                    </a:lnTo>
                    <a:lnTo>
                      <a:pt x="30" y="64"/>
                    </a:lnTo>
                    <a:lnTo>
                      <a:pt x="49" y="40"/>
                    </a:lnTo>
                    <a:lnTo>
                      <a:pt x="49" y="40"/>
                    </a:lnTo>
                    <a:lnTo>
                      <a:pt x="53" y="33"/>
                    </a:lnTo>
                    <a:lnTo>
                      <a:pt x="59" y="23"/>
                    </a:lnTo>
                    <a:lnTo>
                      <a:pt x="66" y="15"/>
                    </a:lnTo>
                    <a:lnTo>
                      <a:pt x="70" y="13"/>
                    </a:lnTo>
                    <a:lnTo>
                      <a:pt x="72" y="13"/>
                    </a:lnTo>
                    <a:lnTo>
                      <a:pt x="72" y="13"/>
                    </a:lnTo>
                    <a:lnTo>
                      <a:pt x="75" y="13"/>
                    </a:lnTo>
                    <a:lnTo>
                      <a:pt x="78" y="13"/>
                    </a:lnTo>
                    <a:lnTo>
                      <a:pt x="79" y="11"/>
                    </a:lnTo>
                    <a:lnTo>
                      <a:pt x="79" y="8"/>
                    </a:lnTo>
                    <a:lnTo>
                      <a:pt x="79" y="4"/>
                    </a:lnTo>
                    <a:lnTo>
                      <a:pt x="78" y="2"/>
                    </a:lnTo>
                    <a:lnTo>
                      <a:pt x="75" y="0"/>
                    </a:lnTo>
                    <a:lnTo>
                      <a:pt x="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821" name="Freeform 1008"/>
              <p:cNvSpPr/>
              <p:nvPr/>
            </p:nvSpPr>
            <p:spPr>
              <a:xfrm>
                <a:off x="5213352" y="2709863"/>
                <a:ext cx="42863" cy="55563"/>
              </a:xfrm>
              <a:custGeom>
                <a:avLst/>
                <a:gdLst/>
                <a:ahLst/>
                <a:cxnLst>
                  <a:cxn ang="0">
                    <a:pos x="36434" y="1618"/>
                  </a:cxn>
                  <a:cxn ang="0">
                    <a:pos x="36434" y="1618"/>
                  </a:cxn>
                  <a:cxn ang="0">
                    <a:pos x="32147" y="7552"/>
                  </a:cxn>
                  <a:cxn ang="0">
                    <a:pos x="27325" y="13486"/>
                  </a:cxn>
                  <a:cxn ang="0">
                    <a:pos x="21967" y="18341"/>
                  </a:cxn>
                  <a:cxn ang="0">
                    <a:pos x="17145" y="24275"/>
                  </a:cxn>
                  <a:cxn ang="0">
                    <a:pos x="17145" y="24275"/>
                  </a:cxn>
                  <a:cxn ang="0">
                    <a:pos x="1072" y="50708"/>
                  </a:cxn>
                  <a:cxn ang="0">
                    <a:pos x="1072" y="50708"/>
                  </a:cxn>
                  <a:cxn ang="0">
                    <a:pos x="0" y="51787"/>
                  </a:cxn>
                  <a:cxn ang="0">
                    <a:pos x="0" y="53405"/>
                  </a:cxn>
                  <a:cxn ang="0">
                    <a:pos x="1072" y="54484"/>
                  </a:cxn>
                  <a:cxn ang="0">
                    <a:pos x="2679" y="55024"/>
                  </a:cxn>
                  <a:cxn ang="0">
                    <a:pos x="4822" y="55563"/>
                  </a:cxn>
                  <a:cxn ang="0">
                    <a:pos x="5358" y="55024"/>
                  </a:cxn>
                  <a:cxn ang="0">
                    <a:pos x="6965" y="54484"/>
                  </a:cxn>
                  <a:cxn ang="0">
                    <a:pos x="6965" y="54484"/>
                  </a:cxn>
                  <a:cxn ang="0">
                    <a:pos x="15002" y="39380"/>
                  </a:cxn>
                  <a:cxn ang="0">
                    <a:pos x="19288" y="32906"/>
                  </a:cxn>
                  <a:cxn ang="0">
                    <a:pos x="24110" y="26433"/>
                  </a:cxn>
                  <a:cxn ang="0">
                    <a:pos x="24110" y="26433"/>
                  </a:cxn>
                  <a:cxn ang="0">
                    <a:pos x="33755" y="16183"/>
                  </a:cxn>
                  <a:cxn ang="0">
                    <a:pos x="42327" y="4316"/>
                  </a:cxn>
                  <a:cxn ang="0">
                    <a:pos x="42327" y="4316"/>
                  </a:cxn>
                  <a:cxn ang="0">
                    <a:pos x="42863" y="3776"/>
                  </a:cxn>
                  <a:cxn ang="0">
                    <a:pos x="42863" y="2158"/>
                  </a:cxn>
                  <a:cxn ang="0">
                    <a:pos x="42327" y="1618"/>
                  </a:cxn>
                  <a:cxn ang="0">
                    <a:pos x="41791" y="1079"/>
                  </a:cxn>
                  <a:cxn ang="0">
                    <a:pos x="38577" y="0"/>
                  </a:cxn>
                  <a:cxn ang="0">
                    <a:pos x="38041" y="0"/>
                  </a:cxn>
                  <a:cxn ang="0">
                    <a:pos x="36434" y="1618"/>
                  </a:cxn>
                  <a:cxn ang="0">
                    <a:pos x="36434" y="1618"/>
                  </a:cxn>
                </a:cxnLst>
                <a:rect l="0" t="0" r="0" b="0"/>
                <a:pathLst>
                  <a:path w="80" h="103">
                    <a:moveTo>
                      <a:pt x="68" y="3"/>
                    </a:moveTo>
                    <a:lnTo>
                      <a:pt x="68" y="3"/>
                    </a:lnTo>
                    <a:lnTo>
                      <a:pt x="60" y="14"/>
                    </a:lnTo>
                    <a:lnTo>
                      <a:pt x="51" y="25"/>
                    </a:lnTo>
                    <a:lnTo>
                      <a:pt x="41" y="34"/>
                    </a:lnTo>
                    <a:lnTo>
                      <a:pt x="32" y="45"/>
                    </a:lnTo>
                    <a:lnTo>
                      <a:pt x="32" y="45"/>
                    </a:lnTo>
                    <a:lnTo>
                      <a:pt x="2" y="94"/>
                    </a:lnTo>
                    <a:lnTo>
                      <a:pt x="2" y="94"/>
                    </a:lnTo>
                    <a:lnTo>
                      <a:pt x="0" y="96"/>
                    </a:lnTo>
                    <a:lnTo>
                      <a:pt x="0" y="99"/>
                    </a:lnTo>
                    <a:lnTo>
                      <a:pt x="2" y="101"/>
                    </a:lnTo>
                    <a:lnTo>
                      <a:pt x="5" y="102"/>
                    </a:lnTo>
                    <a:lnTo>
                      <a:pt x="9" y="103"/>
                    </a:lnTo>
                    <a:lnTo>
                      <a:pt x="10" y="102"/>
                    </a:lnTo>
                    <a:lnTo>
                      <a:pt x="13" y="101"/>
                    </a:lnTo>
                    <a:lnTo>
                      <a:pt x="13" y="101"/>
                    </a:lnTo>
                    <a:lnTo>
                      <a:pt x="28" y="73"/>
                    </a:lnTo>
                    <a:lnTo>
                      <a:pt x="36" y="61"/>
                    </a:lnTo>
                    <a:lnTo>
                      <a:pt x="45" y="49"/>
                    </a:lnTo>
                    <a:lnTo>
                      <a:pt x="45" y="49"/>
                    </a:lnTo>
                    <a:lnTo>
                      <a:pt x="63" y="30"/>
                    </a:lnTo>
                    <a:lnTo>
                      <a:pt x="79" y="8"/>
                    </a:lnTo>
                    <a:lnTo>
                      <a:pt x="79" y="8"/>
                    </a:lnTo>
                    <a:lnTo>
                      <a:pt x="80" y="7"/>
                    </a:lnTo>
                    <a:lnTo>
                      <a:pt x="80" y="4"/>
                    </a:lnTo>
                    <a:lnTo>
                      <a:pt x="79" y="3"/>
                    </a:lnTo>
                    <a:lnTo>
                      <a:pt x="78" y="2"/>
                    </a:lnTo>
                    <a:lnTo>
                      <a:pt x="72" y="0"/>
                    </a:lnTo>
                    <a:lnTo>
                      <a:pt x="71" y="0"/>
                    </a:lnTo>
                    <a:lnTo>
                      <a:pt x="68" y="3"/>
                    </a:lnTo>
                    <a:lnTo>
                      <a:pt x="6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sp>
          <p:nvSpPr>
            <p:cNvPr id="30739" name="文本框 21"/>
            <p:cNvSpPr txBox="1"/>
            <p:nvPr/>
          </p:nvSpPr>
          <p:spPr>
            <a:xfrm>
              <a:off x="1424253" y="360882"/>
              <a:ext cx="2979883" cy="460375"/>
            </a:xfrm>
            <a:prstGeom prst="rect">
              <a:avLst/>
            </a:prstGeom>
            <a:noFill/>
            <a:ln w="9525">
              <a:noFill/>
            </a:ln>
          </p:spPr>
          <p:txBody>
            <a:bodyPr>
              <a:spAutoFit/>
            </a:bodyPr>
            <a:lstStyle/>
            <a:p>
              <a:pPr lvl="0" eaLnBrk="1" hangingPunct="1"/>
              <a:r>
                <a:rPr lang="zh-CN" altLang="en-US" sz="2400" dirty="0">
                  <a:solidFill>
                    <a:schemeClr val="bg1"/>
                  </a:solidFill>
                </a:rPr>
                <a:t>团队介绍</a:t>
              </a:r>
              <a:r>
                <a:rPr lang="en-US" altLang="zh-CN" sz="2400" dirty="0">
                  <a:solidFill>
                    <a:schemeClr val="bg1"/>
                  </a:solidFill>
                  <a:latin typeface="Calibri" pitchFamily="34" charset="0"/>
                  <a:ea typeface="宋体" pitchFamily="2" charset="-122"/>
                </a:rPr>
                <a:t> </a:t>
              </a:r>
            </a:p>
          </p:txBody>
        </p:sp>
      </p:grpSp>
      <p:sp>
        <p:nvSpPr>
          <p:cNvPr id="103" name="六边形 102">
            <a:extLst>
              <a:ext uri="{FF2B5EF4-FFF2-40B4-BE49-F238E27FC236}">
                <a16:creationId xmlns:a16="http://schemas.microsoft.com/office/drawing/2014/main" id="{E4C31523-D5CE-46A7-B7B3-93254B7258D2}"/>
              </a:ext>
            </a:extLst>
          </p:cNvPr>
          <p:cNvSpPr/>
          <p:nvPr/>
        </p:nvSpPr>
        <p:spPr>
          <a:xfrm rot="16200000">
            <a:off x="4821557" y="1016855"/>
            <a:ext cx="1714500" cy="1524000"/>
          </a:xfrm>
          <a:prstGeom prst="hexagon">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05" name="TextBox 10">
            <a:extLst>
              <a:ext uri="{FF2B5EF4-FFF2-40B4-BE49-F238E27FC236}">
                <a16:creationId xmlns:a16="http://schemas.microsoft.com/office/drawing/2014/main" id="{35E185F4-A39D-46FB-9F1C-F79A93842F34}"/>
              </a:ext>
            </a:extLst>
          </p:cNvPr>
          <p:cNvSpPr txBox="1"/>
          <p:nvPr/>
        </p:nvSpPr>
        <p:spPr>
          <a:xfrm>
            <a:off x="5107307" y="1548022"/>
            <a:ext cx="114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bg1"/>
                </a:solidFill>
                <a:latin typeface="+mn-lt"/>
                <a:ea typeface="+mn-ea"/>
                <a:cs typeface="+mn-cs"/>
              </a:rPr>
              <a:t>王子威</a:t>
            </a:r>
            <a:endParaRPr kumimoji="0" lang="zh-CN" alt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07" name="六边形 106">
            <a:extLst>
              <a:ext uri="{FF2B5EF4-FFF2-40B4-BE49-F238E27FC236}">
                <a16:creationId xmlns:a16="http://schemas.microsoft.com/office/drawing/2014/main" id="{C453CAFA-AF83-4395-8D7D-792035BBB89D}"/>
              </a:ext>
            </a:extLst>
          </p:cNvPr>
          <p:cNvSpPr/>
          <p:nvPr/>
        </p:nvSpPr>
        <p:spPr>
          <a:xfrm rot="16200000">
            <a:off x="4830650" y="2912213"/>
            <a:ext cx="1714500" cy="1524000"/>
          </a:xfrm>
          <a:prstGeom prst="hexagon">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08" name="六边形 107">
            <a:extLst>
              <a:ext uri="{FF2B5EF4-FFF2-40B4-BE49-F238E27FC236}">
                <a16:creationId xmlns:a16="http://schemas.microsoft.com/office/drawing/2014/main" id="{089400D1-F142-47AB-A50E-76AFD23243F9}"/>
              </a:ext>
            </a:extLst>
          </p:cNvPr>
          <p:cNvSpPr/>
          <p:nvPr/>
        </p:nvSpPr>
        <p:spPr>
          <a:xfrm rot="16200000">
            <a:off x="3083221" y="2912213"/>
            <a:ext cx="1714500" cy="1524000"/>
          </a:xfrm>
          <a:prstGeom prst="hexagon">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09" name="TextBox 10">
            <a:extLst>
              <a:ext uri="{FF2B5EF4-FFF2-40B4-BE49-F238E27FC236}">
                <a16:creationId xmlns:a16="http://schemas.microsoft.com/office/drawing/2014/main" id="{2A63439B-F396-4487-86E2-FBFC9B3A3AB2}"/>
              </a:ext>
            </a:extLst>
          </p:cNvPr>
          <p:cNvSpPr txBox="1"/>
          <p:nvPr/>
        </p:nvSpPr>
        <p:spPr>
          <a:xfrm>
            <a:off x="6863993" y="1556693"/>
            <a:ext cx="114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mn-lt"/>
                <a:ea typeface="+mn-ea"/>
                <a:cs typeface="+mn-cs"/>
              </a:rPr>
              <a:t>赵铭哲</a:t>
            </a:r>
          </a:p>
        </p:txBody>
      </p:sp>
      <p:sp>
        <p:nvSpPr>
          <p:cNvPr id="110" name="TextBox 10">
            <a:extLst>
              <a:ext uri="{FF2B5EF4-FFF2-40B4-BE49-F238E27FC236}">
                <a16:creationId xmlns:a16="http://schemas.microsoft.com/office/drawing/2014/main" id="{C106219A-F47D-4C15-87FD-3605C0D33029}"/>
              </a:ext>
            </a:extLst>
          </p:cNvPr>
          <p:cNvSpPr txBox="1"/>
          <p:nvPr/>
        </p:nvSpPr>
        <p:spPr>
          <a:xfrm>
            <a:off x="5116400" y="3442115"/>
            <a:ext cx="114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bg1"/>
                </a:solidFill>
                <a:latin typeface="+mn-lt"/>
                <a:ea typeface="+mn-ea"/>
                <a:cs typeface="+mn-cs"/>
              </a:rPr>
              <a:t> 王   谋</a:t>
            </a:r>
            <a:endParaRPr kumimoji="0" lang="zh-CN" alt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11" name="TextBox 10">
            <a:extLst>
              <a:ext uri="{FF2B5EF4-FFF2-40B4-BE49-F238E27FC236}">
                <a16:creationId xmlns:a16="http://schemas.microsoft.com/office/drawing/2014/main" id="{A0E2173F-0115-44BE-B83E-DD887616282D}"/>
              </a:ext>
            </a:extLst>
          </p:cNvPr>
          <p:cNvSpPr txBox="1"/>
          <p:nvPr/>
        </p:nvSpPr>
        <p:spPr>
          <a:xfrm>
            <a:off x="3368971" y="3443379"/>
            <a:ext cx="114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bg1"/>
                </a:solidFill>
                <a:latin typeface="+mn-lt"/>
                <a:ea typeface="+mn-ea"/>
                <a:cs typeface="+mn-cs"/>
              </a:rPr>
              <a:t> 章   鹏</a:t>
            </a:r>
            <a:endParaRPr kumimoji="0" lang="zh-CN" alt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12" name="TextBox 10">
            <a:extLst>
              <a:ext uri="{FF2B5EF4-FFF2-40B4-BE49-F238E27FC236}">
                <a16:creationId xmlns:a16="http://schemas.microsoft.com/office/drawing/2014/main" id="{2FA58C65-5CD1-48B5-B3F0-D0A5EE4EDD67}"/>
              </a:ext>
            </a:extLst>
          </p:cNvPr>
          <p:cNvSpPr txBox="1"/>
          <p:nvPr/>
        </p:nvSpPr>
        <p:spPr>
          <a:xfrm>
            <a:off x="6863993" y="3442115"/>
            <a:ext cx="1143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mn-lt"/>
                <a:ea typeface="+mn-ea"/>
                <a:cs typeface="+mn-cs"/>
              </a:rPr>
              <a:t>姬文斌</a:t>
            </a:r>
          </a:p>
        </p:txBody>
      </p:sp>
    </p:spTree>
    <p:extLst>
      <p:ext uri="{BB962C8B-B14F-4D97-AF65-F5344CB8AC3E}">
        <p14:creationId xmlns:p14="http://schemas.microsoft.com/office/powerpoint/2010/main" val="2868426158"/>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1"/>
          <p:cNvGrpSpPr/>
          <p:nvPr/>
        </p:nvGrpSpPr>
        <p:grpSpPr>
          <a:xfrm>
            <a:off x="4622800" y="2801938"/>
            <a:ext cx="1208088" cy="958850"/>
            <a:chOff x="7427741" y="885003"/>
            <a:chExt cx="1207723" cy="957532"/>
          </a:xfrm>
        </p:grpSpPr>
        <p:grpSp>
          <p:nvGrpSpPr>
            <p:cNvPr id="6262" name="组合 2"/>
            <p:cNvGrpSpPr/>
            <p:nvPr/>
          </p:nvGrpSpPr>
          <p:grpSpPr>
            <a:xfrm>
              <a:off x="7427741" y="942535"/>
              <a:ext cx="900000" cy="900000"/>
              <a:chOff x="7427741" y="942535"/>
              <a:chExt cx="900000" cy="900000"/>
            </a:xfrm>
          </p:grpSpPr>
          <p:sp>
            <p:nvSpPr>
              <p:cNvPr id="5" name="矩形 4"/>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6" name="直接连接符 5"/>
              <p:cNvCxnSpPr>
                <a:stCxn id="5" idx="1"/>
                <a:endCxn id="5"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2"/>
                <a:endCxn id="5"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6263" name="文本框 3"/>
            <p:cNvSpPr txBox="1"/>
            <p:nvPr/>
          </p:nvSpPr>
          <p:spPr>
            <a:xfrm>
              <a:off x="7495981" y="885003"/>
              <a:ext cx="1139483" cy="923330"/>
            </a:xfrm>
            <a:prstGeom prst="rect">
              <a:avLst/>
            </a:prstGeom>
            <a:noFill/>
            <a:ln w="9525">
              <a:noFill/>
            </a:ln>
          </p:spPr>
          <p:txBody>
            <a:bodyPr>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第</a:t>
              </a:r>
            </a:p>
          </p:txBody>
        </p:sp>
      </p:grpSp>
      <p:grpSp>
        <p:nvGrpSpPr>
          <p:cNvPr id="6147" name="组合 7"/>
          <p:cNvGrpSpPr/>
          <p:nvPr/>
        </p:nvGrpSpPr>
        <p:grpSpPr>
          <a:xfrm>
            <a:off x="5675956" y="2824163"/>
            <a:ext cx="1113781" cy="933451"/>
            <a:chOff x="7427741" y="909317"/>
            <a:chExt cx="1113447" cy="933218"/>
          </a:xfrm>
        </p:grpSpPr>
        <p:grpSp>
          <p:nvGrpSpPr>
            <p:cNvPr id="6257" name="组合 8"/>
            <p:cNvGrpSpPr/>
            <p:nvPr/>
          </p:nvGrpSpPr>
          <p:grpSpPr>
            <a:xfrm>
              <a:off x="7427741" y="942535"/>
              <a:ext cx="900000" cy="900000"/>
              <a:chOff x="7427741" y="942535"/>
              <a:chExt cx="900000" cy="900000"/>
            </a:xfrm>
          </p:grpSpPr>
          <p:sp>
            <p:nvSpPr>
              <p:cNvPr id="11" name="矩形 10"/>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2" name="直接连接符 11"/>
              <p:cNvCxnSpPr>
                <a:stCxn id="11" idx="1"/>
                <a:endCxn id="11"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1" idx="2"/>
                <a:endCxn id="11"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6258" name="文本框 9"/>
            <p:cNvSpPr txBox="1"/>
            <p:nvPr/>
          </p:nvSpPr>
          <p:spPr>
            <a:xfrm>
              <a:off x="7427741" y="909317"/>
              <a:ext cx="1113447" cy="923100"/>
            </a:xfrm>
            <a:prstGeom prst="rect">
              <a:avLst/>
            </a:prstGeom>
            <a:noFill/>
            <a:ln w="9525">
              <a:noFill/>
            </a:ln>
          </p:spPr>
          <p:txBody>
            <a:bodyPr wrap="square">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二</a:t>
              </a:r>
            </a:p>
          </p:txBody>
        </p:sp>
      </p:grpSp>
      <p:grpSp>
        <p:nvGrpSpPr>
          <p:cNvPr id="6148" name="组合 13"/>
          <p:cNvGrpSpPr/>
          <p:nvPr/>
        </p:nvGrpSpPr>
        <p:grpSpPr>
          <a:xfrm>
            <a:off x="6716713" y="2824163"/>
            <a:ext cx="1139825" cy="942975"/>
            <a:chOff x="7399605" y="900331"/>
            <a:chExt cx="1139483" cy="942204"/>
          </a:xfrm>
        </p:grpSpPr>
        <p:grpSp>
          <p:nvGrpSpPr>
            <p:cNvPr id="6252" name="组合 14"/>
            <p:cNvGrpSpPr/>
            <p:nvPr/>
          </p:nvGrpSpPr>
          <p:grpSpPr>
            <a:xfrm>
              <a:off x="7427741" y="942535"/>
              <a:ext cx="900000" cy="900000"/>
              <a:chOff x="7427741" y="942535"/>
              <a:chExt cx="900000" cy="900000"/>
            </a:xfrm>
          </p:grpSpPr>
          <p:sp>
            <p:nvSpPr>
              <p:cNvPr id="17" name="矩形 16"/>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18" name="直接连接符 17"/>
              <p:cNvCxnSpPr>
                <a:stCxn id="17" idx="1"/>
                <a:endCxn id="17"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7" idx="2"/>
                <a:endCxn id="17"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6253" name="文本框 15"/>
            <p:cNvSpPr txBox="1"/>
            <p:nvPr/>
          </p:nvSpPr>
          <p:spPr>
            <a:xfrm>
              <a:off x="7399605" y="900331"/>
              <a:ext cx="1139483" cy="923330"/>
            </a:xfrm>
            <a:prstGeom prst="rect">
              <a:avLst/>
            </a:prstGeom>
            <a:noFill/>
            <a:ln w="9525">
              <a:noFill/>
            </a:ln>
          </p:spPr>
          <p:txBody>
            <a:bodyPr>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部</a:t>
              </a:r>
            </a:p>
          </p:txBody>
        </p:sp>
      </p:grpSp>
      <p:grpSp>
        <p:nvGrpSpPr>
          <p:cNvPr id="6149" name="组合 19"/>
          <p:cNvGrpSpPr/>
          <p:nvPr/>
        </p:nvGrpSpPr>
        <p:grpSpPr>
          <a:xfrm>
            <a:off x="7812088" y="2843213"/>
            <a:ext cx="1196975" cy="925512"/>
            <a:chOff x="7427741" y="942535"/>
            <a:chExt cx="1197015" cy="924590"/>
          </a:xfrm>
        </p:grpSpPr>
        <p:grpSp>
          <p:nvGrpSpPr>
            <p:cNvPr id="6247" name="组合 20"/>
            <p:cNvGrpSpPr/>
            <p:nvPr/>
          </p:nvGrpSpPr>
          <p:grpSpPr>
            <a:xfrm>
              <a:off x="7427741" y="942535"/>
              <a:ext cx="900000" cy="900000"/>
              <a:chOff x="7427741" y="942535"/>
              <a:chExt cx="900000" cy="900000"/>
            </a:xfrm>
          </p:grpSpPr>
          <p:sp>
            <p:nvSpPr>
              <p:cNvPr id="23" name="矩形 22"/>
              <p:cNvSpPr/>
              <p:nvPr/>
            </p:nvSpPr>
            <p:spPr>
              <a:xfrm>
                <a:off x="7427741" y="942535"/>
                <a:ext cx="900000" cy="900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cxnSp>
            <p:nvCxnSpPr>
              <p:cNvPr id="24" name="直接连接符 23"/>
              <p:cNvCxnSpPr>
                <a:stCxn id="23" idx="1"/>
                <a:endCxn id="23" idx="3"/>
              </p:cNvCxnSpPr>
              <p:nvPr/>
            </p:nvCxnSpPr>
            <p:spPr>
              <a:xfrm>
                <a:off x="7427741" y="1392535"/>
                <a:ext cx="90000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3" idx="2"/>
                <a:endCxn id="23" idx="0"/>
              </p:cNvCxnSpPr>
              <p:nvPr/>
            </p:nvCxnSpPr>
            <p:spPr>
              <a:xfrm flipV="1">
                <a:off x="7877741" y="942535"/>
                <a:ext cx="0" cy="900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6248" name="文本框 21"/>
            <p:cNvSpPr txBox="1"/>
            <p:nvPr/>
          </p:nvSpPr>
          <p:spPr>
            <a:xfrm>
              <a:off x="7485273" y="943795"/>
              <a:ext cx="1139483" cy="923330"/>
            </a:xfrm>
            <a:prstGeom prst="rect">
              <a:avLst/>
            </a:prstGeom>
            <a:noFill/>
            <a:ln w="9525">
              <a:noFill/>
            </a:ln>
          </p:spPr>
          <p:txBody>
            <a:bodyPr>
              <a:spAutoFit/>
            </a:bodyPr>
            <a:lstStyle/>
            <a:p>
              <a:pPr lvl="0" eaLnBrk="1" hangingPunct="1"/>
              <a:r>
                <a:rPr lang="zh-CN" altLang="en-US" sz="5400" dirty="0">
                  <a:solidFill>
                    <a:srgbClr val="FFFFFF"/>
                  </a:solidFill>
                  <a:latin typeface="叶根友毛笔行书简体" pitchFamily="2" charset="-122"/>
                  <a:ea typeface="叶根友毛笔行书简体" pitchFamily="2" charset="-122"/>
                </a:rPr>
                <a:t>分</a:t>
              </a:r>
            </a:p>
          </p:txBody>
        </p:sp>
      </p:grpSp>
      <p:grpSp>
        <p:nvGrpSpPr>
          <p:cNvPr id="6150" name="组合 26"/>
          <p:cNvGrpSpPr/>
          <p:nvPr/>
        </p:nvGrpSpPr>
        <p:grpSpPr>
          <a:xfrm>
            <a:off x="3209925" y="3074988"/>
            <a:ext cx="1246188" cy="692150"/>
            <a:chOff x="7318376" y="5680075"/>
            <a:chExt cx="1246188" cy="692151"/>
          </a:xfrm>
        </p:grpSpPr>
        <p:sp>
          <p:nvSpPr>
            <p:cNvPr id="6151" name="Freeform 2262"/>
            <p:cNvSpPr/>
            <p:nvPr/>
          </p:nvSpPr>
          <p:spPr>
            <a:xfrm>
              <a:off x="7464426" y="5929313"/>
              <a:ext cx="15875" cy="30163"/>
            </a:xfrm>
            <a:custGeom>
              <a:avLst/>
              <a:gdLst/>
              <a:ahLst/>
              <a:cxnLst>
                <a:cxn ang="0">
                  <a:pos x="9426" y="1040"/>
                </a:cxn>
                <a:cxn ang="0">
                  <a:pos x="9426" y="1040"/>
                </a:cxn>
                <a:cxn ang="0">
                  <a:pos x="5457" y="7801"/>
                </a:cxn>
                <a:cxn ang="0">
                  <a:pos x="2977" y="13001"/>
                </a:cxn>
                <a:cxn ang="0">
                  <a:pos x="992" y="19762"/>
                </a:cxn>
                <a:cxn ang="0">
                  <a:pos x="0" y="26523"/>
                </a:cxn>
                <a:cxn ang="0">
                  <a:pos x="0" y="26523"/>
                </a:cxn>
                <a:cxn ang="0">
                  <a:pos x="0" y="28083"/>
                </a:cxn>
                <a:cxn ang="0">
                  <a:pos x="992" y="28603"/>
                </a:cxn>
                <a:cxn ang="0">
                  <a:pos x="1984" y="29643"/>
                </a:cxn>
                <a:cxn ang="0">
                  <a:pos x="2977" y="30163"/>
                </a:cxn>
                <a:cxn ang="0">
                  <a:pos x="3969" y="29643"/>
                </a:cxn>
                <a:cxn ang="0">
                  <a:pos x="5457" y="28603"/>
                </a:cxn>
                <a:cxn ang="0">
                  <a:pos x="6449" y="28083"/>
                </a:cxn>
                <a:cxn ang="0">
                  <a:pos x="6945" y="26523"/>
                </a:cxn>
                <a:cxn ang="0">
                  <a:pos x="6945" y="26523"/>
                </a:cxn>
                <a:cxn ang="0">
                  <a:pos x="7441" y="20802"/>
                </a:cxn>
                <a:cxn ang="0">
                  <a:pos x="9426" y="15602"/>
                </a:cxn>
                <a:cxn ang="0">
                  <a:pos x="12402" y="9881"/>
                </a:cxn>
                <a:cxn ang="0">
                  <a:pos x="14883" y="4680"/>
                </a:cxn>
                <a:cxn ang="0">
                  <a:pos x="14883" y="4680"/>
                </a:cxn>
                <a:cxn ang="0">
                  <a:pos x="15875" y="3120"/>
                </a:cxn>
                <a:cxn ang="0">
                  <a:pos x="15875" y="2600"/>
                </a:cxn>
                <a:cxn ang="0">
                  <a:pos x="14883" y="1040"/>
                </a:cxn>
                <a:cxn ang="0">
                  <a:pos x="13395" y="520"/>
                </a:cxn>
                <a:cxn ang="0">
                  <a:pos x="12898" y="0"/>
                </a:cxn>
                <a:cxn ang="0">
                  <a:pos x="11410" y="0"/>
                </a:cxn>
                <a:cxn ang="0">
                  <a:pos x="10418" y="520"/>
                </a:cxn>
                <a:cxn ang="0">
                  <a:pos x="9426" y="1040"/>
                </a:cxn>
                <a:cxn ang="0">
                  <a:pos x="9426" y="1040"/>
                </a:cxn>
              </a:cxnLst>
              <a:rect l="0" t="0" r="0" b="0"/>
              <a:pathLst>
                <a:path w="32" h="58">
                  <a:moveTo>
                    <a:pt x="19" y="2"/>
                  </a:moveTo>
                  <a:lnTo>
                    <a:pt x="19" y="2"/>
                  </a:lnTo>
                  <a:lnTo>
                    <a:pt x="11" y="15"/>
                  </a:lnTo>
                  <a:lnTo>
                    <a:pt x="6" y="25"/>
                  </a:lnTo>
                  <a:lnTo>
                    <a:pt x="2" y="38"/>
                  </a:lnTo>
                  <a:lnTo>
                    <a:pt x="0" y="51"/>
                  </a:lnTo>
                  <a:lnTo>
                    <a:pt x="0" y="51"/>
                  </a:lnTo>
                  <a:lnTo>
                    <a:pt x="0" y="54"/>
                  </a:lnTo>
                  <a:lnTo>
                    <a:pt x="2" y="55"/>
                  </a:lnTo>
                  <a:lnTo>
                    <a:pt x="4" y="57"/>
                  </a:lnTo>
                  <a:lnTo>
                    <a:pt x="6" y="58"/>
                  </a:lnTo>
                  <a:lnTo>
                    <a:pt x="8" y="57"/>
                  </a:lnTo>
                  <a:lnTo>
                    <a:pt x="11" y="55"/>
                  </a:lnTo>
                  <a:lnTo>
                    <a:pt x="13" y="54"/>
                  </a:lnTo>
                  <a:lnTo>
                    <a:pt x="14" y="51"/>
                  </a:lnTo>
                  <a:lnTo>
                    <a:pt x="14" y="51"/>
                  </a:lnTo>
                  <a:lnTo>
                    <a:pt x="15" y="40"/>
                  </a:lnTo>
                  <a:lnTo>
                    <a:pt x="19" y="30"/>
                  </a:lnTo>
                  <a:lnTo>
                    <a:pt x="25" y="19"/>
                  </a:lnTo>
                  <a:lnTo>
                    <a:pt x="30" y="9"/>
                  </a:lnTo>
                  <a:lnTo>
                    <a:pt x="30" y="9"/>
                  </a:lnTo>
                  <a:lnTo>
                    <a:pt x="32" y="6"/>
                  </a:lnTo>
                  <a:lnTo>
                    <a:pt x="32" y="5"/>
                  </a:lnTo>
                  <a:lnTo>
                    <a:pt x="30" y="2"/>
                  </a:lnTo>
                  <a:lnTo>
                    <a:pt x="27" y="1"/>
                  </a:lnTo>
                  <a:lnTo>
                    <a:pt x="26" y="0"/>
                  </a:lnTo>
                  <a:lnTo>
                    <a:pt x="23" y="0"/>
                  </a:lnTo>
                  <a:lnTo>
                    <a:pt x="21" y="1"/>
                  </a:lnTo>
                  <a:lnTo>
                    <a:pt x="19" y="2"/>
                  </a:lnTo>
                  <a:lnTo>
                    <a:pt x="19"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2" name="Freeform 2263"/>
            <p:cNvSpPr/>
            <p:nvPr/>
          </p:nvSpPr>
          <p:spPr>
            <a:xfrm>
              <a:off x="7493001" y="5938838"/>
              <a:ext cx="33338" cy="38100"/>
            </a:xfrm>
            <a:custGeom>
              <a:avLst/>
              <a:gdLst/>
              <a:ahLst/>
              <a:cxnLst>
                <a:cxn ang="0">
                  <a:pos x="26885" y="1588"/>
                </a:cxn>
                <a:cxn ang="0">
                  <a:pos x="26885" y="1588"/>
                </a:cxn>
                <a:cxn ang="0">
                  <a:pos x="19358" y="8996"/>
                </a:cxn>
                <a:cxn ang="0">
                  <a:pos x="12905" y="16933"/>
                </a:cxn>
                <a:cxn ang="0">
                  <a:pos x="538" y="32279"/>
                </a:cxn>
                <a:cxn ang="0">
                  <a:pos x="538" y="32279"/>
                </a:cxn>
                <a:cxn ang="0">
                  <a:pos x="0" y="33338"/>
                </a:cxn>
                <a:cxn ang="0">
                  <a:pos x="0" y="34396"/>
                </a:cxn>
                <a:cxn ang="0">
                  <a:pos x="0" y="35983"/>
                </a:cxn>
                <a:cxn ang="0">
                  <a:pos x="538" y="37571"/>
                </a:cxn>
                <a:cxn ang="0">
                  <a:pos x="2151" y="38100"/>
                </a:cxn>
                <a:cxn ang="0">
                  <a:pos x="2689" y="38100"/>
                </a:cxn>
                <a:cxn ang="0">
                  <a:pos x="4302" y="38100"/>
                </a:cxn>
                <a:cxn ang="0">
                  <a:pos x="5377" y="37571"/>
                </a:cxn>
                <a:cxn ang="0">
                  <a:pos x="5377" y="37571"/>
                </a:cxn>
                <a:cxn ang="0">
                  <a:pos x="18282" y="21696"/>
                </a:cxn>
                <a:cxn ang="0">
                  <a:pos x="24735" y="13758"/>
                </a:cxn>
                <a:cxn ang="0">
                  <a:pos x="31725" y="6879"/>
                </a:cxn>
                <a:cxn ang="0">
                  <a:pos x="31725" y="6879"/>
                </a:cxn>
                <a:cxn ang="0">
                  <a:pos x="32800" y="5292"/>
                </a:cxn>
                <a:cxn ang="0">
                  <a:pos x="33338" y="3704"/>
                </a:cxn>
                <a:cxn ang="0">
                  <a:pos x="32800" y="2117"/>
                </a:cxn>
                <a:cxn ang="0">
                  <a:pos x="31725" y="1588"/>
                </a:cxn>
                <a:cxn ang="0">
                  <a:pos x="30649" y="1058"/>
                </a:cxn>
                <a:cxn ang="0">
                  <a:pos x="29574" y="0"/>
                </a:cxn>
                <a:cxn ang="0">
                  <a:pos x="28499" y="0"/>
                </a:cxn>
                <a:cxn ang="0">
                  <a:pos x="26885" y="1588"/>
                </a:cxn>
                <a:cxn ang="0">
                  <a:pos x="26885" y="1588"/>
                </a:cxn>
              </a:cxnLst>
              <a:rect l="0" t="0" r="0" b="0"/>
              <a:pathLst>
                <a:path w="62" h="72">
                  <a:moveTo>
                    <a:pt x="50" y="3"/>
                  </a:moveTo>
                  <a:lnTo>
                    <a:pt x="50" y="3"/>
                  </a:lnTo>
                  <a:lnTo>
                    <a:pt x="36" y="17"/>
                  </a:lnTo>
                  <a:lnTo>
                    <a:pt x="24" y="32"/>
                  </a:lnTo>
                  <a:lnTo>
                    <a:pt x="1" y="61"/>
                  </a:lnTo>
                  <a:lnTo>
                    <a:pt x="1" y="61"/>
                  </a:lnTo>
                  <a:lnTo>
                    <a:pt x="0" y="63"/>
                  </a:lnTo>
                  <a:lnTo>
                    <a:pt x="0" y="65"/>
                  </a:lnTo>
                  <a:lnTo>
                    <a:pt x="0" y="68"/>
                  </a:lnTo>
                  <a:lnTo>
                    <a:pt x="1" y="71"/>
                  </a:lnTo>
                  <a:lnTo>
                    <a:pt x="4" y="72"/>
                  </a:lnTo>
                  <a:lnTo>
                    <a:pt x="5" y="72"/>
                  </a:lnTo>
                  <a:lnTo>
                    <a:pt x="8" y="72"/>
                  </a:lnTo>
                  <a:lnTo>
                    <a:pt x="10" y="71"/>
                  </a:lnTo>
                  <a:lnTo>
                    <a:pt x="10" y="71"/>
                  </a:lnTo>
                  <a:lnTo>
                    <a:pt x="34" y="41"/>
                  </a:lnTo>
                  <a:lnTo>
                    <a:pt x="46" y="26"/>
                  </a:lnTo>
                  <a:lnTo>
                    <a:pt x="59" y="13"/>
                  </a:lnTo>
                  <a:lnTo>
                    <a:pt x="59" y="13"/>
                  </a:lnTo>
                  <a:lnTo>
                    <a:pt x="61" y="10"/>
                  </a:lnTo>
                  <a:lnTo>
                    <a:pt x="62" y="7"/>
                  </a:lnTo>
                  <a:lnTo>
                    <a:pt x="61" y="4"/>
                  </a:lnTo>
                  <a:lnTo>
                    <a:pt x="59" y="3"/>
                  </a:lnTo>
                  <a:lnTo>
                    <a:pt x="57" y="2"/>
                  </a:lnTo>
                  <a:lnTo>
                    <a:pt x="55" y="0"/>
                  </a:lnTo>
                  <a:lnTo>
                    <a:pt x="53" y="0"/>
                  </a:lnTo>
                  <a:lnTo>
                    <a:pt x="50" y="3"/>
                  </a:lnTo>
                  <a:lnTo>
                    <a:pt x="5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3" name="Freeform 2264"/>
            <p:cNvSpPr/>
            <p:nvPr/>
          </p:nvSpPr>
          <p:spPr>
            <a:xfrm>
              <a:off x="7523164" y="5948363"/>
              <a:ext cx="39688" cy="53975"/>
            </a:xfrm>
            <a:custGeom>
              <a:avLst/>
              <a:gdLst/>
              <a:ahLst/>
              <a:cxnLst>
                <a:cxn ang="0">
                  <a:pos x="32899" y="2096"/>
                </a:cxn>
                <a:cxn ang="0">
                  <a:pos x="32899" y="2096"/>
                </a:cxn>
                <a:cxn ang="0">
                  <a:pos x="29766" y="7860"/>
                </a:cxn>
                <a:cxn ang="0">
                  <a:pos x="24544" y="14149"/>
                </a:cxn>
                <a:cxn ang="0">
                  <a:pos x="15144" y="24629"/>
                </a:cxn>
                <a:cxn ang="0">
                  <a:pos x="10444" y="30394"/>
                </a:cxn>
                <a:cxn ang="0">
                  <a:pos x="6267" y="36158"/>
                </a:cxn>
                <a:cxn ang="0">
                  <a:pos x="2611" y="42446"/>
                </a:cxn>
                <a:cxn ang="0">
                  <a:pos x="0" y="49783"/>
                </a:cxn>
                <a:cxn ang="0">
                  <a:pos x="0" y="49783"/>
                </a:cxn>
                <a:cxn ang="0">
                  <a:pos x="0" y="51355"/>
                </a:cxn>
                <a:cxn ang="0">
                  <a:pos x="522" y="52403"/>
                </a:cxn>
                <a:cxn ang="0">
                  <a:pos x="1044" y="53451"/>
                </a:cxn>
                <a:cxn ang="0">
                  <a:pos x="2611" y="53975"/>
                </a:cxn>
                <a:cxn ang="0">
                  <a:pos x="4178" y="53975"/>
                </a:cxn>
                <a:cxn ang="0">
                  <a:pos x="5222" y="53975"/>
                </a:cxn>
                <a:cxn ang="0">
                  <a:pos x="6267" y="53451"/>
                </a:cxn>
                <a:cxn ang="0">
                  <a:pos x="6789" y="51879"/>
                </a:cxn>
                <a:cxn ang="0">
                  <a:pos x="6789" y="51879"/>
                </a:cxn>
                <a:cxn ang="0">
                  <a:pos x="8878" y="44542"/>
                </a:cxn>
                <a:cxn ang="0">
                  <a:pos x="12533" y="39302"/>
                </a:cxn>
                <a:cxn ang="0">
                  <a:pos x="16711" y="33538"/>
                </a:cxn>
                <a:cxn ang="0">
                  <a:pos x="21933" y="27774"/>
                </a:cxn>
                <a:cxn ang="0">
                  <a:pos x="30810" y="17293"/>
                </a:cxn>
                <a:cxn ang="0">
                  <a:pos x="34988" y="11529"/>
                </a:cxn>
                <a:cxn ang="0">
                  <a:pos x="39688" y="5764"/>
                </a:cxn>
                <a:cxn ang="0">
                  <a:pos x="39688" y="5764"/>
                </a:cxn>
                <a:cxn ang="0">
                  <a:pos x="39688" y="4192"/>
                </a:cxn>
                <a:cxn ang="0">
                  <a:pos x="39688" y="2620"/>
                </a:cxn>
                <a:cxn ang="0">
                  <a:pos x="38644" y="1572"/>
                </a:cxn>
                <a:cxn ang="0">
                  <a:pos x="38121" y="524"/>
                </a:cxn>
                <a:cxn ang="0">
                  <a:pos x="36555" y="0"/>
                </a:cxn>
                <a:cxn ang="0">
                  <a:pos x="34988" y="0"/>
                </a:cxn>
                <a:cxn ang="0">
                  <a:pos x="34466" y="524"/>
                </a:cxn>
                <a:cxn ang="0">
                  <a:pos x="32899" y="2096"/>
                </a:cxn>
                <a:cxn ang="0">
                  <a:pos x="32899" y="2096"/>
                </a:cxn>
              </a:cxnLst>
              <a:rect l="0" t="0" r="0" b="0"/>
              <a:pathLst>
                <a:path w="76" h="103">
                  <a:moveTo>
                    <a:pt x="63" y="4"/>
                  </a:moveTo>
                  <a:lnTo>
                    <a:pt x="63" y="4"/>
                  </a:lnTo>
                  <a:lnTo>
                    <a:pt x="57" y="15"/>
                  </a:lnTo>
                  <a:lnTo>
                    <a:pt x="47" y="27"/>
                  </a:lnTo>
                  <a:lnTo>
                    <a:pt x="29" y="47"/>
                  </a:lnTo>
                  <a:lnTo>
                    <a:pt x="20" y="58"/>
                  </a:lnTo>
                  <a:lnTo>
                    <a:pt x="12" y="69"/>
                  </a:lnTo>
                  <a:lnTo>
                    <a:pt x="5" y="81"/>
                  </a:lnTo>
                  <a:lnTo>
                    <a:pt x="0" y="95"/>
                  </a:lnTo>
                  <a:lnTo>
                    <a:pt x="0" y="95"/>
                  </a:lnTo>
                  <a:lnTo>
                    <a:pt x="0" y="98"/>
                  </a:lnTo>
                  <a:lnTo>
                    <a:pt x="1" y="100"/>
                  </a:lnTo>
                  <a:lnTo>
                    <a:pt x="2" y="102"/>
                  </a:lnTo>
                  <a:lnTo>
                    <a:pt x="5" y="103"/>
                  </a:lnTo>
                  <a:lnTo>
                    <a:pt x="8" y="103"/>
                  </a:lnTo>
                  <a:lnTo>
                    <a:pt x="10" y="103"/>
                  </a:lnTo>
                  <a:lnTo>
                    <a:pt x="12" y="102"/>
                  </a:lnTo>
                  <a:lnTo>
                    <a:pt x="13" y="99"/>
                  </a:lnTo>
                  <a:lnTo>
                    <a:pt x="13" y="99"/>
                  </a:lnTo>
                  <a:lnTo>
                    <a:pt x="17" y="85"/>
                  </a:lnTo>
                  <a:lnTo>
                    <a:pt x="24" y="75"/>
                  </a:lnTo>
                  <a:lnTo>
                    <a:pt x="32" y="64"/>
                  </a:lnTo>
                  <a:lnTo>
                    <a:pt x="42" y="53"/>
                  </a:lnTo>
                  <a:lnTo>
                    <a:pt x="59" y="33"/>
                  </a:lnTo>
                  <a:lnTo>
                    <a:pt x="67" y="22"/>
                  </a:lnTo>
                  <a:lnTo>
                    <a:pt x="76" y="11"/>
                  </a:lnTo>
                  <a:lnTo>
                    <a:pt x="76" y="11"/>
                  </a:lnTo>
                  <a:lnTo>
                    <a:pt x="76" y="8"/>
                  </a:lnTo>
                  <a:lnTo>
                    <a:pt x="76" y="5"/>
                  </a:lnTo>
                  <a:lnTo>
                    <a:pt x="74" y="3"/>
                  </a:lnTo>
                  <a:lnTo>
                    <a:pt x="73" y="1"/>
                  </a:lnTo>
                  <a:lnTo>
                    <a:pt x="70" y="0"/>
                  </a:lnTo>
                  <a:lnTo>
                    <a:pt x="67" y="0"/>
                  </a:lnTo>
                  <a:lnTo>
                    <a:pt x="66" y="1"/>
                  </a:lnTo>
                  <a:lnTo>
                    <a:pt x="63" y="4"/>
                  </a:lnTo>
                  <a:lnTo>
                    <a:pt x="6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4" name="Freeform 2265"/>
            <p:cNvSpPr/>
            <p:nvPr/>
          </p:nvSpPr>
          <p:spPr>
            <a:xfrm>
              <a:off x="7542214" y="5969000"/>
              <a:ext cx="52388" cy="63500"/>
            </a:xfrm>
            <a:custGeom>
              <a:avLst/>
              <a:gdLst/>
              <a:ahLst/>
              <a:cxnLst>
                <a:cxn ang="0">
                  <a:pos x="46508" y="1058"/>
                </a:cxn>
                <a:cxn ang="0">
                  <a:pos x="46508" y="1058"/>
                </a:cxn>
                <a:cxn ang="0">
                  <a:pos x="33678" y="14287"/>
                </a:cxn>
                <a:cxn ang="0">
                  <a:pos x="21383" y="28575"/>
                </a:cxn>
                <a:cxn ang="0">
                  <a:pos x="10157" y="42863"/>
                </a:cxn>
                <a:cxn ang="0">
                  <a:pos x="0" y="58737"/>
                </a:cxn>
                <a:cxn ang="0">
                  <a:pos x="0" y="58737"/>
                </a:cxn>
                <a:cxn ang="0">
                  <a:pos x="0" y="60325"/>
                </a:cxn>
                <a:cxn ang="0">
                  <a:pos x="0" y="61383"/>
                </a:cxn>
                <a:cxn ang="0">
                  <a:pos x="1069" y="62442"/>
                </a:cxn>
                <a:cxn ang="0">
                  <a:pos x="1604" y="63500"/>
                </a:cxn>
                <a:cxn ang="0">
                  <a:pos x="3207" y="63500"/>
                </a:cxn>
                <a:cxn ang="0">
                  <a:pos x="4277" y="63500"/>
                </a:cxn>
                <a:cxn ang="0">
                  <a:pos x="5880" y="62971"/>
                </a:cxn>
                <a:cxn ang="0">
                  <a:pos x="6415" y="62442"/>
                </a:cxn>
                <a:cxn ang="0">
                  <a:pos x="6415" y="62442"/>
                </a:cxn>
                <a:cxn ang="0">
                  <a:pos x="16037" y="47096"/>
                </a:cxn>
                <a:cxn ang="0">
                  <a:pos x="26729" y="32808"/>
                </a:cxn>
                <a:cxn ang="0">
                  <a:pos x="39024" y="19050"/>
                </a:cxn>
                <a:cxn ang="0">
                  <a:pos x="51853" y="6350"/>
                </a:cxn>
                <a:cxn ang="0">
                  <a:pos x="51853" y="6350"/>
                </a:cxn>
                <a:cxn ang="0">
                  <a:pos x="52388" y="4763"/>
                </a:cxn>
                <a:cxn ang="0">
                  <a:pos x="52388" y="3175"/>
                </a:cxn>
                <a:cxn ang="0">
                  <a:pos x="52388" y="2117"/>
                </a:cxn>
                <a:cxn ang="0">
                  <a:pos x="51853" y="1058"/>
                </a:cxn>
                <a:cxn ang="0">
                  <a:pos x="50250" y="529"/>
                </a:cxn>
                <a:cxn ang="0">
                  <a:pos x="49181" y="0"/>
                </a:cxn>
                <a:cxn ang="0">
                  <a:pos x="48111" y="0"/>
                </a:cxn>
                <a:cxn ang="0">
                  <a:pos x="46508" y="1058"/>
                </a:cxn>
                <a:cxn ang="0">
                  <a:pos x="46508" y="1058"/>
                </a:cxn>
              </a:cxnLst>
              <a:rect l="0" t="0" r="0" b="0"/>
              <a:pathLst>
                <a:path w="98" h="120">
                  <a:moveTo>
                    <a:pt x="87" y="2"/>
                  </a:moveTo>
                  <a:lnTo>
                    <a:pt x="87" y="2"/>
                  </a:lnTo>
                  <a:lnTo>
                    <a:pt x="63" y="27"/>
                  </a:lnTo>
                  <a:lnTo>
                    <a:pt x="40" y="54"/>
                  </a:lnTo>
                  <a:lnTo>
                    <a:pt x="19" y="81"/>
                  </a:lnTo>
                  <a:lnTo>
                    <a:pt x="0" y="111"/>
                  </a:lnTo>
                  <a:lnTo>
                    <a:pt x="0" y="111"/>
                  </a:lnTo>
                  <a:lnTo>
                    <a:pt x="0" y="114"/>
                  </a:lnTo>
                  <a:lnTo>
                    <a:pt x="0" y="116"/>
                  </a:lnTo>
                  <a:lnTo>
                    <a:pt x="2" y="118"/>
                  </a:lnTo>
                  <a:lnTo>
                    <a:pt x="3" y="120"/>
                  </a:lnTo>
                  <a:lnTo>
                    <a:pt x="6" y="120"/>
                  </a:lnTo>
                  <a:lnTo>
                    <a:pt x="8" y="120"/>
                  </a:lnTo>
                  <a:lnTo>
                    <a:pt x="11" y="119"/>
                  </a:lnTo>
                  <a:lnTo>
                    <a:pt x="12" y="118"/>
                  </a:lnTo>
                  <a:lnTo>
                    <a:pt x="12" y="118"/>
                  </a:lnTo>
                  <a:lnTo>
                    <a:pt x="30" y="89"/>
                  </a:lnTo>
                  <a:lnTo>
                    <a:pt x="50" y="62"/>
                  </a:lnTo>
                  <a:lnTo>
                    <a:pt x="73" y="36"/>
                  </a:lnTo>
                  <a:lnTo>
                    <a:pt x="97" y="12"/>
                  </a:lnTo>
                  <a:lnTo>
                    <a:pt x="97" y="12"/>
                  </a:lnTo>
                  <a:lnTo>
                    <a:pt x="98" y="9"/>
                  </a:lnTo>
                  <a:lnTo>
                    <a:pt x="98" y="6"/>
                  </a:lnTo>
                  <a:lnTo>
                    <a:pt x="98" y="4"/>
                  </a:lnTo>
                  <a:lnTo>
                    <a:pt x="97" y="2"/>
                  </a:lnTo>
                  <a:lnTo>
                    <a:pt x="94" y="1"/>
                  </a:lnTo>
                  <a:lnTo>
                    <a:pt x="92" y="0"/>
                  </a:lnTo>
                  <a:lnTo>
                    <a:pt x="90" y="0"/>
                  </a:lnTo>
                  <a:lnTo>
                    <a:pt x="87" y="2"/>
                  </a:lnTo>
                  <a:lnTo>
                    <a:pt x="87"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5" name="Freeform 2266"/>
            <p:cNvSpPr/>
            <p:nvPr/>
          </p:nvSpPr>
          <p:spPr>
            <a:xfrm>
              <a:off x="7566026" y="5997575"/>
              <a:ext cx="38100" cy="73025"/>
            </a:xfrm>
            <a:custGeom>
              <a:avLst/>
              <a:gdLst/>
              <a:ahLst/>
              <a:cxnLst>
                <a:cxn ang="0">
                  <a:pos x="30692" y="1588"/>
                </a:cxn>
                <a:cxn ang="0">
                  <a:pos x="30692" y="1588"/>
                </a:cxn>
                <a:cxn ang="0">
                  <a:pos x="22225" y="16933"/>
                </a:cxn>
                <a:cxn ang="0">
                  <a:pos x="12700" y="34396"/>
                </a:cxn>
                <a:cxn ang="0">
                  <a:pos x="9525" y="42333"/>
                </a:cxn>
                <a:cxn ang="0">
                  <a:pos x="5821" y="50800"/>
                </a:cxn>
                <a:cxn ang="0">
                  <a:pos x="2117" y="60325"/>
                </a:cxn>
                <a:cxn ang="0">
                  <a:pos x="0" y="68792"/>
                </a:cxn>
                <a:cxn ang="0">
                  <a:pos x="0" y="68792"/>
                </a:cxn>
                <a:cxn ang="0">
                  <a:pos x="0" y="70379"/>
                </a:cxn>
                <a:cxn ang="0">
                  <a:pos x="529" y="71967"/>
                </a:cxn>
                <a:cxn ang="0">
                  <a:pos x="1588" y="72496"/>
                </a:cxn>
                <a:cxn ang="0">
                  <a:pos x="2646" y="73025"/>
                </a:cxn>
                <a:cxn ang="0">
                  <a:pos x="3704" y="73025"/>
                </a:cxn>
                <a:cxn ang="0">
                  <a:pos x="4763" y="73025"/>
                </a:cxn>
                <a:cxn ang="0">
                  <a:pos x="6350" y="71967"/>
                </a:cxn>
                <a:cxn ang="0">
                  <a:pos x="6350" y="70908"/>
                </a:cxn>
                <a:cxn ang="0">
                  <a:pos x="6350" y="70908"/>
                </a:cxn>
                <a:cxn ang="0">
                  <a:pos x="9525" y="62442"/>
                </a:cxn>
                <a:cxn ang="0">
                  <a:pos x="12171" y="53975"/>
                </a:cxn>
                <a:cxn ang="0">
                  <a:pos x="15875" y="44979"/>
                </a:cxn>
                <a:cxn ang="0">
                  <a:pos x="19579" y="36513"/>
                </a:cxn>
                <a:cxn ang="0">
                  <a:pos x="28046" y="20638"/>
                </a:cxn>
                <a:cxn ang="0">
                  <a:pos x="37571" y="4763"/>
                </a:cxn>
                <a:cxn ang="0">
                  <a:pos x="37571" y="4763"/>
                </a:cxn>
                <a:cxn ang="0">
                  <a:pos x="38100" y="3704"/>
                </a:cxn>
                <a:cxn ang="0">
                  <a:pos x="37571" y="2117"/>
                </a:cxn>
                <a:cxn ang="0">
                  <a:pos x="36513" y="1588"/>
                </a:cxn>
                <a:cxn ang="0">
                  <a:pos x="35983" y="529"/>
                </a:cxn>
                <a:cxn ang="0">
                  <a:pos x="34396" y="0"/>
                </a:cxn>
                <a:cxn ang="0">
                  <a:pos x="33867" y="0"/>
                </a:cxn>
                <a:cxn ang="0">
                  <a:pos x="32279" y="529"/>
                </a:cxn>
                <a:cxn ang="0">
                  <a:pos x="30692" y="1588"/>
                </a:cxn>
                <a:cxn ang="0">
                  <a:pos x="30692" y="1588"/>
                </a:cxn>
              </a:cxnLst>
              <a:rect l="0" t="0" r="0" b="0"/>
              <a:pathLst>
                <a:path w="72" h="138">
                  <a:moveTo>
                    <a:pt x="58" y="3"/>
                  </a:moveTo>
                  <a:lnTo>
                    <a:pt x="58" y="3"/>
                  </a:lnTo>
                  <a:lnTo>
                    <a:pt x="42" y="32"/>
                  </a:lnTo>
                  <a:lnTo>
                    <a:pt x="24" y="65"/>
                  </a:lnTo>
                  <a:lnTo>
                    <a:pt x="18" y="80"/>
                  </a:lnTo>
                  <a:lnTo>
                    <a:pt x="11" y="96"/>
                  </a:lnTo>
                  <a:lnTo>
                    <a:pt x="4" y="114"/>
                  </a:lnTo>
                  <a:lnTo>
                    <a:pt x="0" y="130"/>
                  </a:lnTo>
                  <a:lnTo>
                    <a:pt x="0" y="130"/>
                  </a:lnTo>
                  <a:lnTo>
                    <a:pt x="0" y="133"/>
                  </a:lnTo>
                  <a:lnTo>
                    <a:pt x="1" y="136"/>
                  </a:lnTo>
                  <a:lnTo>
                    <a:pt x="3" y="137"/>
                  </a:lnTo>
                  <a:lnTo>
                    <a:pt x="5" y="138"/>
                  </a:lnTo>
                  <a:lnTo>
                    <a:pt x="7" y="138"/>
                  </a:lnTo>
                  <a:lnTo>
                    <a:pt x="9" y="138"/>
                  </a:lnTo>
                  <a:lnTo>
                    <a:pt x="12" y="136"/>
                  </a:lnTo>
                  <a:lnTo>
                    <a:pt x="12" y="134"/>
                  </a:lnTo>
                  <a:lnTo>
                    <a:pt x="12" y="134"/>
                  </a:lnTo>
                  <a:lnTo>
                    <a:pt x="18" y="118"/>
                  </a:lnTo>
                  <a:lnTo>
                    <a:pt x="23" y="102"/>
                  </a:lnTo>
                  <a:lnTo>
                    <a:pt x="30" y="85"/>
                  </a:lnTo>
                  <a:lnTo>
                    <a:pt x="37" y="69"/>
                  </a:lnTo>
                  <a:lnTo>
                    <a:pt x="53" y="39"/>
                  </a:lnTo>
                  <a:lnTo>
                    <a:pt x="71" y="9"/>
                  </a:lnTo>
                  <a:lnTo>
                    <a:pt x="71" y="9"/>
                  </a:lnTo>
                  <a:lnTo>
                    <a:pt x="72" y="7"/>
                  </a:lnTo>
                  <a:lnTo>
                    <a:pt x="71" y="4"/>
                  </a:lnTo>
                  <a:lnTo>
                    <a:pt x="69" y="3"/>
                  </a:lnTo>
                  <a:lnTo>
                    <a:pt x="68" y="1"/>
                  </a:lnTo>
                  <a:lnTo>
                    <a:pt x="65" y="0"/>
                  </a:lnTo>
                  <a:lnTo>
                    <a:pt x="64" y="0"/>
                  </a:lnTo>
                  <a:lnTo>
                    <a:pt x="61" y="1"/>
                  </a:lnTo>
                  <a:lnTo>
                    <a:pt x="58" y="3"/>
                  </a:lnTo>
                  <a:lnTo>
                    <a:pt x="5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6" name="Freeform 2267"/>
            <p:cNvSpPr/>
            <p:nvPr/>
          </p:nvSpPr>
          <p:spPr>
            <a:xfrm>
              <a:off x="7573964" y="6048375"/>
              <a:ext cx="30163" cy="55563"/>
            </a:xfrm>
            <a:custGeom>
              <a:avLst/>
              <a:gdLst/>
              <a:ahLst/>
              <a:cxnLst>
                <a:cxn ang="0">
                  <a:pos x="23284" y="2077"/>
                </a:cxn>
                <a:cxn ang="0">
                  <a:pos x="23284" y="2077"/>
                </a:cxn>
                <a:cxn ang="0">
                  <a:pos x="17463" y="14021"/>
                </a:cxn>
                <a:cxn ang="0">
                  <a:pos x="10584" y="25964"/>
                </a:cxn>
                <a:cxn ang="0">
                  <a:pos x="4763" y="38427"/>
                </a:cxn>
                <a:cxn ang="0">
                  <a:pos x="2117" y="44658"/>
                </a:cxn>
                <a:cxn ang="0">
                  <a:pos x="0" y="51409"/>
                </a:cxn>
                <a:cxn ang="0">
                  <a:pos x="0" y="51409"/>
                </a:cxn>
                <a:cxn ang="0">
                  <a:pos x="0" y="52447"/>
                </a:cxn>
                <a:cxn ang="0">
                  <a:pos x="0" y="54005"/>
                </a:cxn>
                <a:cxn ang="0">
                  <a:pos x="1058" y="54524"/>
                </a:cxn>
                <a:cxn ang="0">
                  <a:pos x="2117" y="55563"/>
                </a:cxn>
                <a:cxn ang="0">
                  <a:pos x="3175" y="55563"/>
                </a:cxn>
                <a:cxn ang="0">
                  <a:pos x="4763" y="55563"/>
                </a:cxn>
                <a:cxn ang="0">
                  <a:pos x="5292" y="54524"/>
                </a:cxn>
                <a:cxn ang="0">
                  <a:pos x="6350" y="53486"/>
                </a:cxn>
                <a:cxn ang="0">
                  <a:pos x="6350" y="53486"/>
                </a:cxn>
                <a:cxn ang="0">
                  <a:pos x="8467" y="46735"/>
                </a:cxn>
                <a:cxn ang="0">
                  <a:pos x="11113" y="40504"/>
                </a:cxn>
                <a:cxn ang="0">
                  <a:pos x="16934" y="28560"/>
                </a:cxn>
                <a:cxn ang="0">
                  <a:pos x="23284" y="17136"/>
                </a:cxn>
                <a:cxn ang="0">
                  <a:pos x="30163" y="5193"/>
                </a:cxn>
                <a:cxn ang="0">
                  <a:pos x="30163" y="5193"/>
                </a:cxn>
                <a:cxn ang="0">
                  <a:pos x="30163" y="3116"/>
                </a:cxn>
                <a:cxn ang="0">
                  <a:pos x="30163" y="2596"/>
                </a:cxn>
                <a:cxn ang="0">
                  <a:pos x="29105" y="1039"/>
                </a:cxn>
                <a:cxn ang="0">
                  <a:pos x="28575" y="519"/>
                </a:cxn>
                <a:cxn ang="0">
                  <a:pos x="26988" y="0"/>
                </a:cxn>
                <a:cxn ang="0">
                  <a:pos x="25400" y="0"/>
                </a:cxn>
                <a:cxn ang="0">
                  <a:pos x="24871" y="519"/>
                </a:cxn>
                <a:cxn ang="0">
                  <a:pos x="23284" y="2077"/>
                </a:cxn>
                <a:cxn ang="0">
                  <a:pos x="23284" y="2077"/>
                </a:cxn>
              </a:cxnLst>
              <a:rect l="0" t="0" r="0" b="0"/>
              <a:pathLst>
                <a:path w="57" h="107">
                  <a:moveTo>
                    <a:pt x="44" y="4"/>
                  </a:moveTo>
                  <a:lnTo>
                    <a:pt x="44" y="4"/>
                  </a:lnTo>
                  <a:lnTo>
                    <a:pt x="33" y="27"/>
                  </a:lnTo>
                  <a:lnTo>
                    <a:pt x="20" y="50"/>
                  </a:lnTo>
                  <a:lnTo>
                    <a:pt x="9" y="74"/>
                  </a:lnTo>
                  <a:lnTo>
                    <a:pt x="4" y="86"/>
                  </a:lnTo>
                  <a:lnTo>
                    <a:pt x="0" y="99"/>
                  </a:lnTo>
                  <a:lnTo>
                    <a:pt x="0" y="99"/>
                  </a:lnTo>
                  <a:lnTo>
                    <a:pt x="0" y="101"/>
                  </a:lnTo>
                  <a:lnTo>
                    <a:pt x="0" y="104"/>
                  </a:lnTo>
                  <a:lnTo>
                    <a:pt x="2" y="105"/>
                  </a:lnTo>
                  <a:lnTo>
                    <a:pt x="4" y="107"/>
                  </a:lnTo>
                  <a:lnTo>
                    <a:pt x="6" y="107"/>
                  </a:lnTo>
                  <a:lnTo>
                    <a:pt x="9" y="107"/>
                  </a:lnTo>
                  <a:lnTo>
                    <a:pt x="10" y="105"/>
                  </a:lnTo>
                  <a:lnTo>
                    <a:pt x="12" y="103"/>
                  </a:lnTo>
                  <a:lnTo>
                    <a:pt x="12" y="103"/>
                  </a:lnTo>
                  <a:lnTo>
                    <a:pt x="16" y="90"/>
                  </a:lnTo>
                  <a:lnTo>
                    <a:pt x="21" y="78"/>
                  </a:lnTo>
                  <a:lnTo>
                    <a:pt x="32" y="55"/>
                  </a:lnTo>
                  <a:lnTo>
                    <a:pt x="44" y="33"/>
                  </a:lnTo>
                  <a:lnTo>
                    <a:pt x="57" y="10"/>
                  </a:lnTo>
                  <a:lnTo>
                    <a:pt x="57" y="10"/>
                  </a:lnTo>
                  <a:lnTo>
                    <a:pt x="57" y="6"/>
                  </a:lnTo>
                  <a:lnTo>
                    <a:pt x="57" y="5"/>
                  </a:lnTo>
                  <a:lnTo>
                    <a:pt x="55" y="2"/>
                  </a:lnTo>
                  <a:lnTo>
                    <a:pt x="54" y="1"/>
                  </a:lnTo>
                  <a:lnTo>
                    <a:pt x="51" y="0"/>
                  </a:lnTo>
                  <a:lnTo>
                    <a:pt x="48" y="0"/>
                  </a:lnTo>
                  <a:lnTo>
                    <a:pt x="47" y="1"/>
                  </a:lnTo>
                  <a:lnTo>
                    <a:pt x="44" y="4"/>
                  </a:lnTo>
                  <a:lnTo>
                    <a:pt x="44"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7" name="Freeform 2268"/>
            <p:cNvSpPr/>
            <p:nvPr/>
          </p:nvSpPr>
          <p:spPr>
            <a:xfrm>
              <a:off x="7589839" y="6084888"/>
              <a:ext cx="19050" cy="28575"/>
            </a:xfrm>
            <a:custGeom>
              <a:avLst/>
              <a:gdLst/>
              <a:ahLst/>
              <a:cxnLst>
                <a:cxn ang="0">
                  <a:pos x="12519" y="2157"/>
                </a:cxn>
                <a:cxn ang="0">
                  <a:pos x="12519" y="2157"/>
                </a:cxn>
                <a:cxn ang="0">
                  <a:pos x="6531" y="12400"/>
                </a:cxn>
                <a:cxn ang="0">
                  <a:pos x="0" y="23723"/>
                </a:cxn>
                <a:cxn ang="0">
                  <a:pos x="0" y="23723"/>
                </a:cxn>
                <a:cxn ang="0">
                  <a:pos x="0" y="25340"/>
                </a:cxn>
                <a:cxn ang="0">
                  <a:pos x="0" y="26418"/>
                </a:cxn>
                <a:cxn ang="0">
                  <a:pos x="544" y="28036"/>
                </a:cxn>
                <a:cxn ang="0">
                  <a:pos x="1089" y="28575"/>
                </a:cxn>
                <a:cxn ang="0">
                  <a:pos x="2721" y="28575"/>
                </a:cxn>
                <a:cxn ang="0">
                  <a:pos x="4354" y="28575"/>
                </a:cxn>
                <a:cxn ang="0">
                  <a:pos x="5987" y="28575"/>
                </a:cxn>
                <a:cxn ang="0">
                  <a:pos x="6531" y="27497"/>
                </a:cxn>
                <a:cxn ang="0">
                  <a:pos x="6531" y="27497"/>
                </a:cxn>
                <a:cxn ang="0">
                  <a:pos x="12519" y="16175"/>
                </a:cxn>
                <a:cxn ang="0">
                  <a:pos x="19050" y="5931"/>
                </a:cxn>
                <a:cxn ang="0">
                  <a:pos x="19050" y="5931"/>
                </a:cxn>
                <a:cxn ang="0">
                  <a:pos x="19050" y="4852"/>
                </a:cxn>
                <a:cxn ang="0">
                  <a:pos x="19050" y="3235"/>
                </a:cxn>
                <a:cxn ang="0">
                  <a:pos x="18506" y="1617"/>
                </a:cxn>
                <a:cxn ang="0">
                  <a:pos x="17417" y="1078"/>
                </a:cxn>
                <a:cxn ang="0">
                  <a:pos x="16329" y="0"/>
                </a:cxn>
                <a:cxn ang="0">
                  <a:pos x="14696" y="0"/>
                </a:cxn>
                <a:cxn ang="0">
                  <a:pos x="14151" y="1078"/>
                </a:cxn>
                <a:cxn ang="0">
                  <a:pos x="12519" y="2157"/>
                </a:cxn>
                <a:cxn ang="0">
                  <a:pos x="12519" y="2157"/>
                </a:cxn>
              </a:cxnLst>
              <a:rect l="0" t="0" r="0" b="0"/>
              <a:pathLst>
                <a:path w="35" h="53">
                  <a:moveTo>
                    <a:pt x="23" y="4"/>
                  </a:moveTo>
                  <a:lnTo>
                    <a:pt x="23" y="4"/>
                  </a:lnTo>
                  <a:lnTo>
                    <a:pt x="12" y="23"/>
                  </a:lnTo>
                  <a:lnTo>
                    <a:pt x="0" y="44"/>
                  </a:lnTo>
                  <a:lnTo>
                    <a:pt x="0" y="44"/>
                  </a:lnTo>
                  <a:lnTo>
                    <a:pt x="0" y="47"/>
                  </a:lnTo>
                  <a:lnTo>
                    <a:pt x="0" y="49"/>
                  </a:lnTo>
                  <a:lnTo>
                    <a:pt x="1" y="52"/>
                  </a:lnTo>
                  <a:lnTo>
                    <a:pt x="2" y="53"/>
                  </a:lnTo>
                  <a:lnTo>
                    <a:pt x="5" y="53"/>
                  </a:lnTo>
                  <a:lnTo>
                    <a:pt x="8" y="53"/>
                  </a:lnTo>
                  <a:lnTo>
                    <a:pt x="11" y="53"/>
                  </a:lnTo>
                  <a:lnTo>
                    <a:pt x="12" y="51"/>
                  </a:lnTo>
                  <a:lnTo>
                    <a:pt x="12" y="51"/>
                  </a:lnTo>
                  <a:lnTo>
                    <a:pt x="23" y="30"/>
                  </a:lnTo>
                  <a:lnTo>
                    <a:pt x="35" y="11"/>
                  </a:lnTo>
                  <a:lnTo>
                    <a:pt x="35" y="11"/>
                  </a:lnTo>
                  <a:lnTo>
                    <a:pt x="35" y="9"/>
                  </a:lnTo>
                  <a:lnTo>
                    <a:pt x="35" y="6"/>
                  </a:lnTo>
                  <a:lnTo>
                    <a:pt x="34" y="3"/>
                  </a:lnTo>
                  <a:lnTo>
                    <a:pt x="32" y="2"/>
                  </a:lnTo>
                  <a:lnTo>
                    <a:pt x="30" y="0"/>
                  </a:lnTo>
                  <a:lnTo>
                    <a:pt x="27" y="0"/>
                  </a:lnTo>
                  <a:lnTo>
                    <a:pt x="26" y="2"/>
                  </a:lnTo>
                  <a:lnTo>
                    <a:pt x="23" y="4"/>
                  </a:lnTo>
                  <a:lnTo>
                    <a:pt x="2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8" name="Freeform 2269"/>
            <p:cNvSpPr/>
            <p:nvPr/>
          </p:nvSpPr>
          <p:spPr>
            <a:xfrm>
              <a:off x="7604126" y="6130925"/>
              <a:ext cx="6350" cy="6350"/>
            </a:xfrm>
            <a:custGeom>
              <a:avLst/>
              <a:gdLst/>
              <a:ahLst/>
              <a:cxnLst>
                <a:cxn ang="0">
                  <a:pos x="3704" y="0"/>
                </a:cxn>
                <a:cxn ang="0">
                  <a:pos x="3704" y="0"/>
                </a:cxn>
                <a:cxn ang="0">
                  <a:pos x="1588" y="0"/>
                </a:cxn>
                <a:cxn ang="0">
                  <a:pos x="529" y="488"/>
                </a:cxn>
                <a:cxn ang="0">
                  <a:pos x="0" y="1954"/>
                </a:cxn>
                <a:cxn ang="0">
                  <a:pos x="0" y="3419"/>
                </a:cxn>
                <a:cxn ang="0">
                  <a:pos x="0" y="4396"/>
                </a:cxn>
                <a:cxn ang="0">
                  <a:pos x="529" y="5373"/>
                </a:cxn>
                <a:cxn ang="0">
                  <a:pos x="1588" y="5862"/>
                </a:cxn>
                <a:cxn ang="0">
                  <a:pos x="3704" y="6350"/>
                </a:cxn>
                <a:cxn ang="0">
                  <a:pos x="3704" y="6350"/>
                </a:cxn>
                <a:cxn ang="0">
                  <a:pos x="4763" y="5862"/>
                </a:cxn>
                <a:cxn ang="0">
                  <a:pos x="5821" y="5373"/>
                </a:cxn>
                <a:cxn ang="0">
                  <a:pos x="6350" y="4396"/>
                </a:cxn>
                <a:cxn ang="0">
                  <a:pos x="6350" y="3419"/>
                </a:cxn>
                <a:cxn ang="0">
                  <a:pos x="6350" y="1954"/>
                </a:cxn>
                <a:cxn ang="0">
                  <a:pos x="5821" y="488"/>
                </a:cxn>
                <a:cxn ang="0">
                  <a:pos x="4763" y="0"/>
                </a:cxn>
                <a:cxn ang="0">
                  <a:pos x="3704" y="0"/>
                </a:cxn>
                <a:cxn ang="0">
                  <a:pos x="3704" y="0"/>
                </a:cxn>
              </a:cxnLst>
              <a:rect l="0" t="0" r="0" b="0"/>
              <a:pathLst>
                <a:path w="12" h="13">
                  <a:moveTo>
                    <a:pt x="7" y="0"/>
                  </a:moveTo>
                  <a:lnTo>
                    <a:pt x="7" y="0"/>
                  </a:lnTo>
                  <a:lnTo>
                    <a:pt x="3" y="0"/>
                  </a:lnTo>
                  <a:lnTo>
                    <a:pt x="1" y="1"/>
                  </a:lnTo>
                  <a:lnTo>
                    <a:pt x="0" y="4"/>
                  </a:lnTo>
                  <a:lnTo>
                    <a:pt x="0" y="7"/>
                  </a:lnTo>
                  <a:lnTo>
                    <a:pt x="0" y="9"/>
                  </a:lnTo>
                  <a:lnTo>
                    <a:pt x="1" y="11"/>
                  </a:lnTo>
                  <a:lnTo>
                    <a:pt x="3" y="12"/>
                  </a:lnTo>
                  <a:lnTo>
                    <a:pt x="7" y="13"/>
                  </a:lnTo>
                  <a:lnTo>
                    <a:pt x="7" y="13"/>
                  </a:lnTo>
                  <a:lnTo>
                    <a:pt x="9" y="12"/>
                  </a:lnTo>
                  <a:lnTo>
                    <a:pt x="11" y="11"/>
                  </a:lnTo>
                  <a:lnTo>
                    <a:pt x="12" y="9"/>
                  </a:lnTo>
                  <a:lnTo>
                    <a:pt x="12" y="7"/>
                  </a:lnTo>
                  <a:lnTo>
                    <a:pt x="12" y="4"/>
                  </a:lnTo>
                  <a:lnTo>
                    <a:pt x="11" y="1"/>
                  </a:lnTo>
                  <a:lnTo>
                    <a:pt x="9" y="0"/>
                  </a:lnTo>
                  <a:lnTo>
                    <a:pt x="7" y="0"/>
                  </a:lnTo>
                  <a:lnTo>
                    <a:pt x="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59" name="Freeform 2270"/>
            <p:cNvSpPr/>
            <p:nvPr/>
          </p:nvSpPr>
          <p:spPr>
            <a:xfrm>
              <a:off x="7605714" y="5830888"/>
              <a:ext cx="33338" cy="47625"/>
            </a:xfrm>
            <a:custGeom>
              <a:avLst/>
              <a:gdLst/>
              <a:ahLst/>
              <a:cxnLst>
                <a:cxn ang="0">
                  <a:pos x="27961" y="1588"/>
                </a:cxn>
                <a:cxn ang="0">
                  <a:pos x="27961" y="1588"/>
                </a:cxn>
                <a:cxn ang="0">
                  <a:pos x="19895" y="11113"/>
                </a:cxn>
                <a:cxn ang="0">
                  <a:pos x="11830" y="21696"/>
                </a:cxn>
                <a:cxn ang="0">
                  <a:pos x="4839" y="31750"/>
                </a:cxn>
                <a:cxn ang="0">
                  <a:pos x="2151" y="37571"/>
                </a:cxn>
                <a:cxn ang="0">
                  <a:pos x="0" y="43392"/>
                </a:cxn>
                <a:cxn ang="0">
                  <a:pos x="0" y="43392"/>
                </a:cxn>
                <a:cxn ang="0">
                  <a:pos x="0" y="44450"/>
                </a:cxn>
                <a:cxn ang="0">
                  <a:pos x="0" y="46038"/>
                </a:cxn>
                <a:cxn ang="0">
                  <a:pos x="1613" y="46567"/>
                </a:cxn>
                <a:cxn ang="0">
                  <a:pos x="2151" y="47625"/>
                </a:cxn>
                <a:cxn ang="0">
                  <a:pos x="3764" y="47625"/>
                </a:cxn>
                <a:cxn ang="0">
                  <a:pos x="4839" y="47625"/>
                </a:cxn>
                <a:cxn ang="0">
                  <a:pos x="6453" y="46567"/>
                </a:cxn>
                <a:cxn ang="0">
                  <a:pos x="7528" y="45508"/>
                </a:cxn>
                <a:cxn ang="0">
                  <a:pos x="7528" y="45508"/>
                </a:cxn>
                <a:cxn ang="0">
                  <a:pos x="9679" y="39688"/>
                </a:cxn>
                <a:cxn ang="0">
                  <a:pos x="11830" y="34396"/>
                </a:cxn>
                <a:cxn ang="0">
                  <a:pos x="18282" y="24342"/>
                </a:cxn>
                <a:cxn ang="0">
                  <a:pos x="25272" y="15346"/>
                </a:cxn>
                <a:cxn ang="0">
                  <a:pos x="32800" y="6350"/>
                </a:cxn>
                <a:cxn ang="0">
                  <a:pos x="32800" y="6350"/>
                </a:cxn>
                <a:cxn ang="0">
                  <a:pos x="33338" y="5292"/>
                </a:cxn>
                <a:cxn ang="0">
                  <a:pos x="33338" y="3704"/>
                </a:cxn>
                <a:cxn ang="0">
                  <a:pos x="32800" y="2117"/>
                </a:cxn>
                <a:cxn ang="0">
                  <a:pos x="32263" y="1588"/>
                </a:cxn>
                <a:cxn ang="0">
                  <a:pos x="31187" y="1058"/>
                </a:cxn>
                <a:cxn ang="0">
                  <a:pos x="30112" y="0"/>
                </a:cxn>
                <a:cxn ang="0">
                  <a:pos x="28499" y="0"/>
                </a:cxn>
                <a:cxn ang="0">
                  <a:pos x="27961" y="1588"/>
                </a:cxn>
                <a:cxn ang="0">
                  <a:pos x="27961" y="1588"/>
                </a:cxn>
              </a:cxnLst>
              <a:rect l="0" t="0" r="0" b="0"/>
              <a:pathLst>
                <a:path w="62" h="90">
                  <a:moveTo>
                    <a:pt x="52" y="3"/>
                  </a:moveTo>
                  <a:lnTo>
                    <a:pt x="52" y="3"/>
                  </a:lnTo>
                  <a:lnTo>
                    <a:pt x="37" y="21"/>
                  </a:lnTo>
                  <a:lnTo>
                    <a:pt x="22" y="41"/>
                  </a:lnTo>
                  <a:lnTo>
                    <a:pt x="9" y="60"/>
                  </a:lnTo>
                  <a:lnTo>
                    <a:pt x="4" y="71"/>
                  </a:lnTo>
                  <a:lnTo>
                    <a:pt x="0" y="82"/>
                  </a:lnTo>
                  <a:lnTo>
                    <a:pt x="0" y="82"/>
                  </a:lnTo>
                  <a:lnTo>
                    <a:pt x="0" y="84"/>
                  </a:lnTo>
                  <a:lnTo>
                    <a:pt x="0" y="87"/>
                  </a:lnTo>
                  <a:lnTo>
                    <a:pt x="3" y="88"/>
                  </a:lnTo>
                  <a:lnTo>
                    <a:pt x="4" y="90"/>
                  </a:lnTo>
                  <a:lnTo>
                    <a:pt x="7" y="90"/>
                  </a:lnTo>
                  <a:lnTo>
                    <a:pt x="9" y="90"/>
                  </a:lnTo>
                  <a:lnTo>
                    <a:pt x="12" y="88"/>
                  </a:lnTo>
                  <a:lnTo>
                    <a:pt x="14" y="86"/>
                  </a:lnTo>
                  <a:lnTo>
                    <a:pt x="14" y="86"/>
                  </a:lnTo>
                  <a:lnTo>
                    <a:pt x="18" y="75"/>
                  </a:lnTo>
                  <a:lnTo>
                    <a:pt x="22" y="65"/>
                  </a:lnTo>
                  <a:lnTo>
                    <a:pt x="34" y="46"/>
                  </a:lnTo>
                  <a:lnTo>
                    <a:pt x="47" y="29"/>
                  </a:lnTo>
                  <a:lnTo>
                    <a:pt x="61" y="12"/>
                  </a:lnTo>
                  <a:lnTo>
                    <a:pt x="61" y="12"/>
                  </a:lnTo>
                  <a:lnTo>
                    <a:pt x="62" y="10"/>
                  </a:lnTo>
                  <a:lnTo>
                    <a:pt x="62" y="7"/>
                  </a:lnTo>
                  <a:lnTo>
                    <a:pt x="61" y="4"/>
                  </a:lnTo>
                  <a:lnTo>
                    <a:pt x="60" y="3"/>
                  </a:lnTo>
                  <a:lnTo>
                    <a:pt x="58" y="2"/>
                  </a:lnTo>
                  <a:lnTo>
                    <a:pt x="56" y="0"/>
                  </a:lnTo>
                  <a:lnTo>
                    <a:pt x="53" y="0"/>
                  </a:lnTo>
                  <a:lnTo>
                    <a:pt x="52" y="3"/>
                  </a:lnTo>
                  <a:lnTo>
                    <a:pt x="52"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0" name="Freeform 2271"/>
            <p:cNvSpPr/>
            <p:nvPr/>
          </p:nvSpPr>
          <p:spPr>
            <a:xfrm>
              <a:off x="7634289" y="5853113"/>
              <a:ext cx="31750" cy="53975"/>
            </a:xfrm>
            <a:custGeom>
              <a:avLst/>
              <a:gdLst/>
              <a:ahLst/>
              <a:cxnLst>
                <a:cxn ang="0">
                  <a:pos x="24216" y="2096"/>
                </a:cxn>
                <a:cxn ang="0">
                  <a:pos x="24216" y="2096"/>
                </a:cxn>
                <a:cxn ang="0">
                  <a:pos x="16682" y="13625"/>
                </a:cxn>
                <a:cxn ang="0">
                  <a:pos x="10225" y="24629"/>
                </a:cxn>
                <a:cxn ang="0">
                  <a:pos x="4305" y="36682"/>
                </a:cxn>
                <a:cxn ang="0">
                  <a:pos x="0" y="49783"/>
                </a:cxn>
                <a:cxn ang="0">
                  <a:pos x="0" y="49783"/>
                </a:cxn>
                <a:cxn ang="0">
                  <a:pos x="0" y="51355"/>
                </a:cxn>
                <a:cxn ang="0">
                  <a:pos x="0" y="52403"/>
                </a:cxn>
                <a:cxn ang="0">
                  <a:pos x="1076" y="53451"/>
                </a:cxn>
                <a:cxn ang="0">
                  <a:pos x="2153" y="53975"/>
                </a:cxn>
                <a:cxn ang="0">
                  <a:pos x="3767" y="53975"/>
                </a:cxn>
                <a:cxn ang="0">
                  <a:pos x="5381" y="53975"/>
                </a:cxn>
                <a:cxn ang="0">
                  <a:pos x="5919" y="52403"/>
                </a:cxn>
                <a:cxn ang="0">
                  <a:pos x="6458" y="51879"/>
                </a:cxn>
                <a:cxn ang="0">
                  <a:pos x="6458" y="51879"/>
                </a:cxn>
                <a:cxn ang="0">
                  <a:pos x="11839" y="39302"/>
                </a:cxn>
                <a:cxn ang="0">
                  <a:pos x="16682" y="27774"/>
                </a:cxn>
                <a:cxn ang="0">
                  <a:pos x="23678" y="16245"/>
                </a:cxn>
                <a:cxn ang="0">
                  <a:pos x="30674" y="5764"/>
                </a:cxn>
                <a:cxn ang="0">
                  <a:pos x="30674" y="5764"/>
                </a:cxn>
                <a:cxn ang="0">
                  <a:pos x="31750" y="4192"/>
                </a:cxn>
                <a:cxn ang="0">
                  <a:pos x="31750" y="2620"/>
                </a:cxn>
                <a:cxn ang="0">
                  <a:pos x="30674" y="1572"/>
                </a:cxn>
                <a:cxn ang="0">
                  <a:pos x="29059" y="524"/>
                </a:cxn>
                <a:cxn ang="0">
                  <a:pos x="28521" y="0"/>
                </a:cxn>
                <a:cxn ang="0">
                  <a:pos x="26907" y="0"/>
                </a:cxn>
                <a:cxn ang="0">
                  <a:pos x="25831" y="524"/>
                </a:cxn>
                <a:cxn ang="0">
                  <a:pos x="24216" y="2096"/>
                </a:cxn>
                <a:cxn ang="0">
                  <a:pos x="24216" y="2096"/>
                </a:cxn>
              </a:cxnLst>
              <a:rect l="0" t="0" r="0" b="0"/>
              <a:pathLst>
                <a:path w="59" h="103">
                  <a:moveTo>
                    <a:pt x="45" y="4"/>
                  </a:moveTo>
                  <a:lnTo>
                    <a:pt x="45" y="4"/>
                  </a:lnTo>
                  <a:lnTo>
                    <a:pt x="31" y="26"/>
                  </a:lnTo>
                  <a:lnTo>
                    <a:pt x="19" y="47"/>
                  </a:lnTo>
                  <a:lnTo>
                    <a:pt x="8" y="70"/>
                  </a:lnTo>
                  <a:lnTo>
                    <a:pt x="0" y="95"/>
                  </a:lnTo>
                  <a:lnTo>
                    <a:pt x="0" y="95"/>
                  </a:lnTo>
                  <a:lnTo>
                    <a:pt x="0" y="98"/>
                  </a:lnTo>
                  <a:lnTo>
                    <a:pt x="0" y="100"/>
                  </a:lnTo>
                  <a:lnTo>
                    <a:pt x="2" y="102"/>
                  </a:lnTo>
                  <a:lnTo>
                    <a:pt x="4" y="103"/>
                  </a:lnTo>
                  <a:lnTo>
                    <a:pt x="7" y="103"/>
                  </a:lnTo>
                  <a:lnTo>
                    <a:pt x="10" y="103"/>
                  </a:lnTo>
                  <a:lnTo>
                    <a:pt x="11" y="100"/>
                  </a:lnTo>
                  <a:lnTo>
                    <a:pt x="12" y="99"/>
                  </a:lnTo>
                  <a:lnTo>
                    <a:pt x="12" y="99"/>
                  </a:lnTo>
                  <a:lnTo>
                    <a:pt x="22" y="75"/>
                  </a:lnTo>
                  <a:lnTo>
                    <a:pt x="31" y="53"/>
                  </a:lnTo>
                  <a:lnTo>
                    <a:pt x="44" y="31"/>
                  </a:lnTo>
                  <a:lnTo>
                    <a:pt x="57" y="11"/>
                  </a:lnTo>
                  <a:lnTo>
                    <a:pt x="57" y="11"/>
                  </a:lnTo>
                  <a:lnTo>
                    <a:pt x="59" y="8"/>
                  </a:lnTo>
                  <a:lnTo>
                    <a:pt x="59" y="5"/>
                  </a:lnTo>
                  <a:lnTo>
                    <a:pt x="57" y="3"/>
                  </a:lnTo>
                  <a:lnTo>
                    <a:pt x="54" y="1"/>
                  </a:lnTo>
                  <a:lnTo>
                    <a:pt x="53" y="0"/>
                  </a:lnTo>
                  <a:lnTo>
                    <a:pt x="50" y="0"/>
                  </a:lnTo>
                  <a:lnTo>
                    <a:pt x="48" y="1"/>
                  </a:lnTo>
                  <a:lnTo>
                    <a:pt x="45" y="4"/>
                  </a:lnTo>
                  <a:lnTo>
                    <a:pt x="4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1" name="Freeform 2272"/>
            <p:cNvSpPr/>
            <p:nvPr/>
          </p:nvSpPr>
          <p:spPr>
            <a:xfrm>
              <a:off x="7648576" y="5872163"/>
              <a:ext cx="41275" cy="76200"/>
            </a:xfrm>
            <a:custGeom>
              <a:avLst/>
              <a:gdLst/>
              <a:ahLst/>
              <a:cxnLst>
                <a:cxn ang="0">
                  <a:pos x="34306" y="1073"/>
                </a:cxn>
                <a:cxn ang="0">
                  <a:pos x="34306" y="1073"/>
                </a:cxn>
                <a:cxn ang="0">
                  <a:pos x="23050" y="20392"/>
                </a:cxn>
                <a:cxn ang="0">
                  <a:pos x="17689" y="29514"/>
                </a:cxn>
                <a:cxn ang="0">
                  <a:pos x="12865" y="39710"/>
                </a:cxn>
                <a:cxn ang="0">
                  <a:pos x="12865" y="39710"/>
                </a:cxn>
                <a:cxn ang="0">
                  <a:pos x="8577" y="47759"/>
                </a:cxn>
                <a:cxn ang="0">
                  <a:pos x="5360" y="55808"/>
                </a:cxn>
                <a:cxn ang="0">
                  <a:pos x="1608" y="63858"/>
                </a:cxn>
                <a:cxn ang="0">
                  <a:pos x="536" y="68151"/>
                </a:cxn>
                <a:cxn ang="0">
                  <a:pos x="0" y="72444"/>
                </a:cxn>
                <a:cxn ang="0">
                  <a:pos x="0" y="72444"/>
                </a:cxn>
                <a:cxn ang="0">
                  <a:pos x="536" y="74054"/>
                </a:cxn>
                <a:cxn ang="0">
                  <a:pos x="1608" y="75663"/>
                </a:cxn>
                <a:cxn ang="0">
                  <a:pos x="2144" y="76200"/>
                </a:cxn>
                <a:cxn ang="0">
                  <a:pos x="3752" y="76200"/>
                </a:cxn>
                <a:cxn ang="0">
                  <a:pos x="5360" y="76200"/>
                </a:cxn>
                <a:cxn ang="0">
                  <a:pos x="6432" y="75663"/>
                </a:cxn>
                <a:cxn ang="0">
                  <a:pos x="7505" y="74054"/>
                </a:cxn>
                <a:cxn ang="0">
                  <a:pos x="7505" y="72444"/>
                </a:cxn>
                <a:cxn ang="0">
                  <a:pos x="7505" y="72444"/>
                </a:cxn>
                <a:cxn ang="0">
                  <a:pos x="8041" y="68151"/>
                </a:cxn>
                <a:cxn ang="0">
                  <a:pos x="9649" y="63321"/>
                </a:cxn>
                <a:cxn ang="0">
                  <a:pos x="12865" y="53662"/>
                </a:cxn>
                <a:cxn ang="0">
                  <a:pos x="22514" y="35954"/>
                </a:cxn>
                <a:cxn ang="0">
                  <a:pos x="22514" y="35954"/>
                </a:cxn>
                <a:cxn ang="0">
                  <a:pos x="26802" y="27904"/>
                </a:cxn>
                <a:cxn ang="0">
                  <a:pos x="31090" y="20392"/>
                </a:cxn>
                <a:cxn ang="0">
                  <a:pos x="40739" y="4830"/>
                </a:cxn>
                <a:cxn ang="0">
                  <a:pos x="40739" y="4830"/>
                </a:cxn>
                <a:cxn ang="0">
                  <a:pos x="41275" y="3220"/>
                </a:cxn>
                <a:cxn ang="0">
                  <a:pos x="40739" y="2146"/>
                </a:cxn>
                <a:cxn ang="0">
                  <a:pos x="40739" y="1073"/>
                </a:cxn>
                <a:cxn ang="0">
                  <a:pos x="39131" y="0"/>
                </a:cxn>
                <a:cxn ang="0">
                  <a:pos x="38059" y="0"/>
                </a:cxn>
                <a:cxn ang="0">
                  <a:pos x="36987" y="0"/>
                </a:cxn>
                <a:cxn ang="0">
                  <a:pos x="35379" y="0"/>
                </a:cxn>
                <a:cxn ang="0">
                  <a:pos x="34306" y="1073"/>
                </a:cxn>
                <a:cxn ang="0">
                  <a:pos x="34306" y="1073"/>
                </a:cxn>
              </a:cxnLst>
              <a:rect l="0" t="0" r="0" b="0"/>
              <a:pathLst>
                <a:path w="77" h="142">
                  <a:moveTo>
                    <a:pt x="64" y="2"/>
                  </a:moveTo>
                  <a:lnTo>
                    <a:pt x="64" y="2"/>
                  </a:lnTo>
                  <a:lnTo>
                    <a:pt x="43" y="38"/>
                  </a:lnTo>
                  <a:lnTo>
                    <a:pt x="33" y="55"/>
                  </a:lnTo>
                  <a:lnTo>
                    <a:pt x="24" y="74"/>
                  </a:lnTo>
                  <a:lnTo>
                    <a:pt x="24" y="74"/>
                  </a:lnTo>
                  <a:lnTo>
                    <a:pt x="16" y="89"/>
                  </a:lnTo>
                  <a:lnTo>
                    <a:pt x="10" y="104"/>
                  </a:lnTo>
                  <a:lnTo>
                    <a:pt x="3" y="119"/>
                  </a:lnTo>
                  <a:lnTo>
                    <a:pt x="1" y="127"/>
                  </a:lnTo>
                  <a:lnTo>
                    <a:pt x="0" y="135"/>
                  </a:lnTo>
                  <a:lnTo>
                    <a:pt x="0" y="135"/>
                  </a:lnTo>
                  <a:lnTo>
                    <a:pt x="1" y="138"/>
                  </a:lnTo>
                  <a:lnTo>
                    <a:pt x="3" y="141"/>
                  </a:lnTo>
                  <a:lnTo>
                    <a:pt x="4" y="142"/>
                  </a:lnTo>
                  <a:lnTo>
                    <a:pt x="7" y="142"/>
                  </a:lnTo>
                  <a:lnTo>
                    <a:pt x="10" y="142"/>
                  </a:lnTo>
                  <a:lnTo>
                    <a:pt x="12" y="141"/>
                  </a:lnTo>
                  <a:lnTo>
                    <a:pt x="14" y="138"/>
                  </a:lnTo>
                  <a:lnTo>
                    <a:pt x="14" y="135"/>
                  </a:lnTo>
                  <a:lnTo>
                    <a:pt x="14" y="135"/>
                  </a:lnTo>
                  <a:lnTo>
                    <a:pt x="15" y="127"/>
                  </a:lnTo>
                  <a:lnTo>
                    <a:pt x="18" y="118"/>
                  </a:lnTo>
                  <a:lnTo>
                    <a:pt x="24" y="100"/>
                  </a:lnTo>
                  <a:lnTo>
                    <a:pt x="42" y="67"/>
                  </a:lnTo>
                  <a:lnTo>
                    <a:pt x="42" y="67"/>
                  </a:lnTo>
                  <a:lnTo>
                    <a:pt x="50" y="52"/>
                  </a:lnTo>
                  <a:lnTo>
                    <a:pt x="58" y="38"/>
                  </a:lnTo>
                  <a:lnTo>
                    <a:pt x="76" y="9"/>
                  </a:lnTo>
                  <a:lnTo>
                    <a:pt x="76" y="9"/>
                  </a:lnTo>
                  <a:lnTo>
                    <a:pt x="77" y="6"/>
                  </a:lnTo>
                  <a:lnTo>
                    <a:pt x="76" y="4"/>
                  </a:lnTo>
                  <a:lnTo>
                    <a:pt x="76" y="2"/>
                  </a:lnTo>
                  <a:lnTo>
                    <a:pt x="73" y="0"/>
                  </a:lnTo>
                  <a:lnTo>
                    <a:pt x="71" y="0"/>
                  </a:lnTo>
                  <a:lnTo>
                    <a:pt x="69" y="0"/>
                  </a:lnTo>
                  <a:lnTo>
                    <a:pt x="66" y="0"/>
                  </a:lnTo>
                  <a:lnTo>
                    <a:pt x="64" y="2"/>
                  </a:lnTo>
                  <a:lnTo>
                    <a:pt x="6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2" name="Freeform 2273"/>
            <p:cNvSpPr/>
            <p:nvPr/>
          </p:nvSpPr>
          <p:spPr>
            <a:xfrm>
              <a:off x="7672389" y="5905500"/>
              <a:ext cx="36513" cy="80963"/>
            </a:xfrm>
            <a:custGeom>
              <a:avLst/>
              <a:gdLst/>
              <a:ahLst/>
              <a:cxnLst>
                <a:cxn ang="0">
                  <a:pos x="29533" y="1598"/>
                </a:cxn>
                <a:cxn ang="0">
                  <a:pos x="29533" y="1598"/>
                </a:cxn>
                <a:cxn ang="0">
                  <a:pos x="20941" y="20241"/>
                </a:cxn>
                <a:cxn ang="0">
                  <a:pos x="13961" y="38351"/>
                </a:cxn>
                <a:cxn ang="0">
                  <a:pos x="6443" y="56994"/>
                </a:cxn>
                <a:cxn ang="0">
                  <a:pos x="537" y="76702"/>
                </a:cxn>
                <a:cxn ang="0">
                  <a:pos x="537" y="76702"/>
                </a:cxn>
                <a:cxn ang="0">
                  <a:pos x="0" y="77767"/>
                </a:cxn>
                <a:cxn ang="0">
                  <a:pos x="537" y="79365"/>
                </a:cxn>
                <a:cxn ang="0">
                  <a:pos x="1074" y="79898"/>
                </a:cxn>
                <a:cxn ang="0">
                  <a:pos x="2685" y="80963"/>
                </a:cxn>
                <a:cxn ang="0">
                  <a:pos x="4296" y="80963"/>
                </a:cxn>
                <a:cxn ang="0">
                  <a:pos x="5907" y="80963"/>
                </a:cxn>
                <a:cxn ang="0">
                  <a:pos x="6443" y="79365"/>
                </a:cxn>
                <a:cxn ang="0">
                  <a:pos x="6980" y="78832"/>
                </a:cxn>
                <a:cxn ang="0">
                  <a:pos x="6980" y="78832"/>
                </a:cxn>
                <a:cxn ang="0">
                  <a:pos x="13961" y="60190"/>
                </a:cxn>
                <a:cxn ang="0">
                  <a:pos x="20404" y="41014"/>
                </a:cxn>
                <a:cxn ang="0">
                  <a:pos x="27385" y="22904"/>
                </a:cxn>
                <a:cxn ang="0">
                  <a:pos x="35439" y="4794"/>
                </a:cxn>
                <a:cxn ang="0">
                  <a:pos x="35439" y="4794"/>
                </a:cxn>
                <a:cxn ang="0">
                  <a:pos x="36513" y="3729"/>
                </a:cxn>
                <a:cxn ang="0">
                  <a:pos x="36513" y="2131"/>
                </a:cxn>
                <a:cxn ang="0">
                  <a:pos x="35439" y="1598"/>
                </a:cxn>
                <a:cxn ang="0">
                  <a:pos x="34365" y="0"/>
                </a:cxn>
                <a:cxn ang="0">
                  <a:pos x="33291" y="0"/>
                </a:cxn>
                <a:cxn ang="0">
                  <a:pos x="31680" y="0"/>
                </a:cxn>
                <a:cxn ang="0">
                  <a:pos x="30606" y="533"/>
                </a:cxn>
                <a:cxn ang="0">
                  <a:pos x="29533" y="1598"/>
                </a:cxn>
                <a:cxn ang="0">
                  <a:pos x="29533" y="1598"/>
                </a:cxn>
              </a:cxnLst>
              <a:rect l="0" t="0" r="0" b="0"/>
              <a:pathLst>
                <a:path w="68" h="152">
                  <a:moveTo>
                    <a:pt x="55" y="3"/>
                  </a:moveTo>
                  <a:lnTo>
                    <a:pt x="55" y="3"/>
                  </a:lnTo>
                  <a:lnTo>
                    <a:pt x="39" y="38"/>
                  </a:lnTo>
                  <a:lnTo>
                    <a:pt x="26" y="72"/>
                  </a:lnTo>
                  <a:lnTo>
                    <a:pt x="12" y="107"/>
                  </a:lnTo>
                  <a:lnTo>
                    <a:pt x="1" y="144"/>
                  </a:lnTo>
                  <a:lnTo>
                    <a:pt x="1" y="144"/>
                  </a:lnTo>
                  <a:lnTo>
                    <a:pt x="0" y="146"/>
                  </a:lnTo>
                  <a:lnTo>
                    <a:pt x="1" y="149"/>
                  </a:lnTo>
                  <a:lnTo>
                    <a:pt x="2" y="150"/>
                  </a:lnTo>
                  <a:lnTo>
                    <a:pt x="5" y="152"/>
                  </a:lnTo>
                  <a:lnTo>
                    <a:pt x="8" y="152"/>
                  </a:lnTo>
                  <a:lnTo>
                    <a:pt x="11" y="152"/>
                  </a:lnTo>
                  <a:lnTo>
                    <a:pt x="12" y="149"/>
                  </a:lnTo>
                  <a:lnTo>
                    <a:pt x="13" y="148"/>
                  </a:lnTo>
                  <a:lnTo>
                    <a:pt x="13" y="148"/>
                  </a:lnTo>
                  <a:lnTo>
                    <a:pt x="26" y="113"/>
                  </a:lnTo>
                  <a:lnTo>
                    <a:pt x="38" y="77"/>
                  </a:lnTo>
                  <a:lnTo>
                    <a:pt x="51" y="43"/>
                  </a:lnTo>
                  <a:lnTo>
                    <a:pt x="66" y="9"/>
                  </a:lnTo>
                  <a:lnTo>
                    <a:pt x="66" y="9"/>
                  </a:lnTo>
                  <a:lnTo>
                    <a:pt x="68" y="7"/>
                  </a:lnTo>
                  <a:lnTo>
                    <a:pt x="68" y="4"/>
                  </a:lnTo>
                  <a:lnTo>
                    <a:pt x="66" y="3"/>
                  </a:lnTo>
                  <a:lnTo>
                    <a:pt x="64" y="0"/>
                  </a:lnTo>
                  <a:lnTo>
                    <a:pt x="62" y="0"/>
                  </a:lnTo>
                  <a:lnTo>
                    <a:pt x="59" y="0"/>
                  </a:lnTo>
                  <a:lnTo>
                    <a:pt x="57" y="1"/>
                  </a:lnTo>
                  <a:lnTo>
                    <a:pt x="55" y="3"/>
                  </a:lnTo>
                  <a:lnTo>
                    <a:pt x="5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3" name="Freeform 2274"/>
            <p:cNvSpPr/>
            <p:nvPr/>
          </p:nvSpPr>
          <p:spPr>
            <a:xfrm>
              <a:off x="7681914" y="5948363"/>
              <a:ext cx="47625" cy="76200"/>
            </a:xfrm>
            <a:custGeom>
              <a:avLst/>
              <a:gdLst/>
              <a:ahLst/>
              <a:cxnLst>
                <a:cxn ang="0">
                  <a:pos x="41672" y="1588"/>
                </a:cxn>
                <a:cxn ang="0">
                  <a:pos x="41672" y="1588"/>
                </a:cxn>
                <a:cxn ang="0">
                  <a:pos x="29224" y="17463"/>
                </a:cxn>
                <a:cxn ang="0">
                  <a:pos x="22730" y="25929"/>
                </a:cxn>
                <a:cxn ang="0">
                  <a:pos x="16777" y="34396"/>
                </a:cxn>
                <a:cxn ang="0">
                  <a:pos x="10824" y="42863"/>
                </a:cxn>
                <a:cxn ang="0">
                  <a:pos x="6494" y="52387"/>
                </a:cxn>
                <a:cxn ang="0">
                  <a:pos x="2706" y="61912"/>
                </a:cxn>
                <a:cxn ang="0">
                  <a:pos x="0" y="71967"/>
                </a:cxn>
                <a:cxn ang="0">
                  <a:pos x="0" y="71967"/>
                </a:cxn>
                <a:cxn ang="0">
                  <a:pos x="0" y="73025"/>
                </a:cxn>
                <a:cxn ang="0">
                  <a:pos x="541" y="74613"/>
                </a:cxn>
                <a:cxn ang="0">
                  <a:pos x="1082" y="75142"/>
                </a:cxn>
                <a:cxn ang="0">
                  <a:pos x="2706" y="76200"/>
                </a:cxn>
                <a:cxn ang="0">
                  <a:pos x="3788" y="76200"/>
                </a:cxn>
                <a:cxn ang="0">
                  <a:pos x="4871" y="76200"/>
                </a:cxn>
                <a:cxn ang="0">
                  <a:pos x="6494" y="74613"/>
                </a:cxn>
                <a:cxn ang="0">
                  <a:pos x="6494" y="73025"/>
                </a:cxn>
                <a:cxn ang="0">
                  <a:pos x="6494" y="73025"/>
                </a:cxn>
                <a:cxn ang="0">
                  <a:pos x="9200" y="64029"/>
                </a:cxn>
                <a:cxn ang="0">
                  <a:pos x="12989" y="54504"/>
                </a:cxn>
                <a:cxn ang="0">
                  <a:pos x="17318" y="46038"/>
                </a:cxn>
                <a:cxn ang="0">
                  <a:pos x="22730" y="38100"/>
                </a:cxn>
                <a:cxn ang="0">
                  <a:pos x="28683" y="29633"/>
                </a:cxn>
                <a:cxn ang="0">
                  <a:pos x="34636" y="21696"/>
                </a:cxn>
                <a:cxn ang="0">
                  <a:pos x="47084" y="6350"/>
                </a:cxn>
                <a:cxn ang="0">
                  <a:pos x="47084" y="6350"/>
                </a:cxn>
                <a:cxn ang="0">
                  <a:pos x="47625" y="4763"/>
                </a:cxn>
                <a:cxn ang="0">
                  <a:pos x="47625" y="3704"/>
                </a:cxn>
                <a:cxn ang="0">
                  <a:pos x="47625" y="2117"/>
                </a:cxn>
                <a:cxn ang="0">
                  <a:pos x="47084" y="1588"/>
                </a:cxn>
                <a:cxn ang="0">
                  <a:pos x="45460" y="0"/>
                </a:cxn>
                <a:cxn ang="0">
                  <a:pos x="44919" y="0"/>
                </a:cxn>
                <a:cxn ang="0">
                  <a:pos x="43295" y="0"/>
                </a:cxn>
                <a:cxn ang="0">
                  <a:pos x="41672" y="1588"/>
                </a:cxn>
                <a:cxn ang="0">
                  <a:pos x="41672" y="1588"/>
                </a:cxn>
              </a:cxnLst>
              <a:rect l="0" t="0" r="0" b="0"/>
              <a:pathLst>
                <a:path w="88" h="144">
                  <a:moveTo>
                    <a:pt x="77" y="3"/>
                  </a:moveTo>
                  <a:lnTo>
                    <a:pt x="77" y="3"/>
                  </a:lnTo>
                  <a:lnTo>
                    <a:pt x="54" y="33"/>
                  </a:lnTo>
                  <a:lnTo>
                    <a:pt x="42" y="49"/>
                  </a:lnTo>
                  <a:lnTo>
                    <a:pt x="31" y="65"/>
                  </a:lnTo>
                  <a:lnTo>
                    <a:pt x="20" y="81"/>
                  </a:lnTo>
                  <a:lnTo>
                    <a:pt x="12" y="99"/>
                  </a:lnTo>
                  <a:lnTo>
                    <a:pt x="5" y="117"/>
                  </a:lnTo>
                  <a:lnTo>
                    <a:pt x="0" y="136"/>
                  </a:lnTo>
                  <a:lnTo>
                    <a:pt x="0" y="136"/>
                  </a:lnTo>
                  <a:lnTo>
                    <a:pt x="0" y="138"/>
                  </a:lnTo>
                  <a:lnTo>
                    <a:pt x="1" y="141"/>
                  </a:lnTo>
                  <a:lnTo>
                    <a:pt x="2" y="142"/>
                  </a:lnTo>
                  <a:lnTo>
                    <a:pt x="5" y="144"/>
                  </a:lnTo>
                  <a:lnTo>
                    <a:pt x="7" y="144"/>
                  </a:lnTo>
                  <a:lnTo>
                    <a:pt x="9" y="144"/>
                  </a:lnTo>
                  <a:lnTo>
                    <a:pt x="12" y="141"/>
                  </a:lnTo>
                  <a:lnTo>
                    <a:pt x="12" y="138"/>
                  </a:lnTo>
                  <a:lnTo>
                    <a:pt x="12" y="138"/>
                  </a:lnTo>
                  <a:lnTo>
                    <a:pt x="17" y="121"/>
                  </a:lnTo>
                  <a:lnTo>
                    <a:pt x="24" y="103"/>
                  </a:lnTo>
                  <a:lnTo>
                    <a:pt x="32" y="87"/>
                  </a:lnTo>
                  <a:lnTo>
                    <a:pt x="42" y="72"/>
                  </a:lnTo>
                  <a:lnTo>
                    <a:pt x="53" y="56"/>
                  </a:lnTo>
                  <a:lnTo>
                    <a:pt x="64" y="41"/>
                  </a:lnTo>
                  <a:lnTo>
                    <a:pt x="87" y="12"/>
                  </a:lnTo>
                  <a:lnTo>
                    <a:pt x="87" y="12"/>
                  </a:lnTo>
                  <a:lnTo>
                    <a:pt x="88" y="9"/>
                  </a:lnTo>
                  <a:lnTo>
                    <a:pt x="88" y="7"/>
                  </a:lnTo>
                  <a:lnTo>
                    <a:pt x="88" y="4"/>
                  </a:lnTo>
                  <a:lnTo>
                    <a:pt x="87" y="3"/>
                  </a:lnTo>
                  <a:lnTo>
                    <a:pt x="84" y="0"/>
                  </a:lnTo>
                  <a:lnTo>
                    <a:pt x="83" y="0"/>
                  </a:lnTo>
                  <a:lnTo>
                    <a:pt x="80" y="0"/>
                  </a:lnTo>
                  <a:lnTo>
                    <a:pt x="77" y="3"/>
                  </a:lnTo>
                  <a:lnTo>
                    <a:pt x="7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4" name="Freeform 2275"/>
            <p:cNvSpPr/>
            <p:nvPr/>
          </p:nvSpPr>
          <p:spPr>
            <a:xfrm>
              <a:off x="7696201" y="5997575"/>
              <a:ext cx="41275" cy="76200"/>
            </a:xfrm>
            <a:custGeom>
              <a:avLst/>
              <a:gdLst/>
              <a:ahLst/>
              <a:cxnLst>
                <a:cxn ang="0">
                  <a:pos x="33672" y="1610"/>
                </a:cxn>
                <a:cxn ang="0">
                  <a:pos x="33672" y="1610"/>
                </a:cxn>
                <a:cxn ang="0">
                  <a:pos x="28784" y="10732"/>
                </a:cxn>
                <a:cxn ang="0">
                  <a:pos x="23353" y="19855"/>
                </a:cxn>
                <a:cxn ang="0">
                  <a:pos x="15207" y="39173"/>
                </a:cxn>
                <a:cxn ang="0">
                  <a:pos x="15207" y="39173"/>
                </a:cxn>
                <a:cxn ang="0">
                  <a:pos x="10862" y="47223"/>
                </a:cxn>
                <a:cxn ang="0">
                  <a:pos x="6517" y="55272"/>
                </a:cxn>
                <a:cxn ang="0">
                  <a:pos x="2715" y="63321"/>
                </a:cxn>
                <a:cxn ang="0">
                  <a:pos x="0" y="71907"/>
                </a:cxn>
                <a:cxn ang="0">
                  <a:pos x="0" y="71907"/>
                </a:cxn>
                <a:cxn ang="0">
                  <a:pos x="0" y="73517"/>
                </a:cxn>
                <a:cxn ang="0">
                  <a:pos x="0" y="75127"/>
                </a:cxn>
                <a:cxn ang="0">
                  <a:pos x="1629" y="75663"/>
                </a:cxn>
                <a:cxn ang="0">
                  <a:pos x="2172" y="76200"/>
                </a:cxn>
                <a:cxn ang="0">
                  <a:pos x="3802" y="76200"/>
                </a:cxn>
                <a:cxn ang="0">
                  <a:pos x="4888" y="76200"/>
                </a:cxn>
                <a:cxn ang="0">
                  <a:pos x="5974" y="75663"/>
                </a:cxn>
                <a:cxn ang="0">
                  <a:pos x="6517" y="74054"/>
                </a:cxn>
                <a:cxn ang="0">
                  <a:pos x="6517" y="74054"/>
                </a:cxn>
                <a:cxn ang="0">
                  <a:pos x="10319" y="64931"/>
                </a:cxn>
                <a:cxn ang="0">
                  <a:pos x="14663" y="55808"/>
                </a:cxn>
                <a:cxn ang="0">
                  <a:pos x="19008" y="47223"/>
                </a:cxn>
                <a:cxn ang="0">
                  <a:pos x="23353" y="38637"/>
                </a:cxn>
                <a:cxn ang="0">
                  <a:pos x="23353" y="38637"/>
                </a:cxn>
                <a:cxn ang="0">
                  <a:pos x="30956" y="22001"/>
                </a:cxn>
                <a:cxn ang="0">
                  <a:pos x="35301" y="12879"/>
                </a:cxn>
                <a:cxn ang="0">
                  <a:pos x="40732" y="4830"/>
                </a:cxn>
                <a:cxn ang="0">
                  <a:pos x="40732" y="4830"/>
                </a:cxn>
                <a:cxn ang="0">
                  <a:pos x="41275" y="3756"/>
                </a:cxn>
                <a:cxn ang="0">
                  <a:pos x="41275" y="2146"/>
                </a:cxn>
                <a:cxn ang="0">
                  <a:pos x="40732" y="1610"/>
                </a:cxn>
                <a:cxn ang="0">
                  <a:pos x="39646" y="537"/>
                </a:cxn>
                <a:cxn ang="0">
                  <a:pos x="38016" y="0"/>
                </a:cxn>
                <a:cxn ang="0">
                  <a:pos x="36930" y="0"/>
                </a:cxn>
                <a:cxn ang="0">
                  <a:pos x="35301" y="537"/>
                </a:cxn>
                <a:cxn ang="0">
                  <a:pos x="33672" y="1610"/>
                </a:cxn>
                <a:cxn ang="0">
                  <a:pos x="33672" y="1610"/>
                </a:cxn>
              </a:cxnLst>
              <a:rect l="0" t="0" r="0" b="0"/>
              <a:pathLst>
                <a:path w="76" h="142">
                  <a:moveTo>
                    <a:pt x="62" y="3"/>
                  </a:moveTo>
                  <a:lnTo>
                    <a:pt x="62" y="3"/>
                  </a:lnTo>
                  <a:lnTo>
                    <a:pt x="53" y="20"/>
                  </a:lnTo>
                  <a:lnTo>
                    <a:pt x="43" y="37"/>
                  </a:lnTo>
                  <a:lnTo>
                    <a:pt x="28" y="73"/>
                  </a:lnTo>
                  <a:lnTo>
                    <a:pt x="28" y="73"/>
                  </a:lnTo>
                  <a:lnTo>
                    <a:pt x="20" y="88"/>
                  </a:lnTo>
                  <a:lnTo>
                    <a:pt x="12" y="103"/>
                  </a:lnTo>
                  <a:lnTo>
                    <a:pt x="5" y="118"/>
                  </a:lnTo>
                  <a:lnTo>
                    <a:pt x="0" y="134"/>
                  </a:lnTo>
                  <a:lnTo>
                    <a:pt x="0" y="134"/>
                  </a:lnTo>
                  <a:lnTo>
                    <a:pt x="0" y="137"/>
                  </a:lnTo>
                  <a:lnTo>
                    <a:pt x="0" y="140"/>
                  </a:lnTo>
                  <a:lnTo>
                    <a:pt x="3" y="141"/>
                  </a:lnTo>
                  <a:lnTo>
                    <a:pt x="4" y="142"/>
                  </a:lnTo>
                  <a:lnTo>
                    <a:pt x="7" y="142"/>
                  </a:lnTo>
                  <a:lnTo>
                    <a:pt x="9" y="142"/>
                  </a:lnTo>
                  <a:lnTo>
                    <a:pt x="11" y="141"/>
                  </a:lnTo>
                  <a:lnTo>
                    <a:pt x="12" y="138"/>
                  </a:lnTo>
                  <a:lnTo>
                    <a:pt x="12" y="138"/>
                  </a:lnTo>
                  <a:lnTo>
                    <a:pt x="19" y="121"/>
                  </a:lnTo>
                  <a:lnTo>
                    <a:pt x="27" y="104"/>
                  </a:lnTo>
                  <a:lnTo>
                    <a:pt x="35" y="88"/>
                  </a:lnTo>
                  <a:lnTo>
                    <a:pt x="43" y="72"/>
                  </a:lnTo>
                  <a:lnTo>
                    <a:pt x="43" y="72"/>
                  </a:lnTo>
                  <a:lnTo>
                    <a:pt x="57" y="41"/>
                  </a:lnTo>
                  <a:lnTo>
                    <a:pt x="65" y="24"/>
                  </a:lnTo>
                  <a:lnTo>
                    <a:pt x="75" y="9"/>
                  </a:lnTo>
                  <a:lnTo>
                    <a:pt x="75" y="9"/>
                  </a:lnTo>
                  <a:lnTo>
                    <a:pt x="76" y="7"/>
                  </a:lnTo>
                  <a:lnTo>
                    <a:pt x="76" y="4"/>
                  </a:lnTo>
                  <a:lnTo>
                    <a:pt x="75" y="3"/>
                  </a:lnTo>
                  <a:lnTo>
                    <a:pt x="73" y="1"/>
                  </a:lnTo>
                  <a:lnTo>
                    <a:pt x="70" y="0"/>
                  </a:lnTo>
                  <a:lnTo>
                    <a:pt x="68" y="0"/>
                  </a:lnTo>
                  <a:lnTo>
                    <a:pt x="65" y="1"/>
                  </a:lnTo>
                  <a:lnTo>
                    <a:pt x="62" y="3"/>
                  </a:lnTo>
                  <a:lnTo>
                    <a:pt x="62"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5" name="Freeform 2276"/>
            <p:cNvSpPr/>
            <p:nvPr/>
          </p:nvSpPr>
          <p:spPr>
            <a:xfrm>
              <a:off x="7716839" y="6043613"/>
              <a:ext cx="38100" cy="71438"/>
            </a:xfrm>
            <a:custGeom>
              <a:avLst/>
              <a:gdLst/>
              <a:ahLst/>
              <a:cxnLst>
                <a:cxn ang="0">
                  <a:pos x="31750" y="1588"/>
                </a:cxn>
                <a:cxn ang="0">
                  <a:pos x="31750" y="1588"/>
                </a:cxn>
                <a:cxn ang="0">
                  <a:pos x="21696" y="16933"/>
                </a:cxn>
                <a:cxn ang="0">
                  <a:pos x="12171" y="32279"/>
                </a:cxn>
                <a:cxn ang="0">
                  <a:pos x="7937" y="40217"/>
                </a:cxn>
                <a:cxn ang="0">
                  <a:pos x="5292" y="49213"/>
                </a:cxn>
                <a:cxn ang="0">
                  <a:pos x="2117" y="57680"/>
                </a:cxn>
                <a:cxn ang="0">
                  <a:pos x="0" y="66146"/>
                </a:cxn>
                <a:cxn ang="0">
                  <a:pos x="0" y="66146"/>
                </a:cxn>
                <a:cxn ang="0">
                  <a:pos x="1058" y="68263"/>
                </a:cxn>
                <a:cxn ang="0">
                  <a:pos x="1058" y="69321"/>
                </a:cxn>
                <a:cxn ang="0">
                  <a:pos x="2117" y="70380"/>
                </a:cxn>
                <a:cxn ang="0">
                  <a:pos x="3704" y="70380"/>
                </a:cxn>
                <a:cxn ang="0">
                  <a:pos x="4233" y="71438"/>
                </a:cxn>
                <a:cxn ang="0">
                  <a:pos x="5821" y="70380"/>
                </a:cxn>
                <a:cxn ang="0">
                  <a:pos x="6350" y="69850"/>
                </a:cxn>
                <a:cxn ang="0">
                  <a:pos x="7408" y="68263"/>
                </a:cxn>
                <a:cxn ang="0">
                  <a:pos x="7408" y="68263"/>
                </a:cxn>
                <a:cxn ang="0">
                  <a:pos x="8996" y="59796"/>
                </a:cxn>
                <a:cxn ang="0">
                  <a:pos x="11642" y="51330"/>
                </a:cxn>
                <a:cxn ang="0">
                  <a:pos x="15346" y="43392"/>
                </a:cxn>
                <a:cxn ang="0">
                  <a:pos x="19050" y="35454"/>
                </a:cxn>
                <a:cxn ang="0">
                  <a:pos x="28046" y="20108"/>
                </a:cxn>
                <a:cxn ang="0">
                  <a:pos x="37571" y="5292"/>
                </a:cxn>
                <a:cxn ang="0">
                  <a:pos x="37571" y="5292"/>
                </a:cxn>
                <a:cxn ang="0">
                  <a:pos x="38100" y="3704"/>
                </a:cxn>
                <a:cxn ang="0">
                  <a:pos x="38100" y="2117"/>
                </a:cxn>
                <a:cxn ang="0">
                  <a:pos x="37571" y="1588"/>
                </a:cxn>
                <a:cxn ang="0">
                  <a:pos x="36513" y="0"/>
                </a:cxn>
                <a:cxn ang="0">
                  <a:pos x="35454" y="0"/>
                </a:cxn>
                <a:cxn ang="0">
                  <a:pos x="33867" y="0"/>
                </a:cxn>
                <a:cxn ang="0">
                  <a:pos x="32279" y="0"/>
                </a:cxn>
                <a:cxn ang="0">
                  <a:pos x="31750" y="1588"/>
                </a:cxn>
                <a:cxn ang="0">
                  <a:pos x="31750" y="1588"/>
                </a:cxn>
              </a:cxnLst>
              <a:rect l="0" t="0" r="0" b="0"/>
              <a:pathLst>
                <a:path w="72" h="135">
                  <a:moveTo>
                    <a:pt x="60" y="3"/>
                  </a:moveTo>
                  <a:lnTo>
                    <a:pt x="60" y="3"/>
                  </a:lnTo>
                  <a:lnTo>
                    <a:pt x="41" y="32"/>
                  </a:lnTo>
                  <a:lnTo>
                    <a:pt x="23" y="61"/>
                  </a:lnTo>
                  <a:lnTo>
                    <a:pt x="15" y="76"/>
                  </a:lnTo>
                  <a:lnTo>
                    <a:pt x="10" y="93"/>
                  </a:lnTo>
                  <a:lnTo>
                    <a:pt x="4" y="109"/>
                  </a:lnTo>
                  <a:lnTo>
                    <a:pt x="0" y="125"/>
                  </a:lnTo>
                  <a:lnTo>
                    <a:pt x="0" y="125"/>
                  </a:lnTo>
                  <a:lnTo>
                    <a:pt x="2" y="129"/>
                  </a:lnTo>
                  <a:lnTo>
                    <a:pt x="2" y="131"/>
                  </a:lnTo>
                  <a:lnTo>
                    <a:pt x="4" y="133"/>
                  </a:lnTo>
                  <a:lnTo>
                    <a:pt x="7" y="133"/>
                  </a:lnTo>
                  <a:lnTo>
                    <a:pt x="8" y="135"/>
                  </a:lnTo>
                  <a:lnTo>
                    <a:pt x="11" y="133"/>
                  </a:lnTo>
                  <a:lnTo>
                    <a:pt x="12" y="132"/>
                  </a:lnTo>
                  <a:lnTo>
                    <a:pt x="14" y="129"/>
                  </a:lnTo>
                  <a:lnTo>
                    <a:pt x="14" y="129"/>
                  </a:lnTo>
                  <a:lnTo>
                    <a:pt x="17" y="113"/>
                  </a:lnTo>
                  <a:lnTo>
                    <a:pt x="22" y="97"/>
                  </a:lnTo>
                  <a:lnTo>
                    <a:pt x="29" y="82"/>
                  </a:lnTo>
                  <a:lnTo>
                    <a:pt x="36" y="67"/>
                  </a:lnTo>
                  <a:lnTo>
                    <a:pt x="53" y="38"/>
                  </a:lnTo>
                  <a:lnTo>
                    <a:pt x="71" y="10"/>
                  </a:lnTo>
                  <a:lnTo>
                    <a:pt x="71" y="10"/>
                  </a:lnTo>
                  <a:lnTo>
                    <a:pt x="72" y="7"/>
                  </a:lnTo>
                  <a:lnTo>
                    <a:pt x="72" y="4"/>
                  </a:lnTo>
                  <a:lnTo>
                    <a:pt x="71" y="3"/>
                  </a:lnTo>
                  <a:lnTo>
                    <a:pt x="69" y="0"/>
                  </a:lnTo>
                  <a:lnTo>
                    <a:pt x="67" y="0"/>
                  </a:lnTo>
                  <a:lnTo>
                    <a:pt x="64" y="0"/>
                  </a:lnTo>
                  <a:lnTo>
                    <a:pt x="61" y="0"/>
                  </a:lnTo>
                  <a:lnTo>
                    <a:pt x="60" y="3"/>
                  </a:lnTo>
                  <a:lnTo>
                    <a:pt x="6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6" name="Freeform 2277"/>
            <p:cNvSpPr/>
            <p:nvPr/>
          </p:nvSpPr>
          <p:spPr>
            <a:xfrm>
              <a:off x="7747001" y="6084888"/>
              <a:ext cx="20638" cy="42863"/>
            </a:xfrm>
            <a:custGeom>
              <a:avLst/>
              <a:gdLst/>
              <a:ahLst/>
              <a:cxnLst>
                <a:cxn ang="0">
                  <a:pos x="13931" y="3215"/>
                </a:cxn>
                <a:cxn ang="0">
                  <a:pos x="13931" y="3215"/>
                </a:cxn>
                <a:cxn ang="0">
                  <a:pos x="0" y="38577"/>
                </a:cxn>
                <a:cxn ang="0">
                  <a:pos x="0" y="38577"/>
                </a:cxn>
                <a:cxn ang="0">
                  <a:pos x="0" y="40184"/>
                </a:cxn>
                <a:cxn ang="0">
                  <a:pos x="0" y="41791"/>
                </a:cxn>
                <a:cxn ang="0">
                  <a:pos x="516" y="42327"/>
                </a:cxn>
                <a:cxn ang="0">
                  <a:pos x="2064" y="42863"/>
                </a:cxn>
                <a:cxn ang="0">
                  <a:pos x="3096" y="42863"/>
                </a:cxn>
                <a:cxn ang="0">
                  <a:pos x="4644" y="42863"/>
                </a:cxn>
                <a:cxn ang="0">
                  <a:pos x="6191" y="42327"/>
                </a:cxn>
                <a:cxn ang="0">
                  <a:pos x="6707" y="40720"/>
                </a:cxn>
                <a:cxn ang="0">
                  <a:pos x="6707" y="40720"/>
                </a:cxn>
                <a:cxn ang="0">
                  <a:pos x="20638" y="4822"/>
                </a:cxn>
                <a:cxn ang="0">
                  <a:pos x="20638" y="4822"/>
                </a:cxn>
                <a:cxn ang="0">
                  <a:pos x="20638" y="3215"/>
                </a:cxn>
                <a:cxn ang="0">
                  <a:pos x="20122" y="2143"/>
                </a:cxn>
                <a:cxn ang="0">
                  <a:pos x="19606" y="1072"/>
                </a:cxn>
                <a:cxn ang="0">
                  <a:pos x="18574" y="1072"/>
                </a:cxn>
                <a:cxn ang="0">
                  <a:pos x="17026" y="0"/>
                </a:cxn>
                <a:cxn ang="0">
                  <a:pos x="15994" y="1072"/>
                </a:cxn>
                <a:cxn ang="0">
                  <a:pos x="14447" y="1607"/>
                </a:cxn>
                <a:cxn ang="0">
                  <a:pos x="13931" y="3215"/>
                </a:cxn>
                <a:cxn ang="0">
                  <a:pos x="13931" y="3215"/>
                </a:cxn>
              </a:cxnLst>
              <a:rect l="0" t="0" r="0" b="0"/>
              <a:pathLst>
                <a:path w="40" h="80">
                  <a:moveTo>
                    <a:pt x="27" y="6"/>
                  </a:moveTo>
                  <a:lnTo>
                    <a:pt x="27" y="6"/>
                  </a:lnTo>
                  <a:lnTo>
                    <a:pt x="0" y="72"/>
                  </a:lnTo>
                  <a:lnTo>
                    <a:pt x="0" y="72"/>
                  </a:lnTo>
                  <a:lnTo>
                    <a:pt x="0" y="75"/>
                  </a:lnTo>
                  <a:lnTo>
                    <a:pt x="0" y="78"/>
                  </a:lnTo>
                  <a:lnTo>
                    <a:pt x="1" y="79"/>
                  </a:lnTo>
                  <a:lnTo>
                    <a:pt x="4" y="80"/>
                  </a:lnTo>
                  <a:lnTo>
                    <a:pt x="6" y="80"/>
                  </a:lnTo>
                  <a:lnTo>
                    <a:pt x="9" y="80"/>
                  </a:lnTo>
                  <a:lnTo>
                    <a:pt x="12" y="79"/>
                  </a:lnTo>
                  <a:lnTo>
                    <a:pt x="13" y="76"/>
                  </a:lnTo>
                  <a:lnTo>
                    <a:pt x="13" y="76"/>
                  </a:lnTo>
                  <a:lnTo>
                    <a:pt x="40" y="9"/>
                  </a:lnTo>
                  <a:lnTo>
                    <a:pt x="40" y="9"/>
                  </a:lnTo>
                  <a:lnTo>
                    <a:pt x="40" y="6"/>
                  </a:lnTo>
                  <a:lnTo>
                    <a:pt x="39" y="4"/>
                  </a:lnTo>
                  <a:lnTo>
                    <a:pt x="38" y="2"/>
                  </a:lnTo>
                  <a:lnTo>
                    <a:pt x="36" y="2"/>
                  </a:lnTo>
                  <a:lnTo>
                    <a:pt x="33" y="0"/>
                  </a:lnTo>
                  <a:lnTo>
                    <a:pt x="31" y="2"/>
                  </a:lnTo>
                  <a:lnTo>
                    <a:pt x="28" y="3"/>
                  </a:lnTo>
                  <a:lnTo>
                    <a:pt x="27" y="6"/>
                  </a:lnTo>
                  <a:lnTo>
                    <a:pt x="27"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7" name="Freeform 2278"/>
            <p:cNvSpPr/>
            <p:nvPr/>
          </p:nvSpPr>
          <p:spPr>
            <a:xfrm>
              <a:off x="7769226" y="6126163"/>
              <a:ext cx="7938" cy="15875"/>
            </a:xfrm>
            <a:custGeom>
              <a:avLst/>
              <a:gdLst/>
              <a:ahLst/>
              <a:cxnLst>
                <a:cxn ang="0">
                  <a:pos x="0" y="3473"/>
                </a:cxn>
                <a:cxn ang="0">
                  <a:pos x="0" y="12402"/>
                </a:cxn>
                <a:cxn ang="0">
                  <a:pos x="0" y="12402"/>
                </a:cxn>
                <a:cxn ang="0">
                  <a:pos x="0" y="14387"/>
                </a:cxn>
                <a:cxn ang="0">
                  <a:pos x="1701" y="14883"/>
                </a:cxn>
                <a:cxn ang="0">
                  <a:pos x="2268" y="15875"/>
                </a:cxn>
                <a:cxn ang="0">
                  <a:pos x="3969" y="15875"/>
                </a:cxn>
                <a:cxn ang="0">
                  <a:pos x="5670" y="15875"/>
                </a:cxn>
                <a:cxn ang="0">
                  <a:pos x="6237" y="14883"/>
                </a:cxn>
                <a:cxn ang="0">
                  <a:pos x="6804" y="14387"/>
                </a:cxn>
                <a:cxn ang="0">
                  <a:pos x="7938" y="12402"/>
                </a:cxn>
                <a:cxn ang="0">
                  <a:pos x="7938" y="3473"/>
                </a:cxn>
                <a:cxn ang="0">
                  <a:pos x="7938" y="3473"/>
                </a:cxn>
                <a:cxn ang="0">
                  <a:pos x="6804" y="1984"/>
                </a:cxn>
                <a:cxn ang="0">
                  <a:pos x="6237" y="1488"/>
                </a:cxn>
                <a:cxn ang="0">
                  <a:pos x="5670" y="992"/>
                </a:cxn>
                <a:cxn ang="0">
                  <a:pos x="3969" y="0"/>
                </a:cxn>
                <a:cxn ang="0">
                  <a:pos x="2268" y="992"/>
                </a:cxn>
                <a:cxn ang="0">
                  <a:pos x="1701" y="1488"/>
                </a:cxn>
                <a:cxn ang="0">
                  <a:pos x="0" y="1984"/>
                </a:cxn>
                <a:cxn ang="0">
                  <a:pos x="0" y="3473"/>
                </a:cxn>
                <a:cxn ang="0">
                  <a:pos x="0" y="3473"/>
                </a:cxn>
              </a:cxnLst>
              <a:rect l="0" t="0" r="0" b="0"/>
              <a:pathLst>
                <a:path w="14" h="32">
                  <a:moveTo>
                    <a:pt x="0" y="7"/>
                  </a:moveTo>
                  <a:lnTo>
                    <a:pt x="0" y="25"/>
                  </a:lnTo>
                  <a:lnTo>
                    <a:pt x="0" y="25"/>
                  </a:lnTo>
                  <a:lnTo>
                    <a:pt x="0" y="29"/>
                  </a:lnTo>
                  <a:lnTo>
                    <a:pt x="3" y="30"/>
                  </a:lnTo>
                  <a:lnTo>
                    <a:pt x="4" y="32"/>
                  </a:lnTo>
                  <a:lnTo>
                    <a:pt x="7" y="32"/>
                  </a:lnTo>
                  <a:lnTo>
                    <a:pt x="10" y="32"/>
                  </a:lnTo>
                  <a:lnTo>
                    <a:pt x="11" y="30"/>
                  </a:lnTo>
                  <a:lnTo>
                    <a:pt x="12" y="29"/>
                  </a:lnTo>
                  <a:lnTo>
                    <a:pt x="14" y="25"/>
                  </a:lnTo>
                  <a:lnTo>
                    <a:pt x="14" y="7"/>
                  </a:lnTo>
                  <a:lnTo>
                    <a:pt x="14" y="7"/>
                  </a:lnTo>
                  <a:lnTo>
                    <a:pt x="12" y="4"/>
                  </a:lnTo>
                  <a:lnTo>
                    <a:pt x="11" y="3"/>
                  </a:lnTo>
                  <a:lnTo>
                    <a:pt x="10" y="2"/>
                  </a:lnTo>
                  <a:lnTo>
                    <a:pt x="7" y="0"/>
                  </a:lnTo>
                  <a:lnTo>
                    <a:pt x="4" y="2"/>
                  </a:lnTo>
                  <a:lnTo>
                    <a:pt x="3" y="3"/>
                  </a:lnTo>
                  <a:lnTo>
                    <a:pt x="0" y="4"/>
                  </a:lnTo>
                  <a:lnTo>
                    <a:pt x="0" y="7"/>
                  </a:lnTo>
                  <a:lnTo>
                    <a:pt x="0"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8" name="Freeform 2279"/>
            <p:cNvSpPr/>
            <p:nvPr/>
          </p:nvSpPr>
          <p:spPr>
            <a:xfrm>
              <a:off x="7786689" y="5727700"/>
              <a:ext cx="15875" cy="33338"/>
            </a:xfrm>
            <a:custGeom>
              <a:avLst/>
              <a:gdLst/>
              <a:ahLst/>
              <a:cxnLst>
                <a:cxn ang="0">
                  <a:pos x="9426" y="1075"/>
                </a:cxn>
                <a:cxn ang="0">
                  <a:pos x="9426" y="1075"/>
                </a:cxn>
                <a:cxn ang="0">
                  <a:pos x="6945" y="10216"/>
                </a:cxn>
                <a:cxn ang="0">
                  <a:pos x="6449" y="13443"/>
                </a:cxn>
                <a:cxn ang="0">
                  <a:pos x="4465" y="17744"/>
                </a:cxn>
                <a:cxn ang="0">
                  <a:pos x="4465" y="17744"/>
                </a:cxn>
                <a:cxn ang="0">
                  <a:pos x="1488" y="23659"/>
                </a:cxn>
                <a:cxn ang="0">
                  <a:pos x="992" y="26885"/>
                </a:cxn>
                <a:cxn ang="0">
                  <a:pos x="0" y="29574"/>
                </a:cxn>
                <a:cxn ang="0">
                  <a:pos x="0" y="29574"/>
                </a:cxn>
                <a:cxn ang="0">
                  <a:pos x="0" y="31187"/>
                </a:cxn>
                <a:cxn ang="0">
                  <a:pos x="992" y="32800"/>
                </a:cxn>
                <a:cxn ang="0">
                  <a:pos x="2480" y="33338"/>
                </a:cxn>
                <a:cxn ang="0">
                  <a:pos x="3473" y="33338"/>
                </a:cxn>
                <a:cxn ang="0">
                  <a:pos x="4961" y="33338"/>
                </a:cxn>
                <a:cxn ang="0">
                  <a:pos x="5457" y="32800"/>
                </a:cxn>
                <a:cxn ang="0">
                  <a:pos x="6945" y="31187"/>
                </a:cxn>
                <a:cxn ang="0">
                  <a:pos x="6945" y="29574"/>
                </a:cxn>
                <a:cxn ang="0">
                  <a:pos x="6945" y="29574"/>
                </a:cxn>
                <a:cxn ang="0">
                  <a:pos x="7441" y="26885"/>
                </a:cxn>
                <a:cxn ang="0">
                  <a:pos x="8930" y="23659"/>
                </a:cxn>
                <a:cxn ang="0">
                  <a:pos x="11906" y="17744"/>
                </a:cxn>
                <a:cxn ang="0">
                  <a:pos x="11906" y="17744"/>
                </a:cxn>
                <a:cxn ang="0">
                  <a:pos x="13891" y="11292"/>
                </a:cxn>
                <a:cxn ang="0">
                  <a:pos x="15875" y="4839"/>
                </a:cxn>
                <a:cxn ang="0">
                  <a:pos x="15875" y="4839"/>
                </a:cxn>
                <a:cxn ang="0">
                  <a:pos x="15875" y="3226"/>
                </a:cxn>
                <a:cxn ang="0">
                  <a:pos x="15875" y="2151"/>
                </a:cxn>
                <a:cxn ang="0">
                  <a:pos x="14883" y="1075"/>
                </a:cxn>
                <a:cxn ang="0">
                  <a:pos x="13891" y="538"/>
                </a:cxn>
                <a:cxn ang="0">
                  <a:pos x="12898" y="0"/>
                </a:cxn>
                <a:cxn ang="0">
                  <a:pos x="11906" y="0"/>
                </a:cxn>
                <a:cxn ang="0">
                  <a:pos x="10418" y="538"/>
                </a:cxn>
                <a:cxn ang="0">
                  <a:pos x="9426" y="1075"/>
                </a:cxn>
                <a:cxn ang="0">
                  <a:pos x="9426" y="1075"/>
                </a:cxn>
              </a:cxnLst>
              <a:rect l="0" t="0" r="0" b="0"/>
              <a:pathLst>
                <a:path w="32" h="62">
                  <a:moveTo>
                    <a:pt x="19" y="2"/>
                  </a:moveTo>
                  <a:lnTo>
                    <a:pt x="19" y="2"/>
                  </a:lnTo>
                  <a:lnTo>
                    <a:pt x="14" y="19"/>
                  </a:lnTo>
                  <a:lnTo>
                    <a:pt x="13" y="25"/>
                  </a:lnTo>
                  <a:lnTo>
                    <a:pt x="9" y="33"/>
                  </a:lnTo>
                  <a:lnTo>
                    <a:pt x="9" y="33"/>
                  </a:lnTo>
                  <a:lnTo>
                    <a:pt x="3" y="44"/>
                  </a:lnTo>
                  <a:lnTo>
                    <a:pt x="2" y="50"/>
                  </a:lnTo>
                  <a:lnTo>
                    <a:pt x="0" y="55"/>
                  </a:lnTo>
                  <a:lnTo>
                    <a:pt x="0" y="55"/>
                  </a:lnTo>
                  <a:lnTo>
                    <a:pt x="0" y="58"/>
                  </a:lnTo>
                  <a:lnTo>
                    <a:pt x="2" y="61"/>
                  </a:lnTo>
                  <a:lnTo>
                    <a:pt x="5" y="62"/>
                  </a:lnTo>
                  <a:lnTo>
                    <a:pt x="7" y="62"/>
                  </a:lnTo>
                  <a:lnTo>
                    <a:pt x="10" y="62"/>
                  </a:lnTo>
                  <a:lnTo>
                    <a:pt x="11" y="61"/>
                  </a:lnTo>
                  <a:lnTo>
                    <a:pt x="14" y="58"/>
                  </a:lnTo>
                  <a:lnTo>
                    <a:pt x="14" y="55"/>
                  </a:lnTo>
                  <a:lnTo>
                    <a:pt x="14" y="55"/>
                  </a:lnTo>
                  <a:lnTo>
                    <a:pt x="15" y="50"/>
                  </a:lnTo>
                  <a:lnTo>
                    <a:pt x="18" y="44"/>
                  </a:lnTo>
                  <a:lnTo>
                    <a:pt x="24" y="33"/>
                  </a:lnTo>
                  <a:lnTo>
                    <a:pt x="24" y="33"/>
                  </a:lnTo>
                  <a:lnTo>
                    <a:pt x="28" y="21"/>
                  </a:lnTo>
                  <a:lnTo>
                    <a:pt x="32" y="9"/>
                  </a:lnTo>
                  <a:lnTo>
                    <a:pt x="32" y="9"/>
                  </a:lnTo>
                  <a:lnTo>
                    <a:pt x="32" y="6"/>
                  </a:lnTo>
                  <a:lnTo>
                    <a:pt x="32" y="4"/>
                  </a:lnTo>
                  <a:lnTo>
                    <a:pt x="30" y="2"/>
                  </a:lnTo>
                  <a:lnTo>
                    <a:pt x="28" y="1"/>
                  </a:lnTo>
                  <a:lnTo>
                    <a:pt x="26" y="0"/>
                  </a:lnTo>
                  <a:lnTo>
                    <a:pt x="24" y="0"/>
                  </a:lnTo>
                  <a:lnTo>
                    <a:pt x="21" y="1"/>
                  </a:lnTo>
                  <a:lnTo>
                    <a:pt x="19" y="2"/>
                  </a:lnTo>
                  <a:lnTo>
                    <a:pt x="19"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69" name="Freeform 2280"/>
            <p:cNvSpPr/>
            <p:nvPr/>
          </p:nvSpPr>
          <p:spPr>
            <a:xfrm>
              <a:off x="7816851" y="5737225"/>
              <a:ext cx="33338" cy="44450"/>
            </a:xfrm>
            <a:custGeom>
              <a:avLst/>
              <a:gdLst/>
              <a:ahLst/>
              <a:cxnLst>
                <a:cxn ang="0">
                  <a:pos x="27423" y="1551"/>
                </a:cxn>
                <a:cxn ang="0">
                  <a:pos x="27423" y="1551"/>
                </a:cxn>
                <a:cxn ang="0">
                  <a:pos x="24197" y="5169"/>
                </a:cxn>
                <a:cxn ang="0">
                  <a:pos x="20971" y="9820"/>
                </a:cxn>
                <a:cxn ang="0">
                  <a:pos x="14518" y="18090"/>
                </a:cxn>
                <a:cxn ang="0">
                  <a:pos x="14518" y="18090"/>
                </a:cxn>
                <a:cxn ang="0">
                  <a:pos x="6990" y="28944"/>
                </a:cxn>
                <a:cxn ang="0">
                  <a:pos x="538" y="39281"/>
                </a:cxn>
                <a:cxn ang="0">
                  <a:pos x="538" y="39281"/>
                </a:cxn>
                <a:cxn ang="0">
                  <a:pos x="0" y="40832"/>
                </a:cxn>
                <a:cxn ang="0">
                  <a:pos x="0" y="41349"/>
                </a:cxn>
                <a:cxn ang="0">
                  <a:pos x="538" y="42899"/>
                </a:cxn>
                <a:cxn ang="0">
                  <a:pos x="2151" y="43416"/>
                </a:cxn>
                <a:cxn ang="0">
                  <a:pos x="2689" y="44450"/>
                </a:cxn>
                <a:cxn ang="0">
                  <a:pos x="4302" y="44450"/>
                </a:cxn>
                <a:cxn ang="0">
                  <a:pos x="5915" y="43416"/>
                </a:cxn>
                <a:cxn ang="0">
                  <a:pos x="6453" y="42899"/>
                </a:cxn>
                <a:cxn ang="0">
                  <a:pos x="6453" y="42899"/>
                </a:cxn>
                <a:cxn ang="0">
                  <a:pos x="12905" y="33079"/>
                </a:cxn>
                <a:cxn ang="0">
                  <a:pos x="19358" y="23776"/>
                </a:cxn>
                <a:cxn ang="0">
                  <a:pos x="19358" y="23776"/>
                </a:cxn>
                <a:cxn ang="0">
                  <a:pos x="25272" y="14989"/>
                </a:cxn>
                <a:cxn ang="0">
                  <a:pos x="29036" y="10337"/>
                </a:cxn>
                <a:cxn ang="0">
                  <a:pos x="32800" y="6202"/>
                </a:cxn>
                <a:cxn ang="0">
                  <a:pos x="32800" y="6202"/>
                </a:cxn>
                <a:cxn ang="0">
                  <a:pos x="33338" y="5169"/>
                </a:cxn>
                <a:cxn ang="0">
                  <a:pos x="33338" y="3618"/>
                </a:cxn>
                <a:cxn ang="0">
                  <a:pos x="33338" y="2067"/>
                </a:cxn>
                <a:cxn ang="0">
                  <a:pos x="32800" y="1551"/>
                </a:cxn>
                <a:cxn ang="0">
                  <a:pos x="31187" y="1034"/>
                </a:cxn>
                <a:cxn ang="0">
                  <a:pos x="30649" y="0"/>
                </a:cxn>
                <a:cxn ang="0">
                  <a:pos x="29036" y="0"/>
                </a:cxn>
                <a:cxn ang="0">
                  <a:pos x="27423" y="1551"/>
                </a:cxn>
                <a:cxn ang="0">
                  <a:pos x="27423" y="1551"/>
                </a:cxn>
              </a:cxnLst>
              <a:rect l="0" t="0" r="0" b="0"/>
              <a:pathLst>
                <a:path w="62" h="86">
                  <a:moveTo>
                    <a:pt x="51" y="3"/>
                  </a:moveTo>
                  <a:lnTo>
                    <a:pt x="51" y="3"/>
                  </a:lnTo>
                  <a:lnTo>
                    <a:pt x="45" y="10"/>
                  </a:lnTo>
                  <a:lnTo>
                    <a:pt x="39" y="19"/>
                  </a:lnTo>
                  <a:lnTo>
                    <a:pt x="27" y="35"/>
                  </a:lnTo>
                  <a:lnTo>
                    <a:pt x="27" y="35"/>
                  </a:lnTo>
                  <a:lnTo>
                    <a:pt x="13" y="56"/>
                  </a:lnTo>
                  <a:lnTo>
                    <a:pt x="1" y="76"/>
                  </a:lnTo>
                  <a:lnTo>
                    <a:pt x="1" y="76"/>
                  </a:lnTo>
                  <a:lnTo>
                    <a:pt x="0" y="79"/>
                  </a:lnTo>
                  <a:lnTo>
                    <a:pt x="0" y="80"/>
                  </a:lnTo>
                  <a:lnTo>
                    <a:pt x="1" y="83"/>
                  </a:lnTo>
                  <a:lnTo>
                    <a:pt x="4" y="84"/>
                  </a:lnTo>
                  <a:lnTo>
                    <a:pt x="5" y="86"/>
                  </a:lnTo>
                  <a:lnTo>
                    <a:pt x="8" y="86"/>
                  </a:lnTo>
                  <a:lnTo>
                    <a:pt x="11" y="84"/>
                  </a:lnTo>
                  <a:lnTo>
                    <a:pt x="12" y="83"/>
                  </a:lnTo>
                  <a:lnTo>
                    <a:pt x="12" y="83"/>
                  </a:lnTo>
                  <a:lnTo>
                    <a:pt x="24" y="64"/>
                  </a:lnTo>
                  <a:lnTo>
                    <a:pt x="36" y="46"/>
                  </a:lnTo>
                  <a:lnTo>
                    <a:pt x="36" y="46"/>
                  </a:lnTo>
                  <a:lnTo>
                    <a:pt x="47" y="29"/>
                  </a:lnTo>
                  <a:lnTo>
                    <a:pt x="54" y="20"/>
                  </a:lnTo>
                  <a:lnTo>
                    <a:pt x="61" y="12"/>
                  </a:lnTo>
                  <a:lnTo>
                    <a:pt x="61" y="12"/>
                  </a:lnTo>
                  <a:lnTo>
                    <a:pt x="62" y="10"/>
                  </a:lnTo>
                  <a:lnTo>
                    <a:pt x="62" y="7"/>
                  </a:lnTo>
                  <a:lnTo>
                    <a:pt x="62" y="4"/>
                  </a:lnTo>
                  <a:lnTo>
                    <a:pt x="61" y="3"/>
                  </a:lnTo>
                  <a:lnTo>
                    <a:pt x="58" y="2"/>
                  </a:lnTo>
                  <a:lnTo>
                    <a:pt x="57" y="0"/>
                  </a:lnTo>
                  <a:lnTo>
                    <a:pt x="54" y="0"/>
                  </a:lnTo>
                  <a:lnTo>
                    <a:pt x="51" y="3"/>
                  </a:lnTo>
                  <a:lnTo>
                    <a:pt x="51"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0" name="Freeform 2281"/>
            <p:cNvSpPr/>
            <p:nvPr/>
          </p:nvSpPr>
          <p:spPr>
            <a:xfrm>
              <a:off x="7843839" y="5765800"/>
              <a:ext cx="38100" cy="68263"/>
            </a:xfrm>
            <a:custGeom>
              <a:avLst/>
              <a:gdLst/>
              <a:ahLst/>
              <a:cxnLst>
                <a:cxn ang="0">
                  <a:pos x="31124" y="1563"/>
                </a:cxn>
                <a:cxn ang="0">
                  <a:pos x="31124" y="1563"/>
                </a:cxn>
                <a:cxn ang="0">
                  <a:pos x="22001" y="16675"/>
                </a:cxn>
                <a:cxn ang="0">
                  <a:pos x="12879" y="31265"/>
                </a:cxn>
                <a:cxn ang="0">
                  <a:pos x="8586" y="39082"/>
                </a:cxn>
                <a:cxn ang="0">
                  <a:pos x="5366" y="46898"/>
                </a:cxn>
                <a:cxn ang="0">
                  <a:pos x="2146" y="55236"/>
                </a:cxn>
                <a:cxn ang="0">
                  <a:pos x="0" y="63052"/>
                </a:cxn>
                <a:cxn ang="0">
                  <a:pos x="0" y="63052"/>
                </a:cxn>
                <a:cxn ang="0">
                  <a:pos x="0" y="65136"/>
                </a:cxn>
                <a:cxn ang="0">
                  <a:pos x="0" y="66179"/>
                </a:cxn>
                <a:cxn ang="0">
                  <a:pos x="1610" y="67221"/>
                </a:cxn>
                <a:cxn ang="0">
                  <a:pos x="2146" y="67221"/>
                </a:cxn>
                <a:cxn ang="0">
                  <a:pos x="3756" y="68263"/>
                </a:cxn>
                <a:cxn ang="0">
                  <a:pos x="5366" y="67221"/>
                </a:cxn>
                <a:cxn ang="0">
                  <a:pos x="5903" y="66700"/>
                </a:cxn>
                <a:cxn ang="0">
                  <a:pos x="6439" y="65136"/>
                </a:cxn>
                <a:cxn ang="0">
                  <a:pos x="6439" y="65136"/>
                </a:cxn>
                <a:cxn ang="0">
                  <a:pos x="8586" y="57320"/>
                </a:cxn>
                <a:cxn ang="0">
                  <a:pos x="12342" y="49504"/>
                </a:cxn>
                <a:cxn ang="0">
                  <a:pos x="16099" y="41687"/>
                </a:cxn>
                <a:cxn ang="0">
                  <a:pos x="19855" y="34392"/>
                </a:cxn>
                <a:cxn ang="0">
                  <a:pos x="28441" y="19280"/>
                </a:cxn>
                <a:cxn ang="0">
                  <a:pos x="38100" y="5211"/>
                </a:cxn>
                <a:cxn ang="0">
                  <a:pos x="38100" y="5211"/>
                </a:cxn>
                <a:cxn ang="0">
                  <a:pos x="38100" y="3648"/>
                </a:cxn>
                <a:cxn ang="0">
                  <a:pos x="38100" y="2084"/>
                </a:cxn>
                <a:cxn ang="0">
                  <a:pos x="37027" y="1563"/>
                </a:cxn>
                <a:cxn ang="0">
                  <a:pos x="36490" y="1042"/>
                </a:cxn>
                <a:cxn ang="0">
                  <a:pos x="34880" y="0"/>
                </a:cxn>
                <a:cxn ang="0">
                  <a:pos x="33270" y="0"/>
                </a:cxn>
                <a:cxn ang="0">
                  <a:pos x="32734" y="1042"/>
                </a:cxn>
                <a:cxn ang="0">
                  <a:pos x="31124" y="1563"/>
                </a:cxn>
                <a:cxn ang="0">
                  <a:pos x="31124" y="1563"/>
                </a:cxn>
              </a:cxnLst>
              <a:rect l="0" t="0" r="0" b="0"/>
              <a:pathLst>
                <a:path w="71" h="131">
                  <a:moveTo>
                    <a:pt x="58" y="3"/>
                  </a:moveTo>
                  <a:lnTo>
                    <a:pt x="58" y="3"/>
                  </a:lnTo>
                  <a:lnTo>
                    <a:pt x="41" y="32"/>
                  </a:lnTo>
                  <a:lnTo>
                    <a:pt x="24" y="60"/>
                  </a:lnTo>
                  <a:lnTo>
                    <a:pt x="16" y="75"/>
                  </a:lnTo>
                  <a:lnTo>
                    <a:pt x="10" y="90"/>
                  </a:lnTo>
                  <a:lnTo>
                    <a:pt x="4" y="106"/>
                  </a:lnTo>
                  <a:lnTo>
                    <a:pt x="0" y="121"/>
                  </a:lnTo>
                  <a:lnTo>
                    <a:pt x="0" y="121"/>
                  </a:lnTo>
                  <a:lnTo>
                    <a:pt x="0" y="125"/>
                  </a:lnTo>
                  <a:lnTo>
                    <a:pt x="0" y="127"/>
                  </a:lnTo>
                  <a:lnTo>
                    <a:pt x="3" y="129"/>
                  </a:lnTo>
                  <a:lnTo>
                    <a:pt x="4" y="129"/>
                  </a:lnTo>
                  <a:lnTo>
                    <a:pt x="7" y="131"/>
                  </a:lnTo>
                  <a:lnTo>
                    <a:pt x="10" y="129"/>
                  </a:lnTo>
                  <a:lnTo>
                    <a:pt x="11" y="128"/>
                  </a:lnTo>
                  <a:lnTo>
                    <a:pt x="12" y="125"/>
                  </a:lnTo>
                  <a:lnTo>
                    <a:pt x="12" y="125"/>
                  </a:lnTo>
                  <a:lnTo>
                    <a:pt x="16" y="110"/>
                  </a:lnTo>
                  <a:lnTo>
                    <a:pt x="23" y="95"/>
                  </a:lnTo>
                  <a:lnTo>
                    <a:pt x="30" y="80"/>
                  </a:lnTo>
                  <a:lnTo>
                    <a:pt x="37" y="66"/>
                  </a:lnTo>
                  <a:lnTo>
                    <a:pt x="53" y="37"/>
                  </a:lnTo>
                  <a:lnTo>
                    <a:pt x="71" y="10"/>
                  </a:lnTo>
                  <a:lnTo>
                    <a:pt x="71" y="10"/>
                  </a:lnTo>
                  <a:lnTo>
                    <a:pt x="71" y="7"/>
                  </a:lnTo>
                  <a:lnTo>
                    <a:pt x="71" y="4"/>
                  </a:lnTo>
                  <a:lnTo>
                    <a:pt x="69" y="3"/>
                  </a:lnTo>
                  <a:lnTo>
                    <a:pt x="68" y="2"/>
                  </a:lnTo>
                  <a:lnTo>
                    <a:pt x="65" y="0"/>
                  </a:lnTo>
                  <a:lnTo>
                    <a:pt x="62" y="0"/>
                  </a:lnTo>
                  <a:lnTo>
                    <a:pt x="61" y="2"/>
                  </a:lnTo>
                  <a:lnTo>
                    <a:pt x="58" y="3"/>
                  </a:lnTo>
                  <a:lnTo>
                    <a:pt x="5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1" name="Freeform 2282"/>
            <p:cNvSpPr/>
            <p:nvPr/>
          </p:nvSpPr>
          <p:spPr>
            <a:xfrm>
              <a:off x="7850189" y="5805488"/>
              <a:ext cx="55563" cy="71438"/>
            </a:xfrm>
            <a:custGeom>
              <a:avLst/>
              <a:gdLst/>
              <a:ahLst/>
              <a:cxnLst>
                <a:cxn ang="0">
                  <a:pos x="48684" y="1058"/>
                </a:cxn>
                <a:cxn ang="0">
                  <a:pos x="48684" y="1058"/>
                </a:cxn>
                <a:cxn ang="0">
                  <a:pos x="41275" y="7938"/>
                </a:cxn>
                <a:cxn ang="0">
                  <a:pos x="33867" y="15346"/>
                </a:cxn>
                <a:cxn ang="0">
                  <a:pos x="27517" y="22225"/>
                </a:cxn>
                <a:cxn ang="0">
                  <a:pos x="21696" y="31221"/>
                </a:cxn>
                <a:cxn ang="0">
                  <a:pos x="15875" y="39688"/>
                </a:cxn>
                <a:cxn ang="0">
                  <a:pos x="11113" y="48155"/>
                </a:cxn>
                <a:cxn ang="0">
                  <a:pos x="1058" y="66146"/>
                </a:cxn>
                <a:cxn ang="0">
                  <a:pos x="1058" y="66146"/>
                </a:cxn>
                <a:cxn ang="0">
                  <a:pos x="0" y="67734"/>
                </a:cxn>
                <a:cxn ang="0">
                  <a:pos x="1058" y="69321"/>
                </a:cxn>
                <a:cxn ang="0">
                  <a:pos x="1588" y="69850"/>
                </a:cxn>
                <a:cxn ang="0">
                  <a:pos x="2117" y="70380"/>
                </a:cxn>
                <a:cxn ang="0">
                  <a:pos x="3704" y="71438"/>
                </a:cxn>
                <a:cxn ang="0">
                  <a:pos x="5292" y="71438"/>
                </a:cxn>
                <a:cxn ang="0">
                  <a:pos x="5821" y="70380"/>
                </a:cxn>
                <a:cxn ang="0">
                  <a:pos x="7408" y="69850"/>
                </a:cxn>
                <a:cxn ang="0">
                  <a:pos x="7408" y="69850"/>
                </a:cxn>
                <a:cxn ang="0">
                  <a:pos x="16404" y="51859"/>
                </a:cxn>
                <a:cxn ang="0">
                  <a:pos x="21696" y="43921"/>
                </a:cxn>
                <a:cxn ang="0">
                  <a:pos x="27517" y="35454"/>
                </a:cxn>
                <a:cxn ang="0">
                  <a:pos x="33338" y="27517"/>
                </a:cxn>
                <a:cxn ang="0">
                  <a:pos x="39688" y="19579"/>
                </a:cxn>
                <a:cxn ang="0">
                  <a:pos x="46038" y="12171"/>
                </a:cxn>
                <a:cxn ang="0">
                  <a:pos x="53975" y="5821"/>
                </a:cxn>
                <a:cxn ang="0">
                  <a:pos x="53975" y="5821"/>
                </a:cxn>
                <a:cxn ang="0">
                  <a:pos x="54505" y="5292"/>
                </a:cxn>
                <a:cxn ang="0">
                  <a:pos x="55563" y="3704"/>
                </a:cxn>
                <a:cxn ang="0">
                  <a:pos x="54505" y="3175"/>
                </a:cxn>
                <a:cxn ang="0">
                  <a:pos x="53975" y="1588"/>
                </a:cxn>
                <a:cxn ang="0">
                  <a:pos x="53446" y="1058"/>
                </a:cxn>
                <a:cxn ang="0">
                  <a:pos x="51859" y="0"/>
                </a:cxn>
                <a:cxn ang="0">
                  <a:pos x="50271" y="1058"/>
                </a:cxn>
                <a:cxn ang="0">
                  <a:pos x="48684" y="1058"/>
                </a:cxn>
                <a:cxn ang="0">
                  <a:pos x="48684" y="1058"/>
                </a:cxn>
              </a:cxnLst>
              <a:rect l="0" t="0" r="0" b="0"/>
              <a:pathLst>
                <a:path w="105" h="135">
                  <a:moveTo>
                    <a:pt x="92" y="2"/>
                  </a:moveTo>
                  <a:lnTo>
                    <a:pt x="92" y="2"/>
                  </a:lnTo>
                  <a:lnTo>
                    <a:pt x="78" y="15"/>
                  </a:lnTo>
                  <a:lnTo>
                    <a:pt x="64" y="29"/>
                  </a:lnTo>
                  <a:lnTo>
                    <a:pt x="52" y="42"/>
                  </a:lnTo>
                  <a:lnTo>
                    <a:pt x="41" y="59"/>
                  </a:lnTo>
                  <a:lnTo>
                    <a:pt x="30" y="75"/>
                  </a:lnTo>
                  <a:lnTo>
                    <a:pt x="21" y="91"/>
                  </a:lnTo>
                  <a:lnTo>
                    <a:pt x="2" y="125"/>
                  </a:lnTo>
                  <a:lnTo>
                    <a:pt x="2" y="125"/>
                  </a:lnTo>
                  <a:lnTo>
                    <a:pt x="0" y="128"/>
                  </a:lnTo>
                  <a:lnTo>
                    <a:pt x="2" y="131"/>
                  </a:lnTo>
                  <a:lnTo>
                    <a:pt x="3" y="132"/>
                  </a:lnTo>
                  <a:lnTo>
                    <a:pt x="4" y="133"/>
                  </a:lnTo>
                  <a:lnTo>
                    <a:pt x="7" y="135"/>
                  </a:lnTo>
                  <a:lnTo>
                    <a:pt x="10" y="135"/>
                  </a:lnTo>
                  <a:lnTo>
                    <a:pt x="11" y="133"/>
                  </a:lnTo>
                  <a:lnTo>
                    <a:pt x="14" y="132"/>
                  </a:lnTo>
                  <a:lnTo>
                    <a:pt x="14" y="132"/>
                  </a:lnTo>
                  <a:lnTo>
                    <a:pt x="31" y="98"/>
                  </a:lnTo>
                  <a:lnTo>
                    <a:pt x="41" y="83"/>
                  </a:lnTo>
                  <a:lnTo>
                    <a:pt x="52" y="67"/>
                  </a:lnTo>
                  <a:lnTo>
                    <a:pt x="63" y="52"/>
                  </a:lnTo>
                  <a:lnTo>
                    <a:pt x="75" y="37"/>
                  </a:lnTo>
                  <a:lnTo>
                    <a:pt x="87" y="23"/>
                  </a:lnTo>
                  <a:lnTo>
                    <a:pt x="102" y="11"/>
                  </a:lnTo>
                  <a:lnTo>
                    <a:pt x="102" y="11"/>
                  </a:lnTo>
                  <a:lnTo>
                    <a:pt x="103" y="10"/>
                  </a:lnTo>
                  <a:lnTo>
                    <a:pt x="105" y="7"/>
                  </a:lnTo>
                  <a:lnTo>
                    <a:pt x="103" y="6"/>
                  </a:lnTo>
                  <a:lnTo>
                    <a:pt x="102" y="3"/>
                  </a:lnTo>
                  <a:lnTo>
                    <a:pt x="101" y="2"/>
                  </a:lnTo>
                  <a:lnTo>
                    <a:pt x="98" y="0"/>
                  </a:lnTo>
                  <a:lnTo>
                    <a:pt x="95" y="2"/>
                  </a:lnTo>
                  <a:lnTo>
                    <a:pt x="92" y="2"/>
                  </a:lnTo>
                  <a:lnTo>
                    <a:pt x="92"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2" name="Freeform 2283"/>
            <p:cNvSpPr/>
            <p:nvPr/>
          </p:nvSpPr>
          <p:spPr>
            <a:xfrm>
              <a:off x="7859714" y="5827713"/>
              <a:ext cx="88900" cy="107950"/>
            </a:xfrm>
            <a:custGeom>
              <a:avLst/>
              <a:gdLst/>
              <a:ahLst/>
              <a:cxnLst>
                <a:cxn ang="0">
                  <a:pos x="82512" y="1572"/>
                </a:cxn>
                <a:cxn ang="0">
                  <a:pos x="82512" y="1572"/>
                </a:cxn>
                <a:cxn ang="0">
                  <a:pos x="72398" y="14149"/>
                </a:cxn>
                <a:cxn ang="0">
                  <a:pos x="62283" y="27250"/>
                </a:cxn>
                <a:cxn ang="0">
                  <a:pos x="40990" y="51879"/>
                </a:cxn>
                <a:cxn ang="0">
                  <a:pos x="20229" y="77032"/>
                </a:cxn>
                <a:cxn ang="0">
                  <a:pos x="10114" y="89609"/>
                </a:cxn>
                <a:cxn ang="0">
                  <a:pos x="532" y="102186"/>
                </a:cxn>
                <a:cxn ang="0">
                  <a:pos x="532" y="102186"/>
                </a:cxn>
                <a:cxn ang="0">
                  <a:pos x="0" y="103758"/>
                </a:cxn>
                <a:cxn ang="0">
                  <a:pos x="532" y="105330"/>
                </a:cxn>
                <a:cxn ang="0">
                  <a:pos x="532" y="106902"/>
                </a:cxn>
                <a:cxn ang="0">
                  <a:pos x="2129" y="107426"/>
                </a:cxn>
                <a:cxn ang="0">
                  <a:pos x="3726" y="107426"/>
                </a:cxn>
                <a:cxn ang="0">
                  <a:pos x="4791" y="107950"/>
                </a:cxn>
                <a:cxn ang="0">
                  <a:pos x="5856" y="107426"/>
                </a:cxn>
                <a:cxn ang="0">
                  <a:pos x="6920" y="105854"/>
                </a:cxn>
                <a:cxn ang="0">
                  <a:pos x="6920" y="105854"/>
                </a:cxn>
                <a:cxn ang="0">
                  <a:pos x="16502" y="93277"/>
                </a:cxn>
                <a:cxn ang="0">
                  <a:pos x="26617" y="80176"/>
                </a:cxn>
                <a:cxn ang="0">
                  <a:pos x="47378" y="55547"/>
                </a:cxn>
                <a:cxn ang="0">
                  <a:pos x="68671" y="30394"/>
                </a:cxn>
                <a:cxn ang="0">
                  <a:pos x="78786" y="17817"/>
                </a:cxn>
                <a:cxn ang="0">
                  <a:pos x="87835" y="5240"/>
                </a:cxn>
                <a:cxn ang="0">
                  <a:pos x="87835" y="5240"/>
                </a:cxn>
                <a:cxn ang="0">
                  <a:pos x="88900" y="3668"/>
                </a:cxn>
                <a:cxn ang="0">
                  <a:pos x="88900" y="2620"/>
                </a:cxn>
                <a:cxn ang="0">
                  <a:pos x="87835" y="1572"/>
                </a:cxn>
                <a:cxn ang="0">
                  <a:pos x="87303" y="524"/>
                </a:cxn>
                <a:cxn ang="0">
                  <a:pos x="85706" y="0"/>
                </a:cxn>
                <a:cxn ang="0">
                  <a:pos x="84641" y="0"/>
                </a:cxn>
                <a:cxn ang="0">
                  <a:pos x="83044" y="524"/>
                </a:cxn>
                <a:cxn ang="0">
                  <a:pos x="82512" y="1572"/>
                </a:cxn>
                <a:cxn ang="0">
                  <a:pos x="82512" y="1572"/>
                </a:cxn>
              </a:cxnLst>
              <a:rect l="0" t="0" r="0" b="0"/>
              <a:pathLst>
                <a:path w="167" h="206">
                  <a:moveTo>
                    <a:pt x="155" y="3"/>
                  </a:moveTo>
                  <a:lnTo>
                    <a:pt x="155" y="3"/>
                  </a:lnTo>
                  <a:lnTo>
                    <a:pt x="136" y="27"/>
                  </a:lnTo>
                  <a:lnTo>
                    <a:pt x="117" y="52"/>
                  </a:lnTo>
                  <a:lnTo>
                    <a:pt x="77" y="99"/>
                  </a:lnTo>
                  <a:lnTo>
                    <a:pt x="38" y="147"/>
                  </a:lnTo>
                  <a:lnTo>
                    <a:pt x="19" y="171"/>
                  </a:lnTo>
                  <a:lnTo>
                    <a:pt x="1" y="195"/>
                  </a:lnTo>
                  <a:lnTo>
                    <a:pt x="1" y="195"/>
                  </a:lnTo>
                  <a:lnTo>
                    <a:pt x="0" y="198"/>
                  </a:lnTo>
                  <a:lnTo>
                    <a:pt x="1" y="201"/>
                  </a:lnTo>
                  <a:lnTo>
                    <a:pt x="1" y="204"/>
                  </a:lnTo>
                  <a:lnTo>
                    <a:pt x="4" y="205"/>
                  </a:lnTo>
                  <a:lnTo>
                    <a:pt x="7" y="205"/>
                  </a:lnTo>
                  <a:lnTo>
                    <a:pt x="9" y="206"/>
                  </a:lnTo>
                  <a:lnTo>
                    <a:pt x="11" y="205"/>
                  </a:lnTo>
                  <a:lnTo>
                    <a:pt x="13" y="202"/>
                  </a:lnTo>
                  <a:lnTo>
                    <a:pt x="13" y="202"/>
                  </a:lnTo>
                  <a:lnTo>
                    <a:pt x="31" y="178"/>
                  </a:lnTo>
                  <a:lnTo>
                    <a:pt x="50" y="153"/>
                  </a:lnTo>
                  <a:lnTo>
                    <a:pt x="89" y="106"/>
                  </a:lnTo>
                  <a:lnTo>
                    <a:pt x="129" y="58"/>
                  </a:lnTo>
                  <a:lnTo>
                    <a:pt x="148" y="34"/>
                  </a:lnTo>
                  <a:lnTo>
                    <a:pt x="165" y="10"/>
                  </a:lnTo>
                  <a:lnTo>
                    <a:pt x="165" y="10"/>
                  </a:lnTo>
                  <a:lnTo>
                    <a:pt x="167" y="7"/>
                  </a:lnTo>
                  <a:lnTo>
                    <a:pt x="167" y="5"/>
                  </a:lnTo>
                  <a:lnTo>
                    <a:pt x="165" y="3"/>
                  </a:lnTo>
                  <a:lnTo>
                    <a:pt x="164" y="1"/>
                  </a:lnTo>
                  <a:lnTo>
                    <a:pt x="161" y="0"/>
                  </a:lnTo>
                  <a:lnTo>
                    <a:pt x="159" y="0"/>
                  </a:lnTo>
                  <a:lnTo>
                    <a:pt x="156" y="1"/>
                  </a:lnTo>
                  <a:lnTo>
                    <a:pt x="155" y="3"/>
                  </a:lnTo>
                  <a:lnTo>
                    <a:pt x="15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3" name="Freeform 2284"/>
            <p:cNvSpPr/>
            <p:nvPr/>
          </p:nvSpPr>
          <p:spPr>
            <a:xfrm>
              <a:off x="7859714" y="5856288"/>
              <a:ext cx="119063" cy="146050"/>
            </a:xfrm>
            <a:custGeom>
              <a:avLst/>
              <a:gdLst/>
              <a:ahLst/>
              <a:cxnLst>
                <a:cxn ang="0">
                  <a:pos x="112713" y="1055"/>
                </a:cxn>
                <a:cxn ang="0">
                  <a:pos x="112713" y="1055"/>
                </a:cxn>
                <a:cxn ang="0">
                  <a:pos x="106892" y="6854"/>
                </a:cxn>
                <a:cxn ang="0">
                  <a:pos x="102130" y="13709"/>
                </a:cxn>
                <a:cxn ang="0">
                  <a:pos x="96838" y="20036"/>
                </a:cxn>
                <a:cxn ang="0">
                  <a:pos x="92075" y="26890"/>
                </a:cxn>
                <a:cxn ang="0">
                  <a:pos x="92075" y="26890"/>
                </a:cxn>
                <a:cxn ang="0">
                  <a:pos x="77259" y="43235"/>
                </a:cxn>
                <a:cxn ang="0">
                  <a:pos x="70909" y="51671"/>
                </a:cxn>
                <a:cxn ang="0">
                  <a:pos x="64559" y="61162"/>
                </a:cxn>
                <a:cxn ang="0">
                  <a:pos x="64559" y="61162"/>
                </a:cxn>
                <a:cxn ang="0">
                  <a:pos x="56621" y="71180"/>
                </a:cxn>
                <a:cxn ang="0">
                  <a:pos x="48684" y="81197"/>
                </a:cxn>
                <a:cxn ang="0">
                  <a:pos x="32808" y="101233"/>
                </a:cxn>
                <a:cxn ang="0">
                  <a:pos x="16404" y="120214"/>
                </a:cxn>
                <a:cxn ang="0">
                  <a:pos x="529" y="141305"/>
                </a:cxn>
                <a:cxn ang="0">
                  <a:pos x="529" y="141305"/>
                </a:cxn>
                <a:cxn ang="0">
                  <a:pos x="0" y="142359"/>
                </a:cxn>
                <a:cxn ang="0">
                  <a:pos x="529" y="143941"/>
                </a:cxn>
                <a:cxn ang="0">
                  <a:pos x="529" y="144468"/>
                </a:cxn>
                <a:cxn ang="0">
                  <a:pos x="2117" y="145523"/>
                </a:cxn>
                <a:cxn ang="0">
                  <a:pos x="3704" y="146050"/>
                </a:cxn>
                <a:cxn ang="0">
                  <a:pos x="4233" y="146050"/>
                </a:cxn>
                <a:cxn ang="0">
                  <a:pos x="5821" y="145523"/>
                </a:cxn>
                <a:cxn ang="0">
                  <a:pos x="6879" y="144468"/>
                </a:cxn>
                <a:cxn ang="0">
                  <a:pos x="6879" y="144468"/>
                </a:cxn>
                <a:cxn ang="0">
                  <a:pos x="13758" y="135505"/>
                </a:cxn>
                <a:cxn ang="0">
                  <a:pos x="20638" y="126542"/>
                </a:cxn>
                <a:cxn ang="0">
                  <a:pos x="35983" y="109669"/>
                </a:cxn>
                <a:cxn ang="0">
                  <a:pos x="50271" y="91743"/>
                </a:cxn>
                <a:cxn ang="0">
                  <a:pos x="57150" y="83306"/>
                </a:cxn>
                <a:cxn ang="0">
                  <a:pos x="64029" y="73816"/>
                </a:cxn>
                <a:cxn ang="0">
                  <a:pos x="64029" y="73816"/>
                </a:cxn>
                <a:cxn ang="0">
                  <a:pos x="77259" y="54307"/>
                </a:cxn>
                <a:cxn ang="0">
                  <a:pos x="84667" y="45344"/>
                </a:cxn>
                <a:cxn ang="0">
                  <a:pos x="92075" y="36908"/>
                </a:cxn>
                <a:cxn ang="0">
                  <a:pos x="92075" y="36908"/>
                </a:cxn>
                <a:cxn ang="0">
                  <a:pos x="98425" y="28999"/>
                </a:cxn>
                <a:cxn ang="0">
                  <a:pos x="104775" y="21090"/>
                </a:cxn>
                <a:cxn ang="0">
                  <a:pos x="111125" y="13181"/>
                </a:cxn>
                <a:cxn ang="0">
                  <a:pos x="117475" y="5800"/>
                </a:cxn>
                <a:cxn ang="0">
                  <a:pos x="117475" y="5800"/>
                </a:cxn>
                <a:cxn ang="0">
                  <a:pos x="119063" y="4218"/>
                </a:cxn>
                <a:cxn ang="0">
                  <a:pos x="119063" y="3164"/>
                </a:cxn>
                <a:cxn ang="0">
                  <a:pos x="119063" y="2109"/>
                </a:cxn>
                <a:cxn ang="0">
                  <a:pos x="118534" y="1055"/>
                </a:cxn>
                <a:cxn ang="0">
                  <a:pos x="116946" y="0"/>
                </a:cxn>
                <a:cxn ang="0">
                  <a:pos x="115359" y="0"/>
                </a:cxn>
                <a:cxn ang="0">
                  <a:pos x="114300" y="0"/>
                </a:cxn>
                <a:cxn ang="0">
                  <a:pos x="112713" y="1055"/>
                </a:cxn>
                <a:cxn ang="0">
                  <a:pos x="112713" y="1055"/>
                </a:cxn>
              </a:cxnLst>
              <a:rect l="0" t="0" r="0" b="0"/>
              <a:pathLst>
                <a:path w="225" h="277">
                  <a:moveTo>
                    <a:pt x="213" y="2"/>
                  </a:moveTo>
                  <a:lnTo>
                    <a:pt x="213" y="2"/>
                  </a:lnTo>
                  <a:lnTo>
                    <a:pt x="202" y="13"/>
                  </a:lnTo>
                  <a:lnTo>
                    <a:pt x="193" y="26"/>
                  </a:lnTo>
                  <a:lnTo>
                    <a:pt x="183" y="38"/>
                  </a:lnTo>
                  <a:lnTo>
                    <a:pt x="174" y="51"/>
                  </a:lnTo>
                  <a:lnTo>
                    <a:pt x="174" y="51"/>
                  </a:lnTo>
                  <a:lnTo>
                    <a:pt x="146" y="82"/>
                  </a:lnTo>
                  <a:lnTo>
                    <a:pt x="134" y="98"/>
                  </a:lnTo>
                  <a:lnTo>
                    <a:pt x="122" y="116"/>
                  </a:lnTo>
                  <a:lnTo>
                    <a:pt x="122" y="116"/>
                  </a:lnTo>
                  <a:lnTo>
                    <a:pt x="107" y="135"/>
                  </a:lnTo>
                  <a:lnTo>
                    <a:pt x="92" y="154"/>
                  </a:lnTo>
                  <a:lnTo>
                    <a:pt x="62" y="192"/>
                  </a:lnTo>
                  <a:lnTo>
                    <a:pt x="31" y="228"/>
                  </a:lnTo>
                  <a:lnTo>
                    <a:pt x="1" y="268"/>
                  </a:lnTo>
                  <a:lnTo>
                    <a:pt x="1" y="268"/>
                  </a:lnTo>
                  <a:lnTo>
                    <a:pt x="0" y="270"/>
                  </a:lnTo>
                  <a:lnTo>
                    <a:pt x="1" y="273"/>
                  </a:lnTo>
                  <a:lnTo>
                    <a:pt x="1" y="274"/>
                  </a:lnTo>
                  <a:lnTo>
                    <a:pt x="4" y="276"/>
                  </a:lnTo>
                  <a:lnTo>
                    <a:pt x="7" y="277"/>
                  </a:lnTo>
                  <a:lnTo>
                    <a:pt x="8" y="277"/>
                  </a:lnTo>
                  <a:lnTo>
                    <a:pt x="11" y="276"/>
                  </a:lnTo>
                  <a:lnTo>
                    <a:pt x="13" y="274"/>
                  </a:lnTo>
                  <a:lnTo>
                    <a:pt x="13" y="274"/>
                  </a:lnTo>
                  <a:lnTo>
                    <a:pt x="26" y="257"/>
                  </a:lnTo>
                  <a:lnTo>
                    <a:pt x="39" y="240"/>
                  </a:lnTo>
                  <a:lnTo>
                    <a:pt x="68" y="208"/>
                  </a:lnTo>
                  <a:lnTo>
                    <a:pt x="95" y="174"/>
                  </a:lnTo>
                  <a:lnTo>
                    <a:pt x="108" y="158"/>
                  </a:lnTo>
                  <a:lnTo>
                    <a:pt x="121" y="140"/>
                  </a:lnTo>
                  <a:lnTo>
                    <a:pt x="121" y="140"/>
                  </a:lnTo>
                  <a:lnTo>
                    <a:pt x="146" y="103"/>
                  </a:lnTo>
                  <a:lnTo>
                    <a:pt x="160" y="86"/>
                  </a:lnTo>
                  <a:lnTo>
                    <a:pt x="174" y="70"/>
                  </a:lnTo>
                  <a:lnTo>
                    <a:pt x="174" y="70"/>
                  </a:lnTo>
                  <a:lnTo>
                    <a:pt x="186" y="55"/>
                  </a:lnTo>
                  <a:lnTo>
                    <a:pt x="198" y="40"/>
                  </a:lnTo>
                  <a:lnTo>
                    <a:pt x="210" y="25"/>
                  </a:lnTo>
                  <a:lnTo>
                    <a:pt x="222" y="11"/>
                  </a:lnTo>
                  <a:lnTo>
                    <a:pt x="222" y="11"/>
                  </a:lnTo>
                  <a:lnTo>
                    <a:pt x="225" y="8"/>
                  </a:lnTo>
                  <a:lnTo>
                    <a:pt x="225" y="6"/>
                  </a:lnTo>
                  <a:lnTo>
                    <a:pt x="225" y="4"/>
                  </a:lnTo>
                  <a:lnTo>
                    <a:pt x="224" y="2"/>
                  </a:lnTo>
                  <a:lnTo>
                    <a:pt x="221" y="0"/>
                  </a:lnTo>
                  <a:lnTo>
                    <a:pt x="218" y="0"/>
                  </a:lnTo>
                  <a:lnTo>
                    <a:pt x="216" y="0"/>
                  </a:lnTo>
                  <a:lnTo>
                    <a:pt x="213" y="2"/>
                  </a:lnTo>
                  <a:lnTo>
                    <a:pt x="213"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4" name="Freeform 2285"/>
            <p:cNvSpPr/>
            <p:nvPr/>
          </p:nvSpPr>
          <p:spPr>
            <a:xfrm>
              <a:off x="7859714" y="5897563"/>
              <a:ext cx="134938" cy="150813"/>
            </a:xfrm>
            <a:custGeom>
              <a:avLst/>
              <a:gdLst/>
              <a:ahLst/>
              <a:cxnLst>
                <a:cxn ang="0">
                  <a:pos x="130194" y="1066"/>
                </a:cxn>
                <a:cxn ang="0">
                  <a:pos x="130194" y="1066"/>
                </a:cxn>
                <a:cxn ang="0">
                  <a:pos x="120706" y="7461"/>
                </a:cxn>
                <a:cxn ang="0">
                  <a:pos x="112800" y="14389"/>
                </a:cxn>
                <a:cxn ang="0">
                  <a:pos x="104893" y="21849"/>
                </a:cxn>
                <a:cxn ang="0">
                  <a:pos x="96987" y="30376"/>
                </a:cxn>
                <a:cxn ang="0">
                  <a:pos x="82755" y="47429"/>
                </a:cxn>
                <a:cxn ang="0">
                  <a:pos x="68523" y="63949"/>
                </a:cxn>
                <a:cxn ang="0">
                  <a:pos x="68523" y="63949"/>
                </a:cxn>
                <a:cxn ang="0">
                  <a:pos x="50602" y="83134"/>
                </a:cxn>
                <a:cxn ang="0">
                  <a:pos x="33735" y="103384"/>
                </a:cxn>
                <a:cxn ang="0">
                  <a:pos x="16867" y="123635"/>
                </a:cxn>
                <a:cxn ang="0">
                  <a:pos x="527" y="145484"/>
                </a:cxn>
                <a:cxn ang="0">
                  <a:pos x="527" y="145484"/>
                </a:cxn>
                <a:cxn ang="0">
                  <a:pos x="0" y="147083"/>
                </a:cxn>
                <a:cxn ang="0">
                  <a:pos x="527" y="147616"/>
                </a:cxn>
                <a:cxn ang="0">
                  <a:pos x="527" y="149214"/>
                </a:cxn>
                <a:cxn ang="0">
                  <a:pos x="2108" y="149747"/>
                </a:cxn>
                <a:cxn ang="0">
                  <a:pos x="3690" y="150813"/>
                </a:cxn>
                <a:cxn ang="0">
                  <a:pos x="4217" y="150813"/>
                </a:cxn>
                <a:cxn ang="0">
                  <a:pos x="5798" y="149747"/>
                </a:cxn>
                <a:cxn ang="0">
                  <a:pos x="6852" y="149214"/>
                </a:cxn>
                <a:cxn ang="0">
                  <a:pos x="6852" y="149214"/>
                </a:cxn>
                <a:cxn ang="0">
                  <a:pos x="21611" y="129497"/>
                </a:cxn>
                <a:cxn ang="0">
                  <a:pos x="36897" y="110312"/>
                </a:cxn>
                <a:cxn ang="0">
                  <a:pos x="52710" y="92193"/>
                </a:cxn>
                <a:cxn ang="0">
                  <a:pos x="68523" y="74074"/>
                </a:cxn>
                <a:cxn ang="0">
                  <a:pos x="68523" y="74074"/>
                </a:cxn>
                <a:cxn ang="0">
                  <a:pos x="84336" y="55955"/>
                </a:cxn>
                <a:cxn ang="0">
                  <a:pos x="99095" y="38369"/>
                </a:cxn>
                <a:cxn ang="0">
                  <a:pos x="107002" y="29843"/>
                </a:cxn>
                <a:cxn ang="0">
                  <a:pos x="115962" y="21316"/>
                </a:cxn>
                <a:cxn ang="0">
                  <a:pos x="124396" y="13856"/>
                </a:cxn>
                <a:cxn ang="0">
                  <a:pos x="133884" y="6928"/>
                </a:cxn>
                <a:cxn ang="0">
                  <a:pos x="133884" y="6928"/>
                </a:cxn>
                <a:cxn ang="0">
                  <a:pos x="134411" y="5862"/>
                </a:cxn>
                <a:cxn ang="0">
                  <a:pos x="134938" y="4263"/>
                </a:cxn>
                <a:cxn ang="0">
                  <a:pos x="134938" y="3197"/>
                </a:cxn>
                <a:cxn ang="0">
                  <a:pos x="134411" y="1599"/>
                </a:cxn>
                <a:cxn ang="0">
                  <a:pos x="133884" y="1066"/>
                </a:cxn>
                <a:cxn ang="0">
                  <a:pos x="132302" y="0"/>
                </a:cxn>
                <a:cxn ang="0">
                  <a:pos x="131775" y="0"/>
                </a:cxn>
                <a:cxn ang="0">
                  <a:pos x="130194" y="1066"/>
                </a:cxn>
                <a:cxn ang="0">
                  <a:pos x="130194" y="1066"/>
                </a:cxn>
              </a:cxnLst>
              <a:rect l="0" t="0" r="0" b="0"/>
              <a:pathLst>
                <a:path w="256" h="283">
                  <a:moveTo>
                    <a:pt x="247" y="2"/>
                  </a:moveTo>
                  <a:lnTo>
                    <a:pt x="247" y="2"/>
                  </a:lnTo>
                  <a:lnTo>
                    <a:pt x="229" y="14"/>
                  </a:lnTo>
                  <a:lnTo>
                    <a:pt x="214" y="27"/>
                  </a:lnTo>
                  <a:lnTo>
                    <a:pt x="199" y="41"/>
                  </a:lnTo>
                  <a:lnTo>
                    <a:pt x="184" y="57"/>
                  </a:lnTo>
                  <a:lnTo>
                    <a:pt x="157" y="89"/>
                  </a:lnTo>
                  <a:lnTo>
                    <a:pt x="130" y="120"/>
                  </a:lnTo>
                  <a:lnTo>
                    <a:pt x="130" y="120"/>
                  </a:lnTo>
                  <a:lnTo>
                    <a:pt x="96" y="156"/>
                  </a:lnTo>
                  <a:lnTo>
                    <a:pt x="64" y="194"/>
                  </a:lnTo>
                  <a:lnTo>
                    <a:pt x="32" y="232"/>
                  </a:lnTo>
                  <a:lnTo>
                    <a:pt x="1" y="273"/>
                  </a:lnTo>
                  <a:lnTo>
                    <a:pt x="1" y="273"/>
                  </a:lnTo>
                  <a:lnTo>
                    <a:pt x="0" y="276"/>
                  </a:lnTo>
                  <a:lnTo>
                    <a:pt x="1" y="277"/>
                  </a:lnTo>
                  <a:lnTo>
                    <a:pt x="1" y="280"/>
                  </a:lnTo>
                  <a:lnTo>
                    <a:pt x="4" y="281"/>
                  </a:lnTo>
                  <a:lnTo>
                    <a:pt x="7" y="283"/>
                  </a:lnTo>
                  <a:lnTo>
                    <a:pt x="8" y="283"/>
                  </a:lnTo>
                  <a:lnTo>
                    <a:pt x="11" y="281"/>
                  </a:lnTo>
                  <a:lnTo>
                    <a:pt x="13" y="280"/>
                  </a:lnTo>
                  <a:lnTo>
                    <a:pt x="13" y="280"/>
                  </a:lnTo>
                  <a:lnTo>
                    <a:pt x="41" y="243"/>
                  </a:lnTo>
                  <a:lnTo>
                    <a:pt x="70" y="207"/>
                  </a:lnTo>
                  <a:lnTo>
                    <a:pt x="100" y="173"/>
                  </a:lnTo>
                  <a:lnTo>
                    <a:pt x="130" y="139"/>
                  </a:lnTo>
                  <a:lnTo>
                    <a:pt x="130" y="139"/>
                  </a:lnTo>
                  <a:lnTo>
                    <a:pt x="160" y="105"/>
                  </a:lnTo>
                  <a:lnTo>
                    <a:pt x="188" y="72"/>
                  </a:lnTo>
                  <a:lnTo>
                    <a:pt x="203" y="56"/>
                  </a:lnTo>
                  <a:lnTo>
                    <a:pt x="220" y="40"/>
                  </a:lnTo>
                  <a:lnTo>
                    <a:pt x="236" y="26"/>
                  </a:lnTo>
                  <a:lnTo>
                    <a:pt x="254" y="13"/>
                  </a:lnTo>
                  <a:lnTo>
                    <a:pt x="254" y="13"/>
                  </a:lnTo>
                  <a:lnTo>
                    <a:pt x="255" y="11"/>
                  </a:lnTo>
                  <a:lnTo>
                    <a:pt x="256" y="8"/>
                  </a:lnTo>
                  <a:lnTo>
                    <a:pt x="256" y="6"/>
                  </a:lnTo>
                  <a:lnTo>
                    <a:pt x="255" y="3"/>
                  </a:lnTo>
                  <a:lnTo>
                    <a:pt x="254" y="2"/>
                  </a:lnTo>
                  <a:lnTo>
                    <a:pt x="251" y="0"/>
                  </a:lnTo>
                  <a:lnTo>
                    <a:pt x="250" y="0"/>
                  </a:lnTo>
                  <a:lnTo>
                    <a:pt x="247" y="2"/>
                  </a:lnTo>
                  <a:lnTo>
                    <a:pt x="247"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5" name="Freeform 2286"/>
            <p:cNvSpPr/>
            <p:nvPr/>
          </p:nvSpPr>
          <p:spPr>
            <a:xfrm>
              <a:off x="7864476" y="5945188"/>
              <a:ext cx="120650" cy="131763"/>
            </a:xfrm>
            <a:custGeom>
              <a:avLst/>
              <a:gdLst/>
              <a:ahLst/>
              <a:cxnLst>
                <a:cxn ang="0">
                  <a:pos x="114829" y="533"/>
                </a:cxn>
                <a:cxn ang="0">
                  <a:pos x="114829" y="533"/>
                </a:cxn>
                <a:cxn ang="0">
                  <a:pos x="105833" y="12803"/>
                </a:cxn>
                <a:cxn ang="0">
                  <a:pos x="94721" y="24005"/>
                </a:cxn>
                <a:cxn ang="0">
                  <a:pos x="74083" y="46410"/>
                </a:cxn>
                <a:cxn ang="0">
                  <a:pos x="51858" y="67749"/>
                </a:cxn>
                <a:cxn ang="0">
                  <a:pos x="30162" y="89620"/>
                </a:cxn>
                <a:cxn ang="0">
                  <a:pos x="30162" y="89620"/>
                </a:cxn>
                <a:cxn ang="0">
                  <a:pos x="23283" y="96022"/>
                </a:cxn>
                <a:cxn ang="0">
                  <a:pos x="12171" y="107758"/>
                </a:cxn>
                <a:cxn ang="0">
                  <a:pos x="7408" y="114159"/>
                </a:cxn>
                <a:cxn ang="0">
                  <a:pos x="3175" y="120027"/>
                </a:cxn>
                <a:cxn ang="0">
                  <a:pos x="1058" y="125895"/>
                </a:cxn>
                <a:cxn ang="0">
                  <a:pos x="0" y="128029"/>
                </a:cxn>
                <a:cxn ang="0">
                  <a:pos x="1058" y="129629"/>
                </a:cxn>
                <a:cxn ang="0">
                  <a:pos x="1058" y="129629"/>
                </a:cxn>
                <a:cxn ang="0">
                  <a:pos x="1588" y="130696"/>
                </a:cxn>
                <a:cxn ang="0">
                  <a:pos x="3175" y="131763"/>
                </a:cxn>
                <a:cxn ang="0">
                  <a:pos x="4763" y="131763"/>
                </a:cxn>
                <a:cxn ang="0">
                  <a:pos x="5292" y="130696"/>
                </a:cxn>
                <a:cxn ang="0">
                  <a:pos x="6879" y="130163"/>
                </a:cxn>
                <a:cxn ang="0">
                  <a:pos x="7408" y="128562"/>
                </a:cxn>
                <a:cxn ang="0">
                  <a:pos x="7408" y="127495"/>
                </a:cxn>
                <a:cxn ang="0">
                  <a:pos x="6879" y="125895"/>
                </a:cxn>
                <a:cxn ang="0">
                  <a:pos x="6879" y="125895"/>
                </a:cxn>
                <a:cxn ang="0">
                  <a:pos x="7937" y="127495"/>
                </a:cxn>
                <a:cxn ang="0">
                  <a:pos x="7937" y="127495"/>
                </a:cxn>
                <a:cxn ang="0">
                  <a:pos x="10054" y="123761"/>
                </a:cxn>
                <a:cxn ang="0">
                  <a:pos x="10054" y="123761"/>
                </a:cxn>
                <a:cxn ang="0">
                  <a:pos x="17992" y="114159"/>
                </a:cxn>
                <a:cxn ang="0">
                  <a:pos x="17992" y="114159"/>
                </a:cxn>
                <a:cxn ang="0">
                  <a:pos x="32279" y="97622"/>
                </a:cxn>
                <a:cxn ang="0">
                  <a:pos x="48154" y="81085"/>
                </a:cxn>
                <a:cxn ang="0">
                  <a:pos x="48154" y="81085"/>
                </a:cxn>
                <a:cxn ang="0">
                  <a:pos x="67204" y="62948"/>
                </a:cxn>
                <a:cxn ang="0">
                  <a:pos x="84667" y="44810"/>
                </a:cxn>
                <a:cxn ang="0">
                  <a:pos x="103717" y="26139"/>
                </a:cxn>
                <a:cxn ang="0">
                  <a:pos x="112183" y="16004"/>
                </a:cxn>
                <a:cxn ang="0">
                  <a:pos x="120121" y="5868"/>
                </a:cxn>
                <a:cxn ang="0">
                  <a:pos x="120121" y="5868"/>
                </a:cxn>
                <a:cxn ang="0">
                  <a:pos x="120650" y="4801"/>
                </a:cxn>
                <a:cxn ang="0">
                  <a:pos x="120650" y="3734"/>
                </a:cxn>
                <a:cxn ang="0">
                  <a:pos x="120650" y="2134"/>
                </a:cxn>
                <a:cxn ang="0">
                  <a:pos x="120121" y="533"/>
                </a:cxn>
                <a:cxn ang="0">
                  <a:pos x="118533" y="0"/>
                </a:cxn>
                <a:cxn ang="0">
                  <a:pos x="118004" y="0"/>
                </a:cxn>
                <a:cxn ang="0">
                  <a:pos x="116417" y="0"/>
                </a:cxn>
                <a:cxn ang="0">
                  <a:pos x="114829" y="533"/>
                </a:cxn>
                <a:cxn ang="0">
                  <a:pos x="114829" y="533"/>
                </a:cxn>
              </a:cxnLst>
              <a:rect l="0" t="0" r="0" b="0"/>
              <a:pathLst>
                <a:path w="228" h="247">
                  <a:moveTo>
                    <a:pt x="217" y="1"/>
                  </a:moveTo>
                  <a:lnTo>
                    <a:pt x="217" y="1"/>
                  </a:lnTo>
                  <a:lnTo>
                    <a:pt x="200" y="24"/>
                  </a:lnTo>
                  <a:lnTo>
                    <a:pt x="179" y="45"/>
                  </a:lnTo>
                  <a:lnTo>
                    <a:pt x="140" y="87"/>
                  </a:lnTo>
                  <a:lnTo>
                    <a:pt x="98" y="127"/>
                  </a:lnTo>
                  <a:lnTo>
                    <a:pt x="57" y="168"/>
                  </a:lnTo>
                  <a:lnTo>
                    <a:pt x="57" y="168"/>
                  </a:lnTo>
                  <a:lnTo>
                    <a:pt x="44" y="180"/>
                  </a:lnTo>
                  <a:lnTo>
                    <a:pt x="23" y="202"/>
                  </a:lnTo>
                  <a:lnTo>
                    <a:pt x="14" y="214"/>
                  </a:lnTo>
                  <a:lnTo>
                    <a:pt x="6" y="225"/>
                  </a:lnTo>
                  <a:lnTo>
                    <a:pt x="2" y="236"/>
                  </a:lnTo>
                  <a:lnTo>
                    <a:pt x="0" y="240"/>
                  </a:lnTo>
                  <a:lnTo>
                    <a:pt x="2" y="243"/>
                  </a:lnTo>
                  <a:lnTo>
                    <a:pt x="2" y="243"/>
                  </a:lnTo>
                  <a:lnTo>
                    <a:pt x="3" y="245"/>
                  </a:lnTo>
                  <a:lnTo>
                    <a:pt x="6" y="247"/>
                  </a:lnTo>
                  <a:lnTo>
                    <a:pt x="9" y="247"/>
                  </a:lnTo>
                  <a:lnTo>
                    <a:pt x="10" y="245"/>
                  </a:lnTo>
                  <a:lnTo>
                    <a:pt x="13" y="244"/>
                  </a:lnTo>
                  <a:lnTo>
                    <a:pt x="14" y="241"/>
                  </a:lnTo>
                  <a:lnTo>
                    <a:pt x="14" y="239"/>
                  </a:lnTo>
                  <a:lnTo>
                    <a:pt x="13" y="236"/>
                  </a:lnTo>
                  <a:lnTo>
                    <a:pt x="13" y="236"/>
                  </a:lnTo>
                  <a:lnTo>
                    <a:pt x="15" y="239"/>
                  </a:lnTo>
                  <a:lnTo>
                    <a:pt x="15" y="239"/>
                  </a:lnTo>
                  <a:lnTo>
                    <a:pt x="19" y="232"/>
                  </a:lnTo>
                  <a:lnTo>
                    <a:pt x="19" y="232"/>
                  </a:lnTo>
                  <a:lnTo>
                    <a:pt x="34" y="214"/>
                  </a:lnTo>
                  <a:lnTo>
                    <a:pt x="34" y="214"/>
                  </a:lnTo>
                  <a:lnTo>
                    <a:pt x="61" y="183"/>
                  </a:lnTo>
                  <a:lnTo>
                    <a:pt x="91" y="152"/>
                  </a:lnTo>
                  <a:lnTo>
                    <a:pt x="91" y="152"/>
                  </a:lnTo>
                  <a:lnTo>
                    <a:pt x="127" y="118"/>
                  </a:lnTo>
                  <a:lnTo>
                    <a:pt x="160" y="84"/>
                  </a:lnTo>
                  <a:lnTo>
                    <a:pt x="196" y="49"/>
                  </a:lnTo>
                  <a:lnTo>
                    <a:pt x="212" y="30"/>
                  </a:lnTo>
                  <a:lnTo>
                    <a:pt x="227" y="11"/>
                  </a:lnTo>
                  <a:lnTo>
                    <a:pt x="227" y="11"/>
                  </a:lnTo>
                  <a:lnTo>
                    <a:pt x="228" y="9"/>
                  </a:lnTo>
                  <a:lnTo>
                    <a:pt x="228" y="7"/>
                  </a:lnTo>
                  <a:lnTo>
                    <a:pt x="228" y="4"/>
                  </a:lnTo>
                  <a:lnTo>
                    <a:pt x="227" y="1"/>
                  </a:lnTo>
                  <a:lnTo>
                    <a:pt x="224" y="0"/>
                  </a:lnTo>
                  <a:lnTo>
                    <a:pt x="223" y="0"/>
                  </a:lnTo>
                  <a:lnTo>
                    <a:pt x="220" y="0"/>
                  </a:lnTo>
                  <a:lnTo>
                    <a:pt x="217" y="1"/>
                  </a:lnTo>
                  <a:lnTo>
                    <a:pt x="217"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6" name="Freeform 2287"/>
            <p:cNvSpPr/>
            <p:nvPr/>
          </p:nvSpPr>
          <p:spPr>
            <a:xfrm>
              <a:off x="7869239" y="5973763"/>
              <a:ext cx="128588" cy="149225"/>
            </a:xfrm>
            <a:custGeom>
              <a:avLst/>
              <a:gdLst/>
              <a:ahLst/>
              <a:cxnLst>
                <a:cxn ang="0">
                  <a:pos x="123252" y="1058"/>
                </a:cxn>
                <a:cxn ang="0">
                  <a:pos x="123252" y="1058"/>
                </a:cxn>
                <a:cxn ang="0">
                  <a:pos x="106178" y="17463"/>
                </a:cxn>
                <a:cxn ang="0">
                  <a:pos x="90172" y="33867"/>
                </a:cxn>
                <a:cxn ang="0">
                  <a:pos x="75232" y="51858"/>
                </a:cxn>
                <a:cxn ang="0">
                  <a:pos x="60826" y="69850"/>
                </a:cxn>
                <a:cxn ang="0">
                  <a:pos x="60826" y="69850"/>
                </a:cxn>
                <a:cxn ang="0">
                  <a:pos x="52822" y="78846"/>
                </a:cxn>
                <a:cxn ang="0">
                  <a:pos x="44819" y="87842"/>
                </a:cxn>
                <a:cxn ang="0">
                  <a:pos x="28812" y="105833"/>
                </a:cxn>
                <a:cxn ang="0">
                  <a:pos x="20809" y="114300"/>
                </a:cxn>
                <a:cxn ang="0">
                  <a:pos x="13873" y="123296"/>
                </a:cxn>
                <a:cxn ang="0">
                  <a:pos x="6403" y="133350"/>
                </a:cxn>
                <a:cxn ang="0">
                  <a:pos x="534" y="143404"/>
                </a:cxn>
                <a:cxn ang="0">
                  <a:pos x="534" y="143404"/>
                </a:cxn>
                <a:cxn ang="0">
                  <a:pos x="0" y="146050"/>
                </a:cxn>
                <a:cxn ang="0">
                  <a:pos x="0" y="146579"/>
                </a:cxn>
                <a:cxn ang="0">
                  <a:pos x="534" y="148167"/>
                </a:cxn>
                <a:cxn ang="0">
                  <a:pos x="1601" y="148696"/>
                </a:cxn>
                <a:cxn ang="0">
                  <a:pos x="2668" y="149225"/>
                </a:cxn>
                <a:cxn ang="0">
                  <a:pos x="4268" y="149225"/>
                </a:cxn>
                <a:cxn ang="0">
                  <a:pos x="5869" y="148696"/>
                </a:cxn>
                <a:cxn ang="0">
                  <a:pos x="6403" y="147108"/>
                </a:cxn>
                <a:cxn ang="0">
                  <a:pos x="6403" y="147108"/>
                </a:cxn>
                <a:cxn ang="0">
                  <a:pos x="12272" y="137054"/>
                </a:cxn>
                <a:cxn ang="0">
                  <a:pos x="18675" y="128058"/>
                </a:cxn>
                <a:cxn ang="0">
                  <a:pos x="26144" y="118533"/>
                </a:cxn>
                <a:cxn ang="0">
                  <a:pos x="33081" y="109008"/>
                </a:cxn>
                <a:cxn ang="0">
                  <a:pos x="49088" y="91017"/>
                </a:cxn>
                <a:cxn ang="0">
                  <a:pos x="65628" y="74613"/>
                </a:cxn>
                <a:cxn ang="0">
                  <a:pos x="65628" y="74613"/>
                </a:cxn>
                <a:cxn ang="0">
                  <a:pos x="73631" y="66146"/>
                </a:cxn>
                <a:cxn ang="0">
                  <a:pos x="81635" y="57679"/>
                </a:cxn>
                <a:cxn ang="0">
                  <a:pos x="96041" y="40217"/>
                </a:cxn>
                <a:cxn ang="0">
                  <a:pos x="111514" y="22225"/>
                </a:cxn>
                <a:cxn ang="0">
                  <a:pos x="119517" y="13758"/>
                </a:cxn>
                <a:cxn ang="0">
                  <a:pos x="128054" y="5821"/>
                </a:cxn>
                <a:cxn ang="0">
                  <a:pos x="128054" y="5821"/>
                </a:cxn>
                <a:cxn ang="0">
                  <a:pos x="128588" y="4233"/>
                </a:cxn>
                <a:cxn ang="0">
                  <a:pos x="128588" y="3704"/>
                </a:cxn>
                <a:cxn ang="0">
                  <a:pos x="128588" y="2117"/>
                </a:cxn>
                <a:cxn ang="0">
                  <a:pos x="128054" y="1058"/>
                </a:cxn>
                <a:cxn ang="0">
                  <a:pos x="126454" y="0"/>
                </a:cxn>
                <a:cxn ang="0">
                  <a:pos x="125920" y="0"/>
                </a:cxn>
                <a:cxn ang="0">
                  <a:pos x="124320" y="0"/>
                </a:cxn>
                <a:cxn ang="0">
                  <a:pos x="123252" y="1058"/>
                </a:cxn>
                <a:cxn ang="0">
                  <a:pos x="123252" y="1058"/>
                </a:cxn>
              </a:cxnLst>
              <a:rect l="0" t="0" r="0" b="0"/>
              <a:pathLst>
                <a:path w="241" h="282">
                  <a:moveTo>
                    <a:pt x="231" y="2"/>
                  </a:moveTo>
                  <a:lnTo>
                    <a:pt x="231" y="2"/>
                  </a:lnTo>
                  <a:lnTo>
                    <a:pt x="199" y="33"/>
                  </a:lnTo>
                  <a:lnTo>
                    <a:pt x="169" y="64"/>
                  </a:lnTo>
                  <a:lnTo>
                    <a:pt x="141" y="98"/>
                  </a:lnTo>
                  <a:lnTo>
                    <a:pt x="114" y="132"/>
                  </a:lnTo>
                  <a:lnTo>
                    <a:pt x="114" y="132"/>
                  </a:lnTo>
                  <a:lnTo>
                    <a:pt x="99" y="149"/>
                  </a:lnTo>
                  <a:lnTo>
                    <a:pt x="84" y="166"/>
                  </a:lnTo>
                  <a:lnTo>
                    <a:pt x="54" y="200"/>
                  </a:lnTo>
                  <a:lnTo>
                    <a:pt x="39" y="216"/>
                  </a:lnTo>
                  <a:lnTo>
                    <a:pt x="26" y="233"/>
                  </a:lnTo>
                  <a:lnTo>
                    <a:pt x="12" y="252"/>
                  </a:lnTo>
                  <a:lnTo>
                    <a:pt x="1" y="271"/>
                  </a:lnTo>
                  <a:lnTo>
                    <a:pt x="1" y="271"/>
                  </a:lnTo>
                  <a:lnTo>
                    <a:pt x="0" y="276"/>
                  </a:lnTo>
                  <a:lnTo>
                    <a:pt x="0" y="277"/>
                  </a:lnTo>
                  <a:lnTo>
                    <a:pt x="1" y="280"/>
                  </a:lnTo>
                  <a:lnTo>
                    <a:pt x="3" y="281"/>
                  </a:lnTo>
                  <a:lnTo>
                    <a:pt x="5" y="282"/>
                  </a:lnTo>
                  <a:lnTo>
                    <a:pt x="8" y="282"/>
                  </a:lnTo>
                  <a:lnTo>
                    <a:pt x="11" y="281"/>
                  </a:lnTo>
                  <a:lnTo>
                    <a:pt x="12" y="278"/>
                  </a:lnTo>
                  <a:lnTo>
                    <a:pt x="12" y="278"/>
                  </a:lnTo>
                  <a:lnTo>
                    <a:pt x="23" y="259"/>
                  </a:lnTo>
                  <a:lnTo>
                    <a:pt x="35" y="242"/>
                  </a:lnTo>
                  <a:lnTo>
                    <a:pt x="49" y="224"/>
                  </a:lnTo>
                  <a:lnTo>
                    <a:pt x="62" y="206"/>
                  </a:lnTo>
                  <a:lnTo>
                    <a:pt x="92" y="172"/>
                  </a:lnTo>
                  <a:lnTo>
                    <a:pt x="123" y="141"/>
                  </a:lnTo>
                  <a:lnTo>
                    <a:pt x="123" y="141"/>
                  </a:lnTo>
                  <a:lnTo>
                    <a:pt x="138" y="125"/>
                  </a:lnTo>
                  <a:lnTo>
                    <a:pt x="153" y="109"/>
                  </a:lnTo>
                  <a:lnTo>
                    <a:pt x="180" y="76"/>
                  </a:lnTo>
                  <a:lnTo>
                    <a:pt x="209" y="42"/>
                  </a:lnTo>
                  <a:lnTo>
                    <a:pt x="224" y="26"/>
                  </a:lnTo>
                  <a:lnTo>
                    <a:pt x="240" y="11"/>
                  </a:lnTo>
                  <a:lnTo>
                    <a:pt x="240" y="11"/>
                  </a:lnTo>
                  <a:lnTo>
                    <a:pt x="241" y="8"/>
                  </a:lnTo>
                  <a:lnTo>
                    <a:pt x="241" y="7"/>
                  </a:lnTo>
                  <a:lnTo>
                    <a:pt x="241" y="4"/>
                  </a:lnTo>
                  <a:lnTo>
                    <a:pt x="240" y="2"/>
                  </a:lnTo>
                  <a:lnTo>
                    <a:pt x="237" y="0"/>
                  </a:lnTo>
                  <a:lnTo>
                    <a:pt x="236" y="0"/>
                  </a:lnTo>
                  <a:lnTo>
                    <a:pt x="233" y="0"/>
                  </a:lnTo>
                  <a:lnTo>
                    <a:pt x="231" y="2"/>
                  </a:lnTo>
                  <a:lnTo>
                    <a:pt x="231"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7" name="Freeform 2288"/>
            <p:cNvSpPr/>
            <p:nvPr/>
          </p:nvSpPr>
          <p:spPr>
            <a:xfrm>
              <a:off x="7897814" y="5997575"/>
              <a:ext cx="115888" cy="119063"/>
            </a:xfrm>
            <a:custGeom>
              <a:avLst/>
              <a:gdLst/>
              <a:ahLst/>
              <a:cxnLst>
                <a:cxn ang="0">
                  <a:pos x="110596" y="0"/>
                </a:cxn>
                <a:cxn ang="0">
                  <a:pos x="110596" y="0"/>
                </a:cxn>
                <a:cxn ang="0">
                  <a:pos x="103188" y="5847"/>
                </a:cxn>
                <a:cxn ang="0">
                  <a:pos x="96309" y="11694"/>
                </a:cxn>
                <a:cxn ang="0">
                  <a:pos x="83609" y="23919"/>
                </a:cxn>
                <a:cxn ang="0">
                  <a:pos x="71967" y="37207"/>
                </a:cxn>
                <a:cxn ang="0">
                  <a:pos x="59796" y="51027"/>
                </a:cxn>
                <a:cxn ang="0">
                  <a:pos x="59796" y="51027"/>
                </a:cxn>
                <a:cxn ang="0">
                  <a:pos x="45509" y="66973"/>
                </a:cxn>
                <a:cxn ang="0">
                  <a:pos x="30692" y="82387"/>
                </a:cxn>
                <a:cxn ang="0">
                  <a:pos x="529" y="113216"/>
                </a:cxn>
                <a:cxn ang="0">
                  <a:pos x="529" y="113216"/>
                </a:cxn>
                <a:cxn ang="0">
                  <a:pos x="0" y="113748"/>
                </a:cxn>
                <a:cxn ang="0">
                  <a:pos x="0" y="115342"/>
                </a:cxn>
                <a:cxn ang="0">
                  <a:pos x="0" y="116937"/>
                </a:cxn>
                <a:cxn ang="0">
                  <a:pos x="529" y="117468"/>
                </a:cxn>
                <a:cxn ang="0">
                  <a:pos x="2117" y="119063"/>
                </a:cxn>
                <a:cxn ang="0">
                  <a:pos x="3175" y="119063"/>
                </a:cxn>
                <a:cxn ang="0">
                  <a:pos x="4233" y="119063"/>
                </a:cxn>
                <a:cxn ang="0">
                  <a:pos x="5821" y="118000"/>
                </a:cxn>
                <a:cxn ang="0">
                  <a:pos x="5821" y="118000"/>
                </a:cxn>
                <a:cxn ang="0">
                  <a:pos x="33867" y="89829"/>
                </a:cxn>
                <a:cxn ang="0">
                  <a:pos x="60325" y="61126"/>
                </a:cxn>
                <a:cxn ang="0">
                  <a:pos x="60325" y="61126"/>
                </a:cxn>
                <a:cxn ang="0">
                  <a:pos x="73554" y="46243"/>
                </a:cxn>
                <a:cxn ang="0">
                  <a:pos x="85725" y="32423"/>
                </a:cxn>
                <a:cxn ang="0">
                  <a:pos x="92605" y="24982"/>
                </a:cxn>
                <a:cxn ang="0">
                  <a:pos x="98955" y="18604"/>
                </a:cxn>
                <a:cxn ang="0">
                  <a:pos x="106363" y="12225"/>
                </a:cxn>
                <a:cxn ang="0">
                  <a:pos x="114300" y="6378"/>
                </a:cxn>
                <a:cxn ang="0">
                  <a:pos x="114300" y="6378"/>
                </a:cxn>
                <a:cxn ang="0">
                  <a:pos x="115888" y="4784"/>
                </a:cxn>
                <a:cxn ang="0">
                  <a:pos x="115888" y="4252"/>
                </a:cxn>
                <a:cxn ang="0">
                  <a:pos x="115888" y="2658"/>
                </a:cxn>
                <a:cxn ang="0">
                  <a:pos x="114830" y="1595"/>
                </a:cxn>
                <a:cxn ang="0">
                  <a:pos x="114300" y="532"/>
                </a:cxn>
                <a:cxn ang="0">
                  <a:pos x="113242" y="0"/>
                </a:cxn>
                <a:cxn ang="0">
                  <a:pos x="112184" y="0"/>
                </a:cxn>
                <a:cxn ang="0">
                  <a:pos x="110596" y="0"/>
                </a:cxn>
                <a:cxn ang="0">
                  <a:pos x="110596" y="0"/>
                </a:cxn>
              </a:cxnLst>
              <a:rect l="0" t="0" r="0" b="0"/>
              <a:pathLst>
                <a:path w="219" h="224">
                  <a:moveTo>
                    <a:pt x="209" y="0"/>
                  </a:moveTo>
                  <a:lnTo>
                    <a:pt x="209" y="0"/>
                  </a:lnTo>
                  <a:lnTo>
                    <a:pt x="195" y="11"/>
                  </a:lnTo>
                  <a:lnTo>
                    <a:pt x="182" y="22"/>
                  </a:lnTo>
                  <a:lnTo>
                    <a:pt x="158" y="45"/>
                  </a:lnTo>
                  <a:lnTo>
                    <a:pt x="136" y="70"/>
                  </a:lnTo>
                  <a:lnTo>
                    <a:pt x="113" y="96"/>
                  </a:lnTo>
                  <a:lnTo>
                    <a:pt x="113" y="96"/>
                  </a:lnTo>
                  <a:lnTo>
                    <a:pt x="86" y="126"/>
                  </a:lnTo>
                  <a:lnTo>
                    <a:pt x="58" y="155"/>
                  </a:lnTo>
                  <a:lnTo>
                    <a:pt x="1" y="213"/>
                  </a:lnTo>
                  <a:lnTo>
                    <a:pt x="1" y="213"/>
                  </a:lnTo>
                  <a:lnTo>
                    <a:pt x="0" y="214"/>
                  </a:lnTo>
                  <a:lnTo>
                    <a:pt x="0" y="217"/>
                  </a:lnTo>
                  <a:lnTo>
                    <a:pt x="0" y="220"/>
                  </a:lnTo>
                  <a:lnTo>
                    <a:pt x="1" y="221"/>
                  </a:lnTo>
                  <a:lnTo>
                    <a:pt x="4" y="224"/>
                  </a:lnTo>
                  <a:lnTo>
                    <a:pt x="6" y="224"/>
                  </a:lnTo>
                  <a:lnTo>
                    <a:pt x="8" y="224"/>
                  </a:lnTo>
                  <a:lnTo>
                    <a:pt x="11" y="222"/>
                  </a:lnTo>
                  <a:lnTo>
                    <a:pt x="11" y="222"/>
                  </a:lnTo>
                  <a:lnTo>
                    <a:pt x="64" y="169"/>
                  </a:lnTo>
                  <a:lnTo>
                    <a:pt x="114" y="115"/>
                  </a:lnTo>
                  <a:lnTo>
                    <a:pt x="114" y="115"/>
                  </a:lnTo>
                  <a:lnTo>
                    <a:pt x="139" y="87"/>
                  </a:lnTo>
                  <a:lnTo>
                    <a:pt x="162" y="61"/>
                  </a:lnTo>
                  <a:lnTo>
                    <a:pt x="175" y="47"/>
                  </a:lnTo>
                  <a:lnTo>
                    <a:pt x="187" y="35"/>
                  </a:lnTo>
                  <a:lnTo>
                    <a:pt x="201" y="23"/>
                  </a:lnTo>
                  <a:lnTo>
                    <a:pt x="216" y="12"/>
                  </a:lnTo>
                  <a:lnTo>
                    <a:pt x="216" y="12"/>
                  </a:lnTo>
                  <a:lnTo>
                    <a:pt x="219" y="9"/>
                  </a:lnTo>
                  <a:lnTo>
                    <a:pt x="219" y="8"/>
                  </a:lnTo>
                  <a:lnTo>
                    <a:pt x="219" y="5"/>
                  </a:lnTo>
                  <a:lnTo>
                    <a:pt x="217" y="3"/>
                  </a:lnTo>
                  <a:lnTo>
                    <a:pt x="216" y="1"/>
                  </a:lnTo>
                  <a:lnTo>
                    <a:pt x="214" y="0"/>
                  </a:lnTo>
                  <a:lnTo>
                    <a:pt x="212" y="0"/>
                  </a:lnTo>
                  <a:lnTo>
                    <a:pt x="209" y="0"/>
                  </a:lnTo>
                  <a:lnTo>
                    <a:pt x="209"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8" name="Freeform 2289"/>
            <p:cNvSpPr/>
            <p:nvPr/>
          </p:nvSpPr>
          <p:spPr>
            <a:xfrm>
              <a:off x="7775576" y="6030913"/>
              <a:ext cx="38100" cy="69850"/>
            </a:xfrm>
            <a:custGeom>
              <a:avLst/>
              <a:gdLst/>
              <a:ahLst/>
              <a:cxnLst>
                <a:cxn ang="0">
                  <a:pos x="30692" y="1600"/>
                </a:cxn>
                <a:cxn ang="0">
                  <a:pos x="30692" y="1600"/>
                </a:cxn>
                <a:cxn ang="0">
                  <a:pos x="21167" y="15996"/>
                </a:cxn>
                <a:cxn ang="0">
                  <a:pos x="12700" y="31992"/>
                </a:cxn>
                <a:cxn ang="0">
                  <a:pos x="8467" y="39990"/>
                </a:cxn>
                <a:cxn ang="0">
                  <a:pos x="4763" y="48522"/>
                </a:cxn>
                <a:cxn ang="0">
                  <a:pos x="2117" y="56520"/>
                </a:cxn>
                <a:cxn ang="0">
                  <a:pos x="0" y="65051"/>
                </a:cxn>
                <a:cxn ang="0">
                  <a:pos x="0" y="65051"/>
                </a:cxn>
                <a:cxn ang="0">
                  <a:pos x="0" y="66651"/>
                </a:cxn>
                <a:cxn ang="0">
                  <a:pos x="0" y="68250"/>
                </a:cxn>
                <a:cxn ang="0">
                  <a:pos x="1058" y="68784"/>
                </a:cxn>
                <a:cxn ang="0">
                  <a:pos x="2117" y="69850"/>
                </a:cxn>
                <a:cxn ang="0">
                  <a:pos x="3704" y="69850"/>
                </a:cxn>
                <a:cxn ang="0">
                  <a:pos x="4763" y="68784"/>
                </a:cxn>
                <a:cxn ang="0">
                  <a:pos x="5821" y="68250"/>
                </a:cxn>
                <a:cxn ang="0">
                  <a:pos x="6350" y="66651"/>
                </a:cxn>
                <a:cxn ang="0">
                  <a:pos x="6350" y="66651"/>
                </a:cxn>
                <a:cxn ang="0">
                  <a:pos x="8467" y="58653"/>
                </a:cxn>
                <a:cxn ang="0">
                  <a:pos x="12171" y="50655"/>
                </a:cxn>
                <a:cxn ang="0">
                  <a:pos x="14817" y="42656"/>
                </a:cxn>
                <a:cxn ang="0">
                  <a:pos x="19050" y="34658"/>
                </a:cxn>
                <a:cxn ang="0">
                  <a:pos x="28046" y="19729"/>
                </a:cxn>
                <a:cxn ang="0">
                  <a:pos x="37042" y="5332"/>
                </a:cxn>
                <a:cxn ang="0">
                  <a:pos x="37042" y="5332"/>
                </a:cxn>
                <a:cxn ang="0">
                  <a:pos x="38100" y="4266"/>
                </a:cxn>
                <a:cxn ang="0">
                  <a:pos x="38100" y="3199"/>
                </a:cxn>
                <a:cxn ang="0">
                  <a:pos x="37042" y="1600"/>
                </a:cxn>
                <a:cxn ang="0">
                  <a:pos x="35983" y="1066"/>
                </a:cxn>
                <a:cxn ang="0">
                  <a:pos x="34925" y="0"/>
                </a:cxn>
                <a:cxn ang="0">
                  <a:pos x="33867" y="0"/>
                </a:cxn>
                <a:cxn ang="0">
                  <a:pos x="32279" y="1066"/>
                </a:cxn>
                <a:cxn ang="0">
                  <a:pos x="30692" y="1600"/>
                </a:cxn>
                <a:cxn ang="0">
                  <a:pos x="30692" y="1600"/>
                </a:cxn>
              </a:cxnLst>
              <a:rect l="0" t="0" r="0" b="0"/>
              <a:pathLst>
                <a:path w="72" h="131">
                  <a:moveTo>
                    <a:pt x="58" y="3"/>
                  </a:moveTo>
                  <a:lnTo>
                    <a:pt x="58" y="3"/>
                  </a:lnTo>
                  <a:lnTo>
                    <a:pt x="40" y="30"/>
                  </a:lnTo>
                  <a:lnTo>
                    <a:pt x="24" y="60"/>
                  </a:lnTo>
                  <a:lnTo>
                    <a:pt x="16" y="75"/>
                  </a:lnTo>
                  <a:lnTo>
                    <a:pt x="9" y="91"/>
                  </a:lnTo>
                  <a:lnTo>
                    <a:pt x="4" y="106"/>
                  </a:lnTo>
                  <a:lnTo>
                    <a:pt x="0" y="122"/>
                  </a:lnTo>
                  <a:lnTo>
                    <a:pt x="0" y="122"/>
                  </a:lnTo>
                  <a:lnTo>
                    <a:pt x="0" y="125"/>
                  </a:lnTo>
                  <a:lnTo>
                    <a:pt x="0" y="128"/>
                  </a:lnTo>
                  <a:lnTo>
                    <a:pt x="2" y="129"/>
                  </a:lnTo>
                  <a:lnTo>
                    <a:pt x="4" y="131"/>
                  </a:lnTo>
                  <a:lnTo>
                    <a:pt x="7" y="131"/>
                  </a:lnTo>
                  <a:lnTo>
                    <a:pt x="9" y="129"/>
                  </a:lnTo>
                  <a:lnTo>
                    <a:pt x="11" y="128"/>
                  </a:lnTo>
                  <a:lnTo>
                    <a:pt x="12" y="125"/>
                  </a:lnTo>
                  <a:lnTo>
                    <a:pt x="12" y="125"/>
                  </a:lnTo>
                  <a:lnTo>
                    <a:pt x="16" y="110"/>
                  </a:lnTo>
                  <a:lnTo>
                    <a:pt x="23" y="95"/>
                  </a:lnTo>
                  <a:lnTo>
                    <a:pt x="28" y="80"/>
                  </a:lnTo>
                  <a:lnTo>
                    <a:pt x="36" y="65"/>
                  </a:lnTo>
                  <a:lnTo>
                    <a:pt x="53" y="37"/>
                  </a:lnTo>
                  <a:lnTo>
                    <a:pt x="70" y="10"/>
                  </a:lnTo>
                  <a:lnTo>
                    <a:pt x="70" y="10"/>
                  </a:lnTo>
                  <a:lnTo>
                    <a:pt x="72" y="8"/>
                  </a:lnTo>
                  <a:lnTo>
                    <a:pt x="72" y="6"/>
                  </a:lnTo>
                  <a:lnTo>
                    <a:pt x="70" y="3"/>
                  </a:lnTo>
                  <a:lnTo>
                    <a:pt x="68" y="2"/>
                  </a:lnTo>
                  <a:lnTo>
                    <a:pt x="66" y="0"/>
                  </a:lnTo>
                  <a:lnTo>
                    <a:pt x="64" y="0"/>
                  </a:lnTo>
                  <a:lnTo>
                    <a:pt x="61" y="2"/>
                  </a:lnTo>
                  <a:lnTo>
                    <a:pt x="58" y="3"/>
                  </a:lnTo>
                  <a:lnTo>
                    <a:pt x="5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79" name="Freeform 2290"/>
            <p:cNvSpPr/>
            <p:nvPr/>
          </p:nvSpPr>
          <p:spPr>
            <a:xfrm>
              <a:off x="7786689" y="6056313"/>
              <a:ext cx="42863" cy="76200"/>
            </a:xfrm>
            <a:custGeom>
              <a:avLst/>
              <a:gdLst/>
              <a:ahLst/>
              <a:cxnLst>
                <a:cxn ang="0">
                  <a:pos x="35545" y="2117"/>
                </a:cxn>
                <a:cxn ang="0">
                  <a:pos x="35545" y="2117"/>
                </a:cxn>
                <a:cxn ang="0">
                  <a:pos x="26659" y="18521"/>
                </a:cxn>
                <a:cxn ang="0">
                  <a:pos x="17250" y="35983"/>
                </a:cxn>
                <a:cxn ang="0">
                  <a:pos x="8886" y="53446"/>
                </a:cxn>
                <a:cxn ang="0">
                  <a:pos x="1045" y="70908"/>
                </a:cxn>
                <a:cxn ang="0">
                  <a:pos x="1045" y="70908"/>
                </a:cxn>
                <a:cxn ang="0">
                  <a:pos x="0" y="72496"/>
                </a:cxn>
                <a:cxn ang="0">
                  <a:pos x="1045" y="74083"/>
                </a:cxn>
                <a:cxn ang="0">
                  <a:pos x="1568" y="74613"/>
                </a:cxn>
                <a:cxn ang="0">
                  <a:pos x="2614" y="76200"/>
                </a:cxn>
                <a:cxn ang="0">
                  <a:pos x="3659" y="76200"/>
                </a:cxn>
                <a:cxn ang="0">
                  <a:pos x="5227" y="76200"/>
                </a:cxn>
                <a:cxn ang="0">
                  <a:pos x="5750" y="75671"/>
                </a:cxn>
                <a:cxn ang="0">
                  <a:pos x="6795" y="74613"/>
                </a:cxn>
                <a:cxn ang="0">
                  <a:pos x="6795" y="74613"/>
                </a:cxn>
                <a:cxn ang="0">
                  <a:pos x="14636" y="56621"/>
                </a:cxn>
                <a:cxn ang="0">
                  <a:pos x="23522" y="39688"/>
                </a:cxn>
                <a:cxn ang="0">
                  <a:pos x="32931" y="22225"/>
                </a:cxn>
                <a:cxn ang="0">
                  <a:pos x="42340" y="5821"/>
                </a:cxn>
                <a:cxn ang="0">
                  <a:pos x="42340" y="5821"/>
                </a:cxn>
                <a:cxn ang="0">
                  <a:pos x="42863" y="4233"/>
                </a:cxn>
                <a:cxn ang="0">
                  <a:pos x="42340" y="3175"/>
                </a:cxn>
                <a:cxn ang="0">
                  <a:pos x="42340" y="1588"/>
                </a:cxn>
                <a:cxn ang="0">
                  <a:pos x="40772" y="1058"/>
                </a:cxn>
                <a:cxn ang="0">
                  <a:pos x="39204" y="1058"/>
                </a:cxn>
                <a:cxn ang="0">
                  <a:pos x="38681" y="0"/>
                </a:cxn>
                <a:cxn ang="0">
                  <a:pos x="37113" y="1058"/>
                </a:cxn>
                <a:cxn ang="0">
                  <a:pos x="35545" y="2117"/>
                </a:cxn>
                <a:cxn ang="0">
                  <a:pos x="35545" y="2117"/>
                </a:cxn>
              </a:cxnLst>
              <a:rect l="0" t="0" r="0" b="0"/>
              <a:pathLst>
                <a:path w="82" h="144">
                  <a:moveTo>
                    <a:pt x="68" y="4"/>
                  </a:moveTo>
                  <a:lnTo>
                    <a:pt x="68" y="4"/>
                  </a:lnTo>
                  <a:lnTo>
                    <a:pt x="51" y="35"/>
                  </a:lnTo>
                  <a:lnTo>
                    <a:pt x="33" y="68"/>
                  </a:lnTo>
                  <a:lnTo>
                    <a:pt x="17" y="101"/>
                  </a:lnTo>
                  <a:lnTo>
                    <a:pt x="2" y="134"/>
                  </a:lnTo>
                  <a:lnTo>
                    <a:pt x="2" y="134"/>
                  </a:lnTo>
                  <a:lnTo>
                    <a:pt x="0" y="137"/>
                  </a:lnTo>
                  <a:lnTo>
                    <a:pt x="2" y="140"/>
                  </a:lnTo>
                  <a:lnTo>
                    <a:pt x="3" y="141"/>
                  </a:lnTo>
                  <a:lnTo>
                    <a:pt x="5" y="144"/>
                  </a:lnTo>
                  <a:lnTo>
                    <a:pt x="7" y="144"/>
                  </a:lnTo>
                  <a:lnTo>
                    <a:pt x="10" y="144"/>
                  </a:lnTo>
                  <a:lnTo>
                    <a:pt x="11" y="143"/>
                  </a:lnTo>
                  <a:lnTo>
                    <a:pt x="13" y="141"/>
                  </a:lnTo>
                  <a:lnTo>
                    <a:pt x="13" y="141"/>
                  </a:lnTo>
                  <a:lnTo>
                    <a:pt x="28" y="107"/>
                  </a:lnTo>
                  <a:lnTo>
                    <a:pt x="45" y="75"/>
                  </a:lnTo>
                  <a:lnTo>
                    <a:pt x="63" y="42"/>
                  </a:lnTo>
                  <a:lnTo>
                    <a:pt x="81" y="11"/>
                  </a:lnTo>
                  <a:lnTo>
                    <a:pt x="81" y="11"/>
                  </a:lnTo>
                  <a:lnTo>
                    <a:pt x="82" y="8"/>
                  </a:lnTo>
                  <a:lnTo>
                    <a:pt x="81" y="6"/>
                  </a:lnTo>
                  <a:lnTo>
                    <a:pt x="81" y="3"/>
                  </a:lnTo>
                  <a:lnTo>
                    <a:pt x="78" y="2"/>
                  </a:lnTo>
                  <a:lnTo>
                    <a:pt x="75" y="2"/>
                  </a:lnTo>
                  <a:lnTo>
                    <a:pt x="74" y="0"/>
                  </a:lnTo>
                  <a:lnTo>
                    <a:pt x="71" y="2"/>
                  </a:lnTo>
                  <a:lnTo>
                    <a:pt x="68" y="4"/>
                  </a:lnTo>
                  <a:lnTo>
                    <a:pt x="68"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0" name="Freeform 2291"/>
            <p:cNvSpPr/>
            <p:nvPr/>
          </p:nvSpPr>
          <p:spPr>
            <a:xfrm>
              <a:off x="7796214" y="6084888"/>
              <a:ext cx="52388" cy="98425"/>
            </a:xfrm>
            <a:custGeom>
              <a:avLst/>
              <a:gdLst/>
              <a:ahLst/>
              <a:cxnLst>
                <a:cxn ang="0">
                  <a:pos x="45973" y="2140"/>
                </a:cxn>
                <a:cxn ang="0">
                  <a:pos x="45973" y="2140"/>
                </a:cxn>
                <a:cxn ang="0">
                  <a:pos x="33143" y="24071"/>
                </a:cxn>
                <a:cxn ang="0">
                  <a:pos x="19245" y="46538"/>
                </a:cxn>
                <a:cxn ang="0">
                  <a:pos x="13364" y="58306"/>
                </a:cxn>
                <a:cxn ang="0">
                  <a:pos x="7484" y="70074"/>
                </a:cxn>
                <a:cxn ang="0">
                  <a:pos x="3207" y="81308"/>
                </a:cxn>
                <a:cxn ang="0">
                  <a:pos x="0" y="93611"/>
                </a:cxn>
                <a:cxn ang="0">
                  <a:pos x="0" y="93611"/>
                </a:cxn>
                <a:cxn ang="0">
                  <a:pos x="0" y="95215"/>
                </a:cxn>
                <a:cxn ang="0">
                  <a:pos x="0" y="96820"/>
                </a:cxn>
                <a:cxn ang="0">
                  <a:pos x="1604" y="98425"/>
                </a:cxn>
                <a:cxn ang="0">
                  <a:pos x="2673" y="98425"/>
                </a:cxn>
                <a:cxn ang="0">
                  <a:pos x="3742" y="98425"/>
                </a:cxn>
                <a:cxn ang="0">
                  <a:pos x="5346" y="98425"/>
                </a:cxn>
                <a:cxn ang="0">
                  <a:pos x="5880" y="97355"/>
                </a:cxn>
                <a:cxn ang="0">
                  <a:pos x="6949" y="95750"/>
                </a:cxn>
                <a:cxn ang="0">
                  <a:pos x="6949" y="95750"/>
                </a:cxn>
                <a:cxn ang="0">
                  <a:pos x="10157" y="83447"/>
                </a:cxn>
                <a:cxn ang="0">
                  <a:pos x="14968" y="72214"/>
                </a:cxn>
                <a:cxn ang="0">
                  <a:pos x="19779" y="60446"/>
                </a:cxn>
                <a:cxn ang="0">
                  <a:pos x="25659" y="49747"/>
                </a:cxn>
                <a:cxn ang="0">
                  <a:pos x="39558" y="27281"/>
                </a:cxn>
                <a:cxn ang="0">
                  <a:pos x="51853" y="5884"/>
                </a:cxn>
                <a:cxn ang="0">
                  <a:pos x="51853" y="5884"/>
                </a:cxn>
                <a:cxn ang="0">
                  <a:pos x="52388" y="3744"/>
                </a:cxn>
                <a:cxn ang="0">
                  <a:pos x="52388" y="3210"/>
                </a:cxn>
                <a:cxn ang="0">
                  <a:pos x="51853" y="1605"/>
                </a:cxn>
                <a:cxn ang="0">
                  <a:pos x="50784" y="1070"/>
                </a:cxn>
                <a:cxn ang="0">
                  <a:pos x="49715" y="0"/>
                </a:cxn>
                <a:cxn ang="0">
                  <a:pos x="48111" y="0"/>
                </a:cxn>
                <a:cxn ang="0">
                  <a:pos x="46508" y="1070"/>
                </a:cxn>
                <a:cxn ang="0">
                  <a:pos x="45973" y="2140"/>
                </a:cxn>
                <a:cxn ang="0">
                  <a:pos x="45973" y="2140"/>
                </a:cxn>
              </a:cxnLst>
              <a:rect l="0" t="0" r="0" b="0"/>
              <a:pathLst>
                <a:path w="98" h="184">
                  <a:moveTo>
                    <a:pt x="86" y="4"/>
                  </a:moveTo>
                  <a:lnTo>
                    <a:pt x="86" y="4"/>
                  </a:lnTo>
                  <a:lnTo>
                    <a:pt x="62" y="45"/>
                  </a:lnTo>
                  <a:lnTo>
                    <a:pt x="36" y="87"/>
                  </a:lnTo>
                  <a:lnTo>
                    <a:pt x="25" y="109"/>
                  </a:lnTo>
                  <a:lnTo>
                    <a:pt x="14" y="131"/>
                  </a:lnTo>
                  <a:lnTo>
                    <a:pt x="6" y="152"/>
                  </a:lnTo>
                  <a:lnTo>
                    <a:pt x="0" y="175"/>
                  </a:lnTo>
                  <a:lnTo>
                    <a:pt x="0" y="175"/>
                  </a:lnTo>
                  <a:lnTo>
                    <a:pt x="0" y="178"/>
                  </a:lnTo>
                  <a:lnTo>
                    <a:pt x="0" y="181"/>
                  </a:lnTo>
                  <a:lnTo>
                    <a:pt x="3" y="184"/>
                  </a:lnTo>
                  <a:lnTo>
                    <a:pt x="5" y="184"/>
                  </a:lnTo>
                  <a:lnTo>
                    <a:pt x="7" y="184"/>
                  </a:lnTo>
                  <a:lnTo>
                    <a:pt x="10" y="184"/>
                  </a:lnTo>
                  <a:lnTo>
                    <a:pt x="11" y="182"/>
                  </a:lnTo>
                  <a:lnTo>
                    <a:pt x="13" y="179"/>
                  </a:lnTo>
                  <a:lnTo>
                    <a:pt x="13" y="179"/>
                  </a:lnTo>
                  <a:lnTo>
                    <a:pt x="19" y="156"/>
                  </a:lnTo>
                  <a:lnTo>
                    <a:pt x="28" y="135"/>
                  </a:lnTo>
                  <a:lnTo>
                    <a:pt x="37" y="113"/>
                  </a:lnTo>
                  <a:lnTo>
                    <a:pt x="48" y="93"/>
                  </a:lnTo>
                  <a:lnTo>
                    <a:pt x="74" y="51"/>
                  </a:lnTo>
                  <a:lnTo>
                    <a:pt x="97" y="11"/>
                  </a:lnTo>
                  <a:lnTo>
                    <a:pt x="97" y="11"/>
                  </a:lnTo>
                  <a:lnTo>
                    <a:pt x="98" y="7"/>
                  </a:lnTo>
                  <a:lnTo>
                    <a:pt x="98" y="6"/>
                  </a:lnTo>
                  <a:lnTo>
                    <a:pt x="97" y="3"/>
                  </a:lnTo>
                  <a:lnTo>
                    <a:pt x="95" y="2"/>
                  </a:lnTo>
                  <a:lnTo>
                    <a:pt x="93" y="0"/>
                  </a:lnTo>
                  <a:lnTo>
                    <a:pt x="90" y="0"/>
                  </a:lnTo>
                  <a:lnTo>
                    <a:pt x="87" y="2"/>
                  </a:lnTo>
                  <a:lnTo>
                    <a:pt x="86" y="4"/>
                  </a:lnTo>
                  <a:lnTo>
                    <a:pt x="8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1" name="Freeform 2292"/>
            <p:cNvSpPr/>
            <p:nvPr/>
          </p:nvSpPr>
          <p:spPr>
            <a:xfrm>
              <a:off x="7834314" y="6121400"/>
              <a:ext cx="33338" cy="61913"/>
            </a:xfrm>
            <a:custGeom>
              <a:avLst/>
              <a:gdLst/>
              <a:ahLst/>
              <a:cxnLst>
                <a:cxn ang="0">
                  <a:pos x="26045" y="1601"/>
                </a:cxn>
                <a:cxn ang="0">
                  <a:pos x="26045" y="1601"/>
                </a:cxn>
                <a:cxn ang="0">
                  <a:pos x="19274" y="15478"/>
                </a:cxn>
                <a:cxn ang="0">
                  <a:pos x="11981" y="28822"/>
                </a:cxn>
                <a:cxn ang="0">
                  <a:pos x="6251" y="42699"/>
                </a:cxn>
                <a:cxn ang="0">
                  <a:pos x="0" y="57109"/>
                </a:cxn>
                <a:cxn ang="0">
                  <a:pos x="0" y="57109"/>
                </a:cxn>
                <a:cxn ang="0">
                  <a:pos x="0" y="58711"/>
                </a:cxn>
                <a:cxn ang="0">
                  <a:pos x="521" y="60312"/>
                </a:cxn>
                <a:cxn ang="0">
                  <a:pos x="1563" y="60846"/>
                </a:cxn>
                <a:cxn ang="0">
                  <a:pos x="2605" y="61913"/>
                </a:cxn>
                <a:cxn ang="0">
                  <a:pos x="3646" y="61913"/>
                </a:cxn>
                <a:cxn ang="0">
                  <a:pos x="5209" y="61913"/>
                </a:cxn>
                <a:cxn ang="0">
                  <a:pos x="6251" y="60846"/>
                </a:cxn>
                <a:cxn ang="0">
                  <a:pos x="7293" y="59244"/>
                </a:cxn>
                <a:cxn ang="0">
                  <a:pos x="7293" y="59244"/>
                </a:cxn>
                <a:cxn ang="0">
                  <a:pos x="12502" y="45901"/>
                </a:cxn>
                <a:cxn ang="0">
                  <a:pos x="19274" y="32024"/>
                </a:cxn>
                <a:cxn ang="0">
                  <a:pos x="25524" y="18147"/>
                </a:cxn>
                <a:cxn ang="0">
                  <a:pos x="32296" y="5337"/>
                </a:cxn>
                <a:cxn ang="0">
                  <a:pos x="32296" y="5337"/>
                </a:cxn>
                <a:cxn ang="0">
                  <a:pos x="33338" y="3736"/>
                </a:cxn>
                <a:cxn ang="0">
                  <a:pos x="32296" y="2135"/>
                </a:cxn>
                <a:cxn ang="0">
                  <a:pos x="31775" y="1601"/>
                </a:cxn>
                <a:cxn ang="0">
                  <a:pos x="31254" y="0"/>
                </a:cxn>
                <a:cxn ang="0">
                  <a:pos x="29692" y="0"/>
                </a:cxn>
                <a:cxn ang="0">
                  <a:pos x="28129" y="0"/>
                </a:cxn>
                <a:cxn ang="0">
                  <a:pos x="27608" y="0"/>
                </a:cxn>
                <a:cxn ang="0">
                  <a:pos x="26045" y="1601"/>
                </a:cxn>
                <a:cxn ang="0">
                  <a:pos x="26045" y="1601"/>
                </a:cxn>
              </a:cxnLst>
              <a:rect l="0" t="0" r="0" b="0"/>
              <a:pathLst>
                <a:path w="64" h="116">
                  <a:moveTo>
                    <a:pt x="50" y="3"/>
                  </a:moveTo>
                  <a:lnTo>
                    <a:pt x="50" y="3"/>
                  </a:lnTo>
                  <a:lnTo>
                    <a:pt x="37" y="29"/>
                  </a:lnTo>
                  <a:lnTo>
                    <a:pt x="23" y="54"/>
                  </a:lnTo>
                  <a:lnTo>
                    <a:pt x="12" y="80"/>
                  </a:lnTo>
                  <a:lnTo>
                    <a:pt x="0" y="107"/>
                  </a:lnTo>
                  <a:lnTo>
                    <a:pt x="0" y="107"/>
                  </a:lnTo>
                  <a:lnTo>
                    <a:pt x="0" y="110"/>
                  </a:lnTo>
                  <a:lnTo>
                    <a:pt x="1" y="113"/>
                  </a:lnTo>
                  <a:lnTo>
                    <a:pt x="3" y="114"/>
                  </a:lnTo>
                  <a:lnTo>
                    <a:pt x="5" y="116"/>
                  </a:lnTo>
                  <a:lnTo>
                    <a:pt x="7" y="116"/>
                  </a:lnTo>
                  <a:lnTo>
                    <a:pt x="10" y="116"/>
                  </a:lnTo>
                  <a:lnTo>
                    <a:pt x="12" y="114"/>
                  </a:lnTo>
                  <a:lnTo>
                    <a:pt x="14" y="111"/>
                  </a:lnTo>
                  <a:lnTo>
                    <a:pt x="14" y="111"/>
                  </a:lnTo>
                  <a:lnTo>
                    <a:pt x="24" y="86"/>
                  </a:lnTo>
                  <a:lnTo>
                    <a:pt x="37" y="60"/>
                  </a:lnTo>
                  <a:lnTo>
                    <a:pt x="49" y="34"/>
                  </a:lnTo>
                  <a:lnTo>
                    <a:pt x="62" y="10"/>
                  </a:lnTo>
                  <a:lnTo>
                    <a:pt x="62" y="10"/>
                  </a:lnTo>
                  <a:lnTo>
                    <a:pt x="64" y="7"/>
                  </a:lnTo>
                  <a:lnTo>
                    <a:pt x="62" y="4"/>
                  </a:lnTo>
                  <a:lnTo>
                    <a:pt x="61" y="3"/>
                  </a:lnTo>
                  <a:lnTo>
                    <a:pt x="60" y="0"/>
                  </a:lnTo>
                  <a:lnTo>
                    <a:pt x="57" y="0"/>
                  </a:lnTo>
                  <a:lnTo>
                    <a:pt x="54" y="0"/>
                  </a:lnTo>
                  <a:lnTo>
                    <a:pt x="53" y="0"/>
                  </a:lnTo>
                  <a:lnTo>
                    <a:pt x="50" y="3"/>
                  </a:lnTo>
                  <a:lnTo>
                    <a:pt x="5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2" name="Freeform 2293"/>
            <p:cNvSpPr/>
            <p:nvPr/>
          </p:nvSpPr>
          <p:spPr>
            <a:xfrm>
              <a:off x="7888289" y="6142038"/>
              <a:ext cx="46038" cy="55563"/>
            </a:xfrm>
            <a:custGeom>
              <a:avLst/>
              <a:gdLst/>
              <a:ahLst/>
              <a:cxnLst>
                <a:cxn ang="0">
                  <a:pos x="40685" y="539"/>
                </a:cxn>
                <a:cxn ang="0">
                  <a:pos x="40685" y="539"/>
                </a:cxn>
                <a:cxn ang="0">
                  <a:pos x="34261" y="4855"/>
                </a:cxn>
                <a:cxn ang="0">
                  <a:pos x="28372" y="10249"/>
                </a:cxn>
                <a:cxn ang="0">
                  <a:pos x="28372" y="10249"/>
                </a:cxn>
                <a:cxn ang="0">
                  <a:pos x="24625" y="14565"/>
                </a:cxn>
                <a:cxn ang="0">
                  <a:pos x="21948" y="18881"/>
                </a:cxn>
                <a:cxn ang="0">
                  <a:pos x="19807" y="23196"/>
                </a:cxn>
                <a:cxn ang="0">
                  <a:pos x="16060" y="27512"/>
                </a:cxn>
                <a:cxn ang="0">
                  <a:pos x="16060" y="27512"/>
                </a:cxn>
                <a:cxn ang="0">
                  <a:pos x="10707" y="32906"/>
                </a:cxn>
                <a:cxn ang="0">
                  <a:pos x="5889" y="38301"/>
                </a:cxn>
                <a:cxn ang="0">
                  <a:pos x="3747" y="41537"/>
                </a:cxn>
                <a:cxn ang="0">
                  <a:pos x="2141" y="44235"/>
                </a:cxn>
                <a:cxn ang="0">
                  <a:pos x="535" y="48011"/>
                </a:cxn>
                <a:cxn ang="0">
                  <a:pos x="0" y="51787"/>
                </a:cxn>
                <a:cxn ang="0">
                  <a:pos x="0" y="51787"/>
                </a:cxn>
                <a:cxn ang="0">
                  <a:pos x="535" y="53945"/>
                </a:cxn>
                <a:cxn ang="0">
                  <a:pos x="1606" y="54484"/>
                </a:cxn>
                <a:cxn ang="0">
                  <a:pos x="2141" y="55563"/>
                </a:cxn>
                <a:cxn ang="0">
                  <a:pos x="3747" y="55563"/>
                </a:cxn>
                <a:cxn ang="0">
                  <a:pos x="5353" y="55563"/>
                </a:cxn>
                <a:cxn ang="0">
                  <a:pos x="5889" y="54484"/>
                </a:cxn>
                <a:cxn ang="0">
                  <a:pos x="7495" y="53945"/>
                </a:cxn>
                <a:cxn ang="0">
                  <a:pos x="7495" y="51787"/>
                </a:cxn>
                <a:cxn ang="0">
                  <a:pos x="7495" y="51787"/>
                </a:cxn>
                <a:cxn ang="0">
                  <a:pos x="8030" y="48011"/>
                </a:cxn>
                <a:cxn ang="0">
                  <a:pos x="9636" y="45314"/>
                </a:cxn>
                <a:cxn ang="0">
                  <a:pos x="11777" y="42077"/>
                </a:cxn>
                <a:cxn ang="0">
                  <a:pos x="14454" y="39919"/>
                </a:cxn>
                <a:cxn ang="0">
                  <a:pos x="19807" y="35064"/>
                </a:cxn>
                <a:cxn ang="0">
                  <a:pos x="21948" y="32906"/>
                </a:cxn>
                <a:cxn ang="0">
                  <a:pos x="24090" y="29670"/>
                </a:cxn>
                <a:cxn ang="0">
                  <a:pos x="24090" y="29670"/>
                </a:cxn>
                <a:cxn ang="0">
                  <a:pos x="27837" y="23196"/>
                </a:cxn>
                <a:cxn ang="0">
                  <a:pos x="32120" y="16723"/>
                </a:cxn>
                <a:cxn ang="0">
                  <a:pos x="38008" y="11328"/>
                </a:cxn>
                <a:cxn ang="0">
                  <a:pos x="44432" y="7013"/>
                </a:cxn>
                <a:cxn ang="0">
                  <a:pos x="44432" y="7013"/>
                </a:cxn>
                <a:cxn ang="0">
                  <a:pos x="44967" y="5394"/>
                </a:cxn>
                <a:cxn ang="0">
                  <a:pos x="46038" y="4855"/>
                </a:cxn>
                <a:cxn ang="0">
                  <a:pos x="46038" y="3237"/>
                </a:cxn>
                <a:cxn ang="0">
                  <a:pos x="44967" y="2158"/>
                </a:cxn>
                <a:cxn ang="0">
                  <a:pos x="44432" y="1079"/>
                </a:cxn>
                <a:cxn ang="0">
                  <a:pos x="43897" y="539"/>
                </a:cxn>
                <a:cxn ang="0">
                  <a:pos x="42291" y="0"/>
                </a:cxn>
                <a:cxn ang="0">
                  <a:pos x="40685" y="539"/>
                </a:cxn>
                <a:cxn ang="0">
                  <a:pos x="40685" y="539"/>
                </a:cxn>
              </a:cxnLst>
              <a:rect l="0" t="0" r="0" b="0"/>
              <a:pathLst>
                <a:path w="86" h="103">
                  <a:moveTo>
                    <a:pt x="76" y="1"/>
                  </a:moveTo>
                  <a:lnTo>
                    <a:pt x="76" y="1"/>
                  </a:lnTo>
                  <a:lnTo>
                    <a:pt x="64" y="9"/>
                  </a:lnTo>
                  <a:lnTo>
                    <a:pt x="53" y="19"/>
                  </a:lnTo>
                  <a:lnTo>
                    <a:pt x="53" y="19"/>
                  </a:lnTo>
                  <a:lnTo>
                    <a:pt x="46" y="27"/>
                  </a:lnTo>
                  <a:lnTo>
                    <a:pt x="41" y="35"/>
                  </a:lnTo>
                  <a:lnTo>
                    <a:pt x="37" y="43"/>
                  </a:lnTo>
                  <a:lnTo>
                    <a:pt x="30" y="51"/>
                  </a:lnTo>
                  <a:lnTo>
                    <a:pt x="30" y="51"/>
                  </a:lnTo>
                  <a:lnTo>
                    <a:pt x="20" y="61"/>
                  </a:lnTo>
                  <a:lnTo>
                    <a:pt x="11" y="71"/>
                  </a:lnTo>
                  <a:lnTo>
                    <a:pt x="7" y="77"/>
                  </a:lnTo>
                  <a:lnTo>
                    <a:pt x="4" y="82"/>
                  </a:lnTo>
                  <a:lnTo>
                    <a:pt x="1" y="89"/>
                  </a:lnTo>
                  <a:lnTo>
                    <a:pt x="0" y="96"/>
                  </a:lnTo>
                  <a:lnTo>
                    <a:pt x="0" y="96"/>
                  </a:lnTo>
                  <a:lnTo>
                    <a:pt x="1" y="100"/>
                  </a:lnTo>
                  <a:lnTo>
                    <a:pt x="3" y="101"/>
                  </a:lnTo>
                  <a:lnTo>
                    <a:pt x="4" y="103"/>
                  </a:lnTo>
                  <a:lnTo>
                    <a:pt x="7" y="103"/>
                  </a:lnTo>
                  <a:lnTo>
                    <a:pt x="10" y="103"/>
                  </a:lnTo>
                  <a:lnTo>
                    <a:pt x="11" y="101"/>
                  </a:lnTo>
                  <a:lnTo>
                    <a:pt x="14" y="100"/>
                  </a:lnTo>
                  <a:lnTo>
                    <a:pt x="14" y="96"/>
                  </a:lnTo>
                  <a:lnTo>
                    <a:pt x="14" y="96"/>
                  </a:lnTo>
                  <a:lnTo>
                    <a:pt x="15" y="89"/>
                  </a:lnTo>
                  <a:lnTo>
                    <a:pt x="18" y="84"/>
                  </a:lnTo>
                  <a:lnTo>
                    <a:pt x="22" y="78"/>
                  </a:lnTo>
                  <a:lnTo>
                    <a:pt x="27" y="74"/>
                  </a:lnTo>
                  <a:lnTo>
                    <a:pt x="37" y="65"/>
                  </a:lnTo>
                  <a:lnTo>
                    <a:pt x="41" y="61"/>
                  </a:lnTo>
                  <a:lnTo>
                    <a:pt x="45" y="55"/>
                  </a:lnTo>
                  <a:lnTo>
                    <a:pt x="45" y="55"/>
                  </a:lnTo>
                  <a:lnTo>
                    <a:pt x="52" y="43"/>
                  </a:lnTo>
                  <a:lnTo>
                    <a:pt x="60" y="31"/>
                  </a:lnTo>
                  <a:lnTo>
                    <a:pt x="71" y="21"/>
                  </a:lnTo>
                  <a:lnTo>
                    <a:pt x="83" y="13"/>
                  </a:lnTo>
                  <a:lnTo>
                    <a:pt x="83" y="13"/>
                  </a:lnTo>
                  <a:lnTo>
                    <a:pt x="84" y="10"/>
                  </a:lnTo>
                  <a:lnTo>
                    <a:pt x="86" y="9"/>
                  </a:lnTo>
                  <a:lnTo>
                    <a:pt x="86" y="6"/>
                  </a:lnTo>
                  <a:lnTo>
                    <a:pt x="84" y="4"/>
                  </a:lnTo>
                  <a:lnTo>
                    <a:pt x="83" y="2"/>
                  </a:lnTo>
                  <a:lnTo>
                    <a:pt x="82" y="1"/>
                  </a:lnTo>
                  <a:lnTo>
                    <a:pt x="79" y="0"/>
                  </a:lnTo>
                  <a:lnTo>
                    <a:pt x="76" y="1"/>
                  </a:lnTo>
                  <a:lnTo>
                    <a:pt x="76"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3" name="Freeform 2294"/>
            <p:cNvSpPr/>
            <p:nvPr/>
          </p:nvSpPr>
          <p:spPr>
            <a:xfrm>
              <a:off x="7915276" y="6159500"/>
              <a:ext cx="41275" cy="58738"/>
            </a:xfrm>
            <a:custGeom>
              <a:avLst/>
              <a:gdLst/>
              <a:ahLst/>
              <a:cxnLst>
                <a:cxn ang="0">
                  <a:pos x="36116" y="1049"/>
                </a:cxn>
                <a:cxn ang="0">
                  <a:pos x="36116" y="1049"/>
                </a:cxn>
                <a:cxn ang="0">
                  <a:pos x="30956" y="6293"/>
                </a:cxn>
                <a:cxn ang="0">
                  <a:pos x="27345" y="11013"/>
                </a:cxn>
                <a:cxn ang="0">
                  <a:pos x="20638" y="22551"/>
                </a:cxn>
                <a:cxn ang="0">
                  <a:pos x="20638" y="22551"/>
                </a:cxn>
                <a:cxn ang="0">
                  <a:pos x="15478" y="30418"/>
                </a:cxn>
                <a:cxn ang="0">
                  <a:pos x="10835" y="38285"/>
                </a:cxn>
                <a:cxn ang="0">
                  <a:pos x="5159" y="45627"/>
                </a:cxn>
                <a:cxn ang="0">
                  <a:pos x="0" y="54018"/>
                </a:cxn>
                <a:cxn ang="0">
                  <a:pos x="0" y="54018"/>
                </a:cxn>
                <a:cxn ang="0">
                  <a:pos x="0" y="55591"/>
                </a:cxn>
                <a:cxn ang="0">
                  <a:pos x="0" y="56640"/>
                </a:cxn>
                <a:cxn ang="0">
                  <a:pos x="1032" y="57689"/>
                </a:cxn>
                <a:cxn ang="0">
                  <a:pos x="1548" y="58214"/>
                </a:cxn>
                <a:cxn ang="0">
                  <a:pos x="3096" y="58738"/>
                </a:cxn>
                <a:cxn ang="0">
                  <a:pos x="4128" y="58738"/>
                </a:cxn>
                <a:cxn ang="0">
                  <a:pos x="5675" y="58214"/>
                </a:cxn>
                <a:cxn ang="0">
                  <a:pos x="6707" y="57689"/>
                </a:cxn>
                <a:cxn ang="0">
                  <a:pos x="6707" y="57689"/>
                </a:cxn>
                <a:cxn ang="0">
                  <a:pos x="9803" y="50871"/>
                </a:cxn>
                <a:cxn ang="0">
                  <a:pos x="13930" y="44578"/>
                </a:cxn>
                <a:cxn ang="0">
                  <a:pos x="22701" y="31991"/>
                </a:cxn>
                <a:cxn ang="0">
                  <a:pos x="22701" y="31991"/>
                </a:cxn>
                <a:cxn ang="0">
                  <a:pos x="26829" y="25698"/>
                </a:cxn>
                <a:cxn ang="0">
                  <a:pos x="30956" y="18880"/>
                </a:cxn>
                <a:cxn ang="0">
                  <a:pos x="35084" y="12587"/>
                </a:cxn>
                <a:cxn ang="0">
                  <a:pos x="40759" y="6293"/>
                </a:cxn>
                <a:cxn ang="0">
                  <a:pos x="40759" y="6293"/>
                </a:cxn>
                <a:cxn ang="0">
                  <a:pos x="41275" y="4720"/>
                </a:cxn>
                <a:cxn ang="0">
                  <a:pos x="41275" y="3671"/>
                </a:cxn>
                <a:cxn ang="0">
                  <a:pos x="41275" y="2622"/>
                </a:cxn>
                <a:cxn ang="0">
                  <a:pos x="40759" y="1049"/>
                </a:cxn>
                <a:cxn ang="0">
                  <a:pos x="39211" y="524"/>
                </a:cxn>
                <a:cxn ang="0">
                  <a:pos x="38179" y="0"/>
                </a:cxn>
                <a:cxn ang="0">
                  <a:pos x="36632" y="524"/>
                </a:cxn>
                <a:cxn ang="0">
                  <a:pos x="36116" y="1049"/>
                </a:cxn>
                <a:cxn ang="0">
                  <a:pos x="36116" y="1049"/>
                </a:cxn>
              </a:cxnLst>
              <a:rect l="0" t="0" r="0" b="0"/>
              <a:pathLst>
                <a:path w="80" h="112">
                  <a:moveTo>
                    <a:pt x="70" y="2"/>
                  </a:moveTo>
                  <a:lnTo>
                    <a:pt x="70" y="2"/>
                  </a:lnTo>
                  <a:lnTo>
                    <a:pt x="60" y="12"/>
                  </a:lnTo>
                  <a:lnTo>
                    <a:pt x="53" y="21"/>
                  </a:lnTo>
                  <a:lnTo>
                    <a:pt x="40" y="43"/>
                  </a:lnTo>
                  <a:lnTo>
                    <a:pt x="40" y="43"/>
                  </a:lnTo>
                  <a:lnTo>
                    <a:pt x="30" y="58"/>
                  </a:lnTo>
                  <a:lnTo>
                    <a:pt x="21" y="73"/>
                  </a:lnTo>
                  <a:lnTo>
                    <a:pt x="10" y="87"/>
                  </a:lnTo>
                  <a:lnTo>
                    <a:pt x="0" y="103"/>
                  </a:lnTo>
                  <a:lnTo>
                    <a:pt x="0" y="103"/>
                  </a:lnTo>
                  <a:lnTo>
                    <a:pt x="0" y="106"/>
                  </a:lnTo>
                  <a:lnTo>
                    <a:pt x="0" y="108"/>
                  </a:lnTo>
                  <a:lnTo>
                    <a:pt x="2" y="110"/>
                  </a:lnTo>
                  <a:lnTo>
                    <a:pt x="3" y="111"/>
                  </a:lnTo>
                  <a:lnTo>
                    <a:pt x="6" y="112"/>
                  </a:lnTo>
                  <a:lnTo>
                    <a:pt x="8" y="112"/>
                  </a:lnTo>
                  <a:lnTo>
                    <a:pt x="11" y="111"/>
                  </a:lnTo>
                  <a:lnTo>
                    <a:pt x="13" y="110"/>
                  </a:lnTo>
                  <a:lnTo>
                    <a:pt x="13" y="110"/>
                  </a:lnTo>
                  <a:lnTo>
                    <a:pt x="19" y="97"/>
                  </a:lnTo>
                  <a:lnTo>
                    <a:pt x="27" y="85"/>
                  </a:lnTo>
                  <a:lnTo>
                    <a:pt x="44" y="61"/>
                  </a:lnTo>
                  <a:lnTo>
                    <a:pt x="44" y="61"/>
                  </a:lnTo>
                  <a:lnTo>
                    <a:pt x="52" y="49"/>
                  </a:lnTo>
                  <a:lnTo>
                    <a:pt x="60" y="36"/>
                  </a:lnTo>
                  <a:lnTo>
                    <a:pt x="68" y="24"/>
                  </a:lnTo>
                  <a:lnTo>
                    <a:pt x="79" y="12"/>
                  </a:lnTo>
                  <a:lnTo>
                    <a:pt x="79" y="12"/>
                  </a:lnTo>
                  <a:lnTo>
                    <a:pt x="80" y="9"/>
                  </a:lnTo>
                  <a:lnTo>
                    <a:pt x="80" y="7"/>
                  </a:lnTo>
                  <a:lnTo>
                    <a:pt x="80" y="5"/>
                  </a:lnTo>
                  <a:lnTo>
                    <a:pt x="79" y="2"/>
                  </a:lnTo>
                  <a:lnTo>
                    <a:pt x="76" y="1"/>
                  </a:lnTo>
                  <a:lnTo>
                    <a:pt x="74" y="0"/>
                  </a:lnTo>
                  <a:lnTo>
                    <a:pt x="71" y="1"/>
                  </a:lnTo>
                  <a:lnTo>
                    <a:pt x="70" y="2"/>
                  </a:lnTo>
                  <a:lnTo>
                    <a:pt x="7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4" name="Freeform 2295"/>
            <p:cNvSpPr/>
            <p:nvPr/>
          </p:nvSpPr>
          <p:spPr>
            <a:xfrm>
              <a:off x="7951789" y="6157913"/>
              <a:ext cx="49213" cy="65088"/>
            </a:xfrm>
            <a:custGeom>
              <a:avLst/>
              <a:gdLst/>
              <a:ahLst/>
              <a:cxnLst>
                <a:cxn ang="0">
                  <a:pos x="41642" y="1562"/>
                </a:cxn>
                <a:cxn ang="0">
                  <a:pos x="41642" y="1562"/>
                </a:cxn>
                <a:cxn ang="0">
                  <a:pos x="30285" y="15621"/>
                </a:cxn>
                <a:cxn ang="0">
                  <a:pos x="18387" y="29159"/>
                </a:cxn>
                <a:cxn ang="0">
                  <a:pos x="12979" y="36970"/>
                </a:cxn>
                <a:cxn ang="0">
                  <a:pos x="8112" y="43739"/>
                </a:cxn>
                <a:cxn ang="0">
                  <a:pos x="3786" y="51550"/>
                </a:cxn>
                <a:cxn ang="0">
                  <a:pos x="541" y="59881"/>
                </a:cxn>
                <a:cxn ang="0">
                  <a:pos x="541" y="59881"/>
                </a:cxn>
                <a:cxn ang="0">
                  <a:pos x="0" y="61964"/>
                </a:cxn>
                <a:cxn ang="0">
                  <a:pos x="541" y="63005"/>
                </a:cxn>
                <a:cxn ang="0">
                  <a:pos x="1622" y="64047"/>
                </a:cxn>
                <a:cxn ang="0">
                  <a:pos x="2704" y="64047"/>
                </a:cxn>
                <a:cxn ang="0">
                  <a:pos x="4326" y="65088"/>
                </a:cxn>
                <a:cxn ang="0">
                  <a:pos x="5949" y="64047"/>
                </a:cxn>
                <a:cxn ang="0">
                  <a:pos x="6490" y="63526"/>
                </a:cxn>
                <a:cxn ang="0">
                  <a:pos x="7030" y="61964"/>
                </a:cxn>
                <a:cxn ang="0">
                  <a:pos x="7030" y="61964"/>
                </a:cxn>
                <a:cxn ang="0">
                  <a:pos x="10816" y="53633"/>
                </a:cxn>
                <a:cxn ang="0">
                  <a:pos x="15142" y="46863"/>
                </a:cxn>
                <a:cxn ang="0">
                  <a:pos x="20010" y="39053"/>
                </a:cxn>
                <a:cxn ang="0">
                  <a:pos x="25418" y="31763"/>
                </a:cxn>
                <a:cxn ang="0">
                  <a:pos x="36775" y="18225"/>
                </a:cxn>
                <a:cxn ang="0">
                  <a:pos x="48131" y="5207"/>
                </a:cxn>
                <a:cxn ang="0">
                  <a:pos x="48131" y="5207"/>
                </a:cxn>
                <a:cxn ang="0">
                  <a:pos x="49213" y="3645"/>
                </a:cxn>
                <a:cxn ang="0">
                  <a:pos x="49213" y="2083"/>
                </a:cxn>
                <a:cxn ang="0">
                  <a:pos x="48131" y="1562"/>
                </a:cxn>
                <a:cxn ang="0">
                  <a:pos x="47591" y="0"/>
                </a:cxn>
                <a:cxn ang="0">
                  <a:pos x="45968" y="0"/>
                </a:cxn>
                <a:cxn ang="0">
                  <a:pos x="44887" y="0"/>
                </a:cxn>
                <a:cxn ang="0">
                  <a:pos x="43264" y="0"/>
                </a:cxn>
                <a:cxn ang="0">
                  <a:pos x="41642" y="1562"/>
                </a:cxn>
                <a:cxn ang="0">
                  <a:pos x="41642" y="1562"/>
                </a:cxn>
              </a:cxnLst>
              <a:rect l="0" t="0" r="0" b="0"/>
              <a:pathLst>
                <a:path w="91" h="125">
                  <a:moveTo>
                    <a:pt x="77" y="3"/>
                  </a:moveTo>
                  <a:lnTo>
                    <a:pt x="77" y="3"/>
                  </a:lnTo>
                  <a:lnTo>
                    <a:pt x="56" y="30"/>
                  </a:lnTo>
                  <a:lnTo>
                    <a:pt x="34" y="56"/>
                  </a:lnTo>
                  <a:lnTo>
                    <a:pt x="24" y="71"/>
                  </a:lnTo>
                  <a:lnTo>
                    <a:pt x="15" y="84"/>
                  </a:lnTo>
                  <a:lnTo>
                    <a:pt x="7" y="99"/>
                  </a:lnTo>
                  <a:lnTo>
                    <a:pt x="1" y="115"/>
                  </a:lnTo>
                  <a:lnTo>
                    <a:pt x="1" y="115"/>
                  </a:lnTo>
                  <a:lnTo>
                    <a:pt x="0" y="119"/>
                  </a:lnTo>
                  <a:lnTo>
                    <a:pt x="1" y="121"/>
                  </a:lnTo>
                  <a:lnTo>
                    <a:pt x="3" y="123"/>
                  </a:lnTo>
                  <a:lnTo>
                    <a:pt x="5" y="123"/>
                  </a:lnTo>
                  <a:lnTo>
                    <a:pt x="8" y="125"/>
                  </a:lnTo>
                  <a:lnTo>
                    <a:pt x="11" y="123"/>
                  </a:lnTo>
                  <a:lnTo>
                    <a:pt x="12" y="122"/>
                  </a:lnTo>
                  <a:lnTo>
                    <a:pt x="13" y="119"/>
                  </a:lnTo>
                  <a:lnTo>
                    <a:pt x="13" y="119"/>
                  </a:lnTo>
                  <a:lnTo>
                    <a:pt x="20" y="103"/>
                  </a:lnTo>
                  <a:lnTo>
                    <a:pt x="28" y="90"/>
                  </a:lnTo>
                  <a:lnTo>
                    <a:pt x="37" y="75"/>
                  </a:lnTo>
                  <a:lnTo>
                    <a:pt x="47" y="61"/>
                  </a:lnTo>
                  <a:lnTo>
                    <a:pt x="68" y="35"/>
                  </a:lnTo>
                  <a:lnTo>
                    <a:pt x="89" y="10"/>
                  </a:lnTo>
                  <a:lnTo>
                    <a:pt x="89" y="10"/>
                  </a:lnTo>
                  <a:lnTo>
                    <a:pt x="91" y="7"/>
                  </a:lnTo>
                  <a:lnTo>
                    <a:pt x="91" y="4"/>
                  </a:lnTo>
                  <a:lnTo>
                    <a:pt x="89" y="3"/>
                  </a:lnTo>
                  <a:lnTo>
                    <a:pt x="88" y="0"/>
                  </a:lnTo>
                  <a:lnTo>
                    <a:pt x="85" y="0"/>
                  </a:lnTo>
                  <a:lnTo>
                    <a:pt x="83" y="0"/>
                  </a:lnTo>
                  <a:lnTo>
                    <a:pt x="80" y="0"/>
                  </a:lnTo>
                  <a:lnTo>
                    <a:pt x="77" y="3"/>
                  </a:lnTo>
                  <a:lnTo>
                    <a:pt x="7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5" name="Freeform 2296"/>
            <p:cNvSpPr/>
            <p:nvPr/>
          </p:nvSpPr>
          <p:spPr>
            <a:xfrm>
              <a:off x="7997826" y="6135688"/>
              <a:ext cx="68263" cy="87313"/>
            </a:xfrm>
            <a:custGeom>
              <a:avLst/>
              <a:gdLst/>
              <a:ahLst/>
              <a:cxnLst>
                <a:cxn ang="0">
                  <a:pos x="62531" y="1568"/>
                </a:cxn>
                <a:cxn ang="0">
                  <a:pos x="62531" y="1568"/>
                </a:cxn>
                <a:cxn ang="0">
                  <a:pos x="53151" y="10457"/>
                </a:cxn>
                <a:cxn ang="0">
                  <a:pos x="45335" y="19868"/>
                </a:cxn>
                <a:cxn ang="0">
                  <a:pos x="29702" y="40258"/>
                </a:cxn>
                <a:cxn ang="0">
                  <a:pos x="15112" y="61171"/>
                </a:cxn>
                <a:cxn ang="0">
                  <a:pos x="1042" y="81562"/>
                </a:cxn>
                <a:cxn ang="0">
                  <a:pos x="1042" y="81562"/>
                </a:cxn>
                <a:cxn ang="0">
                  <a:pos x="0" y="83130"/>
                </a:cxn>
                <a:cxn ang="0">
                  <a:pos x="0" y="84176"/>
                </a:cxn>
                <a:cxn ang="0">
                  <a:pos x="1042" y="85745"/>
                </a:cxn>
                <a:cxn ang="0">
                  <a:pos x="2084" y="86267"/>
                </a:cxn>
                <a:cxn ang="0">
                  <a:pos x="3127" y="86267"/>
                </a:cxn>
                <a:cxn ang="0">
                  <a:pos x="4169" y="87313"/>
                </a:cxn>
                <a:cxn ang="0">
                  <a:pos x="5732" y="86267"/>
                </a:cxn>
                <a:cxn ang="0">
                  <a:pos x="7295" y="85222"/>
                </a:cxn>
                <a:cxn ang="0">
                  <a:pos x="7295" y="85222"/>
                </a:cxn>
                <a:cxn ang="0">
                  <a:pos x="20844" y="64308"/>
                </a:cxn>
                <a:cxn ang="0">
                  <a:pos x="35434" y="44441"/>
                </a:cxn>
                <a:cxn ang="0">
                  <a:pos x="50546" y="24573"/>
                </a:cxn>
                <a:cxn ang="0">
                  <a:pos x="58883" y="15685"/>
                </a:cxn>
                <a:cxn ang="0">
                  <a:pos x="67221" y="6274"/>
                </a:cxn>
                <a:cxn ang="0">
                  <a:pos x="67221" y="6274"/>
                </a:cxn>
                <a:cxn ang="0">
                  <a:pos x="68263" y="5228"/>
                </a:cxn>
                <a:cxn ang="0">
                  <a:pos x="68263" y="3660"/>
                </a:cxn>
                <a:cxn ang="0">
                  <a:pos x="68263" y="2091"/>
                </a:cxn>
                <a:cxn ang="0">
                  <a:pos x="67221" y="1568"/>
                </a:cxn>
                <a:cxn ang="0">
                  <a:pos x="66179" y="523"/>
                </a:cxn>
                <a:cxn ang="0">
                  <a:pos x="64615" y="0"/>
                </a:cxn>
                <a:cxn ang="0">
                  <a:pos x="63052" y="523"/>
                </a:cxn>
                <a:cxn ang="0">
                  <a:pos x="62531" y="1568"/>
                </a:cxn>
                <a:cxn ang="0">
                  <a:pos x="62531" y="1568"/>
                </a:cxn>
              </a:cxnLst>
              <a:rect l="0" t="0" r="0" b="0"/>
              <a:pathLst>
                <a:path w="131" h="167">
                  <a:moveTo>
                    <a:pt x="120" y="3"/>
                  </a:moveTo>
                  <a:lnTo>
                    <a:pt x="120" y="3"/>
                  </a:lnTo>
                  <a:lnTo>
                    <a:pt x="102" y="20"/>
                  </a:lnTo>
                  <a:lnTo>
                    <a:pt x="87" y="38"/>
                  </a:lnTo>
                  <a:lnTo>
                    <a:pt x="57" y="77"/>
                  </a:lnTo>
                  <a:lnTo>
                    <a:pt x="29" y="117"/>
                  </a:lnTo>
                  <a:lnTo>
                    <a:pt x="2" y="156"/>
                  </a:lnTo>
                  <a:lnTo>
                    <a:pt x="2" y="156"/>
                  </a:lnTo>
                  <a:lnTo>
                    <a:pt x="0" y="159"/>
                  </a:lnTo>
                  <a:lnTo>
                    <a:pt x="0" y="161"/>
                  </a:lnTo>
                  <a:lnTo>
                    <a:pt x="2" y="164"/>
                  </a:lnTo>
                  <a:lnTo>
                    <a:pt x="4" y="165"/>
                  </a:lnTo>
                  <a:lnTo>
                    <a:pt x="6" y="165"/>
                  </a:lnTo>
                  <a:lnTo>
                    <a:pt x="8" y="167"/>
                  </a:lnTo>
                  <a:lnTo>
                    <a:pt x="11" y="165"/>
                  </a:lnTo>
                  <a:lnTo>
                    <a:pt x="14" y="163"/>
                  </a:lnTo>
                  <a:lnTo>
                    <a:pt x="14" y="163"/>
                  </a:lnTo>
                  <a:lnTo>
                    <a:pt x="40" y="123"/>
                  </a:lnTo>
                  <a:lnTo>
                    <a:pt x="68" y="85"/>
                  </a:lnTo>
                  <a:lnTo>
                    <a:pt x="97" y="47"/>
                  </a:lnTo>
                  <a:lnTo>
                    <a:pt x="113" y="30"/>
                  </a:lnTo>
                  <a:lnTo>
                    <a:pt x="129" y="12"/>
                  </a:lnTo>
                  <a:lnTo>
                    <a:pt x="129" y="12"/>
                  </a:lnTo>
                  <a:lnTo>
                    <a:pt x="131" y="10"/>
                  </a:lnTo>
                  <a:lnTo>
                    <a:pt x="131" y="7"/>
                  </a:lnTo>
                  <a:lnTo>
                    <a:pt x="131" y="4"/>
                  </a:lnTo>
                  <a:lnTo>
                    <a:pt x="129" y="3"/>
                  </a:lnTo>
                  <a:lnTo>
                    <a:pt x="127" y="1"/>
                  </a:lnTo>
                  <a:lnTo>
                    <a:pt x="124" y="0"/>
                  </a:lnTo>
                  <a:lnTo>
                    <a:pt x="121" y="1"/>
                  </a:lnTo>
                  <a:lnTo>
                    <a:pt x="120" y="3"/>
                  </a:lnTo>
                  <a:lnTo>
                    <a:pt x="12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6" name="Freeform 2297"/>
            <p:cNvSpPr/>
            <p:nvPr/>
          </p:nvSpPr>
          <p:spPr>
            <a:xfrm>
              <a:off x="8037514" y="6127750"/>
              <a:ext cx="66675" cy="98425"/>
            </a:xfrm>
            <a:custGeom>
              <a:avLst/>
              <a:gdLst/>
              <a:ahLst/>
              <a:cxnLst>
                <a:cxn ang="0">
                  <a:pos x="59850" y="2660"/>
                </a:cxn>
                <a:cxn ang="0">
                  <a:pos x="59850" y="2660"/>
                </a:cxn>
                <a:cxn ang="0">
                  <a:pos x="57225" y="7980"/>
                </a:cxn>
                <a:cxn ang="0">
                  <a:pos x="54075" y="13301"/>
                </a:cxn>
                <a:cxn ang="0">
                  <a:pos x="47250" y="23409"/>
                </a:cxn>
                <a:cxn ang="0">
                  <a:pos x="39375" y="33518"/>
                </a:cxn>
                <a:cxn ang="0">
                  <a:pos x="32025" y="42562"/>
                </a:cxn>
                <a:cxn ang="0">
                  <a:pos x="32025" y="42562"/>
                </a:cxn>
                <a:cxn ang="0">
                  <a:pos x="24150" y="55331"/>
                </a:cxn>
                <a:cxn ang="0">
                  <a:pos x="16800" y="68099"/>
                </a:cxn>
                <a:cxn ang="0">
                  <a:pos x="1050" y="93105"/>
                </a:cxn>
                <a:cxn ang="0">
                  <a:pos x="1050" y="93105"/>
                </a:cxn>
                <a:cxn ang="0">
                  <a:pos x="0" y="94701"/>
                </a:cxn>
                <a:cxn ang="0">
                  <a:pos x="1050" y="95233"/>
                </a:cxn>
                <a:cxn ang="0">
                  <a:pos x="1050" y="96829"/>
                </a:cxn>
                <a:cxn ang="0">
                  <a:pos x="2100" y="97893"/>
                </a:cxn>
                <a:cxn ang="0">
                  <a:pos x="3675" y="98425"/>
                </a:cxn>
                <a:cxn ang="0">
                  <a:pos x="4200" y="98425"/>
                </a:cxn>
                <a:cxn ang="0">
                  <a:pos x="5775" y="97893"/>
                </a:cxn>
                <a:cxn ang="0">
                  <a:pos x="7350" y="96829"/>
                </a:cxn>
                <a:cxn ang="0">
                  <a:pos x="7350" y="96829"/>
                </a:cxn>
                <a:cxn ang="0">
                  <a:pos x="21525" y="74484"/>
                </a:cxn>
                <a:cxn ang="0">
                  <a:pos x="28875" y="62779"/>
                </a:cxn>
                <a:cxn ang="0">
                  <a:pos x="35700" y="51607"/>
                </a:cxn>
                <a:cxn ang="0">
                  <a:pos x="35700" y="51607"/>
                </a:cxn>
                <a:cxn ang="0">
                  <a:pos x="39375" y="45754"/>
                </a:cxn>
                <a:cxn ang="0">
                  <a:pos x="43050" y="39902"/>
                </a:cxn>
                <a:cxn ang="0">
                  <a:pos x="51450" y="29261"/>
                </a:cxn>
                <a:cxn ang="0">
                  <a:pos x="59325" y="18089"/>
                </a:cxn>
                <a:cxn ang="0">
                  <a:pos x="63000" y="12769"/>
                </a:cxn>
                <a:cxn ang="0">
                  <a:pos x="65625" y="5852"/>
                </a:cxn>
                <a:cxn ang="0">
                  <a:pos x="65625" y="5852"/>
                </a:cxn>
                <a:cxn ang="0">
                  <a:pos x="66675" y="4788"/>
                </a:cxn>
                <a:cxn ang="0">
                  <a:pos x="65625" y="3192"/>
                </a:cxn>
                <a:cxn ang="0">
                  <a:pos x="65100" y="1596"/>
                </a:cxn>
                <a:cxn ang="0">
                  <a:pos x="64050" y="1064"/>
                </a:cxn>
                <a:cxn ang="0">
                  <a:pos x="63000" y="0"/>
                </a:cxn>
                <a:cxn ang="0">
                  <a:pos x="61950" y="0"/>
                </a:cxn>
                <a:cxn ang="0">
                  <a:pos x="60900" y="1064"/>
                </a:cxn>
                <a:cxn ang="0">
                  <a:pos x="59850" y="2660"/>
                </a:cxn>
                <a:cxn ang="0">
                  <a:pos x="59850" y="2660"/>
                </a:cxn>
              </a:cxnLst>
              <a:rect l="0" t="0" r="0" b="0"/>
              <a:pathLst>
                <a:path w="127" h="185">
                  <a:moveTo>
                    <a:pt x="114" y="5"/>
                  </a:moveTo>
                  <a:lnTo>
                    <a:pt x="114" y="5"/>
                  </a:lnTo>
                  <a:lnTo>
                    <a:pt x="109" y="15"/>
                  </a:lnTo>
                  <a:lnTo>
                    <a:pt x="103" y="25"/>
                  </a:lnTo>
                  <a:lnTo>
                    <a:pt x="90" y="44"/>
                  </a:lnTo>
                  <a:lnTo>
                    <a:pt x="75" y="63"/>
                  </a:lnTo>
                  <a:lnTo>
                    <a:pt x="61" y="80"/>
                  </a:lnTo>
                  <a:lnTo>
                    <a:pt x="61" y="80"/>
                  </a:lnTo>
                  <a:lnTo>
                    <a:pt x="46" y="104"/>
                  </a:lnTo>
                  <a:lnTo>
                    <a:pt x="32" y="128"/>
                  </a:lnTo>
                  <a:lnTo>
                    <a:pt x="2" y="175"/>
                  </a:lnTo>
                  <a:lnTo>
                    <a:pt x="2" y="175"/>
                  </a:lnTo>
                  <a:lnTo>
                    <a:pt x="0" y="178"/>
                  </a:lnTo>
                  <a:lnTo>
                    <a:pt x="2" y="179"/>
                  </a:lnTo>
                  <a:lnTo>
                    <a:pt x="2" y="182"/>
                  </a:lnTo>
                  <a:lnTo>
                    <a:pt x="4" y="184"/>
                  </a:lnTo>
                  <a:lnTo>
                    <a:pt x="7" y="185"/>
                  </a:lnTo>
                  <a:lnTo>
                    <a:pt x="8" y="185"/>
                  </a:lnTo>
                  <a:lnTo>
                    <a:pt x="11" y="184"/>
                  </a:lnTo>
                  <a:lnTo>
                    <a:pt x="14" y="182"/>
                  </a:lnTo>
                  <a:lnTo>
                    <a:pt x="14" y="182"/>
                  </a:lnTo>
                  <a:lnTo>
                    <a:pt x="41" y="140"/>
                  </a:lnTo>
                  <a:lnTo>
                    <a:pt x="55" y="118"/>
                  </a:lnTo>
                  <a:lnTo>
                    <a:pt x="68" y="97"/>
                  </a:lnTo>
                  <a:lnTo>
                    <a:pt x="68" y="97"/>
                  </a:lnTo>
                  <a:lnTo>
                    <a:pt x="75" y="86"/>
                  </a:lnTo>
                  <a:lnTo>
                    <a:pt x="82" y="75"/>
                  </a:lnTo>
                  <a:lnTo>
                    <a:pt x="98" y="55"/>
                  </a:lnTo>
                  <a:lnTo>
                    <a:pt x="113" y="34"/>
                  </a:lnTo>
                  <a:lnTo>
                    <a:pt x="120" y="24"/>
                  </a:lnTo>
                  <a:lnTo>
                    <a:pt x="125" y="11"/>
                  </a:lnTo>
                  <a:lnTo>
                    <a:pt x="125" y="11"/>
                  </a:lnTo>
                  <a:lnTo>
                    <a:pt x="127" y="9"/>
                  </a:lnTo>
                  <a:lnTo>
                    <a:pt x="125" y="6"/>
                  </a:lnTo>
                  <a:lnTo>
                    <a:pt x="124" y="3"/>
                  </a:lnTo>
                  <a:lnTo>
                    <a:pt x="122" y="2"/>
                  </a:lnTo>
                  <a:lnTo>
                    <a:pt x="120" y="0"/>
                  </a:lnTo>
                  <a:lnTo>
                    <a:pt x="118" y="0"/>
                  </a:lnTo>
                  <a:lnTo>
                    <a:pt x="116" y="2"/>
                  </a:lnTo>
                  <a:lnTo>
                    <a:pt x="114" y="5"/>
                  </a:lnTo>
                  <a:lnTo>
                    <a:pt x="1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7" name="Freeform 2298"/>
            <p:cNvSpPr/>
            <p:nvPr/>
          </p:nvSpPr>
          <p:spPr>
            <a:xfrm>
              <a:off x="8059739" y="6127750"/>
              <a:ext cx="82550" cy="103188"/>
            </a:xfrm>
            <a:custGeom>
              <a:avLst/>
              <a:gdLst/>
              <a:ahLst/>
              <a:cxnLst>
                <a:cxn ang="0">
                  <a:pos x="76200" y="1596"/>
                </a:cxn>
                <a:cxn ang="0">
                  <a:pos x="76200" y="1596"/>
                </a:cxn>
                <a:cxn ang="0">
                  <a:pos x="57679" y="23403"/>
                </a:cxn>
                <a:cxn ang="0">
                  <a:pos x="38100" y="45211"/>
                </a:cxn>
                <a:cxn ang="0">
                  <a:pos x="38100" y="45211"/>
                </a:cxn>
                <a:cxn ang="0">
                  <a:pos x="33338" y="50530"/>
                </a:cxn>
                <a:cxn ang="0">
                  <a:pos x="28046" y="57445"/>
                </a:cxn>
                <a:cxn ang="0">
                  <a:pos x="19050" y="70742"/>
                </a:cxn>
                <a:cxn ang="0">
                  <a:pos x="10054" y="84040"/>
                </a:cxn>
                <a:cxn ang="0">
                  <a:pos x="1058" y="96805"/>
                </a:cxn>
                <a:cxn ang="0">
                  <a:pos x="1058" y="96805"/>
                </a:cxn>
                <a:cxn ang="0">
                  <a:pos x="0" y="98401"/>
                </a:cxn>
                <a:cxn ang="0">
                  <a:pos x="0" y="99997"/>
                </a:cxn>
                <a:cxn ang="0">
                  <a:pos x="0" y="101060"/>
                </a:cxn>
                <a:cxn ang="0">
                  <a:pos x="1058" y="102124"/>
                </a:cxn>
                <a:cxn ang="0">
                  <a:pos x="2117" y="102656"/>
                </a:cxn>
                <a:cxn ang="0">
                  <a:pos x="3175" y="103188"/>
                </a:cxn>
                <a:cxn ang="0">
                  <a:pos x="4763" y="103188"/>
                </a:cxn>
                <a:cxn ang="0">
                  <a:pos x="5821" y="102124"/>
                </a:cxn>
                <a:cxn ang="0">
                  <a:pos x="5821" y="102124"/>
                </a:cxn>
                <a:cxn ang="0">
                  <a:pos x="15346" y="88827"/>
                </a:cxn>
                <a:cxn ang="0">
                  <a:pos x="24871" y="76061"/>
                </a:cxn>
                <a:cxn ang="0">
                  <a:pos x="33867" y="62764"/>
                </a:cxn>
                <a:cxn ang="0">
                  <a:pos x="43392" y="49998"/>
                </a:cxn>
                <a:cxn ang="0">
                  <a:pos x="43392" y="49998"/>
                </a:cxn>
                <a:cxn ang="0">
                  <a:pos x="47625" y="45211"/>
                </a:cxn>
                <a:cxn ang="0">
                  <a:pos x="52387" y="39892"/>
                </a:cxn>
                <a:cxn ang="0">
                  <a:pos x="62442" y="30318"/>
                </a:cxn>
                <a:cxn ang="0">
                  <a:pos x="62442" y="30318"/>
                </a:cxn>
                <a:cxn ang="0">
                  <a:pos x="67733" y="24999"/>
                </a:cxn>
                <a:cxn ang="0">
                  <a:pos x="71967" y="19148"/>
                </a:cxn>
                <a:cxn ang="0">
                  <a:pos x="77258" y="12766"/>
                </a:cxn>
                <a:cxn ang="0">
                  <a:pos x="82021" y="6915"/>
                </a:cxn>
                <a:cxn ang="0">
                  <a:pos x="82021" y="6915"/>
                </a:cxn>
                <a:cxn ang="0">
                  <a:pos x="82550" y="5319"/>
                </a:cxn>
                <a:cxn ang="0">
                  <a:pos x="82550" y="3723"/>
                </a:cxn>
                <a:cxn ang="0">
                  <a:pos x="82021" y="3191"/>
                </a:cxn>
                <a:cxn ang="0">
                  <a:pos x="81492" y="1596"/>
                </a:cxn>
                <a:cxn ang="0">
                  <a:pos x="80433" y="1064"/>
                </a:cxn>
                <a:cxn ang="0">
                  <a:pos x="79375" y="0"/>
                </a:cxn>
                <a:cxn ang="0">
                  <a:pos x="77788" y="1064"/>
                </a:cxn>
                <a:cxn ang="0">
                  <a:pos x="76200" y="1596"/>
                </a:cxn>
                <a:cxn ang="0">
                  <a:pos x="76200" y="1596"/>
                </a:cxn>
              </a:cxnLst>
              <a:rect l="0" t="0" r="0" b="0"/>
              <a:pathLst>
                <a:path w="156" h="194">
                  <a:moveTo>
                    <a:pt x="144" y="3"/>
                  </a:moveTo>
                  <a:lnTo>
                    <a:pt x="144" y="3"/>
                  </a:lnTo>
                  <a:lnTo>
                    <a:pt x="109" y="44"/>
                  </a:lnTo>
                  <a:lnTo>
                    <a:pt x="72" y="85"/>
                  </a:lnTo>
                  <a:lnTo>
                    <a:pt x="72" y="85"/>
                  </a:lnTo>
                  <a:lnTo>
                    <a:pt x="63" y="95"/>
                  </a:lnTo>
                  <a:lnTo>
                    <a:pt x="53" y="108"/>
                  </a:lnTo>
                  <a:lnTo>
                    <a:pt x="36" y="133"/>
                  </a:lnTo>
                  <a:lnTo>
                    <a:pt x="19" y="158"/>
                  </a:lnTo>
                  <a:lnTo>
                    <a:pt x="2" y="182"/>
                  </a:lnTo>
                  <a:lnTo>
                    <a:pt x="2" y="182"/>
                  </a:lnTo>
                  <a:lnTo>
                    <a:pt x="0" y="185"/>
                  </a:lnTo>
                  <a:lnTo>
                    <a:pt x="0" y="188"/>
                  </a:lnTo>
                  <a:lnTo>
                    <a:pt x="0" y="190"/>
                  </a:lnTo>
                  <a:lnTo>
                    <a:pt x="2" y="192"/>
                  </a:lnTo>
                  <a:lnTo>
                    <a:pt x="4" y="193"/>
                  </a:lnTo>
                  <a:lnTo>
                    <a:pt x="6" y="194"/>
                  </a:lnTo>
                  <a:lnTo>
                    <a:pt x="9" y="194"/>
                  </a:lnTo>
                  <a:lnTo>
                    <a:pt x="11" y="192"/>
                  </a:lnTo>
                  <a:lnTo>
                    <a:pt x="11" y="192"/>
                  </a:lnTo>
                  <a:lnTo>
                    <a:pt x="29" y="167"/>
                  </a:lnTo>
                  <a:lnTo>
                    <a:pt x="47" y="143"/>
                  </a:lnTo>
                  <a:lnTo>
                    <a:pt x="64" y="118"/>
                  </a:lnTo>
                  <a:lnTo>
                    <a:pt x="82" y="94"/>
                  </a:lnTo>
                  <a:lnTo>
                    <a:pt x="82" y="94"/>
                  </a:lnTo>
                  <a:lnTo>
                    <a:pt x="90" y="85"/>
                  </a:lnTo>
                  <a:lnTo>
                    <a:pt x="99" y="75"/>
                  </a:lnTo>
                  <a:lnTo>
                    <a:pt x="118" y="57"/>
                  </a:lnTo>
                  <a:lnTo>
                    <a:pt x="118" y="57"/>
                  </a:lnTo>
                  <a:lnTo>
                    <a:pt x="128" y="47"/>
                  </a:lnTo>
                  <a:lnTo>
                    <a:pt x="136" y="36"/>
                  </a:lnTo>
                  <a:lnTo>
                    <a:pt x="146" y="24"/>
                  </a:lnTo>
                  <a:lnTo>
                    <a:pt x="155" y="13"/>
                  </a:lnTo>
                  <a:lnTo>
                    <a:pt x="155" y="13"/>
                  </a:lnTo>
                  <a:lnTo>
                    <a:pt x="156" y="10"/>
                  </a:lnTo>
                  <a:lnTo>
                    <a:pt x="156" y="7"/>
                  </a:lnTo>
                  <a:lnTo>
                    <a:pt x="155" y="6"/>
                  </a:lnTo>
                  <a:lnTo>
                    <a:pt x="154" y="3"/>
                  </a:lnTo>
                  <a:lnTo>
                    <a:pt x="152" y="2"/>
                  </a:lnTo>
                  <a:lnTo>
                    <a:pt x="150" y="0"/>
                  </a:lnTo>
                  <a:lnTo>
                    <a:pt x="147" y="2"/>
                  </a:lnTo>
                  <a:lnTo>
                    <a:pt x="144" y="3"/>
                  </a:lnTo>
                  <a:lnTo>
                    <a:pt x="144"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8" name="Freeform 2299"/>
            <p:cNvSpPr/>
            <p:nvPr/>
          </p:nvSpPr>
          <p:spPr>
            <a:xfrm>
              <a:off x="8108951" y="6091238"/>
              <a:ext cx="80963" cy="122238"/>
            </a:xfrm>
            <a:custGeom>
              <a:avLst/>
              <a:gdLst/>
              <a:ahLst/>
              <a:cxnLst>
                <a:cxn ang="0">
                  <a:pos x="74571" y="1574"/>
                </a:cxn>
                <a:cxn ang="0">
                  <a:pos x="74571" y="1574"/>
                </a:cxn>
                <a:cxn ang="0">
                  <a:pos x="58059" y="31478"/>
                </a:cxn>
                <a:cxn ang="0">
                  <a:pos x="40482" y="60332"/>
                </a:cxn>
                <a:cxn ang="0">
                  <a:pos x="30894" y="74497"/>
                </a:cxn>
                <a:cxn ang="0">
                  <a:pos x="21839" y="88662"/>
                </a:cxn>
                <a:cxn ang="0">
                  <a:pos x="11718" y="102302"/>
                </a:cxn>
                <a:cxn ang="0">
                  <a:pos x="533" y="115942"/>
                </a:cxn>
                <a:cxn ang="0">
                  <a:pos x="533" y="115942"/>
                </a:cxn>
                <a:cxn ang="0">
                  <a:pos x="0" y="117516"/>
                </a:cxn>
                <a:cxn ang="0">
                  <a:pos x="0" y="118566"/>
                </a:cxn>
                <a:cxn ang="0">
                  <a:pos x="0" y="120139"/>
                </a:cxn>
                <a:cxn ang="0">
                  <a:pos x="1598" y="121189"/>
                </a:cxn>
                <a:cxn ang="0">
                  <a:pos x="2131" y="121713"/>
                </a:cxn>
                <a:cxn ang="0">
                  <a:pos x="3729" y="122238"/>
                </a:cxn>
                <a:cxn ang="0">
                  <a:pos x="4261" y="121713"/>
                </a:cxn>
                <a:cxn ang="0">
                  <a:pos x="5859" y="121189"/>
                </a:cxn>
                <a:cxn ang="0">
                  <a:pos x="5859" y="121189"/>
                </a:cxn>
                <a:cxn ang="0">
                  <a:pos x="16512" y="107548"/>
                </a:cxn>
                <a:cxn ang="0">
                  <a:pos x="27698" y="93908"/>
                </a:cxn>
                <a:cxn ang="0">
                  <a:pos x="36753" y="79743"/>
                </a:cxn>
                <a:cxn ang="0">
                  <a:pos x="46341" y="64529"/>
                </a:cxn>
                <a:cxn ang="0">
                  <a:pos x="63386" y="35675"/>
                </a:cxn>
                <a:cxn ang="0">
                  <a:pos x="80430" y="4722"/>
                </a:cxn>
                <a:cxn ang="0">
                  <a:pos x="80430" y="4722"/>
                </a:cxn>
                <a:cxn ang="0">
                  <a:pos x="80963" y="3672"/>
                </a:cxn>
                <a:cxn ang="0">
                  <a:pos x="80963" y="2099"/>
                </a:cxn>
                <a:cxn ang="0">
                  <a:pos x="80430" y="1574"/>
                </a:cxn>
                <a:cxn ang="0">
                  <a:pos x="78832" y="0"/>
                </a:cxn>
                <a:cxn ang="0">
                  <a:pos x="78300" y="0"/>
                </a:cxn>
                <a:cxn ang="0">
                  <a:pos x="76702" y="0"/>
                </a:cxn>
                <a:cxn ang="0">
                  <a:pos x="75104" y="0"/>
                </a:cxn>
                <a:cxn ang="0">
                  <a:pos x="74571" y="1574"/>
                </a:cxn>
                <a:cxn ang="0">
                  <a:pos x="74571" y="1574"/>
                </a:cxn>
              </a:cxnLst>
              <a:rect l="0" t="0" r="0" b="0"/>
              <a:pathLst>
                <a:path w="152" h="233">
                  <a:moveTo>
                    <a:pt x="140" y="3"/>
                  </a:moveTo>
                  <a:lnTo>
                    <a:pt x="140" y="3"/>
                  </a:lnTo>
                  <a:lnTo>
                    <a:pt x="109" y="60"/>
                  </a:lnTo>
                  <a:lnTo>
                    <a:pt x="76" y="115"/>
                  </a:lnTo>
                  <a:lnTo>
                    <a:pt x="58" y="142"/>
                  </a:lnTo>
                  <a:lnTo>
                    <a:pt x="41" y="169"/>
                  </a:lnTo>
                  <a:lnTo>
                    <a:pt x="22" y="195"/>
                  </a:lnTo>
                  <a:lnTo>
                    <a:pt x="1" y="221"/>
                  </a:lnTo>
                  <a:lnTo>
                    <a:pt x="1" y="221"/>
                  </a:lnTo>
                  <a:lnTo>
                    <a:pt x="0" y="224"/>
                  </a:lnTo>
                  <a:lnTo>
                    <a:pt x="0" y="226"/>
                  </a:lnTo>
                  <a:lnTo>
                    <a:pt x="0" y="229"/>
                  </a:lnTo>
                  <a:lnTo>
                    <a:pt x="3" y="231"/>
                  </a:lnTo>
                  <a:lnTo>
                    <a:pt x="4" y="232"/>
                  </a:lnTo>
                  <a:lnTo>
                    <a:pt x="7" y="233"/>
                  </a:lnTo>
                  <a:lnTo>
                    <a:pt x="8" y="232"/>
                  </a:lnTo>
                  <a:lnTo>
                    <a:pt x="11" y="231"/>
                  </a:lnTo>
                  <a:lnTo>
                    <a:pt x="11" y="231"/>
                  </a:lnTo>
                  <a:lnTo>
                    <a:pt x="31" y="205"/>
                  </a:lnTo>
                  <a:lnTo>
                    <a:pt x="52" y="179"/>
                  </a:lnTo>
                  <a:lnTo>
                    <a:pt x="69" y="152"/>
                  </a:lnTo>
                  <a:lnTo>
                    <a:pt x="87" y="123"/>
                  </a:lnTo>
                  <a:lnTo>
                    <a:pt x="119" y="68"/>
                  </a:lnTo>
                  <a:lnTo>
                    <a:pt x="151" y="9"/>
                  </a:lnTo>
                  <a:lnTo>
                    <a:pt x="151" y="9"/>
                  </a:lnTo>
                  <a:lnTo>
                    <a:pt x="152" y="7"/>
                  </a:lnTo>
                  <a:lnTo>
                    <a:pt x="152" y="4"/>
                  </a:lnTo>
                  <a:lnTo>
                    <a:pt x="151" y="3"/>
                  </a:lnTo>
                  <a:lnTo>
                    <a:pt x="148" y="0"/>
                  </a:lnTo>
                  <a:lnTo>
                    <a:pt x="147" y="0"/>
                  </a:lnTo>
                  <a:lnTo>
                    <a:pt x="144" y="0"/>
                  </a:lnTo>
                  <a:lnTo>
                    <a:pt x="141" y="0"/>
                  </a:lnTo>
                  <a:lnTo>
                    <a:pt x="140" y="3"/>
                  </a:lnTo>
                  <a:lnTo>
                    <a:pt x="14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89" name="Freeform 2300"/>
            <p:cNvSpPr/>
            <p:nvPr/>
          </p:nvSpPr>
          <p:spPr>
            <a:xfrm>
              <a:off x="8161339" y="6126163"/>
              <a:ext cx="38100" cy="47625"/>
            </a:xfrm>
            <a:custGeom>
              <a:avLst/>
              <a:gdLst/>
              <a:ahLst/>
              <a:cxnLst>
                <a:cxn ang="0">
                  <a:pos x="31124" y="1070"/>
                </a:cxn>
                <a:cxn ang="0">
                  <a:pos x="31124" y="1070"/>
                </a:cxn>
                <a:cxn ang="0">
                  <a:pos x="24148" y="11237"/>
                </a:cxn>
                <a:cxn ang="0">
                  <a:pos x="16635" y="21404"/>
                </a:cxn>
                <a:cxn ang="0">
                  <a:pos x="537" y="41204"/>
                </a:cxn>
                <a:cxn ang="0">
                  <a:pos x="537" y="41204"/>
                </a:cxn>
                <a:cxn ang="0">
                  <a:pos x="0" y="42809"/>
                </a:cxn>
                <a:cxn ang="0">
                  <a:pos x="0" y="43879"/>
                </a:cxn>
                <a:cxn ang="0">
                  <a:pos x="0" y="45485"/>
                </a:cxn>
                <a:cxn ang="0">
                  <a:pos x="537" y="46555"/>
                </a:cxn>
                <a:cxn ang="0">
                  <a:pos x="2146" y="47090"/>
                </a:cxn>
                <a:cxn ang="0">
                  <a:pos x="3756" y="47625"/>
                </a:cxn>
                <a:cxn ang="0">
                  <a:pos x="4293" y="47090"/>
                </a:cxn>
                <a:cxn ang="0">
                  <a:pos x="5903" y="46555"/>
                </a:cxn>
                <a:cxn ang="0">
                  <a:pos x="5903" y="46555"/>
                </a:cxn>
                <a:cxn ang="0">
                  <a:pos x="22001" y="26221"/>
                </a:cxn>
                <a:cxn ang="0">
                  <a:pos x="30051" y="14983"/>
                </a:cxn>
                <a:cxn ang="0">
                  <a:pos x="38100" y="4816"/>
                </a:cxn>
                <a:cxn ang="0">
                  <a:pos x="38100" y="4816"/>
                </a:cxn>
                <a:cxn ang="0">
                  <a:pos x="38100" y="3746"/>
                </a:cxn>
                <a:cxn ang="0">
                  <a:pos x="38100" y="2140"/>
                </a:cxn>
                <a:cxn ang="0">
                  <a:pos x="37027" y="535"/>
                </a:cxn>
                <a:cxn ang="0">
                  <a:pos x="36490" y="0"/>
                </a:cxn>
                <a:cxn ang="0">
                  <a:pos x="34880" y="0"/>
                </a:cxn>
                <a:cxn ang="0">
                  <a:pos x="33270" y="0"/>
                </a:cxn>
                <a:cxn ang="0">
                  <a:pos x="32734" y="0"/>
                </a:cxn>
                <a:cxn ang="0">
                  <a:pos x="31124" y="1070"/>
                </a:cxn>
                <a:cxn ang="0">
                  <a:pos x="31124" y="1070"/>
                </a:cxn>
              </a:cxnLst>
              <a:rect l="0" t="0" r="0" b="0"/>
              <a:pathLst>
                <a:path w="71" h="89">
                  <a:moveTo>
                    <a:pt x="58" y="2"/>
                  </a:moveTo>
                  <a:lnTo>
                    <a:pt x="58" y="2"/>
                  </a:lnTo>
                  <a:lnTo>
                    <a:pt x="45" y="21"/>
                  </a:lnTo>
                  <a:lnTo>
                    <a:pt x="31" y="40"/>
                  </a:lnTo>
                  <a:lnTo>
                    <a:pt x="1" y="77"/>
                  </a:lnTo>
                  <a:lnTo>
                    <a:pt x="1" y="77"/>
                  </a:lnTo>
                  <a:lnTo>
                    <a:pt x="0" y="80"/>
                  </a:lnTo>
                  <a:lnTo>
                    <a:pt x="0" y="82"/>
                  </a:lnTo>
                  <a:lnTo>
                    <a:pt x="0" y="85"/>
                  </a:lnTo>
                  <a:lnTo>
                    <a:pt x="1" y="87"/>
                  </a:lnTo>
                  <a:lnTo>
                    <a:pt x="4" y="88"/>
                  </a:lnTo>
                  <a:lnTo>
                    <a:pt x="7" y="89"/>
                  </a:lnTo>
                  <a:lnTo>
                    <a:pt x="8" y="88"/>
                  </a:lnTo>
                  <a:lnTo>
                    <a:pt x="11" y="87"/>
                  </a:lnTo>
                  <a:lnTo>
                    <a:pt x="11" y="87"/>
                  </a:lnTo>
                  <a:lnTo>
                    <a:pt x="41" y="49"/>
                  </a:lnTo>
                  <a:lnTo>
                    <a:pt x="56" y="28"/>
                  </a:lnTo>
                  <a:lnTo>
                    <a:pt x="71" y="9"/>
                  </a:lnTo>
                  <a:lnTo>
                    <a:pt x="71" y="9"/>
                  </a:lnTo>
                  <a:lnTo>
                    <a:pt x="71" y="7"/>
                  </a:lnTo>
                  <a:lnTo>
                    <a:pt x="71" y="4"/>
                  </a:lnTo>
                  <a:lnTo>
                    <a:pt x="69" y="1"/>
                  </a:lnTo>
                  <a:lnTo>
                    <a:pt x="68" y="0"/>
                  </a:lnTo>
                  <a:lnTo>
                    <a:pt x="65" y="0"/>
                  </a:lnTo>
                  <a:lnTo>
                    <a:pt x="62" y="0"/>
                  </a:lnTo>
                  <a:lnTo>
                    <a:pt x="61" y="0"/>
                  </a:lnTo>
                  <a:lnTo>
                    <a:pt x="58" y="2"/>
                  </a:lnTo>
                  <a:lnTo>
                    <a:pt x="58"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0" name="Freeform 2301"/>
            <p:cNvSpPr/>
            <p:nvPr/>
          </p:nvSpPr>
          <p:spPr>
            <a:xfrm>
              <a:off x="8166101" y="6135688"/>
              <a:ext cx="47625" cy="47625"/>
            </a:xfrm>
            <a:custGeom>
              <a:avLst/>
              <a:gdLst/>
              <a:ahLst/>
              <a:cxnLst>
                <a:cxn ang="0">
                  <a:pos x="43392" y="523"/>
                </a:cxn>
                <a:cxn ang="0">
                  <a:pos x="43392" y="523"/>
                </a:cxn>
                <a:cxn ang="0">
                  <a:pos x="36513" y="3663"/>
                </a:cxn>
                <a:cxn ang="0">
                  <a:pos x="31221" y="7850"/>
                </a:cxn>
                <a:cxn ang="0">
                  <a:pos x="25929" y="12037"/>
                </a:cxn>
                <a:cxn ang="0">
                  <a:pos x="21167" y="17271"/>
                </a:cxn>
                <a:cxn ang="0">
                  <a:pos x="21167" y="17271"/>
                </a:cxn>
                <a:cxn ang="0">
                  <a:pos x="15346" y="22504"/>
                </a:cxn>
                <a:cxn ang="0">
                  <a:pos x="9525" y="29308"/>
                </a:cxn>
                <a:cxn ang="0">
                  <a:pos x="5292" y="35588"/>
                </a:cxn>
                <a:cxn ang="0">
                  <a:pos x="1058" y="41868"/>
                </a:cxn>
                <a:cxn ang="0">
                  <a:pos x="1058" y="41868"/>
                </a:cxn>
                <a:cxn ang="0">
                  <a:pos x="0" y="43438"/>
                </a:cxn>
                <a:cxn ang="0">
                  <a:pos x="0" y="44485"/>
                </a:cxn>
                <a:cxn ang="0">
                  <a:pos x="1058" y="46055"/>
                </a:cxn>
                <a:cxn ang="0">
                  <a:pos x="2117" y="47102"/>
                </a:cxn>
                <a:cxn ang="0">
                  <a:pos x="3175" y="47102"/>
                </a:cxn>
                <a:cxn ang="0">
                  <a:pos x="4233" y="47625"/>
                </a:cxn>
                <a:cxn ang="0">
                  <a:pos x="5821" y="47102"/>
                </a:cxn>
                <a:cxn ang="0">
                  <a:pos x="6350" y="45532"/>
                </a:cxn>
                <a:cxn ang="0">
                  <a:pos x="6350" y="45532"/>
                </a:cxn>
                <a:cxn ang="0">
                  <a:pos x="10054" y="39775"/>
                </a:cxn>
                <a:cxn ang="0">
                  <a:pos x="14287" y="34018"/>
                </a:cxn>
                <a:cxn ang="0">
                  <a:pos x="23813" y="24074"/>
                </a:cxn>
                <a:cxn ang="0">
                  <a:pos x="23813" y="24074"/>
                </a:cxn>
                <a:cxn ang="0">
                  <a:pos x="33867" y="14130"/>
                </a:cxn>
                <a:cxn ang="0">
                  <a:pos x="38629" y="9944"/>
                </a:cxn>
                <a:cxn ang="0">
                  <a:pos x="44450" y="7327"/>
                </a:cxn>
                <a:cxn ang="0">
                  <a:pos x="44450" y="7327"/>
                </a:cxn>
                <a:cxn ang="0">
                  <a:pos x="46038" y="6280"/>
                </a:cxn>
                <a:cxn ang="0">
                  <a:pos x="46567" y="5234"/>
                </a:cxn>
                <a:cxn ang="0">
                  <a:pos x="47625" y="4187"/>
                </a:cxn>
                <a:cxn ang="0">
                  <a:pos x="47625" y="2617"/>
                </a:cxn>
                <a:cxn ang="0">
                  <a:pos x="46567" y="1570"/>
                </a:cxn>
                <a:cxn ang="0">
                  <a:pos x="46038" y="523"/>
                </a:cxn>
                <a:cxn ang="0">
                  <a:pos x="44450" y="0"/>
                </a:cxn>
                <a:cxn ang="0">
                  <a:pos x="43392" y="523"/>
                </a:cxn>
                <a:cxn ang="0">
                  <a:pos x="43392" y="523"/>
                </a:cxn>
              </a:cxnLst>
              <a:rect l="0" t="0" r="0" b="0"/>
              <a:pathLst>
                <a:path w="90" h="91">
                  <a:moveTo>
                    <a:pt x="82" y="1"/>
                  </a:moveTo>
                  <a:lnTo>
                    <a:pt x="82" y="1"/>
                  </a:lnTo>
                  <a:lnTo>
                    <a:pt x="69" y="7"/>
                  </a:lnTo>
                  <a:lnTo>
                    <a:pt x="59" y="15"/>
                  </a:lnTo>
                  <a:lnTo>
                    <a:pt x="49" y="23"/>
                  </a:lnTo>
                  <a:lnTo>
                    <a:pt x="40" y="33"/>
                  </a:lnTo>
                  <a:lnTo>
                    <a:pt x="40" y="33"/>
                  </a:lnTo>
                  <a:lnTo>
                    <a:pt x="29" y="43"/>
                  </a:lnTo>
                  <a:lnTo>
                    <a:pt x="18" y="56"/>
                  </a:lnTo>
                  <a:lnTo>
                    <a:pt x="10" y="68"/>
                  </a:lnTo>
                  <a:lnTo>
                    <a:pt x="2" y="80"/>
                  </a:lnTo>
                  <a:lnTo>
                    <a:pt x="2" y="80"/>
                  </a:lnTo>
                  <a:lnTo>
                    <a:pt x="0" y="83"/>
                  </a:lnTo>
                  <a:lnTo>
                    <a:pt x="0" y="85"/>
                  </a:lnTo>
                  <a:lnTo>
                    <a:pt x="2" y="88"/>
                  </a:lnTo>
                  <a:lnTo>
                    <a:pt x="4" y="90"/>
                  </a:lnTo>
                  <a:lnTo>
                    <a:pt x="6" y="90"/>
                  </a:lnTo>
                  <a:lnTo>
                    <a:pt x="8" y="91"/>
                  </a:lnTo>
                  <a:lnTo>
                    <a:pt x="11" y="90"/>
                  </a:lnTo>
                  <a:lnTo>
                    <a:pt x="12" y="87"/>
                  </a:lnTo>
                  <a:lnTo>
                    <a:pt x="12" y="87"/>
                  </a:lnTo>
                  <a:lnTo>
                    <a:pt x="19" y="76"/>
                  </a:lnTo>
                  <a:lnTo>
                    <a:pt x="27" y="65"/>
                  </a:lnTo>
                  <a:lnTo>
                    <a:pt x="45" y="46"/>
                  </a:lnTo>
                  <a:lnTo>
                    <a:pt x="45" y="46"/>
                  </a:lnTo>
                  <a:lnTo>
                    <a:pt x="64" y="27"/>
                  </a:lnTo>
                  <a:lnTo>
                    <a:pt x="73" y="19"/>
                  </a:lnTo>
                  <a:lnTo>
                    <a:pt x="84" y="14"/>
                  </a:lnTo>
                  <a:lnTo>
                    <a:pt x="84" y="14"/>
                  </a:lnTo>
                  <a:lnTo>
                    <a:pt x="87" y="12"/>
                  </a:lnTo>
                  <a:lnTo>
                    <a:pt x="88" y="10"/>
                  </a:lnTo>
                  <a:lnTo>
                    <a:pt x="90" y="8"/>
                  </a:lnTo>
                  <a:lnTo>
                    <a:pt x="90" y="5"/>
                  </a:lnTo>
                  <a:lnTo>
                    <a:pt x="88" y="3"/>
                  </a:lnTo>
                  <a:lnTo>
                    <a:pt x="87" y="1"/>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1" name="Freeform 2302"/>
            <p:cNvSpPr/>
            <p:nvPr/>
          </p:nvSpPr>
          <p:spPr>
            <a:xfrm>
              <a:off x="8161339" y="6149975"/>
              <a:ext cx="61913" cy="66675"/>
            </a:xfrm>
            <a:custGeom>
              <a:avLst/>
              <a:gdLst/>
              <a:ahLst/>
              <a:cxnLst>
                <a:cxn ang="0">
                  <a:pos x="55617" y="1067"/>
                </a:cxn>
                <a:cxn ang="0">
                  <a:pos x="55617" y="1067"/>
                </a:cxn>
                <a:cxn ang="0">
                  <a:pos x="39876" y="13868"/>
                </a:cxn>
                <a:cxn ang="0">
                  <a:pos x="32531" y="21336"/>
                </a:cxn>
                <a:cxn ang="0">
                  <a:pos x="25710" y="28270"/>
                </a:cxn>
                <a:cxn ang="0">
                  <a:pos x="18364" y="36271"/>
                </a:cxn>
                <a:cxn ang="0">
                  <a:pos x="12068" y="44272"/>
                </a:cxn>
                <a:cxn ang="0">
                  <a:pos x="6296" y="52273"/>
                </a:cxn>
                <a:cxn ang="0">
                  <a:pos x="525" y="60808"/>
                </a:cxn>
                <a:cxn ang="0">
                  <a:pos x="525" y="60808"/>
                </a:cxn>
                <a:cxn ang="0">
                  <a:pos x="0" y="62408"/>
                </a:cxn>
                <a:cxn ang="0">
                  <a:pos x="525" y="64008"/>
                </a:cxn>
                <a:cxn ang="0">
                  <a:pos x="525" y="65608"/>
                </a:cxn>
                <a:cxn ang="0">
                  <a:pos x="2099" y="66142"/>
                </a:cxn>
                <a:cxn ang="0">
                  <a:pos x="3148" y="66675"/>
                </a:cxn>
                <a:cxn ang="0">
                  <a:pos x="4197" y="66675"/>
                </a:cxn>
                <a:cxn ang="0">
                  <a:pos x="5772" y="66142"/>
                </a:cxn>
                <a:cxn ang="0">
                  <a:pos x="6821" y="64541"/>
                </a:cxn>
                <a:cxn ang="0">
                  <a:pos x="6821" y="64541"/>
                </a:cxn>
                <a:cxn ang="0">
                  <a:pos x="12068" y="56540"/>
                </a:cxn>
                <a:cxn ang="0">
                  <a:pos x="18364" y="48006"/>
                </a:cxn>
                <a:cxn ang="0">
                  <a:pos x="24136" y="40538"/>
                </a:cxn>
                <a:cxn ang="0">
                  <a:pos x="30956" y="33071"/>
                </a:cxn>
                <a:cxn ang="0">
                  <a:pos x="44598" y="19202"/>
                </a:cxn>
                <a:cxn ang="0">
                  <a:pos x="60339" y="5867"/>
                </a:cxn>
                <a:cxn ang="0">
                  <a:pos x="60339" y="5867"/>
                </a:cxn>
                <a:cxn ang="0">
                  <a:pos x="60864" y="4801"/>
                </a:cxn>
                <a:cxn ang="0">
                  <a:pos x="61913" y="3200"/>
                </a:cxn>
                <a:cxn ang="0">
                  <a:pos x="60864" y="2667"/>
                </a:cxn>
                <a:cxn ang="0">
                  <a:pos x="60339" y="1067"/>
                </a:cxn>
                <a:cxn ang="0">
                  <a:pos x="59814" y="0"/>
                </a:cxn>
                <a:cxn ang="0">
                  <a:pos x="58240" y="0"/>
                </a:cxn>
                <a:cxn ang="0">
                  <a:pos x="56666" y="0"/>
                </a:cxn>
                <a:cxn ang="0">
                  <a:pos x="55617" y="1067"/>
                </a:cxn>
                <a:cxn ang="0">
                  <a:pos x="55617" y="1067"/>
                </a:cxn>
              </a:cxnLst>
              <a:rect l="0" t="0" r="0" b="0"/>
              <a:pathLst>
                <a:path w="118" h="125">
                  <a:moveTo>
                    <a:pt x="106" y="2"/>
                  </a:moveTo>
                  <a:lnTo>
                    <a:pt x="106" y="2"/>
                  </a:lnTo>
                  <a:lnTo>
                    <a:pt x="76" y="26"/>
                  </a:lnTo>
                  <a:lnTo>
                    <a:pt x="62" y="40"/>
                  </a:lnTo>
                  <a:lnTo>
                    <a:pt x="49" y="53"/>
                  </a:lnTo>
                  <a:lnTo>
                    <a:pt x="35" y="68"/>
                  </a:lnTo>
                  <a:lnTo>
                    <a:pt x="23" y="83"/>
                  </a:lnTo>
                  <a:lnTo>
                    <a:pt x="12" y="98"/>
                  </a:lnTo>
                  <a:lnTo>
                    <a:pt x="1" y="114"/>
                  </a:lnTo>
                  <a:lnTo>
                    <a:pt x="1" y="114"/>
                  </a:lnTo>
                  <a:lnTo>
                    <a:pt x="0" y="117"/>
                  </a:lnTo>
                  <a:lnTo>
                    <a:pt x="1" y="120"/>
                  </a:lnTo>
                  <a:lnTo>
                    <a:pt x="1" y="123"/>
                  </a:lnTo>
                  <a:lnTo>
                    <a:pt x="4" y="124"/>
                  </a:lnTo>
                  <a:lnTo>
                    <a:pt x="6" y="125"/>
                  </a:lnTo>
                  <a:lnTo>
                    <a:pt x="8" y="125"/>
                  </a:lnTo>
                  <a:lnTo>
                    <a:pt x="11" y="124"/>
                  </a:lnTo>
                  <a:lnTo>
                    <a:pt x="13" y="121"/>
                  </a:lnTo>
                  <a:lnTo>
                    <a:pt x="13" y="121"/>
                  </a:lnTo>
                  <a:lnTo>
                    <a:pt x="23" y="106"/>
                  </a:lnTo>
                  <a:lnTo>
                    <a:pt x="35" y="90"/>
                  </a:lnTo>
                  <a:lnTo>
                    <a:pt x="46" y="76"/>
                  </a:lnTo>
                  <a:lnTo>
                    <a:pt x="59" y="62"/>
                  </a:lnTo>
                  <a:lnTo>
                    <a:pt x="85" y="36"/>
                  </a:lnTo>
                  <a:lnTo>
                    <a:pt x="115" y="11"/>
                  </a:lnTo>
                  <a:lnTo>
                    <a:pt x="115" y="11"/>
                  </a:lnTo>
                  <a:lnTo>
                    <a:pt x="116" y="9"/>
                  </a:lnTo>
                  <a:lnTo>
                    <a:pt x="118" y="6"/>
                  </a:lnTo>
                  <a:lnTo>
                    <a:pt x="116" y="5"/>
                  </a:lnTo>
                  <a:lnTo>
                    <a:pt x="115" y="2"/>
                  </a:lnTo>
                  <a:lnTo>
                    <a:pt x="114" y="0"/>
                  </a:lnTo>
                  <a:lnTo>
                    <a:pt x="111" y="0"/>
                  </a:lnTo>
                  <a:lnTo>
                    <a:pt x="108" y="0"/>
                  </a:lnTo>
                  <a:lnTo>
                    <a:pt x="106" y="2"/>
                  </a:lnTo>
                  <a:lnTo>
                    <a:pt x="106"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2" name="Freeform 2303"/>
            <p:cNvSpPr/>
            <p:nvPr/>
          </p:nvSpPr>
          <p:spPr>
            <a:xfrm>
              <a:off x="8039101" y="6164263"/>
              <a:ext cx="187325" cy="184150"/>
            </a:xfrm>
            <a:custGeom>
              <a:avLst/>
              <a:gdLst/>
              <a:ahLst/>
              <a:cxnLst>
                <a:cxn ang="0">
                  <a:pos x="180939" y="1578"/>
                </a:cxn>
                <a:cxn ang="0">
                  <a:pos x="157523" y="21046"/>
                </a:cxn>
                <a:cxn ang="0">
                  <a:pos x="142622" y="35778"/>
                </a:cxn>
                <a:cxn ang="0">
                  <a:pos x="131447" y="53140"/>
                </a:cxn>
                <a:cxn ang="0">
                  <a:pos x="127189" y="61559"/>
                </a:cxn>
                <a:cxn ang="0">
                  <a:pos x="127189" y="62085"/>
                </a:cxn>
                <a:cxn ang="0">
                  <a:pos x="104838" y="76291"/>
                </a:cxn>
                <a:cxn ang="0">
                  <a:pos x="64393" y="108385"/>
                </a:cxn>
                <a:cxn ang="0">
                  <a:pos x="44170" y="126274"/>
                </a:cxn>
                <a:cxn ang="0">
                  <a:pos x="27673" y="143111"/>
                </a:cxn>
                <a:cxn ang="0">
                  <a:pos x="11176" y="159421"/>
                </a:cxn>
                <a:cxn ang="0">
                  <a:pos x="2129" y="169418"/>
                </a:cxn>
                <a:cxn ang="0">
                  <a:pos x="0" y="175206"/>
                </a:cxn>
                <a:cxn ang="0">
                  <a:pos x="1064" y="181519"/>
                </a:cxn>
                <a:cxn ang="0">
                  <a:pos x="1597" y="183098"/>
                </a:cxn>
                <a:cxn ang="0">
                  <a:pos x="3725" y="184150"/>
                </a:cxn>
                <a:cxn ang="0">
                  <a:pos x="5322" y="184150"/>
                </a:cxn>
                <a:cxn ang="0">
                  <a:pos x="12240" y="181519"/>
                </a:cxn>
                <a:cxn ang="0">
                  <a:pos x="14901" y="179941"/>
                </a:cxn>
                <a:cxn ang="0">
                  <a:pos x="14901" y="177310"/>
                </a:cxn>
                <a:cxn ang="0">
                  <a:pos x="13304" y="175206"/>
                </a:cxn>
                <a:cxn ang="0">
                  <a:pos x="10111" y="175206"/>
                </a:cxn>
                <a:cxn ang="0">
                  <a:pos x="7983" y="175732"/>
                </a:cxn>
                <a:cxn ang="0">
                  <a:pos x="9579" y="173101"/>
                </a:cxn>
                <a:cxn ang="0">
                  <a:pos x="17562" y="162052"/>
                </a:cxn>
                <a:cxn ang="0">
                  <a:pos x="28205" y="150477"/>
                </a:cxn>
                <a:cxn ang="0">
                  <a:pos x="42574" y="137323"/>
                </a:cxn>
                <a:cxn ang="0">
                  <a:pos x="58539" y="123644"/>
                </a:cxn>
                <a:cxn ang="0">
                  <a:pos x="96856" y="91023"/>
                </a:cxn>
                <a:cxn ang="0">
                  <a:pos x="128786" y="69977"/>
                </a:cxn>
                <a:cxn ang="0">
                  <a:pos x="139429" y="63663"/>
                </a:cxn>
                <a:cxn ang="0">
                  <a:pos x="141558" y="61559"/>
                </a:cxn>
                <a:cxn ang="0">
                  <a:pos x="139429" y="57350"/>
                </a:cxn>
                <a:cxn ang="0">
                  <a:pos x="137301" y="57350"/>
                </a:cxn>
                <a:cxn ang="0">
                  <a:pos x="141026" y="51036"/>
                </a:cxn>
                <a:cxn ang="0">
                  <a:pos x="155395" y="33673"/>
                </a:cxn>
                <a:cxn ang="0">
                  <a:pos x="162845" y="25781"/>
                </a:cxn>
                <a:cxn ang="0">
                  <a:pos x="185728" y="6314"/>
                </a:cxn>
                <a:cxn ang="0">
                  <a:pos x="187325" y="5261"/>
                </a:cxn>
                <a:cxn ang="0">
                  <a:pos x="186261" y="3157"/>
                </a:cxn>
                <a:cxn ang="0">
                  <a:pos x="185196" y="1052"/>
                </a:cxn>
                <a:cxn ang="0">
                  <a:pos x="182003" y="1052"/>
                </a:cxn>
                <a:cxn ang="0">
                  <a:pos x="180939" y="1578"/>
                </a:cxn>
              </a:cxnLst>
              <a:rect l="0" t="0" r="0" b="0"/>
              <a:pathLst>
                <a:path w="352" h="350">
                  <a:moveTo>
                    <a:pt x="340" y="3"/>
                  </a:moveTo>
                  <a:lnTo>
                    <a:pt x="340" y="3"/>
                  </a:lnTo>
                  <a:lnTo>
                    <a:pt x="311" y="26"/>
                  </a:lnTo>
                  <a:lnTo>
                    <a:pt x="296" y="40"/>
                  </a:lnTo>
                  <a:lnTo>
                    <a:pt x="281" y="53"/>
                  </a:lnTo>
                  <a:lnTo>
                    <a:pt x="268" y="68"/>
                  </a:lnTo>
                  <a:lnTo>
                    <a:pt x="257" y="84"/>
                  </a:lnTo>
                  <a:lnTo>
                    <a:pt x="247" y="101"/>
                  </a:lnTo>
                  <a:lnTo>
                    <a:pt x="239" y="117"/>
                  </a:lnTo>
                  <a:lnTo>
                    <a:pt x="239" y="117"/>
                  </a:lnTo>
                  <a:lnTo>
                    <a:pt x="239" y="118"/>
                  </a:lnTo>
                  <a:lnTo>
                    <a:pt x="239" y="118"/>
                  </a:lnTo>
                  <a:lnTo>
                    <a:pt x="217" y="132"/>
                  </a:lnTo>
                  <a:lnTo>
                    <a:pt x="197" y="145"/>
                  </a:lnTo>
                  <a:lnTo>
                    <a:pt x="159" y="175"/>
                  </a:lnTo>
                  <a:lnTo>
                    <a:pt x="121" y="206"/>
                  </a:lnTo>
                  <a:lnTo>
                    <a:pt x="83" y="240"/>
                  </a:lnTo>
                  <a:lnTo>
                    <a:pt x="83" y="240"/>
                  </a:lnTo>
                  <a:lnTo>
                    <a:pt x="68" y="255"/>
                  </a:lnTo>
                  <a:lnTo>
                    <a:pt x="52" y="272"/>
                  </a:lnTo>
                  <a:lnTo>
                    <a:pt x="21" y="303"/>
                  </a:lnTo>
                  <a:lnTo>
                    <a:pt x="21" y="303"/>
                  </a:lnTo>
                  <a:lnTo>
                    <a:pt x="13" y="312"/>
                  </a:lnTo>
                  <a:lnTo>
                    <a:pt x="4" y="322"/>
                  </a:lnTo>
                  <a:lnTo>
                    <a:pt x="2" y="327"/>
                  </a:lnTo>
                  <a:lnTo>
                    <a:pt x="0" y="333"/>
                  </a:lnTo>
                  <a:lnTo>
                    <a:pt x="0" y="339"/>
                  </a:lnTo>
                  <a:lnTo>
                    <a:pt x="2" y="345"/>
                  </a:lnTo>
                  <a:lnTo>
                    <a:pt x="2" y="345"/>
                  </a:lnTo>
                  <a:lnTo>
                    <a:pt x="3" y="348"/>
                  </a:lnTo>
                  <a:lnTo>
                    <a:pt x="4" y="349"/>
                  </a:lnTo>
                  <a:lnTo>
                    <a:pt x="7" y="350"/>
                  </a:lnTo>
                  <a:lnTo>
                    <a:pt x="10" y="350"/>
                  </a:lnTo>
                  <a:lnTo>
                    <a:pt x="10" y="350"/>
                  </a:lnTo>
                  <a:lnTo>
                    <a:pt x="23" y="345"/>
                  </a:lnTo>
                  <a:lnTo>
                    <a:pt x="23" y="345"/>
                  </a:lnTo>
                  <a:lnTo>
                    <a:pt x="26" y="343"/>
                  </a:lnTo>
                  <a:lnTo>
                    <a:pt x="28" y="342"/>
                  </a:lnTo>
                  <a:lnTo>
                    <a:pt x="28" y="339"/>
                  </a:lnTo>
                  <a:lnTo>
                    <a:pt x="28" y="337"/>
                  </a:lnTo>
                  <a:lnTo>
                    <a:pt x="26" y="335"/>
                  </a:lnTo>
                  <a:lnTo>
                    <a:pt x="25" y="333"/>
                  </a:lnTo>
                  <a:lnTo>
                    <a:pt x="22" y="333"/>
                  </a:lnTo>
                  <a:lnTo>
                    <a:pt x="19" y="333"/>
                  </a:lnTo>
                  <a:lnTo>
                    <a:pt x="19" y="333"/>
                  </a:lnTo>
                  <a:lnTo>
                    <a:pt x="15" y="334"/>
                  </a:lnTo>
                  <a:lnTo>
                    <a:pt x="15" y="334"/>
                  </a:lnTo>
                  <a:lnTo>
                    <a:pt x="18" y="329"/>
                  </a:lnTo>
                  <a:lnTo>
                    <a:pt x="22" y="322"/>
                  </a:lnTo>
                  <a:lnTo>
                    <a:pt x="33" y="308"/>
                  </a:lnTo>
                  <a:lnTo>
                    <a:pt x="53" y="286"/>
                  </a:lnTo>
                  <a:lnTo>
                    <a:pt x="53" y="286"/>
                  </a:lnTo>
                  <a:lnTo>
                    <a:pt x="67" y="273"/>
                  </a:lnTo>
                  <a:lnTo>
                    <a:pt x="80" y="261"/>
                  </a:lnTo>
                  <a:lnTo>
                    <a:pt x="110" y="235"/>
                  </a:lnTo>
                  <a:lnTo>
                    <a:pt x="110" y="235"/>
                  </a:lnTo>
                  <a:lnTo>
                    <a:pt x="146" y="202"/>
                  </a:lnTo>
                  <a:lnTo>
                    <a:pt x="182" y="173"/>
                  </a:lnTo>
                  <a:lnTo>
                    <a:pt x="222" y="145"/>
                  </a:lnTo>
                  <a:lnTo>
                    <a:pt x="242" y="133"/>
                  </a:lnTo>
                  <a:lnTo>
                    <a:pt x="262" y="121"/>
                  </a:lnTo>
                  <a:lnTo>
                    <a:pt x="262" y="121"/>
                  </a:lnTo>
                  <a:lnTo>
                    <a:pt x="265" y="118"/>
                  </a:lnTo>
                  <a:lnTo>
                    <a:pt x="266" y="117"/>
                  </a:lnTo>
                  <a:lnTo>
                    <a:pt x="265" y="113"/>
                  </a:lnTo>
                  <a:lnTo>
                    <a:pt x="262" y="109"/>
                  </a:lnTo>
                  <a:lnTo>
                    <a:pt x="261" y="109"/>
                  </a:lnTo>
                  <a:lnTo>
                    <a:pt x="258" y="109"/>
                  </a:lnTo>
                  <a:lnTo>
                    <a:pt x="258" y="109"/>
                  </a:lnTo>
                  <a:lnTo>
                    <a:pt x="265" y="97"/>
                  </a:lnTo>
                  <a:lnTo>
                    <a:pt x="273" y="84"/>
                  </a:lnTo>
                  <a:lnTo>
                    <a:pt x="292" y="64"/>
                  </a:lnTo>
                  <a:lnTo>
                    <a:pt x="292" y="64"/>
                  </a:lnTo>
                  <a:lnTo>
                    <a:pt x="306" y="49"/>
                  </a:lnTo>
                  <a:lnTo>
                    <a:pt x="319" y="37"/>
                  </a:lnTo>
                  <a:lnTo>
                    <a:pt x="349" y="12"/>
                  </a:lnTo>
                  <a:lnTo>
                    <a:pt x="349" y="12"/>
                  </a:lnTo>
                  <a:lnTo>
                    <a:pt x="352" y="10"/>
                  </a:lnTo>
                  <a:lnTo>
                    <a:pt x="352" y="7"/>
                  </a:lnTo>
                  <a:lnTo>
                    <a:pt x="350" y="6"/>
                  </a:lnTo>
                  <a:lnTo>
                    <a:pt x="349" y="3"/>
                  </a:lnTo>
                  <a:lnTo>
                    <a:pt x="348" y="2"/>
                  </a:lnTo>
                  <a:lnTo>
                    <a:pt x="345" y="0"/>
                  </a:lnTo>
                  <a:lnTo>
                    <a:pt x="342" y="2"/>
                  </a:lnTo>
                  <a:lnTo>
                    <a:pt x="340" y="3"/>
                  </a:lnTo>
                  <a:lnTo>
                    <a:pt x="34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3" name="Freeform 2304"/>
            <p:cNvSpPr/>
            <p:nvPr/>
          </p:nvSpPr>
          <p:spPr>
            <a:xfrm>
              <a:off x="8191501" y="6183313"/>
              <a:ext cx="41275" cy="42863"/>
            </a:xfrm>
            <a:custGeom>
              <a:avLst/>
              <a:gdLst/>
              <a:ahLst/>
              <a:cxnLst>
                <a:cxn ang="0">
                  <a:pos x="34843" y="536"/>
                </a:cxn>
                <a:cxn ang="0">
                  <a:pos x="34843" y="536"/>
                </a:cxn>
                <a:cxn ang="0">
                  <a:pos x="23050" y="10716"/>
                </a:cxn>
                <a:cxn ang="0">
                  <a:pos x="11793" y="20896"/>
                </a:cxn>
                <a:cxn ang="0">
                  <a:pos x="11793" y="20896"/>
                </a:cxn>
                <a:cxn ang="0">
                  <a:pos x="8041" y="25182"/>
                </a:cxn>
                <a:cxn ang="0">
                  <a:pos x="4288" y="28933"/>
                </a:cxn>
                <a:cxn ang="0">
                  <a:pos x="1608" y="34290"/>
                </a:cxn>
                <a:cxn ang="0">
                  <a:pos x="536" y="36434"/>
                </a:cxn>
                <a:cxn ang="0">
                  <a:pos x="0" y="39112"/>
                </a:cxn>
                <a:cxn ang="0">
                  <a:pos x="0" y="39112"/>
                </a:cxn>
                <a:cxn ang="0">
                  <a:pos x="536" y="40720"/>
                </a:cxn>
                <a:cxn ang="0">
                  <a:pos x="1608" y="42327"/>
                </a:cxn>
                <a:cxn ang="0">
                  <a:pos x="2144" y="42863"/>
                </a:cxn>
                <a:cxn ang="0">
                  <a:pos x="3752" y="42863"/>
                </a:cxn>
                <a:cxn ang="0">
                  <a:pos x="5360" y="42863"/>
                </a:cxn>
                <a:cxn ang="0">
                  <a:pos x="5896" y="42327"/>
                </a:cxn>
                <a:cxn ang="0">
                  <a:pos x="7505" y="40720"/>
                </a:cxn>
                <a:cxn ang="0">
                  <a:pos x="7505" y="39112"/>
                </a:cxn>
                <a:cxn ang="0">
                  <a:pos x="7505" y="39112"/>
                </a:cxn>
                <a:cxn ang="0">
                  <a:pos x="8041" y="36969"/>
                </a:cxn>
                <a:cxn ang="0">
                  <a:pos x="9649" y="34290"/>
                </a:cxn>
                <a:cxn ang="0">
                  <a:pos x="12865" y="30004"/>
                </a:cxn>
                <a:cxn ang="0">
                  <a:pos x="17689" y="26254"/>
                </a:cxn>
                <a:cxn ang="0">
                  <a:pos x="21978" y="22503"/>
                </a:cxn>
                <a:cxn ang="0">
                  <a:pos x="21978" y="22503"/>
                </a:cxn>
                <a:cxn ang="0">
                  <a:pos x="31090" y="14466"/>
                </a:cxn>
                <a:cxn ang="0">
                  <a:pos x="40203" y="5894"/>
                </a:cxn>
                <a:cxn ang="0">
                  <a:pos x="40203" y="5894"/>
                </a:cxn>
                <a:cxn ang="0">
                  <a:pos x="40739" y="4286"/>
                </a:cxn>
                <a:cxn ang="0">
                  <a:pos x="41275" y="2679"/>
                </a:cxn>
                <a:cxn ang="0">
                  <a:pos x="40739" y="2143"/>
                </a:cxn>
                <a:cxn ang="0">
                  <a:pos x="40203" y="536"/>
                </a:cxn>
                <a:cxn ang="0">
                  <a:pos x="38595" y="0"/>
                </a:cxn>
                <a:cxn ang="0">
                  <a:pos x="38059" y="0"/>
                </a:cxn>
                <a:cxn ang="0">
                  <a:pos x="36451" y="0"/>
                </a:cxn>
                <a:cxn ang="0">
                  <a:pos x="34843" y="536"/>
                </a:cxn>
                <a:cxn ang="0">
                  <a:pos x="34843" y="536"/>
                </a:cxn>
              </a:cxnLst>
              <a:rect l="0" t="0" r="0" b="0"/>
              <a:pathLst>
                <a:path w="77" h="80">
                  <a:moveTo>
                    <a:pt x="65" y="1"/>
                  </a:moveTo>
                  <a:lnTo>
                    <a:pt x="65" y="1"/>
                  </a:lnTo>
                  <a:lnTo>
                    <a:pt x="43" y="20"/>
                  </a:lnTo>
                  <a:lnTo>
                    <a:pt x="22" y="39"/>
                  </a:lnTo>
                  <a:lnTo>
                    <a:pt x="22" y="39"/>
                  </a:lnTo>
                  <a:lnTo>
                    <a:pt x="15" y="47"/>
                  </a:lnTo>
                  <a:lnTo>
                    <a:pt x="8" y="54"/>
                  </a:lnTo>
                  <a:lnTo>
                    <a:pt x="3" y="64"/>
                  </a:lnTo>
                  <a:lnTo>
                    <a:pt x="1" y="68"/>
                  </a:lnTo>
                  <a:lnTo>
                    <a:pt x="0" y="73"/>
                  </a:lnTo>
                  <a:lnTo>
                    <a:pt x="0" y="73"/>
                  </a:lnTo>
                  <a:lnTo>
                    <a:pt x="1" y="76"/>
                  </a:lnTo>
                  <a:lnTo>
                    <a:pt x="3" y="79"/>
                  </a:lnTo>
                  <a:lnTo>
                    <a:pt x="4" y="80"/>
                  </a:lnTo>
                  <a:lnTo>
                    <a:pt x="7" y="80"/>
                  </a:lnTo>
                  <a:lnTo>
                    <a:pt x="10" y="80"/>
                  </a:lnTo>
                  <a:lnTo>
                    <a:pt x="11" y="79"/>
                  </a:lnTo>
                  <a:lnTo>
                    <a:pt x="14" y="76"/>
                  </a:lnTo>
                  <a:lnTo>
                    <a:pt x="14" y="73"/>
                  </a:lnTo>
                  <a:lnTo>
                    <a:pt x="14" y="73"/>
                  </a:lnTo>
                  <a:lnTo>
                    <a:pt x="15" y="69"/>
                  </a:lnTo>
                  <a:lnTo>
                    <a:pt x="18" y="64"/>
                  </a:lnTo>
                  <a:lnTo>
                    <a:pt x="24" y="56"/>
                  </a:lnTo>
                  <a:lnTo>
                    <a:pt x="33" y="49"/>
                  </a:lnTo>
                  <a:lnTo>
                    <a:pt x="41" y="42"/>
                  </a:lnTo>
                  <a:lnTo>
                    <a:pt x="41" y="42"/>
                  </a:lnTo>
                  <a:lnTo>
                    <a:pt x="58" y="27"/>
                  </a:lnTo>
                  <a:lnTo>
                    <a:pt x="75" y="11"/>
                  </a:lnTo>
                  <a:lnTo>
                    <a:pt x="75" y="11"/>
                  </a:lnTo>
                  <a:lnTo>
                    <a:pt x="76" y="8"/>
                  </a:lnTo>
                  <a:lnTo>
                    <a:pt x="77" y="5"/>
                  </a:lnTo>
                  <a:lnTo>
                    <a:pt x="76" y="4"/>
                  </a:lnTo>
                  <a:lnTo>
                    <a:pt x="75" y="1"/>
                  </a:lnTo>
                  <a:lnTo>
                    <a:pt x="72" y="0"/>
                  </a:lnTo>
                  <a:lnTo>
                    <a:pt x="71" y="0"/>
                  </a:lnTo>
                  <a:lnTo>
                    <a:pt x="68" y="0"/>
                  </a:lnTo>
                  <a:lnTo>
                    <a:pt x="65" y="1"/>
                  </a:lnTo>
                  <a:lnTo>
                    <a:pt x="65"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4" name="Freeform 2305"/>
            <p:cNvSpPr/>
            <p:nvPr/>
          </p:nvSpPr>
          <p:spPr>
            <a:xfrm>
              <a:off x="8070851" y="6194425"/>
              <a:ext cx="171450" cy="149225"/>
            </a:xfrm>
            <a:custGeom>
              <a:avLst/>
              <a:gdLst/>
              <a:ahLst/>
              <a:cxnLst>
                <a:cxn ang="0">
                  <a:pos x="165080" y="2117"/>
                </a:cxn>
                <a:cxn ang="0">
                  <a:pos x="149156" y="25400"/>
                </a:cxn>
                <a:cxn ang="0">
                  <a:pos x="144910" y="31221"/>
                </a:cxn>
                <a:cxn ang="0">
                  <a:pos x="140663" y="37042"/>
                </a:cxn>
                <a:cxn ang="0">
                  <a:pos x="98730" y="61383"/>
                </a:cxn>
                <a:cxn ang="0">
                  <a:pos x="58389" y="89429"/>
                </a:cxn>
                <a:cxn ang="0">
                  <a:pos x="49896" y="95779"/>
                </a:cxn>
                <a:cxn ang="0">
                  <a:pos x="26009" y="118004"/>
                </a:cxn>
                <a:cxn ang="0">
                  <a:pos x="19640" y="123825"/>
                </a:cxn>
                <a:cxn ang="0">
                  <a:pos x="5839" y="135996"/>
                </a:cxn>
                <a:cxn ang="0">
                  <a:pos x="0" y="143933"/>
                </a:cxn>
                <a:cxn ang="0">
                  <a:pos x="0" y="145521"/>
                </a:cxn>
                <a:cxn ang="0">
                  <a:pos x="531" y="147638"/>
                </a:cxn>
                <a:cxn ang="0">
                  <a:pos x="3185" y="149225"/>
                </a:cxn>
                <a:cxn ang="0">
                  <a:pos x="5839" y="149225"/>
                </a:cxn>
                <a:cxn ang="0">
                  <a:pos x="6370" y="147638"/>
                </a:cxn>
                <a:cxn ang="0">
                  <a:pos x="12209" y="139700"/>
                </a:cxn>
                <a:cxn ang="0">
                  <a:pos x="28133" y="125412"/>
                </a:cxn>
                <a:cxn ang="0">
                  <a:pos x="35564" y="119062"/>
                </a:cxn>
                <a:cxn ang="0">
                  <a:pos x="67943" y="91546"/>
                </a:cxn>
                <a:cxn ang="0">
                  <a:pos x="84929" y="78846"/>
                </a:cxn>
                <a:cxn ang="0">
                  <a:pos x="120493" y="55562"/>
                </a:cxn>
                <a:cxn ang="0">
                  <a:pos x="138540" y="45508"/>
                </a:cxn>
                <a:cxn ang="0">
                  <a:pos x="141725" y="47096"/>
                </a:cxn>
                <a:cxn ang="0">
                  <a:pos x="144910" y="43392"/>
                </a:cxn>
                <a:cxn ang="0">
                  <a:pos x="145441" y="42333"/>
                </a:cxn>
                <a:cxn ang="0">
                  <a:pos x="145441" y="42333"/>
                </a:cxn>
                <a:cxn ang="0">
                  <a:pos x="147033" y="41275"/>
                </a:cxn>
                <a:cxn ang="0">
                  <a:pos x="147564" y="38629"/>
                </a:cxn>
                <a:cxn ang="0">
                  <a:pos x="152872" y="32279"/>
                </a:cxn>
                <a:cxn ang="0">
                  <a:pos x="157118" y="26458"/>
                </a:cxn>
                <a:cxn ang="0">
                  <a:pos x="170919" y="5292"/>
                </a:cxn>
                <a:cxn ang="0">
                  <a:pos x="171450" y="3175"/>
                </a:cxn>
                <a:cxn ang="0">
                  <a:pos x="169858" y="1058"/>
                </a:cxn>
                <a:cxn ang="0">
                  <a:pos x="167734" y="0"/>
                </a:cxn>
                <a:cxn ang="0">
                  <a:pos x="165611" y="529"/>
                </a:cxn>
                <a:cxn ang="0">
                  <a:pos x="165080" y="2117"/>
                </a:cxn>
              </a:cxnLst>
              <a:rect l="0" t="0" r="0" b="0"/>
              <a:pathLst>
                <a:path w="323" h="282">
                  <a:moveTo>
                    <a:pt x="311" y="4"/>
                  </a:moveTo>
                  <a:lnTo>
                    <a:pt x="311" y="4"/>
                  </a:lnTo>
                  <a:lnTo>
                    <a:pt x="296" y="25"/>
                  </a:lnTo>
                  <a:lnTo>
                    <a:pt x="281" y="48"/>
                  </a:lnTo>
                  <a:lnTo>
                    <a:pt x="281" y="48"/>
                  </a:lnTo>
                  <a:lnTo>
                    <a:pt x="273" y="59"/>
                  </a:lnTo>
                  <a:lnTo>
                    <a:pt x="265" y="70"/>
                  </a:lnTo>
                  <a:lnTo>
                    <a:pt x="265" y="70"/>
                  </a:lnTo>
                  <a:lnTo>
                    <a:pt x="224" y="92"/>
                  </a:lnTo>
                  <a:lnTo>
                    <a:pt x="186" y="116"/>
                  </a:lnTo>
                  <a:lnTo>
                    <a:pt x="148" y="142"/>
                  </a:lnTo>
                  <a:lnTo>
                    <a:pt x="110" y="169"/>
                  </a:lnTo>
                  <a:lnTo>
                    <a:pt x="110" y="169"/>
                  </a:lnTo>
                  <a:lnTo>
                    <a:pt x="94" y="181"/>
                  </a:lnTo>
                  <a:lnTo>
                    <a:pt x="79" y="195"/>
                  </a:lnTo>
                  <a:lnTo>
                    <a:pt x="49" y="223"/>
                  </a:lnTo>
                  <a:lnTo>
                    <a:pt x="49" y="223"/>
                  </a:lnTo>
                  <a:lnTo>
                    <a:pt x="37" y="234"/>
                  </a:lnTo>
                  <a:lnTo>
                    <a:pt x="23" y="246"/>
                  </a:lnTo>
                  <a:lnTo>
                    <a:pt x="11" y="257"/>
                  </a:lnTo>
                  <a:lnTo>
                    <a:pt x="6" y="264"/>
                  </a:lnTo>
                  <a:lnTo>
                    <a:pt x="0" y="272"/>
                  </a:lnTo>
                  <a:lnTo>
                    <a:pt x="0" y="272"/>
                  </a:lnTo>
                  <a:lnTo>
                    <a:pt x="0" y="275"/>
                  </a:lnTo>
                  <a:lnTo>
                    <a:pt x="0" y="278"/>
                  </a:lnTo>
                  <a:lnTo>
                    <a:pt x="1" y="279"/>
                  </a:lnTo>
                  <a:lnTo>
                    <a:pt x="4" y="282"/>
                  </a:lnTo>
                  <a:lnTo>
                    <a:pt x="6" y="282"/>
                  </a:lnTo>
                  <a:lnTo>
                    <a:pt x="8" y="282"/>
                  </a:lnTo>
                  <a:lnTo>
                    <a:pt x="11" y="282"/>
                  </a:lnTo>
                  <a:lnTo>
                    <a:pt x="12" y="279"/>
                  </a:lnTo>
                  <a:lnTo>
                    <a:pt x="12" y="279"/>
                  </a:lnTo>
                  <a:lnTo>
                    <a:pt x="16" y="271"/>
                  </a:lnTo>
                  <a:lnTo>
                    <a:pt x="23" y="264"/>
                  </a:lnTo>
                  <a:lnTo>
                    <a:pt x="37" y="251"/>
                  </a:lnTo>
                  <a:lnTo>
                    <a:pt x="53" y="237"/>
                  </a:lnTo>
                  <a:lnTo>
                    <a:pt x="67" y="225"/>
                  </a:lnTo>
                  <a:lnTo>
                    <a:pt x="67" y="225"/>
                  </a:lnTo>
                  <a:lnTo>
                    <a:pt x="96" y="198"/>
                  </a:lnTo>
                  <a:lnTo>
                    <a:pt x="128" y="173"/>
                  </a:lnTo>
                  <a:lnTo>
                    <a:pt x="128" y="173"/>
                  </a:lnTo>
                  <a:lnTo>
                    <a:pt x="160" y="149"/>
                  </a:lnTo>
                  <a:lnTo>
                    <a:pt x="193" y="127"/>
                  </a:lnTo>
                  <a:lnTo>
                    <a:pt x="227" y="105"/>
                  </a:lnTo>
                  <a:lnTo>
                    <a:pt x="261" y="86"/>
                  </a:lnTo>
                  <a:lnTo>
                    <a:pt x="261" y="86"/>
                  </a:lnTo>
                  <a:lnTo>
                    <a:pt x="265" y="89"/>
                  </a:lnTo>
                  <a:lnTo>
                    <a:pt x="267" y="89"/>
                  </a:lnTo>
                  <a:lnTo>
                    <a:pt x="271" y="86"/>
                  </a:lnTo>
                  <a:lnTo>
                    <a:pt x="273" y="82"/>
                  </a:lnTo>
                  <a:lnTo>
                    <a:pt x="273" y="82"/>
                  </a:lnTo>
                  <a:lnTo>
                    <a:pt x="274" y="80"/>
                  </a:lnTo>
                  <a:lnTo>
                    <a:pt x="274" y="80"/>
                  </a:lnTo>
                  <a:lnTo>
                    <a:pt x="274" y="80"/>
                  </a:lnTo>
                  <a:lnTo>
                    <a:pt x="274" y="80"/>
                  </a:lnTo>
                  <a:lnTo>
                    <a:pt x="277" y="78"/>
                  </a:lnTo>
                  <a:lnTo>
                    <a:pt x="277" y="77"/>
                  </a:lnTo>
                  <a:lnTo>
                    <a:pt x="278" y="73"/>
                  </a:lnTo>
                  <a:lnTo>
                    <a:pt x="278" y="73"/>
                  </a:lnTo>
                  <a:lnTo>
                    <a:pt x="288" y="61"/>
                  </a:lnTo>
                  <a:lnTo>
                    <a:pt x="296" y="50"/>
                  </a:lnTo>
                  <a:lnTo>
                    <a:pt x="296" y="50"/>
                  </a:lnTo>
                  <a:lnTo>
                    <a:pt x="309" y="31"/>
                  </a:lnTo>
                  <a:lnTo>
                    <a:pt x="322" y="10"/>
                  </a:lnTo>
                  <a:lnTo>
                    <a:pt x="322" y="10"/>
                  </a:lnTo>
                  <a:lnTo>
                    <a:pt x="323" y="6"/>
                  </a:lnTo>
                  <a:lnTo>
                    <a:pt x="322" y="5"/>
                  </a:lnTo>
                  <a:lnTo>
                    <a:pt x="320" y="2"/>
                  </a:lnTo>
                  <a:lnTo>
                    <a:pt x="319" y="1"/>
                  </a:lnTo>
                  <a:lnTo>
                    <a:pt x="316" y="0"/>
                  </a:lnTo>
                  <a:lnTo>
                    <a:pt x="315" y="0"/>
                  </a:lnTo>
                  <a:lnTo>
                    <a:pt x="312" y="1"/>
                  </a:lnTo>
                  <a:lnTo>
                    <a:pt x="311" y="4"/>
                  </a:lnTo>
                  <a:lnTo>
                    <a:pt x="31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5" name="Freeform 2306"/>
            <p:cNvSpPr/>
            <p:nvPr/>
          </p:nvSpPr>
          <p:spPr>
            <a:xfrm>
              <a:off x="8258176" y="6080125"/>
              <a:ext cx="28575" cy="41275"/>
            </a:xfrm>
            <a:custGeom>
              <a:avLst/>
              <a:gdLst/>
              <a:ahLst/>
              <a:cxnLst>
                <a:cxn ang="0">
                  <a:pos x="22644" y="1629"/>
                </a:cxn>
                <a:cxn ang="0">
                  <a:pos x="22644" y="1629"/>
                </a:cxn>
                <a:cxn ang="0">
                  <a:pos x="18870" y="5974"/>
                </a:cxn>
                <a:cxn ang="0">
                  <a:pos x="16175" y="10319"/>
                </a:cxn>
                <a:cxn ang="0">
                  <a:pos x="11322" y="20094"/>
                </a:cxn>
                <a:cxn ang="0">
                  <a:pos x="11322" y="20094"/>
                </a:cxn>
                <a:cxn ang="0">
                  <a:pos x="8087" y="24439"/>
                </a:cxn>
                <a:cxn ang="0">
                  <a:pos x="5392" y="28784"/>
                </a:cxn>
                <a:cxn ang="0">
                  <a:pos x="2157" y="32586"/>
                </a:cxn>
                <a:cxn ang="0">
                  <a:pos x="0" y="36930"/>
                </a:cxn>
                <a:cxn ang="0">
                  <a:pos x="0" y="36930"/>
                </a:cxn>
                <a:cxn ang="0">
                  <a:pos x="0" y="38016"/>
                </a:cxn>
                <a:cxn ang="0">
                  <a:pos x="0" y="39646"/>
                </a:cxn>
                <a:cxn ang="0">
                  <a:pos x="1078" y="40732"/>
                </a:cxn>
                <a:cxn ang="0">
                  <a:pos x="2157" y="41275"/>
                </a:cxn>
                <a:cxn ang="0">
                  <a:pos x="3774" y="41275"/>
                </a:cxn>
                <a:cxn ang="0">
                  <a:pos x="5392" y="41275"/>
                </a:cxn>
                <a:cxn ang="0">
                  <a:pos x="5931" y="40732"/>
                </a:cxn>
                <a:cxn ang="0">
                  <a:pos x="7548" y="39103"/>
                </a:cxn>
                <a:cxn ang="0">
                  <a:pos x="7548" y="39103"/>
                </a:cxn>
                <a:cxn ang="0">
                  <a:pos x="9705" y="34758"/>
                </a:cxn>
                <a:cxn ang="0">
                  <a:pos x="11861" y="30956"/>
                </a:cxn>
                <a:cxn ang="0">
                  <a:pos x="17792" y="23353"/>
                </a:cxn>
                <a:cxn ang="0">
                  <a:pos x="17792" y="23353"/>
                </a:cxn>
                <a:cxn ang="0">
                  <a:pos x="22105" y="14663"/>
                </a:cxn>
                <a:cxn ang="0">
                  <a:pos x="24801" y="10319"/>
                </a:cxn>
                <a:cxn ang="0">
                  <a:pos x="28036" y="6517"/>
                </a:cxn>
                <a:cxn ang="0">
                  <a:pos x="28036" y="6517"/>
                </a:cxn>
                <a:cxn ang="0">
                  <a:pos x="28575" y="4888"/>
                </a:cxn>
                <a:cxn ang="0">
                  <a:pos x="28575" y="3802"/>
                </a:cxn>
                <a:cxn ang="0">
                  <a:pos x="28575" y="2172"/>
                </a:cxn>
                <a:cxn ang="0">
                  <a:pos x="28036" y="1629"/>
                </a:cxn>
                <a:cxn ang="0">
                  <a:pos x="26418" y="543"/>
                </a:cxn>
                <a:cxn ang="0">
                  <a:pos x="25879" y="0"/>
                </a:cxn>
                <a:cxn ang="0">
                  <a:pos x="24262" y="543"/>
                </a:cxn>
                <a:cxn ang="0">
                  <a:pos x="22644" y="1629"/>
                </a:cxn>
                <a:cxn ang="0">
                  <a:pos x="22644" y="1629"/>
                </a:cxn>
              </a:cxnLst>
              <a:rect l="0" t="0" r="0" b="0"/>
              <a:pathLst>
                <a:path w="53" h="76">
                  <a:moveTo>
                    <a:pt x="42" y="3"/>
                  </a:moveTo>
                  <a:lnTo>
                    <a:pt x="42" y="3"/>
                  </a:lnTo>
                  <a:lnTo>
                    <a:pt x="35" y="11"/>
                  </a:lnTo>
                  <a:lnTo>
                    <a:pt x="30" y="19"/>
                  </a:lnTo>
                  <a:lnTo>
                    <a:pt x="21" y="37"/>
                  </a:lnTo>
                  <a:lnTo>
                    <a:pt x="21" y="37"/>
                  </a:lnTo>
                  <a:lnTo>
                    <a:pt x="15" y="45"/>
                  </a:lnTo>
                  <a:lnTo>
                    <a:pt x="10" y="53"/>
                  </a:lnTo>
                  <a:lnTo>
                    <a:pt x="4" y="60"/>
                  </a:lnTo>
                  <a:lnTo>
                    <a:pt x="0" y="68"/>
                  </a:lnTo>
                  <a:lnTo>
                    <a:pt x="0" y="68"/>
                  </a:lnTo>
                  <a:lnTo>
                    <a:pt x="0" y="70"/>
                  </a:lnTo>
                  <a:lnTo>
                    <a:pt x="0" y="73"/>
                  </a:lnTo>
                  <a:lnTo>
                    <a:pt x="2" y="75"/>
                  </a:lnTo>
                  <a:lnTo>
                    <a:pt x="4" y="76"/>
                  </a:lnTo>
                  <a:lnTo>
                    <a:pt x="7" y="76"/>
                  </a:lnTo>
                  <a:lnTo>
                    <a:pt x="10" y="76"/>
                  </a:lnTo>
                  <a:lnTo>
                    <a:pt x="11" y="75"/>
                  </a:lnTo>
                  <a:lnTo>
                    <a:pt x="14" y="72"/>
                  </a:lnTo>
                  <a:lnTo>
                    <a:pt x="14" y="72"/>
                  </a:lnTo>
                  <a:lnTo>
                    <a:pt x="18" y="64"/>
                  </a:lnTo>
                  <a:lnTo>
                    <a:pt x="22" y="57"/>
                  </a:lnTo>
                  <a:lnTo>
                    <a:pt x="33" y="43"/>
                  </a:lnTo>
                  <a:lnTo>
                    <a:pt x="33" y="43"/>
                  </a:lnTo>
                  <a:lnTo>
                    <a:pt x="41" y="27"/>
                  </a:lnTo>
                  <a:lnTo>
                    <a:pt x="46" y="19"/>
                  </a:lnTo>
                  <a:lnTo>
                    <a:pt x="52" y="12"/>
                  </a:lnTo>
                  <a:lnTo>
                    <a:pt x="52" y="12"/>
                  </a:lnTo>
                  <a:lnTo>
                    <a:pt x="53" y="9"/>
                  </a:lnTo>
                  <a:lnTo>
                    <a:pt x="53" y="7"/>
                  </a:lnTo>
                  <a:lnTo>
                    <a:pt x="53" y="4"/>
                  </a:lnTo>
                  <a:lnTo>
                    <a:pt x="52" y="3"/>
                  </a:lnTo>
                  <a:lnTo>
                    <a:pt x="49" y="1"/>
                  </a:lnTo>
                  <a:lnTo>
                    <a:pt x="48" y="0"/>
                  </a:lnTo>
                  <a:lnTo>
                    <a:pt x="45" y="1"/>
                  </a:lnTo>
                  <a:lnTo>
                    <a:pt x="42" y="3"/>
                  </a:lnTo>
                  <a:lnTo>
                    <a:pt x="42"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6" name="Freeform 2307"/>
            <p:cNvSpPr/>
            <p:nvPr/>
          </p:nvSpPr>
          <p:spPr>
            <a:xfrm>
              <a:off x="8286751" y="6088063"/>
              <a:ext cx="33338" cy="52388"/>
            </a:xfrm>
            <a:custGeom>
              <a:avLst/>
              <a:gdLst/>
              <a:ahLst/>
              <a:cxnLst>
                <a:cxn ang="0">
                  <a:pos x="27087" y="1604"/>
                </a:cxn>
                <a:cxn ang="0">
                  <a:pos x="27087" y="1604"/>
                </a:cxn>
                <a:cxn ang="0">
                  <a:pos x="19794" y="12295"/>
                </a:cxn>
                <a:cxn ang="0">
                  <a:pos x="13544" y="24056"/>
                </a:cxn>
                <a:cxn ang="0">
                  <a:pos x="7814" y="35282"/>
                </a:cxn>
                <a:cxn ang="0">
                  <a:pos x="521" y="47042"/>
                </a:cxn>
                <a:cxn ang="0">
                  <a:pos x="521" y="47042"/>
                </a:cxn>
                <a:cxn ang="0">
                  <a:pos x="0" y="48646"/>
                </a:cxn>
                <a:cxn ang="0">
                  <a:pos x="521" y="49181"/>
                </a:cxn>
                <a:cxn ang="0">
                  <a:pos x="1563" y="50784"/>
                </a:cxn>
                <a:cxn ang="0">
                  <a:pos x="2084" y="51319"/>
                </a:cxn>
                <a:cxn ang="0">
                  <a:pos x="3646" y="52388"/>
                </a:cxn>
                <a:cxn ang="0">
                  <a:pos x="5209" y="52388"/>
                </a:cxn>
                <a:cxn ang="0">
                  <a:pos x="5730" y="51319"/>
                </a:cxn>
                <a:cxn ang="0">
                  <a:pos x="7293" y="50784"/>
                </a:cxn>
                <a:cxn ang="0">
                  <a:pos x="7293" y="50784"/>
                </a:cxn>
                <a:cxn ang="0">
                  <a:pos x="13544" y="39024"/>
                </a:cxn>
                <a:cxn ang="0">
                  <a:pos x="19794" y="27263"/>
                </a:cxn>
                <a:cxn ang="0">
                  <a:pos x="26045" y="16037"/>
                </a:cxn>
                <a:cxn ang="0">
                  <a:pos x="32817" y="4811"/>
                </a:cxn>
                <a:cxn ang="0">
                  <a:pos x="32817" y="4811"/>
                </a:cxn>
                <a:cxn ang="0">
                  <a:pos x="33338" y="3742"/>
                </a:cxn>
                <a:cxn ang="0">
                  <a:pos x="33338" y="2138"/>
                </a:cxn>
                <a:cxn ang="0">
                  <a:pos x="32817" y="535"/>
                </a:cxn>
                <a:cxn ang="0">
                  <a:pos x="31775" y="0"/>
                </a:cxn>
                <a:cxn ang="0">
                  <a:pos x="30213" y="0"/>
                </a:cxn>
                <a:cxn ang="0">
                  <a:pos x="29171" y="0"/>
                </a:cxn>
                <a:cxn ang="0">
                  <a:pos x="27608" y="0"/>
                </a:cxn>
                <a:cxn ang="0">
                  <a:pos x="27087" y="1604"/>
                </a:cxn>
                <a:cxn ang="0">
                  <a:pos x="27087" y="1604"/>
                </a:cxn>
              </a:cxnLst>
              <a:rect l="0" t="0" r="0" b="0"/>
              <a:pathLst>
                <a:path w="64" h="98">
                  <a:moveTo>
                    <a:pt x="52" y="3"/>
                  </a:moveTo>
                  <a:lnTo>
                    <a:pt x="52" y="3"/>
                  </a:lnTo>
                  <a:lnTo>
                    <a:pt x="38" y="23"/>
                  </a:lnTo>
                  <a:lnTo>
                    <a:pt x="26" y="45"/>
                  </a:lnTo>
                  <a:lnTo>
                    <a:pt x="15" y="66"/>
                  </a:lnTo>
                  <a:lnTo>
                    <a:pt x="1" y="88"/>
                  </a:lnTo>
                  <a:lnTo>
                    <a:pt x="1" y="88"/>
                  </a:lnTo>
                  <a:lnTo>
                    <a:pt x="0" y="91"/>
                  </a:lnTo>
                  <a:lnTo>
                    <a:pt x="1" y="92"/>
                  </a:lnTo>
                  <a:lnTo>
                    <a:pt x="3" y="95"/>
                  </a:lnTo>
                  <a:lnTo>
                    <a:pt x="4" y="96"/>
                  </a:lnTo>
                  <a:lnTo>
                    <a:pt x="7" y="98"/>
                  </a:lnTo>
                  <a:lnTo>
                    <a:pt x="10" y="98"/>
                  </a:lnTo>
                  <a:lnTo>
                    <a:pt x="11" y="96"/>
                  </a:lnTo>
                  <a:lnTo>
                    <a:pt x="14" y="95"/>
                  </a:lnTo>
                  <a:lnTo>
                    <a:pt x="14" y="95"/>
                  </a:lnTo>
                  <a:lnTo>
                    <a:pt x="26" y="73"/>
                  </a:lnTo>
                  <a:lnTo>
                    <a:pt x="38" y="51"/>
                  </a:lnTo>
                  <a:lnTo>
                    <a:pt x="50" y="30"/>
                  </a:lnTo>
                  <a:lnTo>
                    <a:pt x="63" y="9"/>
                  </a:lnTo>
                  <a:lnTo>
                    <a:pt x="63" y="9"/>
                  </a:lnTo>
                  <a:lnTo>
                    <a:pt x="64" y="7"/>
                  </a:lnTo>
                  <a:lnTo>
                    <a:pt x="64" y="4"/>
                  </a:lnTo>
                  <a:lnTo>
                    <a:pt x="63" y="1"/>
                  </a:lnTo>
                  <a:lnTo>
                    <a:pt x="61" y="0"/>
                  </a:lnTo>
                  <a:lnTo>
                    <a:pt x="58" y="0"/>
                  </a:lnTo>
                  <a:lnTo>
                    <a:pt x="56" y="0"/>
                  </a:lnTo>
                  <a:lnTo>
                    <a:pt x="53" y="0"/>
                  </a:lnTo>
                  <a:lnTo>
                    <a:pt x="52" y="3"/>
                  </a:lnTo>
                  <a:lnTo>
                    <a:pt x="52"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7" name="Freeform 2308"/>
            <p:cNvSpPr/>
            <p:nvPr/>
          </p:nvSpPr>
          <p:spPr>
            <a:xfrm>
              <a:off x="8302626" y="6088063"/>
              <a:ext cx="41275" cy="66675"/>
            </a:xfrm>
            <a:custGeom>
              <a:avLst/>
              <a:gdLst/>
              <a:ahLst/>
              <a:cxnLst>
                <a:cxn ang="0">
                  <a:pos x="34396" y="1600"/>
                </a:cxn>
                <a:cxn ang="0">
                  <a:pos x="34396" y="1600"/>
                </a:cxn>
                <a:cxn ang="0">
                  <a:pos x="27517" y="10668"/>
                </a:cxn>
                <a:cxn ang="0">
                  <a:pos x="21696" y="20803"/>
                </a:cxn>
                <a:cxn ang="0">
                  <a:pos x="15346" y="30937"/>
                </a:cxn>
                <a:cxn ang="0">
                  <a:pos x="8996" y="40538"/>
                </a:cxn>
                <a:cxn ang="0">
                  <a:pos x="8996" y="40538"/>
                </a:cxn>
                <a:cxn ang="0">
                  <a:pos x="4233" y="45339"/>
                </a:cxn>
                <a:cxn ang="0">
                  <a:pos x="1588" y="52273"/>
                </a:cxn>
                <a:cxn ang="0">
                  <a:pos x="0" y="54940"/>
                </a:cxn>
                <a:cxn ang="0">
                  <a:pos x="0" y="57607"/>
                </a:cxn>
                <a:cxn ang="0">
                  <a:pos x="0" y="61341"/>
                </a:cxn>
                <a:cxn ang="0">
                  <a:pos x="1058" y="64541"/>
                </a:cxn>
                <a:cxn ang="0">
                  <a:pos x="1058" y="64541"/>
                </a:cxn>
                <a:cxn ang="0">
                  <a:pos x="2117" y="65608"/>
                </a:cxn>
                <a:cxn ang="0">
                  <a:pos x="3704" y="66675"/>
                </a:cxn>
                <a:cxn ang="0">
                  <a:pos x="5292" y="66675"/>
                </a:cxn>
                <a:cxn ang="0">
                  <a:pos x="6879" y="65075"/>
                </a:cxn>
                <a:cxn ang="0">
                  <a:pos x="8996" y="62941"/>
                </a:cxn>
                <a:cxn ang="0">
                  <a:pos x="8996" y="62941"/>
                </a:cxn>
                <a:cxn ang="0">
                  <a:pos x="10054" y="61341"/>
                </a:cxn>
                <a:cxn ang="0">
                  <a:pos x="10054" y="59207"/>
                </a:cxn>
                <a:cxn ang="0">
                  <a:pos x="8996" y="57607"/>
                </a:cxn>
                <a:cxn ang="0">
                  <a:pos x="7408" y="57074"/>
                </a:cxn>
                <a:cxn ang="0">
                  <a:pos x="7408" y="57074"/>
                </a:cxn>
                <a:cxn ang="0">
                  <a:pos x="7937" y="54407"/>
                </a:cxn>
                <a:cxn ang="0">
                  <a:pos x="8996" y="51206"/>
                </a:cxn>
                <a:cxn ang="0">
                  <a:pos x="13229" y="45339"/>
                </a:cxn>
                <a:cxn ang="0">
                  <a:pos x="17463" y="40538"/>
                </a:cxn>
                <a:cxn ang="0">
                  <a:pos x="21167" y="36805"/>
                </a:cxn>
                <a:cxn ang="0">
                  <a:pos x="21167" y="36805"/>
                </a:cxn>
                <a:cxn ang="0">
                  <a:pos x="23283" y="33071"/>
                </a:cxn>
                <a:cxn ang="0">
                  <a:pos x="25400" y="29337"/>
                </a:cxn>
                <a:cxn ang="0">
                  <a:pos x="29104" y="20803"/>
                </a:cxn>
                <a:cxn ang="0">
                  <a:pos x="29104" y="20803"/>
                </a:cxn>
                <a:cxn ang="0">
                  <a:pos x="34396" y="12802"/>
                </a:cxn>
                <a:cxn ang="0">
                  <a:pos x="40217" y="4801"/>
                </a:cxn>
                <a:cxn ang="0">
                  <a:pos x="40217" y="4801"/>
                </a:cxn>
                <a:cxn ang="0">
                  <a:pos x="41275" y="3734"/>
                </a:cxn>
                <a:cxn ang="0">
                  <a:pos x="41275" y="2134"/>
                </a:cxn>
                <a:cxn ang="0">
                  <a:pos x="40217" y="1600"/>
                </a:cxn>
                <a:cxn ang="0">
                  <a:pos x="39688" y="0"/>
                </a:cxn>
                <a:cxn ang="0">
                  <a:pos x="38100" y="0"/>
                </a:cxn>
                <a:cxn ang="0">
                  <a:pos x="37042" y="0"/>
                </a:cxn>
                <a:cxn ang="0">
                  <a:pos x="35454" y="0"/>
                </a:cxn>
                <a:cxn ang="0">
                  <a:pos x="34396" y="1600"/>
                </a:cxn>
                <a:cxn ang="0">
                  <a:pos x="34396" y="1600"/>
                </a:cxn>
              </a:cxnLst>
              <a:rect l="0" t="0" r="0" b="0"/>
              <a:pathLst>
                <a:path w="78" h="125">
                  <a:moveTo>
                    <a:pt x="65" y="3"/>
                  </a:moveTo>
                  <a:lnTo>
                    <a:pt x="65" y="3"/>
                  </a:lnTo>
                  <a:lnTo>
                    <a:pt x="52" y="20"/>
                  </a:lnTo>
                  <a:lnTo>
                    <a:pt x="41" y="39"/>
                  </a:lnTo>
                  <a:lnTo>
                    <a:pt x="29" y="58"/>
                  </a:lnTo>
                  <a:lnTo>
                    <a:pt x="17" y="76"/>
                  </a:lnTo>
                  <a:lnTo>
                    <a:pt x="17" y="76"/>
                  </a:lnTo>
                  <a:lnTo>
                    <a:pt x="8" y="85"/>
                  </a:lnTo>
                  <a:lnTo>
                    <a:pt x="3" y="98"/>
                  </a:lnTo>
                  <a:lnTo>
                    <a:pt x="0" y="103"/>
                  </a:lnTo>
                  <a:lnTo>
                    <a:pt x="0" y="108"/>
                  </a:lnTo>
                  <a:lnTo>
                    <a:pt x="0" y="115"/>
                  </a:lnTo>
                  <a:lnTo>
                    <a:pt x="2" y="121"/>
                  </a:lnTo>
                  <a:lnTo>
                    <a:pt x="2" y="121"/>
                  </a:lnTo>
                  <a:lnTo>
                    <a:pt x="4" y="123"/>
                  </a:lnTo>
                  <a:lnTo>
                    <a:pt x="7" y="125"/>
                  </a:lnTo>
                  <a:lnTo>
                    <a:pt x="10" y="125"/>
                  </a:lnTo>
                  <a:lnTo>
                    <a:pt x="13" y="122"/>
                  </a:lnTo>
                  <a:lnTo>
                    <a:pt x="17" y="118"/>
                  </a:lnTo>
                  <a:lnTo>
                    <a:pt x="17" y="118"/>
                  </a:lnTo>
                  <a:lnTo>
                    <a:pt x="19" y="115"/>
                  </a:lnTo>
                  <a:lnTo>
                    <a:pt x="19" y="111"/>
                  </a:lnTo>
                  <a:lnTo>
                    <a:pt x="17" y="108"/>
                  </a:lnTo>
                  <a:lnTo>
                    <a:pt x="14" y="107"/>
                  </a:lnTo>
                  <a:lnTo>
                    <a:pt x="14" y="107"/>
                  </a:lnTo>
                  <a:lnTo>
                    <a:pt x="15" y="102"/>
                  </a:lnTo>
                  <a:lnTo>
                    <a:pt x="17" y="96"/>
                  </a:lnTo>
                  <a:lnTo>
                    <a:pt x="25" y="85"/>
                  </a:lnTo>
                  <a:lnTo>
                    <a:pt x="33" y="76"/>
                  </a:lnTo>
                  <a:lnTo>
                    <a:pt x="40" y="69"/>
                  </a:lnTo>
                  <a:lnTo>
                    <a:pt x="40" y="69"/>
                  </a:lnTo>
                  <a:lnTo>
                    <a:pt x="44" y="62"/>
                  </a:lnTo>
                  <a:lnTo>
                    <a:pt x="48" y="55"/>
                  </a:lnTo>
                  <a:lnTo>
                    <a:pt x="55" y="39"/>
                  </a:lnTo>
                  <a:lnTo>
                    <a:pt x="55" y="39"/>
                  </a:lnTo>
                  <a:lnTo>
                    <a:pt x="65" y="24"/>
                  </a:lnTo>
                  <a:lnTo>
                    <a:pt x="76" y="9"/>
                  </a:lnTo>
                  <a:lnTo>
                    <a:pt x="76" y="9"/>
                  </a:lnTo>
                  <a:lnTo>
                    <a:pt x="78" y="7"/>
                  </a:lnTo>
                  <a:lnTo>
                    <a:pt x="78" y="4"/>
                  </a:lnTo>
                  <a:lnTo>
                    <a:pt x="76" y="3"/>
                  </a:lnTo>
                  <a:lnTo>
                    <a:pt x="75" y="0"/>
                  </a:lnTo>
                  <a:lnTo>
                    <a:pt x="72" y="0"/>
                  </a:lnTo>
                  <a:lnTo>
                    <a:pt x="70" y="0"/>
                  </a:lnTo>
                  <a:lnTo>
                    <a:pt x="67" y="0"/>
                  </a:lnTo>
                  <a:lnTo>
                    <a:pt x="65" y="3"/>
                  </a:lnTo>
                  <a:lnTo>
                    <a:pt x="6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8" name="Freeform 2309"/>
            <p:cNvSpPr/>
            <p:nvPr/>
          </p:nvSpPr>
          <p:spPr>
            <a:xfrm>
              <a:off x="8343901" y="6081713"/>
              <a:ext cx="36513" cy="46038"/>
            </a:xfrm>
            <a:custGeom>
              <a:avLst/>
              <a:gdLst/>
              <a:ahLst/>
              <a:cxnLst>
                <a:cxn ang="0">
                  <a:pos x="29428" y="1569"/>
                </a:cxn>
                <a:cxn ang="0">
                  <a:pos x="29428" y="1569"/>
                </a:cxn>
                <a:cxn ang="0">
                  <a:pos x="14714" y="21450"/>
                </a:cxn>
                <a:cxn ang="0">
                  <a:pos x="7085" y="31390"/>
                </a:cxn>
                <a:cxn ang="0">
                  <a:pos x="545" y="41330"/>
                </a:cxn>
                <a:cxn ang="0">
                  <a:pos x="545" y="41330"/>
                </a:cxn>
                <a:cxn ang="0">
                  <a:pos x="0" y="42899"/>
                </a:cxn>
                <a:cxn ang="0">
                  <a:pos x="0" y="43945"/>
                </a:cxn>
                <a:cxn ang="0">
                  <a:pos x="545" y="44992"/>
                </a:cxn>
                <a:cxn ang="0">
                  <a:pos x="1090" y="46038"/>
                </a:cxn>
                <a:cxn ang="0">
                  <a:pos x="2725" y="46038"/>
                </a:cxn>
                <a:cxn ang="0">
                  <a:pos x="4360" y="46038"/>
                </a:cxn>
                <a:cxn ang="0">
                  <a:pos x="5450" y="46038"/>
                </a:cxn>
                <a:cxn ang="0">
                  <a:pos x="6540" y="44992"/>
                </a:cxn>
                <a:cxn ang="0">
                  <a:pos x="6540" y="44992"/>
                </a:cxn>
                <a:cxn ang="0">
                  <a:pos x="13624" y="35052"/>
                </a:cxn>
                <a:cxn ang="0">
                  <a:pos x="21254" y="25112"/>
                </a:cxn>
                <a:cxn ang="0">
                  <a:pos x="35968" y="5232"/>
                </a:cxn>
                <a:cxn ang="0">
                  <a:pos x="35968" y="5232"/>
                </a:cxn>
                <a:cxn ang="0">
                  <a:pos x="36513" y="3662"/>
                </a:cxn>
                <a:cxn ang="0">
                  <a:pos x="35968" y="2093"/>
                </a:cxn>
                <a:cxn ang="0">
                  <a:pos x="35968" y="1569"/>
                </a:cxn>
                <a:cxn ang="0">
                  <a:pos x="34333" y="0"/>
                </a:cxn>
                <a:cxn ang="0">
                  <a:pos x="33243" y="0"/>
                </a:cxn>
                <a:cxn ang="0">
                  <a:pos x="32153" y="0"/>
                </a:cxn>
                <a:cxn ang="0">
                  <a:pos x="31063" y="0"/>
                </a:cxn>
                <a:cxn ang="0">
                  <a:pos x="29428" y="1569"/>
                </a:cxn>
                <a:cxn ang="0">
                  <a:pos x="29428" y="1569"/>
                </a:cxn>
              </a:cxnLst>
              <a:rect l="0" t="0" r="0" b="0"/>
              <a:pathLst>
                <a:path w="67" h="88">
                  <a:moveTo>
                    <a:pt x="54" y="3"/>
                  </a:moveTo>
                  <a:lnTo>
                    <a:pt x="54" y="3"/>
                  </a:lnTo>
                  <a:lnTo>
                    <a:pt x="27" y="41"/>
                  </a:lnTo>
                  <a:lnTo>
                    <a:pt x="13" y="60"/>
                  </a:lnTo>
                  <a:lnTo>
                    <a:pt x="1" y="79"/>
                  </a:lnTo>
                  <a:lnTo>
                    <a:pt x="1" y="79"/>
                  </a:lnTo>
                  <a:lnTo>
                    <a:pt x="0" y="82"/>
                  </a:lnTo>
                  <a:lnTo>
                    <a:pt x="0" y="84"/>
                  </a:lnTo>
                  <a:lnTo>
                    <a:pt x="1" y="86"/>
                  </a:lnTo>
                  <a:lnTo>
                    <a:pt x="2" y="88"/>
                  </a:lnTo>
                  <a:lnTo>
                    <a:pt x="5" y="88"/>
                  </a:lnTo>
                  <a:lnTo>
                    <a:pt x="8" y="88"/>
                  </a:lnTo>
                  <a:lnTo>
                    <a:pt x="10" y="88"/>
                  </a:lnTo>
                  <a:lnTo>
                    <a:pt x="12" y="86"/>
                  </a:lnTo>
                  <a:lnTo>
                    <a:pt x="12" y="86"/>
                  </a:lnTo>
                  <a:lnTo>
                    <a:pt x="25" y="67"/>
                  </a:lnTo>
                  <a:lnTo>
                    <a:pt x="39" y="48"/>
                  </a:lnTo>
                  <a:lnTo>
                    <a:pt x="66" y="10"/>
                  </a:lnTo>
                  <a:lnTo>
                    <a:pt x="66" y="10"/>
                  </a:lnTo>
                  <a:lnTo>
                    <a:pt x="67" y="7"/>
                  </a:lnTo>
                  <a:lnTo>
                    <a:pt x="66" y="4"/>
                  </a:lnTo>
                  <a:lnTo>
                    <a:pt x="66" y="3"/>
                  </a:lnTo>
                  <a:lnTo>
                    <a:pt x="63" y="0"/>
                  </a:lnTo>
                  <a:lnTo>
                    <a:pt x="61" y="0"/>
                  </a:lnTo>
                  <a:lnTo>
                    <a:pt x="59" y="0"/>
                  </a:lnTo>
                  <a:lnTo>
                    <a:pt x="57" y="0"/>
                  </a:lnTo>
                  <a:lnTo>
                    <a:pt x="54" y="3"/>
                  </a:lnTo>
                  <a:lnTo>
                    <a:pt x="54"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99" name="Freeform 2310"/>
            <p:cNvSpPr/>
            <p:nvPr/>
          </p:nvSpPr>
          <p:spPr>
            <a:xfrm>
              <a:off x="8386764" y="6073775"/>
              <a:ext cx="20638" cy="38100"/>
            </a:xfrm>
            <a:custGeom>
              <a:avLst/>
              <a:gdLst/>
              <a:ahLst/>
              <a:cxnLst>
                <a:cxn ang="0">
                  <a:pos x="13931" y="2177"/>
                </a:cxn>
                <a:cxn ang="0">
                  <a:pos x="13931" y="2177"/>
                </a:cxn>
                <a:cxn ang="0">
                  <a:pos x="12383" y="7076"/>
                </a:cxn>
                <a:cxn ang="0">
                  <a:pos x="10319" y="11430"/>
                </a:cxn>
                <a:cxn ang="0">
                  <a:pos x="4644" y="19594"/>
                </a:cxn>
                <a:cxn ang="0">
                  <a:pos x="4644" y="19594"/>
                </a:cxn>
                <a:cxn ang="0">
                  <a:pos x="3096" y="23404"/>
                </a:cxn>
                <a:cxn ang="0">
                  <a:pos x="2064" y="27214"/>
                </a:cxn>
                <a:cxn ang="0">
                  <a:pos x="0" y="34290"/>
                </a:cxn>
                <a:cxn ang="0">
                  <a:pos x="0" y="34290"/>
                </a:cxn>
                <a:cxn ang="0">
                  <a:pos x="516" y="37011"/>
                </a:cxn>
                <a:cxn ang="0">
                  <a:pos x="1032" y="37556"/>
                </a:cxn>
                <a:cxn ang="0">
                  <a:pos x="2064" y="38100"/>
                </a:cxn>
                <a:cxn ang="0">
                  <a:pos x="3096" y="38100"/>
                </a:cxn>
                <a:cxn ang="0">
                  <a:pos x="4644" y="38100"/>
                </a:cxn>
                <a:cxn ang="0">
                  <a:pos x="5675" y="37556"/>
                </a:cxn>
                <a:cxn ang="0">
                  <a:pos x="6707" y="37011"/>
                </a:cxn>
                <a:cxn ang="0">
                  <a:pos x="6707" y="34290"/>
                </a:cxn>
                <a:cxn ang="0">
                  <a:pos x="6707" y="34290"/>
                </a:cxn>
                <a:cxn ang="0">
                  <a:pos x="7739" y="31024"/>
                </a:cxn>
                <a:cxn ang="0">
                  <a:pos x="8771" y="27214"/>
                </a:cxn>
                <a:cxn ang="0">
                  <a:pos x="12899" y="20683"/>
                </a:cxn>
                <a:cxn ang="0">
                  <a:pos x="12899" y="20683"/>
                </a:cxn>
                <a:cxn ang="0">
                  <a:pos x="17542" y="13063"/>
                </a:cxn>
                <a:cxn ang="0">
                  <a:pos x="19606" y="8709"/>
                </a:cxn>
                <a:cxn ang="0">
                  <a:pos x="20638" y="4354"/>
                </a:cxn>
                <a:cxn ang="0">
                  <a:pos x="20638" y="4354"/>
                </a:cxn>
                <a:cxn ang="0">
                  <a:pos x="20638" y="2721"/>
                </a:cxn>
                <a:cxn ang="0">
                  <a:pos x="20122" y="1089"/>
                </a:cxn>
                <a:cxn ang="0">
                  <a:pos x="19606" y="544"/>
                </a:cxn>
                <a:cxn ang="0">
                  <a:pos x="18058" y="0"/>
                </a:cxn>
                <a:cxn ang="0">
                  <a:pos x="17542" y="0"/>
                </a:cxn>
                <a:cxn ang="0">
                  <a:pos x="15994" y="0"/>
                </a:cxn>
                <a:cxn ang="0">
                  <a:pos x="14447" y="544"/>
                </a:cxn>
                <a:cxn ang="0">
                  <a:pos x="13931" y="2177"/>
                </a:cxn>
                <a:cxn ang="0">
                  <a:pos x="13931" y="2177"/>
                </a:cxn>
              </a:cxnLst>
              <a:rect l="0" t="0" r="0" b="0"/>
              <a:pathLst>
                <a:path w="40" h="70">
                  <a:moveTo>
                    <a:pt x="27" y="4"/>
                  </a:moveTo>
                  <a:lnTo>
                    <a:pt x="27" y="4"/>
                  </a:lnTo>
                  <a:lnTo>
                    <a:pt x="24" y="13"/>
                  </a:lnTo>
                  <a:lnTo>
                    <a:pt x="20" y="21"/>
                  </a:lnTo>
                  <a:lnTo>
                    <a:pt x="9" y="36"/>
                  </a:lnTo>
                  <a:lnTo>
                    <a:pt x="9" y="36"/>
                  </a:lnTo>
                  <a:lnTo>
                    <a:pt x="6" y="43"/>
                  </a:lnTo>
                  <a:lnTo>
                    <a:pt x="4" y="50"/>
                  </a:lnTo>
                  <a:lnTo>
                    <a:pt x="0" y="63"/>
                  </a:lnTo>
                  <a:lnTo>
                    <a:pt x="0" y="63"/>
                  </a:lnTo>
                  <a:lnTo>
                    <a:pt x="1" y="68"/>
                  </a:lnTo>
                  <a:lnTo>
                    <a:pt x="2" y="69"/>
                  </a:lnTo>
                  <a:lnTo>
                    <a:pt x="4" y="70"/>
                  </a:lnTo>
                  <a:lnTo>
                    <a:pt x="6" y="70"/>
                  </a:lnTo>
                  <a:lnTo>
                    <a:pt x="9" y="70"/>
                  </a:lnTo>
                  <a:lnTo>
                    <a:pt x="11" y="69"/>
                  </a:lnTo>
                  <a:lnTo>
                    <a:pt x="13" y="68"/>
                  </a:lnTo>
                  <a:lnTo>
                    <a:pt x="13" y="63"/>
                  </a:lnTo>
                  <a:lnTo>
                    <a:pt x="13" y="63"/>
                  </a:lnTo>
                  <a:lnTo>
                    <a:pt x="15" y="57"/>
                  </a:lnTo>
                  <a:lnTo>
                    <a:pt x="17" y="50"/>
                  </a:lnTo>
                  <a:lnTo>
                    <a:pt x="25" y="38"/>
                  </a:lnTo>
                  <a:lnTo>
                    <a:pt x="25" y="38"/>
                  </a:lnTo>
                  <a:lnTo>
                    <a:pt x="34" y="24"/>
                  </a:lnTo>
                  <a:lnTo>
                    <a:pt x="38" y="16"/>
                  </a:lnTo>
                  <a:lnTo>
                    <a:pt x="40" y="8"/>
                  </a:lnTo>
                  <a:lnTo>
                    <a:pt x="40" y="8"/>
                  </a:lnTo>
                  <a:lnTo>
                    <a:pt x="40" y="5"/>
                  </a:lnTo>
                  <a:lnTo>
                    <a:pt x="39" y="2"/>
                  </a:lnTo>
                  <a:lnTo>
                    <a:pt x="38" y="1"/>
                  </a:lnTo>
                  <a:lnTo>
                    <a:pt x="35" y="0"/>
                  </a:lnTo>
                  <a:lnTo>
                    <a:pt x="34" y="0"/>
                  </a:lnTo>
                  <a:lnTo>
                    <a:pt x="31" y="0"/>
                  </a:lnTo>
                  <a:lnTo>
                    <a:pt x="28" y="1"/>
                  </a:lnTo>
                  <a:lnTo>
                    <a:pt x="27" y="4"/>
                  </a:lnTo>
                  <a:lnTo>
                    <a:pt x="2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0" name="Freeform 2311"/>
            <p:cNvSpPr/>
            <p:nvPr/>
          </p:nvSpPr>
          <p:spPr>
            <a:xfrm>
              <a:off x="8434389" y="6062663"/>
              <a:ext cx="17463" cy="30163"/>
            </a:xfrm>
            <a:custGeom>
              <a:avLst/>
              <a:gdLst/>
              <a:ahLst/>
              <a:cxnLst>
                <a:cxn ang="0">
                  <a:pos x="9576" y="3120"/>
                </a:cxn>
                <a:cxn ang="0">
                  <a:pos x="9576" y="3120"/>
                </a:cxn>
                <a:cxn ang="0">
                  <a:pos x="9013" y="8841"/>
                </a:cxn>
                <a:cxn ang="0">
                  <a:pos x="7323" y="14561"/>
                </a:cxn>
                <a:cxn ang="0">
                  <a:pos x="4507" y="19762"/>
                </a:cxn>
                <a:cxn ang="0">
                  <a:pos x="563" y="23922"/>
                </a:cxn>
                <a:cxn ang="0">
                  <a:pos x="563" y="23922"/>
                </a:cxn>
                <a:cxn ang="0">
                  <a:pos x="0" y="24962"/>
                </a:cxn>
                <a:cxn ang="0">
                  <a:pos x="0" y="26523"/>
                </a:cxn>
                <a:cxn ang="0">
                  <a:pos x="0" y="28083"/>
                </a:cxn>
                <a:cxn ang="0">
                  <a:pos x="563" y="28603"/>
                </a:cxn>
                <a:cxn ang="0">
                  <a:pos x="2253" y="30163"/>
                </a:cxn>
                <a:cxn ang="0">
                  <a:pos x="2817" y="30163"/>
                </a:cxn>
                <a:cxn ang="0">
                  <a:pos x="4507" y="30163"/>
                </a:cxn>
                <a:cxn ang="0">
                  <a:pos x="5633" y="29643"/>
                </a:cxn>
                <a:cxn ang="0">
                  <a:pos x="5633" y="29643"/>
                </a:cxn>
                <a:cxn ang="0">
                  <a:pos x="10703" y="22882"/>
                </a:cxn>
                <a:cxn ang="0">
                  <a:pos x="14083" y="17682"/>
                </a:cxn>
                <a:cxn ang="0">
                  <a:pos x="16336" y="10401"/>
                </a:cxn>
                <a:cxn ang="0">
                  <a:pos x="17463" y="3120"/>
                </a:cxn>
                <a:cxn ang="0">
                  <a:pos x="17463" y="3120"/>
                </a:cxn>
                <a:cxn ang="0">
                  <a:pos x="16336" y="2080"/>
                </a:cxn>
                <a:cxn ang="0">
                  <a:pos x="15773" y="520"/>
                </a:cxn>
                <a:cxn ang="0">
                  <a:pos x="15210" y="0"/>
                </a:cxn>
                <a:cxn ang="0">
                  <a:pos x="13520" y="0"/>
                </a:cxn>
                <a:cxn ang="0">
                  <a:pos x="11830" y="0"/>
                </a:cxn>
                <a:cxn ang="0">
                  <a:pos x="10703" y="520"/>
                </a:cxn>
                <a:cxn ang="0">
                  <a:pos x="9576" y="2080"/>
                </a:cxn>
                <a:cxn ang="0">
                  <a:pos x="9576" y="3120"/>
                </a:cxn>
                <a:cxn ang="0">
                  <a:pos x="9576" y="3120"/>
                </a:cxn>
              </a:cxnLst>
              <a:rect l="0" t="0" r="0" b="0"/>
              <a:pathLst>
                <a:path w="31" h="58">
                  <a:moveTo>
                    <a:pt x="17" y="6"/>
                  </a:moveTo>
                  <a:lnTo>
                    <a:pt x="17" y="6"/>
                  </a:lnTo>
                  <a:lnTo>
                    <a:pt x="16" y="17"/>
                  </a:lnTo>
                  <a:lnTo>
                    <a:pt x="13" y="28"/>
                  </a:lnTo>
                  <a:lnTo>
                    <a:pt x="8" y="38"/>
                  </a:lnTo>
                  <a:lnTo>
                    <a:pt x="1" y="46"/>
                  </a:lnTo>
                  <a:lnTo>
                    <a:pt x="1" y="46"/>
                  </a:lnTo>
                  <a:lnTo>
                    <a:pt x="0" y="48"/>
                  </a:lnTo>
                  <a:lnTo>
                    <a:pt x="0" y="51"/>
                  </a:lnTo>
                  <a:lnTo>
                    <a:pt x="0" y="54"/>
                  </a:lnTo>
                  <a:lnTo>
                    <a:pt x="1" y="55"/>
                  </a:lnTo>
                  <a:lnTo>
                    <a:pt x="4" y="58"/>
                  </a:lnTo>
                  <a:lnTo>
                    <a:pt x="5" y="58"/>
                  </a:lnTo>
                  <a:lnTo>
                    <a:pt x="8" y="58"/>
                  </a:lnTo>
                  <a:lnTo>
                    <a:pt x="10" y="57"/>
                  </a:lnTo>
                  <a:lnTo>
                    <a:pt x="10" y="57"/>
                  </a:lnTo>
                  <a:lnTo>
                    <a:pt x="19" y="44"/>
                  </a:lnTo>
                  <a:lnTo>
                    <a:pt x="25" y="34"/>
                  </a:lnTo>
                  <a:lnTo>
                    <a:pt x="29" y="20"/>
                  </a:lnTo>
                  <a:lnTo>
                    <a:pt x="31" y="6"/>
                  </a:lnTo>
                  <a:lnTo>
                    <a:pt x="31" y="6"/>
                  </a:lnTo>
                  <a:lnTo>
                    <a:pt x="29" y="4"/>
                  </a:lnTo>
                  <a:lnTo>
                    <a:pt x="28" y="1"/>
                  </a:lnTo>
                  <a:lnTo>
                    <a:pt x="27" y="0"/>
                  </a:lnTo>
                  <a:lnTo>
                    <a:pt x="24" y="0"/>
                  </a:lnTo>
                  <a:lnTo>
                    <a:pt x="21" y="0"/>
                  </a:lnTo>
                  <a:lnTo>
                    <a:pt x="19" y="1"/>
                  </a:lnTo>
                  <a:lnTo>
                    <a:pt x="17" y="4"/>
                  </a:lnTo>
                  <a:lnTo>
                    <a:pt x="17" y="6"/>
                  </a:lnTo>
                  <a:lnTo>
                    <a:pt x="17"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1" name="Freeform 2312"/>
            <p:cNvSpPr/>
            <p:nvPr/>
          </p:nvSpPr>
          <p:spPr>
            <a:xfrm>
              <a:off x="8310564" y="6194425"/>
              <a:ext cx="23813" cy="41275"/>
            </a:xfrm>
            <a:custGeom>
              <a:avLst/>
              <a:gdLst/>
              <a:ahLst/>
              <a:cxnLst>
                <a:cxn ang="0">
                  <a:pos x="16405" y="2715"/>
                </a:cxn>
                <a:cxn ang="0">
                  <a:pos x="16405" y="2715"/>
                </a:cxn>
                <a:cxn ang="0">
                  <a:pos x="15346" y="7060"/>
                </a:cxn>
                <a:cxn ang="0">
                  <a:pos x="13229" y="11405"/>
                </a:cxn>
                <a:cxn ang="0">
                  <a:pos x="7938" y="19551"/>
                </a:cxn>
                <a:cxn ang="0">
                  <a:pos x="3704" y="27698"/>
                </a:cxn>
                <a:cxn ang="0">
                  <a:pos x="1588" y="32042"/>
                </a:cxn>
                <a:cxn ang="0">
                  <a:pos x="0" y="36387"/>
                </a:cxn>
                <a:cxn ang="0">
                  <a:pos x="0" y="36387"/>
                </a:cxn>
                <a:cxn ang="0">
                  <a:pos x="0" y="38016"/>
                </a:cxn>
                <a:cxn ang="0">
                  <a:pos x="0" y="39646"/>
                </a:cxn>
                <a:cxn ang="0">
                  <a:pos x="1588" y="40189"/>
                </a:cxn>
                <a:cxn ang="0">
                  <a:pos x="2117" y="41275"/>
                </a:cxn>
                <a:cxn ang="0">
                  <a:pos x="3704" y="41275"/>
                </a:cxn>
                <a:cxn ang="0">
                  <a:pos x="5292" y="41275"/>
                </a:cxn>
                <a:cxn ang="0">
                  <a:pos x="5821" y="40189"/>
                </a:cxn>
                <a:cxn ang="0">
                  <a:pos x="6350" y="38560"/>
                </a:cxn>
                <a:cxn ang="0">
                  <a:pos x="6350" y="38560"/>
                </a:cxn>
                <a:cxn ang="0">
                  <a:pos x="7938" y="33672"/>
                </a:cxn>
                <a:cxn ang="0">
                  <a:pos x="10054" y="29870"/>
                </a:cxn>
                <a:cxn ang="0">
                  <a:pos x="15346" y="21724"/>
                </a:cxn>
                <a:cxn ang="0">
                  <a:pos x="20109" y="13034"/>
                </a:cxn>
                <a:cxn ang="0">
                  <a:pos x="21696" y="9233"/>
                </a:cxn>
                <a:cxn ang="0">
                  <a:pos x="23813" y="4345"/>
                </a:cxn>
                <a:cxn ang="0">
                  <a:pos x="23813" y="4345"/>
                </a:cxn>
                <a:cxn ang="0">
                  <a:pos x="23813" y="2715"/>
                </a:cxn>
                <a:cxn ang="0">
                  <a:pos x="23284" y="1086"/>
                </a:cxn>
                <a:cxn ang="0">
                  <a:pos x="22225" y="543"/>
                </a:cxn>
                <a:cxn ang="0">
                  <a:pos x="21167" y="0"/>
                </a:cxn>
                <a:cxn ang="0">
                  <a:pos x="19580" y="0"/>
                </a:cxn>
                <a:cxn ang="0">
                  <a:pos x="17992" y="543"/>
                </a:cxn>
                <a:cxn ang="0">
                  <a:pos x="17463" y="1086"/>
                </a:cxn>
                <a:cxn ang="0">
                  <a:pos x="16405" y="2715"/>
                </a:cxn>
                <a:cxn ang="0">
                  <a:pos x="16405" y="2715"/>
                </a:cxn>
              </a:cxnLst>
              <a:rect l="0" t="0" r="0" b="0"/>
              <a:pathLst>
                <a:path w="45" h="76">
                  <a:moveTo>
                    <a:pt x="31" y="5"/>
                  </a:moveTo>
                  <a:lnTo>
                    <a:pt x="31" y="5"/>
                  </a:lnTo>
                  <a:lnTo>
                    <a:pt x="29" y="13"/>
                  </a:lnTo>
                  <a:lnTo>
                    <a:pt x="25" y="21"/>
                  </a:lnTo>
                  <a:lnTo>
                    <a:pt x="15" y="36"/>
                  </a:lnTo>
                  <a:lnTo>
                    <a:pt x="7" y="51"/>
                  </a:lnTo>
                  <a:lnTo>
                    <a:pt x="3" y="59"/>
                  </a:lnTo>
                  <a:lnTo>
                    <a:pt x="0" y="67"/>
                  </a:lnTo>
                  <a:lnTo>
                    <a:pt x="0" y="67"/>
                  </a:lnTo>
                  <a:lnTo>
                    <a:pt x="0" y="70"/>
                  </a:lnTo>
                  <a:lnTo>
                    <a:pt x="0" y="73"/>
                  </a:lnTo>
                  <a:lnTo>
                    <a:pt x="3" y="74"/>
                  </a:lnTo>
                  <a:lnTo>
                    <a:pt x="4" y="76"/>
                  </a:lnTo>
                  <a:lnTo>
                    <a:pt x="7" y="76"/>
                  </a:lnTo>
                  <a:lnTo>
                    <a:pt x="10" y="76"/>
                  </a:lnTo>
                  <a:lnTo>
                    <a:pt x="11" y="74"/>
                  </a:lnTo>
                  <a:lnTo>
                    <a:pt x="12" y="71"/>
                  </a:lnTo>
                  <a:lnTo>
                    <a:pt x="12" y="71"/>
                  </a:lnTo>
                  <a:lnTo>
                    <a:pt x="15" y="62"/>
                  </a:lnTo>
                  <a:lnTo>
                    <a:pt x="19" y="55"/>
                  </a:lnTo>
                  <a:lnTo>
                    <a:pt x="29" y="40"/>
                  </a:lnTo>
                  <a:lnTo>
                    <a:pt x="38" y="24"/>
                  </a:lnTo>
                  <a:lnTo>
                    <a:pt x="41" y="17"/>
                  </a:lnTo>
                  <a:lnTo>
                    <a:pt x="45" y="8"/>
                  </a:lnTo>
                  <a:lnTo>
                    <a:pt x="45" y="8"/>
                  </a:lnTo>
                  <a:lnTo>
                    <a:pt x="45" y="5"/>
                  </a:lnTo>
                  <a:lnTo>
                    <a:pt x="44" y="2"/>
                  </a:lnTo>
                  <a:lnTo>
                    <a:pt x="42" y="1"/>
                  </a:lnTo>
                  <a:lnTo>
                    <a:pt x="40" y="0"/>
                  </a:lnTo>
                  <a:lnTo>
                    <a:pt x="37" y="0"/>
                  </a:lnTo>
                  <a:lnTo>
                    <a:pt x="34" y="1"/>
                  </a:lnTo>
                  <a:lnTo>
                    <a:pt x="33" y="2"/>
                  </a:lnTo>
                  <a:lnTo>
                    <a:pt x="31" y="5"/>
                  </a:lnTo>
                  <a:lnTo>
                    <a:pt x="31"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2" name="Freeform 2313"/>
            <p:cNvSpPr/>
            <p:nvPr/>
          </p:nvSpPr>
          <p:spPr>
            <a:xfrm>
              <a:off x="8339139" y="6194425"/>
              <a:ext cx="30163" cy="42863"/>
            </a:xfrm>
            <a:custGeom>
              <a:avLst/>
              <a:gdLst/>
              <a:ahLst/>
              <a:cxnLst>
                <a:cxn ang="0">
                  <a:pos x="23922" y="2679"/>
                </a:cxn>
                <a:cxn ang="0">
                  <a:pos x="23922" y="2679"/>
                </a:cxn>
                <a:cxn ang="0">
                  <a:pos x="21322" y="8037"/>
                </a:cxn>
                <a:cxn ang="0">
                  <a:pos x="18202" y="12323"/>
                </a:cxn>
                <a:cxn ang="0">
                  <a:pos x="11441" y="21432"/>
                </a:cxn>
                <a:cxn ang="0">
                  <a:pos x="11441" y="21432"/>
                </a:cxn>
                <a:cxn ang="0">
                  <a:pos x="5721" y="29468"/>
                </a:cxn>
                <a:cxn ang="0">
                  <a:pos x="1040" y="37505"/>
                </a:cxn>
                <a:cxn ang="0">
                  <a:pos x="1040" y="37505"/>
                </a:cxn>
                <a:cxn ang="0">
                  <a:pos x="0" y="39112"/>
                </a:cxn>
                <a:cxn ang="0">
                  <a:pos x="1040" y="40720"/>
                </a:cxn>
                <a:cxn ang="0">
                  <a:pos x="1040" y="41791"/>
                </a:cxn>
                <a:cxn ang="0">
                  <a:pos x="2080" y="42863"/>
                </a:cxn>
                <a:cxn ang="0">
                  <a:pos x="3640" y="42863"/>
                </a:cxn>
                <a:cxn ang="0">
                  <a:pos x="4160" y="42863"/>
                </a:cxn>
                <a:cxn ang="0">
                  <a:pos x="5721" y="42863"/>
                </a:cxn>
                <a:cxn ang="0">
                  <a:pos x="7281" y="41256"/>
                </a:cxn>
                <a:cxn ang="0">
                  <a:pos x="7281" y="41256"/>
                </a:cxn>
                <a:cxn ang="0">
                  <a:pos x="13001" y="31611"/>
                </a:cxn>
                <a:cxn ang="0">
                  <a:pos x="19242" y="23039"/>
                </a:cxn>
                <a:cxn ang="0">
                  <a:pos x="25483" y="14466"/>
                </a:cxn>
                <a:cxn ang="0">
                  <a:pos x="28083" y="9108"/>
                </a:cxn>
                <a:cxn ang="0">
                  <a:pos x="30163" y="4286"/>
                </a:cxn>
                <a:cxn ang="0">
                  <a:pos x="30163" y="4286"/>
                </a:cxn>
                <a:cxn ang="0">
                  <a:pos x="30163" y="2679"/>
                </a:cxn>
                <a:cxn ang="0">
                  <a:pos x="30163" y="2143"/>
                </a:cxn>
                <a:cxn ang="0">
                  <a:pos x="29643" y="536"/>
                </a:cxn>
                <a:cxn ang="0">
                  <a:pos x="28083" y="536"/>
                </a:cxn>
                <a:cxn ang="0">
                  <a:pos x="27043" y="0"/>
                </a:cxn>
                <a:cxn ang="0">
                  <a:pos x="25483" y="536"/>
                </a:cxn>
                <a:cxn ang="0">
                  <a:pos x="24962" y="1072"/>
                </a:cxn>
                <a:cxn ang="0">
                  <a:pos x="23922" y="2679"/>
                </a:cxn>
                <a:cxn ang="0">
                  <a:pos x="23922" y="2679"/>
                </a:cxn>
              </a:cxnLst>
              <a:rect l="0" t="0" r="0" b="0"/>
              <a:pathLst>
                <a:path w="58" h="80">
                  <a:moveTo>
                    <a:pt x="46" y="5"/>
                  </a:moveTo>
                  <a:lnTo>
                    <a:pt x="46" y="5"/>
                  </a:lnTo>
                  <a:lnTo>
                    <a:pt x="41" y="15"/>
                  </a:lnTo>
                  <a:lnTo>
                    <a:pt x="35" y="23"/>
                  </a:lnTo>
                  <a:lnTo>
                    <a:pt x="22" y="40"/>
                  </a:lnTo>
                  <a:lnTo>
                    <a:pt x="22" y="40"/>
                  </a:lnTo>
                  <a:lnTo>
                    <a:pt x="11" y="55"/>
                  </a:lnTo>
                  <a:lnTo>
                    <a:pt x="2" y="70"/>
                  </a:lnTo>
                  <a:lnTo>
                    <a:pt x="2" y="70"/>
                  </a:lnTo>
                  <a:lnTo>
                    <a:pt x="0" y="73"/>
                  </a:lnTo>
                  <a:lnTo>
                    <a:pt x="2" y="76"/>
                  </a:lnTo>
                  <a:lnTo>
                    <a:pt x="2" y="78"/>
                  </a:lnTo>
                  <a:lnTo>
                    <a:pt x="4" y="80"/>
                  </a:lnTo>
                  <a:lnTo>
                    <a:pt x="7" y="80"/>
                  </a:lnTo>
                  <a:lnTo>
                    <a:pt x="8" y="80"/>
                  </a:lnTo>
                  <a:lnTo>
                    <a:pt x="11" y="80"/>
                  </a:lnTo>
                  <a:lnTo>
                    <a:pt x="14" y="77"/>
                  </a:lnTo>
                  <a:lnTo>
                    <a:pt x="14" y="77"/>
                  </a:lnTo>
                  <a:lnTo>
                    <a:pt x="25" y="59"/>
                  </a:lnTo>
                  <a:lnTo>
                    <a:pt x="37" y="43"/>
                  </a:lnTo>
                  <a:lnTo>
                    <a:pt x="49" y="27"/>
                  </a:lnTo>
                  <a:lnTo>
                    <a:pt x="54" y="17"/>
                  </a:lnTo>
                  <a:lnTo>
                    <a:pt x="58" y="8"/>
                  </a:lnTo>
                  <a:lnTo>
                    <a:pt x="58" y="8"/>
                  </a:lnTo>
                  <a:lnTo>
                    <a:pt x="58" y="5"/>
                  </a:lnTo>
                  <a:lnTo>
                    <a:pt x="58" y="4"/>
                  </a:lnTo>
                  <a:lnTo>
                    <a:pt x="57" y="1"/>
                  </a:lnTo>
                  <a:lnTo>
                    <a:pt x="54" y="1"/>
                  </a:lnTo>
                  <a:lnTo>
                    <a:pt x="52" y="0"/>
                  </a:lnTo>
                  <a:lnTo>
                    <a:pt x="49" y="1"/>
                  </a:lnTo>
                  <a:lnTo>
                    <a:pt x="48" y="2"/>
                  </a:lnTo>
                  <a:lnTo>
                    <a:pt x="46" y="5"/>
                  </a:lnTo>
                  <a:lnTo>
                    <a:pt x="46"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3" name="Freeform 2314"/>
            <p:cNvSpPr/>
            <p:nvPr/>
          </p:nvSpPr>
          <p:spPr>
            <a:xfrm>
              <a:off x="8361364" y="6184900"/>
              <a:ext cx="38100" cy="55563"/>
            </a:xfrm>
            <a:custGeom>
              <a:avLst/>
              <a:gdLst/>
              <a:ahLst/>
              <a:cxnLst>
                <a:cxn ang="0">
                  <a:pos x="31750" y="1618"/>
                </a:cxn>
                <a:cxn ang="0">
                  <a:pos x="31750" y="1618"/>
                </a:cxn>
                <a:cxn ang="0">
                  <a:pos x="24871" y="14565"/>
                </a:cxn>
                <a:cxn ang="0">
                  <a:pos x="17992" y="26433"/>
                </a:cxn>
                <a:cxn ang="0">
                  <a:pos x="10054" y="37761"/>
                </a:cxn>
                <a:cxn ang="0">
                  <a:pos x="529" y="49090"/>
                </a:cxn>
                <a:cxn ang="0">
                  <a:pos x="529" y="49090"/>
                </a:cxn>
                <a:cxn ang="0">
                  <a:pos x="0" y="50708"/>
                </a:cxn>
                <a:cxn ang="0">
                  <a:pos x="0" y="51787"/>
                </a:cxn>
                <a:cxn ang="0">
                  <a:pos x="529" y="53405"/>
                </a:cxn>
                <a:cxn ang="0">
                  <a:pos x="1588" y="55024"/>
                </a:cxn>
                <a:cxn ang="0">
                  <a:pos x="2117" y="55563"/>
                </a:cxn>
                <a:cxn ang="0">
                  <a:pos x="3704" y="55563"/>
                </a:cxn>
                <a:cxn ang="0">
                  <a:pos x="4763" y="55563"/>
                </a:cxn>
                <a:cxn ang="0">
                  <a:pos x="6350" y="53945"/>
                </a:cxn>
                <a:cxn ang="0">
                  <a:pos x="6350" y="53945"/>
                </a:cxn>
                <a:cxn ang="0">
                  <a:pos x="14817" y="43156"/>
                </a:cxn>
                <a:cxn ang="0">
                  <a:pos x="23813" y="30748"/>
                </a:cxn>
                <a:cxn ang="0">
                  <a:pos x="30692" y="18341"/>
                </a:cxn>
                <a:cxn ang="0">
                  <a:pos x="37042" y="4855"/>
                </a:cxn>
                <a:cxn ang="0">
                  <a:pos x="37042" y="4855"/>
                </a:cxn>
                <a:cxn ang="0">
                  <a:pos x="38100" y="3776"/>
                </a:cxn>
                <a:cxn ang="0">
                  <a:pos x="37042" y="2158"/>
                </a:cxn>
                <a:cxn ang="0">
                  <a:pos x="36513" y="1618"/>
                </a:cxn>
                <a:cxn ang="0">
                  <a:pos x="35983" y="0"/>
                </a:cxn>
                <a:cxn ang="0">
                  <a:pos x="34396" y="0"/>
                </a:cxn>
                <a:cxn ang="0">
                  <a:pos x="32808" y="0"/>
                </a:cxn>
                <a:cxn ang="0">
                  <a:pos x="32279" y="539"/>
                </a:cxn>
                <a:cxn ang="0">
                  <a:pos x="31750" y="1618"/>
                </a:cxn>
                <a:cxn ang="0">
                  <a:pos x="31750" y="1618"/>
                </a:cxn>
              </a:cxnLst>
              <a:rect l="0" t="0" r="0" b="0"/>
              <a:pathLst>
                <a:path w="72" h="103">
                  <a:moveTo>
                    <a:pt x="60" y="3"/>
                  </a:moveTo>
                  <a:lnTo>
                    <a:pt x="60" y="3"/>
                  </a:lnTo>
                  <a:lnTo>
                    <a:pt x="47" y="27"/>
                  </a:lnTo>
                  <a:lnTo>
                    <a:pt x="34" y="49"/>
                  </a:lnTo>
                  <a:lnTo>
                    <a:pt x="19" y="70"/>
                  </a:lnTo>
                  <a:lnTo>
                    <a:pt x="1" y="91"/>
                  </a:lnTo>
                  <a:lnTo>
                    <a:pt x="1" y="91"/>
                  </a:lnTo>
                  <a:lnTo>
                    <a:pt x="0" y="94"/>
                  </a:lnTo>
                  <a:lnTo>
                    <a:pt x="0" y="96"/>
                  </a:lnTo>
                  <a:lnTo>
                    <a:pt x="1" y="99"/>
                  </a:lnTo>
                  <a:lnTo>
                    <a:pt x="3" y="102"/>
                  </a:lnTo>
                  <a:lnTo>
                    <a:pt x="4" y="103"/>
                  </a:lnTo>
                  <a:lnTo>
                    <a:pt x="7" y="103"/>
                  </a:lnTo>
                  <a:lnTo>
                    <a:pt x="9" y="103"/>
                  </a:lnTo>
                  <a:lnTo>
                    <a:pt x="12" y="100"/>
                  </a:lnTo>
                  <a:lnTo>
                    <a:pt x="12" y="100"/>
                  </a:lnTo>
                  <a:lnTo>
                    <a:pt x="28" y="80"/>
                  </a:lnTo>
                  <a:lnTo>
                    <a:pt x="45" y="57"/>
                  </a:lnTo>
                  <a:lnTo>
                    <a:pt x="58" y="34"/>
                  </a:lnTo>
                  <a:lnTo>
                    <a:pt x="70" y="9"/>
                  </a:lnTo>
                  <a:lnTo>
                    <a:pt x="70" y="9"/>
                  </a:lnTo>
                  <a:lnTo>
                    <a:pt x="72" y="7"/>
                  </a:lnTo>
                  <a:lnTo>
                    <a:pt x="70" y="4"/>
                  </a:lnTo>
                  <a:lnTo>
                    <a:pt x="69" y="3"/>
                  </a:lnTo>
                  <a:lnTo>
                    <a:pt x="68" y="0"/>
                  </a:lnTo>
                  <a:lnTo>
                    <a:pt x="65" y="0"/>
                  </a:lnTo>
                  <a:lnTo>
                    <a:pt x="62" y="0"/>
                  </a:lnTo>
                  <a:lnTo>
                    <a:pt x="61" y="1"/>
                  </a:lnTo>
                  <a:lnTo>
                    <a:pt x="60" y="3"/>
                  </a:lnTo>
                  <a:lnTo>
                    <a:pt x="60"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4" name="Freeform 2315"/>
            <p:cNvSpPr/>
            <p:nvPr/>
          </p:nvSpPr>
          <p:spPr>
            <a:xfrm>
              <a:off x="8410576" y="6159500"/>
              <a:ext cx="41275" cy="60325"/>
            </a:xfrm>
            <a:custGeom>
              <a:avLst/>
              <a:gdLst/>
              <a:ahLst/>
              <a:cxnLst>
                <a:cxn ang="0">
                  <a:pos x="33672" y="1574"/>
                </a:cxn>
                <a:cxn ang="0">
                  <a:pos x="33672" y="1574"/>
                </a:cxn>
                <a:cxn ang="0">
                  <a:pos x="25525" y="15212"/>
                </a:cxn>
                <a:cxn ang="0">
                  <a:pos x="16836" y="28327"/>
                </a:cxn>
                <a:cxn ang="0">
                  <a:pos x="8146" y="41965"/>
                </a:cxn>
                <a:cxn ang="0">
                  <a:pos x="0" y="55604"/>
                </a:cxn>
                <a:cxn ang="0">
                  <a:pos x="0" y="55604"/>
                </a:cxn>
                <a:cxn ang="0">
                  <a:pos x="0" y="57178"/>
                </a:cxn>
                <a:cxn ang="0">
                  <a:pos x="0" y="58227"/>
                </a:cxn>
                <a:cxn ang="0">
                  <a:pos x="543" y="59800"/>
                </a:cxn>
                <a:cxn ang="0">
                  <a:pos x="1629" y="60325"/>
                </a:cxn>
                <a:cxn ang="0">
                  <a:pos x="2715" y="60325"/>
                </a:cxn>
                <a:cxn ang="0">
                  <a:pos x="4345" y="60325"/>
                </a:cxn>
                <a:cxn ang="0">
                  <a:pos x="4888" y="60325"/>
                </a:cxn>
                <a:cxn ang="0">
                  <a:pos x="6517" y="59276"/>
                </a:cxn>
                <a:cxn ang="0">
                  <a:pos x="6517" y="59276"/>
                </a:cxn>
                <a:cxn ang="0">
                  <a:pos x="14663" y="45637"/>
                </a:cxn>
                <a:cxn ang="0">
                  <a:pos x="23353" y="31998"/>
                </a:cxn>
                <a:cxn ang="0">
                  <a:pos x="32586" y="18360"/>
                </a:cxn>
                <a:cxn ang="0">
                  <a:pos x="40189" y="5246"/>
                </a:cxn>
                <a:cxn ang="0">
                  <a:pos x="40189" y="5246"/>
                </a:cxn>
                <a:cxn ang="0">
                  <a:pos x="41275" y="3672"/>
                </a:cxn>
                <a:cxn ang="0">
                  <a:pos x="40189" y="2098"/>
                </a:cxn>
                <a:cxn ang="0">
                  <a:pos x="39646" y="525"/>
                </a:cxn>
                <a:cxn ang="0">
                  <a:pos x="39103" y="0"/>
                </a:cxn>
                <a:cxn ang="0">
                  <a:pos x="37473" y="0"/>
                </a:cxn>
                <a:cxn ang="0">
                  <a:pos x="35844" y="0"/>
                </a:cxn>
                <a:cxn ang="0">
                  <a:pos x="35301" y="0"/>
                </a:cxn>
                <a:cxn ang="0">
                  <a:pos x="33672" y="1574"/>
                </a:cxn>
                <a:cxn ang="0">
                  <a:pos x="33672" y="1574"/>
                </a:cxn>
              </a:cxnLst>
              <a:rect l="0" t="0" r="0" b="0"/>
              <a:pathLst>
                <a:path w="76" h="115">
                  <a:moveTo>
                    <a:pt x="62" y="3"/>
                  </a:moveTo>
                  <a:lnTo>
                    <a:pt x="62" y="3"/>
                  </a:lnTo>
                  <a:lnTo>
                    <a:pt x="47" y="29"/>
                  </a:lnTo>
                  <a:lnTo>
                    <a:pt x="31" y="54"/>
                  </a:lnTo>
                  <a:lnTo>
                    <a:pt x="15" y="80"/>
                  </a:lnTo>
                  <a:lnTo>
                    <a:pt x="0" y="106"/>
                  </a:lnTo>
                  <a:lnTo>
                    <a:pt x="0" y="106"/>
                  </a:lnTo>
                  <a:lnTo>
                    <a:pt x="0" y="109"/>
                  </a:lnTo>
                  <a:lnTo>
                    <a:pt x="0" y="111"/>
                  </a:lnTo>
                  <a:lnTo>
                    <a:pt x="1" y="114"/>
                  </a:lnTo>
                  <a:lnTo>
                    <a:pt x="3" y="115"/>
                  </a:lnTo>
                  <a:lnTo>
                    <a:pt x="5" y="115"/>
                  </a:lnTo>
                  <a:lnTo>
                    <a:pt x="8" y="115"/>
                  </a:lnTo>
                  <a:lnTo>
                    <a:pt x="9" y="115"/>
                  </a:lnTo>
                  <a:lnTo>
                    <a:pt x="12" y="113"/>
                  </a:lnTo>
                  <a:lnTo>
                    <a:pt x="12" y="113"/>
                  </a:lnTo>
                  <a:lnTo>
                    <a:pt x="27" y="87"/>
                  </a:lnTo>
                  <a:lnTo>
                    <a:pt x="43" y="61"/>
                  </a:lnTo>
                  <a:lnTo>
                    <a:pt x="60" y="35"/>
                  </a:lnTo>
                  <a:lnTo>
                    <a:pt x="74" y="10"/>
                  </a:lnTo>
                  <a:lnTo>
                    <a:pt x="74" y="10"/>
                  </a:lnTo>
                  <a:lnTo>
                    <a:pt x="76" y="7"/>
                  </a:lnTo>
                  <a:lnTo>
                    <a:pt x="74" y="4"/>
                  </a:lnTo>
                  <a:lnTo>
                    <a:pt x="73" y="1"/>
                  </a:lnTo>
                  <a:lnTo>
                    <a:pt x="72" y="0"/>
                  </a:lnTo>
                  <a:lnTo>
                    <a:pt x="69" y="0"/>
                  </a:lnTo>
                  <a:lnTo>
                    <a:pt x="66" y="0"/>
                  </a:lnTo>
                  <a:lnTo>
                    <a:pt x="65" y="0"/>
                  </a:lnTo>
                  <a:lnTo>
                    <a:pt x="62" y="3"/>
                  </a:lnTo>
                  <a:lnTo>
                    <a:pt x="62"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5" name="Freeform 2316"/>
            <p:cNvSpPr/>
            <p:nvPr/>
          </p:nvSpPr>
          <p:spPr>
            <a:xfrm>
              <a:off x="8443914" y="6140450"/>
              <a:ext cx="42863" cy="61913"/>
            </a:xfrm>
            <a:custGeom>
              <a:avLst/>
              <a:gdLst/>
              <a:ahLst/>
              <a:cxnLst>
                <a:cxn ang="0">
                  <a:pos x="36434" y="2135"/>
                </a:cxn>
                <a:cxn ang="0">
                  <a:pos x="36434" y="2135"/>
                </a:cxn>
                <a:cxn ang="0">
                  <a:pos x="26789" y="14945"/>
                </a:cxn>
                <a:cxn ang="0">
                  <a:pos x="17681" y="28822"/>
                </a:cxn>
                <a:cxn ang="0">
                  <a:pos x="8037" y="42699"/>
                </a:cxn>
                <a:cxn ang="0">
                  <a:pos x="0" y="57109"/>
                </a:cxn>
                <a:cxn ang="0">
                  <a:pos x="0" y="57109"/>
                </a:cxn>
                <a:cxn ang="0">
                  <a:pos x="0" y="58177"/>
                </a:cxn>
                <a:cxn ang="0">
                  <a:pos x="0" y="59778"/>
                </a:cxn>
                <a:cxn ang="0">
                  <a:pos x="1072" y="60312"/>
                </a:cxn>
                <a:cxn ang="0">
                  <a:pos x="2143" y="61379"/>
                </a:cxn>
                <a:cxn ang="0">
                  <a:pos x="3215" y="61913"/>
                </a:cxn>
                <a:cxn ang="0">
                  <a:pos x="4286" y="61913"/>
                </a:cxn>
                <a:cxn ang="0">
                  <a:pos x="5894" y="61379"/>
                </a:cxn>
                <a:cxn ang="0">
                  <a:pos x="6429" y="60312"/>
                </a:cxn>
                <a:cxn ang="0">
                  <a:pos x="6429" y="60312"/>
                </a:cxn>
                <a:cxn ang="0">
                  <a:pos x="14466" y="45901"/>
                </a:cxn>
                <a:cxn ang="0">
                  <a:pos x="23575" y="31490"/>
                </a:cxn>
                <a:cxn ang="0">
                  <a:pos x="32683" y="18681"/>
                </a:cxn>
                <a:cxn ang="0">
                  <a:pos x="42863" y="5337"/>
                </a:cxn>
                <a:cxn ang="0">
                  <a:pos x="42863" y="5337"/>
                </a:cxn>
                <a:cxn ang="0">
                  <a:pos x="42863" y="4270"/>
                </a:cxn>
                <a:cxn ang="0">
                  <a:pos x="42863" y="2669"/>
                </a:cxn>
                <a:cxn ang="0">
                  <a:pos x="42863" y="1067"/>
                </a:cxn>
                <a:cxn ang="0">
                  <a:pos x="41791" y="534"/>
                </a:cxn>
                <a:cxn ang="0">
                  <a:pos x="40184" y="534"/>
                </a:cxn>
                <a:cxn ang="0">
                  <a:pos x="38577" y="0"/>
                </a:cxn>
                <a:cxn ang="0">
                  <a:pos x="38041" y="534"/>
                </a:cxn>
                <a:cxn ang="0">
                  <a:pos x="36434" y="2135"/>
                </a:cxn>
                <a:cxn ang="0">
                  <a:pos x="36434" y="2135"/>
                </a:cxn>
              </a:cxnLst>
              <a:rect l="0" t="0" r="0" b="0"/>
              <a:pathLst>
                <a:path w="80" h="116">
                  <a:moveTo>
                    <a:pt x="68" y="4"/>
                  </a:moveTo>
                  <a:lnTo>
                    <a:pt x="68" y="4"/>
                  </a:lnTo>
                  <a:lnTo>
                    <a:pt x="50" y="28"/>
                  </a:lnTo>
                  <a:lnTo>
                    <a:pt x="33" y="54"/>
                  </a:lnTo>
                  <a:lnTo>
                    <a:pt x="15" y="80"/>
                  </a:lnTo>
                  <a:lnTo>
                    <a:pt x="0" y="107"/>
                  </a:lnTo>
                  <a:lnTo>
                    <a:pt x="0" y="107"/>
                  </a:lnTo>
                  <a:lnTo>
                    <a:pt x="0" y="109"/>
                  </a:lnTo>
                  <a:lnTo>
                    <a:pt x="0" y="112"/>
                  </a:lnTo>
                  <a:lnTo>
                    <a:pt x="2" y="113"/>
                  </a:lnTo>
                  <a:lnTo>
                    <a:pt x="4" y="115"/>
                  </a:lnTo>
                  <a:lnTo>
                    <a:pt x="6" y="116"/>
                  </a:lnTo>
                  <a:lnTo>
                    <a:pt x="8" y="116"/>
                  </a:lnTo>
                  <a:lnTo>
                    <a:pt x="11" y="115"/>
                  </a:lnTo>
                  <a:lnTo>
                    <a:pt x="12" y="113"/>
                  </a:lnTo>
                  <a:lnTo>
                    <a:pt x="12" y="113"/>
                  </a:lnTo>
                  <a:lnTo>
                    <a:pt x="27" y="86"/>
                  </a:lnTo>
                  <a:lnTo>
                    <a:pt x="44" y="59"/>
                  </a:lnTo>
                  <a:lnTo>
                    <a:pt x="61" y="35"/>
                  </a:lnTo>
                  <a:lnTo>
                    <a:pt x="80" y="10"/>
                  </a:lnTo>
                  <a:lnTo>
                    <a:pt x="80" y="10"/>
                  </a:lnTo>
                  <a:lnTo>
                    <a:pt x="80" y="8"/>
                  </a:lnTo>
                  <a:lnTo>
                    <a:pt x="80" y="5"/>
                  </a:lnTo>
                  <a:lnTo>
                    <a:pt x="80" y="2"/>
                  </a:lnTo>
                  <a:lnTo>
                    <a:pt x="78" y="1"/>
                  </a:lnTo>
                  <a:lnTo>
                    <a:pt x="75" y="1"/>
                  </a:lnTo>
                  <a:lnTo>
                    <a:pt x="72" y="0"/>
                  </a:lnTo>
                  <a:lnTo>
                    <a:pt x="71" y="1"/>
                  </a:lnTo>
                  <a:lnTo>
                    <a:pt x="68" y="4"/>
                  </a:lnTo>
                  <a:lnTo>
                    <a:pt x="68"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6" name="Freeform 2317"/>
            <p:cNvSpPr/>
            <p:nvPr/>
          </p:nvSpPr>
          <p:spPr>
            <a:xfrm>
              <a:off x="7400926" y="6196013"/>
              <a:ext cx="46038" cy="47625"/>
            </a:xfrm>
            <a:custGeom>
              <a:avLst/>
              <a:gdLst/>
              <a:ahLst/>
              <a:cxnLst>
                <a:cxn ang="0">
                  <a:pos x="44432" y="1570"/>
                </a:cxn>
                <a:cxn ang="0">
                  <a:pos x="44432" y="1570"/>
                </a:cxn>
                <a:cxn ang="0">
                  <a:pos x="40149" y="0"/>
                </a:cxn>
                <a:cxn ang="0">
                  <a:pos x="35867" y="0"/>
                </a:cxn>
                <a:cxn ang="0">
                  <a:pos x="32120" y="1570"/>
                </a:cxn>
                <a:cxn ang="0">
                  <a:pos x="28372" y="4187"/>
                </a:cxn>
                <a:cxn ang="0">
                  <a:pos x="25696" y="7850"/>
                </a:cxn>
                <a:cxn ang="0">
                  <a:pos x="22484" y="11514"/>
                </a:cxn>
                <a:cxn ang="0">
                  <a:pos x="17666" y="18841"/>
                </a:cxn>
                <a:cxn ang="0">
                  <a:pos x="17666" y="18841"/>
                </a:cxn>
                <a:cxn ang="0">
                  <a:pos x="3747" y="36111"/>
                </a:cxn>
                <a:cxn ang="0">
                  <a:pos x="3747" y="36111"/>
                </a:cxn>
                <a:cxn ang="0">
                  <a:pos x="1606" y="38728"/>
                </a:cxn>
                <a:cxn ang="0">
                  <a:pos x="1071" y="41345"/>
                </a:cxn>
                <a:cxn ang="0">
                  <a:pos x="0" y="43438"/>
                </a:cxn>
                <a:cxn ang="0">
                  <a:pos x="1071" y="46055"/>
                </a:cxn>
                <a:cxn ang="0">
                  <a:pos x="1071" y="46055"/>
                </a:cxn>
                <a:cxn ang="0">
                  <a:pos x="2141" y="47625"/>
                </a:cxn>
                <a:cxn ang="0">
                  <a:pos x="3212" y="47625"/>
                </a:cxn>
                <a:cxn ang="0">
                  <a:pos x="4283" y="47625"/>
                </a:cxn>
                <a:cxn ang="0">
                  <a:pos x="5889" y="47625"/>
                </a:cxn>
                <a:cxn ang="0">
                  <a:pos x="6959" y="47102"/>
                </a:cxn>
                <a:cxn ang="0">
                  <a:pos x="7495" y="45532"/>
                </a:cxn>
                <a:cxn ang="0">
                  <a:pos x="8030" y="43962"/>
                </a:cxn>
                <a:cxn ang="0">
                  <a:pos x="7495" y="42915"/>
                </a:cxn>
                <a:cxn ang="0">
                  <a:pos x="7495" y="42915"/>
                </a:cxn>
                <a:cxn ang="0">
                  <a:pos x="12312" y="35588"/>
                </a:cxn>
                <a:cxn ang="0">
                  <a:pos x="19272" y="28784"/>
                </a:cxn>
                <a:cxn ang="0">
                  <a:pos x="19272" y="28784"/>
                </a:cxn>
                <a:cxn ang="0">
                  <a:pos x="23554" y="21981"/>
                </a:cxn>
                <a:cxn ang="0">
                  <a:pos x="28372" y="16747"/>
                </a:cxn>
                <a:cxn ang="0">
                  <a:pos x="28372" y="16747"/>
                </a:cxn>
                <a:cxn ang="0">
                  <a:pos x="33726" y="9420"/>
                </a:cxn>
                <a:cxn ang="0">
                  <a:pos x="34796" y="7850"/>
                </a:cxn>
                <a:cxn ang="0">
                  <a:pos x="36937" y="7327"/>
                </a:cxn>
                <a:cxn ang="0">
                  <a:pos x="38543" y="7327"/>
                </a:cxn>
                <a:cxn ang="0">
                  <a:pos x="40685" y="7850"/>
                </a:cxn>
                <a:cxn ang="0">
                  <a:pos x="40685" y="7850"/>
                </a:cxn>
                <a:cxn ang="0">
                  <a:pos x="42291" y="7850"/>
                </a:cxn>
                <a:cxn ang="0">
                  <a:pos x="43897" y="7850"/>
                </a:cxn>
                <a:cxn ang="0">
                  <a:pos x="44967" y="7327"/>
                </a:cxn>
                <a:cxn ang="0">
                  <a:pos x="46038" y="6804"/>
                </a:cxn>
                <a:cxn ang="0">
                  <a:pos x="46038" y="5234"/>
                </a:cxn>
                <a:cxn ang="0">
                  <a:pos x="46038" y="3663"/>
                </a:cxn>
                <a:cxn ang="0">
                  <a:pos x="46038" y="2093"/>
                </a:cxn>
                <a:cxn ang="0">
                  <a:pos x="44432" y="1570"/>
                </a:cxn>
                <a:cxn ang="0">
                  <a:pos x="44432" y="1570"/>
                </a:cxn>
              </a:cxnLst>
              <a:rect l="0" t="0" r="0" b="0"/>
              <a:pathLst>
                <a:path w="86" h="91">
                  <a:moveTo>
                    <a:pt x="83" y="3"/>
                  </a:moveTo>
                  <a:lnTo>
                    <a:pt x="83" y="3"/>
                  </a:lnTo>
                  <a:lnTo>
                    <a:pt x="75" y="0"/>
                  </a:lnTo>
                  <a:lnTo>
                    <a:pt x="67" y="0"/>
                  </a:lnTo>
                  <a:lnTo>
                    <a:pt x="60" y="3"/>
                  </a:lnTo>
                  <a:lnTo>
                    <a:pt x="53" y="8"/>
                  </a:lnTo>
                  <a:lnTo>
                    <a:pt x="48" y="15"/>
                  </a:lnTo>
                  <a:lnTo>
                    <a:pt x="42" y="22"/>
                  </a:lnTo>
                  <a:lnTo>
                    <a:pt x="33" y="36"/>
                  </a:lnTo>
                  <a:lnTo>
                    <a:pt x="33" y="36"/>
                  </a:lnTo>
                  <a:lnTo>
                    <a:pt x="7" y="69"/>
                  </a:lnTo>
                  <a:lnTo>
                    <a:pt x="7" y="69"/>
                  </a:lnTo>
                  <a:lnTo>
                    <a:pt x="3" y="74"/>
                  </a:lnTo>
                  <a:lnTo>
                    <a:pt x="2" y="79"/>
                  </a:lnTo>
                  <a:lnTo>
                    <a:pt x="0" y="83"/>
                  </a:lnTo>
                  <a:lnTo>
                    <a:pt x="2" y="88"/>
                  </a:lnTo>
                  <a:lnTo>
                    <a:pt x="2" y="88"/>
                  </a:lnTo>
                  <a:lnTo>
                    <a:pt x="4" y="91"/>
                  </a:lnTo>
                  <a:lnTo>
                    <a:pt x="6" y="91"/>
                  </a:lnTo>
                  <a:lnTo>
                    <a:pt x="8" y="91"/>
                  </a:lnTo>
                  <a:lnTo>
                    <a:pt x="11" y="91"/>
                  </a:lnTo>
                  <a:lnTo>
                    <a:pt x="13" y="90"/>
                  </a:lnTo>
                  <a:lnTo>
                    <a:pt x="14" y="87"/>
                  </a:lnTo>
                  <a:lnTo>
                    <a:pt x="15" y="84"/>
                  </a:lnTo>
                  <a:lnTo>
                    <a:pt x="14" y="82"/>
                  </a:lnTo>
                  <a:lnTo>
                    <a:pt x="14" y="82"/>
                  </a:lnTo>
                  <a:lnTo>
                    <a:pt x="23" y="68"/>
                  </a:lnTo>
                  <a:lnTo>
                    <a:pt x="36" y="55"/>
                  </a:lnTo>
                  <a:lnTo>
                    <a:pt x="36" y="55"/>
                  </a:lnTo>
                  <a:lnTo>
                    <a:pt x="44" y="42"/>
                  </a:lnTo>
                  <a:lnTo>
                    <a:pt x="53" y="32"/>
                  </a:lnTo>
                  <a:lnTo>
                    <a:pt x="53" y="32"/>
                  </a:lnTo>
                  <a:lnTo>
                    <a:pt x="63" y="18"/>
                  </a:lnTo>
                  <a:lnTo>
                    <a:pt x="65" y="15"/>
                  </a:lnTo>
                  <a:lnTo>
                    <a:pt x="69" y="14"/>
                  </a:lnTo>
                  <a:lnTo>
                    <a:pt x="72" y="14"/>
                  </a:lnTo>
                  <a:lnTo>
                    <a:pt x="76" y="15"/>
                  </a:lnTo>
                  <a:lnTo>
                    <a:pt x="76" y="15"/>
                  </a:lnTo>
                  <a:lnTo>
                    <a:pt x="79" y="15"/>
                  </a:lnTo>
                  <a:lnTo>
                    <a:pt x="82" y="15"/>
                  </a:lnTo>
                  <a:lnTo>
                    <a:pt x="84" y="14"/>
                  </a:lnTo>
                  <a:lnTo>
                    <a:pt x="86" y="13"/>
                  </a:lnTo>
                  <a:lnTo>
                    <a:pt x="86" y="10"/>
                  </a:lnTo>
                  <a:lnTo>
                    <a:pt x="86" y="7"/>
                  </a:lnTo>
                  <a:lnTo>
                    <a:pt x="86" y="4"/>
                  </a:lnTo>
                  <a:lnTo>
                    <a:pt x="83" y="3"/>
                  </a:lnTo>
                  <a:lnTo>
                    <a:pt x="83"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7" name="Freeform 2318"/>
            <p:cNvSpPr/>
            <p:nvPr/>
          </p:nvSpPr>
          <p:spPr>
            <a:xfrm>
              <a:off x="7404101" y="6202363"/>
              <a:ext cx="55563" cy="63500"/>
            </a:xfrm>
            <a:custGeom>
              <a:avLst/>
              <a:gdLst/>
              <a:ahLst/>
              <a:cxnLst>
                <a:cxn ang="0">
                  <a:pos x="49629" y="1050"/>
                </a:cxn>
                <a:cxn ang="0">
                  <a:pos x="49629" y="1050"/>
                </a:cxn>
                <a:cxn ang="0">
                  <a:pos x="33985" y="13645"/>
                </a:cxn>
                <a:cxn ang="0">
                  <a:pos x="26972" y="19942"/>
                </a:cxn>
                <a:cxn ang="0">
                  <a:pos x="20499" y="27289"/>
                </a:cxn>
                <a:cxn ang="0">
                  <a:pos x="14565" y="34112"/>
                </a:cxn>
                <a:cxn ang="0">
                  <a:pos x="8631" y="41983"/>
                </a:cxn>
                <a:cxn ang="0">
                  <a:pos x="4316" y="49855"/>
                </a:cxn>
                <a:cxn ang="0">
                  <a:pos x="0" y="59302"/>
                </a:cxn>
                <a:cxn ang="0">
                  <a:pos x="0" y="59302"/>
                </a:cxn>
                <a:cxn ang="0">
                  <a:pos x="0" y="60351"/>
                </a:cxn>
                <a:cxn ang="0">
                  <a:pos x="0" y="61926"/>
                </a:cxn>
                <a:cxn ang="0">
                  <a:pos x="1079" y="62975"/>
                </a:cxn>
                <a:cxn ang="0">
                  <a:pos x="2158" y="63500"/>
                </a:cxn>
                <a:cxn ang="0">
                  <a:pos x="3776" y="63500"/>
                </a:cxn>
                <a:cxn ang="0">
                  <a:pos x="4855" y="63500"/>
                </a:cxn>
                <a:cxn ang="0">
                  <a:pos x="6473" y="61926"/>
                </a:cxn>
                <a:cxn ang="0">
                  <a:pos x="7013" y="61401"/>
                </a:cxn>
                <a:cxn ang="0">
                  <a:pos x="7013" y="61401"/>
                </a:cxn>
                <a:cxn ang="0">
                  <a:pos x="10789" y="53004"/>
                </a:cxn>
                <a:cxn ang="0">
                  <a:pos x="15105" y="45132"/>
                </a:cxn>
                <a:cxn ang="0">
                  <a:pos x="21038" y="37785"/>
                </a:cxn>
                <a:cxn ang="0">
                  <a:pos x="26972" y="30438"/>
                </a:cxn>
                <a:cxn ang="0">
                  <a:pos x="33446" y="24140"/>
                </a:cxn>
                <a:cxn ang="0">
                  <a:pos x="39919" y="17843"/>
                </a:cxn>
                <a:cxn ang="0">
                  <a:pos x="54484" y="5773"/>
                </a:cxn>
                <a:cxn ang="0">
                  <a:pos x="54484" y="5773"/>
                </a:cxn>
                <a:cxn ang="0">
                  <a:pos x="55563" y="5248"/>
                </a:cxn>
                <a:cxn ang="0">
                  <a:pos x="55563" y="3674"/>
                </a:cxn>
                <a:cxn ang="0">
                  <a:pos x="55563" y="2099"/>
                </a:cxn>
                <a:cxn ang="0">
                  <a:pos x="54484" y="1574"/>
                </a:cxn>
                <a:cxn ang="0">
                  <a:pos x="53405" y="1050"/>
                </a:cxn>
                <a:cxn ang="0">
                  <a:pos x="51787" y="0"/>
                </a:cxn>
                <a:cxn ang="0">
                  <a:pos x="50169" y="0"/>
                </a:cxn>
                <a:cxn ang="0">
                  <a:pos x="49629" y="1050"/>
                </a:cxn>
                <a:cxn ang="0">
                  <a:pos x="49629" y="1050"/>
                </a:cxn>
              </a:cxnLst>
              <a:rect l="0" t="0" r="0" b="0"/>
              <a:pathLst>
                <a:path w="103" h="121">
                  <a:moveTo>
                    <a:pt x="92" y="2"/>
                  </a:moveTo>
                  <a:lnTo>
                    <a:pt x="92" y="2"/>
                  </a:lnTo>
                  <a:lnTo>
                    <a:pt x="63" y="26"/>
                  </a:lnTo>
                  <a:lnTo>
                    <a:pt x="50" y="38"/>
                  </a:lnTo>
                  <a:lnTo>
                    <a:pt x="38" y="52"/>
                  </a:lnTo>
                  <a:lnTo>
                    <a:pt x="27" y="65"/>
                  </a:lnTo>
                  <a:lnTo>
                    <a:pt x="16" y="80"/>
                  </a:lnTo>
                  <a:lnTo>
                    <a:pt x="8" y="95"/>
                  </a:lnTo>
                  <a:lnTo>
                    <a:pt x="0" y="113"/>
                  </a:lnTo>
                  <a:lnTo>
                    <a:pt x="0" y="113"/>
                  </a:lnTo>
                  <a:lnTo>
                    <a:pt x="0" y="115"/>
                  </a:lnTo>
                  <a:lnTo>
                    <a:pt x="0" y="118"/>
                  </a:lnTo>
                  <a:lnTo>
                    <a:pt x="2" y="120"/>
                  </a:lnTo>
                  <a:lnTo>
                    <a:pt x="4" y="121"/>
                  </a:lnTo>
                  <a:lnTo>
                    <a:pt x="7" y="121"/>
                  </a:lnTo>
                  <a:lnTo>
                    <a:pt x="9" y="121"/>
                  </a:lnTo>
                  <a:lnTo>
                    <a:pt x="12" y="118"/>
                  </a:lnTo>
                  <a:lnTo>
                    <a:pt x="13" y="117"/>
                  </a:lnTo>
                  <a:lnTo>
                    <a:pt x="13" y="117"/>
                  </a:lnTo>
                  <a:lnTo>
                    <a:pt x="20" y="101"/>
                  </a:lnTo>
                  <a:lnTo>
                    <a:pt x="28" y="86"/>
                  </a:lnTo>
                  <a:lnTo>
                    <a:pt x="39" y="72"/>
                  </a:lnTo>
                  <a:lnTo>
                    <a:pt x="50" y="58"/>
                  </a:lnTo>
                  <a:lnTo>
                    <a:pt x="62" y="46"/>
                  </a:lnTo>
                  <a:lnTo>
                    <a:pt x="74" y="34"/>
                  </a:lnTo>
                  <a:lnTo>
                    <a:pt x="101" y="11"/>
                  </a:lnTo>
                  <a:lnTo>
                    <a:pt x="101" y="11"/>
                  </a:lnTo>
                  <a:lnTo>
                    <a:pt x="103" y="10"/>
                  </a:lnTo>
                  <a:lnTo>
                    <a:pt x="103" y="7"/>
                  </a:lnTo>
                  <a:lnTo>
                    <a:pt x="103" y="4"/>
                  </a:lnTo>
                  <a:lnTo>
                    <a:pt x="101" y="3"/>
                  </a:lnTo>
                  <a:lnTo>
                    <a:pt x="99" y="2"/>
                  </a:lnTo>
                  <a:lnTo>
                    <a:pt x="96" y="0"/>
                  </a:lnTo>
                  <a:lnTo>
                    <a:pt x="93" y="0"/>
                  </a:lnTo>
                  <a:lnTo>
                    <a:pt x="92" y="2"/>
                  </a:lnTo>
                  <a:lnTo>
                    <a:pt x="92"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8" name="Freeform 2319"/>
            <p:cNvSpPr/>
            <p:nvPr/>
          </p:nvSpPr>
          <p:spPr>
            <a:xfrm>
              <a:off x="7402514" y="6153150"/>
              <a:ext cx="144463" cy="152400"/>
            </a:xfrm>
            <a:custGeom>
              <a:avLst/>
              <a:gdLst/>
              <a:ahLst/>
              <a:cxnLst>
                <a:cxn ang="0">
                  <a:pos x="139683" y="9985"/>
                </a:cxn>
                <a:cxn ang="0">
                  <a:pos x="127998" y="15240"/>
                </a:cxn>
                <a:cxn ang="0">
                  <a:pos x="118970" y="23123"/>
                </a:cxn>
                <a:cxn ang="0">
                  <a:pos x="101443" y="40990"/>
                </a:cxn>
                <a:cxn ang="0">
                  <a:pos x="79667" y="64639"/>
                </a:cxn>
                <a:cxn ang="0">
                  <a:pos x="57360" y="86710"/>
                </a:cxn>
                <a:cxn ang="0">
                  <a:pos x="28680" y="117190"/>
                </a:cxn>
                <a:cxn ang="0">
                  <a:pos x="18058" y="126124"/>
                </a:cxn>
                <a:cxn ang="0">
                  <a:pos x="11153" y="132430"/>
                </a:cxn>
                <a:cxn ang="0">
                  <a:pos x="15933" y="122971"/>
                </a:cxn>
                <a:cxn ang="0">
                  <a:pos x="26556" y="105103"/>
                </a:cxn>
                <a:cxn ang="0">
                  <a:pos x="45676" y="80404"/>
                </a:cxn>
                <a:cxn ang="0">
                  <a:pos x="59485" y="64639"/>
                </a:cxn>
                <a:cxn ang="0">
                  <a:pos x="86040" y="34159"/>
                </a:cxn>
                <a:cxn ang="0">
                  <a:pos x="107285" y="12087"/>
                </a:cxn>
                <a:cxn ang="0">
                  <a:pos x="115252" y="5255"/>
                </a:cxn>
                <a:cxn ang="0">
                  <a:pos x="116314" y="3153"/>
                </a:cxn>
                <a:cxn ang="0">
                  <a:pos x="115252" y="1051"/>
                </a:cxn>
                <a:cxn ang="0">
                  <a:pos x="113127" y="0"/>
                </a:cxn>
                <a:cxn ang="0">
                  <a:pos x="109941" y="526"/>
                </a:cxn>
                <a:cxn ang="0">
                  <a:pos x="101443" y="7357"/>
                </a:cxn>
                <a:cxn ang="0">
                  <a:pos x="84978" y="24174"/>
                </a:cxn>
                <a:cxn ang="0">
                  <a:pos x="61078" y="50975"/>
                </a:cxn>
                <a:cxn ang="0">
                  <a:pos x="46738" y="68843"/>
                </a:cxn>
                <a:cxn ang="0">
                  <a:pos x="20182" y="103001"/>
                </a:cxn>
                <a:cxn ang="0">
                  <a:pos x="8498" y="121920"/>
                </a:cxn>
                <a:cxn ang="0">
                  <a:pos x="0" y="140839"/>
                </a:cxn>
                <a:cxn ang="0">
                  <a:pos x="0" y="142415"/>
                </a:cxn>
                <a:cxn ang="0">
                  <a:pos x="1062" y="145043"/>
                </a:cxn>
                <a:cxn ang="0">
                  <a:pos x="3187" y="146094"/>
                </a:cxn>
                <a:cxn ang="0">
                  <a:pos x="4780" y="145043"/>
                </a:cxn>
                <a:cxn ang="0">
                  <a:pos x="4249" y="148721"/>
                </a:cxn>
                <a:cxn ang="0">
                  <a:pos x="5842" y="151349"/>
                </a:cxn>
                <a:cxn ang="0">
                  <a:pos x="8498" y="152400"/>
                </a:cxn>
                <a:cxn ang="0">
                  <a:pos x="10622" y="151349"/>
                </a:cxn>
                <a:cxn ang="0">
                  <a:pos x="11153" y="148721"/>
                </a:cxn>
                <a:cxn ang="0">
                  <a:pos x="12216" y="144517"/>
                </a:cxn>
                <a:cxn ang="0">
                  <a:pos x="16996" y="136634"/>
                </a:cxn>
                <a:cxn ang="0">
                  <a:pos x="29211" y="125073"/>
                </a:cxn>
                <a:cxn ang="0">
                  <a:pos x="36647" y="118767"/>
                </a:cxn>
                <a:cxn ang="0">
                  <a:pos x="71169" y="83032"/>
                </a:cxn>
                <a:cxn ang="0">
                  <a:pos x="88696" y="64639"/>
                </a:cxn>
                <a:cxn ang="0">
                  <a:pos x="106223" y="46246"/>
                </a:cxn>
                <a:cxn ang="0">
                  <a:pos x="123218" y="28903"/>
                </a:cxn>
                <a:cxn ang="0">
                  <a:pos x="132247" y="22072"/>
                </a:cxn>
                <a:cxn ang="0">
                  <a:pos x="143401" y="15240"/>
                </a:cxn>
                <a:cxn ang="0">
                  <a:pos x="144463" y="14714"/>
                </a:cxn>
                <a:cxn ang="0">
                  <a:pos x="144463" y="12612"/>
                </a:cxn>
                <a:cxn ang="0">
                  <a:pos x="143932" y="9985"/>
                </a:cxn>
                <a:cxn ang="0">
                  <a:pos x="141276" y="8934"/>
                </a:cxn>
                <a:cxn ang="0">
                  <a:pos x="139683" y="9985"/>
                </a:cxn>
              </a:cxnLst>
              <a:rect l="0" t="0" r="0" b="0"/>
              <a:pathLst>
                <a:path w="272" h="290">
                  <a:moveTo>
                    <a:pt x="263" y="19"/>
                  </a:moveTo>
                  <a:lnTo>
                    <a:pt x="263" y="19"/>
                  </a:lnTo>
                  <a:lnTo>
                    <a:pt x="252" y="24"/>
                  </a:lnTo>
                  <a:lnTo>
                    <a:pt x="241" y="29"/>
                  </a:lnTo>
                  <a:lnTo>
                    <a:pt x="233" y="36"/>
                  </a:lnTo>
                  <a:lnTo>
                    <a:pt x="224" y="44"/>
                  </a:lnTo>
                  <a:lnTo>
                    <a:pt x="207" y="61"/>
                  </a:lnTo>
                  <a:lnTo>
                    <a:pt x="191" y="78"/>
                  </a:lnTo>
                  <a:lnTo>
                    <a:pt x="191" y="78"/>
                  </a:lnTo>
                  <a:lnTo>
                    <a:pt x="150" y="123"/>
                  </a:lnTo>
                  <a:lnTo>
                    <a:pt x="108" y="165"/>
                  </a:lnTo>
                  <a:lnTo>
                    <a:pt x="108" y="165"/>
                  </a:lnTo>
                  <a:lnTo>
                    <a:pt x="73" y="204"/>
                  </a:lnTo>
                  <a:lnTo>
                    <a:pt x="54" y="223"/>
                  </a:lnTo>
                  <a:lnTo>
                    <a:pt x="34" y="240"/>
                  </a:lnTo>
                  <a:lnTo>
                    <a:pt x="34" y="240"/>
                  </a:lnTo>
                  <a:lnTo>
                    <a:pt x="27" y="245"/>
                  </a:lnTo>
                  <a:lnTo>
                    <a:pt x="21" y="252"/>
                  </a:lnTo>
                  <a:lnTo>
                    <a:pt x="21" y="252"/>
                  </a:lnTo>
                  <a:lnTo>
                    <a:pt x="30" y="234"/>
                  </a:lnTo>
                  <a:lnTo>
                    <a:pt x="39" y="217"/>
                  </a:lnTo>
                  <a:lnTo>
                    <a:pt x="50" y="200"/>
                  </a:lnTo>
                  <a:lnTo>
                    <a:pt x="62" y="184"/>
                  </a:lnTo>
                  <a:lnTo>
                    <a:pt x="86" y="153"/>
                  </a:lnTo>
                  <a:lnTo>
                    <a:pt x="112" y="123"/>
                  </a:lnTo>
                  <a:lnTo>
                    <a:pt x="112" y="123"/>
                  </a:lnTo>
                  <a:lnTo>
                    <a:pt x="138" y="95"/>
                  </a:lnTo>
                  <a:lnTo>
                    <a:pt x="162" y="65"/>
                  </a:lnTo>
                  <a:lnTo>
                    <a:pt x="188" y="36"/>
                  </a:lnTo>
                  <a:lnTo>
                    <a:pt x="202" y="23"/>
                  </a:lnTo>
                  <a:lnTo>
                    <a:pt x="217" y="10"/>
                  </a:lnTo>
                  <a:lnTo>
                    <a:pt x="217" y="10"/>
                  </a:lnTo>
                  <a:lnTo>
                    <a:pt x="219" y="8"/>
                  </a:lnTo>
                  <a:lnTo>
                    <a:pt x="219" y="6"/>
                  </a:lnTo>
                  <a:lnTo>
                    <a:pt x="218" y="4"/>
                  </a:lnTo>
                  <a:lnTo>
                    <a:pt x="217" y="2"/>
                  </a:lnTo>
                  <a:lnTo>
                    <a:pt x="215" y="1"/>
                  </a:lnTo>
                  <a:lnTo>
                    <a:pt x="213" y="0"/>
                  </a:lnTo>
                  <a:lnTo>
                    <a:pt x="210" y="0"/>
                  </a:lnTo>
                  <a:lnTo>
                    <a:pt x="207" y="1"/>
                  </a:lnTo>
                  <a:lnTo>
                    <a:pt x="207" y="1"/>
                  </a:lnTo>
                  <a:lnTo>
                    <a:pt x="191" y="14"/>
                  </a:lnTo>
                  <a:lnTo>
                    <a:pt x="175" y="29"/>
                  </a:lnTo>
                  <a:lnTo>
                    <a:pt x="160" y="46"/>
                  </a:lnTo>
                  <a:lnTo>
                    <a:pt x="145" y="62"/>
                  </a:lnTo>
                  <a:lnTo>
                    <a:pt x="115" y="97"/>
                  </a:lnTo>
                  <a:lnTo>
                    <a:pt x="88" y="131"/>
                  </a:lnTo>
                  <a:lnTo>
                    <a:pt x="88" y="131"/>
                  </a:lnTo>
                  <a:lnTo>
                    <a:pt x="62" y="164"/>
                  </a:lnTo>
                  <a:lnTo>
                    <a:pt x="38" y="196"/>
                  </a:lnTo>
                  <a:lnTo>
                    <a:pt x="27" y="214"/>
                  </a:lnTo>
                  <a:lnTo>
                    <a:pt x="16" y="232"/>
                  </a:lnTo>
                  <a:lnTo>
                    <a:pt x="8" y="249"/>
                  </a:lnTo>
                  <a:lnTo>
                    <a:pt x="0" y="268"/>
                  </a:lnTo>
                  <a:lnTo>
                    <a:pt x="0" y="268"/>
                  </a:lnTo>
                  <a:lnTo>
                    <a:pt x="0" y="271"/>
                  </a:lnTo>
                  <a:lnTo>
                    <a:pt x="1" y="275"/>
                  </a:lnTo>
                  <a:lnTo>
                    <a:pt x="2" y="276"/>
                  </a:lnTo>
                  <a:lnTo>
                    <a:pt x="6" y="278"/>
                  </a:lnTo>
                  <a:lnTo>
                    <a:pt x="6" y="278"/>
                  </a:lnTo>
                  <a:lnTo>
                    <a:pt x="9" y="276"/>
                  </a:lnTo>
                  <a:lnTo>
                    <a:pt x="9" y="276"/>
                  </a:lnTo>
                  <a:lnTo>
                    <a:pt x="8" y="283"/>
                  </a:lnTo>
                  <a:lnTo>
                    <a:pt x="8" y="283"/>
                  </a:lnTo>
                  <a:lnTo>
                    <a:pt x="9" y="287"/>
                  </a:lnTo>
                  <a:lnTo>
                    <a:pt x="11" y="288"/>
                  </a:lnTo>
                  <a:lnTo>
                    <a:pt x="13" y="290"/>
                  </a:lnTo>
                  <a:lnTo>
                    <a:pt x="16" y="290"/>
                  </a:lnTo>
                  <a:lnTo>
                    <a:pt x="17" y="290"/>
                  </a:lnTo>
                  <a:lnTo>
                    <a:pt x="20" y="288"/>
                  </a:lnTo>
                  <a:lnTo>
                    <a:pt x="21" y="287"/>
                  </a:lnTo>
                  <a:lnTo>
                    <a:pt x="21" y="283"/>
                  </a:lnTo>
                  <a:lnTo>
                    <a:pt x="21" y="283"/>
                  </a:lnTo>
                  <a:lnTo>
                    <a:pt x="23" y="275"/>
                  </a:lnTo>
                  <a:lnTo>
                    <a:pt x="27" y="267"/>
                  </a:lnTo>
                  <a:lnTo>
                    <a:pt x="32" y="260"/>
                  </a:lnTo>
                  <a:lnTo>
                    <a:pt x="39" y="252"/>
                  </a:lnTo>
                  <a:lnTo>
                    <a:pt x="55" y="238"/>
                  </a:lnTo>
                  <a:lnTo>
                    <a:pt x="69" y="226"/>
                  </a:lnTo>
                  <a:lnTo>
                    <a:pt x="69" y="226"/>
                  </a:lnTo>
                  <a:lnTo>
                    <a:pt x="101" y="192"/>
                  </a:lnTo>
                  <a:lnTo>
                    <a:pt x="134" y="158"/>
                  </a:lnTo>
                  <a:lnTo>
                    <a:pt x="134" y="158"/>
                  </a:lnTo>
                  <a:lnTo>
                    <a:pt x="167" y="123"/>
                  </a:lnTo>
                  <a:lnTo>
                    <a:pt x="200" y="88"/>
                  </a:lnTo>
                  <a:lnTo>
                    <a:pt x="200" y="88"/>
                  </a:lnTo>
                  <a:lnTo>
                    <a:pt x="215" y="71"/>
                  </a:lnTo>
                  <a:lnTo>
                    <a:pt x="232" y="55"/>
                  </a:lnTo>
                  <a:lnTo>
                    <a:pt x="240" y="48"/>
                  </a:lnTo>
                  <a:lnTo>
                    <a:pt x="249" y="42"/>
                  </a:lnTo>
                  <a:lnTo>
                    <a:pt x="259" y="35"/>
                  </a:lnTo>
                  <a:lnTo>
                    <a:pt x="270" y="29"/>
                  </a:lnTo>
                  <a:lnTo>
                    <a:pt x="270" y="29"/>
                  </a:lnTo>
                  <a:lnTo>
                    <a:pt x="272" y="28"/>
                  </a:lnTo>
                  <a:lnTo>
                    <a:pt x="272" y="25"/>
                  </a:lnTo>
                  <a:lnTo>
                    <a:pt x="272" y="24"/>
                  </a:lnTo>
                  <a:lnTo>
                    <a:pt x="272" y="21"/>
                  </a:lnTo>
                  <a:lnTo>
                    <a:pt x="271" y="19"/>
                  </a:lnTo>
                  <a:lnTo>
                    <a:pt x="268" y="17"/>
                  </a:lnTo>
                  <a:lnTo>
                    <a:pt x="266" y="17"/>
                  </a:lnTo>
                  <a:lnTo>
                    <a:pt x="263" y="19"/>
                  </a:lnTo>
                  <a:lnTo>
                    <a:pt x="263" y="1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09" name="Freeform 2320"/>
            <p:cNvSpPr/>
            <p:nvPr/>
          </p:nvSpPr>
          <p:spPr>
            <a:xfrm>
              <a:off x="7407276" y="6169025"/>
              <a:ext cx="173038" cy="177800"/>
            </a:xfrm>
            <a:custGeom>
              <a:avLst/>
              <a:gdLst/>
              <a:ahLst/>
              <a:cxnLst>
                <a:cxn ang="0">
                  <a:pos x="167746" y="0"/>
                </a:cxn>
                <a:cxn ang="0">
                  <a:pos x="167746" y="0"/>
                </a:cxn>
                <a:cxn ang="0">
                  <a:pos x="155575" y="8996"/>
                </a:cxn>
                <a:cxn ang="0">
                  <a:pos x="143934" y="18521"/>
                </a:cxn>
                <a:cxn ang="0">
                  <a:pos x="132821" y="28575"/>
                </a:cxn>
                <a:cxn ang="0">
                  <a:pos x="121180" y="38629"/>
                </a:cxn>
                <a:cxn ang="0">
                  <a:pos x="98954" y="59267"/>
                </a:cxn>
                <a:cxn ang="0">
                  <a:pos x="77259" y="80963"/>
                </a:cxn>
                <a:cxn ang="0">
                  <a:pos x="77259" y="80963"/>
                </a:cxn>
                <a:cxn ang="0">
                  <a:pos x="56621" y="101600"/>
                </a:cxn>
                <a:cxn ang="0">
                  <a:pos x="46038" y="112712"/>
                </a:cxn>
                <a:cxn ang="0">
                  <a:pos x="34925" y="123296"/>
                </a:cxn>
                <a:cxn ang="0">
                  <a:pos x="24871" y="134938"/>
                </a:cxn>
                <a:cxn ang="0">
                  <a:pos x="15875" y="147108"/>
                </a:cxn>
                <a:cxn ang="0">
                  <a:pos x="7938" y="159279"/>
                </a:cxn>
                <a:cxn ang="0">
                  <a:pos x="529" y="171979"/>
                </a:cxn>
                <a:cxn ang="0">
                  <a:pos x="529" y="171979"/>
                </a:cxn>
                <a:cxn ang="0">
                  <a:pos x="0" y="174096"/>
                </a:cxn>
                <a:cxn ang="0">
                  <a:pos x="529" y="175683"/>
                </a:cxn>
                <a:cxn ang="0">
                  <a:pos x="2117" y="177271"/>
                </a:cxn>
                <a:cxn ang="0">
                  <a:pos x="3704" y="177800"/>
                </a:cxn>
                <a:cxn ang="0">
                  <a:pos x="6350" y="177800"/>
                </a:cxn>
                <a:cxn ang="0">
                  <a:pos x="6350" y="177800"/>
                </a:cxn>
                <a:cxn ang="0">
                  <a:pos x="7938" y="177271"/>
                </a:cxn>
                <a:cxn ang="0">
                  <a:pos x="8996" y="175683"/>
                </a:cxn>
                <a:cxn ang="0">
                  <a:pos x="8996" y="173567"/>
                </a:cxn>
                <a:cxn ang="0">
                  <a:pos x="8467" y="171979"/>
                </a:cxn>
                <a:cxn ang="0">
                  <a:pos x="8467" y="171979"/>
                </a:cxn>
                <a:cxn ang="0">
                  <a:pos x="15875" y="160867"/>
                </a:cxn>
                <a:cxn ang="0">
                  <a:pos x="22754" y="149225"/>
                </a:cxn>
                <a:cxn ang="0">
                  <a:pos x="31221" y="139171"/>
                </a:cxn>
                <a:cxn ang="0">
                  <a:pos x="40746" y="128587"/>
                </a:cxn>
                <a:cxn ang="0">
                  <a:pos x="59267" y="109008"/>
                </a:cxn>
                <a:cxn ang="0">
                  <a:pos x="78846" y="90488"/>
                </a:cxn>
                <a:cxn ang="0">
                  <a:pos x="78846" y="90488"/>
                </a:cxn>
                <a:cxn ang="0">
                  <a:pos x="100542" y="68263"/>
                </a:cxn>
                <a:cxn ang="0">
                  <a:pos x="123296" y="46038"/>
                </a:cxn>
                <a:cxn ang="0">
                  <a:pos x="134938" y="35983"/>
                </a:cxn>
                <a:cxn ang="0">
                  <a:pos x="147109" y="25929"/>
                </a:cxn>
                <a:cxn ang="0">
                  <a:pos x="159280" y="15875"/>
                </a:cxn>
                <a:cxn ang="0">
                  <a:pos x="171450" y="6350"/>
                </a:cxn>
                <a:cxn ang="0">
                  <a:pos x="171450" y="6350"/>
                </a:cxn>
                <a:cxn ang="0">
                  <a:pos x="173038" y="4763"/>
                </a:cxn>
                <a:cxn ang="0">
                  <a:pos x="173038" y="4233"/>
                </a:cxn>
                <a:cxn ang="0">
                  <a:pos x="173038" y="2646"/>
                </a:cxn>
                <a:cxn ang="0">
                  <a:pos x="173038" y="1058"/>
                </a:cxn>
                <a:cxn ang="0">
                  <a:pos x="171450" y="529"/>
                </a:cxn>
                <a:cxn ang="0">
                  <a:pos x="170921" y="0"/>
                </a:cxn>
                <a:cxn ang="0">
                  <a:pos x="169334" y="0"/>
                </a:cxn>
                <a:cxn ang="0">
                  <a:pos x="167746" y="0"/>
                </a:cxn>
                <a:cxn ang="0">
                  <a:pos x="167746" y="0"/>
                </a:cxn>
              </a:cxnLst>
              <a:rect l="0" t="0" r="0" b="0"/>
              <a:pathLst>
                <a:path w="327" h="336">
                  <a:moveTo>
                    <a:pt x="317" y="0"/>
                  </a:moveTo>
                  <a:lnTo>
                    <a:pt x="317" y="0"/>
                  </a:lnTo>
                  <a:lnTo>
                    <a:pt x="294" y="17"/>
                  </a:lnTo>
                  <a:lnTo>
                    <a:pt x="272" y="35"/>
                  </a:lnTo>
                  <a:lnTo>
                    <a:pt x="251" y="54"/>
                  </a:lnTo>
                  <a:lnTo>
                    <a:pt x="229" y="73"/>
                  </a:lnTo>
                  <a:lnTo>
                    <a:pt x="187" y="112"/>
                  </a:lnTo>
                  <a:lnTo>
                    <a:pt x="146" y="153"/>
                  </a:lnTo>
                  <a:lnTo>
                    <a:pt x="146" y="153"/>
                  </a:lnTo>
                  <a:lnTo>
                    <a:pt x="107" y="192"/>
                  </a:lnTo>
                  <a:lnTo>
                    <a:pt x="87" y="213"/>
                  </a:lnTo>
                  <a:lnTo>
                    <a:pt x="66" y="233"/>
                  </a:lnTo>
                  <a:lnTo>
                    <a:pt x="47" y="255"/>
                  </a:lnTo>
                  <a:lnTo>
                    <a:pt x="30" y="278"/>
                  </a:lnTo>
                  <a:lnTo>
                    <a:pt x="15" y="301"/>
                  </a:lnTo>
                  <a:lnTo>
                    <a:pt x="1" y="325"/>
                  </a:lnTo>
                  <a:lnTo>
                    <a:pt x="1" y="325"/>
                  </a:lnTo>
                  <a:lnTo>
                    <a:pt x="0" y="329"/>
                  </a:lnTo>
                  <a:lnTo>
                    <a:pt x="1" y="332"/>
                  </a:lnTo>
                  <a:lnTo>
                    <a:pt x="4" y="335"/>
                  </a:lnTo>
                  <a:lnTo>
                    <a:pt x="7" y="336"/>
                  </a:lnTo>
                  <a:lnTo>
                    <a:pt x="12" y="336"/>
                  </a:lnTo>
                  <a:lnTo>
                    <a:pt x="12" y="336"/>
                  </a:lnTo>
                  <a:lnTo>
                    <a:pt x="15" y="335"/>
                  </a:lnTo>
                  <a:lnTo>
                    <a:pt x="17" y="332"/>
                  </a:lnTo>
                  <a:lnTo>
                    <a:pt x="17" y="328"/>
                  </a:lnTo>
                  <a:lnTo>
                    <a:pt x="16" y="325"/>
                  </a:lnTo>
                  <a:lnTo>
                    <a:pt x="16" y="325"/>
                  </a:lnTo>
                  <a:lnTo>
                    <a:pt x="30" y="304"/>
                  </a:lnTo>
                  <a:lnTo>
                    <a:pt x="43" y="282"/>
                  </a:lnTo>
                  <a:lnTo>
                    <a:pt x="59" y="263"/>
                  </a:lnTo>
                  <a:lnTo>
                    <a:pt x="77" y="243"/>
                  </a:lnTo>
                  <a:lnTo>
                    <a:pt x="112" y="206"/>
                  </a:lnTo>
                  <a:lnTo>
                    <a:pt x="149" y="171"/>
                  </a:lnTo>
                  <a:lnTo>
                    <a:pt x="149" y="171"/>
                  </a:lnTo>
                  <a:lnTo>
                    <a:pt x="190" y="129"/>
                  </a:lnTo>
                  <a:lnTo>
                    <a:pt x="233" y="87"/>
                  </a:lnTo>
                  <a:lnTo>
                    <a:pt x="255" y="68"/>
                  </a:lnTo>
                  <a:lnTo>
                    <a:pt x="278" y="49"/>
                  </a:lnTo>
                  <a:lnTo>
                    <a:pt x="301" y="30"/>
                  </a:lnTo>
                  <a:lnTo>
                    <a:pt x="324" y="12"/>
                  </a:lnTo>
                  <a:lnTo>
                    <a:pt x="324" y="12"/>
                  </a:lnTo>
                  <a:lnTo>
                    <a:pt x="327" y="9"/>
                  </a:lnTo>
                  <a:lnTo>
                    <a:pt x="327" y="8"/>
                  </a:lnTo>
                  <a:lnTo>
                    <a:pt x="327" y="5"/>
                  </a:lnTo>
                  <a:lnTo>
                    <a:pt x="327" y="2"/>
                  </a:lnTo>
                  <a:lnTo>
                    <a:pt x="324" y="1"/>
                  </a:lnTo>
                  <a:lnTo>
                    <a:pt x="323" y="0"/>
                  </a:lnTo>
                  <a:lnTo>
                    <a:pt x="320" y="0"/>
                  </a:lnTo>
                  <a:lnTo>
                    <a:pt x="317" y="0"/>
                  </a:lnTo>
                  <a:lnTo>
                    <a:pt x="31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0" name="Freeform 2321"/>
            <p:cNvSpPr/>
            <p:nvPr/>
          </p:nvSpPr>
          <p:spPr>
            <a:xfrm>
              <a:off x="7423151" y="6165850"/>
              <a:ext cx="201613" cy="185738"/>
            </a:xfrm>
            <a:custGeom>
              <a:avLst/>
              <a:gdLst/>
              <a:ahLst/>
              <a:cxnLst>
                <a:cxn ang="0">
                  <a:pos x="196850" y="1061"/>
                </a:cxn>
                <a:cxn ang="0">
                  <a:pos x="196850" y="1061"/>
                </a:cxn>
                <a:cxn ang="0">
                  <a:pos x="169334" y="21758"/>
                </a:cxn>
                <a:cxn ang="0">
                  <a:pos x="142875" y="41924"/>
                </a:cxn>
                <a:cxn ang="0">
                  <a:pos x="116946" y="63682"/>
                </a:cxn>
                <a:cxn ang="0">
                  <a:pos x="91017" y="85970"/>
                </a:cxn>
                <a:cxn ang="0">
                  <a:pos x="91017" y="85970"/>
                </a:cxn>
                <a:cxn ang="0">
                  <a:pos x="67734" y="108259"/>
                </a:cxn>
                <a:cxn ang="0">
                  <a:pos x="42863" y="130547"/>
                </a:cxn>
                <a:cxn ang="0">
                  <a:pos x="30692" y="142222"/>
                </a:cxn>
                <a:cxn ang="0">
                  <a:pos x="20108" y="154428"/>
                </a:cxn>
                <a:cxn ang="0">
                  <a:pos x="10054" y="167164"/>
                </a:cxn>
                <a:cxn ang="0">
                  <a:pos x="529" y="180962"/>
                </a:cxn>
                <a:cxn ang="0">
                  <a:pos x="529" y="180962"/>
                </a:cxn>
                <a:cxn ang="0">
                  <a:pos x="0" y="182554"/>
                </a:cxn>
                <a:cxn ang="0">
                  <a:pos x="529" y="184677"/>
                </a:cxn>
                <a:cxn ang="0">
                  <a:pos x="2117" y="185738"/>
                </a:cxn>
                <a:cxn ang="0">
                  <a:pos x="3704" y="185738"/>
                </a:cxn>
                <a:cxn ang="0">
                  <a:pos x="3704" y="185738"/>
                </a:cxn>
                <a:cxn ang="0">
                  <a:pos x="8467" y="185207"/>
                </a:cxn>
                <a:cxn ang="0">
                  <a:pos x="12700" y="183085"/>
                </a:cxn>
                <a:cxn ang="0">
                  <a:pos x="12700" y="183085"/>
                </a:cxn>
                <a:cxn ang="0">
                  <a:pos x="14288" y="181493"/>
                </a:cxn>
                <a:cxn ang="0">
                  <a:pos x="14288" y="179370"/>
                </a:cxn>
                <a:cxn ang="0">
                  <a:pos x="13758" y="177778"/>
                </a:cxn>
                <a:cxn ang="0">
                  <a:pos x="12171" y="176716"/>
                </a:cxn>
                <a:cxn ang="0">
                  <a:pos x="12171" y="176716"/>
                </a:cxn>
                <a:cxn ang="0">
                  <a:pos x="20638" y="165041"/>
                </a:cxn>
                <a:cxn ang="0">
                  <a:pos x="30692" y="153367"/>
                </a:cxn>
                <a:cxn ang="0">
                  <a:pos x="40746" y="142222"/>
                </a:cxn>
                <a:cxn ang="0">
                  <a:pos x="52388" y="132139"/>
                </a:cxn>
                <a:cxn ang="0">
                  <a:pos x="74613" y="110912"/>
                </a:cxn>
                <a:cxn ang="0">
                  <a:pos x="96309" y="90746"/>
                </a:cxn>
                <a:cxn ang="0">
                  <a:pos x="96309" y="90746"/>
                </a:cxn>
                <a:cxn ang="0">
                  <a:pos x="109009" y="80133"/>
                </a:cxn>
                <a:cxn ang="0">
                  <a:pos x="121179" y="68458"/>
                </a:cxn>
                <a:cxn ang="0">
                  <a:pos x="147109" y="47761"/>
                </a:cxn>
                <a:cxn ang="0">
                  <a:pos x="200555" y="7430"/>
                </a:cxn>
                <a:cxn ang="0">
                  <a:pos x="200555" y="7430"/>
                </a:cxn>
                <a:cxn ang="0">
                  <a:pos x="201084" y="5837"/>
                </a:cxn>
                <a:cxn ang="0">
                  <a:pos x="201613" y="4245"/>
                </a:cxn>
                <a:cxn ang="0">
                  <a:pos x="201613" y="3184"/>
                </a:cxn>
                <a:cxn ang="0">
                  <a:pos x="201084" y="1592"/>
                </a:cxn>
                <a:cxn ang="0">
                  <a:pos x="200555" y="1061"/>
                </a:cxn>
                <a:cxn ang="0">
                  <a:pos x="199496" y="0"/>
                </a:cxn>
                <a:cxn ang="0">
                  <a:pos x="197909" y="0"/>
                </a:cxn>
                <a:cxn ang="0">
                  <a:pos x="196850" y="1061"/>
                </a:cxn>
                <a:cxn ang="0">
                  <a:pos x="196850" y="1061"/>
                </a:cxn>
              </a:cxnLst>
              <a:rect l="0" t="0" r="0" b="0"/>
              <a:pathLst>
                <a:path w="381" h="350">
                  <a:moveTo>
                    <a:pt x="372" y="2"/>
                  </a:moveTo>
                  <a:lnTo>
                    <a:pt x="372" y="2"/>
                  </a:lnTo>
                  <a:lnTo>
                    <a:pt x="320" y="41"/>
                  </a:lnTo>
                  <a:lnTo>
                    <a:pt x="270" y="79"/>
                  </a:lnTo>
                  <a:lnTo>
                    <a:pt x="221" y="120"/>
                  </a:lnTo>
                  <a:lnTo>
                    <a:pt x="172" y="162"/>
                  </a:lnTo>
                  <a:lnTo>
                    <a:pt x="172" y="162"/>
                  </a:lnTo>
                  <a:lnTo>
                    <a:pt x="128" y="204"/>
                  </a:lnTo>
                  <a:lnTo>
                    <a:pt x="81" y="246"/>
                  </a:lnTo>
                  <a:lnTo>
                    <a:pt x="58" y="268"/>
                  </a:lnTo>
                  <a:lnTo>
                    <a:pt x="38" y="291"/>
                  </a:lnTo>
                  <a:lnTo>
                    <a:pt x="19" y="315"/>
                  </a:lnTo>
                  <a:lnTo>
                    <a:pt x="1" y="341"/>
                  </a:lnTo>
                  <a:lnTo>
                    <a:pt x="1" y="341"/>
                  </a:lnTo>
                  <a:lnTo>
                    <a:pt x="0" y="344"/>
                  </a:lnTo>
                  <a:lnTo>
                    <a:pt x="1" y="348"/>
                  </a:lnTo>
                  <a:lnTo>
                    <a:pt x="4" y="350"/>
                  </a:lnTo>
                  <a:lnTo>
                    <a:pt x="7" y="350"/>
                  </a:lnTo>
                  <a:lnTo>
                    <a:pt x="7" y="350"/>
                  </a:lnTo>
                  <a:lnTo>
                    <a:pt x="16" y="349"/>
                  </a:lnTo>
                  <a:lnTo>
                    <a:pt x="24" y="345"/>
                  </a:lnTo>
                  <a:lnTo>
                    <a:pt x="24" y="345"/>
                  </a:lnTo>
                  <a:lnTo>
                    <a:pt x="27" y="342"/>
                  </a:lnTo>
                  <a:lnTo>
                    <a:pt x="27" y="338"/>
                  </a:lnTo>
                  <a:lnTo>
                    <a:pt x="26" y="335"/>
                  </a:lnTo>
                  <a:lnTo>
                    <a:pt x="23" y="333"/>
                  </a:lnTo>
                  <a:lnTo>
                    <a:pt x="23" y="333"/>
                  </a:lnTo>
                  <a:lnTo>
                    <a:pt x="39" y="311"/>
                  </a:lnTo>
                  <a:lnTo>
                    <a:pt x="58" y="289"/>
                  </a:lnTo>
                  <a:lnTo>
                    <a:pt x="77" y="268"/>
                  </a:lnTo>
                  <a:lnTo>
                    <a:pt x="99" y="249"/>
                  </a:lnTo>
                  <a:lnTo>
                    <a:pt x="141" y="209"/>
                  </a:lnTo>
                  <a:lnTo>
                    <a:pt x="182" y="171"/>
                  </a:lnTo>
                  <a:lnTo>
                    <a:pt x="182" y="171"/>
                  </a:lnTo>
                  <a:lnTo>
                    <a:pt x="206" y="151"/>
                  </a:lnTo>
                  <a:lnTo>
                    <a:pt x="229" y="129"/>
                  </a:lnTo>
                  <a:lnTo>
                    <a:pt x="278" y="90"/>
                  </a:lnTo>
                  <a:lnTo>
                    <a:pt x="379" y="14"/>
                  </a:lnTo>
                  <a:lnTo>
                    <a:pt x="379" y="14"/>
                  </a:lnTo>
                  <a:lnTo>
                    <a:pt x="380" y="11"/>
                  </a:lnTo>
                  <a:lnTo>
                    <a:pt x="381" y="8"/>
                  </a:lnTo>
                  <a:lnTo>
                    <a:pt x="381" y="6"/>
                  </a:lnTo>
                  <a:lnTo>
                    <a:pt x="380" y="3"/>
                  </a:lnTo>
                  <a:lnTo>
                    <a:pt x="379" y="2"/>
                  </a:lnTo>
                  <a:lnTo>
                    <a:pt x="377" y="0"/>
                  </a:lnTo>
                  <a:lnTo>
                    <a:pt x="374" y="0"/>
                  </a:lnTo>
                  <a:lnTo>
                    <a:pt x="372" y="2"/>
                  </a:lnTo>
                  <a:lnTo>
                    <a:pt x="372"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1" name="Freeform 2322"/>
            <p:cNvSpPr/>
            <p:nvPr/>
          </p:nvSpPr>
          <p:spPr>
            <a:xfrm>
              <a:off x="7467601" y="6173788"/>
              <a:ext cx="180975" cy="173038"/>
            </a:xfrm>
            <a:custGeom>
              <a:avLst/>
              <a:gdLst/>
              <a:ahLst/>
              <a:cxnLst>
                <a:cxn ang="0">
                  <a:pos x="176199" y="528"/>
                </a:cxn>
                <a:cxn ang="0">
                  <a:pos x="176199" y="528"/>
                </a:cxn>
                <a:cxn ang="0">
                  <a:pos x="162400" y="10024"/>
                </a:cxn>
                <a:cxn ang="0">
                  <a:pos x="149132" y="20047"/>
                </a:cxn>
                <a:cxn ang="0">
                  <a:pos x="124188" y="40622"/>
                </a:cxn>
                <a:cxn ang="0">
                  <a:pos x="99775" y="62251"/>
                </a:cxn>
                <a:cxn ang="0">
                  <a:pos x="75362" y="84409"/>
                </a:cxn>
                <a:cxn ang="0">
                  <a:pos x="75362" y="84409"/>
                </a:cxn>
                <a:cxn ang="0">
                  <a:pos x="63686" y="94960"/>
                </a:cxn>
                <a:cxn ang="0">
                  <a:pos x="53072" y="107094"/>
                </a:cxn>
                <a:cxn ang="0">
                  <a:pos x="31312" y="130834"/>
                </a:cxn>
                <a:cxn ang="0">
                  <a:pos x="31312" y="130834"/>
                </a:cxn>
                <a:cxn ang="0">
                  <a:pos x="22821" y="138747"/>
                </a:cxn>
                <a:cxn ang="0">
                  <a:pos x="13268" y="148243"/>
                </a:cxn>
                <a:cxn ang="0">
                  <a:pos x="9022" y="152991"/>
                </a:cxn>
                <a:cxn ang="0">
                  <a:pos x="5307" y="158266"/>
                </a:cxn>
                <a:cxn ang="0">
                  <a:pos x="2654" y="163014"/>
                </a:cxn>
                <a:cxn ang="0">
                  <a:pos x="0" y="168290"/>
                </a:cxn>
                <a:cxn ang="0">
                  <a:pos x="0" y="168290"/>
                </a:cxn>
                <a:cxn ang="0">
                  <a:pos x="0" y="170400"/>
                </a:cxn>
                <a:cxn ang="0">
                  <a:pos x="1061" y="170928"/>
                </a:cxn>
                <a:cxn ang="0">
                  <a:pos x="1592" y="172510"/>
                </a:cxn>
                <a:cxn ang="0">
                  <a:pos x="3184" y="172510"/>
                </a:cxn>
                <a:cxn ang="0">
                  <a:pos x="4776" y="173038"/>
                </a:cxn>
                <a:cxn ang="0">
                  <a:pos x="5838" y="172510"/>
                </a:cxn>
                <a:cxn ang="0">
                  <a:pos x="6899" y="171455"/>
                </a:cxn>
                <a:cxn ang="0">
                  <a:pos x="7430" y="170400"/>
                </a:cxn>
                <a:cxn ang="0">
                  <a:pos x="7430" y="170400"/>
                </a:cxn>
                <a:cxn ang="0">
                  <a:pos x="7961" y="167235"/>
                </a:cxn>
                <a:cxn ang="0">
                  <a:pos x="9553" y="164597"/>
                </a:cxn>
                <a:cxn ang="0">
                  <a:pos x="13799" y="159322"/>
                </a:cxn>
                <a:cxn ang="0">
                  <a:pos x="22821" y="150353"/>
                </a:cxn>
                <a:cxn ang="0">
                  <a:pos x="22821" y="150353"/>
                </a:cxn>
                <a:cxn ang="0">
                  <a:pos x="45111" y="126086"/>
                </a:cxn>
                <a:cxn ang="0">
                  <a:pos x="45111" y="126086"/>
                </a:cxn>
                <a:cxn ang="0">
                  <a:pos x="64217" y="104983"/>
                </a:cxn>
                <a:cxn ang="0">
                  <a:pos x="85446" y="84936"/>
                </a:cxn>
                <a:cxn ang="0">
                  <a:pos x="85446" y="84936"/>
                </a:cxn>
                <a:cxn ang="0">
                  <a:pos x="107736" y="64362"/>
                </a:cxn>
                <a:cxn ang="0">
                  <a:pos x="130557" y="44315"/>
                </a:cxn>
                <a:cxn ang="0">
                  <a:pos x="154970" y="24795"/>
                </a:cxn>
                <a:cxn ang="0">
                  <a:pos x="179383" y="6858"/>
                </a:cxn>
                <a:cxn ang="0">
                  <a:pos x="179383" y="6858"/>
                </a:cxn>
                <a:cxn ang="0">
                  <a:pos x="180444" y="5803"/>
                </a:cxn>
                <a:cxn ang="0">
                  <a:pos x="180975" y="4220"/>
                </a:cxn>
                <a:cxn ang="0">
                  <a:pos x="180975" y="2638"/>
                </a:cxn>
                <a:cxn ang="0">
                  <a:pos x="180444" y="2110"/>
                </a:cxn>
                <a:cxn ang="0">
                  <a:pos x="179383" y="528"/>
                </a:cxn>
                <a:cxn ang="0">
                  <a:pos x="178852" y="0"/>
                </a:cxn>
                <a:cxn ang="0">
                  <a:pos x="177260" y="0"/>
                </a:cxn>
                <a:cxn ang="0">
                  <a:pos x="176199" y="528"/>
                </a:cxn>
                <a:cxn ang="0">
                  <a:pos x="176199" y="528"/>
                </a:cxn>
              </a:cxnLst>
              <a:rect l="0" t="0" r="0" b="0"/>
              <a:pathLst>
                <a:path w="341" h="328">
                  <a:moveTo>
                    <a:pt x="332" y="1"/>
                  </a:moveTo>
                  <a:lnTo>
                    <a:pt x="332" y="1"/>
                  </a:lnTo>
                  <a:lnTo>
                    <a:pt x="306" y="19"/>
                  </a:lnTo>
                  <a:lnTo>
                    <a:pt x="281" y="38"/>
                  </a:lnTo>
                  <a:lnTo>
                    <a:pt x="234" y="77"/>
                  </a:lnTo>
                  <a:lnTo>
                    <a:pt x="188" y="118"/>
                  </a:lnTo>
                  <a:lnTo>
                    <a:pt x="142" y="160"/>
                  </a:lnTo>
                  <a:lnTo>
                    <a:pt x="142" y="160"/>
                  </a:lnTo>
                  <a:lnTo>
                    <a:pt x="120" y="180"/>
                  </a:lnTo>
                  <a:lnTo>
                    <a:pt x="100" y="203"/>
                  </a:lnTo>
                  <a:lnTo>
                    <a:pt x="59" y="248"/>
                  </a:lnTo>
                  <a:lnTo>
                    <a:pt x="59" y="248"/>
                  </a:lnTo>
                  <a:lnTo>
                    <a:pt x="43" y="263"/>
                  </a:lnTo>
                  <a:lnTo>
                    <a:pt x="25" y="281"/>
                  </a:lnTo>
                  <a:lnTo>
                    <a:pt x="17" y="290"/>
                  </a:lnTo>
                  <a:lnTo>
                    <a:pt x="10" y="300"/>
                  </a:lnTo>
                  <a:lnTo>
                    <a:pt x="5" y="309"/>
                  </a:lnTo>
                  <a:lnTo>
                    <a:pt x="0" y="319"/>
                  </a:lnTo>
                  <a:lnTo>
                    <a:pt x="0" y="319"/>
                  </a:lnTo>
                  <a:lnTo>
                    <a:pt x="0" y="323"/>
                  </a:lnTo>
                  <a:lnTo>
                    <a:pt x="2" y="324"/>
                  </a:lnTo>
                  <a:lnTo>
                    <a:pt x="3" y="327"/>
                  </a:lnTo>
                  <a:lnTo>
                    <a:pt x="6" y="327"/>
                  </a:lnTo>
                  <a:lnTo>
                    <a:pt x="9" y="328"/>
                  </a:lnTo>
                  <a:lnTo>
                    <a:pt x="11" y="327"/>
                  </a:lnTo>
                  <a:lnTo>
                    <a:pt x="13" y="325"/>
                  </a:lnTo>
                  <a:lnTo>
                    <a:pt x="14" y="323"/>
                  </a:lnTo>
                  <a:lnTo>
                    <a:pt x="14" y="323"/>
                  </a:lnTo>
                  <a:lnTo>
                    <a:pt x="15" y="317"/>
                  </a:lnTo>
                  <a:lnTo>
                    <a:pt x="18" y="312"/>
                  </a:lnTo>
                  <a:lnTo>
                    <a:pt x="26" y="302"/>
                  </a:lnTo>
                  <a:lnTo>
                    <a:pt x="43" y="285"/>
                  </a:lnTo>
                  <a:lnTo>
                    <a:pt x="43" y="285"/>
                  </a:lnTo>
                  <a:lnTo>
                    <a:pt x="85" y="239"/>
                  </a:lnTo>
                  <a:lnTo>
                    <a:pt x="85" y="239"/>
                  </a:lnTo>
                  <a:lnTo>
                    <a:pt x="121" y="199"/>
                  </a:lnTo>
                  <a:lnTo>
                    <a:pt x="161" y="161"/>
                  </a:lnTo>
                  <a:lnTo>
                    <a:pt x="161" y="161"/>
                  </a:lnTo>
                  <a:lnTo>
                    <a:pt x="203" y="122"/>
                  </a:lnTo>
                  <a:lnTo>
                    <a:pt x="246" y="84"/>
                  </a:lnTo>
                  <a:lnTo>
                    <a:pt x="292" y="47"/>
                  </a:lnTo>
                  <a:lnTo>
                    <a:pt x="338" y="13"/>
                  </a:lnTo>
                  <a:lnTo>
                    <a:pt x="338" y="13"/>
                  </a:lnTo>
                  <a:lnTo>
                    <a:pt x="340" y="11"/>
                  </a:lnTo>
                  <a:lnTo>
                    <a:pt x="341" y="8"/>
                  </a:lnTo>
                  <a:lnTo>
                    <a:pt x="341" y="5"/>
                  </a:lnTo>
                  <a:lnTo>
                    <a:pt x="340" y="4"/>
                  </a:lnTo>
                  <a:lnTo>
                    <a:pt x="338" y="1"/>
                  </a:lnTo>
                  <a:lnTo>
                    <a:pt x="337" y="0"/>
                  </a:lnTo>
                  <a:lnTo>
                    <a:pt x="334" y="0"/>
                  </a:lnTo>
                  <a:lnTo>
                    <a:pt x="332" y="1"/>
                  </a:lnTo>
                  <a:lnTo>
                    <a:pt x="33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2" name="Freeform 2323"/>
            <p:cNvSpPr/>
            <p:nvPr/>
          </p:nvSpPr>
          <p:spPr>
            <a:xfrm>
              <a:off x="7508876" y="6194425"/>
              <a:ext cx="152400" cy="133350"/>
            </a:xfrm>
            <a:custGeom>
              <a:avLst/>
              <a:gdLst/>
              <a:ahLst/>
              <a:cxnLst>
                <a:cxn ang="0">
                  <a:pos x="147604" y="531"/>
                </a:cxn>
                <a:cxn ang="0">
                  <a:pos x="147604" y="531"/>
                </a:cxn>
                <a:cxn ang="0">
                  <a:pos x="137480" y="6907"/>
                </a:cxn>
                <a:cxn ang="0">
                  <a:pos x="127888" y="13282"/>
                </a:cxn>
                <a:cxn ang="0">
                  <a:pos x="109771" y="28689"/>
                </a:cxn>
                <a:cxn ang="0">
                  <a:pos x="74601" y="58972"/>
                </a:cxn>
                <a:cxn ang="0">
                  <a:pos x="74601" y="58972"/>
                </a:cxn>
                <a:cxn ang="0">
                  <a:pos x="55418" y="74910"/>
                </a:cxn>
                <a:cxn ang="0">
                  <a:pos x="36235" y="91379"/>
                </a:cxn>
                <a:cxn ang="0">
                  <a:pos x="17052" y="108380"/>
                </a:cxn>
                <a:cxn ang="0">
                  <a:pos x="8526" y="117943"/>
                </a:cxn>
                <a:cxn ang="0">
                  <a:pos x="533" y="127506"/>
                </a:cxn>
                <a:cxn ang="0">
                  <a:pos x="533" y="127506"/>
                </a:cxn>
                <a:cxn ang="0">
                  <a:pos x="0" y="128569"/>
                </a:cxn>
                <a:cxn ang="0">
                  <a:pos x="0" y="130162"/>
                </a:cxn>
                <a:cxn ang="0">
                  <a:pos x="0" y="130694"/>
                </a:cxn>
                <a:cxn ang="0">
                  <a:pos x="533" y="132287"/>
                </a:cxn>
                <a:cxn ang="0">
                  <a:pos x="2131" y="133350"/>
                </a:cxn>
                <a:cxn ang="0">
                  <a:pos x="2664" y="133350"/>
                </a:cxn>
                <a:cxn ang="0">
                  <a:pos x="4263" y="133350"/>
                </a:cxn>
                <a:cxn ang="0">
                  <a:pos x="5862" y="132287"/>
                </a:cxn>
                <a:cxn ang="0">
                  <a:pos x="5862" y="132287"/>
                </a:cxn>
                <a:cxn ang="0">
                  <a:pos x="7993" y="129631"/>
                </a:cxn>
                <a:cxn ang="0">
                  <a:pos x="7993" y="129631"/>
                </a:cxn>
                <a:cxn ang="0">
                  <a:pos x="8526" y="128569"/>
                </a:cxn>
                <a:cxn ang="0">
                  <a:pos x="8526" y="128569"/>
                </a:cxn>
                <a:cxn ang="0">
                  <a:pos x="16519" y="120068"/>
                </a:cxn>
                <a:cxn ang="0">
                  <a:pos x="24512" y="112099"/>
                </a:cxn>
                <a:cxn ang="0">
                  <a:pos x="41031" y="97223"/>
                </a:cxn>
                <a:cxn ang="0">
                  <a:pos x="75134" y="67472"/>
                </a:cxn>
                <a:cxn ang="0">
                  <a:pos x="75134" y="67472"/>
                </a:cxn>
                <a:cxn ang="0">
                  <a:pos x="93252" y="51534"/>
                </a:cxn>
                <a:cxn ang="0">
                  <a:pos x="111902" y="35595"/>
                </a:cxn>
                <a:cxn ang="0">
                  <a:pos x="130552" y="20720"/>
                </a:cxn>
                <a:cxn ang="0">
                  <a:pos x="140677" y="13282"/>
                </a:cxn>
                <a:cxn ang="0">
                  <a:pos x="150801" y="6375"/>
                </a:cxn>
                <a:cxn ang="0">
                  <a:pos x="150801" y="6375"/>
                </a:cxn>
                <a:cxn ang="0">
                  <a:pos x="151867" y="5313"/>
                </a:cxn>
                <a:cxn ang="0">
                  <a:pos x="152400" y="4250"/>
                </a:cxn>
                <a:cxn ang="0">
                  <a:pos x="152400" y="2656"/>
                </a:cxn>
                <a:cxn ang="0">
                  <a:pos x="151867" y="1063"/>
                </a:cxn>
                <a:cxn ang="0">
                  <a:pos x="150801" y="531"/>
                </a:cxn>
                <a:cxn ang="0">
                  <a:pos x="149736" y="0"/>
                </a:cxn>
                <a:cxn ang="0">
                  <a:pos x="148137" y="0"/>
                </a:cxn>
                <a:cxn ang="0">
                  <a:pos x="147604" y="531"/>
                </a:cxn>
                <a:cxn ang="0">
                  <a:pos x="147604" y="531"/>
                </a:cxn>
              </a:cxnLst>
              <a:rect l="0" t="0" r="0" b="0"/>
              <a:pathLst>
                <a:path w="286" h="251">
                  <a:moveTo>
                    <a:pt x="277" y="1"/>
                  </a:moveTo>
                  <a:lnTo>
                    <a:pt x="277" y="1"/>
                  </a:lnTo>
                  <a:lnTo>
                    <a:pt x="258" y="13"/>
                  </a:lnTo>
                  <a:lnTo>
                    <a:pt x="240" y="25"/>
                  </a:lnTo>
                  <a:lnTo>
                    <a:pt x="206" y="54"/>
                  </a:lnTo>
                  <a:lnTo>
                    <a:pt x="140" y="111"/>
                  </a:lnTo>
                  <a:lnTo>
                    <a:pt x="140" y="111"/>
                  </a:lnTo>
                  <a:lnTo>
                    <a:pt x="104" y="141"/>
                  </a:lnTo>
                  <a:lnTo>
                    <a:pt x="68" y="172"/>
                  </a:lnTo>
                  <a:lnTo>
                    <a:pt x="32" y="204"/>
                  </a:lnTo>
                  <a:lnTo>
                    <a:pt x="16" y="222"/>
                  </a:lnTo>
                  <a:lnTo>
                    <a:pt x="1" y="240"/>
                  </a:lnTo>
                  <a:lnTo>
                    <a:pt x="1" y="240"/>
                  </a:lnTo>
                  <a:lnTo>
                    <a:pt x="0" y="242"/>
                  </a:lnTo>
                  <a:lnTo>
                    <a:pt x="0" y="245"/>
                  </a:lnTo>
                  <a:lnTo>
                    <a:pt x="0" y="246"/>
                  </a:lnTo>
                  <a:lnTo>
                    <a:pt x="1" y="249"/>
                  </a:lnTo>
                  <a:lnTo>
                    <a:pt x="4" y="251"/>
                  </a:lnTo>
                  <a:lnTo>
                    <a:pt x="5" y="251"/>
                  </a:lnTo>
                  <a:lnTo>
                    <a:pt x="8" y="251"/>
                  </a:lnTo>
                  <a:lnTo>
                    <a:pt x="11" y="249"/>
                  </a:lnTo>
                  <a:lnTo>
                    <a:pt x="11" y="249"/>
                  </a:lnTo>
                  <a:lnTo>
                    <a:pt x="15" y="244"/>
                  </a:lnTo>
                  <a:lnTo>
                    <a:pt x="15" y="244"/>
                  </a:lnTo>
                  <a:lnTo>
                    <a:pt x="16" y="242"/>
                  </a:lnTo>
                  <a:lnTo>
                    <a:pt x="16" y="242"/>
                  </a:lnTo>
                  <a:lnTo>
                    <a:pt x="31" y="226"/>
                  </a:lnTo>
                  <a:lnTo>
                    <a:pt x="46" y="211"/>
                  </a:lnTo>
                  <a:lnTo>
                    <a:pt x="77" y="183"/>
                  </a:lnTo>
                  <a:lnTo>
                    <a:pt x="141" y="127"/>
                  </a:lnTo>
                  <a:lnTo>
                    <a:pt x="141" y="127"/>
                  </a:lnTo>
                  <a:lnTo>
                    <a:pt x="175" y="97"/>
                  </a:lnTo>
                  <a:lnTo>
                    <a:pt x="210" y="67"/>
                  </a:lnTo>
                  <a:lnTo>
                    <a:pt x="245" y="39"/>
                  </a:lnTo>
                  <a:lnTo>
                    <a:pt x="264" y="25"/>
                  </a:lnTo>
                  <a:lnTo>
                    <a:pt x="283" y="12"/>
                  </a:lnTo>
                  <a:lnTo>
                    <a:pt x="283" y="12"/>
                  </a:lnTo>
                  <a:lnTo>
                    <a:pt x="285" y="10"/>
                  </a:lnTo>
                  <a:lnTo>
                    <a:pt x="286" y="8"/>
                  </a:lnTo>
                  <a:lnTo>
                    <a:pt x="286" y="5"/>
                  </a:lnTo>
                  <a:lnTo>
                    <a:pt x="285" y="2"/>
                  </a:lnTo>
                  <a:lnTo>
                    <a:pt x="283" y="1"/>
                  </a:lnTo>
                  <a:lnTo>
                    <a:pt x="281" y="0"/>
                  </a:lnTo>
                  <a:lnTo>
                    <a:pt x="278" y="0"/>
                  </a:lnTo>
                  <a:lnTo>
                    <a:pt x="277" y="1"/>
                  </a:lnTo>
                  <a:lnTo>
                    <a:pt x="277"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3" name="Freeform 2324"/>
            <p:cNvSpPr/>
            <p:nvPr/>
          </p:nvSpPr>
          <p:spPr>
            <a:xfrm>
              <a:off x="7537451" y="6184900"/>
              <a:ext cx="168275" cy="163513"/>
            </a:xfrm>
            <a:custGeom>
              <a:avLst/>
              <a:gdLst/>
              <a:ahLst/>
              <a:cxnLst>
                <a:cxn ang="0">
                  <a:pos x="161417" y="1588"/>
                </a:cxn>
                <a:cxn ang="0">
                  <a:pos x="161417" y="1588"/>
                </a:cxn>
                <a:cxn ang="0">
                  <a:pos x="158252" y="7408"/>
                </a:cxn>
                <a:cxn ang="0">
                  <a:pos x="153505" y="11642"/>
                </a:cxn>
                <a:cxn ang="0">
                  <a:pos x="149285" y="15875"/>
                </a:cxn>
                <a:cxn ang="0">
                  <a:pos x="144537" y="20108"/>
                </a:cxn>
                <a:cxn ang="0">
                  <a:pos x="133459" y="28046"/>
                </a:cxn>
                <a:cxn ang="0">
                  <a:pos x="123437" y="35983"/>
                </a:cxn>
                <a:cxn ang="0">
                  <a:pos x="123437" y="35983"/>
                </a:cxn>
                <a:cxn ang="0">
                  <a:pos x="112359" y="46567"/>
                </a:cxn>
                <a:cxn ang="0">
                  <a:pos x="101282" y="58209"/>
                </a:cxn>
                <a:cxn ang="0">
                  <a:pos x="90731" y="69850"/>
                </a:cxn>
                <a:cxn ang="0">
                  <a:pos x="79126" y="80434"/>
                </a:cxn>
                <a:cxn ang="0">
                  <a:pos x="79126" y="80434"/>
                </a:cxn>
                <a:cxn ang="0">
                  <a:pos x="59081" y="100013"/>
                </a:cxn>
                <a:cxn ang="0">
                  <a:pos x="38508" y="118534"/>
                </a:cxn>
                <a:cxn ang="0">
                  <a:pos x="38508" y="118534"/>
                </a:cxn>
                <a:cxn ang="0">
                  <a:pos x="28485" y="127530"/>
                </a:cxn>
                <a:cxn ang="0">
                  <a:pos x="18990" y="137584"/>
                </a:cxn>
                <a:cxn ang="0">
                  <a:pos x="10550" y="147638"/>
                </a:cxn>
                <a:cxn ang="0">
                  <a:pos x="1055" y="157163"/>
                </a:cxn>
                <a:cxn ang="0">
                  <a:pos x="1055" y="157163"/>
                </a:cxn>
                <a:cxn ang="0">
                  <a:pos x="0" y="159280"/>
                </a:cxn>
                <a:cxn ang="0">
                  <a:pos x="528" y="161396"/>
                </a:cxn>
                <a:cxn ang="0">
                  <a:pos x="1055" y="162984"/>
                </a:cxn>
                <a:cxn ang="0">
                  <a:pos x="3693" y="163513"/>
                </a:cxn>
                <a:cxn ang="0">
                  <a:pos x="8440" y="163513"/>
                </a:cxn>
                <a:cxn ang="0">
                  <a:pos x="8440" y="163513"/>
                </a:cxn>
                <a:cxn ang="0">
                  <a:pos x="10550" y="162984"/>
                </a:cxn>
                <a:cxn ang="0">
                  <a:pos x="11078" y="161396"/>
                </a:cxn>
                <a:cxn ang="0">
                  <a:pos x="11078" y="159280"/>
                </a:cxn>
                <a:cxn ang="0">
                  <a:pos x="10550" y="157692"/>
                </a:cxn>
                <a:cxn ang="0">
                  <a:pos x="10550" y="157692"/>
                </a:cxn>
                <a:cxn ang="0">
                  <a:pos x="26903" y="139700"/>
                </a:cxn>
                <a:cxn ang="0">
                  <a:pos x="34816" y="131234"/>
                </a:cxn>
                <a:cxn ang="0">
                  <a:pos x="43256" y="123296"/>
                </a:cxn>
                <a:cxn ang="0">
                  <a:pos x="43256" y="123296"/>
                </a:cxn>
                <a:cxn ang="0">
                  <a:pos x="66466" y="102659"/>
                </a:cxn>
                <a:cxn ang="0">
                  <a:pos x="89149" y="82021"/>
                </a:cxn>
                <a:cxn ang="0">
                  <a:pos x="89149" y="82021"/>
                </a:cxn>
                <a:cxn ang="0">
                  <a:pos x="100226" y="70379"/>
                </a:cxn>
                <a:cxn ang="0">
                  <a:pos x="111304" y="58738"/>
                </a:cxn>
                <a:cxn ang="0">
                  <a:pos x="122382" y="47096"/>
                </a:cxn>
                <a:cxn ang="0">
                  <a:pos x="133459" y="36513"/>
                </a:cxn>
                <a:cxn ang="0">
                  <a:pos x="133459" y="36513"/>
                </a:cxn>
                <a:cxn ang="0">
                  <a:pos x="142955" y="28575"/>
                </a:cxn>
                <a:cxn ang="0">
                  <a:pos x="152450" y="22225"/>
                </a:cxn>
                <a:cxn ang="0">
                  <a:pos x="156670" y="18521"/>
                </a:cxn>
                <a:cxn ang="0">
                  <a:pos x="160362" y="14817"/>
                </a:cxn>
                <a:cxn ang="0">
                  <a:pos x="164582" y="10054"/>
                </a:cxn>
                <a:cxn ang="0">
                  <a:pos x="167220" y="4763"/>
                </a:cxn>
                <a:cxn ang="0">
                  <a:pos x="167220" y="4763"/>
                </a:cxn>
                <a:cxn ang="0">
                  <a:pos x="168275" y="3704"/>
                </a:cxn>
                <a:cxn ang="0">
                  <a:pos x="167220" y="2117"/>
                </a:cxn>
                <a:cxn ang="0">
                  <a:pos x="166692" y="1588"/>
                </a:cxn>
                <a:cxn ang="0">
                  <a:pos x="165637" y="529"/>
                </a:cxn>
                <a:cxn ang="0">
                  <a:pos x="164582" y="0"/>
                </a:cxn>
                <a:cxn ang="0">
                  <a:pos x="163527" y="0"/>
                </a:cxn>
                <a:cxn ang="0">
                  <a:pos x="162472" y="529"/>
                </a:cxn>
                <a:cxn ang="0">
                  <a:pos x="161417" y="1588"/>
                </a:cxn>
                <a:cxn ang="0">
                  <a:pos x="161417" y="1588"/>
                </a:cxn>
              </a:cxnLst>
              <a:rect l="0" t="0" r="0" b="0"/>
              <a:pathLst>
                <a:path w="319" h="309">
                  <a:moveTo>
                    <a:pt x="306" y="3"/>
                  </a:moveTo>
                  <a:lnTo>
                    <a:pt x="306" y="3"/>
                  </a:lnTo>
                  <a:lnTo>
                    <a:pt x="300" y="14"/>
                  </a:lnTo>
                  <a:lnTo>
                    <a:pt x="291" y="22"/>
                  </a:lnTo>
                  <a:lnTo>
                    <a:pt x="283" y="30"/>
                  </a:lnTo>
                  <a:lnTo>
                    <a:pt x="274" y="38"/>
                  </a:lnTo>
                  <a:lnTo>
                    <a:pt x="253" y="53"/>
                  </a:lnTo>
                  <a:lnTo>
                    <a:pt x="234" y="68"/>
                  </a:lnTo>
                  <a:lnTo>
                    <a:pt x="234" y="68"/>
                  </a:lnTo>
                  <a:lnTo>
                    <a:pt x="213" y="88"/>
                  </a:lnTo>
                  <a:lnTo>
                    <a:pt x="192" y="110"/>
                  </a:lnTo>
                  <a:lnTo>
                    <a:pt x="172" y="132"/>
                  </a:lnTo>
                  <a:lnTo>
                    <a:pt x="150" y="152"/>
                  </a:lnTo>
                  <a:lnTo>
                    <a:pt x="150" y="152"/>
                  </a:lnTo>
                  <a:lnTo>
                    <a:pt x="112" y="189"/>
                  </a:lnTo>
                  <a:lnTo>
                    <a:pt x="73" y="224"/>
                  </a:lnTo>
                  <a:lnTo>
                    <a:pt x="73" y="224"/>
                  </a:lnTo>
                  <a:lnTo>
                    <a:pt x="54" y="241"/>
                  </a:lnTo>
                  <a:lnTo>
                    <a:pt x="36" y="260"/>
                  </a:lnTo>
                  <a:lnTo>
                    <a:pt x="20" y="279"/>
                  </a:lnTo>
                  <a:lnTo>
                    <a:pt x="2" y="297"/>
                  </a:lnTo>
                  <a:lnTo>
                    <a:pt x="2" y="297"/>
                  </a:lnTo>
                  <a:lnTo>
                    <a:pt x="0" y="301"/>
                  </a:lnTo>
                  <a:lnTo>
                    <a:pt x="1" y="305"/>
                  </a:lnTo>
                  <a:lnTo>
                    <a:pt x="2" y="308"/>
                  </a:lnTo>
                  <a:lnTo>
                    <a:pt x="7" y="309"/>
                  </a:lnTo>
                  <a:lnTo>
                    <a:pt x="16" y="309"/>
                  </a:lnTo>
                  <a:lnTo>
                    <a:pt x="16" y="309"/>
                  </a:lnTo>
                  <a:lnTo>
                    <a:pt x="20" y="308"/>
                  </a:lnTo>
                  <a:lnTo>
                    <a:pt x="21" y="305"/>
                  </a:lnTo>
                  <a:lnTo>
                    <a:pt x="21" y="301"/>
                  </a:lnTo>
                  <a:lnTo>
                    <a:pt x="20" y="298"/>
                  </a:lnTo>
                  <a:lnTo>
                    <a:pt x="20" y="298"/>
                  </a:lnTo>
                  <a:lnTo>
                    <a:pt x="51" y="264"/>
                  </a:lnTo>
                  <a:lnTo>
                    <a:pt x="66" y="248"/>
                  </a:lnTo>
                  <a:lnTo>
                    <a:pt x="82" y="233"/>
                  </a:lnTo>
                  <a:lnTo>
                    <a:pt x="82" y="233"/>
                  </a:lnTo>
                  <a:lnTo>
                    <a:pt x="126" y="194"/>
                  </a:lnTo>
                  <a:lnTo>
                    <a:pt x="169" y="155"/>
                  </a:lnTo>
                  <a:lnTo>
                    <a:pt x="169" y="155"/>
                  </a:lnTo>
                  <a:lnTo>
                    <a:pt x="190" y="133"/>
                  </a:lnTo>
                  <a:lnTo>
                    <a:pt x="211" y="111"/>
                  </a:lnTo>
                  <a:lnTo>
                    <a:pt x="232" y="89"/>
                  </a:lnTo>
                  <a:lnTo>
                    <a:pt x="253" y="69"/>
                  </a:lnTo>
                  <a:lnTo>
                    <a:pt x="253" y="69"/>
                  </a:lnTo>
                  <a:lnTo>
                    <a:pt x="271" y="54"/>
                  </a:lnTo>
                  <a:lnTo>
                    <a:pt x="289" y="42"/>
                  </a:lnTo>
                  <a:lnTo>
                    <a:pt x="297" y="35"/>
                  </a:lnTo>
                  <a:lnTo>
                    <a:pt x="304" y="28"/>
                  </a:lnTo>
                  <a:lnTo>
                    <a:pt x="312" y="19"/>
                  </a:lnTo>
                  <a:lnTo>
                    <a:pt x="317" y="9"/>
                  </a:lnTo>
                  <a:lnTo>
                    <a:pt x="317" y="9"/>
                  </a:lnTo>
                  <a:lnTo>
                    <a:pt x="319" y="7"/>
                  </a:lnTo>
                  <a:lnTo>
                    <a:pt x="317" y="4"/>
                  </a:lnTo>
                  <a:lnTo>
                    <a:pt x="316" y="3"/>
                  </a:lnTo>
                  <a:lnTo>
                    <a:pt x="314" y="1"/>
                  </a:lnTo>
                  <a:lnTo>
                    <a:pt x="312" y="0"/>
                  </a:lnTo>
                  <a:lnTo>
                    <a:pt x="310" y="0"/>
                  </a:lnTo>
                  <a:lnTo>
                    <a:pt x="308" y="1"/>
                  </a:lnTo>
                  <a:lnTo>
                    <a:pt x="306" y="3"/>
                  </a:lnTo>
                  <a:lnTo>
                    <a:pt x="30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4" name="Freeform 2325"/>
            <p:cNvSpPr/>
            <p:nvPr/>
          </p:nvSpPr>
          <p:spPr>
            <a:xfrm>
              <a:off x="7594601" y="6199188"/>
              <a:ext cx="139700" cy="136525"/>
            </a:xfrm>
            <a:custGeom>
              <a:avLst/>
              <a:gdLst/>
              <a:ahLst/>
              <a:cxnLst>
                <a:cxn ang="0">
                  <a:pos x="135467" y="0"/>
                </a:cxn>
                <a:cxn ang="0">
                  <a:pos x="135467" y="0"/>
                </a:cxn>
                <a:cxn ang="0">
                  <a:pos x="131233" y="1600"/>
                </a:cxn>
                <a:cxn ang="0">
                  <a:pos x="127000" y="4266"/>
                </a:cxn>
                <a:cxn ang="0">
                  <a:pos x="119592" y="9599"/>
                </a:cxn>
                <a:cxn ang="0">
                  <a:pos x="105304" y="21865"/>
                </a:cxn>
                <a:cxn ang="0">
                  <a:pos x="105304" y="21865"/>
                </a:cxn>
                <a:cxn ang="0">
                  <a:pos x="95250" y="30931"/>
                </a:cxn>
                <a:cxn ang="0">
                  <a:pos x="85196" y="42131"/>
                </a:cxn>
                <a:cxn ang="0">
                  <a:pos x="66146" y="62929"/>
                </a:cxn>
                <a:cxn ang="0">
                  <a:pos x="66146" y="62929"/>
                </a:cxn>
                <a:cxn ang="0">
                  <a:pos x="50271" y="80528"/>
                </a:cxn>
                <a:cxn ang="0">
                  <a:pos x="34396" y="97061"/>
                </a:cxn>
                <a:cxn ang="0">
                  <a:pos x="1588" y="130125"/>
                </a:cxn>
                <a:cxn ang="0">
                  <a:pos x="1588" y="130125"/>
                </a:cxn>
                <a:cxn ang="0">
                  <a:pos x="1588" y="130125"/>
                </a:cxn>
                <a:cxn ang="0">
                  <a:pos x="1588" y="130125"/>
                </a:cxn>
                <a:cxn ang="0">
                  <a:pos x="529" y="130125"/>
                </a:cxn>
                <a:cxn ang="0">
                  <a:pos x="529" y="130125"/>
                </a:cxn>
                <a:cxn ang="0">
                  <a:pos x="0" y="131725"/>
                </a:cxn>
                <a:cxn ang="0">
                  <a:pos x="0" y="133325"/>
                </a:cxn>
                <a:cxn ang="0">
                  <a:pos x="0" y="133858"/>
                </a:cxn>
                <a:cxn ang="0">
                  <a:pos x="1588" y="135458"/>
                </a:cxn>
                <a:cxn ang="0">
                  <a:pos x="2117" y="135992"/>
                </a:cxn>
                <a:cxn ang="0">
                  <a:pos x="3704" y="136525"/>
                </a:cxn>
                <a:cxn ang="0">
                  <a:pos x="4763" y="135992"/>
                </a:cxn>
                <a:cxn ang="0">
                  <a:pos x="5821" y="135458"/>
                </a:cxn>
                <a:cxn ang="0">
                  <a:pos x="5821" y="135458"/>
                </a:cxn>
                <a:cxn ang="0">
                  <a:pos x="34396" y="107193"/>
                </a:cxn>
                <a:cxn ang="0">
                  <a:pos x="61912" y="78395"/>
                </a:cxn>
                <a:cxn ang="0">
                  <a:pos x="61912" y="78395"/>
                </a:cxn>
                <a:cxn ang="0">
                  <a:pos x="93133" y="44264"/>
                </a:cxn>
                <a:cxn ang="0">
                  <a:pos x="93133" y="44264"/>
                </a:cxn>
                <a:cxn ang="0">
                  <a:pos x="102658" y="34131"/>
                </a:cxn>
                <a:cxn ang="0">
                  <a:pos x="113242" y="22932"/>
                </a:cxn>
                <a:cxn ang="0">
                  <a:pos x="119062" y="18132"/>
                </a:cxn>
                <a:cxn ang="0">
                  <a:pos x="124883" y="13866"/>
                </a:cxn>
                <a:cxn ang="0">
                  <a:pos x="131233" y="9599"/>
                </a:cxn>
                <a:cxn ang="0">
                  <a:pos x="137583" y="6400"/>
                </a:cxn>
                <a:cxn ang="0">
                  <a:pos x="137583" y="6400"/>
                </a:cxn>
                <a:cxn ang="0">
                  <a:pos x="139171" y="5866"/>
                </a:cxn>
                <a:cxn ang="0">
                  <a:pos x="139700" y="5333"/>
                </a:cxn>
                <a:cxn ang="0">
                  <a:pos x="139700" y="3733"/>
                </a:cxn>
                <a:cxn ang="0">
                  <a:pos x="139700" y="2133"/>
                </a:cxn>
                <a:cxn ang="0">
                  <a:pos x="139171" y="533"/>
                </a:cxn>
                <a:cxn ang="0">
                  <a:pos x="138642" y="0"/>
                </a:cxn>
                <a:cxn ang="0">
                  <a:pos x="137054" y="0"/>
                </a:cxn>
                <a:cxn ang="0">
                  <a:pos x="135467" y="0"/>
                </a:cxn>
                <a:cxn ang="0">
                  <a:pos x="135467" y="0"/>
                </a:cxn>
              </a:cxnLst>
              <a:rect l="0" t="0" r="0" b="0"/>
              <a:pathLst>
                <a:path w="264" h="256">
                  <a:moveTo>
                    <a:pt x="256" y="0"/>
                  </a:moveTo>
                  <a:lnTo>
                    <a:pt x="256" y="0"/>
                  </a:lnTo>
                  <a:lnTo>
                    <a:pt x="248" y="3"/>
                  </a:lnTo>
                  <a:lnTo>
                    <a:pt x="240" y="8"/>
                  </a:lnTo>
                  <a:lnTo>
                    <a:pt x="226" y="18"/>
                  </a:lnTo>
                  <a:lnTo>
                    <a:pt x="199" y="41"/>
                  </a:lnTo>
                  <a:lnTo>
                    <a:pt x="199" y="41"/>
                  </a:lnTo>
                  <a:lnTo>
                    <a:pt x="180" y="58"/>
                  </a:lnTo>
                  <a:lnTo>
                    <a:pt x="161" y="79"/>
                  </a:lnTo>
                  <a:lnTo>
                    <a:pt x="125" y="118"/>
                  </a:lnTo>
                  <a:lnTo>
                    <a:pt x="125" y="118"/>
                  </a:lnTo>
                  <a:lnTo>
                    <a:pt x="95" y="151"/>
                  </a:lnTo>
                  <a:lnTo>
                    <a:pt x="65" y="182"/>
                  </a:lnTo>
                  <a:lnTo>
                    <a:pt x="3" y="244"/>
                  </a:lnTo>
                  <a:lnTo>
                    <a:pt x="3" y="244"/>
                  </a:lnTo>
                  <a:lnTo>
                    <a:pt x="3" y="244"/>
                  </a:lnTo>
                  <a:lnTo>
                    <a:pt x="3" y="244"/>
                  </a:lnTo>
                  <a:lnTo>
                    <a:pt x="1" y="244"/>
                  </a:lnTo>
                  <a:lnTo>
                    <a:pt x="1" y="244"/>
                  </a:lnTo>
                  <a:lnTo>
                    <a:pt x="0" y="247"/>
                  </a:lnTo>
                  <a:lnTo>
                    <a:pt x="0" y="250"/>
                  </a:lnTo>
                  <a:lnTo>
                    <a:pt x="0" y="251"/>
                  </a:lnTo>
                  <a:lnTo>
                    <a:pt x="3" y="254"/>
                  </a:lnTo>
                  <a:lnTo>
                    <a:pt x="4" y="255"/>
                  </a:lnTo>
                  <a:lnTo>
                    <a:pt x="7" y="256"/>
                  </a:lnTo>
                  <a:lnTo>
                    <a:pt x="9" y="255"/>
                  </a:lnTo>
                  <a:lnTo>
                    <a:pt x="11" y="254"/>
                  </a:lnTo>
                  <a:lnTo>
                    <a:pt x="11" y="254"/>
                  </a:lnTo>
                  <a:lnTo>
                    <a:pt x="65" y="201"/>
                  </a:lnTo>
                  <a:lnTo>
                    <a:pt x="117" y="147"/>
                  </a:lnTo>
                  <a:lnTo>
                    <a:pt x="117" y="147"/>
                  </a:lnTo>
                  <a:lnTo>
                    <a:pt x="176" y="83"/>
                  </a:lnTo>
                  <a:lnTo>
                    <a:pt x="176" y="83"/>
                  </a:lnTo>
                  <a:lnTo>
                    <a:pt x="194" y="64"/>
                  </a:lnTo>
                  <a:lnTo>
                    <a:pt x="214" y="43"/>
                  </a:lnTo>
                  <a:lnTo>
                    <a:pt x="225" y="34"/>
                  </a:lnTo>
                  <a:lnTo>
                    <a:pt x="236" y="26"/>
                  </a:lnTo>
                  <a:lnTo>
                    <a:pt x="248" y="18"/>
                  </a:lnTo>
                  <a:lnTo>
                    <a:pt x="260" y="12"/>
                  </a:lnTo>
                  <a:lnTo>
                    <a:pt x="260" y="12"/>
                  </a:lnTo>
                  <a:lnTo>
                    <a:pt x="263" y="11"/>
                  </a:lnTo>
                  <a:lnTo>
                    <a:pt x="264" y="10"/>
                  </a:lnTo>
                  <a:lnTo>
                    <a:pt x="264" y="7"/>
                  </a:lnTo>
                  <a:lnTo>
                    <a:pt x="264" y="4"/>
                  </a:lnTo>
                  <a:lnTo>
                    <a:pt x="263" y="1"/>
                  </a:lnTo>
                  <a:lnTo>
                    <a:pt x="262" y="0"/>
                  </a:lnTo>
                  <a:lnTo>
                    <a:pt x="259" y="0"/>
                  </a:lnTo>
                  <a:lnTo>
                    <a:pt x="256" y="0"/>
                  </a:lnTo>
                  <a:lnTo>
                    <a:pt x="256"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5" name="Freeform 2326"/>
            <p:cNvSpPr/>
            <p:nvPr/>
          </p:nvSpPr>
          <p:spPr>
            <a:xfrm>
              <a:off x="7621589" y="6216650"/>
              <a:ext cx="136525" cy="123825"/>
            </a:xfrm>
            <a:custGeom>
              <a:avLst/>
              <a:gdLst/>
              <a:ahLst/>
              <a:cxnLst>
                <a:cxn ang="0">
                  <a:pos x="132259" y="0"/>
                </a:cxn>
                <a:cxn ang="0">
                  <a:pos x="132259" y="0"/>
                </a:cxn>
                <a:cxn ang="0">
                  <a:pos x="126392" y="1581"/>
                </a:cxn>
                <a:cxn ang="0">
                  <a:pos x="120526" y="3688"/>
                </a:cxn>
                <a:cxn ang="0">
                  <a:pos x="115726" y="5796"/>
                </a:cxn>
                <a:cxn ang="0">
                  <a:pos x="110393" y="8958"/>
                </a:cxn>
                <a:cxn ang="0">
                  <a:pos x="100261" y="15281"/>
                </a:cxn>
                <a:cxn ang="0">
                  <a:pos x="91728" y="23711"/>
                </a:cxn>
                <a:cxn ang="0">
                  <a:pos x="83195" y="32142"/>
                </a:cxn>
                <a:cxn ang="0">
                  <a:pos x="74662" y="41099"/>
                </a:cxn>
                <a:cxn ang="0">
                  <a:pos x="58663" y="59014"/>
                </a:cxn>
                <a:cxn ang="0">
                  <a:pos x="58663" y="59014"/>
                </a:cxn>
                <a:cxn ang="0">
                  <a:pos x="49064" y="70080"/>
                </a:cxn>
                <a:cxn ang="0">
                  <a:pos x="38931" y="81672"/>
                </a:cxn>
                <a:cxn ang="0">
                  <a:pos x="29332" y="93791"/>
                </a:cxn>
                <a:cxn ang="0">
                  <a:pos x="18666" y="104329"/>
                </a:cxn>
                <a:cxn ang="0">
                  <a:pos x="18666" y="104329"/>
                </a:cxn>
                <a:cxn ang="0">
                  <a:pos x="0" y="122244"/>
                </a:cxn>
                <a:cxn ang="0">
                  <a:pos x="0" y="122244"/>
                </a:cxn>
                <a:cxn ang="0">
                  <a:pos x="4266" y="122244"/>
                </a:cxn>
                <a:cxn ang="0">
                  <a:pos x="8533" y="123825"/>
                </a:cxn>
                <a:cxn ang="0">
                  <a:pos x="8533" y="123825"/>
                </a:cxn>
                <a:cxn ang="0">
                  <a:pos x="23999" y="109598"/>
                </a:cxn>
                <a:cxn ang="0">
                  <a:pos x="23999" y="109598"/>
                </a:cxn>
                <a:cxn ang="0">
                  <a:pos x="32531" y="101168"/>
                </a:cxn>
                <a:cxn ang="0">
                  <a:pos x="40531" y="91683"/>
                </a:cxn>
                <a:cxn ang="0">
                  <a:pos x="47464" y="81672"/>
                </a:cxn>
                <a:cxn ang="0">
                  <a:pos x="55463" y="72187"/>
                </a:cxn>
                <a:cxn ang="0">
                  <a:pos x="55463" y="72187"/>
                </a:cxn>
                <a:cxn ang="0">
                  <a:pos x="71462" y="55326"/>
                </a:cxn>
                <a:cxn ang="0">
                  <a:pos x="87995" y="37938"/>
                </a:cxn>
                <a:cxn ang="0">
                  <a:pos x="87995" y="37938"/>
                </a:cxn>
                <a:cxn ang="0">
                  <a:pos x="97594" y="27926"/>
                </a:cxn>
                <a:cxn ang="0">
                  <a:pos x="103460" y="23184"/>
                </a:cxn>
                <a:cxn ang="0">
                  <a:pos x="108260" y="18969"/>
                </a:cxn>
                <a:cxn ang="0">
                  <a:pos x="114126" y="14227"/>
                </a:cxn>
                <a:cxn ang="0">
                  <a:pos x="120526" y="11592"/>
                </a:cxn>
                <a:cxn ang="0">
                  <a:pos x="127459" y="8958"/>
                </a:cxn>
                <a:cxn ang="0">
                  <a:pos x="134392" y="7377"/>
                </a:cxn>
                <a:cxn ang="0">
                  <a:pos x="134392" y="7377"/>
                </a:cxn>
                <a:cxn ang="0">
                  <a:pos x="135992" y="6323"/>
                </a:cxn>
                <a:cxn ang="0">
                  <a:pos x="136525" y="5269"/>
                </a:cxn>
                <a:cxn ang="0">
                  <a:pos x="136525" y="4215"/>
                </a:cxn>
                <a:cxn ang="0">
                  <a:pos x="136525" y="3161"/>
                </a:cxn>
                <a:cxn ang="0">
                  <a:pos x="135992" y="1581"/>
                </a:cxn>
                <a:cxn ang="0">
                  <a:pos x="135458" y="1054"/>
                </a:cxn>
                <a:cxn ang="0">
                  <a:pos x="133858" y="0"/>
                </a:cxn>
                <a:cxn ang="0">
                  <a:pos x="132259" y="0"/>
                </a:cxn>
                <a:cxn ang="0">
                  <a:pos x="132259" y="0"/>
                </a:cxn>
              </a:cxnLst>
              <a:rect l="0" t="0" r="0" b="0"/>
              <a:pathLst>
                <a:path w="256" h="235">
                  <a:moveTo>
                    <a:pt x="248" y="0"/>
                  </a:moveTo>
                  <a:lnTo>
                    <a:pt x="248" y="0"/>
                  </a:lnTo>
                  <a:lnTo>
                    <a:pt x="237" y="3"/>
                  </a:lnTo>
                  <a:lnTo>
                    <a:pt x="226" y="7"/>
                  </a:lnTo>
                  <a:lnTo>
                    <a:pt x="217" y="11"/>
                  </a:lnTo>
                  <a:lnTo>
                    <a:pt x="207" y="17"/>
                  </a:lnTo>
                  <a:lnTo>
                    <a:pt x="188" y="29"/>
                  </a:lnTo>
                  <a:lnTo>
                    <a:pt x="172" y="45"/>
                  </a:lnTo>
                  <a:lnTo>
                    <a:pt x="156" y="61"/>
                  </a:lnTo>
                  <a:lnTo>
                    <a:pt x="140" y="78"/>
                  </a:lnTo>
                  <a:lnTo>
                    <a:pt x="110" y="112"/>
                  </a:lnTo>
                  <a:lnTo>
                    <a:pt x="110" y="112"/>
                  </a:lnTo>
                  <a:lnTo>
                    <a:pt x="92" y="133"/>
                  </a:lnTo>
                  <a:lnTo>
                    <a:pt x="73" y="155"/>
                  </a:lnTo>
                  <a:lnTo>
                    <a:pt x="55" y="178"/>
                  </a:lnTo>
                  <a:lnTo>
                    <a:pt x="35" y="198"/>
                  </a:lnTo>
                  <a:lnTo>
                    <a:pt x="35" y="198"/>
                  </a:lnTo>
                  <a:lnTo>
                    <a:pt x="0" y="232"/>
                  </a:lnTo>
                  <a:lnTo>
                    <a:pt x="0" y="232"/>
                  </a:lnTo>
                  <a:lnTo>
                    <a:pt x="8" y="232"/>
                  </a:lnTo>
                  <a:lnTo>
                    <a:pt x="16" y="235"/>
                  </a:lnTo>
                  <a:lnTo>
                    <a:pt x="16" y="235"/>
                  </a:lnTo>
                  <a:lnTo>
                    <a:pt x="45" y="208"/>
                  </a:lnTo>
                  <a:lnTo>
                    <a:pt x="45" y="208"/>
                  </a:lnTo>
                  <a:lnTo>
                    <a:pt x="61" y="192"/>
                  </a:lnTo>
                  <a:lnTo>
                    <a:pt x="76" y="174"/>
                  </a:lnTo>
                  <a:lnTo>
                    <a:pt x="89" y="155"/>
                  </a:lnTo>
                  <a:lnTo>
                    <a:pt x="104" y="137"/>
                  </a:lnTo>
                  <a:lnTo>
                    <a:pt x="104" y="137"/>
                  </a:lnTo>
                  <a:lnTo>
                    <a:pt x="134" y="105"/>
                  </a:lnTo>
                  <a:lnTo>
                    <a:pt x="165" y="72"/>
                  </a:lnTo>
                  <a:lnTo>
                    <a:pt x="165" y="72"/>
                  </a:lnTo>
                  <a:lnTo>
                    <a:pt x="183" y="53"/>
                  </a:lnTo>
                  <a:lnTo>
                    <a:pt x="194" y="44"/>
                  </a:lnTo>
                  <a:lnTo>
                    <a:pt x="203" y="36"/>
                  </a:lnTo>
                  <a:lnTo>
                    <a:pt x="214" y="27"/>
                  </a:lnTo>
                  <a:lnTo>
                    <a:pt x="226" y="22"/>
                  </a:lnTo>
                  <a:lnTo>
                    <a:pt x="239" y="17"/>
                  </a:lnTo>
                  <a:lnTo>
                    <a:pt x="252" y="14"/>
                  </a:lnTo>
                  <a:lnTo>
                    <a:pt x="252" y="14"/>
                  </a:lnTo>
                  <a:lnTo>
                    <a:pt x="255" y="12"/>
                  </a:lnTo>
                  <a:lnTo>
                    <a:pt x="256" y="10"/>
                  </a:lnTo>
                  <a:lnTo>
                    <a:pt x="256" y="8"/>
                  </a:lnTo>
                  <a:lnTo>
                    <a:pt x="256" y="6"/>
                  </a:lnTo>
                  <a:lnTo>
                    <a:pt x="255" y="3"/>
                  </a:lnTo>
                  <a:lnTo>
                    <a:pt x="254" y="2"/>
                  </a:lnTo>
                  <a:lnTo>
                    <a:pt x="251" y="0"/>
                  </a:lnTo>
                  <a:lnTo>
                    <a:pt x="248" y="0"/>
                  </a:lnTo>
                  <a:lnTo>
                    <a:pt x="248"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6" name="Freeform 2327"/>
            <p:cNvSpPr/>
            <p:nvPr/>
          </p:nvSpPr>
          <p:spPr>
            <a:xfrm>
              <a:off x="7666039" y="6221413"/>
              <a:ext cx="120650" cy="109538"/>
            </a:xfrm>
            <a:custGeom>
              <a:avLst/>
              <a:gdLst/>
              <a:ahLst/>
              <a:cxnLst>
                <a:cxn ang="0">
                  <a:pos x="115867" y="0"/>
                </a:cxn>
                <a:cxn ang="0">
                  <a:pos x="115867" y="0"/>
                </a:cxn>
                <a:cxn ang="0">
                  <a:pos x="107363" y="4786"/>
                </a:cxn>
                <a:cxn ang="0">
                  <a:pos x="99390" y="10103"/>
                </a:cxn>
                <a:cxn ang="0">
                  <a:pos x="83977" y="21270"/>
                </a:cxn>
                <a:cxn ang="0">
                  <a:pos x="55276" y="46793"/>
                </a:cxn>
                <a:cxn ang="0">
                  <a:pos x="55276" y="46793"/>
                </a:cxn>
                <a:cxn ang="0">
                  <a:pos x="40925" y="59555"/>
                </a:cxn>
                <a:cxn ang="0">
                  <a:pos x="26575" y="73380"/>
                </a:cxn>
                <a:cxn ang="0">
                  <a:pos x="13287" y="87737"/>
                </a:cxn>
                <a:cxn ang="0">
                  <a:pos x="531" y="103157"/>
                </a:cxn>
                <a:cxn ang="0">
                  <a:pos x="531" y="103157"/>
                </a:cxn>
                <a:cxn ang="0">
                  <a:pos x="0" y="104221"/>
                </a:cxn>
                <a:cxn ang="0">
                  <a:pos x="0" y="105816"/>
                </a:cxn>
                <a:cxn ang="0">
                  <a:pos x="0" y="107411"/>
                </a:cxn>
                <a:cxn ang="0">
                  <a:pos x="1063" y="107943"/>
                </a:cxn>
                <a:cxn ang="0">
                  <a:pos x="2126" y="109006"/>
                </a:cxn>
                <a:cxn ang="0">
                  <a:pos x="3189" y="109538"/>
                </a:cxn>
                <a:cxn ang="0">
                  <a:pos x="4252" y="109006"/>
                </a:cxn>
                <a:cxn ang="0">
                  <a:pos x="5315" y="107943"/>
                </a:cxn>
                <a:cxn ang="0">
                  <a:pos x="5315" y="107943"/>
                </a:cxn>
                <a:cxn ang="0">
                  <a:pos x="17008" y="94118"/>
                </a:cxn>
                <a:cxn ang="0">
                  <a:pos x="29232" y="80824"/>
                </a:cxn>
                <a:cxn ang="0">
                  <a:pos x="42520" y="67531"/>
                </a:cxn>
                <a:cxn ang="0">
                  <a:pos x="55807" y="55301"/>
                </a:cxn>
                <a:cxn ang="0">
                  <a:pos x="55807" y="55301"/>
                </a:cxn>
                <a:cxn ang="0">
                  <a:pos x="71221" y="41476"/>
                </a:cxn>
                <a:cxn ang="0">
                  <a:pos x="86103" y="28714"/>
                </a:cxn>
                <a:cxn ang="0">
                  <a:pos x="94075" y="22865"/>
                </a:cxn>
                <a:cxn ang="0">
                  <a:pos x="102048" y="16484"/>
                </a:cxn>
                <a:cxn ang="0">
                  <a:pos x="110552" y="11166"/>
                </a:cxn>
                <a:cxn ang="0">
                  <a:pos x="119587" y="6381"/>
                </a:cxn>
                <a:cxn ang="0">
                  <a:pos x="119587" y="6381"/>
                </a:cxn>
                <a:cxn ang="0">
                  <a:pos x="120119" y="4786"/>
                </a:cxn>
                <a:cxn ang="0">
                  <a:pos x="120650" y="4254"/>
                </a:cxn>
                <a:cxn ang="0">
                  <a:pos x="120650" y="2659"/>
                </a:cxn>
                <a:cxn ang="0">
                  <a:pos x="120119" y="1063"/>
                </a:cxn>
                <a:cxn ang="0">
                  <a:pos x="119587" y="532"/>
                </a:cxn>
                <a:cxn ang="0">
                  <a:pos x="118524" y="0"/>
                </a:cxn>
                <a:cxn ang="0">
                  <a:pos x="117461" y="0"/>
                </a:cxn>
                <a:cxn ang="0">
                  <a:pos x="115867" y="0"/>
                </a:cxn>
                <a:cxn ang="0">
                  <a:pos x="115867" y="0"/>
                </a:cxn>
              </a:cxnLst>
              <a:rect l="0" t="0" r="0" b="0"/>
              <a:pathLst>
                <a:path w="227" h="206">
                  <a:moveTo>
                    <a:pt x="218" y="0"/>
                  </a:moveTo>
                  <a:lnTo>
                    <a:pt x="218" y="0"/>
                  </a:lnTo>
                  <a:lnTo>
                    <a:pt x="202" y="9"/>
                  </a:lnTo>
                  <a:lnTo>
                    <a:pt x="187" y="19"/>
                  </a:lnTo>
                  <a:lnTo>
                    <a:pt x="158" y="40"/>
                  </a:lnTo>
                  <a:lnTo>
                    <a:pt x="104" y="88"/>
                  </a:lnTo>
                  <a:lnTo>
                    <a:pt x="104" y="88"/>
                  </a:lnTo>
                  <a:lnTo>
                    <a:pt x="77" y="112"/>
                  </a:lnTo>
                  <a:lnTo>
                    <a:pt x="50" y="138"/>
                  </a:lnTo>
                  <a:lnTo>
                    <a:pt x="25" y="165"/>
                  </a:lnTo>
                  <a:lnTo>
                    <a:pt x="1" y="194"/>
                  </a:lnTo>
                  <a:lnTo>
                    <a:pt x="1" y="194"/>
                  </a:lnTo>
                  <a:lnTo>
                    <a:pt x="0" y="196"/>
                  </a:lnTo>
                  <a:lnTo>
                    <a:pt x="0" y="199"/>
                  </a:lnTo>
                  <a:lnTo>
                    <a:pt x="0" y="202"/>
                  </a:lnTo>
                  <a:lnTo>
                    <a:pt x="2" y="203"/>
                  </a:lnTo>
                  <a:lnTo>
                    <a:pt x="4" y="205"/>
                  </a:lnTo>
                  <a:lnTo>
                    <a:pt x="6" y="206"/>
                  </a:lnTo>
                  <a:lnTo>
                    <a:pt x="8" y="205"/>
                  </a:lnTo>
                  <a:lnTo>
                    <a:pt x="10" y="203"/>
                  </a:lnTo>
                  <a:lnTo>
                    <a:pt x="10" y="203"/>
                  </a:lnTo>
                  <a:lnTo>
                    <a:pt x="32" y="177"/>
                  </a:lnTo>
                  <a:lnTo>
                    <a:pt x="55" y="152"/>
                  </a:lnTo>
                  <a:lnTo>
                    <a:pt x="80" y="127"/>
                  </a:lnTo>
                  <a:lnTo>
                    <a:pt x="105" y="104"/>
                  </a:lnTo>
                  <a:lnTo>
                    <a:pt x="105" y="104"/>
                  </a:lnTo>
                  <a:lnTo>
                    <a:pt x="134" y="78"/>
                  </a:lnTo>
                  <a:lnTo>
                    <a:pt x="162" y="54"/>
                  </a:lnTo>
                  <a:lnTo>
                    <a:pt x="177" y="43"/>
                  </a:lnTo>
                  <a:lnTo>
                    <a:pt x="192" y="31"/>
                  </a:lnTo>
                  <a:lnTo>
                    <a:pt x="208" y="21"/>
                  </a:lnTo>
                  <a:lnTo>
                    <a:pt x="225" y="12"/>
                  </a:lnTo>
                  <a:lnTo>
                    <a:pt x="225" y="12"/>
                  </a:lnTo>
                  <a:lnTo>
                    <a:pt x="226" y="9"/>
                  </a:lnTo>
                  <a:lnTo>
                    <a:pt x="227" y="8"/>
                  </a:lnTo>
                  <a:lnTo>
                    <a:pt x="227" y="5"/>
                  </a:lnTo>
                  <a:lnTo>
                    <a:pt x="226" y="2"/>
                  </a:lnTo>
                  <a:lnTo>
                    <a:pt x="225" y="1"/>
                  </a:lnTo>
                  <a:lnTo>
                    <a:pt x="223" y="0"/>
                  </a:lnTo>
                  <a:lnTo>
                    <a:pt x="221" y="0"/>
                  </a:lnTo>
                  <a:lnTo>
                    <a:pt x="218" y="0"/>
                  </a:lnTo>
                  <a:lnTo>
                    <a:pt x="218"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7" name="Freeform 2328"/>
            <p:cNvSpPr/>
            <p:nvPr/>
          </p:nvSpPr>
          <p:spPr>
            <a:xfrm>
              <a:off x="7686676" y="6216650"/>
              <a:ext cx="142875" cy="123825"/>
            </a:xfrm>
            <a:custGeom>
              <a:avLst/>
              <a:gdLst/>
              <a:ahLst/>
              <a:cxnLst>
                <a:cxn ang="0">
                  <a:pos x="137544" y="1058"/>
                </a:cxn>
                <a:cxn ang="0">
                  <a:pos x="137544" y="1058"/>
                </a:cxn>
                <a:cxn ang="0">
                  <a:pos x="100759" y="26458"/>
                </a:cxn>
                <a:cxn ang="0">
                  <a:pos x="82633" y="40217"/>
                </a:cxn>
                <a:cxn ang="0">
                  <a:pos x="65040" y="53975"/>
                </a:cxn>
                <a:cxn ang="0">
                  <a:pos x="47980" y="69321"/>
                </a:cxn>
                <a:cxn ang="0">
                  <a:pos x="31454" y="84138"/>
                </a:cxn>
                <a:cxn ang="0">
                  <a:pos x="15993" y="100013"/>
                </a:cxn>
                <a:cxn ang="0">
                  <a:pos x="1066" y="116946"/>
                </a:cxn>
                <a:cxn ang="0">
                  <a:pos x="1066" y="116946"/>
                </a:cxn>
                <a:cxn ang="0">
                  <a:pos x="0" y="118533"/>
                </a:cxn>
                <a:cxn ang="0">
                  <a:pos x="0" y="120121"/>
                </a:cxn>
                <a:cxn ang="0">
                  <a:pos x="0" y="121708"/>
                </a:cxn>
                <a:cxn ang="0">
                  <a:pos x="1066" y="122237"/>
                </a:cxn>
                <a:cxn ang="0">
                  <a:pos x="2132" y="123825"/>
                </a:cxn>
                <a:cxn ang="0">
                  <a:pos x="3199" y="123825"/>
                </a:cxn>
                <a:cxn ang="0">
                  <a:pos x="4265" y="123825"/>
                </a:cxn>
                <a:cxn ang="0">
                  <a:pos x="5864" y="122237"/>
                </a:cxn>
                <a:cxn ang="0">
                  <a:pos x="5864" y="122237"/>
                </a:cxn>
                <a:cxn ang="0">
                  <a:pos x="20258" y="104775"/>
                </a:cxn>
                <a:cxn ang="0">
                  <a:pos x="36252" y="88900"/>
                </a:cxn>
                <a:cxn ang="0">
                  <a:pos x="52778" y="74083"/>
                </a:cxn>
                <a:cxn ang="0">
                  <a:pos x="69838" y="59796"/>
                </a:cxn>
                <a:cxn ang="0">
                  <a:pos x="86898" y="46038"/>
                </a:cxn>
                <a:cxn ang="0">
                  <a:pos x="105024" y="33338"/>
                </a:cxn>
                <a:cxn ang="0">
                  <a:pos x="141276" y="6350"/>
                </a:cxn>
                <a:cxn ang="0">
                  <a:pos x="141276" y="6350"/>
                </a:cxn>
                <a:cxn ang="0">
                  <a:pos x="142875" y="5821"/>
                </a:cxn>
                <a:cxn ang="0">
                  <a:pos x="142875" y="4233"/>
                </a:cxn>
                <a:cxn ang="0">
                  <a:pos x="142875" y="3175"/>
                </a:cxn>
                <a:cxn ang="0">
                  <a:pos x="142875" y="1588"/>
                </a:cxn>
                <a:cxn ang="0">
                  <a:pos x="141276" y="1058"/>
                </a:cxn>
                <a:cxn ang="0">
                  <a:pos x="140209" y="0"/>
                </a:cxn>
                <a:cxn ang="0">
                  <a:pos x="139143" y="0"/>
                </a:cxn>
                <a:cxn ang="0">
                  <a:pos x="137544" y="1058"/>
                </a:cxn>
                <a:cxn ang="0">
                  <a:pos x="137544" y="1058"/>
                </a:cxn>
              </a:cxnLst>
              <a:rect l="0" t="0" r="0" b="0"/>
              <a:pathLst>
                <a:path w="268" h="234">
                  <a:moveTo>
                    <a:pt x="258" y="2"/>
                  </a:moveTo>
                  <a:lnTo>
                    <a:pt x="258" y="2"/>
                  </a:lnTo>
                  <a:lnTo>
                    <a:pt x="189" y="50"/>
                  </a:lnTo>
                  <a:lnTo>
                    <a:pt x="155" y="76"/>
                  </a:lnTo>
                  <a:lnTo>
                    <a:pt x="122" y="102"/>
                  </a:lnTo>
                  <a:lnTo>
                    <a:pt x="90" y="131"/>
                  </a:lnTo>
                  <a:lnTo>
                    <a:pt x="59" y="159"/>
                  </a:lnTo>
                  <a:lnTo>
                    <a:pt x="30" y="189"/>
                  </a:lnTo>
                  <a:lnTo>
                    <a:pt x="2" y="221"/>
                  </a:lnTo>
                  <a:lnTo>
                    <a:pt x="2" y="221"/>
                  </a:lnTo>
                  <a:lnTo>
                    <a:pt x="0" y="224"/>
                  </a:lnTo>
                  <a:lnTo>
                    <a:pt x="0" y="227"/>
                  </a:lnTo>
                  <a:lnTo>
                    <a:pt x="0" y="230"/>
                  </a:lnTo>
                  <a:lnTo>
                    <a:pt x="2" y="231"/>
                  </a:lnTo>
                  <a:lnTo>
                    <a:pt x="4" y="234"/>
                  </a:lnTo>
                  <a:lnTo>
                    <a:pt x="6" y="234"/>
                  </a:lnTo>
                  <a:lnTo>
                    <a:pt x="8" y="234"/>
                  </a:lnTo>
                  <a:lnTo>
                    <a:pt x="11" y="231"/>
                  </a:lnTo>
                  <a:lnTo>
                    <a:pt x="11" y="231"/>
                  </a:lnTo>
                  <a:lnTo>
                    <a:pt x="38" y="198"/>
                  </a:lnTo>
                  <a:lnTo>
                    <a:pt x="68" y="168"/>
                  </a:lnTo>
                  <a:lnTo>
                    <a:pt x="99" y="140"/>
                  </a:lnTo>
                  <a:lnTo>
                    <a:pt x="131" y="113"/>
                  </a:lnTo>
                  <a:lnTo>
                    <a:pt x="163" y="87"/>
                  </a:lnTo>
                  <a:lnTo>
                    <a:pt x="197" y="63"/>
                  </a:lnTo>
                  <a:lnTo>
                    <a:pt x="265" y="12"/>
                  </a:lnTo>
                  <a:lnTo>
                    <a:pt x="265" y="12"/>
                  </a:lnTo>
                  <a:lnTo>
                    <a:pt x="268" y="11"/>
                  </a:lnTo>
                  <a:lnTo>
                    <a:pt x="268" y="8"/>
                  </a:lnTo>
                  <a:lnTo>
                    <a:pt x="268" y="6"/>
                  </a:lnTo>
                  <a:lnTo>
                    <a:pt x="268" y="3"/>
                  </a:lnTo>
                  <a:lnTo>
                    <a:pt x="265" y="2"/>
                  </a:lnTo>
                  <a:lnTo>
                    <a:pt x="263" y="0"/>
                  </a:lnTo>
                  <a:lnTo>
                    <a:pt x="261" y="0"/>
                  </a:lnTo>
                  <a:lnTo>
                    <a:pt x="258" y="2"/>
                  </a:lnTo>
                  <a:lnTo>
                    <a:pt x="258"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8" name="Freeform 2329"/>
            <p:cNvSpPr/>
            <p:nvPr/>
          </p:nvSpPr>
          <p:spPr>
            <a:xfrm>
              <a:off x="7718426" y="6223000"/>
              <a:ext cx="150813" cy="128588"/>
            </a:xfrm>
            <a:custGeom>
              <a:avLst/>
              <a:gdLst/>
              <a:ahLst/>
              <a:cxnLst>
                <a:cxn ang="0">
                  <a:pos x="145013" y="0"/>
                </a:cxn>
                <a:cxn ang="0">
                  <a:pos x="145013" y="0"/>
                </a:cxn>
                <a:cxn ang="0">
                  <a:pos x="124447" y="10138"/>
                </a:cxn>
                <a:cxn ang="0">
                  <a:pos x="114428" y="16007"/>
                </a:cxn>
                <a:cxn ang="0">
                  <a:pos x="104409" y="21876"/>
                </a:cxn>
                <a:cxn ang="0">
                  <a:pos x="104409" y="21876"/>
                </a:cxn>
                <a:cxn ang="0">
                  <a:pos x="95445" y="28279"/>
                </a:cxn>
                <a:cxn ang="0">
                  <a:pos x="87535" y="35215"/>
                </a:cxn>
                <a:cxn ang="0">
                  <a:pos x="72243" y="50688"/>
                </a:cxn>
                <a:cxn ang="0">
                  <a:pos x="72243" y="50688"/>
                </a:cxn>
                <a:cxn ang="0">
                  <a:pos x="53259" y="67762"/>
                </a:cxn>
                <a:cxn ang="0">
                  <a:pos x="34803" y="85903"/>
                </a:cxn>
                <a:cxn ang="0">
                  <a:pos x="16874" y="104044"/>
                </a:cxn>
                <a:cxn ang="0">
                  <a:pos x="8437" y="112581"/>
                </a:cxn>
                <a:cxn ang="0">
                  <a:pos x="527" y="122719"/>
                </a:cxn>
                <a:cxn ang="0">
                  <a:pos x="527" y="122719"/>
                </a:cxn>
                <a:cxn ang="0">
                  <a:pos x="0" y="124320"/>
                </a:cxn>
                <a:cxn ang="0">
                  <a:pos x="0" y="125920"/>
                </a:cxn>
                <a:cxn ang="0">
                  <a:pos x="0" y="126454"/>
                </a:cxn>
                <a:cxn ang="0">
                  <a:pos x="527" y="128054"/>
                </a:cxn>
                <a:cxn ang="0">
                  <a:pos x="2109" y="128588"/>
                </a:cxn>
                <a:cxn ang="0">
                  <a:pos x="2637" y="128588"/>
                </a:cxn>
                <a:cxn ang="0">
                  <a:pos x="4219" y="128588"/>
                </a:cxn>
                <a:cxn ang="0">
                  <a:pos x="5273" y="128054"/>
                </a:cxn>
                <a:cxn ang="0">
                  <a:pos x="5273" y="128054"/>
                </a:cxn>
                <a:cxn ang="0">
                  <a:pos x="12656" y="119517"/>
                </a:cxn>
                <a:cxn ang="0">
                  <a:pos x="20038" y="111514"/>
                </a:cxn>
                <a:cxn ang="0">
                  <a:pos x="36385" y="95507"/>
                </a:cxn>
                <a:cxn ang="0">
                  <a:pos x="52205" y="80034"/>
                </a:cxn>
                <a:cxn ang="0">
                  <a:pos x="68551" y="64561"/>
                </a:cxn>
                <a:cxn ang="0">
                  <a:pos x="68551" y="64561"/>
                </a:cxn>
                <a:cxn ang="0">
                  <a:pos x="87008" y="45353"/>
                </a:cxn>
                <a:cxn ang="0">
                  <a:pos x="97027" y="36816"/>
                </a:cxn>
                <a:cxn ang="0">
                  <a:pos x="107573" y="28279"/>
                </a:cxn>
                <a:cxn ang="0">
                  <a:pos x="107573" y="28279"/>
                </a:cxn>
                <a:cxn ang="0">
                  <a:pos x="117592" y="21876"/>
                </a:cxn>
                <a:cxn ang="0">
                  <a:pos x="127611" y="16540"/>
                </a:cxn>
                <a:cxn ang="0">
                  <a:pos x="148704" y="6403"/>
                </a:cxn>
                <a:cxn ang="0">
                  <a:pos x="148704" y="6403"/>
                </a:cxn>
                <a:cxn ang="0">
                  <a:pos x="150286" y="5869"/>
                </a:cxn>
                <a:cxn ang="0">
                  <a:pos x="150813" y="4268"/>
                </a:cxn>
                <a:cxn ang="0">
                  <a:pos x="150813" y="2668"/>
                </a:cxn>
                <a:cxn ang="0">
                  <a:pos x="150286" y="2134"/>
                </a:cxn>
                <a:cxn ang="0">
                  <a:pos x="149231" y="534"/>
                </a:cxn>
                <a:cxn ang="0">
                  <a:pos x="147649" y="0"/>
                </a:cxn>
                <a:cxn ang="0">
                  <a:pos x="146594" y="0"/>
                </a:cxn>
                <a:cxn ang="0">
                  <a:pos x="145013" y="0"/>
                </a:cxn>
                <a:cxn ang="0">
                  <a:pos x="145013" y="0"/>
                </a:cxn>
              </a:cxnLst>
              <a:rect l="0" t="0" r="0" b="0"/>
              <a:pathLst>
                <a:path w="286" h="241">
                  <a:moveTo>
                    <a:pt x="275" y="0"/>
                  </a:moveTo>
                  <a:lnTo>
                    <a:pt x="275" y="0"/>
                  </a:lnTo>
                  <a:lnTo>
                    <a:pt x="236" y="19"/>
                  </a:lnTo>
                  <a:lnTo>
                    <a:pt x="217" y="30"/>
                  </a:lnTo>
                  <a:lnTo>
                    <a:pt x="198" y="41"/>
                  </a:lnTo>
                  <a:lnTo>
                    <a:pt x="198" y="41"/>
                  </a:lnTo>
                  <a:lnTo>
                    <a:pt x="181" y="53"/>
                  </a:lnTo>
                  <a:lnTo>
                    <a:pt x="166" y="66"/>
                  </a:lnTo>
                  <a:lnTo>
                    <a:pt x="137" y="95"/>
                  </a:lnTo>
                  <a:lnTo>
                    <a:pt x="137" y="95"/>
                  </a:lnTo>
                  <a:lnTo>
                    <a:pt x="101" y="127"/>
                  </a:lnTo>
                  <a:lnTo>
                    <a:pt x="66" y="161"/>
                  </a:lnTo>
                  <a:lnTo>
                    <a:pt x="32" y="195"/>
                  </a:lnTo>
                  <a:lnTo>
                    <a:pt x="16" y="211"/>
                  </a:lnTo>
                  <a:lnTo>
                    <a:pt x="1" y="230"/>
                  </a:lnTo>
                  <a:lnTo>
                    <a:pt x="1" y="230"/>
                  </a:lnTo>
                  <a:lnTo>
                    <a:pt x="0" y="233"/>
                  </a:lnTo>
                  <a:lnTo>
                    <a:pt x="0" y="236"/>
                  </a:lnTo>
                  <a:lnTo>
                    <a:pt x="0" y="237"/>
                  </a:lnTo>
                  <a:lnTo>
                    <a:pt x="1" y="240"/>
                  </a:lnTo>
                  <a:lnTo>
                    <a:pt x="4" y="241"/>
                  </a:lnTo>
                  <a:lnTo>
                    <a:pt x="5" y="241"/>
                  </a:lnTo>
                  <a:lnTo>
                    <a:pt x="8" y="241"/>
                  </a:lnTo>
                  <a:lnTo>
                    <a:pt x="10" y="240"/>
                  </a:lnTo>
                  <a:lnTo>
                    <a:pt x="10" y="240"/>
                  </a:lnTo>
                  <a:lnTo>
                    <a:pt x="24" y="224"/>
                  </a:lnTo>
                  <a:lnTo>
                    <a:pt x="38" y="209"/>
                  </a:lnTo>
                  <a:lnTo>
                    <a:pt x="69" y="179"/>
                  </a:lnTo>
                  <a:lnTo>
                    <a:pt x="99" y="150"/>
                  </a:lnTo>
                  <a:lnTo>
                    <a:pt x="130" y="121"/>
                  </a:lnTo>
                  <a:lnTo>
                    <a:pt x="130" y="121"/>
                  </a:lnTo>
                  <a:lnTo>
                    <a:pt x="165" y="85"/>
                  </a:lnTo>
                  <a:lnTo>
                    <a:pt x="184" y="69"/>
                  </a:lnTo>
                  <a:lnTo>
                    <a:pt x="204" y="53"/>
                  </a:lnTo>
                  <a:lnTo>
                    <a:pt x="204" y="53"/>
                  </a:lnTo>
                  <a:lnTo>
                    <a:pt x="223" y="41"/>
                  </a:lnTo>
                  <a:lnTo>
                    <a:pt x="242" y="31"/>
                  </a:lnTo>
                  <a:lnTo>
                    <a:pt x="282" y="12"/>
                  </a:lnTo>
                  <a:lnTo>
                    <a:pt x="282" y="12"/>
                  </a:lnTo>
                  <a:lnTo>
                    <a:pt x="285" y="11"/>
                  </a:lnTo>
                  <a:lnTo>
                    <a:pt x="286" y="8"/>
                  </a:lnTo>
                  <a:lnTo>
                    <a:pt x="286" y="5"/>
                  </a:lnTo>
                  <a:lnTo>
                    <a:pt x="285" y="4"/>
                  </a:lnTo>
                  <a:lnTo>
                    <a:pt x="283" y="1"/>
                  </a:lnTo>
                  <a:lnTo>
                    <a:pt x="280" y="0"/>
                  </a:lnTo>
                  <a:lnTo>
                    <a:pt x="278" y="0"/>
                  </a:lnTo>
                  <a:lnTo>
                    <a:pt x="275" y="0"/>
                  </a:lnTo>
                  <a:lnTo>
                    <a:pt x="2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19" name="Freeform 2330"/>
            <p:cNvSpPr/>
            <p:nvPr/>
          </p:nvSpPr>
          <p:spPr>
            <a:xfrm>
              <a:off x="7767639" y="6221413"/>
              <a:ext cx="153988" cy="127000"/>
            </a:xfrm>
            <a:custGeom>
              <a:avLst/>
              <a:gdLst/>
              <a:ahLst/>
              <a:cxnLst>
                <a:cxn ang="0">
                  <a:pos x="147660" y="527"/>
                </a:cxn>
                <a:cxn ang="0">
                  <a:pos x="147660" y="527"/>
                </a:cxn>
                <a:cxn ang="0">
                  <a:pos x="138167" y="7905"/>
                </a:cxn>
                <a:cxn ang="0">
                  <a:pos x="128148" y="13701"/>
                </a:cxn>
                <a:cxn ang="0">
                  <a:pos x="117600" y="20025"/>
                </a:cxn>
                <a:cxn ang="0">
                  <a:pos x="107581" y="25822"/>
                </a:cxn>
                <a:cxn ang="0">
                  <a:pos x="107581" y="25822"/>
                </a:cxn>
                <a:cxn ang="0">
                  <a:pos x="98088" y="32145"/>
                </a:cxn>
                <a:cxn ang="0">
                  <a:pos x="89651" y="38469"/>
                </a:cxn>
                <a:cxn ang="0">
                  <a:pos x="71720" y="52697"/>
                </a:cxn>
                <a:cxn ang="0">
                  <a:pos x="71720" y="52697"/>
                </a:cxn>
                <a:cxn ang="0">
                  <a:pos x="53790" y="69033"/>
                </a:cxn>
                <a:cxn ang="0">
                  <a:pos x="35860" y="85896"/>
                </a:cxn>
                <a:cxn ang="0">
                  <a:pos x="1055" y="120676"/>
                </a:cxn>
                <a:cxn ang="0">
                  <a:pos x="1055" y="120676"/>
                </a:cxn>
                <a:cxn ang="0">
                  <a:pos x="0" y="122257"/>
                </a:cxn>
                <a:cxn ang="0">
                  <a:pos x="0" y="123311"/>
                </a:cxn>
                <a:cxn ang="0">
                  <a:pos x="0" y="124892"/>
                </a:cxn>
                <a:cxn ang="0">
                  <a:pos x="1055" y="125946"/>
                </a:cxn>
                <a:cxn ang="0">
                  <a:pos x="2109" y="126473"/>
                </a:cxn>
                <a:cxn ang="0">
                  <a:pos x="3691" y="127000"/>
                </a:cxn>
                <a:cxn ang="0">
                  <a:pos x="4219" y="127000"/>
                </a:cxn>
                <a:cxn ang="0">
                  <a:pos x="5801" y="125946"/>
                </a:cxn>
                <a:cxn ang="0">
                  <a:pos x="5801" y="125946"/>
                </a:cxn>
                <a:cxn ang="0">
                  <a:pos x="41134" y="91166"/>
                </a:cxn>
                <a:cxn ang="0">
                  <a:pos x="58537" y="74303"/>
                </a:cxn>
                <a:cxn ang="0">
                  <a:pos x="76467" y="57967"/>
                </a:cxn>
                <a:cxn ang="0">
                  <a:pos x="76467" y="57967"/>
                </a:cxn>
                <a:cxn ang="0">
                  <a:pos x="85959" y="50062"/>
                </a:cxn>
                <a:cxn ang="0">
                  <a:pos x="95451" y="43739"/>
                </a:cxn>
                <a:cxn ang="0">
                  <a:pos x="114436" y="31091"/>
                </a:cxn>
                <a:cxn ang="0">
                  <a:pos x="133948" y="18971"/>
                </a:cxn>
                <a:cxn ang="0">
                  <a:pos x="143441" y="12647"/>
                </a:cxn>
                <a:cxn ang="0">
                  <a:pos x="152406" y="5797"/>
                </a:cxn>
                <a:cxn ang="0">
                  <a:pos x="152406" y="5797"/>
                </a:cxn>
                <a:cxn ang="0">
                  <a:pos x="153461" y="4216"/>
                </a:cxn>
                <a:cxn ang="0">
                  <a:pos x="153988" y="3689"/>
                </a:cxn>
                <a:cxn ang="0">
                  <a:pos x="153461" y="2108"/>
                </a:cxn>
                <a:cxn ang="0">
                  <a:pos x="152406" y="527"/>
                </a:cxn>
                <a:cxn ang="0">
                  <a:pos x="151879" y="0"/>
                </a:cxn>
                <a:cxn ang="0">
                  <a:pos x="150297" y="0"/>
                </a:cxn>
                <a:cxn ang="0">
                  <a:pos x="148714" y="0"/>
                </a:cxn>
                <a:cxn ang="0">
                  <a:pos x="147660" y="527"/>
                </a:cxn>
                <a:cxn ang="0">
                  <a:pos x="147660" y="527"/>
                </a:cxn>
              </a:cxnLst>
              <a:rect l="0" t="0" r="0" b="0"/>
              <a:pathLst>
                <a:path w="292" h="241">
                  <a:moveTo>
                    <a:pt x="280" y="1"/>
                  </a:moveTo>
                  <a:lnTo>
                    <a:pt x="280" y="1"/>
                  </a:lnTo>
                  <a:lnTo>
                    <a:pt x="262" y="15"/>
                  </a:lnTo>
                  <a:lnTo>
                    <a:pt x="243" y="26"/>
                  </a:lnTo>
                  <a:lnTo>
                    <a:pt x="223" y="38"/>
                  </a:lnTo>
                  <a:lnTo>
                    <a:pt x="204" y="49"/>
                  </a:lnTo>
                  <a:lnTo>
                    <a:pt x="204" y="49"/>
                  </a:lnTo>
                  <a:lnTo>
                    <a:pt x="186" y="61"/>
                  </a:lnTo>
                  <a:lnTo>
                    <a:pt x="170" y="73"/>
                  </a:lnTo>
                  <a:lnTo>
                    <a:pt x="136" y="100"/>
                  </a:lnTo>
                  <a:lnTo>
                    <a:pt x="136" y="100"/>
                  </a:lnTo>
                  <a:lnTo>
                    <a:pt x="102" y="131"/>
                  </a:lnTo>
                  <a:lnTo>
                    <a:pt x="68" y="163"/>
                  </a:lnTo>
                  <a:lnTo>
                    <a:pt x="2" y="229"/>
                  </a:lnTo>
                  <a:lnTo>
                    <a:pt x="2" y="229"/>
                  </a:lnTo>
                  <a:lnTo>
                    <a:pt x="0" y="232"/>
                  </a:lnTo>
                  <a:lnTo>
                    <a:pt x="0" y="234"/>
                  </a:lnTo>
                  <a:lnTo>
                    <a:pt x="0" y="237"/>
                  </a:lnTo>
                  <a:lnTo>
                    <a:pt x="2" y="239"/>
                  </a:lnTo>
                  <a:lnTo>
                    <a:pt x="4" y="240"/>
                  </a:lnTo>
                  <a:lnTo>
                    <a:pt x="7" y="241"/>
                  </a:lnTo>
                  <a:lnTo>
                    <a:pt x="8" y="241"/>
                  </a:lnTo>
                  <a:lnTo>
                    <a:pt x="11" y="239"/>
                  </a:lnTo>
                  <a:lnTo>
                    <a:pt x="11" y="239"/>
                  </a:lnTo>
                  <a:lnTo>
                    <a:pt x="78" y="173"/>
                  </a:lnTo>
                  <a:lnTo>
                    <a:pt x="111" y="141"/>
                  </a:lnTo>
                  <a:lnTo>
                    <a:pt x="145" y="110"/>
                  </a:lnTo>
                  <a:lnTo>
                    <a:pt x="145" y="110"/>
                  </a:lnTo>
                  <a:lnTo>
                    <a:pt x="163" y="95"/>
                  </a:lnTo>
                  <a:lnTo>
                    <a:pt x="181" y="83"/>
                  </a:lnTo>
                  <a:lnTo>
                    <a:pt x="217" y="59"/>
                  </a:lnTo>
                  <a:lnTo>
                    <a:pt x="254" y="36"/>
                  </a:lnTo>
                  <a:lnTo>
                    <a:pt x="272" y="24"/>
                  </a:lnTo>
                  <a:lnTo>
                    <a:pt x="289" y="11"/>
                  </a:lnTo>
                  <a:lnTo>
                    <a:pt x="289" y="11"/>
                  </a:lnTo>
                  <a:lnTo>
                    <a:pt x="291" y="8"/>
                  </a:lnTo>
                  <a:lnTo>
                    <a:pt x="292" y="7"/>
                  </a:lnTo>
                  <a:lnTo>
                    <a:pt x="291" y="4"/>
                  </a:lnTo>
                  <a:lnTo>
                    <a:pt x="289" y="1"/>
                  </a:lnTo>
                  <a:lnTo>
                    <a:pt x="288" y="0"/>
                  </a:lnTo>
                  <a:lnTo>
                    <a:pt x="285" y="0"/>
                  </a:lnTo>
                  <a:lnTo>
                    <a:pt x="282" y="0"/>
                  </a:lnTo>
                  <a:lnTo>
                    <a:pt x="280" y="1"/>
                  </a:lnTo>
                  <a:lnTo>
                    <a:pt x="28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0" name="Freeform 2331"/>
            <p:cNvSpPr/>
            <p:nvPr/>
          </p:nvSpPr>
          <p:spPr>
            <a:xfrm>
              <a:off x="7802564" y="6237288"/>
              <a:ext cx="125413" cy="109538"/>
            </a:xfrm>
            <a:custGeom>
              <a:avLst/>
              <a:gdLst/>
              <a:ahLst/>
              <a:cxnLst>
                <a:cxn ang="0">
                  <a:pos x="120650" y="0"/>
                </a:cxn>
                <a:cxn ang="0">
                  <a:pos x="120650" y="0"/>
                </a:cxn>
                <a:cxn ang="0">
                  <a:pos x="104775" y="10687"/>
                </a:cxn>
                <a:cxn ang="0">
                  <a:pos x="89430" y="21908"/>
                </a:cxn>
                <a:cxn ang="0">
                  <a:pos x="75142" y="33129"/>
                </a:cxn>
                <a:cxn ang="0">
                  <a:pos x="60325" y="45418"/>
                </a:cxn>
                <a:cxn ang="0">
                  <a:pos x="60325" y="45418"/>
                </a:cxn>
                <a:cxn ang="0">
                  <a:pos x="43392" y="60914"/>
                </a:cxn>
                <a:cxn ang="0">
                  <a:pos x="26988" y="75875"/>
                </a:cxn>
                <a:cxn ang="0">
                  <a:pos x="26988" y="75875"/>
                </a:cxn>
                <a:cxn ang="0">
                  <a:pos x="20638" y="82821"/>
                </a:cxn>
                <a:cxn ang="0">
                  <a:pos x="14288" y="89768"/>
                </a:cxn>
                <a:cxn ang="0">
                  <a:pos x="7938" y="97248"/>
                </a:cxn>
                <a:cxn ang="0">
                  <a:pos x="1058" y="103660"/>
                </a:cxn>
                <a:cxn ang="0">
                  <a:pos x="1058" y="103660"/>
                </a:cxn>
                <a:cxn ang="0">
                  <a:pos x="0" y="105263"/>
                </a:cxn>
                <a:cxn ang="0">
                  <a:pos x="0" y="106332"/>
                </a:cxn>
                <a:cxn ang="0">
                  <a:pos x="0" y="107401"/>
                </a:cxn>
                <a:cxn ang="0">
                  <a:pos x="1058" y="108469"/>
                </a:cxn>
                <a:cxn ang="0">
                  <a:pos x="2117" y="109538"/>
                </a:cxn>
                <a:cxn ang="0">
                  <a:pos x="3175" y="109538"/>
                </a:cxn>
                <a:cxn ang="0">
                  <a:pos x="4763" y="109538"/>
                </a:cxn>
                <a:cxn ang="0">
                  <a:pos x="6350" y="108469"/>
                </a:cxn>
                <a:cxn ang="0">
                  <a:pos x="6350" y="108469"/>
                </a:cxn>
                <a:cxn ang="0">
                  <a:pos x="12171" y="103660"/>
                </a:cxn>
                <a:cxn ang="0">
                  <a:pos x="16933" y="97248"/>
                </a:cxn>
                <a:cxn ang="0">
                  <a:pos x="26988" y="84959"/>
                </a:cxn>
                <a:cxn ang="0">
                  <a:pos x="26988" y="84959"/>
                </a:cxn>
                <a:cxn ang="0">
                  <a:pos x="34396" y="78012"/>
                </a:cxn>
                <a:cxn ang="0">
                  <a:pos x="41275" y="71600"/>
                </a:cxn>
                <a:cxn ang="0">
                  <a:pos x="56092" y="59311"/>
                </a:cxn>
                <a:cxn ang="0">
                  <a:pos x="56092" y="59311"/>
                </a:cxn>
                <a:cxn ang="0">
                  <a:pos x="72496" y="44884"/>
                </a:cxn>
                <a:cxn ang="0">
                  <a:pos x="88900" y="30991"/>
                </a:cxn>
                <a:cxn ang="0">
                  <a:pos x="105834" y="18167"/>
                </a:cxn>
                <a:cxn ang="0">
                  <a:pos x="123825" y="6412"/>
                </a:cxn>
                <a:cxn ang="0">
                  <a:pos x="123825" y="6412"/>
                </a:cxn>
                <a:cxn ang="0">
                  <a:pos x="125413" y="4809"/>
                </a:cxn>
                <a:cxn ang="0">
                  <a:pos x="125413" y="4275"/>
                </a:cxn>
                <a:cxn ang="0">
                  <a:pos x="125413" y="2672"/>
                </a:cxn>
                <a:cxn ang="0">
                  <a:pos x="125413" y="1603"/>
                </a:cxn>
                <a:cxn ang="0">
                  <a:pos x="123825" y="534"/>
                </a:cxn>
                <a:cxn ang="0">
                  <a:pos x="123296" y="0"/>
                </a:cxn>
                <a:cxn ang="0">
                  <a:pos x="121709" y="0"/>
                </a:cxn>
                <a:cxn ang="0">
                  <a:pos x="120650" y="0"/>
                </a:cxn>
                <a:cxn ang="0">
                  <a:pos x="120650" y="0"/>
                </a:cxn>
              </a:cxnLst>
              <a:rect l="0" t="0" r="0" b="0"/>
              <a:pathLst>
                <a:path w="237" h="205">
                  <a:moveTo>
                    <a:pt x="228" y="0"/>
                  </a:moveTo>
                  <a:lnTo>
                    <a:pt x="228" y="0"/>
                  </a:lnTo>
                  <a:lnTo>
                    <a:pt x="198" y="20"/>
                  </a:lnTo>
                  <a:lnTo>
                    <a:pt x="169" y="41"/>
                  </a:lnTo>
                  <a:lnTo>
                    <a:pt x="142" y="62"/>
                  </a:lnTo>
                  <a:lnTo>
                    <a:pt x="114" y="85"/>
                  </a:lnTo>
                  <a:lnTo>
                    <a:pt x="114" y="85"/>
                  </a:lnTo>
                  <a:lnTo>
                    <a:pt x="82" y="114"/>
                  </a:lnTo>
                  <a:lnTo>
                    <a:pt x="51" y="142"/>
                  </a:lnTo>
                  <a:lnTo>
                    <a:pt x="51" y="142"/>
                  </a:lnTo>
                  <a:lnTo>
                    <a:pt x="39" y="155"/>
                  </a:lnTo>
                  <a:lnTo>
                    <a:pt x="27" y="168"/>
                  </a:lnTo>
                  <a:lnTo>
                    <a:pt x="15" y="182"/>
                  </a:lnTo>
                  <a:lnTo>
                    <a:pt x="2" y="194"/>
                  </a:lnTo>
                  <a:lnTo>
                    <a:pt x="2" y="194"/>
                  </a:lnTo>
                  <a:lnTo>
                    <a:pt x="0" y="197"/>
                  </a:lnTo>
                  <a:lnTo>
                    <a:pt x="0" y="199"/>
                  </a:lnTo>
                  <a:lnTo>
                    <a:pt x="0" y="201"/>
                  </a:lnTo>
                  <a:lnTo>
                    <a:pt x="2" y="203"/>
                  </a:lnTo>
                  <a:lnTo>
                    <a:pt x="4" y="205"/>
                  </a:lnTo>
                  <a:lnTo>
                    <a:pt x="6" y="205"/>
                  </a:lnTo>
                  <a:lnTo>
                    <a:pt x="9" y="205"/>
                  </a:lnTo>
                  <a:lnTo>
                    <a:pt x="12" y="203"/>
                  </a:lnTo>
                  <a:lnTo>
                    <a:pt x="12" y="203"/>
                  </a:lnTo>
                  <a:lnTo>
                    <a:pt x="23" y="194"/>
                  </a:lnTo>
                  <a:lnTo>
                    <a:pt x="32" y="182"/>
                  </a:lnTo>
                  <a:lnTo>
                    <a:pt x="51" y="159"/>
                  </a:lnTo>
                  <a:lnTo>
                    <a:pt x="51" y="159"/>
                  </a:lnTo>
                  <a:lnTo>
                    <a:pt x="65" y="146"/>
                  </a:lnTo>
                  <a:lnTo>
                    <a:pt x="78" y="134"/>
                  </a:lnTo>
                  <a:lnTo>
                    <a:pt x="106" y="111"/>
                  </a:lnTo>
                  <a:lnTo>
                    <a:pt x="106" y="111"/>
                  </a:lnTo>
                  <a:lnTo>
                    <a:pt x="137" y="84"/>
                  </a:lnTo>
                  <a:lnTo>
                    <a:pt x="168" y="58"/>
                  </a:lnTo>
                  <a:lnTo>
                    <a:pt x="200" y="34"/>
                  </a:lnTo>
                  <a:lnTo>
                    <a:pt x="234" y="12"/>
                  </a:lnTo>
                  <a:lnTo>
                    <a:pt x="234" y="12"/>
                  </a:lnTo>
                  <a:lnTo>
                    <a:pt x="237" y="9"/>
                  </a:lnTo>
                  <a:lnTo>
                    <a:pt x="237" y="8"/>
                  </a:lnTo>
                  <a:lnTo>
                    <a:pt x="237" y="5"/>
                  </a:lnTo>
                  <a:lnTo>
                    <a:pt x="237" y="3"/>
                  </a:lnTo>
                  <a:lnTo>
                    <a:pt x="234" y="1"/>
                  </a:lnTo>
                  <a:lnTo>
                    <a:pt x="233" y="0"/>
                  </a:lnTo>
                  <a:lnTo>
                    <a:pt x="230" y="0"/>
                  </a:lnTo>
                  <a:lnTo>
                    <a:pt x="228" y="0"/>
                  </a:lnTo>
                  <a:lnTo>
                    <a:pt x="228"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1" name="Freeform 2332"/>
            <p:cNvSpPr/>
            <p:nvPr/>
          </p:nvSpPr>
          <p:spPr>
            <a:xfrm>
              <a:off x="7854951" y="6226175"/>
              <a:ext cx="125413" cy="117475"/>
            </a:xfrm>
            <a:custGeom>
              <a:avLst/>
              <a:gdLst/>
              <a:ahLst/>
              <a:cxnLst>
                <a:cxn ang="0">
                  <a:pos x="119592" y="1573"/>
                </a:cxn>
                <a:cxn ang="0">
                  <a:pos x="119592" y="1573"/>
                </a:cxn>
                <a:cxn ang="0">
                  <a:pos x="103188" y="16258"/>
                </a:cxn>
                <a:cxn ang="0">
                  <a:pos x="86255" y="30418"/>
                </a:cxn>
                <a:cxn ang="0">
                  <a:pos x="69321" y="44578"/>
                </a:cxn>
                <a:cxn ang="0">
                  <a:pos x="52917" y="59786"/>
                </a:cxn>
                <a:cxn ang="0">
                  <a:pos x="52917" y="59786"/>
                </a:cxn>
                <a:cxn ang="0">
                  <a:pos x="46567" y="66080"/>
                </a:cxn>
                <a:cxn ang="0">
                  <a:pos x="39158" y="71849"/>
                </a:cxn>
                <a:cxn ang="0">
                  <a:pos x="24342" y="83911"/>
                </a:cxn>
                <a:cxn ang="0">
                  <a:pos x="16933" y="91253"/>
                </a:cxn>
                <a:cxn ang="0">
                  <a:pos x="10583" y="97546"/>
                </a:cxn>
                <a:cxn ang="0">
                  <a:pos x="4763" y="104364"/>
                </a:cxn>
                <a:cxn ang="0">
                  <a:pos x="529" y="112231"/>
                </a:cxn>
                <a:cxn ang="0">
                  <a:pos x="529" y="112231"/>
                </a:cxn>
                <a:cxn ang="0">
                  <a:pos x="0" y="113804"/>
                </a:cxn>
                <a:cxn ang="0">
                  <a:pos x="0" y="115377"/>
                </a:cxn>
                <a:cxn ang="0">
                  <a:pos x="529" y="115902"/>
                </a:cxn>
                <a:cxn ang="0">
                  <a:pos x="2117" y="117475"/>
                </a:cxn>
                <a:cxn ang="0">
                  <a:pos x="3704" y="117475"/>
                </a:cxn>
                <a:cxn ang="0">
                  <a:pos x="4233" y="117475"/>
                </a:cxn>
                <a:cxn ang="0">
                  <a:pos x="5821" y="117475"/>
                </a:cxn>
                <a:cxn ang="0">
                  <a:pos x="6350" y="115902"/>
                </a:cxn>
                <a:cxn ang="0">
                  <a:pos x="6350" y="115902"/>
                </a:cxn>
                <a:cxn ang="0">
                  <a:pos x="8467" y="112231"/>
                </a:cxn>
                <a:cxn ang="0">
                  <a:pos x="10583" y="108559"/>
                </a:cxn>
                <a:cxn ang="0">
                  <a:pos x="16933" y="102266"/>
                </a:cxn>
                <a:cxn ang="0">
                  <a:pos x="29104" y="91253"/>
                </a:cxn>
                <a:cxn ang="0">
                  <a:pos x="29104" y="91253"/>
                </a:cxn>
                <a:cxn ang="0">
                  <a:pos x="43392" y="78142"/>
                </a:cxn>
                <a:cxn ang="0">
                  <a:pos x="58209" y="64506"/>
                </a:cxn>
                <a:cxn ang="0">
                  <a:pos x="58209" y="64506"/>
                </a:cxn>
                <a:cxn ang="0">
                  <a:pos x="74613" y="49822"/>
                </a:cxn>
                <a:cxn ang="0">
                  <a:pos x="91017" y="35662"/>
                </a:cxn>
                <a:cxn ang="0">
                  <a:pos x="108480" y="21502"/>
                </a:cxn>
                <a:cxn ang="0">
                  <a:pos x="124884" y="6293"/>
                </a:cxn>
                <a:cxn ang="0">
                  <a:pos x="124884" y="6293"/>
                </a:cxn>
                <a:cxn ang="0">
                  <a:pos x="125413" y="4720"/>
                </a:cxn>
                <a:cxn ang="0">
                  <a:pos x="125413" y="3671"/>
                </a:cxn>
                <a:cxn ang="0">
                  <a:pos x="125413" y="2098"/>
                </a:cxn>
                <a:cxn ang="0">
                  <a:pos x="124884" y="1573"/>
                </a:cxn>
                <a:cxn ang="0">
                  <a:pos x="123296" y="524"/>
                </a:cxn>
                <a:cxn ang="0">
                  <a:pos x="121709" y="0"/>
                </a:cxn>
                <a:cxn ang="0">
                  <a:pos x="121180" y="0"/>
                </a:cxn>
                <a:cxn ang="0">
                  <a:pos x="119592" y="1573"/>
                </a:cxn>
                <a:cxn ang="0">
                  <a:pos x="119592" y="1573"/>
                </a:cxn>
              </a:cxnLst>
              <a:rect l="0" t="0" r="0" b="0"/>
              <a:pathLst>
                <a:path w="237" h="224">
                  <a:moveTo>
                    <a:pt x="226" y="3"/>
                  </a:moveTo>
                  <a:lnTo>
                    <a:pt x="226" y="3"/>
                  </a:lnTo>
                  <a:lnTo>
                    <a:pt x="195" y="31"/>
                  </a:lnTo>
                  <a:lnTo>
                    <a:pt x="163" y="58"/>
                  </a:lnTo>
                  <a:lnTo>
                    <a:pt x="131" y="85"/>
                  </a:lnTo>
                  <a:lnTo>
                    <a:pt x="100" y="114"/>
                  </a:lnTo>
                  <a:lnTo>
                    <a:pt x="100" y="114"/>
                  </a:lnTo>
                  <a:lnTo>
                    <a:pt x="88" y="126"/>
                  </a:lnTo>
                  <a:lnTo>
                    <a:pt x="74" y="137"/>
                  </a:lnTo>
                  <a:lnTo>
                    <a:pt x="46" y="160"/>
                  </a:lnTo>
                  <a:lnTo>
                    <a:pt x="32" y="174"/>
                  </a:lnTo>
                  <a:lnTo>
                    <a:pt x="20" y="186"/>
                  </a:lnTo>
                  <a:lnTo>
                    <a:pt x="9" y="199"/>
                  </a:lnTo>
                  <a:lnTo>
                    <a:pt x="1" y="214"/>
                  </a:lnTo>
                  <a:lnTo>
                    <a:pt x="1" y="214"/>
                  </a:lnTo>
                  <a:lnTo>
                    <a:pt x="0" y="217"/>
                  </a:lnTo>
                  <a:lnTo>
                    <a:pt x="0" y="220"/>
                  </a:lnTo>
                  <a:lnTo>
                    <a:pt x="1" y="221"/>
                  </a:lnTo>
                  <a:lnTo>
                    <a:pt x="4" y="224"/>
                  </a:lnTo>
                  <a:lnTo>
                    <a:pt x="7" y="224"/>
                  </a:lnTo>
                  <a:lnTo>
                    <a:pt x="8" y="224"/>
                  </a:lnTo>
                  <a:lnTo>
                    <a:pt x="11" y="224"/>
                  </a:lnTo>
                  <a:lnTo>
                    <a:pt x="12" y="221"/>
                  </a:lnTo>
                  <a:lnTo>
                    <a:pt x="12" y="221"/>
                  </a:lnTo>
                  <a:lnTo>
                    <a:pt x="16" y="214"/>
                  </a:lnTo>
                  <a:lnTo>
                    <a:pt x="20" y="207"/>
                  </a:lnTo>
                  <a:lnTo>
                    <a:pt x="32" y="195"/>
                  </a:lnTo>
                  <a:lnTo>
                    <a:pt x="55" y="174"/>
                  </a:lnTo>
                  <a:lnTo>
                    <a:pt x="55" y="174"/>
                  </a:lnTo>
                  <a:lnTo>
                    <a:pt x="82" y="149"/>
                  </a:lnTo>
                  <a:lnTo>
                    <a:pt x="110" y="123"/>
                  </a:lnTo>
                  <a:lnTo>
                    <a:pt x="110" y="123"/>
                  </a:lnTo>
                  <a:lnTo>
                    <a:pt x="141" y="95"/>
                  </a:lnTo>
                  <a:lnTo>
                    <a:pt x="172" y="68"/>
                  </a:lnTo>
                  <a:lnTo>
                    <a:pt x="205" y="41"/>
                  </a:lnTo>
                  <a:lnTo>
                    <a:pt x="236" y="12"/>
                  </a:lnTo>
                  <a:lnTo>
                    <a:pt x="236" y="12"/>
                  </a:lnTo>
                  <a:lnTo>
                    <a:pt x="237" y="9"/>
                  </a:lnTo>
                  <a:lnTo>
                    <a:pt x="237" y="7"/>
                  </a:lnTo>
                  <a:lnTo>
                    <a:pt x="237" y="4"/>
                  </a:lnTo>
                  <a:lnTo>
                    <a:pt x="236" y="3"/>
                  </a:lnTo>
                  <a:lnTo>
                    <a:pt x="233" y="1"/>
                  </a:lnTo>
                  <a:lnTo>
                    <a:pt x="230" y="0"/>
                  </a:lnTo>
                  <a:lnTo>
                    <a:pt x="229" y="0"/>
                  </a:lnTo>
                  <a:lnTo>
                    <a:pt x="226" y="3"/>
                  </a:lnTo>
                  <a:lnTo>
                    <a:pt x="22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2" name="Freeform 2333"/>
            <p:cNvSpPr/>
            <p:nvPr/>
          </p:nvSpPr>
          <p:spPr>
            <a:xfrm>
              <a:off x="7886701" y="6216650"/>
              <a:ext cx="144463" cy="120650"/>
            </a:xfrm>
            <a:custGeom>
              <a:avLst/>
              <a:gdLst/>
              <a:ahLst/>
              <a:cxnLst>
                <a:cxn ang="0">
                  <a:pos x="138663" y="1058"/>
                </a:cxn>
                <a:cxn ang="0">
                  <a:pos x="138663" y="1058"/>
                </a:cxn>
                <a:cxn ang="0">
                  <a:pos x="127591" y="6350"/>
                </a:cxn>
                <a:cxn ang="0">
                  <a:pos x="116519" y="13229"/>
                </a:cxn>
                <a:cxn ang="0">
                  <a:pos x="106502" y="20108"/>
                </a:cxn>
                <a:cxn ang="0">
                  <a:pos x="96484" y="28046"/>
                </a:cxn>
                <a:cxn ang="0">
                  <a:pos x="77504" y="43921"/>
                </a:cxn>
                <a:cxn ang="0">
                  <a:pos x="57996" y="60325"/>
                </a:cxn>
                <a:cxn ang="0">
                  <a:pos x="57996" y="60325"/>
                </a:cxn>
                <a:cxn ang="0">
                  <a:pos x="35325" y="79904"/>
                </a:cxn>
                <a:cxn ang="0">
                  <a:pos x="12654" y="100542"/>
                </a:cxn>
                <a:cxn ang="0">
                  <a:pos x="12654" y="100542"/>
                </a:cxn>
                <a:cxn ang="0">
                  <a:pos x="5272" y="107950"/>
                </a:cxn>
                <a:cxn ang="0">
                  <a:pos x="1582" y="112712"/>
                </a:cxn>
                <a:cxn ang="0">
                  <a:pos x="0" y="114829"/>
                </a:cxn>
                <a:cxn ang="0">
                  <a:pos x="0" y="116946"/>
                </a:cxn>
                <a:cxn ang="0">
                  <a:pos x="0" y="116946"/>
                </a:cxn>
                <a:cxn ang="0">
                  <a:pos x="527" y="119062"/>
                </a:cxn>
                <a:cxn ang="0">
                  <a:pos x="1582" y="120121"/>
                </a:cxn>
                <a:cxn ang="0">
                  <a:pos x="2636" y="120650"/>
                </a:cxn>
                <a:cxn ang="0">
                  <a:pos x="3691" y="120650"/>
                </a:cxn>
                <a:cxn ang="0">
                  <a:pos x="5272" y="120650"/>
                </a:cxn>
                <a:cxn ang="0">
                  <a:pos x="6327" y="120121"/>
                </a:cxn>
                <a:cxn ang="0">
                  <a:pos x="7381" y="119062"/>
                </a:cxn>
                <a:cxn ang="0">
                  <a:pos x="7381" y="116946"/>
                </a:cxn>
                <a:cxn ang="0">
                  <a:pos x="7381" y="116946"/>
                </a:cxn>
                <a:cxn ang="0">
                  <a:pos x="7909" y="115887"/>
                </a:cxn>
                <a:cxn ang="0">
                  <a:pos x="10018" y="112712"/>
                </a:cxn>
                <a:cxn ang="0">
                  <a:pos x="16344" y="106362"/>
                </a:cxn>
                <a:cxn ang="0">
                  <a:pos x="27944" y="96308"/>
                </a:cxn>
                <a:cxn ang="0">
                  <a:pos x="27944" y="96308"/>
                </a:cxn>
                <a:cxn ang="0">
                  <a:pos x="47451" y="78317"/>
                </a:cxn>
                <a:cxn ang="0">
                  <a:pos x="67486" y="61912"/>
                </a:cxn>
                <a:cxn ang="0">
                  <a:pos x="67486" y="61912"/>
                </a:cxn>
                <a:cxn ang="0">
                  <a:pos x="85412" y="46567"/>
                </a:cxn>
                <a:cxn ang="0">
                  <a:pos x="102811" y="31750"/>
                </a:cxn>
                <a:cxn ang="0">
                  <a:pos x="112302" y="24342"/>
                </a:cxn>
                <a:cxn ang="0">
                  <a:pos x="122319" y="17992"/>
                </a:cxn>
                <a:cxn ang="0">
                  <a:pos x="132337" y="12171"/>
                </a:cxn>
                <a:cxn ang="0">
                  <a:pos x="142354" y="6350"/>
                </a:cxn>
                <a:cxn ang="0">
                  <a:pos x="142354" y="6350"/>
                </a:cxn>
                <a:cxn ang="0">
                  <a:pos x="143936" y="5821"/>
                </a:cxn>
                <a:cxn ang="0">
                  <a:pos x="144463" y="4233"/>
                </a:cxn>
                <a:cxn ang="0">
                  <a:pos x="144463" y="3175"/>
                </a:cxn>
                <a:cxn ang="0">
                  <a:pos x="143936" y="2117"/>
                </a:cxn>
                <a:cxn ang="0">
                  <a:pos x="142881" y="1058"/>
                </a:cxn>
                <a:cxn ang="0">
                  <a:pos x="141827" y="0"/>
                </a:cxn>
                <a:cxn ang="0">
                  <a:pos x="140245" y="0"/>
                </a:cxn>
                <a:cxn ang="0">
                  <a:pos x="138663" y="1058"/>
                </a:cxn>
                <a:cxn ang="0">
                  <a:pos x="138663" y="1058"/>
                </a:cxn>
              </a:cxnLst>
              <a:rect l="0" t="0" r="0" b="0"/>
              <a:pathLst>
                <a:path w="274" h="228">
                  <a:moveTo>
                    <a:pt x="263" y="2"/>
                  </a:moveTo>
                  <a:lnTo>
                    <a:pt x="263" y="2"/>
                  </a:lnTo>
                  <a:lnTo>
                    <a:pt x="242" y="12"/>
                  </a:lnTo>
                  <a:lnTo>
                    <a:pt x="221" y="25"/>
                  </a:lnTo>
                  <a:lnTo>
                    <a:pt x="202" y="38"/>
                  </a:lnTo>
                  <a:lnTo>
                    <a:pt x="183" y="53"/>
                  </a:lnTo>
                  <a:lnTo>
                    <a:pt x="147" y="83"/>
                  </a:lnTo>
                  <a:lnTo>
                    <a:pt x="110" y="114"/>
                  </a:lnTo>
                  <a:lnTo>
                    <a:pt x="110" y="114"/>
                  </a:lnTo>
                  <a:lnTo>
                    <a:pt x="67" y="151"/>
                  </a:lnTo>
                  <a:lnTo>
                    <a:pt x="24" y="190"/>
                  </a:lnTo>
                  <a:lnTo>
                    <a:pt x="24" y="190"/>
                  </a:lnTo>
                  <a:lnTo>
                    <a:pt x="10" y="204"/>
                  </a:lnTo>
                  <a:lnTo>
                    <a:pt x="3" y="213"/>
                  </a:lnTo>
                  <a:lnTo>
                    <a:pt x="0" y="217"/>
                  </a:lnTo>
                  <a:lnTo>
                    <a:pt x="0" y="221"/>
                  </a:lnTo>
                  <a:lnTo>
                    <a:pt x="0" y="221"/>
                  </a:lnTo>
                  <a:lnTo>
                    <a:pt x="1" y="225"/>
                  </a:lnTo>
                  <a:lnTo>
                    <a:pt x="3" y="227"/>
                  </a:lnTo>
                  <a:lnTo>
                    <a:pt x="5" y="228"/>
                  </a:lnTo>
                  <a:lnTo>
                    <a:pt x="7" y="228"/>
                  </a:lnTo>
                  <a:lnTo>
                    <a:pt x="10" y="228"/>
                  </a:lnTo>
                  <a:lnTo>
                    <a:pt x="12" y="227"/>
                  </a:lnTo>
                  <a:lnTo>
                    <a:pt x="14" y="225"/>
                  </a:lnTo>
                  <a:lnTo>
                    <a:pt x="14" y="221"/>
                  </a:lnTo>
                  <a:lnTo>
                    <a:pt x="14" y="221"/>
                  </a:lnTo>
                  <a:lnTo>
                    <a:pt x="15" y="219"/>
                  </a:lnTo>
                  <a:lnTo>
                    <a:pt x="19" y="213"/>
                  </a:lnTo>
                  <a:lnTo>
                    <a:pt x="31" y="201"/>
                  </a:lnTo>
                  <a:lnTo>
                    <a:pt x="53" y="182"/>
                  </a:lnTo>
                  <a:lnTo>
                    <a:pt x="53" y="182"/>
                  </a:lnTo>
                  <a:lnTo>
                    <a:pt x="90" y="148"/>
                  </a:lnTo>
                  <a:lnTo>
                    <a:pt x="128" y="117"/>
                  </a:lnTo>
                  <a:lnTo>
                    <a:pt x="128" y="117"/>
                  </a:lnTo>
                  <a:lnTo>
                    <a:pt x="162" y="88"/>
                  </a:lnTo>
                  <a:lnTo>
                    <a:pt x="195" y="60"/>
                  </a:lnTo>
                  <a:lnTo>
                    <a:pt x="213" y="46"/>
                  </a:lnTo>
                  <a:lnTo>
                    <a:pt x="232" y="34"/>
                  </a:lnTo>
                  <a:lnTo>
                    <a:pt x="251" y="23"/>
                  </a:lnTo>
                  <a:lnTo>
                    <a:pt x="270" y="12"/>
                  </a:lnTo>
                  <a:lnTo>
                    <a:pt x="270" y="12"/>
                  </a:lnTo>
                  <a:lnTo>
                    <a:pt x="273" y="11"/>
                  </a:lnTo>
                  <a:lnTo>
                    <a:pt x="274" y="8"/>
                  </a:lnTo>
                  <a:lnTo>
                    <a:pt x="274" y="6"/>
                  </a:lnTo>
                  <a:lnTo>
                    <a:pt x="273" y="4"/>
                  </a:lnTo>
                  <a:lnTo>
                    <a:pt x="271" y="2"/>
                  </a:lnTo>
                  <a:lnTo>
                    <a:pt x="269" y="0"/>
                  </a:lnTo>
                  <a:lnTo>
                    <a:pt x="266" y="0"/>
                  </a:lnTo>
                  <a:lnTo>
                    <a:pt x="263" y="2"/>
                  </a:lnTo>
                  <a:lnTo>
                    <a:pt x="263"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3" name="Freeform 2334"/>
            <p:cNvSpPr/>
            <p:nvPr/>
          </p:nvSpPr>
          <p:spPr>
            <a:xfrm>
              <a:off x="7912101" y="6227763"/>
              <a:ext cx="133350" cy="114300"/>
            </a:xfrm>
            <a:custGeom>
              <a:avLst/>
              <a:gdLst/>
              <a:ahLst/>
              <a:cxnLst>
                <a:cxn ang="0">
                  <a:pos x="128037" y="529"/>
                </a:cxn>
                <a:cxn ang="0">
                  <a:pos x="128037" y="529"/>
                </a:cxn>
                <a:cxn ang="0">
                  <a:pos x="111568" y="12171"/>
                </a:cxn>
                <a:cxn ang="0">
                  <a:pos x="95629" y="24342"/>
                </a:cxn>
                <a:cxn ang="0">
                  <a:pos x="80754" y="37571"/>
                </a:cxn>
                <a:cxn ang="0">
                  <a:pos x="66409" y="50800"/>
                </a:cxn>
                <a:cxn ang="0">
                  <a:pos x="66409" y="50800"/>
                </a:cxn>
                <a:cxn ang="0">
                  <a:pos x="50471" y="65087"/>
                </a:cxn>
                <a:cxn ang="0">
                  <a:pos x="34002" y="79904"/>
                </a:cxn>
                <a:cxn ang="0">
                  <a:pos x="17001" y="93133"/>
                </a:cxn>
                <a:cxn ang="0">
                  <a:pos x="1594" y="108479"/>
                </a:cxn>
                <a:cxn ang="0">
                  <a:pos x="1594" y="108479"/>
                </a:cxn>
                <a:cxn ang="0">
                  <a:pos x="531" y="109008"/>
                </a:cxn>
                <a:cxn ang="0">
                  <a:pos x="0" y="110067"/>
                </a:cxn>
                <a:cxn ang="0">
                  <a:pos x="531" y="112712"/>
                </a:cxn>
                <a:cxn ang="0">
                  <a:pos x="2125" y="114300"/>
                </a:cxn>
                <a:cxn ang="0">
                  <a:pos x="3719" y="114300"/>
                </a:cxn>
                <a:cxn ang="0">
                  <a:pos x="4781" y="114300"/>
                </a:cxn>
                <a:cxn ang="0">
                  <a:pos x="4781" y="114300"/>
                </a:cxn>
                <a:cxn ang="0">
                  <a:pos x="12219" y="112183"/>
                </a:cxn>
                <a:cxn ang="0">
                  <a:pos x="12219" y="112183"/>
                </a:cxn>
                <a:cxn ang="0">
                  <a:pos x="13813" y="110596"/>
                </a:cxn>
                <a:cxn ang="0">
                  <a:pos x="14344" y="109008"/>
                </a:cxn>
                <a:cxn ang="0">
                  <a:pos x="14344" y="107421"/>
                </a:cxn>
                <a:cxn ang="0">
                  <a:pos x="13813" y="106362"/>
                </a:cxn>
                <a:cxn ang="0">
                  <a:pos x="13813" y="106362"/>
                </a:cxn>
                <a:cxn ang="0">
                  <a:pos x="40377" y="83079"/>
                </a:cxn>
                <a:cxn ang="0">
                  <a:pos x="66409" y="60325"/>
                </a:cxn>
                <a:cxn ang="0">
                  <a:pos x="66409" y="60325"/>
                </a:cxn>
                <a:cxn ang="0">
                  <a:pos x="82348" y="46038"/>
                </a:cxn>
                <a:cxn ang="0">
                  <a:pos x="97755" y="32279"/>
                </a:cxn>
                <a:cxn ang="0">
                  <a:pos x="114755" y="19579"/>
                </a:cxn>
                <a:cxn ang="0">
                  <a:pos x="131756" y="7408"/>
                </a:cxn>
                <a:cxn ang="0">
                  <a:pos x="131756" y="7408"/>
                </a:cxn>
                <a:cxn ang="0">
                  <a:pos x="132819" y="5821"/>
                </a:cxn>
                <a:cxn ang="0">
                  <a:pos x="133350" y="4233"/>
                </a:cxn>
                <a:cxn ang="0">
                  <a:pos x="133350" y="2646"/>
                </a:cxn>
                <a:cxn ang="0">
                  <a:pos x="132819" y="2117"/>
                </a:cxn>
                <a:cxn ang="0">
                  <a:pos x="131756" y="529"/>
                </a:cxn>
                <a:cxn ang="0">
                  <a:pos x="131225" y="0"/>
                </a:cxn>
                <a:cxn ang="0">
                  <a:pos x="129631" y="0"/>
                </a:cxn>
                <a:cxn ang="0">
                  <a:pos x="128037" y="529"/>
                </a:cxn>
                <a:cxn ang="0">
                  <a:pos x="128037" y="529"/>
                </a:cxn>
              </a:cxnLst>
              <a:rect l="0" t="0" r="0" b="0"/>
              <a:pathLst>
                <a:path w="251" h="216">
                  <a:moveTo>
                    <a:pt x="241" y="1"/>
                  </a:moveTo>
                  <a:lnTo>
                    <a:pt x="241" y="1"/>
                  </a:lnTo>
                  <a:lnTo>
                    <a:pt x="210" y="23"/>
                  </a:lnTo>
                  <a:lnTo>
                    <a:pt x="180" y="46"/>
                  </a:lnTo>
                  <a:lnTo>
                    <a:pt x="152" y="71"/>
                  </a:lnTo>
                  <a:lnTo>
                    <a:pt x="125" y="96"/>
                  </a:lnTo>
                  <a:lnTo>
                    <a:pt x="125" y="96"/>
                  </a:lnTo>
                  <a:lnTo>
                    <a:pt x="95" y="123"/>
                  </a:lnTo>
                  <a:lnTo>
                    <a:pt x="64" y="151"/>
                  </a:lnTo>
                  <a:lnTo>
                    <a:pt x="32" y="176"/>
                  </a:lnTo>
                  <a:lnTo>
                    <a:pt x="3" y="205"/>
                  </a:lnTo>
                  <a:lnTo>
                    <a:pt x="3" y="205"/>
                  </a:lnTo>
                  <a:lnTo>
                    <a:pt x="1" y="206"/>
                  </a:lnTo>
                  <a:lnTo>
                    <a:pt x="0" y="208"/>
                  </a:lnTo>
                  <a:lnTo>
                    <a:pt x="1" y="213"/>
                  </a:lnTo>
                  <a:lnTo>
                    <a:pt x="4" y="216"/>
                  </a:lnTo>
                  <a:lnTo>
                    <a:pt x="7" y="216"/>
                  </a:lnTo>
                  <a:lnTo>
                    <a:pt x="9" y="216"/>
                  </a:lnTo>
                  <a:lnTo>
                    <a:pt x="9" y="216"/>
                  </a:lnTo>
                  <a:lnTo>
                    <a:pt x="23" y="212"/>
                  </a:lnTo>
                  <a:lnTo>
                    <a:pt x="23" y="212"/>
                  </a:lnTo>
                  <a:lnTo>
                    <a:pt x="26" y="209"/>
                  </a:lnTo>
                  <a:lnTo>
                    <a:pt x="27" y="206"/>
                  </a:lnTo>
                  <a:lnTo>
                    <a:pt x="27" y="203"/>
                  </a:lnTo>
                  <a:lnTo>
                    <a:pt x="26" y="201"/>
                  </a:lnTo>
                  <a:lnTo>
                    <a:pt x="26" y="201"/>
                  </a:lnTo>
                  <a:lnTo>
                    <a:pt x="76" y="157"/>
                  </a:lnTo>
                  <a:lnTo>
                    <a:pt x="125" y="114"/>
                  </a:lnTo>
                  <a:lnTo>
                    <a:pt x="125" y="114"/>
                  </a:lnTo>
                  <a:lnTo>
                    <a:pt x="155" y="87"/>
                  </a:lnTo>
                  <a:lnTo>
                    <a:pt x="184" y="61"/>
                  </a:lnTo>
                  <a:lnTo>
                    <a:pt x="216" y="37"/>
                  </a:lnTo>
                  <a:lnTo>
                    <a:pt x="248" y="14"/>
                  </a:lnTo>
                  <a:lnTo>
                    <a:pt x="248" y="14"/>
                  </a:lnTo>
                  <a:lnTo>
                    <a:pt x="250" y="11"/>
                  </a:lnTo>
                  <a:lnTo>
                    <a:pt x="251" y="8"/>
                  </a:lnTo>
                  <a:lnTo>
                    <a:pt x="251" y="5"/>
                  </a:lnTo>
                  <a:lnTo>
                    <a:pt x="250" y="4"/>
                  </a:lnTo>
                  <a:lnTo>
                    <a:pt x="248" y="1"/>
                  </a:lnTo>
                  <a:lnTo>
                    <a:pt x="247" y="0"/>
                  </a:lnTo>
                  <a:lnTo>
                    <a:pt x="244" y="0"/>
                  </a:lnTo>
                  <a:lnTo>
                    <a:pt x="241" y="1"/>
                  </a:lnTo>
                  <a:lnTo>
                    <a:pt x="24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4" name="Freeform 2335"/>
            <p:cNvSpPr/>
            <p:nvPr/>
          </p:nvSpPr>
          <p:spPr>
            <a:xfrm>
              <a:off x="7956551" y="6235700"/>
              <a:ext cx="131763" cy="106363"/>
            </a:xfrm>
            <a:custGeom>
              <a:avLst/>
              <a:gdLst/>
              <a:ahLst/>
              <a:cxnLst>
                <a:cxn ang="0">
                  <a:pos x="125895" y="527"/>
                </a:cxn>
                <a:cxn ang="0">
                  <a:pos x="125895" y="527"/>
                </a:cxn>
                <a:cxn ang="0">
                  <a:pos x="108825" y="10531"/>
                </a:cxn>
                <a:cxn ang="0">
                  <a:pos x="92287" y="21062"/>
                </a:cxn>
                <a:cxn ang="0">
                  <a:pos x="75217" y="32646"/>
                </a:cxn>
                <a:cxn ang="0">
                  <a:pos x="60280" y="45283"/>
                </a:cxn>
                <a:cxn ang="0">
                  <a:pos x="44810" y="58447"/>
                </a:cxn>
                <a:cxn ang="0">
                  <a:pos x="29873" y="72137"/>
                </a:cxn>
                <a:cxn ang="0">
                  <a:pos x="1600" y="100571"/>
                </a:cxn>
                <a:cxn ang="0">
                  <a:pos x="1600" y="100571"/>
                </a:cxn>
                <a:cxn ang="0">
                  <a:pos x="0" y="101098"/>
                </a:cxn>
                <a:cxn ang="0">
                  <a:pos x="0" y="102677"/>
                </a:cxn>
                <a:cxn ang="0">
                  <a:pos x="1067" y="104257"/>
                </a:cxn>
                <a:cxn ang="0">
                  <a:pos x="1600" y="104783"/>
                </a:cxn>
                <a:cxn ang="0">
                  <a:pos x="2134" y="106363"/>
                </a:cxn>
                <a:cxn ang="0">
                  <a:pos x="3734" y="106363"/>
                </a:cxn>
                <a:cxn ang="0">
                  <a:pos x="5335" y="106363"/>
                </a:cxn>
                <a:cxn ang="0">
                  <a:pos x="6935" y="105310"/>
                </a:cxn>
                <a:cxn ang="0">
                  <a:pos x="6935" y="105310"/>
                </a:cxn>
                <a:cxn ang="0">
                  <a:pos x="35208" y="77403"/>
                </a:cxn>
                <a:cxn ang="0">
                  <a:pos x="49611" y="64239"/>
                </a:cxn>
                <a:cxn ang="0">
                  <a:pos x="64548" y="51075"/>
                </a:cxn>
                <a:cxn ang="0">
                  <a:pos x="80018" y="38438"/>
                </a:cxn>
                <a:cxn ang="0">
                  <a:pos x="95488" y="26854"/>
                </a:cxn>
                <a:cxn ang="0">
                  <a:pos x="112559" y="16323"/>
                </a:cxn>
                <a:cxn ang="0">
                  <a:pos x="129629" y="6845"/>
                </a:cxn>
                <a:cxn ang="0">
                  <a:pos x="129629" y="6845"/>
                </a:cxn>
                <a:cxn ang="0">
                  <a:pos x="131230" y="5265"/>
                </a:cxn>
                <a:cxn ang="0">
                  <a:pos x="131763" y="4739"/>
                </a:cxn>
                <a:cxn ang="0">
                  <a:pos x="131763" y="3159"/>
                </a:cxn>
                <a:cxn ang="0">
                  <a:pos x="131230" y="2106"/>
                </a:cxn>
                <a:cxn ang="0">
                  <a:pos x="130696" y="1053"/>
                </a:cxn>
                <a:cxn ang="0">
                  <a:pos x="129096" y="527"/>
                </a:cxn>
                <a:cxn ang="0">
                  <a:pos x="128562" y="0"/>
                </a:cxn>
                <a:cxn ang="0">
                  <a:pos x="125895" y="527"/>
                </a:cxn>
                <a:cxn ang="0">
                  <a:pos x="125895" y="527"/>
                </a:cxn>
              </a:cxnLst>
              <a:rect l="0" t="0" r="0" b="0"/>
              <a:pathLst>
                <a:path w="247" h="202">
                  <a:moveTo>
                    <a:pt x="236" y="1"/>
                  </a:moveTo>
                  <a:lnTo>
                    <a:pt x="236" y="1"/>
                  </a:lnTo>
                  <a:lnTo>
                    <a:pt x="204" y="20"/>
                  </a:lnTo>
                  <a:lnTo>
                    <a:pt x="173" y="40"/>
                  </a:lnTo>
                  <a:lnTo>
                    <a:pt x="141" y="62"/>
                  </a:lnTo>
                  <a:lnTo>
                    <a:pt x="113" y="86"/>
                  </a:lnTo>
                  <a:lnTo>
                    <a:pt x="84" y="111"/>
                  </a:lnTo>
                  <a:lnTo>
                    <a:pt x="56" y="137"/>
                  </a:lnTo>
                  <a:lnTo>
                    <a:pt x="3" y="191"/>
                  </a:lnTo>
                  <a:lnTo>
                    <a:pt x="3" y="191"/>
                  </a:lnTo>
                  <a:lnTo>
                    <a:pt x="0" y="192"/>
                  </a:lnTo>
                  <a:lnTo>
                    <a:pt x="0" y="195"/>
                  </a:lnTo>
                  <a:lnTo>
                    <a:pt x="2" y="198"/>
                  </a:lnTo>
                  <a:lnTo>
                    <a:pt x="3" y="199"/>
                  </a:lnTo>
                  <a:lnTo>
                    <a:pt x="4" y="202"/>
                  </a:lnTo>
                  <a:lnTo>
                    <a:pt x="7" y="202"/>
                  </a:lnTo>
                  <a:lnTo>
                    <a:pt x="10" y="202"/>
                  </a:lnTo>
                  <a:lnTo>
                    <a:pt x="13" y="200"/>
                  </a:lnTo>
                  <a:lnTo>
                    <a:pt x="13" y="200"/>
                  </a:lnTo>
                  <a:lnTo>
                    <a:pt x="66" y="147"/>
                  </a:lnTo>
                  <a:lnTo>
                    <a:pt x="93" y="122"/>
                  </a:lnTo>
                  <a:lnTo>
                    <a:pt x="121" y="97"/>
                  </a:lnTo>
                  <a:lnTo>
                    <a:pt x="150" y="73"/>
                  </a:lnTo>
                  <a:lnTo>
                    <a:pt x="179" y="51"/>
                  </a:lnTo>
                  <a:lnTo>
                    <a:pt x="211" y="31"/>
                  </a:lnTo>
                  <a:lnTo>
                    <a:pt x="243" y="13"/>
                  </a:lnTo>
                  <a:lnTo>
                    <a:pt x="243" y="13"/>
                  </a:lnTo>
                  <a:lnTo>
                    <a:pt x="246" y="10"/>
                  </a:lnTo>
                  <a:lnTo>
                    <a:pt x="247" y="9"/>
                  </a:lnTo>
                  <a:lnTo>
                    <a:pt x="247" y="6"/>
                  </a:lnTo>
                  <a:lnTo>
                    <a:pt x="246" y="4"/>
                  </a:lnTo>
                  <a:lnTo>
                    <a:pt x="245" y="2"/>
                  </a:lnTo>
                  <a:lnTo>
                    <a:pt x="242" y="1"/>
                  </a:lnTo>
                  <a:lnTo>
                    <a:pt x="241" y="0"/>
                  </a:lnTo>
                  <a:lnTo>
                    <a:pt x="236" y="1"/>
                  </a:lnTo>
                  <a:lnTo>
                    <a:pt x="236"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5" name="Freeform 2336"/>
            <p:cNvSpPr/>
            <p:nvPr/>
          </p:nvSpPr>
          <p:spPr>
            <a:xfrm>
              <a:off x="7986714" y="6230938"/>
              <a:ext cx="131763" cy="111125"/>
            </a:xfrm>
            <a:custGeom>
              <a:avLst/>
              <a:gdLst/>
              <a:ahLst/>
              <a:cxnLst>
                <a:cxn ang="0">
                  <a:pos x="125989" y="0"/>
                </a:cxn>
                <a:cxn ang="0">
                  <a:pos x="125989" y="0"/>
                </a:cxn>
                <a:cxn ang="0">
                  <a:pos x="92917" y="24753"/>
                </a:cxn>
                <a:cxn ang="0">
                  <a:pos x="60894" y="50033"/>
                </a:cxn>
                <a:cxn ang="0">
                  <a:pos x="45146" y="63199"/>
                </a:cxn>
                <a:cxn ang="0">
                  <a:pos x="30447" y="76892"/>
                </a:cxn>
                <a:cxn ang="0">
                  <a:pos x="15224" y="90059"/>
                </a:cxn>
                <a:cxn ang="0">
                  <a:pos x="525" y="105332"/>
                </a:cxn>
                <a:cxn ang="0">
                  <a:pos x="525" y="105332"/>
                </a:cxn>
                <a:cxn ang="0">
                  <a:pos x="0" y="105858"/>
                </a:cxn>
                <a:cxn ang="0">
                  <a:pos x="0" y="107438"/>
                </a:cxn>
                <a:cxn ang="0">
                  <a:pos x="0" y="109018"/>
                </a:cxn>
                <a:cxn ang="0">
                  <a:pos x="525" y="109545"/>
                </a:cxn>
                <a:cxn ang="0">
                  <a:pos x="2100" y="111125"/>
                </a:cxn>
                <a:cxn ang="0">
                  <a:pos x="3150" y="111125"/>
                </a:cxn>
                <a:cxn ang="0">
                  <a:pos x="4200" y="111125"/>
                </a:cxn>
                <a:cxn ang="0">
                  <a:pos x="5774" y="110072"/>
                </a:cxn>
                <a:cxn ang="0">
                  <a:pos x="5774" y="110072"/>
                </a:cxn>
                <a:cxn ang="0">
                  <a:pos x="20473" y="95852"/>
                </a:cxn>
                <a:cxn ang="0">
                  <a:pos x="35172" y="81632"/>
                </a:cxn>
                <a:cxn ang="0">
                  <a:pos x="50395" y="68992"/>
                </a:cxn>
                <a:cxn ang="0">
                  <a:pos x="65094" y="55299"/>
                </a:cxn>
                <a:cxn ang="0">
                  <a:pos x="96591" y="31073"/>
                </a:cxn>
                <a:cxn ang="0">
                  <a:pos x="129663" y="6847"/>
                </a:cxn>
                <a:cxn ang="0">
                  <a:pos x="129663" y="6847"/>
                </a:cxn>
                <a:cxn ang="0">
                  <a:pos x="130713" y="5267"/>
                </a:cxn>
                <a:cxn ang="0">
                  <a:pos x="131763" y="4740"/>
                </a:cxn>
                <a:cxn ang="0">
                  <a:pos x="131763" y="3160"/>
                </a:cxn>
                <a:cxn ang="0">
                  <a:pos x="130713" y="1580"/>
                </a:cxn>
                <a:cxn ang="0">
                  <a:pos x="130188" y="0"/>
                </a:cxn>
                <a:cxn ang="0">
                  <a:pos x="128613" y="0"/>
                </a:cxn>
                <a:cxn ang="0">
                  <a:pos x="127563" y="0"/>
                </a:cxn>
                <a:cxn ang="0">
                  <a:pos x="125989" y="0"/>
                </a:cxn>
                <a:cxn ang="0">
                  <a:pos x="125989" y="0"/>
                </a:cxn>
              </a:cxnLst>
              <a:rect l="0" t="0" r="0" b="0"/>
              <a:pathLst>
                <a:path w="251" h="211">
                  <a:moveTo>
                    <a:pt x="240" y="0"/>
                  </a:moveTo>
                  <a:lnTo>
                    <a:pt x="240" y="0"/>
                  </a:lnTo>
                  <a:lnTo>
                    <a:pt x="177" y="47"/>
                  </a:lnTo>
                  <a:lnTo>
                    <a:pt x="116" y="95"/>
                  </a:lnTo>
                  <a:lnTo>
                    <a:pt x="86" y="120"/>
                  </a:lnTo>
                  <a:lnTo>
                    <a:pt x="58" y="146"/>
                  </a:lnTo>
                  <a:lnTo>
                    <a:pt x="29" y="171"/>
                  </a:lnTo>
                  <a:lnTo>
                    <a:pt x="1" y="200"/>
                  </a:lnTo>
                  <a:lnTo>
                    <a:pt x="1" y="200"/>
                  </a:lnTo>
                  <a:lnTo>
                    <a:pt x="0" y="201"/>
                  </a:lnTo>
                  <a:lnTo>
                    <a:pt x="0" y="204"/>
                  </a:lnTo>
                  <a:lnTo>
                    <a:pt x="0" y="207"/>
                  </a:lnTo>
                  <a:lnTo>
                    <a:pt x="1" y="208"/>
                  </a:lnTo>
                  <a:lnTo>
                    <a:pt x="4" y="211"/>
                  </a:lnTo>
                  <a:lnTo>
                    <a:pt x="6" y="211"/>
                  </a:lnTo>
                  <a:lnTo>
                    <a:pt x="8" y="211"/>
                  </a:lnTo>
                  <a:lnTo>
                    <a:pt x="11" y="209"/>
                  </a:lnTo>
                  <a:lnTo>
                    <a:pt x="11" y="209"/>
                  </a:lnTo>
                  <a:lnTo>
                    <a:pt x="39" y="182"/>
                  </a:lnTo>
                  <a:lnTo>
                    <a:pt x="67" y="155"/>
                  </a:lnTo>
                  <a:lnTo>
                    <a:pt x="96" y="131"/>
                  </a:lnTo>
                  <a:lnTo>
                    <a:pt x="124" y="105"/>
                  </a:lnTo>
                  <a:lnTo>
                    <a:pt x="184" y="59"/>
                  </a:lnTo>
                  <a:lnTo>
                    <a:pt x="247" y="13"/>
                  </a:lnTo>
                  <a:lnTo>
                    <a:pt x="247" y="13"/>
                  </a:lnTo>
                  <a:lnTo>
                    <a:pt x="249" y="10"/>
                  </a:lnTo>
                  <a:lnTo>
                    <a:pt x="251" y="9"/>
                  </a:lnTo>
                  <a:lnTo>
                    <a:pt x="251" y="6"/>
                  </a:lnTo>
                  <a:lnTo>
                    <a:pt x="249" y="3"/>
                  </a:lnTo>
                  <a:lnTo>
                    <a:pt x="248" y="0"/>
                  </a:lnTo>
                  <a:lnTo>
                    <a:pt x="245" y="0"/>
                  </a:lnTo>
                  <a:lnTo>
                    <a:pt x="243" y="0"/>
                  </a:lnTo>
                  <a:lnTo>
                    <a:pt x="240" y="0"/>
                  </a:lnTo>
                  <a:lnTo>
                    <a:pt x="24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6" name="Freeform 2337"/>
            <p:cNvSpPr/>
            <p:nvPr/>
          </p:nvSpPr>
          <p:spPr>
            <a:xfrm>
              <a:off x="8089901" y="6246813"/>
              <a:ext cx="134938" cy="101600"/>
            </a:xfrm>
            <a:custGeom>
              <a:avLst/>
              <a:gdLst/>
              <a:ahLst/>
              <a:cxnLst>
                <a:cxn ang="0">
                  <a:pos x="130175" y="0"/>
                </a:cxn>
                <a:cxn ang="0">
                  <a:pos x="130175" y="0"/>
                </a:cxn>
                <a:cxn ang="0">
                  <a:pos x="97367" y="22225"/>
                </a:cxn>
                <a:cxn ang="0">
                  <a:pos x="63500" y="44450"/>
                </a:cxn>
                <a:cxn ang="0">
                  <a:pos x="47096" y="56621"/>
                </a:cxn>
                <a:cxn ang="0">
                  <a:pos x="31221" y="68792"/>
                </a:cxn>
                <a:cxn ang="0">
                  <a:pos x="15875" y="81492"/>
                </a:cxn>
                <a:cxn ang="0">
                  <a:pos x="1588" y="95250"/>
                </a:cxn>
                <a:cxn ang="0">
                  <a:pos x="1588" y="95250"/>
                </a:cxn>
                <a:cxn ang="0">
                  <a:pos x="0" y="97367"/>
                </a:cxn>
                <a:cxn ang="0">
                  <a:pos x="1058" y="99483"/>
                </a:cxn>
                <a:cxn ang="0">
                  <a:pos x="1588" y="101071"/>
                </a:cxn>
                <a:cxn ang="0">
                  <a:pos x="3704" y="101600"/>
                </a:cxn>
                <a:cxn ang="0">
                  <a:pos x="5821" y="101600"/>
                </a:cxn>
                <a:cxn ang="0">
                  <a:pos x="5821" y="101600"/>
                </a:cxn>
                <a:cxn ang="0">
                  <a:pos x="7938" y="101071"/>
                </a:cxn>
                <a:cxn ang="0">
                  <a:pos x="8996" y="100542"/>
                </a:cxn>
                <a:cxn ang="0">
                  <a:pos x="9525" y="98954"/>
                </a:cxn>
                <a:cxn ang="0">
                  <a:pos x="9525" y="97367"/>
                </a:cxn>
                <a:cxn ang="0">
                  <a:pos x="9525" y="97367"/>
                </a:cxn>
                <a:cxn ang="0">
                  <a:pos x="23813" y="84667"/>
                </a:cxn>
                <a:cxn ang="0">
                  <a:pos x="38100" y="71438"/>
                </a:cxn>
                <a:cxn ang="0">
                  <a:pos x="53446" y="60325"/>
                </a:cxn>
                <a:cxn ang="0">
                  <a:pos x="69850" y="48683"/>
                </a:cxn>
                <a:cxn ang="0">
                  <a:pos x="102130" y="28046"/>
                </a:cxn>
                <a:cxn ang="0">
                  <a:pos x="133880" y="6350"/>
                </a:cxn>
                <a:cxn ang="0">
                  <a:pos x="133880" y="6350"/>
                </a:cxn>
                <a:cxn ang="0">
                  <a:pos x="134938" y="4763"/>
                </a:cxn>
                <a:cxn ang="0">
                  <a:pos x="134938" y="4233"/>
                </a:cxn>
                <a:cxn ang="0">
                  <a:pos x="134938" y="2646"/>
                </a:cxn>
                <a:cxn ang="0">
                  <a:pos x="134938" y="1058"/>
                </a:cxn>
                <a:cxn ang="0">
                  <a:pos x="133880" y="529"/>
                </a:cxn>
                <a:cxn ang="0">
                  <a:pos x="132821" y="0"/>
                </a:cxn>
                <a:cxn ang="0">
                  <a:pos x="131763" y="0"/>
                </a:cxn>
                <a:cxn ang="0">
                  <a:pos x="130175" y="0"/>
                </a:cxn>
                <a:cxn ang="0">
                  <a:pos x="130175" y="0"/>
                </a:cxn>
              </a:cxnLst>
              <a:rect l="0" t="0" r="0" b="0"/>
              <a:pathLst>
                <a:path w="255" h="192">
                  <a:moveTo>
                    <a:pt x="246" y="0"/>
                  </a:moveTo>
                  <a:lnTo>
                    <a:pt x="246" y="0"/>
                  </a:lnTo>
                  <a:lnTo>
                    <a:pt x="184" y="42"/>
                  </a:lnTo>
                  <a:lnTo>
                    <a:pt x="120" y="84"/>
                  </a:lnTo>
                  <a:lnTo>
                    <a:pt x="89" y="107"/>
                  </a:lnTo>
                  <a:lnTo>
                    <a:pt x="59" y="130"/>
                  </a:lnTo>
                  <a:lnTo>
                    <a:pt x="30" y="154"/>
                  </a:lnTo>
                  <a:lnTo>
                    <a:pt x="3" y="180"/>
                  </a:lnTo>
                  <a:lnTo>
                    <a:pt x="3" y="180"/>
                  </a:lnTo>
                  <a:lnTo>
                    <a:pt x="0" y="184"/>
                  </a:lnTo>
                  <a:lnTo>
                    <a:pt x="2" y="188"/>
                  </a:lnTo>
                  <a:lnTo>
                    <a:pt x="3" y="191"/>
                  </a:lnTo>
                  <a:lnTo>
                    <a:pt x="7" y="192"/>
                  </a:lnTo>
                  <a:lnTo>
                    <a:pt x="11" y="192"/>
                  </a:lnTo>
                  <a:lnTo>
                    <a:pt x="11" y="192"/>
                  </a:lnTo>
                  <a:lnTo>
                    <a:pt x="15" y="191"/>
                  </a:lnTo>
                  <a:lnTo>
                    <a:pt x="17" y="190"/>
                  </a:lnTo>
                  <a:lnTo>
                    <a:pt x="18" y="187"/>
                  </a:lnTo>
                  <a:lnTo>
                    <a:pt x="18" y="184"/>
                  </a:lnTo>
                  <a:lnTo>
                    <a:pt x="18" y="184"/>
                  </a:lnTo>
                  <a:lnTo>
                    <a:pt x="45" y="160"/>
                  </a:lnTo>
                  <a:lnTo>
                    <a:pt x="72" y="135"/>
                  </a:lnTo>
                  <a:lnTo>
                    <a:pt x="101" y="114"/>
                  </a:lnTo>
                  <a:lnTo>
                    <a:pt x="132" y="92"/>
                  </a:lnTo>
                  <a:lnTo>
                    <a:pt x="193" y="53"/>
                  </a:lnTo>
                  <a:lnTo>
                    <a:pt x="253" y="12"/>
                  </a:lnTo>
                  <a:lnTo>
                    <a:pt x="253" y="12"/>
                  </a:lnTo>
                  <a:lnTo>
                    <a:pt x="255" y="9"/>
                  </a:lnTo>
                  <a:lnTo>
                    <a:pt x="255" y="8"/>
                  </a:lnTo>
                  <a:lnTo>
                    <a:pt x="255" y="5"/>
                  </a:lnTo>
                  <a:lnTo>
                    <a:pt x="255" y="2"/>
                  </a:lnTo>
                  <a:lnTo>
                    <a:pt x="253" y="1"/>
                  </a:lnTo>
                  <a:lnTo>
                    <a:pt x="251" y="0"/>
                  </a:lnTo>
                  <a:lnTo>
                    <a:pt x="249" y="0"/>
                  </a:lnTo>
                  <a:lnTo>
                    <a:pt x="246" y="0"/>
                  </a:lnTo>
                  <a:lnTo>
                    <a:pt x="246"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7" name="Freeform 2338"/>
            <p:cNvSpPr/>
            <p:nvPr/>
          </p:nvSpPr>
          <p:spPr>
            <a:xfrm>
              <a:off x="8140701" y="6237288"/>
              <a:ext cx="127000" cy="100013"/>
            </a:xfrm>
            <a:custGeom>
              <a:avLst/>
              <a:gdLst/>
              <a:ahLst/>
              <a:cxnLst>
                <a:cxn ang="0">
                  <a:pos x="121752" y="0"/>
                </a:cxn>
                <a:cxn ang="0">
                  <a:pos x="121752" y="0"/>
                </a:cxn>
                <a:cxn ang="0">
                  <a:pos x="106008" y="8467"/>
                </a:cxn>
                <a:cxn ang="0">
                  <a:pos x="91314" y="18521"/>
                </a:cxn>
                <a:cxn ang="0">
                  <a:pos x="76620" y="28575"/>
                </a:cxn>
                <a:cxn ang="0">
                  <a:pos x="62975" y="40217"/>
                </a:cxn>
                <a:cxn ang="0">
                  <a:pos x="62975" y="40217"/>
                </a:cxn>
                <a:cxn ang="0">
                  <a:pos x="47231" y="53975"/>
                </a:cxn>
                <a:cxn ang="0">
                  <a:pos x="31488" y="66675"/>
                </a:cxn>
                <a:cxn ang="0">
                  <a:pos x="31488" y="66675"/>
                </a:cxn>
                <a:cxn ang="0">
                  <a:pos x="15744" y="79905"/>
                </a:cxn>
                <a:cxn ang="0">
                  <a:pos x="7872" y="86255"/>
                </a:cxn>
                <a:cxn ang="0">
                  <a:pos x="1050" y="93134"/>
                </a:cxn>
                <a:cxn ang="0">
                  <a:pos x="1050" y="93134"/>
                </a:cxn>
                <a:cxn ang="0">
                  <a:pos x="0" y="94721"/>
                </a:cxn>
                <a:cxn ang="0">
                  <a:pos x="0" y="96309"/>
                </a:cxn>
                <a:cxn ang="0">
                  <a:pos x="0" y="97367"/>
                </a:cxn>
                <a:cxn ang="0">
                  <a:pos x="1574" y="98425"/>
                </a:cxn>
                <a:cxn ang="0">
                  <a:pos x="2099" y="98955"/>
                </a:cxn>
                <a:cxn ang="0">
                  <a:pos x="3674" y="100013"/>
                </a:cxn>
                <a:cxn ang="0">
                  <a:pos x="4198" y="98955"/>
                </a:cxn>
                <a:cxn ang="0">
                  <a:pos x="5773" y="98425"/>
                </a:cxn>
                <a:cxn ang="0">
                  <a:pos x="5773" y="98425"/>
                </a:cxn>
                <a:cxn ang="0">
                  <a:pos x="11545" y="92075"/>
                </a:cxn>
                <a:cxn ang="0">
                  <a:pos x="17843" y="86255"/>
                </a:cxn>
                <a:cxn ang="0">
                  <a:pos x="31488" y="74613"/>
                </a:cxn>
                <a:cxn ang="0">
                  <a:pos x="45657" y="64029"/>
                </a:cxn>
                <a:cxn ang="0">
                  <a:pos x="59302" y="52388"/>
                </a:cxn>
                <a:cxn ang="0">
                  <a:pos x="59302" y="52388"/>
                </a:cxn>
                <a:cxn ang="0">
                  <a:pos x="73996" y="39688"/>
                </a:cxn>
                <a:cxn ang="0">
                  <a:pos x="90789" y="27517"/>
                </a:cxn>
                <a:cxn ang="0">
                  <a:pos x="107583" y="16404"/>
                </a:cxn>
                <a:cxn ang="0">
                  <a:pos x="125426" y="6350"/>
                </a:cxn>
                <a:cxn ang="0">
                  <a:pos x="125426" y="6350"/>
                </a:cxn>
                <a:cxn ang="0">
                  <a:pos x="125950" y="4763"/>
                </a:cxn>
                <a:cxn ang="0">
                  <a:pos x="127000" y="4233"/>
                </a:cxn>
                <a:cxn ang="0">
                  <a:pos x="127000" y="2646"/>
                </a:cxn>
                <a:cxn ang="0">
                  <a:pos x="125950" y="1588"/>
                </a:cxn>
                <a:cxn ang="0">
                  <a:pos x="125426" y="529"/>
                </a:cxn>
                <a:cxn ang="0">
                  <a:pos x="124901" y="0"/>
                </a:cxn>
                <a:cxn ang="0">
                  <a:pos x="123326" y="0"/>
                </a:cxn>
                <a:cxn ang="0">
                  <a:pos x="121752" y="0"/>
                </a:cxn>
                <a:cxn ang="0">
                  <a:pos x="121752" y="0"/>
                </a:cxn>
              </a:cxnLst>
              <a:rect l="0" t="0" r="0" b="0"/>
              <a:pathLst>
                <a:path w="242" h="189">
                  <a:moveTo>
                    <a:pt x="232" y="0"/>
                  </a:moveTo>
                  <a:lnTo>
                    <a:pt x="232" y="0"/>
                  </a:lnTo>
                  <a:lnTo>
                    <a:pt x="202" y="16"/>
                  </a:lnTo>
                  <a:lnTo>
                    <a:pt x="174" y="35"/>
                  </a:lnTo>
                  <a:lnTo>
                    <a:pt x="146" y="54"/>
                  </a:lnTo>
                  <a:lnTo>
                    <a:pt x="120" y="76"/>
                  </a:lnTo>
                  <a:lnTo>
                    <a:pt x="120" y="76"/>
                  </a:lnTo>
                  <a:lnTo>
                    <a:pt x="90" y="102"/>
                  </a:lnTo>
                  <a:lnTo>
                    <a:pt x="60" y="126"/>
                  </a:lnTo>
                  <a:lnTo>
                    <a:pt x="60" y="126"/>
                  </a:lnTo>
                  <a:lnTo>
                    <a:pt x="30" y="151"/>
                  </a:lnTo>
                  <a:lnTo>
                    <a:pt x="15" y="163"/>
                  </a:lnTo>
                  <a:lnTo>
                    <a:pt x="2" y="176"/>
                  </a:lnTo>
                  <a:lnTo>
                    <a:pt x="2" y="176"/>
                  </a:lnTo>
                  <a:lnTo>
                    <a:pt x="0" y="179"/>
                  </a:lnTo>
                  <a:lnTo>
                    <a:pt x="0" y="182"/>
                  </a:lnTo>
                  <a:lnTo>
                    <a:pt x="0" y="184"/>
                  </a:lnTo>
                  <a:lnTo>
                    <a:pt x="3" y="186"/>
                  </a:lnTo>
                  <a:lnTo>
                    <a:pt x="4" y="187"/>
                  </a:lnTo>
                  <a:lnTo>
                    <a:pt x="7" y="189"/>
                  </a:lnTo>
                  <a:lnTo>
                    <a:pt x="8" y="187"/>
                  </a:lnTo>
                  <a:lnTo>
                    <a:pt x="11" y="186"/>
                  </a:lnTo>
                  <a:lnTo>
                    <a:pt x="11" y="186"/>
                  </a:lnTo>
                  <a:lnTo>
                    <a:pt x="22" y="174"/>
                  </a:lnTo>
                  <a:lnTo>
                    <a:pt x="34" y="163"/>
                  </a:lnTo>
                  <a:lnTo>
                    <a:pt x="60" y="141"/>
                  </a:lnTo>
                  <a:lnTo>
                    <a:pt x="87" y="121"/>
                  </a:lnTo>
                  <a:lnTo>
                    <a:pt x="113" y="99"/>
                  </a:lnTo>
                  <a:lnTo>
                    <a:pt x="113" y="99"/>
                  </a:lnTo>
                  <a:lnTo>
                    <a:pt x="141" y="75"/>
                  </a:lnTo>
                  <a:lnTo>
                    <a:pt x="173" y="52"/>
                  </a:lnTo>
                  <a:lnTo>
                    <a:pt x="205" y="31"/>
                  </a:lnTo>
                  <a:lnTo>
                    <a:pt x="239" y="12"/>
                  </a:lnTo>
                  <a:lnTo>
                    <a:pt x="239" y="12"/>
                  </a:lnTo>
                  <a:lnTo>
                    <a:pt x="240" y="9"/>
                  </a:lnTo>
                  <a:lnTo>
                    <a:pt x="242" y="8"/>
                  </a:lnTo>
                  <a:lnTo>
                    <a:pt x="242" y="5"/>
                  </a:lnTo>
                  <a:lnTo>
                    <a:pt x="240" y="3"/>
                  </a:lnTo>
                  <a:lnTo>
                    <a:pt x="239" y="1"/>
                  </a:lnTo>
                  <a:lnTo>
                    <a:pt x="238" y="0"/>
                  </a:lnTo>
                  <a:lnTo>
                    <a:pt x="235" y="0"/>
                  </a:lnTo>
                  <a:lnTo>
                    <a:pt x="232" y="0"/>
                  </a:lnTo>
                  <a:lnTo>
                    <a:pt x="232"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8" name="Freeform 2339"/>
            <p:cNvSpPr/>
            <p:nvPr/>
          </p:nvSpPr>
          <p:spPr>
            <a:xfrm>
              <a:off x="8164514" y="6240463"/>
              <a:ext cx="125413" cy="103188"/>
            </a:xfrm>
            <a:custGeom>
              <a:avLst/>
              <a:gdLst/>
              <a:ahLst/>
              <a:cxnLst>
                <a:cxn ang="0">
                  <a:pos x="118563" y="524"/>
                </a:cxn>
                <a:cxn ang="0">
                  <a:pos x="118563" y="524"/>
                </a:cxn>
                <a:cxn ang="0">
                  <a:pos x="86419" y="29856"/>
                </a:cxn>
                <a:cxn ang="0">
                  <a:pos x="53221" y="58141"/>
                </a:cxn>
                <a:cxn ang="0">
                  <a:pos x="53221" y="58141"/>
                </a:cxn>
                <a:cxn ang="0">
                  <a:pos x="46371" y="62332"/>
                </a:cxn>
                <a:cxn ang="0">
                  <a:pos x="40048" y="67570"/>
                </a:cxn>
                <a:cxn ang="0">
                  <a:pos x="25820" y="76998"/>
                </a:cxn>
                <a:cxn ang="0">
                  <a:pos x="18443" y="81712"/>
                </a:cxn>
                <a:cxn ang="0">
                  <a:pos x="11593" y="86950"/>
                </a:cxn>
                <a:cxn ang="0">
                  <a:pos x="5796" y="91664"/>
                </a:cxn>
                <a:cxn ang="0">
                  <a:pos x="0" y="97950"/>
                </a:cxn>
                <a:cxn ang="0">
                  <a:pos x="0" y="97950"/>
                </a:cxn>
                <a:cxn ang="0">
                  <a:pos x="0" y="99521"/>
                </a:cxn>
                <a:cxn ang="0">
                  <a:pos x="0" y="101617"/>
                </a:cxn>
                <a:cxn ang="0">
                  <a:pos x="1581" y="103188"/>
                </a:cxn>
                <a:cxn ang="0">
                  <a:pos x="3689" y="103188"/>
                </a:cxn>
                <a:cxn ang="0">
                  <a:pos x="5796" y="103188"/>
                </a:cxn>
                <a:cxn ang="0">
                  <a:pos x="5796" y="103188"/>
                </a:cxn>
                <a:cxn ang="0">
                  <a:pos x="7377" y="103188"/>
                </a:cxn>
                <a:cxn ang="0">
                  <a:pos x="8431" y="101617"/>
                </a:cxn>
                <a:cxn ang="0">
                  <a:pos x="9485" y="100045"/>
                </a:cxn>
                <a:cxn ang="0">
                  <a:pos x="9485" y="98998"/>
                </a:cxn>
                <a:cxn ang="0">
                  <a:pos x="9485" y="98998"/>
                </a:cxn>
                <a:cxn ang="0">
                  <a:pos x="15808" y="93236"/>
                </a:cxn>
                <a:cxn ang="0">
                  <a:pos x="23186" y="87474"/>
                </a:cxn>
                <a:cxn ang="0">
                  <a:pos x="37940" y="78046"/>
                </a:cxn>
                <a:cxn ang="0">
                  <a:pos x="37940" y="78046"/>
                </a:cxn>
                <a:cxn ang="0">
                  <a:pos x="50587" y="69141"/>
                </a:cxn>
                <a:cxn ang="0">
                  <a:pos x="63233" y="59189"/>
                </a:cxn>
                <a:cxn ang="0">
                  <a:pos x="63233" y="59189"/>
                </a:cxn>
                <a:cxn ang="0">
                  <a:pos x="93796" y="32475"/>
                </a:cxn>
                <a:cxn ang="0">
                  <a:pos x="123832" y="5762"/>
                </a:cxn>
                <a:cxn ang="0">
                  <a:pos x="123832" y="5762"/>
                </a:cxn>
                <a:cxn ang="0">
                  <a:pos x="125413" y="5238"/>
                </a:cxn>
                <a:cxn ang="0">
                  <a:pos x="125413" y="3667"/>
                </a:cxn>
                <a:cxn ang="0">
                  <a:pos x="125413" y="2095"/>
                </a:cxn>
                <a:cxn ang="0">
                  <a:pos x="123832" y="1571"/>
                </a:cxn>
                <a:cxn ang="0">
                  <a:pos x="122778" y="524"/>
                </a:cxn>
                <a:cxn ang="0">
                  <a:pos x="121724" y="0"/>
                </a:cxn>
                <a:cxn ang="0">
                  <a:pos x="120144" y="0"/>
                </a:cxn>
                <a:cxn ang="0">
                  <a:pos x="118563" y="524"/>
                </a:cxn>
                <a:cxn ang="0">
                  <a:pos x="118563" y="524"/>
                </a:cxn>
              </a:cxnLst>
              <a:rect l="0" t="0" r="0" b="0"/>
              <a:pathLst>
                <a:path w="238" h="197">
                  <a:moveTo>
                    <a:pt x="225" y="1"/>
                  </a:moveTo>
                  <a:lnTo>
                    <a:pt x="225" y="1"/>
                  </a:lnTo>
                  <a:lnTo>
                    <a:pt x="164" y="57"/>
                  </a:lnTo>
                  <a:lnTo>
                    <a:pt x="101" y="111"/>
                  </a:lnTo>
                  <a:lnTo>
                    <a:pt x="101" y="111"/>
                  </a:lnTo>
                  <a:lnTo>
                    <a:pt x="88" y="119"/>
                  </a:lnTo>
                  <a:lnTo>
                    <a:pt x="76" y="129"/>
                  </a:lnTo>
                  <a:lnTo>
                    <a:pt x="49" y="147"/>
                  </a:lnTo>
                  <a:lnTo>
                    <a:pt x="35" y="156"/>
                  </a:lnTo>
                  <a:lnTo>
                    <a:pt x="22" y="166"/>
                  </a:lnTo>
                  <a:lnTo>
                    <a:pt x="11" y="175"/>
                  </a:lnTo>
                  <a:lnTo>
                    <a:pt x="0" y="187"/>
                  </a:lnTo>
                  <a:lnTo>
                    <a:pt x="0" y="187"/>
                  </a:lnTo>
                  <a:lnTo>
                    <a:pt x="0" y="190"/>
                  </a:lnTo>
                  <a:lnTo>
                    <a:pt x="0" y="194"/>
                  </a:lnTo>
                  <a:lnTo>
                    <a:pt x="3" y="197"/>
                  </a:lnTo>
                  <a:lnTo>
                    <a:pt x="7" y="197"/>
                  </a:lnTo>
                  <a:lnTo>
                    <a:pt x="11" y="197"/>
                  </a:lnTo>
                  <a:lnTo>
                    <a:pt x="11" y="197"/>
                  </a:lnTo>
                  <a:lnTo>
                    <a:pt x="14" y="197"/>
                  </a:lnTo>
                  <a:lnTo>
                    <a:pt x="16" y="194"/>
                  </a:lnTo>
                  <a:lnTo>
                    <a:pt x="18" y="191"/>
                  </a:lnTo>
                  <a:lnTo>
                    <a:pt x="18" y="189"/>
                  </a:lnTo>
                  <a:lnTo>
                    <a:pt x="18" y="189"/>
                  </a:lnTo>
                  <a:lnTo>
                    <a:pt x="30" y="178"/>
                  </a:lnTo>
                  <a:lnTo>
                    <a:pt x="44" y="167"/>
                  </a:lnTo>
                  <a:lnTo>
                    <a:pt x="72" y="149"/>
                  </a:lnTo>
                  <a:lnTo>
                    <a:pt x="72" y="149"/>
                  </a:lnTo>
                  <a:lnTo>
                    <a:pt x="96" y="132"/>
                  </a:lnTo>
                  <a:lnTo>
                    <a:pt x="120" y="113"/>
                  </a:lnTo>
                  <a:lnTo>
                    <a:pt x="120" y="113"/>
                  </a:lnTo>
                  <a:lnTo>
                    <a:pt x="178" y="62"/>
                  </a:lnTo>
                  <a:lnTo>
                    <a:pt x="235" y="11"/>
                  </a:lnTo>
                  <a:lnTo>
                    <a:pt x="235" y="11"/>
                  </a:lnTo>
                  <a:lnTo>
                    <a:pt x="238" y="10"/>
                  </a:lnTo>
                  <a:lnTo>
                    <a:pt x="238" y="7"/>
                  </a:lnTo>
                  <a:lnTo>
                    <a:pt x="238" y="4"/>
                  </a:lnTo>
                  <a:lnTo>
                    <a:pt x="235" y="3"/>
                  </a:lnTo>
                  <a:lnTo>
                    <a:pt x="233" y="1"/>
                  </a:lnTo>
                  <a:lnTo>
                    <a:pt x="231" y="0"/>
                  </a:lnTo>
                  <a:lnTo>
                    <a:pt x="228" y="0"/>
                  </a:lnTo>
                  <a:lnTo>
                    <a:pt x="225" y="1"/>
                  </a:lnTo>
                  <a:lnTo>
                    <a:pt x="225"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29" name="Freeform 2340"/>
            <p:cNvSpPr/>
            <p:nvPr/>
          </p:nvSpPr>
          <p:spPr>
            <a:xfrm>
              <a:off x="8197851" y="6240463"/>
              <a:ext cx="119063" cy="107950"/>
            </a:xfrm>
            <a:custGeom>
              <a:avLst/>
              <a:gdLst/>
              <a:ahLst/>
              <a:cxnLst>
                <a:cxn ang="0">
                  <a:pos x="114342" y="524"/>
                </a:cxn>
                <a:cxn ang="0">
                  <a:pos x="114342" y="524"/>
                </a:cxn>
                <a:cxn ang="0">
                  <a:pos x="100181" y="11529"/>
                </a:cxn>
                <a:cxn ang="0">
                  <a:pos x="86544" y="23581"/>
                </a:cxn>
                <a:cxn ang="0">
                  <a:pos x="72906" y="35634"/>
                </a:cxn>
                <a:cxn ang="0">
                  <a:pos x="59269" y="48211"/>
                </a:cxn>
                <a:cxn ang="0">
                  <a:pos x="59269" y="48211"/>
                </a:cxn>
                <a:cxn ang="0">
                  <a:pos x="45108" y="61835"/>
                </a:cxn>
                <a:cxn ang="0">
                  <a:pos x="30421" y="75460"/>
                </a:cxn>
                <a:cxn ang="0">
                  <a:pos x="15211" y="88037"/>
                </a:cxn>
                <a:cxn ang="0">
                  <a:pos x="525" y="101662"/>
                </a:cxn>
                <a:cxn ang="0">
                  <a:pos x="525" y="101662"/>
                </a:cxn>
                <a:cxn ang="0">
                  <a:pos x="0" y="103234"/>
                </a:cxn>
                <a:cxn ang="0">
                  <a:pos x="0" y="104282"/>
                </a:cxn>
                <a:cxn ang="0">
                  <a:pos x="0" y="105854"/>
                </a:cxn>
                <a:cxn ang="0">
                  <a:pos x="525" y="106902"/>
                </a:cxn>
                <a:cxn ang="0">
                  <a:pos x="2098" y="107426"/>
                </a:cxn>
                <a:cxn ang="0">
                  <a:pos x="3147" y="107950"/>
                </a:cxn>
                <a:cxn ang="0">
                  <a:pos x="4721" y="107950"/>
                </a:cxn>
                <a:cxn ang="0">
                  <a:pos x="5245" y="106902"/>
                </a:cxn>
                <a:cxn ang="0">
                  <a:pos x="5245" y="106902"/>
                </a:cxn>
                <a:cxn ang="0">
                  <a:pos x="18882" y="94325"/>
                </a:cxn>
                <a:cxn ang="0">
                  <a:pos x="33044" y="82273"/>
                </a:cxn>
                <a:cxn ang="0">
                  <a:pos x="46681" y="70220"/>
                </a:cxn>
                <a:cxn ang="0">
                  <a:pos x="59269" y="57643"/>
                </a:cxn>
                <a:cxn ang="0">
                  <a:pos x="59269" y="57643"/>
                </a:cxn>
                <a:cxn ang="0">
                  <a:pos x="73955" y="44018"/>
                </a:cxn>
                <a:cxn ang="0">
                  <a:pos x="88117" y="31442"/>
                </a:cxn>
                <a:cxn ang="0">
                  <a:pos x="102803" y="18341"/>
                </a:cxn>
                <a:cxn ang="0">
                  <a:pos x="118014" y="6288"/>
                </a:cxn>
                <a:cxn ang="0">
                  <a:pos x="118014" y="6288"/>
                </a:cxn>
                <a:cxn ang="0">
                  <a:pos x="119063" y="5764"/>
                </a:cxn>
                <a:cxn ang="0">
                  <a:pos x="119063" y="4192"/>
                </a:cxn>
                <a:cxn ang="0">
                  <a:pos x="119063" y="2620"/>
                </a:cxn>
                <a:cxn ang="0">
                  <a:pos x="118538" y="1572"/>
                </a:cxn>
                <a:cxn ang="0">
                  <a:pos x="118014" y="524"/>
                </a:cxn>
                <a:cxn ang="0">
                  <a:pos x="116965" y="0"/>
                </a:cxn>
                <a:cxn ang="0">
                  <a:pos x="115916" y="0"/>
                </a:cxn>
                <a:cxn ang="0">
                  <a:pos x="114342" y="524"/>
                </a:cxn>
                <a:cxn ang="0">
                  <a:pos x="114342" y="524"/>
                </a:cxn>
              </a:cxnLst>
              <a:rect l="0" t="0" r="0" b="0"/>
              <a:pathLst>
                <a:path w="227" h="206">
                  <a:moveTo>
                    <a:pt x="218" y="1"/>
                  </a:moveTo>
                  <a:lnTo>
                    <a:pt x="218" y="1"/>
                  </a:lnTo>
                  <a:lnTo>
                    <a:pt x="191" y="22"/>
                  </a:lnTo>
                  <a:lnTo>
                    <a:pt x="165" y="45"/>
                  </a:lnTo>
                  <a:lnTo>
                    <a:pt x="139" y="68"/>
                  </a:lnTo>
                  <a:lnTo>
                    <a:pt x="113" y="92"/>
                  </a:lnTo>
                  <a:lnTo>
                    <a:pt x="113" y="92"/>
                  </a:lnTo>
                  <a:lnTo>
                    <a:pt x="86" y="118"/>
                  </a:lnTo>
                  <a:lnTo>
                    <a:pt x="58" y="144"/>
                  </a:lnTo>
                  <a:lnTo>
                    <a:pt x="29" y="168"/>
                  </a:lnTo>
                  <a:lnTo>
                    <a:pt x="1" y="194"/>
                  </a:lnTo>
                  <a:lnTo>
                    <a:pt x="1" y="194"/>
                  </a:lnTo>
                  <a:lnTo>
                    <a:pt x="0" y="197"/>
                  </a:lnTo>
                  <a:lnTo>
                    <a:pt x="0" y="199"/>
                  </a:lnTo>
                  <a:lnTo>
                    <a:pt x="0" y="202"/>
                  </a:lnTo>
                  <a:lnTo>
                    <a:pt x="1" y="204"/>
                  </a:lnTo>
                  <a:lnTo>
                    <a:pt x="4" y="205"/>
                  </a:lnTo>
                  <a:lnTo>
                    <a:pt x="6" y="206"/>
                  </a:lnTo>
                  <a:lnTo>
                    <a:pt x="9" y="206"/>
                  </a:lnTo>
                  <a:lnTo>
                    <a:pt x="10" y="204"/>
                  </a:lnTo>
                  <a:lnTo>
                    <a:pt x="10" y="204"/>
                  </a:lnTo>
                  <a:lnTo>
                    <a:pt x="36" y="180"/>
                  </a:lnTo>
                  <a:lnTo>
                    <a:pt x="63" y="157"/>
                  </a:lnTo>
                  <a:lnTo>
                    <a:pt x="89" y="134"/>
                  </a:lnTo>
                  <a:lnTo>
                    <a:pt x="113" y="110"/>
                  </a:lnTo>
                  <a:lnTo>
                    <a:pt x="113" y="110"/>
                  </a:lnTo>
                  <a:lnTo>
                    <a:pt x="141" y="84"/>
                  </a:lnTo>
                  <a:lnTo>
                    <a:pt x="168" y="60"/>
                  </a:lnTo>
                  <a:lnTo>
                    <a:pt x="196" y="35"/>
                  </a:lnTo>
                  <a:lnTo>
                    <a:pt x="225" y="12"/>
                  </a:lnTo>
                  <a:lnTo>
                    <a:pt x="225" y="12"/>
                  </a:lnTo>
                  <a:lnTo>
                    <a:pt x="227" y="11"/>
                  </a:lnTo>
                  <a:lnTo>
                    <a:pt x="227" y="8"/>
                  </a:lnTo>
                  <a:lnTo>
                    <a:pt x="227" y="5"/>
                  </a:lnTo>
                  <a:lnTo>
                    <a:pt x="226" y="3"/>
                  </a:lnTo>
                  <a:lnTo>
                    <a:pt x="225" y="1"/>
                  </a:lnTo>
                  <a:lnTo>
                    <a:pt x="223" y="0"/>
                  </a:lnTo>
                  <a:lnTo>
                    <a:pt x="221" y="0"/>
                  </a:lnTo>
                  <a:lnTo>
                    <a:pt x="218" y="1"/>
                  </a:lnTo>
                  <a:lnTo>
                    <a:pt x="218"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0" name="Freeform 2341"/>
            <p:cNvSpPr/>
            <p:nvPr/>
          </p:nvSpPr>
          <p:spPr>
            <a:xfrm>
              <a:off x="8220076" y="6243638"/>
              <a:ext cx="128588" cy="107950"/>
            </a:xfrm>
            <a:custGeom>
              <a:avLst/>
              <a:gdLst/>
              <a:ahLst/>
              <a:cxnLst>
                <a:cxn ang="0">
                  <a:pos x="124337" y="1069"/>
                </a:cxn>
                <a:cxn ang="0">
                  <a:pos x="124337" y="1069"/>
                </a:cxn>
                <a:cxn ang="0">
                  <a:pos x="116367" y="4275"/>
                </a:cxn>
                <a:cxn ang="0">
                  <a:pos x="108928" y="8016"/>
                </a:cxn>
                <a:cxn ang="0">
                  <a:pos x="102020" y="13360"/>
                </a:cxn>
                <a:cxn ang="0">
                  <a:pos x="95113" y="18170"/>
                </a:cxn>
                <a:cxn ang="0">
                  <a:pos x="82360" y="29927"/>
                </a:cxn>
                <a:cxn ang="0">
                  <a:pos x="70139" y="42218"/>
                </a:cxn>
                <a:cxn ang="0">
                  <a:pos x="70139" y="42218"/>
                </a:cxn>
                <a:cxn ang="0">
                  <a:pos x="62169" y="50234"/>
                </a:cxn>
                <a:cxn ang="0">
                  <a:pos x="54198" y="57181"/>
                </a:cxn>
                <a:cxn ang="0">
                  <a:pos x="37726" y="71076"/>
                </a:cxn>
                <a:cxn ang="0">
                  <a:pos x="21254" y="84971"/>
                </a:cxn>
                <a:cxn ang="0">
                  <a:pos x="4251" y="98865"/>
                </a:cxn>
                <a:cxn ang="0">
                  <a:pos x="4251" y="98865"/>
                </a:cxn>
                <a:cxn ang="0">
                  <a:pos x="3188" y="99400"/>
                </a:cxn>
                <a:cxn ang="0">
                  <a:pos x="3188" y="99400"/>
                </a:cxn>
                <a:cxn ang="0">
                  <a:pos x="1594" y="99934"/>
                </a:cxn>
                <a:cxn ang="0">
                  <a:pos x="1063" y="101537"/>
                </a:cxn>
                <a:cxn ang="0">
                  <a:pos x="1063" y="101537"/>
                </a:cxn>
                <a:cxn ang="0">
                  <a:pos x="0" y="103675"/>
                </a:cxn>
                <a:cxn ang="0">
                  <a:pos x="0" y="103675"/>
                </a:cxn>
                <a:cxn ang="0">
                  <a:pos x="1063" y="105812"/>
                </a:cxn>
                <a:cxn ang="0">
                  <a:pos x="2125" y="107950"/>
                </a:cxn>
                <a:cxn ang="0">
                  <a:pos x="3719" y="107950"/>
                </a:cxn>
                <a:cxn ang="0">
                  <a:pos x="5314" y="107950"/>
                </a:cxn>
                <a:cxn ang="0">
                  <a:pos x="5845" y="107416"/>
                </a:cxn>
                <a:cxn ang="0">
                  <a:pos x="5845" y="107416"/>
                </a:cxn>
                <a:cxn ang="0">
                  <a:pos x="7970" y="105278"/>
                </a:cxn>
                <a:cxn ang="0">
                  <a:pos x="7970" y="105278"/>
                </a:cxn>
                <a:cxn ang="0">
                  <a:pos x="9033" y="104744"/>
                </a:cxn>
                <a:cxn ang="0">
                  <a:pos x="9033" y="104744"/>
                </a:cxn>
                <a:cxn ang="0">
                  <a:pos x="23380" y="91918"/>
                </a:cxn>
                <a:cxn ang="0">
                  <a:pos x="38258" y="80695"/>
                </a:cxn>
                <a:cxn ang="0">
                  <a:pos x="52604" y="68404"/>
                </a:cxn>
                <a:cxn ang="0">
                  <a:pos x="66951" y="56113"/>
                </a:cxn>
                <a:cxn ang="0">
                  <a:pos x="66951" y="56113"/>
                </a:cxn>
                <a:cxn ang="0">
                  <a:pos x="80766" y="42218"/>
                </a:cxn>
                <a:cxn ang="0">
                  <a:pos x="94581" y="28324"/>
                </a:cxn>
                <a:cxn ang="0">
                  <a:pos x="102020" y="21911"/>
                </a:cxn>
                <a:cxn ang="0">
                  <a:pos x="108928" y="16567"/>
                </a:cxn>
                <a:cxn ang="0">
                  <a:pos x="117430" y="11757"/>
                </a:cxn>
                <a:cxn ang="0">
                  <a:pos x="126463" y="7482"/>
                </a:cxn>
                <a:cxn ang="0">
                  <a:pos x="126463" y="7482"/>
                </a:cxn>
                <a:cxn ang="0">
                  <a:pos x="127525" y="6413"/>
                </a:cxn>
                <a:cxn ang="0">
                  <a:pos x="128588" y="5344"/>
                </a:cxn>
                <a:cxn ang="0">
                  <a:pos x="128588" y="4275"/>
                </a:cxn>
                <a:cxn ang="0">
                  <a:pos x="128588" y="3206"/>
                </a:cxn>
                <a:cxn ang="0">
                  <a:pos x="127525" y="1603"/>
                </a:cxn>
                <a:cxn ang="0">
                  <a:pos x="126994" y="1069"/>
                </a:cxn>
                <a:cxn ang="0">
                  <a:pos x="125400" y="0"/>
                </a:cxn>
                <a:cxn ang="0">
                  <a:pos x="124337" y="1069"/>
                </a:cxn>
                <a:cxn ang="0">
                  <a:pos x="124337" y="1069"/>
                </a:cxn>
              </a:cxnLst>
              <a:rect l="0" t="0" r="0" b="0"/>
              <a:pathLst>
                <a:path w="242" h="202">
                  <a:moveTo>
                    <a:pt x="234" y="2"/>
                  </a:moveTo>
                  <a:lnTo>
                    <a:pt x="234" y="2"/>
                  </a:lnTo>
                  <a:lnTo>
                    <a:pt x="219" y="8"/>
                  </a:lnTo>
                  <a:lnTo>
                    <a:pt x="205" y="15"/>
                  </a:lnTo>
                  <a:lnTo>
                    <a:pt x="192" y="25"/>
                  </a:lnTo>
                  <a:lnTo>
                    <a:pt x="179" y="34"/>
                  </a:lnTo>
                  <a:lnTo>
                    <a:pt x="155" y="56"/>
                  </a:lnTo>
                  <a:lnTo>
                    <a:pt x="132" y="79"/>
                  </a:lnTo>
                  <a:lnTo>
                    <a:pt x="132" y="79"/>
                  </a:lnTo>
                  <a:lnTo>
                    <a:pt x="117" y="94"/>
                  </a:lnTo>
                  <a:lnTo>
                    <a:pt x="102" y="107"/>
                  </a:lnTo>
                  <a:lnTo>
                    <a:pt x="71" y="133"/>
                  </a:lnTo>
                  <a:lnTo>
                    <a:pt x="40" y="159"/>
                  </a:lnTo>
                  <a:lnTo>
                    <a:pt x="8" y="185"/>
                  </a:lnTo>
                  <a:lnTo>
                    <a:pt x="8" y="185"/>
                  </a:lnTo>
                  <a:lnTo>
                    <a:pt x="6" y="186"/>
                  </a:lnTo>
                  <a:lnTo>
                    <a:pt x="6" y="186"/>
                  </a:lnTo>
                  <a:lnTo>
                    <a:pt x="3" y="187"/>
                  </a:lnTo>
                  <a:lnTo>
                    <a:pt x="2" y="190"/>
                  </a:lnTo>
                  <a:lnTo>
                    <a:pt x="2" y="190"/>
                  </a:lnTo>
                  <a:lnTo>
                    <a:pt x="0" y="194"/>
                  </a:lnTo>
                  <a:lnTo>
                    <a:pt x="0" y="194"/>
                  </a:lnTo>
                  <a:lnTo>
                    <a:pt x="2" y="198"/>
                  </a:lnTo>
                  <a:lnTo>
                    <a:pt x="4" y="202"/>
                  </a:lnTo>
                  <a:lnTo>
                    <a:pt x="7" y="202"/>
                  </a:lnTo>
                  <a:lnTo>
                    <a:pt x="10" y="202"/>
                  </a:lnTo>
                  <a:lnTo>
                    <a:pt x="11" y="201"/>
                  </a:lnTo>
                  <a:lnTo>
                    <a:pt x="11" y="201"/>
                  </a:lnTo>
                  <a:lnTo>
                    <a:pt x="15" y="197"/>
                  </a:lnTo>
                  <a:lnTo>
                    <a:pt x="15" y="197"/>
                  </a:lnTo>
                  <a:lnTo>
                    <a:pt x="17" y="196"/>
                  </a:lnTo>
                  <a:lnTo>
                    <a:pt x="17" y="196"/>
                  </a:lnTo>
                  <a:lnTo>
                    <a:pt x="44" y="172"/>
                  </a:lnTo>
                  <a:lnTo>
                    <a:pt x="72" y="151"/>
                  </a:lnTo>
                  <a:lnTo>
                    <a:pt x="99" y="128"/>
                  </a:lnTo>
                  <a:lnTo>
                    <a:pt x="126" y="105"/>
                  </a:lnTo>
                  <a:lnTo>
                    <a:pt x="126" y="105"/>
                  </a:lnTo>
                  <a:lnTo>
                    <a:pt x="152" y="79"/>
                  </a:lnTo>
                  <a:lnTo>
                    <a:pt x="178" y="53"/>
                  </a:lnTo>
                  <a:lnTo>
                    <a:pt x="192" y="41"/>
                  </a:lnTo>
                  <a:lnTo>
                    <a:pt x="205" y="31"/>
                  </a:lnTo>
                  <a:lnTo>
                    <a:pt x="221" y="22"/>
                  </a:lnTo>
                  <a:lnTo>
                    <a:pt x="238" y="14"/>
                  </a:lnTo>
                  <a:lnTo>
                    <a:pt x="238" y="14"/>
                  </a:lnTo>
                  <a:lnTo>
                    <a:pt x="240" y="12"/>
                  </a:lnTo>
                  <a:lnTo>
                    <a:pt x="242" y="10"/>
                  </a:lnTo>
                  <a:lnTo>
                    <a:pt x="242" y="8"/>
                  </a:lnTo>
                  <a:lnTo>
                    <a:pt x="242" y="6"/>
                  </a:lnTo>
                  <a:lnTo>
                    <a:pt x="240" y="3"/>
                  </a:lnTo>
                  <a:lnTo>
                    <a:pt x="239" y="2"/>
                  </a:lnTo>
                  <a:lnTo>
                    <a:pt x="236" y="0"/>
                  </a:lnTo>
                  <a:lnTo>
                    <a:pt x="234" y="2"/>
                  </a:lnTo>
                  <a:lnTo>
                    <a:pt x="23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1" name="Freeform 2342"/>
            <p:cNvSpPr/>
            <p:nvPr/>
          </p:nvSpPr>
          <p:spPr>
            <a:xfrm>
              <a:off x="8269289" y="6245225"/>
              <a:ext cx="117475" cy="95250"/>
            </a:xfrm>
            <a:custGeom>
              <a:avLst/>
              <a:gdLst/>
              <a:ahLst/>
              <a:cxnLst>
                <a:cxn ang="0">
                  <a:pos x="112207" y="0"/>
                </a:cxn>
                <a:cxn ang="0">
                  <a:pos x="112207" y="0"/>
                </a:cxn>
                <a:cxn ang="0">
                  <a:pos x="105886" y="3193"/>
                </a:cxn>
                <a:cxn ang="0">
                  <a:pos x="99564" y="7450"/>
                </a:cxn>
                <a:cxn ang="0">
                  <a:pos x="87975" y="17028"/>
                </a:cxn>
                <a:cxn ang="0">
                  <a:pos x="87975" y="17028"/>
                </a:cxn>
                <a:cxn ang="0">
                  <a:pos x="73751" y="27138"/>
                </a:cxn>
                <a:cxn ang="0">
                  <a:pos x="66376" y="32459"/>
                </a:cxn>
                <a:cxn ang="0">
                  <a:pos x="60054" y="37781"/>
                </a:cxn>
                <a:cxn ang="0">
                  <a:pos x="60054" y="37781"/>
                </a:cxn>
                <a:cxn ang="0">
                  <a:pos x="53206" y="44698"/>
                </a:cxn>
                <a:cxn ang="0">
                  <a:pos x="45304" y="51084"/>
                </a:cxn>
                <a:cxn ang="0">
                  <a:pos x="29500" y="62791"/>
                </a:cxn>
                <a:cxn ang="0">
                  <a:pos x="21599" y="68112"/>
                </a:cxn>
                <a:cxn ang="0">
                  <a:pos x="13697" y="75029"/>
                </a:cxn>
                <a:cxn ang="0">
                  <a:pos x="7375" y="81415"/>
                </a:cxn>
                <a:cxn ang="0">
                  <a:pos x="1054" y="88332"/>
                </a:cxn>
                <a:cxn ang="0">
                  <a:pos x="1054" y="88332"/>
                </a:cxn>
                <a:cxn ang="0">
                  <a:pos x="0" y="89929"/>
                </a:cxn>
                <a:cxn ang="0">
                  <a:pos x="0" y="91525"/>
                </a:cxn>
                <a:cxn ang="0">
                  <a:pos x="0" y="93122"/>
                </a:cxn>
                <a:cxn ang="0">
                  <a:pos x="1054" y="94186"/>
                </a:cxn>
                <a:cxn ang="0">
                  <a:pos x="2107" y="95250"/>
                </a:cxn>
                <a:cxn ang="0">
                  <a:pos x="3161" y="95250"/>
                </a:cxn>
                <a:cxn ang="0">
                  <a:pos x="4214" y="95250"/>
                </a:cxn>
                <a:cxn ang="0">
                  <a:pos x="5795" y="93654"/>
                </a:cxn>
                <a:cxn ang="0">
                  <a:pos x="5795" y="93654"/>
                </a:cxn>
                <a:cxn ang="0">
                  <a:pos x="11063" y="87800"/>
                </a:cxn>
                <a:cxn ang="0">
                  <a:pos x="16331" y="81947"/>
                </a:cxn>
                <a:cxn ang="0">
                  <a:pos x="23179" y="76094"/>
                </a:cxn>
                <a:cxn ang="0">
                  <a:pos x="30027" y="71304"/>
                </a:cxn>
                <a:cxn ang="0">
                  <a:pos x="43724" y="61194"/>
                </a:cxn>
                <a:cxn ang="0">
                  <a:pos x="56367" y="51084"/>
                </a:cxn>
                <a:cxn ang="0">
                  <a:pos x="56367" y="51084"/>
                </a:cxn>
                <a:cxn ang="0">
                  <a:pos x="71644" y="38845"/>
                </a:cxn>
                <a:cxn ang="0">
                  <a:pos x="78492" y="32459"/>
                </a:cxn>
                <a:cxn ang="0">
                  <a:pos x="86394" y="26606"/>
                </a:cxn>
                <a:cxn ang="0">
                  <a:pos x="86394" y="26606"/>
                </a:cxn>
                <a:cxn ang="0">
                  <a:pos x="93769" y="21285"/>
                </a:cxn>
                <a:cxn ang="0">
                  <a:pos x="100618" y="15432"/>
                </a:cxn>
                <a:cxn ang="0">
                  <a:pos x="107993" y="10642"/>
                </a:cxn>
                <a:cxn ang="0">
                  <a:pos x="115895" y="6385"/>
                </a:cxn>
                <a:cxn ang="0">
                  <a:pos x="115895" y="6385"/>
                </a:cxn>
                <a:cxn ang="0">
                  <a:pos x="117475" y="5321"/>
                </a:cxn>
                <a:cxn ang="0">
                  <a:pos x="117475" y="4257"/>
                </a:cxn>
                <a:cxn ang="0">
                  <a:pos x="117475" y="2661"/>
                </a:cxn>
                <a:cxn ang="0">
                  <a:pos x="117475" y="2128"/>
                </a:cxn>
                <a:cxn ang="0">
                  <a:pos x="116421" y="532"/>
                </a:cxn>
                <a:cxn ang="0">
                  <a:pos x="115368" y="0"/>
                </a:cxn>
                <a:cxn ang="0">
                  <a:pos x="113787" y="0"/>
                </a:cxn>
                <a:cxn ang="0">
                  <a:pos x="112207" y="0"/>
                </a:cxn>
                <a:cxn ang="0">
                  <a:pos x="112207" y="0"/>
                </a:cxn>
              </a:cxnLst>
              <a:rect l="0" t="0" r="0" b="0"/>
              <a:pathLst>
                <a:path w="223" h="179">
                  <a:moveTo>
                    <a:pt x="213" y="0"/>
                  </a:moveTo>
                  <a:lnTo>
                    <a:pt x="213" y="0"/>
                  </a:lnTo>
                  <a:lnTo>
                    <a:pt x="201" y="6"/>
                  </a:lnTo>
                  <a:lnTo>
                    <a:pt x="189" y="14"/>
                  </a:lnTo>
                  <a:lnTo>
                    <a:pt x="167" y="32"/>
                  </a:lnTo>
                  <a:lnTo>
                    <a:pt x="167" y="32"/>
                  </a:lnTo>
                  <a:lnTo>
                    <a:pt x="140" y="51"/>
                  </a:lnTo>
                  <a:lnTo>
                    <a:pt x="126" y="61"/>
                  </a:lnTo>
                  <a:lnTo>
                    <a:pt x="114" y="71"/>
                  </a:lnTo>
                  <a:lnTo>
                    <a:pt x="114" y="71"/>
                  </a:lnTo>
                  <a:lnTo>
                    <a:pt x="101" y="84"/>
                  </a:lnTo>
                  <a:lnTo>
                    <a:pt x="86" y="96"/>
                  </a:lnTo>
                  <a:lnTo>
                    <a:pt x="56" y="118"/>
                  </a:lnTo>
                  <a:lnTo>
                    <a:pt x="41" y="128"/>
                  </a:lnTo>
                  <a:lnTo>
                    <a:pt x="26" y="141"/>
                  </a:lnTo>
                  <a:lnTo>
                    <a:pt x="14" y="153"/>
                  </a:lnTo>
                  <a:lnTo>
                    <a:pt x="2" y="166"/>
                  </a:lnTo>
                  <a:lnTo>
                    <a:pt x="2" y="166"/>
                  </a:lnTo>
                  <a:lnTo>
                    <a:pt x="0" y="169"/>
                  </a:lnTo>
                  <a:lnTo>
                    <a:pt x="0" y="172"/>
                  </a:lnTo>
                  <a:lnTo>
                    <a:pt x="0" y="175"/>
                  </a:lnTo>
                  <a:lnTo>
                    <a:pt x="2" y="177"/>
                  </a:lnTo>
                  <a:lnTo>
                    <a:pt x="4" y="179"/>
                  </a:lnTo>
                  <a:lnTo>
                    <a:pt x="6" y="179"/>
                  </a:lnTo>
                  <a:lnTo>
                    <a:pt x="8" y="179"/>
                  </a:lnTo>
                  <a:lnTo>
                    <a:pt x="11" y="176"/>
                  </a:lnTo>
                  <a:lnTo>
                    <a:pt x="11" y="176"/>
                  </a:lnTo>
                  <a:lnTo>
                    <a:pt x="21" y="165"/>
                  </a:lnTo>
                  <a:lnTo>
                    <a:pt x="31" y="154"/>
                  </a:lnTo>
                  <a:lnTo>
                    <a:pt x="44" y="143"/>
                  </a:lnTo>
                  <a:lnTo>
                    <a:pt x="57" y="134"/>
                  </a:lnTo>
                  <a:lnTo>
                    <a:pt x="83" y="115"/>
                  </a:lnTo>
                  <a:lnTo>
                    <a:pt x="107" y="96"/>
                  </a:lnTo>
                  <a:lnTo>
                    <a:pt x="107" y="96"/>
                  </a:lnTo>
                  <a:lnTo>
                    <a:pt x="136" y="73"/>
                  </a:lnTo>
                  <a:lnTo>
                    <a:pt x="149" y="61"/>
                  </a:lnTo>
                  <a:lnTo>
                    <a:pt x="164" y="50"/>
                  </a:lnTo>
                  <a:lnTo>
                    <a:pt x="164" y="50"/>
                  </a:lnTo>
                  <a:lnTo>
                    <a:pt x="178" y="40"/>
                  </a:lnTo>
                  <a:lnTo>
                    <a:pt x="191" y="29"/>
                  </a:lnTo>
                  <a:lnTo>
                    <a:pt x="205" y="20"/>
                  </a:lnTo>
                  <a:lnTo>
                    <a:pt x="220" y="12"/>
                  </a:lnTo>
                  <a:lnTo>
                    <a:pt x="220" y="12"/>
                  </a:lnTo>
                  <a:lnTo>
                    <a:pt x="223" y="10"/>
                  </a:lnTo>
                  <a:lnTo>
                    <a:pt x="223" y="8"/>
                  </a:lnTo>
                  <a:lnTo>
                    <a:pt x="223" y="5"/>
                  </a:lnTo>
                  <a:lnTo>
                    <a:pt x="223" y="4"/>
                  </a:lnTo>
                  <a:lnTo>
                    <a:pt x="221" y="1"/>
                  </a:lnTo>
                  <a:lnTo>
                    <a:pt x="219" y="0"/>
                  </a:lnTo>
                  <a:lnTo>
                    <a:pt x="216" y="0"/>
                  </a:lnTo>
                  <a:lnTo>
                    <a:pt x="213" y="0"/>
                  </a:lnTo>
                  <a:lnTo>
                    <a:pt x="213"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2" name="Freeform 2343"/>
            <p:cNvSpPr/>
            <p:nvPr/>
          </p:nvSpPr>
          <p:spPr>
            <a:xfrm>
              <a:off x="8285164" y="6249988"/>
              <a:ext cx="122238" cy="104775"/>
            </a:xfrm>
            <a:custGeom>
              <a:avLst/>
              <a:gdLst/>
              <a:ahLst/>
              <a:cxnLst>
                <a:cxn ang="0">
                  <a:pos x="116992" y="1058"/>
                </a:cxn>
                <a:cxn ang="0">
                  <a:pos x="116992" y="1058"/>
                </a:cxn>
                <a:cxn ang="0">
                  <a:pos x="101778" y="15875"/>
                </a:cxn>
                <a:cxn ang="0">
                  <a:pos x="86039" y="30162"/>
                </a:cxn>
                <a:cxn ang="0">
                  <a:pos x="70300" y="43392"/>
                </a:cxn>
                <a:cxn ang="0">
                  <a:pos x="54037" y="56621"/>
                </a:cxn>
                <a:cxn ang="0">
                  <a:pos x="54037" y="56621"/>
                </a:cxn>
                <a:cxn ang="0">
                  <a:pos x="40396" y="66675"/>
                </a:cxn>
                <a:cxn ang="0">
                  <a:pos x="26231" y="75671"/>
                </a:cxn>
                <a:cxn ang="0">
                  <a:pos x="12591" y="86783"/>
                </a:cxn>
                <a:cxn ang="0">
                  <a:pos x="7345" y="92604"/>
                </a:cxn>
                <a:cxn ang="0">
                  <a:pos x="1574" y="98425"/>
                </a:cxn>
                <a:cxn ang="0">
                  <a:pos x="1574" y="98425"/>
                </a:cxn>
                <a:cxn ang="0">
                  <a:pos x="525" y="99483"/>
                </a:cxn>
                <a:cxn ang="0">
                  <a:pos x="0" y="101071"/>
                </a:cxn>
                <a:cxn ang="0">
                  <a:pos x="525" y="102658"/>
                </a:cxn>
                <a:cxn ang="0">
                  <a:pos x="1574" y="103187"/>
                </a:cxn>
                <a:cxn ang="0">
                  <a:pos x="2623" y="103717"/>
                </a:cxn>
                <a:cxn ang="0">
                  <a:pos x="3672" y="104775"/>
                </a:cxn>
                <a:cxn ang="0">
                  <a:pos x="5246" y="103717"/>
                </a:cxn>
                <a:cxn ang="0">
                  <a:pos x="6296" y="103187"/>
                </a:cxn>
                <a:cxn ang="0">
                  <a:pos x="6296" y="103187"/>
                </a:cxn>
                <a:cxn ang="0">
                  <a:pos x="12591" y="95779"/>
                </a:cxn>
                <a:cxn ang="0">
                  <a:pos x="19936" y="89429"/>
                </a:cxn>
                <a:cxn ang="0">
                  <a:pos x="27805" y="83608"/>
                </a:cxn>
                <a:cxn ang="0">
                  <a:pos x="35675" y="77258"/>
                </a:cxn>
                <a:cxn ang="0">
                  <a:pos x="51938" y="65617"/>
                </a:cxn>
                <a:cxn ang="0">
                  <a:pos x="67677" y="55033"/>
                </a:cxn>
                <a:cxn ang="0">
                  <a:pos x="67677" y="55033"/>
                </a:cxn>
                <a:cxn ang="0">
                  <a:pos x="81842" y="43392"/>
                </a:cxn>
                <a:cxn ang="0">
                  <a:pos x="95482" y="31221"/>
                </a:cxn>
                <a:cxn ang="0">
                  <a:pos x="109122" y="18521"/>
                </a:cxn>
                <a:cxn ang="0">
                  <a:pos x="121713" y="6350"/>
                </a:cxn>
                <a:cxn ang="0">
                  <a:pos x="121713" y="6350"/>
                </a:cxn>
                <a:cxn ang="0">
                  <a:pos x="122238" y="4763"/>
                </a:cxn>
                <a:cxn ang="0">
                  <a:pos x="122238" y="3175"/>
                </a:cxn>
                <a:cxn ang="0">
                  <a:pos x="122238" y="2117"/>
                </a:cxn>
                <a:cxn ang="0">
                  <a:pos x="121713" y="1058"/>
                </a:cxn>
                <a:cxn ang="0">
                  <a:pos x="120139" y="529"/>
                </a:cxn>
                <a:cxn ang="0">
                  <a:pos x="119090" y="0"/>
                </a:cxn>
                <a:cxn ang="0">
                  <a:pos x="117516" y="0"/>
                </a:cxn>
                <a:cxn ang="0">
                  <a:pos x="116992" y="1058"/>
                </a:cxn>
                <a:cxn ang="0">
                  <a:pos x="116992" y="1058"/>
                </a:cxn>
              </a:cxnLst>
              <a:rect l="0" t="0" r="0" b="0"/>
              <a:pathLst>
                <a:path w="233" h="198">
                  <a:moveTo>
                    <a:pt x="223" y="2"/>
                  </a:moveTo>
                  <a:lnTo>
                    <a:pt x="223" y="2"/>
                  </a:lnTo>
                  <a:lnTo>
                    <a:pt x="194" y="30"/>
                  </a:lnTo>
                  <a:lnTo>
                    <a:pt x="164" y="57"/>
                  </a:lnTo>
                  <a:lnTo>
                    <a:pt x="134" y="82"/>
                  </a:lnTo>
                  <a:lnTo>
                    <a:pt x="103" y="107"/>
                  </a:lnTo>
                  <a:lnTo>
                    <a:pt x="103" y="107"/>
                  </a:lnTo>
                  <a:lnTo>
                    <a:pt x="77" y="126"/>
                  </a:lnTo>
                  <a:lnTo>
                    <a:pt x="50" y="143"/>
                  </a:lnTo>
                  <a:lnTo>
                    <a:pt x="24" y="164"/>
                  </a:lnTo>
                  <a:lnTo>
                    <a:pt x="14" y="175"/>
                  </a:lnTo>
                  <a:lnTo>
                    <a:pt x="3" y="186"/>
                  </a:lnTo>
                  <a:lnTo>
                    <a:pt x="3" y="186"/>
                  </a:lnTo>
                  <a:lnTo>
                    <a:pt x="1" y="188"/>
                  </a:lnTo>
                  <a:lnTo>
                    <a:pt x="0" y="191"/>
                  </a:lnTo>
                  <a:lnTo>
                    <a:pt x="1" y="194"/>
                  </a:lnTo>
                  <a:lnTo>
                    <a:pt x="3" y="195"/>
                  </a:lnTo>
                  <a:lnTo>
                    <a:pt x="5" y="196"/>
                  </a:lnTo>
                  <a:lnTo>
                    <a:pt x="7" y="198"/>
                  </a:lnTo>
                  <a:lnTo>
                    <a:pt x="10" y="196"/>
                  </a:lnTo>
                  <a:lnTo>
                    <a:pt x="12" y="195"/>
                  </a:lnTo>
                  <a:lnTo>
                    <a:pt x="12" y="195"/>
                  </a:lnTo>
                  <a:lnTo>
                    <a:pt x="24" y="181"/>
                  </a:lnTo>
                  <a:lnTo>
                    <a:pt x="38" y="169"/>
                  </a:lnTo>
                  <a:lnTo>
                    <a:pt x="53" y="158"/>
                  </a:lnTo>
                  <a:lnTo>
                    <a:pt x="68" y="146"/>
                  </a:lnTo>
                  <a:lnTo>
                    <a:pt x="99" y="124"/>
                  </a:lnTo>
                  <a:lnTo>
                    <a:pt x="129" y="104"/>
                  </a:lnTo>
                  <a:lnTo>
                    <a:pt x="129" y="104"/>
                  </a:lnTo>
                  <a:lnTo>
                    <a:pt x="156" y="82"/>
                  </a:lnTo>
                  <a:lnTo>
                    <a:pt x="182" y="59"/>
                  </a:lnTo>
                  <a:lnTo>
                    <a:pt x="208" y="35"/>
                  </a:lnTo>
                  <a:lnTo>
                    <a:pt x="232" y="12"/>
                  </a:lnTo>
                  <a:lnTo>
                    <a:pt x="232" y="12"/>
                  </a:lnTo>
                  <a:lnTo>
                    <a:pt x="233" y="9"/>
                  </a:lnTo>
                  <a:lnTo>
                    <a:pt x="233" y="6"/>
                  </a:lnTo>
                  <a:lnTo>
                    <a:pt x="233" y="4"/>
                  </a:lnTo>
                  <a:lnTo>
                    <a:pt x="232" y="2"/>
                  </a:lnTo>
                  <a:lnTo>
                    <a:pt x="229" y="1"/>
                  </a:lnTo>
                  <a:lnTo>
                    <a:pt x="227" y="0"/>
                  </a:lnTo>
                  <a:lnTo>
                    <a:pt x="224" y="0"/>
                  </a:lnTo>
                  <a:lnTo>
                    <a:pt x="223" y="2"/>
                  </a:lnTo>
                  <a:lnTo>
                    <a:pt x="223"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3" name="Freeform 2344"/>
            <p:cNvSpPr/>
            <p:nvPr/>
          </p:nvSpPr>
          <p:spPr>
            <a:xfrm>
              <a:off x="8304214" y="6261100"/>
              <a:ext cx="127000" cy="101600"/>
            </a:xfrm>
            <a:custGeom>
              <a:avLst/>
              <a:gdLst/>
              <a:ahLst/>
              <a:cxnLst>
                <a:cxn ang="0">
                  <a:pos x="122784" y="0"/>
                </a:cxn>
                <a:cxn ang="0">
                  <a:pos x="122784" y="0"/>
                </a:cxn>
                <a:cxn ang="0">
                  <a:pos x="115407" y="2646"/>
                </a:cxn>
                <a:cxn ang="0">
                  <a:pos x="108556" y="6879"/>
                </a:cxn>
                <a:cxn ang="0">
                  <a:pos x="102232" y="12171"/>
                </a:cxn>
                <a:cxn ang="0">
                  <a:pos x="95382" y="16933"/>
                </a:cxn>
                <a:cxn ang="0">
                  <a:pos x="82734" y="29104"/>
                </a:cxn>
                <a:cxn ang="0">
                  <a:pos x="71141" y="40217"/>
                </a:cxn>
                <a:cxn ang="0">
                  <a:pos x="71141" y="40217"/>
                </a:cxn>
                <a:cxn ang="0">
                  <a:pos x="54278" y="54504"/>
                </a:cxn>
                <a:cxn ang="0">
                  <a:pos x="36361" y="68263"/>
                </a:cxn>
                <a:cxn ang="0">
                  <a:pos x="1054" y="95250"/>
                </a:cxn>
                <a:cxn ang="0">
                  <a:pos x="1054" y="95250"/>
                </a:cxn>
                <a:cxn ang="0">
                  <a:pos x="527" y="96308"/>
                </a:cxn>
                <a:cxn ang="0">
                  <a:pos x="0" y="97367"/>
                </a:cxn>
                <a:cxn ang="0">
                  <a:pos x="0" y="98954"/>
                </a:cxn>
                <a:cxn ang="0">
                  <a:pos x="527" y="100542"/>
                </a:cxn>
                <a:cxn ang="0">
                  <a:pos x="1054" y="101071"/>
                </a:cxn>
                <a:cxn ang="0">
                  <a:pos x="2635" y="101600"/>
                </a:cxn>
                <a:cxn ang="0">
                  <a:pos x="3162" y="101600"/>
                </a:cxn>
                <a:cxn ang="0">
                  <a:pos x="4743" y="101071"/>
                </a:cxn>
                <a:cxn ang="0">
                  <a:pos x="4743" y="101071"/>
                </a:cxn>
                <a:cxn ang="0">
                  <a:pos x="33199" y="79375"/>
                </a:cxn>
                <a:cxn ang="0">
                  <a:pos x="61129" y="57150"/>
                </a:cxn>
                <a:cxn ang="0">
                  <a:pos x="61129" y="57150"/>
                </a:cxn>
                <a:cxn ang="0">
                  <a:pos x="75357" y="44979"/>
                </a:cxn>
                <a:cxn ang="0">
                  <a:pos x="90639" y="32808"/>
                </a:cxn>
                <a:cxn ang="0">
                  <a:pos x="90639" y="32808"/>
                </a:cxn>
                <a:cxn ang="0">
                  <a:pos x="98544" y="25929"/>
                </a:cxn>
                <a:cxn ang="0">
                  <a:pos x="106975" y="17992"/>
                </a:cxn>
                <a:cxn ang="0">
                  <a:pos x="110664" y="14287"/>
                </a:cxn>
                <a:cxn ang="0">
                  <a:pos x="115407" y="11113"/>
                </a:cxn>
                <a:cxn ang="0">
                  <a:pos x="120149" y="8467"/>
                </a:cxn>
                <a:cxn ang="0">
                  <a:pos x="124892" y="6350"/>
                </a:cxn>
                <a:cxn ang="0">
                  <a:pos x="124892" y="6350"/>
                </a:cxn>
                <a:cxn ang="0">
                  <a:pos x="125419" y="5821"/>
                </a:cxn>
                <a:cxn ang="0">
                  <a:pos x="127000" y="4763"/>
                </a:cxn>
                <a:cxn ang="0">
                  <a:pos x="127000" y="3704"/>
                </a:cxn>
                <a:cxn ang="0">
                  <a:pos x="127000" y="2117"/>
                </a:cxn>
                <a:cxn ang="0">
                  <a:pos x="126473" y="529"/>
                </a:cxn>
                <a:cxn ang="0">
                  <a:pos x="125419" y="0"/>
                </a:cxn>
                <a:cxn ang="0">
                  <a:pos x="124365" y="0"/>
                </a:cxn>
                <a:cxn ang="0">
                  <a:pos x="122784" y="0"/>
                </a:cxn>
                <a:cxn ang="0">
                  <a:pos x="122784" y="0"/>
                </a:cxn>
              </a:cxnLst>
              <a:rect l="0" t="0" r="0" b="0"/>
              <a:pathLst>
                <a:path w="241" h="192">
                  <a:moveTo>
                    <a:pt x="233" y="0"/>
                  </a:moveTo>
                  <a:lnTo>
                    <a:pt x="233" y="0"/>
                  </a:lnTo>
                  <a:lnTo>
                    <a:pt x="219" y="5"/>
                  </a:lnTo>
                  <a:lnTo>
                    <a:pt x="206" y="13"/>
                  </a:lnTo>
                  <a:lnTo>
                    <a:pt x="194" y="23"/>
                  </a:lnTo>
                  <a:lnTo>
                    <a:pt x="181" y="32"/>
                  </a:lnTo>
                  <a:lnTo>
                    <a:pt x="157" y="55"/>
                  </a:lnTo>
                  <a:lnTo>
                    <a:pt x="135" y="76"/>
                  </a:lnTo>
                  <a:lnTo>
                    <a:pt x="135" y="76"/>
                  </a:lnTo>
                  <a:lnTo>
                    <a:pt x="103" y="103"/>
                  </a:lnTo>
                  <a:lnTo>
                    <a:pt x="69" y="129"/>
                  </a:lnTo>
                  <a:lnTo>
                    <a:pt x="2" y="180"/>
                  </a:lnTo>
                  <a:lnTo>
                    <a:pt x="2" y="180"/>
                  </a:lnTo>
                  <a:lnTo>
                    <a:pt x="1" y="182"/>
                  </a:lnTo>
                  <a:lnTo>
                    <a:pt x="0" y="184"/>
                  </a:lnTo>
                  <a:lnTo>
                    <a:pt x="0" y="187"/>
                  </a:lnTo>
                  <a:lnTo>
                    <a:pt x="1" y="190"/>
                  </a:lnTo>
                  <a:lnTo>
                    <a:pt x="2" y="191"/>
                  </a:lnTo>
                  <a:lnTo>
                    <a:pt x="5" y="192"/>
                  </a:lnTo>
                  <a:lnTo>
                    <a:pt x="6" y="192"/>
                  </a:lnTo>
                  <a:lnTo>
                    <a:pt x="9" y="191"/>
                  </a:lnTo>
                  <a:lnTo>
                    <a:pt x="9" y="191"/>
                  </a:lnTo>
                  <a:lnTo>
                    <a:pt x="63" y="150"/>
                  </a:lnTo>
                  <a:lnTo>
                    <a:pt x="116" y="108"/>
                  </a:lnTo>
                  <a:lnTo>
                    <a:pt x="116" y="108"/>
                  </a:lnTo>
                  <a:lnTo>
                    <a:pt x="143" y="85"/>
                  </a:lnTo>
                  <a:lnTo>
                    <a:pt x="172" y="62"/>
                  </a:lnTo>
                  <a:lnTo>
                    <a:pt x="172" y="62"/>
                  </a:lnTo>
                  <a:lnTo>
                    <a:pt x="187" y="49"/>
                  </a:lnTo>
                  <a:lnTo>
                    <a:pt x="203" y="34"/>
                  </a:lnTo>
                  <a:lnTo>
                    <a:pt x="210" y="27"/>
                  </a:lnTo>
                  <a:lnTo>
                    <a:pt x="219" y="21"/>
                  </a:lnTo>
                  <a:lnTo>
                    <a:pt x="228" y="16"/>
                  </a:lnTo>
                  <a:lnTo>
                    <a:pt x="237" y="12"/>
                  </a:lnTo>
                  <a:lnTo>
                    <a:pt x="237" y="12"/>
                  </a:lnTo>
                  <a:lnTo>
                    <a:pt x="238" y="11"/>
                  </a:lnTo>
                  <a:lnTo>
                    <a:pt x="241" y="9"/>
                  </a:lnTo>
                  <a:lnTo>
                    <a:pt x="241" y="7"/>
                  </a:lnTo>
                  <a:lnTo>
                    <a:pt x="241" y="4"/>
                  </a:lnTo>
                  <a:lnTo>
                    <a:pt x="240" y="1"/>
                  </a:lnTo>
                  <a:lnTo>
                    <a:pt x="238" y="0"/>
                  </a:lnTo>
                  <a:lnTo>
                    <a:pt x="236" y="0"/>
                  </a:lnTo>
                  <a:lnTo>
                    <a:pt x="233" y="0"/>
                  </a:lnTo>
                  <a:lnTo>
                    <a:pt x="233"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4" name="Freeform 2345"/>
            <p:cNvSpPr/>
            <p:nvPr/>
          </p:nvSpPr>
          <p:spPr>
            <a:xfrm>
              <a:off x="8332789" y="6278563"/>
              <a:ext cx="106363" cy="82550"/>
            </a:xfrm>
            <a:custGeom>
              <a:avLst/>
              <a:gdLst/>
              <a:ahLst/>
              <a:cxnLst>
                <a:cxn ang="0">
                  <a:pos x="102130" y="0"/>
                </a:cxn>
                <a:cxn ang="0">
                  <a:pos x="102130" y="0"/>
                </a:cxn>
                <a:cxn ang="0">
                  <a:pos x="95250" y="1588"/>
                </a:cxn>
                <a:cxn ang="0">
                  <a:pos x="88900" y="4233"/>
                </a:cxn>
                <a:cxn ang="0">
                  <a:pos x="83080" y="7408"/>
                </a:cxn>
                <a:cxn ang="0">
                  <a:pos x="78317" y="10583"/>
                </a:cxn>
                <a:cxn ang="0">
                  <a:pos x="67204" y="18521"/>
                </a:cxn>
                <a:cxn ang="0">
                  <a:pos x="57150" y="28046"/>
                </a:cxn>
                <a:cxn ang="0">
                  <a:pos x="57150" y="28046"/>
                </a:cxn>
                <a:cxn ang="0">
                  <a:pos x="42863" y="40217"/>
                </a:cxn>
                <a:cxn ang="0">
                  <a:pos x="28575" y="51858"/>
                </a:cxn>
                <a:cxn ang="0">
                  <a:pos x="14288" y="64029"/>
                </a:cxn>
                <a:cxn ang="0">
                  <a:pos x="7408" y="70379"/>
                </a:cxn>
                <a:cxn ang="0">
                  <a:pos x="529" y="76729"/>
                </a:cxn>
                <a:cxn ang="0">
                  <a:pos x="529" y="76729"/>
                </a:cxn>
                <a:cxn ang="0">
                  <a:pos x="0" y="78846"/>
                </a:cxn>
                <a:cxn ang="0">
                  <a:pos x="0" y="80433"/>
                </a:cxn>
                <a:cxn ang="0">
                  <a:pos x="529" y="82550"/>
                </a:cxn>
                <a:cxn ang="0">
                  <a:pos x="2646" y="82550"/>
                </a:cxn>
                <a:cxn ang="0">
                  <a:pos x="5821" y="82550"/>
                </a:cxn>
                <a:cxn ang="0">
                  <a:pos x="5821" y="82550"/>
                </a:cxn>
                <a:cxn ang="0">
                  <a:pos x="7408" y="82550"/>
                </a:cxn>
                <a:cxn ang="0">
                  <a:pos x="7938" y="82021"/>
                </a:cxn>
                <a:cxn ang="0">
                  <a:pos x="8467" y="80433"/>
                </a:cxn>
                <a:cxn ang="0">
                  <a:pos x="8467" y="78846"/>
                </a:cxn>
                <a:cxn ang="0">
                  <a:pos x="8467" y="78846"/>
                </a:cxn>
                <a:cxn ang="0">
                  <a:pos x="18521" y="68792"/>
                </a:cxn>
                <a:cxn ang="0">
                  <a:pos x="29633" y="60325"/>
                </a:cxn>
                <a:cxn ang="0">
                  <a:pos x="50800" y="42863"/>
                </a:cxn>
                <a:cxn ang="0">
                  <a:pos x="50800" y="42863"/>
                </a:cxn>
                <a:cxn ang="0">
                  <a:pos x="62971" y="32279"/>
                </a:cxn>
                <a:cxn ang="0">
                  <a:pos x="75142" y="21696"/>
                </a:cxn>
                <a:cxn ang="0">
                  <a:pos x="82021" y="16404"/>
                </a:cxn>
                <a:cxn ang="0">
                  <a:pos x="88371" y="12171"/>
                </a:cxn>
                <a:cxn ang="0">
                  <a:pos x="96309" y="9525"/>
                </a:cxn>
                <a:cxn ang="0">
                  <a:pos x="103188" y="7408"/>
                </a:cxn>
                <a:cxn ang="0">
                  <a:pos x="103188" y="7408"/>
                </a:cxn>
                <a:cxn ang="0">
                  <a:pos x="104775" y="6350"/>
                </a:cxn>
                <a:cxn ang="0">
                  <a:pos x="106363" y="4763"/>
                </a:cxn>
                <a:cxn ang="0">
                  <a:pos x="106363" y="4233"/>
                </a:cxn>
                <a:cxn ang="0">
                  <a:pos x="106363" y="2646"/>
                </a:cxn>
                <a:cxn ang="0">
                  <a:pos x="105305" y="1588"/>
                </a:cxn>
                <a:cxn ang="0">
                  <a:pos x="104775" y="529"/>
                </a:cxn>
                <a:cxn ang="0">
                  <a:pos x="103188" y="0"/>
                </a:cxn>
                <a:cxn ang="0">
                  <a:pos x="102130" y="0"/>
                </a:cxn>
                <a:cxn ang="0">
                  <a:pos x="102130" y="0"/>
                </a:cxn>
              </a:cxnLst>
              <a:rect l="0" t="0" r="0" b="0"/>
              <a:pathLst>
                <a:path w="201" h="156">
                  <a:moveTo>
                    <a:pt x="193" y="0"/>
                  </a:moveTo>
                  <a:lnTo>
                    <a:pt x="193" y="0"/>
                  </a:lnTo>
                  <a:lnTo>
                    <a:pt x="180" y="3"/>
                  </a:lnTo>
                  <a:lnTo>
                    <a:pt x="168" y="8"/>
                  </a:lnTo>
                  <a:lnTo>
                    <a:pt x="157" y="14"/>
                  </a:lnTo>
                  <a:lnTo>
                    <a:pt x="148" y="20"/>
                  </a:lnTo>
                  <a:lnTo>
                    <a:pt x="127" y="35"/>
                  </a:lnTo>
                  <a:lnTo>
                    <a:pt x="108" y="53"/>
                  </a:lnTo>
                  <a:lnTo>
                    <a:pt x="108" y="53"/>
                  </a:lnTo>
                  <a:lnTo>
                    <a:pt x="81" y="76"/>
                  </a:lnTo>
                  <a:lnTo>
                    <a:pt x="54" y="98"/>
                  </a:lnTo>
                  <a:lnTo>
                    <a:pt x="27" y="121"/>
                  </a:lnTo>
                  <a:lnTo>
                    <a:pt x="14" y="133"/>
                  </a:lnTo>
                  <a:lnTo>
                    <a:pt x="1" y="145"/>
                  </a:lnTo>
                  <a:lnTo>
                    <a:pt x="1" y="145"/>
                  </a:lnTo>
                  <a:lnTo>
                    <a:pt x="0" y="149"/>
                  </a:lnTo>
                  <a:lnTo>
                    <a:pt x="0" y="152"/>
                  </a:lnTo>
                  <a:lnTo>
                    <a:pt x="1" y="156"/>
                  </a:lnTo>
                  <a:lnTo>
                    <a:pt x="5" y="156"/>
                  </a:lnTo>
                  <a:lnTo>
                    <a:pt x="11" y="156"/>
                  </a:lnTo>
                  <a:lnTo>
                    <a:pt x="11" y="156"/>
                  </a:lnTo>
                  <a:lnTo>
                    <a:pt x="14" y="156"/>
                  </a:lnTo>
                  <a:lnTo>
                    <a:pt x="15" y="155"/>
                  </a:lnTo>
                  <a:lnTo>
                    <a:pt x="16" y="152"/>
                  </a:lnTo>
                  <a:lnTo>
                    <a:pt x="16" y="149"/>
                  </a:lnTo>
                  <a:lnTo>
                    <a:pt x="16" y="149"/>
                  </a:lnTo>
                  <a:lnTo>
                    <a:pt x="35" y="130"/>
                  </a:lnTo>
                  <a:lnTo>
                    <a:pt x="56" y="114"/>
                  </a:lnTo>
                  <a:lnTo>
                    <a:pt x="96" y="81"/>
                  </a:lnTo>
                  <a:lnTo>
                    <a:pt x="96" y="81"/>
                  </a:lnTo>
                  <a:lnTo>
                    <a:pt x="119" y="61"/>
                  </a:lnTo>
                  <a:lnTo>
                    <a:pt x="142" y="41"/>
                  </a:lnTo>
                  <a:lnTo>
                    <a:pt x="155" y="31"/>
                  </a:lnTo>
                  <a:lnTo>
                    <a:pt x="167" y="23"/>
                  </a:lnTo>
                  <a:lnTo>
                    <a:pt x="182" y="18"/>
                  </a:lnTo>
                  <a:lnTo>
                    <a:pt x="195" y="14"/>
                  </a:lnTo>
                  <a:lnTo>
                    <a:pt x="195" y="14"/>
                  </a:lnTo>
                  <a:lnTo>
                    <a:pt x="198" y="12"/>
                  </a:lnTo>
                  <a:lnTo>
                    <a:pt x="201" y="9"/>
                  </a:lnTo>
                  <a:lnTo>
                    <a:pt x="201" y="8"/>
                  </a:lnTo>
                  <a:lnTo>
                    <a:pt x="201" y="5"/>
                  </a:lnTo>
                  <a:lnTo>
                    <a:pt x="199" y="3"/>
                  </a:lnTo>
                  <a:lnTo>
                    <a:pt x="198" y="1"/>
                  </a:lnTo>
                  <a:lnTo>
                    <a:pt x="195" y="0"/>
                  </a:lnTo>
                  <a:lnTo>
                    <a:pt x="193" y="0"/>
                  </a:lnTo>
                  <a:lnTo>
                    <a:pt x="193"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5" name="Freeform 2346"/>
            <p:cNvSpPr/>
            <p:nvPr/>
          </p:nvSpPr>
          <p:spPr>
            <a:xfrm>
              <a:off x="8367714" y="6308725"/>
              <a:ext cx="58738" cy="47625"/>
            </a:xfrm>
            <a:custGeom>
              <a:avLst/>
              <a:gdLst/>
              <a:ahLst/>
              <a:cxnLst>
                <a:cxn ang="0">
                  <a:pos x="53494" y="0"/>
                </a:cxn>
                <a:cxn ang="0">
                  <a:pos x="53494" y="0"/>
                </a:cxn>
                <a:cxn ang="0">
                  <a:pos x="39858" y="9525"/>
                </a:cxn>
                <a:cxn ang="0">
                  <a:pos x="26747" y="19579"/>
                </a:cxn>
                <a:cxn ang="0">
                  <a:pos x="13636" y="30162"/>
                </a:cxn>
                <a:cxn ang="0">
                  <a:pos x="1049" y="41275"/>
                </a:cxn>
                <a:cxn ang="0">
                  <a:pos x="1049" y="41275"/>
                </a:cxn>
                <a:cxn ang="0">
                  <a:pos x="0" y="42333"/>
                </a:cxn>
                <a:cxn ang="0">
                  <a:pos x="0" y="43921"/>
                </a:cxn>
                <a:cxn ang="0">
                  <a:pos x="0" y="45508"/>
                </a:cxn>
                <a:cxn ang="0">
                  <a:pos x="1049" y="46038"/>
                </a:cxn>
                <a:cxn ang="0">
                  <a:pos x="2098" y="46567"/>
                </a:cxn>
                <a:cxn ang="0">
                  <a:pos x="3671" y="47625"/>
                </a:cxn>
                <a:cxn ang="0">
                  <a:pos x="5244" y="47625"/>
                </a:cxn>
                <a:cxn ang="0">
                  <a:pos x="5769" y="46038"/>
                </a:cxn>
                <a:cxn ang="0">
                  <a:pos x="5769" y="46038"/>
                </a:cxn>
                <a:cxn ang="0">
                  <a:pos x="17831" y="35454"/>
                </a:cxn>
                <a:cxn ang="0">
                  <a:pos x="30942" y="25400"/>
                </a:cxn>
                <a:cxn ang="0">
                  <a:pos x="43529" y="15346"/>
                </a:cxn>
                <a:cxn ang="0">
                  <a:pos x="57165" y="6350"/>
                </a:cxn>
                <a:cxn ang="0">
                  <a:pos x="57165" y="6350"/>
                </a:cxn>
                <a:cxn ang="0">
                  <a:pos x="58738" y="5821"/>
                </a:cxn>
                <a:cxn ang="0">
                  <a:pos x="58738" y="4233"/>
                </a:cxn>
                <a:cxn ang="0">
                  <a:pos x="58738" y="3175"/>
                </a:cxn>
                <a:cxn ang="0">
                  <a:pos x="58738" y="1588"/>
                </a:cxn>
                <a:cxn ang="0">
                  <a:pos x="57689" y="1058"/>
                </a:cxn>
                <a:cxn ang="0">
                  <a:pos x="56640" y="0"/>
                </a:cxn>
                <a:cxn ang="0">
                  <a:pos x="55067" y="0"/>
                </a:cxn>
                <a:cxn ang="0">
                  <a:pos x="53494" y="0"/>
                </a:cxn>
                <a:cxn ang="0">
                  <a:pos x="53494" y="0"/>
                </a:cxn>
              </a:cxnLst>
              <a:rect l="0" t="0" r="0" b="0"/>
              <a:pathLst>
                <a:path w="112" h="90">
                  <a:moveTo>
                    <a:pt x="102" y="0"/>
                  </a:moveTo>
                  <a:lnTo>
                    <a:pt x="102" y="0"/>
                  </a:lnTo>
                  <a:lnTo>
                    <a:pt x="76" y="18"/>
                  </a:lnTo>
                  <a:lnTo>
                    <a:pt x="51" y="37"/>
                  </a:lnTo>
                  <a:lnTo>
                    <a:pt x="26" y="57"/>
                  </a:lnTo>
                  <a:lnTo>
                    <a:pt x="2" y="78"/>
                  </a:lnTo>
                  <a:lnTo>
                    <a:pt x="2" y="78"/>
                  </a:lnTo>
                  <a:lnTo>
                    <a:pt x="0" y="80"/>
                  </a:lnTo>
                  <a:lnTo>
                    <a:pt x="0" y="83"/>
                  </a:lnTo>
                  <a:lnTo>
                    <a:pt x="0" y="86"/>
                  </a:lnTo>
                  <a:lnTo>
                    <a:pt x="2" y="87"/>
                  </a:lnTo>
                  <a:lnTo>
                    <a:pt x="4" y="88"/>
                  </a:lnTo>
                  <a:lnTo>
                    <a:pt x="7" y="90"/>
                  </a:lnTo>
                  <a:lnTo>
                    <a:pt x="10" y="90"/>
                  </a:lnTo>
                  <a:lnTo>
                    <a:pt x="11" y="87"/>
                  </a:lnTo>
                  <a:lnTo>
                    <a:pt x="11" y="87"/>
                  </a:lnTo>
                  <a:lnTo>
                    <a:pt x="34" y="67"/>
                  </a:lnTo>
                  <a:lnTo>
                    <a:pt x="59" y="48"/>
                  </a:lnTo>
                  <a:lnTo>
                    <a:pt x="83" y="29"/>
                  </a:lnTo>
                  <a:lnTo>
                    <a:pt x="109" y="12"/>
                  </a:lnTo>
                  <a:lnTo>
                    <a:pt x="109" y="12"/>
                  </a:lnTo>
                  <a:lnTo>
                    <a:pt x="112" y="11"/>
                  </a:lnTo>
                  <a:lnTo>
                    <a:pt x="112" y="8"/>
                  </a:lnTo>
                  <a:lnTo>
                    <a:pt x="112" y="6"/>
                  </a:lnTo>
                  <a:lnTo>
                    <a:pt x="112" y="3"/>
                  </a:lnTo>
                  <a:lnTo>
                    <a:pt x="110" y="2"/>
                  </a:lnTo>
                  <a:lnTo>
                    <a:pt x="108" y="0"/>
                  </a:lnTo>
                  <a:lnTo>
                    <a:pt x="105" y="0"/>
                  </a:lnTo>
                  <a:lnTo>
                    <a:pt x="102" y="0"/>
                  </a:lnTo>
                  <a:lnTo>
                    <a:pt x="102"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6" name="Freeform 2347"/>
            <p:cNvSpPr/>
            <p:nvPr/>
          </p:nvSpPr>
          <p:spPr>
            <a:xfrm>
              <a:off x="8391526" y="6318250"/>
              <a:ext cx="46038" cy="38100"/>
            </a:xfrm>
            <a:custGeom>
              <a:avLst/>
              <a:gdLst/>
              <a:ahLst/>
              <a:cxnLst>
                <a:cxn ang="0">
                  <a:pos x="40149" y="529"/>
                </a:cxn>
                <a:cxn ang="0">
                  <a:pos x="40149" y="529"/>
                </a:cxn>
                <a:cxn ang="0">
                  <a:pos x="29978" y="7937"/>
                </a:cxn>
                <a:cxn ang="0">
                  <a:pos x="19807" y="14817"/>
                </a:cxn>
                <a:cxn ang="0">
                  <a:pos x="10171" y="22754"/>
                </a:cxn>
                <a:cxn ang="0">
                  <a:pos x="1071" y="31750"/>
                </a:cxn>
                <a:cxn ang="0">
                  <a:pos x="1071" y="31750"/>
                </a:cxn>
                <a:cxn ang="0">
                  <a:pos x="0" y="32808"/>
                </a:cxn>
                <a:cxn ang="0">
                  <a:pos x="0" y="34396"/>
                </a:cxn>
                <a:cxn ang="0">
                  <a:pos x="0" y="35983"/>
                </a:cxn>
                <a:cxn ang="0">
                  <a:pos x="1606" y="36513"/>
                </a:cxn>
                <a:cxn ang="0">
                  <a:pos x="2141" y="37042"/>
                </a:cxn>
                <a:cxn ang="0">
                  <a:pos x="3747" y="38100"/>
                </a:cxn>
                <a:cxn ang="0">
                  <a:pos x="5353" y="38100"/>
                </a:cxn>
                <a:cxn ang="0">
                  <a:pos x="5889" y="36513"/>
                </a:cxn>
                <a:cxn ang="0">
                  <a:pos x="5889" y="36513"/>
                </a:cxn>
                <a:cxn ang="0">
                  <a:pos x="15524" y="28575"/>
                </a:cxn>
                <a:cxn ang="0">
                  <a:pos x="24090" y="20638"/>
                </a:cxn>
                <a:cxn ang="0">
                  <a:pos x="34261" y="13758"/>
                </a:cxn>
                <a:cxn ang="0">
                  <a:pos x="43897" y="6350"/>
                </a:cxn>
                <a:cxn ang="0">
                  <a:pos x="43897" y="6350"/>
                </a:cxn>
                <a:cxn ang="0">
                  <a:pos x="44967" y="5821"/>
                </a:cxn>
                <a:cxn ang="0">
                  <a:pos x="46038" y="4233"/>
                </a:cxn>
                <a:cxn ang="0">
                  <a:pos x="44967" y="2646"/>
                </a:cxn>
                <a:cxn ang="0">
                  <a:pos x="44967" y="1588"/>
                </a:cxn>
                <a:cxn ang="0">
                  <a:pos x="44432" y="529"/>
                </a:cxn>
                <a:cxn ang="0">
                  <a:pos x="42826" y="0"/>
                </a:cxn>
                <a:cxn ang="0">
                  <a:pos x="41755" y="0"/>
                </a:cxn>
                <a:cxn ang="0">
                  <a:pos x="40149" y="529"/>
                </a:cxn>
                <a:cxn ang="0">
                  <a:pos x="40149" y="529"/>
                </a:cxn>
              </a:cxnLst>
              <a:rect l="0" t="0" r="0" b="0"/>
              <a:pathLst>
                <a:path w="86" h="72">
                  <a:moveTo>
                    <a:pt x="75" y="1"/>
                  </a:moveTo>
                  <a:lnTo>
                    <a:pt x="75" y="1"/>
                  </a:lnTo>
                  <a:lnTo>
                    <a:pt x="56" y="15"/>
                  </a:lnTo>
                  <a:lnTo>
                    <a:pt x="37" y="28"/>
                  </a:lnTo>
                  <a:lnTo>
                    <a:pt x="19" y="43"/>
                  </a:lnTo>
                  <a:lnTo>
                    <a:pt x="2" y="60"/>
                  </a:lnTo>
                  <a:lnTo>
                    <a:pt x="2" y="60"/>
                  </a:lnTo>
                  <a:lnTo>
                    <a:pt x="0" y="62"/>
                  </a:lnTo>
                  <a:lnTo>
                    <a:pt x="0" y="65"/>
                  </a:lnTo>
                  <a:lnTo>
                    <a:pt x="0" y="68"/>
                  </a:lnTo>
                  <a:lnTo>
                    <a:pt x="3" y="69"/>
                  </a:lnTo>
                  <a:lnTo>
                    <a:pt x="4" y="70"/>
                  </a:lnTo>
                  <a:lnTo>
                    <a:pt x="7" y="72"/>
                  </a:lnTo>
                  <a:lnTo>
                    <a:pt x="10" y="72"/>
                  </a:lnTo>
                  <a:lnTo>
                    <a:pt x="11" y="69"/>
                  </a:lnTo>
                  <a:lnTo>
                    <a:pt x="11" y="69"/>
                  </a:lnTo>
                  <a:lnTo>
                    <a:pt x="29" y="54"/>
                  </a:lnTo>
                  <a:lnTo>
                    <a:pt x="45" y="39"/>
                  </a:lnTo>
                  <a:lnTo>
                    <a:pt x="64" y="26"/>
                  </a:lnTo>
                  <a:lnTo>
                    <a:pt x="82" y="12"/>
                  </a:lnTo>
                  <a:lnTo>
                    <a:pt x="82" y="12"/>
                  </a:lnTo>
                  <a:lnTo>
                    <a:pt x="84" y="11"/>
                  </a:lnTo>
                  <a:lnTo>
                    <a:pt x="86" y="8"/>
                  </a:lnTo>
                  <a:lnTo>
                    <a:pt x="84" y="5"/>
                  </a:lnTo>
                  <a:lnTo>
                    <a:pt x="84" y="3"/>
                  </a:lnTo>
                  <a:lnTo>
                    <a:pt x="83" y="1"/>
                  </a:lnTo>
                  <a:lnTo>
                    <a:pt x="80" y="0"/>
                  </a:lnTo>
                  <a:lnTo>
                    <a:pt x="78" y="0"/>
                  </a:lnTo>
                  <a:lnTo>
                    <a:pt x="75" y="1"/>
                  </a:lnTo>
                  <a:lnTo>
                    <a:pt x="75"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7" name="Freeform 2348"/>
            <p:cNvSpPr/>
            <p:nvPr/>
          </p:nvSpPr>
          <p:spPr>
            <a:xfrm>
              <a:off x="8050214" y="5999163"/>
              <a:ext cx="73025" cy="95250"/>
            </a:xfrm>
            <a:custGeom>
              <a:avLst/>
              <a:gdLst/>
              <a:ahLst/>
              <a:cxnLst>
                <a:cxn ang="0">
                  <a:pos x="66675" y="529"/>
                </a:cxn>
                <a:cxn ang="0">
                  <a:pos x="66675" y="529"/>
                </a:cxn>
                <a:cxn ang="0">
                  <a:pos x="56621" y="10054"/>
                </a:cxn>
                <a:cxn ang="0">
                  <a:pos x="47096" y="20108"/>
                </a:cxn>
                <a:cxn ang="0">
                  <a:pos x="38629" y="30692"/>
                </a:cxn>
                <a:cxn ang="0">
                  <a:pos x="30692" y="42333"/>
                </a:cxn>
                <a:cxn ang="0">
                  <a:pos x="30692" y="42333"/>
                </a:cxn>
                <a:cxn ang="0">
                  <a:pos x="14287" y="65617"/>
                </a:cxn>
                <a:cxn ang="0">
                  <a:pos x="6350" y="77788"/>
                </a:cxn>
                <a:cxn ang="0">
                  <a:pos x="2646" y="84667"/>
                </a:cxn>
                <a:cxn ang="0">
                  <a:pos x="0" y="91017"/>
                </a:cxn>
                <a:cxn ang="0">
                  <a:pos x="0" y="91017"/>
                </a:cxn>
                <a:cxn ang="0">
                  <a:pos x="0" y="92604"/>
                </a:cxn>
                <a:cxn ang="0">
                  <a:pos x="0" y="93663"/>
                </a:cxn>
                <a:cxn ang="0">
                  <a:pos x="529" y="94721"/>
                </a:cxn>
                <a:cxn ang="0">
                  <a:pos x="2117" y="95250"/>
                </a:cxn>
                <a:cxn ang="0">
                  <a:pos x="3704" y="95250"/>
                </a:cxn>
                <a:cxn ang="0">
                  <a:pos x="4763" y="94721"/>
                </a:cxn>
                <a:cxn ang="0">
                  <a:pos x="5821" y="93663"/>
                </a:cxn>
                <a:cxn ang="0">
                  <a:pos x="6879" y="93133"/>
                </a:cxn>
                <a:cxn ang="0">
                  <a:pos x="6879" y="93133"/>
                </a:cxn>
                <a:cxn ang="0">
                  <a:pos x="8996" y="87313"/>
                </a:cxn>
                <a:cxn ang="0">
                  <a:pos x="12171" y="81492"/>
                </a:cxn>
                <a:cxn ang="0">
                  <a:pos x="19050" y="70908"/>
                </a:cxn>
                <a:cxn ang="0">
                  <a:pos x="26458" y="60854"/>
                </a:cxn>
                <a:cxn ang="0">
                  <a:pos x="33867" y="50800"/>
                </a:cxn>
                <a:cxn ang="0">
                  <a:pos x="33867" y="50800"/>
                </a:cxn>
                <a:cxn ang="0">
                  <a:pos x="42333" y="38629"/>
                </a:cxn>
                <a:cxn ang="0">
                  <a:pos x="50800" y="26987"/>
                </a:cxn>
                <a:cxn ang="0">
                  <a:pos x="60854" y="15346"/>
                </a:cxn>
                <a:cxn ang="0">
                  <a:pos x="71438" y="5292"/>
                </a:cxn>
                <a:cxn ang="0">
                  <a:pos x="71438" y="5292"/>
                </a:cxn>
                <a:cxn ang="0">
                  <a:pos x="72496" y="4233"/>
                </a:cxn>
                <a:cxn ang="0">
                  <a:pos x="73025" y="2646"/>
                </a:cxn>
                <a:cxn ang="0">
                  <a:pos x="72496" y="2117"/>
                </a:cxn>
                <a:cxn ang="0">
                  <a:pos x="71438" y="529"/>
                </a:cxn>
                <a:cxn ang="0">
                  <a:pos x="70908" y="0"/>
                </a:cxn>
                <a:cxn ang="0">
                  <a:pos x="69321" y="0"/>
                </a:cxn>
                <a:cxn ang="0">
                  <a:pos x="68263" y="0"/>
                </a:cxn>
                <a:cxn ang="0">
                  <a:pos x="66675" y="529"/>
                </a:cxn>
                <a:cxn ang="0">
                  <a:pos x="66675" y="529"/>
                </a:cxn>
              </a:cxnLst>
              <a:rect l="0" t="0" r="0" b="0"/>
              <a:pathLst>
                <a:path w="138" h="180">
                  <a:moveTo>
                    <a:pt x="126" y="1"/>
                  </a:moveTo>
                  <a:lnTo>
                    <a:pt x="126" y="1"/>
                  </a:lnTo>
                  <a:lnTo>
                    <a:pt x="107" y="19"/>
                  </a:lnTo>
                  <a:lnTo>
                    <a:pt x="89" y="38"/>
                  </a:lnTo>
                  <a:lnTo>
                    <a:pt x="73" y="58"/>
                  </a:lnTo>
                  <a:lnTo>
                    <a:pt x="58" y="80"/>
                  </a:lnTo>
                  <a:lnTo>
                    <a:pt x="58" y="80"/>
                  </a:lnTo>
                  <a:lnTo>
                    <a:pt x="27" y="124"/>
                  </a:lnTo>
                  <a:lnTo>
                    <a:pt x="12" y="147"/>
                  </a:lnTo>
                  <a:lnTo>
                    <a:pt x="5" y="160"/>
                  </a:lnTo>
                  <a:lnTo>
                    <a:pt x="0" y="172"/>
                  </a:lnTo>
                  <a:lnTo>
                    <a:pt x="0" y="172"/>
                  </a:lnTo>
                  <a:lnTo>
                    <a:pt x="0" y="175"/>
                  </a:lnTo>
                  <a:lnTo>
                    <a:pt x="0" y="177"/>
                  </a:lnTo>
                  <a:lnTo>
                    <a:pt x="1" y="179"/>
                  </a:lnTo>
                  <a:lnTo>
                    <a:pt x="4" y="180"/>
                  </a:lnTo>
                  <a:lnTo>
                    <a:pt x="7" y="180"/>
                  </a:lnTo>
                  <a:lnTo>
                    <a:pt x="9" y="179"/>
                  </a:lnTo>
                  <a:lnTo>
                    <a:pt x="11" y="177"/>
                  </a:lnTo>
                  <a:lnTo>
                    <a:pt x="13" y="176"/>
                  </a:lnTo>
                  <a:lnTo>
                    <a:pt x="13" y="176"/>
                  </a:lnTo>
                  <a:lnTo>
                    <a:pt x="17" y="165"/>
                  </a:lnTo>
                  <a:lnTo>
                    <a:pt x="23" y="154"/>
                  </a:lnTo>
                  <a:lnTo>
                    <a:pt x="36" y="134"/>
                  </a:lnTo>
                  <a:lnTo>
                    <a:pt x="50" y="115"/>
                  </a:lnTo>
                  <a:lnTo>
                    <a:pt x="64" y="96"/>
                  </a:lnTo>
                  <a:lnTo>
                    <a:pt x="64" y="96"/>
                  </a:lnTo>
                  <a:lnTo>
                    <a:pt x="80" y="73"/>
                  </a:lnTo>
                  <a:lnTo>
                    <a:pt x="96" y="51"/>
                  </a:lnTo>
                  <a:lnTo>
                    <a:pt x="115" y="29"/>
                  </a:lnTo>
                  <a:lnTo>
                    <a:pt x="135" y="10"/>
                  </a:lnTo>
                  <a:lnTo>
                    <a:pt x="135" y="10"/>
                  </a:lnTo>
                  <a:lnTo>
                    <a:pt x="137" y="8"/>
                  </a:lnTo>
                  <a:lnTo>
                    <a:pt x="138" y="5"/>
                  </a:lnTo>
                  <a:lnTo>
                    <a:pt x="137" y="4"/>
                  </a:lnTo>
                  <a:lnTo>
                    <a:pt x="135" y="1"/>
                  </a:lnTo>
                  <a:lnTo>
                    <a:pt x="134" y="0"/>
                  </a:lnTo>
                  <a:lnTo>
                    <a:pt x="131" y="0"/>
                  </a:lnTo>
                  <a:lnTo>
                    <a:pt x="129" y="0"/>
                  </a:lnTo>
                  <a:lnTo>
                    <a:pt x="126" y="1"/>
                  </a:lnTo>
                  <a:lnTo>
                    <a:pt x="126"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8" name="Freeform 2349"/>
            <p:cNvSpPr/>
            <p:nvPr/>
          </p:nvSpPr>
          <p:spPr>
            <a:xfrm>
              <a:off x="8089901" y="6027738"/>
              <a:ext cx="47625" cy="58738"/>
            </a:xfrm>
            <a:custGeom>
              <a:avLst/>
              <a:gdLst/>
              <a:ahLst/>
              <a:cxnLst>
                <a:cxn ang="0">
                  <a:pos x="41804" y="1058"/>
                </a:cxn>
                <a:cxn ang="0">
                  <a:pos x="41804" y="1058"/>
                </a:cxn>
                <a:cxn ang="0">
                  <a:pos x="37571" y="5292"/>
                </a:cxn>
                <a:cxn ang="0">
                  <a:pos x="33867" y="10583"/>
                </a:cxn>
                <a:cxn ang="0">
                  <a:pos x="26987" y="21167"/>
                </a:cxn>
                <a:cxn ang="0">
                  <a:pos x="26987" y="21167"/>
                </a:cxn>
                <a:cxn ang="0">
                  <a:pos x="21167" y="29104"/>
                </a:cxn>
                <a:cxn ang="0">
                  <a:pos x="14817" y="37042"/>
                </a:cxn>
                <a:cxn ang="0">
                  <a:pos x="1058" y="52388"/>
                </a:cxn>
                <a:cxn ang="0">
                  <a:pos x="1058" y="52388"/>
                </a:cxn>
                <a:cxn ang="0">
                  <a:pos x="0" y="53446"/>
                </a:cxn>
                <a:cxn ang="0">
                  <a:pos x="0" y="55034"/>
                </a:cxn>
                <a:cxn ang="0">
                  <a:pos x="0" y="56621"/>
                </a:cxn>
                <a:cxn ang="0">
                  <a:pos x="1058" y="57680"/>
                </a:cxn>
                <a:cxn ang="0">
                  <a:pos x="2117" y="58738"/>
                </a:cxn>
                <a:cxn ang="0">
                  <a:pos x="3175" y="58738"/>
                </a:cxn>
                <a:cxn ang="0">
                  <a:pos x="4763" y="58738"/>
                </a:cxn>
                <a:cxn ang="0">
                  <a:pos x="5821" y="57150"/>
                </a:cxn>
                <a:cxn ang="0">
                  <a:pos x="5821" y="57150"/>
                </a:cxn>
                <a:cxn ang="0">
                  <a:pos x="17463" y="44450"/>
                </a:cxn>
                <a:cxn ang="0">
                  <a:pos x="28046" y="31221"/>
                </a:cxn>
                <a:cxn ang="0">
                  <a:pos x="28046" y="31221"/>
                </a:cxn>
                <a:cxn ang="0">
                  <a:pos x="33338" y="24871"/>
                </a:cxn>
                <a:cxn ang="0">
                  <a:pos x="37571" y="18521"/>
                </a:cxn>
                <a:cxn ang="0">
                  <a:pos x="41804" y="12171"/>
                </a:cxn>
                <a:cxn ang="0">
                  <a:pos x="47096" y="6350"/>
                </a:cxn>
                <a:cxn ang="0">
                  <a:pos x="47096" y="6350"/>
                </a:cxn>
                <a:cxn ang="0">
                  <a:pos x="47625" y="4763"/>
                </a:cxn>
                <a:cxn ang="0">
                  <a:pos x="47625" y="3175"/>
                </a:cxn>
                <a:cxn ang="0">
                  <a:pos x="47625" y="2117"/>
                </a:cxn>
                <a:cxn ang="0">
                  <a:pos x="47096" y="529"/>
                </a:cxn>
                <a:cxn ang="0">
                  <a:pos x="45508" y="0"/>
                </a:cxn>
                <a:cxn ang="0">
                  <a:pos x="43921" y="0"/>
                </a:cxn>
                <a:cxn ang="0">
                  <a:pos x="43392" y="0"/>
                </a:cxn>
                <a:cxn ang="0">
                  <a:pos x="41804" y="1058"/>
                </a:cxn>
                <a:cxn ang="0">
                  <a:pos x="41804" y="1058"/>
                </a:cxn>
              </a:cxnLst>
              <a:rect l="0" t="0" r="0" b="0"/>
              <a:pathLst>
                <a:path w="90" h="111">
                  <a:moveTo>
                    <a:pt x="79" y="2"/>
                  </a:moveTo>
                  <a:lnTo>
                    <a:pt x="79" y="2"/>
                  </a:lnTo>
                  <a:lnTo>
                    <a:pt x="71" y="10"/>
                  </a:lnTo>
                  <a:lnTo>
                    <a:pt x="64" y="20"/>
                  </a:lnTo>
                  <a:lnTo>
                    <a:pt x="51" y="40"/>
                  </a:lnTo>
                  <a:lnTo>
                    <a:pt x="51" y="40"/>
                  </a:lnTo>
                  <a:lnTo>
                    <a:pt x="40" y="55"/>
                  </a:lnTo>
                  <a:lnTo>
                    <a:pt x="28" y="70"/>
                  </a:lnTo>
                  <a:lnTo>
                    <a:pt x="2" y="99"/>
                  </a:lnTo>
                  <a:lnTo>
                    <a:pt x="2" y="99"/>
                  </a:lnTo>
                  <a:lnTo>
                    <a:pt x="0" y="101"/>
                  </a:lnTo>
                  <a:lnTo>
                    <a:pt x="0" y="104"/>
                  </a:lnTo>
                  <a:lnTo>
                    <a:pt x="0" y="107"/>
                  </a:lnTo>
                  <a:lnTo>
                    <a:pt x="2" y="109"/>
                  </a:lnTo>
                  <a:lnTo>
                    <a:pt x="4" y="111"/>
                  </a:lnTo>
                  <a:lnTo>
                    <a:pt x="6" y="111"/>
                  </a:lnTo>
                  <a:lnTo>
                    <a:pt x="9" y="111"/>
                  </a:lnTo>
                  <a:lnTo>
                    <a:pt x="11" y="108"/>
                  </a:lnTo>
                  <a:lnTo>
                    <a:pt x="11" y="108"/>
                  </a:lnTo>
                  <a:lnTo>
                    <a:pt x="33" y="84"/>
                  </a:lnTo>
                  <a:lnTo>
                    <a:pt x="53" y="59"/>
                  </a:lnTo>
                  <a:lnTo>
                    <a:pt x="53" y="59"/>
                  </a:lnTo>
                  <a:lnTo>
                    <a:pt x="63" y="47"/>
                  </a:lnTo>
                  <a:lnTo>
                    <a:pt x="71" y="35"/>
                  </a:lnTo>
                  <a:lnTo>
                    <a:pt x="79" y="23"/>
                  </a:lnTo>
                  <a:lnTo>
                    <a:pt x="89" y="12"/>
                  </a:lnTo>
                  <a:lnTo>
                    <a:pt x="89" y="12"/>
                  </a:lnTo>
                  <a:lnTo>
                    <a:pt x="90" y="9"/>
                  </a:lnTo>
                  <a:lnTo>
                    <a:pt x="90" y="6"/>
                  </a:lnTo>
                  <a:lnTo>
                    <a:pt x="90" y="4"/>
                  </a:lnTo>
                  <a:lnTo>
                    <a:pt x="89" y="1"/>
                  </a:lnTo>
                  <a:lnTo>
                    <a:pt x="86" y="0"/>
                  </a:lnTo>
                  <a:lnTo>
                    <a:pt x="83" y="0"/>
                  </a:lnTo>
                  <a:lnTo>
                    <a:pt x="82" y="0"/>
                  </a:lnTo>
                  <a:lnTo>
                    <a:pt x="79" y="2"/>
                  </a:lnTo>
                  <a:lnTo>
                    <a:pt x="79"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39" name="Freeform 2350"/>
            <p:cNvSpPr/>
            <p:nvPr/>
          </p:nvSpPr>
          <p:spPr>
            <a:xfrm>
              <a:off x="8461376" y="6080125"/>
              <a:ext cx="17463" cy="28575"/>
            </a:xfrm>
            <a:custGeom>
              <a:avLst/>
              <a:gdLst/>
              <a:ahLst/>
              <a:cxnLst>
                <a:cxn ang="0">
                  <a:pos x="10584" y="2117"/>
                </a:cxn>
                <a:cxn ang="0">
                  <a:pos x="0" y="23813"/>
                </a:cxn>
                <a:cxn ang="0">
                  <a:pos x="0" y="23813"/>
                </a:cxn>
                <a:cxn ang="0">
                  <a:pos x="0" y="24871"/>
                </a:cxn>
                <a:cxn ang="0">
                  <a:pos x="0" y="26458"/>
                </a:cxn>
                <a:cxn ang="0">
                  <a:pos x="529" y="26987"/>
                </a:cxn>
                <a:cxn ang="0">
                  <a:pos x="1588" y="28046"/>
                </a:cxn>
                <a:cxn ang="0">
                  <a:pos x="3175" y="28575"/>
                </a:cxn>
                <a:cxn ang="0">
                  <a:pos x="4233" y="28575"/>
                </a:cxn>
                <a:cxn ang="0">
                  <a:pos x="5292" y="28046"/>
                </a:cxn>
                <a:cxn ang="0">
                  <a:pos x="6350" y="26987"/>
                </a:cxn>
                <a:cxn ang="0">
                  <a:pos x="17463" y="5821"/>
                </a:cxn>
                <a:cxn ang="0">
                  <a:pos x="17463" y="5821"/>
                </a:cxn>
                <a:cxn ang="0">
                  <a:pos x="17463" y="4233"/>
                </a:cxn>
                <a:cxn ang="0">
                  <a:pos x="17463" y="2646"/>
                </a:cxn>
                <a:cxn ang="0">
                  <a:pos x="16405" y="1588"/>
                </a:cxn>
                <a:cxn ang="0">
                  <a:pos x="15346" y="529"/>
                </a:cxn>
                <a:cxn ang="0">
                  <a:pos x="14288" y="0"/>
                </a:cxn>
                <a:cxn ang="0">
                  <a:pos x="13230" y="0"/>
                </a:cxn>
                <a:cxn ang="0">
                  <a:pos x="11642" y="529"/>
                </a:cxn>
                <a:cxn ang="0">
                  <a:pos x="10584" y="2117"/>
                </a:cxn>
                <a:cxn ang="0">
                  <a:pos x="10584" y="2117"/>
                </a:cxn>
              </a:cxnLst>
              <a:rect l="0" t="0" r="0" b="0"/>
              <a:pathLst>
                <a:path w="33" h="54">
                  <a:moveTo>
                    <a:pt x="20" y="4"/>
                  </a:moveTo>
                  <a:lnTo>
                    <a:pt x="0" y="45"/>
                  </a:lnTo>
                  <a:lnTo>
                    <a:pt x="0" y="45"/>
                  </a:lnTo>
                  <a:lnTo>
                    <a:pt x="0" y="47"/>
                  </a:lnTo>
                  <a:lnTo>
                    <a:pt x="0" y="50"/>
                  </a:lnTo>
                  <a:lnTo>
                    <a:pt x="1" y="51"/>
                  </a:lnTo>
                  <a:lnTo>
                    <a:pt x="3" y="53"/>
                  </a:lnTo>
                  <a:lnTo>
                    <a:pt x="6" y="54"/>
                  </a:lnTo>
                  <a:lnTo>
                    <a:pt x="8" y="54"/>
                  </a:lnTo>
                  <a:lnTo>
                    <a:pt x="10" y="53"/>
                  </a:lnTo>
                  <a:lnTo>
                    <a:pt x="12" y="51"/>
                  </a:lnTo>
                  <a:lnTo>
                    <a:pt x="33" y="11"/>
                  </a:lnTo>
                  <a:lnTo>
                    <a:pt x="33" y="11"/>
                  </a:lnTo>
                  <a:lnTo>
                    <a:pt x="33" y="8"/>
                  </a:lnTo>
                  <a:lnTo>
                    <a:pt x="33" y="5"/>
                  </a:lnTo>
                  <a:lnTo>
                    <a:pt x="31" y="3"/>
                  </a:lnTo>
                  <a:lnTo>
                    <a:pt x="29" y="1"/>
                  </a:lnTo>
                  <a:lnTo>
                    <a:pt x="27" y="0"/>
                  </a:lnTo>
                  <a:lnTo>
                    <a:pt x="25" y="0"/>
                  </a:lnTo>
                  <a:lnTo>
                    <a:pt x="22" y="1"/>
                  </a:lnTo>
                  <a:lnTo>
                    <a:pt x="20" y="4"/>
                  </a:lnTo>
                  <a:lnTo>
                    <a:pt x="20"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0" name="Freeform 2351"/>
            <p:cNvSpPr>
              <a:spLocks noEditPoints="1"/>
            </p:cNvSpPr>
            <p:nvPr/>
          </p:nvSpPr>
          <p:spPr>
            <a:xfrm>
              <a:off x="7348539" y="6145213"/>
              <a:ext cx="1162050" cy="227013"/>
            </a:xfrm>
            <a:custGeom>
              <a:avLst/>
              <a:gdLst/>
              <a:ahLst/>
              <a:cxnLst>
                <a:cxn ang="0">
                  <a:pos x="1101196" y="192250"/>
                </a:cxn>
                <a:cxn ang="0">
                  <a:pos x="1103313" y="128518"/>
                </a:cxn>
                <a:cxn ang="0">
                  <a:pos x="1091671" y="100075"/>
                </a:cxn>
                <a:cxn ang="0">
                  <a:pos x="1068917" y="89014"/>
                </a:cxn>
                <a:cxn ang="0">
                  <a:pos x="1006475" y="82167"/>
                </a:cxn>
                <a:cxn ang="0">
                  <a:pos x="954617" y="76900"/>
                </a:cxn>
                <a:cxn ang="0">
                  <a:pos x="863600" y="76373"/>
                </a:cxn>
                <a:cxn ang="0">
                  <a:pos x="740833" y="72160"/>
                </a:cxn>
                <a:cxn ang="0">
                  <a:pos x="627063" y="68473"/>
                </a:cxn>
                <a:cxn ang="0">
                  <a:pos x="485775" y="62679"/>
                </a:cxn>
                <a:cxn ang="0">
                  <a:pos x="404813" y="52671"/>
                </a:cxn>
                <a:cxn ang="0">
                  <a:pos x="364596" y="35290"/>
                </a:cxn>
                <a:cxn ang="0">
                  <a:pos x="288925" y="14748"/>
                </a:cxn>
                <a:cxn ang="0">
                  <a:pos x="168275" y="1053"/>
                </a:cxn>
                <a:cxn ang="0">
                  <a:pos x="111654" y="527"/>
                </a:cxn>
                <a:cxn ang="0">
                  <a:pos x="107950" y="2634"/>
                </a:cxn>
                <a:cxn ang="0">
                  <a:pos x="103717" y="11061"/>
                </a:cxn>
                <a:cxn ang="0">
                  <a:pos x="62971" y="43190"/>
                </a:cxn>
                <a:cxn ang="0">
                  <a:pos x="40746" y="44244"/>
                </a:cxn>
                <a:cxn ang="0">
                  <a:pos x="34925" y="58465"/>
                </a:cxn>
                <a:cxn ang="0">
                  <a:pos x="10583" y="184876"/>
                </a:cxn>
                <a:cxn ang="0">
                  <a:pos x="2646" y="187510"/>
                </a:cxn>
                <a:cxn ang="0">
                  <a:pos x="4233" y="203311"/>
                </a:cxn>
                <a:cxn ang="0">
                  <a:pos x="32279" y="205418"/>
                </a:cxn>
                <a:cxn ang="0">
                  <a:pos x="44450" y="205418"/>
                </a:cxn>
                <a:cxn ang="0">
                  <a:pos x="582613" y="212792"/>
                </a:cxn>
                <a:cxn ang="0">
                  <a:pos x="836083" y="221219"/>
                </a:cxn>
                <a:cxn ang="0">
                  <a:pos x="940858" y="224379"/>
                </a:cxn>
                <a:cxn ang="0">
                  <a:pos x="1045104" y="227013"/>
                </a:cxn>
                <a:cxn ang="0">
                  <a:pos x="1156229" y="223326"/>
                </a:cxn>
                <a:cxn ang="0">
                  <a:pos x="1161521" y="209631"/>
                </a:cxn>
                <a:cxn ang="0">
                  <a:pos x="1151467" y="203311"/>
                </a:cxn>
                <a:cxn ang="0">
                  <a:pos x="510117" y="191197"/>
                </a:cxn>
                <a:cxn ang="0">
                  <a:pos x="336550" y="187510"/>
                </a:cxn>
                <a:cxn ang="0">
                  <a:pos x="50271" y="184876"/>
                </a:cxn>
                <a:cxn ang="0">
                  <a:pos x="56621" y="72160"/>
                </a:cxn>
                <a:cxn ang="0">
                  <a:pos x="57679" y="64259"/>
                </a:cxn>
                <a:cxn ang="0">
                  <a:pos x="96838" y="72160"/>
                </a:cxn>
                <a:cxn ang="0">
                  <a:pos x="115358" y="75320"/>
                </a:cxn>
                <a:cxn ang="0">
                  <a:pos x="125412" y="65312"/>
                </a:cxn>
                <a:cxn ang="0">
                  <a:pos x="181504" y="26336"/>
                </a:cxn>
                <a:cxn ang="0">
                  <a:pos x="252412" y="32129"/>
                </a:cxn>
                <a:cxn ang="0">
                  <a:pos x="331258" y="48458"/>
                </a:cxn>
                <a:cxn ang="0">
                  <a:pos x="399521" y="72160"/>
                </a:cxn>
                <a:cxn ang="0">
                  <a:pos x="466196" y="84801"/>
                </a:cxn>
                <a:cxn ang="0">
                  <a:pos x="561975" y="86381"/>
                </a:cxn>
                <a:cxn ang="0">
                  <a:pos x="628650" y="89014"/>
                </a:cxn>
                <a:cxn ang="0">
                  <a:pos x="731308" y="92701"/>
                </a:cxn>
                <a:cxn ang="0">
                  <a:pos x="871537" y="96915"/>
                </a:cxn>
                <a:cxn ang="0">
                  <a:pos x="984250" y="100602"/>
                </a:cxn>
                <a:cxn ang="0">
                  <a:pos x="1046692" y="107449"/>
                </a:cxn>
                <a:cxn ang="0">
                  <a:pos x="1075267" y="120617"/>
                </a:cxn>
                <a:cxn ang="0">
                  <a:pos x="1081088" y="150113"/>
                </a:cxn>
                <a:cxn ang="0">
                  <a:pos x="1017058" y="204364"/>
                </a:cxn>
                <a:cxn ang="0">
                  <a:pos x="582613" y="192250"/>
                </a:cxn>
              </a:cxnLst>
              <a:rect l="0" t="0" r="0" b="0"/>
              <a:pathLst>
                <a:path w="2196" h="431">
                  <a:moveTo>
                    <a:pt x="2176" y="386"/>
                  </a:moveTo>
                  <a:lnTo>
                    <a:pt x="2176" y="386"/>
                  </a:lnTo>
                  <a:lnTo>
                    <a:pt x="2079" y="388"/>
                  </a:lnTo>
                  <a:lnTo>
                    <a:pt x="2079" y="388"/>
                  </a:lnTo>
                  <a:lnTo>
                    <a:pt x="2081" y="365"/>
                  </a:lnTo>
                  <a:lnTo>
                    <a:pt x="2083" y="340"/>
                  </a:lnTo>
                  <a:lnTo>
                    <a:pt x="2085" y="313"/>
                  </a:lnTo>
                  <a:lnTo>
                    <a:pt x="2086" y="285"/>
                  </a:lnTo>
                  <a:lnTo>
                    <a:pt x="2086" y="257"/>
                  </a:lnTo>
                  <a:lnTo>
                    <a:pt x="2085" y="244"/>
                  </a:lnTo>
                  <a:lnTo>
                    <a:pt x="2083" y="232"/>
                  </a:lnTo>
                  <a:lnTo>
                    <a:pt x="2079" y="219"/>
                  </a:lnTo>
                  <a:lnTo>
                    <a:pt x="2075" y="209"/>
                  </a:lnTo>
                  <a:lnTo>
                    <a:pt x="2070" y="199"/>
                  </a:lnTo>
                  <a:lnTo>
                    <a:pt x="2063" y="190"/>
                  </a:lnTo>
                  <a:lnTo>
                    <a:pt x="2063" y="190"/>
                  </a:lnTo>
                  <a:lnTo>
                    <a:pt x="2055" y="181"/>
                  </a:lnTo>
                  <a:lnTo>
                    <a:pt x="2044" y="176"/>
                  </a:lnTo>
                  <a:lnTo>
                    <a:pt x="2033" y="172"/>
                  </a:lnTo>
                  <a:lnTo>
                    <a:pt x="2020" y="169"/>
                  </a:lnTo>
                  <a:lnTo>
                    <a:pt x="1995" y="165"/>
                  </a:lnTo>
                  <a:lnTo>
                    <a:pt x="1971" y="162"/>
                  </a:lnTo>
                  <a:lnTo>
                    <a:pt x="1971" y="162"/>
                  </a:lnTo>
                  <a:lnTo>
                    <a:pt x="1936" y="158"/>
                  </a:lnTo>
                  <a:lnTo>
                    <a:pt x="1902" y="156"/>
                  </a:lnTo>
                  <a:lnTo>
                    <a:pt x="1866" y="153"/>
                  </a:lnTo>
                  <a:lnTo>
                    <a:pt x="1832" y="149"/>
                  </a:lnTo>
                  <a:lnTo>
                    <a:pt x="1832" y="149"/>
                  </a:lnTo>
                  <a:lnTo>
                    <a:pt x="1818" y="147"/>
                  </a:lnTo>
                  <a:lnTo>
                    <a:pt x="1804" y="146"/>
                  </a:lnTo>
                  <a:lnTo>
                    <a:pt x="1775" y="146"/>
                  </a:lnTo>
                  <a:lnTo>
                    <a:pt x="1746" y="147"/>
                  </a:lnTo>
                  <a:lnTo>
                    <a:pt x="1717" y="147"/>
                  </a:lnTo>
                  <a:lnTo>
                    <a:pt x="1717" y="147"/>
                  </a:lnTo>
                  <a:lnTo>
                    <a:pt x="1632" y="145"/>
                  </a:lnTo>
                  <a:lnTo>
                    <a:pt x="1546" y="143"/>
                  </a:lnTo>
                  <a:lnTo>
                    <a:pt x="1546" y="143"/>
                  </a:lnTo>
                  <a:lnTo>
                    <a:pt x="1510" y="143"/>
                  </a:lnTo>
                  <a:lnTo>
                    <a:pt x="1473" y="142"/>
                  </a:lnTo>
                  <a:lnTo>
                    <a:pt x="1400" y="137"/>
                  </a:lnTo>
                  <a:lnTo>
                    <a:pt x="1325" y="133"/>
                  </a:lnTo>
                  <a:lnTo>
                    <a:pt x="1288" y="131"/>
                  </a:lnTo>
                  <a:lnTo>
                    <a:pt x="1252" y="131"/>
                  </a:lnTo>
                  <a:lnTo>
                    <a:pt x="1252" y="131"/>
                  </a:lnTo>
                  <a:lnTo>
                    <a:pt x="1185" y="130"/>
                  </a:lnTo>
                  <a:lnTo>
                    <a:pt x="1119" y="129"/>
                  </a:lnTo>
                  <a:lnTo>
                    <a:pt x="1052" y="127"/>
                  </a:lnTo>
                  <a:lnTo>
                    <a:pt x="987" y="123"/>
                  </a:lnTo>
                  <a:lnTo>
                    <a:pt x="987" y="123"/>
                  </a:lnTo>
                  <a:lnTo>
                    <a:pt x="918" y="119"/>
                  </a:lnTo>
                  <a:lnTo>
                    <a:pt x="883" y="118"/>
                  </a:lnTo>
                  <a:lnTo>
                    <a:pt x="849" y="115"/>
                  </a:lnTo>
                  <a:lnTo>
                    <a:pt x="815" y="111"/>
                  </a:lnTo>
                  <a:lnTo>
                    <a:pt x="781" y="104"/>
                  </a:lnTo>
                  <a:lnTo>
                    <a:pt x="765" y="100"/>
                  </a:lnTo>
                  <a:lnTo>
                    <a:pt x="748" y="95"/>
                  </a:lnTo>
                  <a:lnTo>
                    <a:pt x="732" y="88"/>
                  </a:lnTo>
                  <a:lnTo>
                    <a:pt x="716" y="80"/>
                  </a:lnTo>
                  <a:lnTo>
                    <a:pt x="716" y="80"/>
                  </a:lnTo>
                  <a:lnTo>
                    <a:pt x="689" y="67"/>
                  </a:lnTo>
                  <a:lnTo>
                    <a:pt x="662" y="57"/>
                  </a:lnTo>
                  <a:lnTo>
                    <a:pt x="633" y="47"/>
                  </a:lnTo>
                  <a:lnTo>
                    <a:pt x="605" y="40"/>
                  </a:lnTo>
                  <a:lnTo>
                    <a:pt x="575" y="34"/>
                  </a:lnTo>
                  <a:lnTo>
                    <a:pt x="546" y="28"/>
                  </a:lnTo>
                  <a:lnTo>
                    <a:pt x="488" y="20"/>
                  </a:lnTo>
                  <a:lnTo>
                    <a:pt x="488" y="20"/>
                  </a:lnTo>
                  <a:lnTo>
                    <a:pt x="420" y="12"/>
                  </a:lnTo>
                  <a:lnTo>
                    <a:pt x="352" y="5"/>
                  </a:lnTo>
                  <a:lnTo>
                    <a:pt x="318" y="2"/>
                  </a:lnTo>
                  <a:lnTo>
                    <a:pt x="284" y="1"/>
                  </a:lnTo>
                  <a:lnTo>
                    <a:pt x="251" y="0"/>
                  </a:lnTo>
                  <a:lnTo>
                    <a:pt x="217" y="1"/>
                  </a:lnTo>
                  <a:lnTo>
                    <a:pt x="217" y="1"/>
                  </a:lnTo>
                  <a:lnTo>
                    <a:pt x="211" y="1"/>
                  </a:lnTo>
                  <a:lnTo>
                    <a:pt x="206" y="4"/>
                  </a:lnTo>
                  <a:lnTo>
                    <a:pt x="206" y="4"/>
                  </a:lnTo>
                  <a:lnTo>
                    <a:pt x="206" y="4"/>
                  </a:lnTo>
                  <a:lnTo>
                    <a:pt x="206" y="4"/>
                  </a:lnTo>
                  <a:lnTo>
                    <a:pt x="204" y="5"/>
                  </a:lnTo>
                  <a:lnTo>
                    <a:pt x="204" y="5"/>
                  </a:lnTo>
                  <a:lnTo>
                    <a:pt x="202" y="8"/>
                  </a:lnTo>
                  <a:lnTo>
                    <a:pt x="199" y="10"/>
                  </a:lnTo>
                  <a:lnTo>
                    <a:pt x="198" y="16"/>
                  </a:lnTo>
                  <a:lnTo>
                    <a:pt x="196" y="21"/>
                  </a:lnTo>
                  <a:lnTo>
                    <a:pt x="196" y="97"/>
                  </a:lnTo>
                  <a:lnTo>
                    <a:pt x="196" y="97"/>
                  </a:lnTo>
                  <a:lnTo>
                    <a:pt x="170" y="93"/>
                  </a:lnTo>
                  <a:lnTo>
                    <a:pt x="145" y="88"/>
                  </a:lnTo>
                  <a:lnTo>
                    <a:pt x="119" y="82"/>
                  </a:lnTo>
                  <a:lnTo>
                    <a:pt x="93" y="77"/>
                  </a:lnTo>
                  <a:lnTo>
                    <a:pt x="93" y="77"/>
                  </a:lnTo>
                  <a:lnTo>
                    <a:pt x="86" y="77"/>
                  </a:lnTo>
                  <a:lnTo>
                    <a:pt x="81" y="80"/>
                  </a:lnTo>
                  <a:lnTo>
                    <a:pt x="77" y="84"/>
                  </a:lnTo>
                  <a:lnTo>
                    <a:pt x="73" y="88"/>
                  </a:lnTo>
                  <a:lnTo>
                    <a:pt x="70" y="93"/>
                  </a:lnTo>
                  <a:lnTo>
                    <a:pt x="67" y="99"/>
                  </a:lnTo>
                  <a:lnTo>
                    <a:pt x="66" y="111"/>
                  </a:lnTo>
                  <a:lnTo>
                    <a:pt x="66" y="111"/>
                  </a:lnTo>
                  <a:lnTo>
                    <a:pt x="65" y="171"/>
                  </a:lnTo>
                  <a:lnTo>
                    <a:pt x="62" y="230"/>
                  </a:lnTo>
                  <a:lnTo>
                    <a:pt x="54" y="351"/>
                  </a:lnTo>
                  <a:lnTo>
                    <a:pt x="54" y="351"/>
                  </a:lnTo>
                  <a:lnTo>
                    <a:pt x="20" y="351"/>
                  </a:lnTo>
                  <a:lnTo>
                    <a:pt x="20" y="351"/>
                  </a:lnTo>
                  <a:lnTo>
                    <a:pt x="14" y="351"/>
                  </a:lnTo>
                  <a:lnTo>
                    <a:pt x="10" y="352"/>
                  </a:lnTo>
                  <a:lnTo>
                    <a:pt x="8" y="354"/>
                  </a:lnTo>
                  <a:lnTo>
                    <a:pt x="5" y="356"/>
                  </a:lnTo>
                  <a:lnTo>
                    <a:pt x="1" y="363"/>
                  </a:lnTo>
                  <a:lnTo>
                    <a:pt x="0" y="370"/>
                  </a:lnTo>
                  <a:lnTo>
                    <a:pt x="1" y="378"/>
                  </a:lnTo>
                  <a:lnTo>
                    <a:pt x="5" y="385"/>
                  </a:lnTo>
                  <a:lnTo>
                    <a:pt x="8" y="386"/>
                  </a:lnTo>
                  <a:lnTo>
                    <a:pt x="10" y="389"/>
                  </a:lnTo>
                  <a:lnTo>
                    <a:pt x="14" y="390"/>
                  </a:lnTo>
                  <a:lnTo>
                    <a:pt x="20" y="390"/>
                  </a:lnTo>
                  <a:lnTo>
                    <a:pt x="20" y="390"/>
                  </a:lnTo>
                  <a:lnTo>
                    <a:pt x="61" y="390"/>
                  </a:lnTo>
                  <a:lnTo>
                    <a:pt x="61" y="390"/>
                  </a:lnTo>
                  <a:lnTo>
                    <a:pt x="66" y="393"/>
                  </a:lnTo>
                  <a:lnTo>
                    <a:pt x="71" y="394"/>
                  </a:lnTo>
                  <a:lnTo>
                    <a:pt x="78" y="393"/>
                  </a:lnTo>
                  <a:lnTo>
                    <a:pt x="84" y="390"/>
                  </a:lnTo>
                  <a:lnTo>
                    <a:pt x="84" y="390"/>
                  </a:lnTo>
                  <a:lnTo>
                    <a:pt x="339" y="393"/>
                  </a:lnTo>
                  <a:lnTo>
                    <a:pt x="592" y="396"/>
                  </a:lnTo>
                  <a:lnTo>
                    <a:pt x="1101" y="404"/>
                  </a:lnTo>
                  <a:lnTo>
                    <a:pt x="1101" y="404"/>
                  </a:lnTo>
                  <a:lnTo>
                    <a:pt x="1170" y="405"/>
                  </a:lnTo>
                  <a:lnTo>
                    <a:pt x="1238" y="408"/>
                  </a:lnTo>
                  <a:lnTo>
                    <a:pt x="1375" y="413"/>
                  </a:lnTo>
                  <a:lnTo>
                    <a:pt x="1512" y="419"/>
                  </a:lnTo>
                  <a:lnTo>
                    <a:pt x="1580" y="420"/>
                  </a:lnTo>
                  <a:lnTo>
                    <a:pt x="1649" y="420"/>
                  </a:lnTo>
                  <a:lnTo>
                    <a:pt x="1649" y="420"/>
                  </a:lnTo>
                  <a:lnTo>
                    <a:pt x="1682" y="420"/>
                  </a:lnTo>
                  <a:lnTo>
                    <a:pt x="1713" y="422"/>
                  </a:lnTo>
                  <a:lnTo>
                    <a:pt x="1778" y="426"/>
                  </a:lnTo>
                  <a:lnTo>
                    <a:pt x="1842" y="430"/>
                  </a:lnTo>
                  <a:lnTo>
                    <a:pt x="1875" y="431"/>
                  </a:lnTo>
                  <a:lnTo>
                    <a:pt x="1907" y="431"/>
                  </a:lnTo>
                  <a:lnTo>
                    <a:pt x="1907" y="431"/>
                  </a:lnTo>
                  <a:lnTo>
                    <a:pt x="1975" y="431"/>
                  </a:lnTo>
                  <a:lnTo>
                    <a:pt x="2041" y="430"/>
                  </a:lnTo>
                  <a:lnTo>
                    <a:pt x="2176" y="427"/>
                  </a:lnTo>
                  <a:lnTo>
                    <a:pt x="2176" y="427"/>
                  </a:lnTo>
                  <a:lnTo>
                    <a:pt x="2181" y="426"/>
                  </a:lnTo>
                  <a:lnTo>
                    <a:pt x="2185" y="424"/>
                  </a:lnTo>
                  <a:lnTo>
                    <a:pt x="2188" y="423"/>
                  </a:lnTo>
                  <a:lnTo>
                    <a:pt x="2191" y="420"/>
                  </a:lnTo>
                  <a:lnTo>
                    <a:pt x="2195" y="413"/>
                  </a:lnTo>
                  <a:lnTo>
                    <a:pt x="2196" y="407"/>
                  </a:lnTo>
                  <a:lnTo>
                    <a:pt x="2195" y="398"/>
                  </a:lnTo>
                  <a:lnTo>
                    <a:pt x="2191" y="392"/>
                  </a:lnTo>
                  <a:lnTo>
                    <a:pt x="2188" y="390"/>
                  </a:lnTo>
                  <a:lnTo>
                    <a:pt x="2185" y="388"/>
                  </a:lnTo>
                  <a:lnTo>
                    <a:pt x="2181" y="386"/>
                  </a:lnTo>
                  <a:lnTo>
                    <a:pt x="2176" y="386"/>
                  </a:lnTo>
                  <a:lnTo>
                    <a:pt x="2176" y="386"/>
                  </a:lnTo>
                  <a:close/>
                  <a:moveTo>
                    <a:pt x="1101" y="365"/>
                  </a:moveTo>
                  <a:lnTo>
                    <a:pt x="1101" y="365"/>
                  </a:lnTo>
                  <a:lnTo>
                    <a:pt x="1033" y="363"/>
                  </a:lnTo>
                  <a:lnTo>
                    <a:pt x="964" y="363"/>
                  </a:lnTo>
                  <a:lnTo>
                    <a:pt x="827" y="363"/>
                  </a:lnTo>
                  <a:lnTo>
                    <a:pt x="827" y="363"/>
                  </a:lnTo>
                  <a:lnTo>
                    <a:pt x="763" y="362"/>
                  </a:lnTo>
                  <a:lnTo>
                    <a:pt x="700" y="359"/>
                  </a:lnTo>
                  <a:lnTo>
                    <a:pt x="636" y="356"/>
                  </a:lnTo>
                  <a:lnTo>
                    <a:pt x="572" y="355"/>
                  </a:lnTo>
                  <a:lnTo>
                    <a:pt x="572" y="355"/>
                  </a:lnTo>
                  <a:lnTo>
                    <a:pt x="453" y="354"/>
                  </a:lnTo>
                  <a:lnTo>
                    <a:pt x="333" y="354"/>
                  </a:lnTo>
                  <a:lnTo>
                    <a:pt x="95" y="351"/>
                  </a:lnTo>
                  <a:lnTo>
                    <a:pt x="95" y="351"/>
                  </a:lnTo>
                  <a:lnTo>
                    <a:pt x="103" y="267"/>
                  </a:lnTo>
                  <a:lnTo>
                    <a:pt x="105" y="225"/>
                  </a:lnTo>
                  <a:lnTo>
                    <a:pt x="107" y="183"/>
                  </a:lnTo>
                  <a:lnTo>
                    <a:pt x="107" y="137"/>
                  </a:lnTo>
                  <a:lnTo>
                    <a:pt x="107" y="137"/>
                  </a:lnTo>
                  <a:lnTo>
                    <a:pt x="105" y="126"/>
                  </a:lnTo>
                  <a:lnTo>
                    <a:pt x="105" y="122"/>
                  </a:lnTo>
                  <a:lnTo>
                    <a:pt x="105" y="122"/>
                  </a:lnTo>
                  <a:lnTo>
                    <a:pt x="109" y="122"/>
                  </a:lnTo>
                  <a:lnTo>
                    <a:pt x="122" y="126"/>
                  </a:lnTo>
                  <a:lnTo>
                    <a:pt x="122" y="126"/>
                  </a:lnTo>
                  <a:lnTo>
                    <a:pt x="142" y="130"/>
                  </a:lnTo>
                  <a:lnTo>
                    <a:pt x="162" y="134"/>
                  </a:lnTo>
                  <a:lnTo>
                    <a:pt x="183" y="137"/>
                  </a:lnTo>
                  <a:lnTo>
                    <a:pt x="203" y="138"/>
                  </a:lnTo>
                  <a:lnTo>
                    <a:pt x="203" y="138"/>
                  </a:lnTo>
                  <a:lnTo>
                    <a:pt x="207" y="142"/>
                  </a:lnTo>
                  <a:lnTo>
                    <a:pt x="213" y="143"/>
                  </a:lnTo>
                  <a:lnTo>
                    <a:pt x="218" y="143"/>
                  </a:lnTo>
                  <a:lnTo>
                    <a:pt x="225" y="142"/>
                  </a:lnTo>
                  <a:lnTo>
                    <a:pt x="229" y="139"/>
                  </a:lnTo>
                  <a:lnTo>
                    <a:pt x="233" y="135"/>
                  </a:lnTo>
                  <a:lnTo>
                    <a:pt x="236" y="130"/>
                  </a:lnTo>
                  <a:lnTo>
                    <a:pt x="237" y="124"/>
                  </a:lnTo>
                  <a:lnTo>
                    <a:pt x="237" y="40"/>
                  </a:lnTo>
                  <a:lnTo>
                    <a:pt x="237" y="40"/>
                  </a:lnTo>
                  <a:lnTo>
                    <a:pt x="263" y="42"/>
                  </a:lnTo>
                  <a:lnTo>
                    <a:pt x="290" y="44"/>
                  </a:lnTo>
                  <a:lnTo>
                    <a:pt x="343" y="50"/>
                  </a:lnTo>
                  <a:lnTo>
                    <a:pt x="394" y="57"/>
                  </a:lnTo>
                  <a:lnTo>
                    <a:pt x="421" y="58"/>
                  </a:lnTo>
                  <a:lnTo>
                    <a:pt x="447" y="59"/>
                  </a:lnTo>
                  <a:lnTo>
                    <a:pt x="447" y="59"/>
                  </a:lnTo>
                  <a:lnTo>
                    <a:pt x="477" y="61"/>
                  </a:lnTo>
                  <a:lnTo>
                    <a:pt x="508" y="63"/>
                  </a:lnTo>
                  <a:lnTo>
                    <a:pt x="538" y="69"/>
                  </a:lnTo>
                  <a:lnTo>
                    <a:pt x="568" y="74"/>
                  </a:lnTo>
                  <a:lnTo>
                    <a:pt x="598" y="82"/>
                  </a:lnTo>
                  <a:lnTo>
                    <a:pt x="626" y="92"/>
                  </a:lnTo>
                  <a:lnTo>
                    <a:pt x="655" y="101"/>
                  </a:lnTo>
                  <a:lnTo>
                    <a:pt x="683" y="112"/>
                  </a:lnTo>
                  <a:lnTo>
                    <a:pt x="683" y="112"/>
                  </a:lnTo>
                  <a:lnTo>
                    <a:pt x="732" y="130"/>
                  </a:lnTo>
                  <a:lnTo>
                    <a:pt x="755" y="137"/>
                  </a:lnTo>
                  <a:lnTo>
                    <a:pt x="781" y="145"/>
                  </a:lnTo>
                  <a:lnTo>
                    <a:pt x="805" y="150"/>
                  </a:lnTo>
                  <a:lnTo>
                    <a:pt x="830" y="156"/>
                  </a:lnTo>
                  <a:lnTo>
                    <a:pt x="856" y="158"/>
                  </a:lnTo>
                  <a:lnTo>
                    <a:pt x="881" y="161"/>
                  </a:lnTo>
                  <a:lnTo>
                    <a:pt x="881" y="161"/>
                  </a:lnTo>
                  <a:lnTo>
                    <a:pt x="911" y="162"/>
                  </a:lnTo>
                  <a:lnTo>
                    <a:pt x="941" y="164"/>
                  </a:lnTo>
                  <a:lnTo>
                    <a:pt x="1002" y="164"/>
                  </a:lnTo>
                  <a:lnTo>
                    <a:pt x="1062" y="164"/>
                  </a:lnTo>
                  <a:lnTo>
                    <a:pt x="1093" y="165"/>
                  </a:lnTo>
                  <a:lnTo>
                    <a:pt x="1123" y="166"/>
                  </a:lnTo>
                  <a:lnTo>
                    <a:pt x="1123" y="166"/>
                  </a:lnTo>
                  <a:lnTo>
                    <a:pt x="1155" y="169"/>
                  </a:lnTo>
                  <a:lnTo>
                    <a:pt x="1188" y="169"/>
                  </a:lnTo>
                  <a:lnTo>
                    <a:pt x="1253" y="171"/>
                  </a:lnTo>
                  <a:lnTo>
                    <a:pt x="1318" y="171"/>
                  </a:lnTo>
                  <a:lnTo>
                    <a:pt x="1349" y="173"/>
                  </a:lnTo>
                  <a:lnTo>
                    <a:pt x="1382" y="176"/>
                  </a:lnTo>
                  <a:lnTo>
                    <a:pt x="1382" y="176"/>
                  </a:lnTo>
                  <a:lnTo>
                    <a:pt x="1416" y="179"/>
                  </a:lnTo>
                  <a:lnTo>
                    <a:pt x="1449" y="181"/>
                  </a:lnTo>
                  <a:lnTo>
                    <a:pt x="1515" y="184"/>
                  </a:lnTo>
                  <a:lnTo>
                    <a:pt x="1581" y="184"/>
                  </a:lnTo>
                  <a:lnTo>
                    <a:pt x="1647" y="184"/>
                  </a:lnTo>
                  <a:lnTo>
                    <a:pt x="1647" y="184"/>
                  </a:lnTo>
                  <a:lnTo>
                    <a:pt x="1717" y="184"/>
                  </a:lnTo>
                  <a:lnTo>
                    <a:pt x="1789" y="187"/>
                  </a:lnTo>
                  <a:lnTo>
                    <a:pt x="1824" y="188"/>
                  </a:lnTo>
                  <a:lnTo>
                    <a:pt x="1860" y="191"/>
                  </a:lnTo>
                  <a:lnTo>
                    <a:pt x="1895" y="195"/>
                  </a:lnTo>
                  <a:lnTo>
                    <a:pt x="1930" y="199"/>
                  </a:lnTo>
                  <a:lnTo>
                    <a:pt x="1930" y="199"/>
                  </a:lnTo>
                  <a:lnTo>
                    <a:pt x="1960" y="203"/>
                  </a:lnTo>
                  <a:lnTo>
                    <a:pt x="1978" y="204"/>
                  </a:lnTo>
                  <a:lnTo>
                    <a:pt x="1995" y="209"/>
                  </a:lnTo>
                  <a:lnTo>
                    <a:pt x="2012" y="214"/>
                  </a:lnTo>
                  <a:lnTo>
                    <a:pt x="2020" y="218"/>
                  </a:lnTo>
                  <a:lnTo>
                    <a:pt x="2026" y="223"/>
                  </a:lnTo>
                  <a:lnTo>
                    <a:pt x="2032" y="229"/>
                  </a:lnTo>
                  <a:lnTo>
                    <a:pt x="2036" y="236"/>
                  </a:lnTo>
                  <a:lnTo>
                    <a:pt x="2040" y="242"/>
                  </a:lnTo>
                  <a:lnTo>
                    <a:pt x="2041" y="251"/>
                  </a:lnTo>
                  <a:lnTo>
                    <a:pt x="2041" y="251"/>
                  </a:lnTo>
                  <a:lnTo>
                    <a:pt x="2043" y="285"/>
                  </a:lnTo>
                  <a:lnTo>
                    <a:pt x="2041" y="320"/>
                  </a:lnTo>
                  <a:lnTo>
                    <a:pt x="2040" y="354"/>
                  </a:lnTo>
                  <a:lnTo>
                    <a:pt x="2040" y="388"/>
                  </a:lnTo>
                  <a:lnTo>
                    <a:pt x="2040" y="388"/>
                  </a:lnTo>
                  <a:lnTo>
                    <a:pt x="1922" y="388"/>
                  </a:lnTo>
                  <a:lnTo>
                    <a:pt x="1805" y="385"/>
                  </a:lnTo>
                  <a:lnTo>
                    <a:pt x="1571" y="379"/>
                  </a:lnTo>
                  <a:lnTo>
                    <a:pt x="1336" y="373"/>
                  </a:lnTo>
                  <a:lnTo>
                    <a:pt x="1101" y="365"/>
                  </a:lnTo>
                  <a:lnTo>
                    <a:pt x="1101" y="36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1" name="Freeform 2352"/>
            <p:cNvSpPr/>
            <p:nvPr/>
          </p:nvSpPr>
          <p:spPr>
            <a:xfrm>
              <a:off x="7318376" y="5876925"/>
              <a:ext cx="263525" cy="284163"/>
            </a:xfrm>
            <a:custGeom>
              <a:avLst/>
              <a:gdLst/>
              <a:ahLst/>
              <a:cxnLst>
                <a:cxn ang="0">
                  <a:pos x="258772" y="76872"/>
                </a:cxn>
                <a:cxn ang="0">
                  <a:pos x="196984" y="46654"/>
                </a:cxn>
                <a:cxn ang="0">
                  <a:pos x="165297" y="33930"/>
                </a:cxn>
                <a:cxn ang="0">
                  <a:pos x="132555" y="23857"/>
                </a:cxn>
                <a:cxn ang="0">
                  <a:pos x="104037" y="15374"/>
                </a:cxn>
                <a:cxn ang="0">
                  <a:pos x="72879" y="6362"/>
                </a:cxn>
                <a:cxn ang="0">
                  <a:pos x="42248" y="530"/>
                </a:cxn>
                <a:cxn ang="0">
                  <a:pos x="26933" y="0"/>
                </a:cxn>
                <a:cxn ang="0">
                  <a:pos x="13731" y="2121"/>
                </a:cxn>
                <a:cxn ang="0">
                  <a:pos x="10562" y="2651"/>
                </a:cxn>
                <a:cxn ang="0">
                  <a:pos x="7922" y="6362"/>
                </a:cxn>
                <a:cxn ang="0">
                  <a:pos x="6337" y="8482"/>
                </a:cxn>
                <a:cxn ang="0">
                  <a:pos x="1584" y="12194"/>
                </a:cxn>
                <a:cxn ang="0">
                  <a:pos x="0" y="15905"/>
                </a:cxn>
                <a:cxn ang="0">
                  <a:pos x="528" y="20146"/>
                </a:cxn>
                <a:cxn ang="0">
                  <a:pos x="2112" y="22267"/>
                </a:cxn>
                <a:cxn ang="0">
                  <a:pos x="11618" y="32870"/>
                </a:cxn>
                <a:cxn ang="0">
                  <a:pos x="32214" y="51955"/>
                </a:cxn>
                <a:cxn ang="0">
                  <a:pos x="41720" y="62028"/>
                </a:cxn>
                <a:cxn ang="0">
                  <a:pos x="53867" y="77933"/>
                </a:cxn>
                <a:cxn ang="0">
                  <a:pos x="76047" y="108682"/>
                </a:cxn>
                <a:cxn ang="0">
                  <a:pos x="86609" y="125117"/>
                </a:cxn>
                <a:cxn ang="0">
                  <a:pos x="108790" y="161167"/>
                </a:cxn>
                <a:cxn ang="0">
                  <a:pos x="128330" y="197748"/>
                </a:cxn>
                <a:cxn ang="0">
                  <a:pos x="144701" y="235919"/>
                </a:cxn>
                <a:cxn ang="0">
                  <a:pos x="157376" y="276741"/>
                </a:cxn>
                <a:cxn ang="0">
                  <a:pos x="158432" y="278861"/>
                </a:cxn>
                <a:cxn ang="0">
                  <a:pos x="160544" y="282573"/>
                </a:cxn>
                <a:cxn ang="0">
                  <a:pos x="166353" y="284163"/>
                </a:cxn>
                <a:cxn ang="0">
                  <a:pos x="174275" y="282573"/>
                </a:cxn>
                <a:cxn ang="0">
                  <a:pos x="177444" y="277801"/>
                </a:cxn>
                <a:cxn ang="0">
                  <a:pos x="178500" y="273030"/>
                </a:cxn>
                <a:cxn ang="0">
                  <a:pos x="177444" y="270909"/>
                </a:cxn>
                <a:cxn ang="0">
                  <a:pos x="168466" y="232208"/>
                </a:cxn>
                <a:cxn ang="0">
                  <a:pos x="162129" y="212062"/>
                </a:cxn>
                <a:cxn ang="0">
                  <a:pos x="154207" y="195627"/>
                </a:cxn>
                <a:cxn ang="0">
                  <a:pos x="132027" y="159577"/>
                </a:cxn>
                <a:cxn ang="0">
                  <a:pos x="110374" y="123526"/>
                </a:cxn>
                <a:cxn ang="0">
                  <a:pos x="101924" y="107621"/>
                </a:cxn>
                <a:cxn ang="0">
                  <a:pos x="81856" y="76342"/>
                </a:cxn>
                <a:cxn ang="0">
                  <a:pos x="70766" y="62028"/>
                </a:cxn>
                <a:cxn ang="0">
                  <a:pos x="50698" y="38701"/>
                </a:cxn>
                <a:cxn ang="0">
                  <a:pos x="44361" y="30749"/>
                </a:cxn>
                <a:cxn ang="0">
                  <a:pos x="39608" y="25978"/>
                </a:cxn>
                <a:cxn ang="0">
                  <a:pos x="32743" y="21736"/>
                </a:cxn>
                <a:cxn ang="0">
                  <a:pos x="55979" y="26508"/>
                </a:cxn>
                <a:cxn ang="0">
                  <a:pos x="78160" y="32339"/>
                </a:cxn>
                <a:cxn ang="0">
                  <a:pos x="108262" y="39762"/>
                </a:cxn>
                <a:cxn ang="0">
                  <a:pos x="138364" y="47714"/>
                </a:cxn>
                <a:cxn ang="0">
                  <a:pos x="166353" y="56727"/>
                </a:cxn>
                <a:cxn ang="0">
                  <a:pos x="194343" y="68390"/>
                </a:cxn>
                <a:cxn ang="0">
                  <a:pos x="247682" y="95428"/>
                </a:cxn>
                <a:cxn ang="0">
                  <a:pos x="249794" y="96488"/>
                </a:cxn>
                <a:cxn ang="0">
                  <a:pos x="254547" y="96488"/>
                </a:cxn>
                <a:cxn ang="0">
                  <a:pos x="259300" y="94368"/>
                </a:cxn>
                <a:cxn ang="0">
                  <a:pos x="263525" y="86945"/>
                </a:cxn>
                <a:cxn ang="0">
                  <a:pos x="262997" y="81114"/>
                </a:cxn>
                <a:cxn ang="0">
                  <a:pos x="259828" y="78463"/>
                </a:cxn>
                <a:cxn ang="0">
                  <a:pos x="258772" y="76872"/>
                </a:cxn>
              </a:cxnLst>
              <a:rect l="0" t="0" r="0" b="0"/>
              <a:pathLst>
                <a:path w="499" h="536">
                  <a:moveTo>
                    <a:pt x="490" y="145"/>
                  </a:moveTo>
                  <a:lnTo>
                    <a:pt x="490" y="145"/>
                  </a:lnTo>
                  <a:lnTo>
                    <a:pt x="431" y="117"/>
                  </a:lnTo>
                  <a:lnTo>
                    <a:pt x="373" y="88"/>
                  </a:lnTo>
                  <a:lnTo>
                    <a:pt x="343" y="76"/>
                  </a:lnTo>
                  <a:lnTo>
                    <a:pt x="313" y="64"/>
                  </a:lnTo>
                  <a:lnTo>
                    <a:pt x="282" y="53"/>
                  </a:lnTo>
                  <a:lnTo>
                    <a:pt x="251" y="45"/>
                  </a:lnTo>
                  <a:lnTo>
                    <a:pt x="251" y="45"/>
                  </a:lnTo>
                  <a:lnTo>
                    <a:pt x="197" y="29"/>
                  </a:lnTo>
                  <a:lnTo>
                    <a:pt x="168" y="20"/>
                  </a:lnTo>
                  <a:lnTo>
                    <a:pt x="138" y="12"/>
                  </a:lnTo>
                  <a:lnTo>
                    <a:pt x="110" y="5"/>
                  </a:lnTo>
                  <a:lnTo>
                    <a:pt x="80" y="1"/>
                  </a:lnTo>
                  <a:lnTo>
                    <a:pt x="66" y="0"/>
                  </a:lnTo>
                  <a:lnTo>
                    <a:pt x="51" y="0"/>
                  </a:lnTo>
                  <a:lnTo>
                    <a:pt x="38" y="1"/>
                  </a:lnTo>
                  <a:lnTo>
                    <a:pt x="26" y="4"/>
                  </a:lnTo>
                  <a:lnTo>
                    <a:pt x="26" y="4"/>
                  </a:lnTo>
                  <a:lnTo>
                    <a:pt x="20" y="5"/>
                  </a:lnTo>
                  <a:lnTo>
                    <a:pt x="18" y="8"/>
                  </a:lnTo>
                  <a:lnTo>
                    <a:pt x="15" y="12"/>
                  </a:lnTo>
                  <a:lnTo>
                    <a:pt x="12" y="16"/>
                  </a:lnTo>
                  <a:lnTo>
                    <a:pt x="12" y="16"/>
                  </a:lnTo>
                  <a:lnTo>
                    <a:pt x="5" y="20"/>
                  </a:lnTo>
                  <a:lnTo>
                    <a:pt x="3" y="23"/>
                  </a:lnTo>
                  <a:lnTo>
                    <a:pt x="1" y="27"/>
                  </a:lnTo>
                  <a:lnTo>
                    <a:pt x="0" y="30"/>
                  </a:lnTo>
                  <a:lnTo>
                    <a:pt x="0" y="34"/>
                  </a:lnTo>
                  <a:lnTo>
                    <a:pt x="1" y="38"/>
                  </a:lnTo>
                  <a:lnTo>
                    <a:pt x="4" y="42"/>
                  </a:lnTo>
                  <a:lnTo>
                    <a:pt x="4" y="42"/>
                  </a:lnTo>
                  <a:lnTo>
                    <a:pt x="12" y="53"/>
                  </a:lnTo>
                  <a:lnTo>
                    <a:pt x="22" y="62"/>
                  </a:lnTo>
                  <a:lnTo>
                    <a:pt x="41" y="80"/>
                  </a:lnTo>
                  <a:lnTo>
                    <a:pt x="61" y="98"/>
                  </a:lnTo>
                  <a:lnTo>
                    <a:pt x="70" y="107"/>
                  </a:lnTo>
                  <a:lnTo>
                    <a:pt x="79" y="117"/>
                  </a:lnTo>
                  <a:lnTo>
                    <a:pt x="79" y="117"/>
                  </a:lnTo>
                  <a:lnTo>
                    <a:pt x="102" y="147"/>
                  </a:lnTo>
                  <a:lnTo>
                    <a:pt x="123" y="175"/>
                  </a:lnTo>
                  <a:lnTo>
                    <a:pt x="144" y="205"/>
                  </a:lnTo>
                  <a:lnTo>
                    <a:pt x="164" y="236"/>
                  </a:lnTo>
                  <a:lnTo>
                    <a:pt x="164" y="236"/>
                  </a:lnTo>
                  <a:lnTo>
                    <a:pt x="184" y="270"/>
                  </a:lnTo>
                  <a:lnTo>
                    <a:pt x="206" y="304"/>
                  </a:lnTo>
                  <a:lnTo>
                    <a:pt x="225" y="339"/>
                  </a:lnTo>
                  <a:lnTo>
                    <a:pt x="243" y="373"/>
                  </a:lnTo>
                  <a:lnTo>
                    <a:pt x="259" y="410"/>
                  </a:lnTo>
                  <a:lnTo>
                    <a:pt x="274" y="445"/>
                  </a:lnTo>
                  <a:lnTo>
                    <a:pt x="288" y="483"/>
                  </a:lnTo>
                  <a:lnTo>
                    <a:pt x="298" y="522"/>
                  </a:lnTo>
                  <a:lnTo>
                    <a:pt x="298" y="522"/>
                  </a:lnTo>
                  <a:lnTo>
                    <a:pt x="300" y="526"/>
                  </a:lnTo>
                  <a:lnTo>
                    <a:pt x="301" y="530"/>
                  </a:lnTo>
                  <a:lnTo>
                    <a:pt x="304" y="533"/>
                  </a:lnTo>
                  <a:lnTo>
                    <a:pt x="308" y="534"/>
                  </a:lnTo>
                  <a:lnTo>
                    <a:pt x="315" y="536"/>
                  </a:lnTo>
                  <a:lnTo>
                    <a:pt x="323" y="536"/>
                  </a:lnTo>
                  <a:lnTo>
                    <a:pt x="330" y="533"/>
                  </a:lnTo>
                  <a:lnTo>
                    <a:pt x="335" y="528"/>
                  </a:lnTo>
                  <a:lnTo>
                    <a:pt x="336" y="524"/>
                  </a:lnTo>
                  <a:lnTo>
                    <a:pt x="338" y="520"/>
                  </a:lnTo>
                  <a:lnTo>
                    <a:pt x="338" y="515"/>
                  </a:lnTo>
                  <a:lnTo>
                    <a:pt x="336" y="511"/>
                  </a:lnTo>
                  <a:lnTo>
                    <a:pt x="336" y="511"/>
                  </a:lnTo>
                  <a:lnTo>
                    <a:pt x="328" y="476"/>
                  </a:lnTo>
                  <a:lnTo>
                    <a:pt x="319" y="438"/>
                  </a:lnTo>
                  <a:lnTo>
                    <a:pt x="313" y="419"/>
                  </a:lnTo>
                  <a:lnTo>
                    <a:pt x="307" y="400"/>
                  </a:lnTo>
                  <a:lnTo>
                    <a:pt x="300" y="384"/>
                  </a:lnTo>
                  <a:lnTo>
                    <a:pt x="292" y="369"/>
                  </a:lnTo>
                  <a:lnTo>
                    <a:pt x="292" y="369"/>
                  </a:lnTo>
                  <a:lnTo>
                    <a:pt x="250" y="301"/>
                  </a:lnTo>
                  <a:lnTo>
                    <a:pt x="229" y="267"/>
                  </a:lnTo>
                  <a:lnTo>
                    <a:pt x="209" y="233"/>
                  </a:lnTo>
                  <a:lnTo>
                    <a:pt x="209" y="233"/>
                  </a:lnTo>
                  <a:lnTo>
                    <a:pt x="193" y="203"/>
                  </a:lnTo>
                  <a:lnTo>
                    <a:pt x="175" y="174"/>
                  </a:lnTo>
                  <a:lnTo>
                    <a:pt x="155" y="144"/>
                  </a:lnTo>
                  <a:lnTo>
                    <a:pt x="134" y="117"/>
                  </a:lnTo>
                  <a:lnTo>
                    <a:pt x="134" y="117"/>
                  </a:lnTo>
                  <a:lnTo>
                    <a:pt x="108" y="88"/>
                  </a:lnTo>
                  <a:lnTo>
                    <a:pt x="96" y="73"/>
                  </a:lnTo>
                  <a:lnTo>
                    <a:pt x="84" y="58"/>
                  </a:lnTo>
                  <a:lnTo>
                    <a:pt x="84" y="58"/>
                  </a:lnTo>
                  <a:lnTo>
                    <a:pt x="79" y="54"/>
                  </a:lnTo>
                  <a:lnTo>
                    <a:pt x="75" y="49"/>
                  </a:lnTo>
                  <a:lnTo>
                    <a:pt x="62" y="41"/>
                  </a:lnTo>
                  <a:lnTo>
                    <a:pt x="62" y="41"/>
                  </a:lnTo>
                  <a:lnTo>
                    <a:pt x="84" y="45"/>
                  </a:lnTo>
                  <a:lnTo>
                    <a:pt x="106" y="50"/>
                  </a:lnTo>
                  <a:lnTo>
                    <a:pt x="127" y="56"/>
                  </a:lnTo>
                  <a:lnTo>
                    <a:pt x="148" y="61"/>
                  </a:lnTo>
                  <a:lnTo>
                    <a:pt x="148" y="61"/>
                  </a:lnTo>
                  <a:lnTo>
                    <a:pt x="205" y="75"/>
                  </a:lnTo>
                  <a:lnTo>
                    <a:pt x="262" y="90"/>
                  </a:lnTo>
                  <a:lnTo>
                    <a:pt x="262" y="90"/>
                  </a:lnTo>
                  <a:lnTo>
                    <a:pt x="289" y="98"/>
                  </a:lnTo>
                  <a:lnTo>
                    <a:pt x="315" y="107"/>
                  </a:lnTo>
                  <a:lnTo>
                    <a:pt x="342" y="118"/>
                  </a:lnTo>
                  <a:lnTo>
                    <a:pt x="368" y="129"/>
                  </a:lnTo>
                  <a:lnTo>
                    <a:pt x="419" y="155"/>
                  </a:lnTo>
                  <a:lnTo>
                    <a:pt x="469" y="180"/>
                  </a:lnTo>
                  <a:lnTo>
                    <a:pt x="469" y="180"/>
                  </a:lnTo>
                  <a:lnTo>
                    <a:pt x="473" y="182"/>
                  </a:lnTo>
                  <a:lnTo>
                    <a:pt x="477" y="182"/>
                  </a:lnTo>
                  <a:lnTo>
                    <a:pt x="482" y="182"/>
                  </a:lnTo>
                  <a:lnTo>
                    <a:pt x="484" y="180"/>
                  </a:lnTo>
                  <a:lnTo>
                    <a:pt x="491" y="178"/>
                  </a:lnTo>
                  <a:lnTo>
                    <a:pt x="496" y="171"/>
                  </a:lnTo>
                  <a:lnTo>
                    <a:pt x="499" y="164"/>
                  </a:lnTo>
                  <a:lnTo>
                    <a:pt x="499" y="157"/>
                  </a:lnTo>
                  <a:lnTo>
                    <a:pt x="498" y="153"/>
                  </a:lnTo>
                  <a:lnTo>
                    <a:pt x="496" y="151"/>
                  </a:lnTo>
                  <a:lnTo>
                    <a:pt x="492" y="148"/>
                  </a:lnTo>
                  <a:lnTo>
                    <a:pt x="490" y="145"/>
                  </a:lnTo>
                  <a:lnTo>
                    <a:pt x="490" y="14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2" name="Freeform 2353"/>
            <p:cNvSpPr/>
            <p:nvPr/>
          </p:nvSpPr>
          <p:spPr>
            <a:xfrm>
              <a:off x="7481889" y="5795963"/>
              <a:ext cx="234950" cy="377825"/>
            </a:xfrm>
            <a:custGeom>
              <a:avLst/>
              <a:gdLst/>
              <a:ahLst/>
              <a:cxnLst>
                <a:cxn ang="0">
                  <a:pos x="230717" y="72699"/>
                </a:cxn>
                <a:cxn ang="0">
                  <a:pos x="207433" y="56780"/>
                </a:cxn>
                <a:cxn ang="0">
                  <a:pos x="182563" y="42983"/>
                </a:cxn>
                <a:cxn ang="0">
                  <a:pos x="156104" y="31309"/>
                </a:cxn>
                <a:cxn ang="0">
                  <a:pos x="128587" y="21226"/>
                </a:cxn>
                <a:cxn ang="0">
                  <a:pos x="100542" y="13797"/>
                </a:cxn>
                <a:cxn ang="0">
                  <a:pos x="71967" y="6898"/>
                </a:cxn>
                <a:cxn ang="0">
                  <a:pos x="16404" y="0"/>
                </a:cxn>
                <a:cxn ang="0">
                  <a:pos x="12171" y="0"/>
                </a:cxn>
                <a:cxn ang="0">
                  <a:pos x="7937" y="3715"/>
                </a:cxn>
                <a:cxn ang="0">
                  <a:pos x="6350" y="6368"/>
                </a:cxn>
                <a:cxn ang="0">
                  <a:pos x="1588" y="10613"/>
                </a:cxn>
                <a:cxn ang="0">
                  <a:pos x="0" y="14328"/>
                </a:cxn>
                <a:cxn ang="0">
                  <a:pos x="1058" y="18573"/>
                </a:cxn>
                <a:cxn ang="0">
                  <a:pos x="2117" y="20695"/>
                </a:cxn>
                <a:cxn ang="0">
                  <a:pos x="27517" y="53065"/>
                </a:cxn>
                <a:cxn ang="0">
                  <a:pos x="53975" y="84904"/>
                </a:cxn>
                <a:cxn ang="0">
                  <a:pos x="62442" y="97110"/>
                </a:cxn>
                <a:cxn ang="0">
                  <a:pos x="77788" y="123642"/>
                </a:cxn>
                <a:cxn ang="0">
                  <a:pos x="89958" y="151767"/>
                </a:cxn>
                <a:cxn ang="0">
                  <a:pos x="98954" y="181483"/>
                </a:cxn>
                <a:cxn ang="0">
                  <a:pos x="103717" y="196342"/>
                </a:cxn>
                <a:cxn ang="0">
                  <a:pos x="124883" y="282838"/>
                </a:cxn>
                <a:cxn ang="0">
                  <a:pos x="134408" y="325821"/>
                </a:cxn>
                <a:cxn ang="0">
                  <a:pos x="141817" y="369865"/>
                </a:cxn>
                <a:cxn ang="0">
                  <a:pos x="142346" y="373580"/>
                </a:cxn>
                <a:cxn ang="0">
                  <a:pos x="148167" y="377825"/>
                </a:cxn>
                <a:cxn ang="0">
                  <a:pos x="153988" y="377825"/>
                </a:cxn>
                <a:cxn ang="0">
                  <a:pos x="157163" y="377825"/>
                </a:cxn>
                <a:cxn ang="0">
                  <a:pos x="162454" y="373580"/>
                </a:cxn>
                <a:cxn ang="0">
                  <a:pos x="164571" y="367743"/>
                </a:cxn>
                <a:cxn ang="0">
                  <a:pos x="162983" y="361905"/>
                </a:cxn>
                <a:cxn ang="0">
                  <a:pos x="160867" y="359252"/>
                </a:cxn>
                <a:cxn ang="0">
                  <a:pos x="153988" y="314677"/>
                </a:cxn>
                <a:cxn ang="0">
                  <a:pos x="143933" y="269572"/>
                </a:cxn>
                <a:cxn ang="0">
                  <a:pos x="121708" y="182014"/>
                </a:cxn>
                <a:cxn ang="0">
                  <a:pos x="115887" y="160257"/>
                </a:cxn>
                <a:cxn ang="0">
                  <a:pos x="104775" y="124173"/>
                </a:cxn>
                <a:cxn ang="0">
                  <a:pos x="94721" y="102947"/>
                </a:cxn>
                <a:cxn ang="0">
                  <a:pos x="88900" y="93395"/>
                </a:cxn>
                <a:cxn ang="0">
                  <a:pos x="59796" y="58372"/>
                </a:cxn>
                <a:cxn ang="0">
                  <a:pos x="30162" y="22287"/>
                </a:cxn>
                <a:cxn ang="0">
                  <a:pos x="54504" y="26002"/>
                </a:cxn>
                <a:cxn ang="0">
                  <a:pos x="104775" y="36615"/>
                </a:cxn>
                <a:cxn ang="0">
                  <a:pos x="142346" y="48820"/>
                </a:cxn>
                <a:cxn ang="0">
                  <a:pos x="166158" y="58902"/>
                </a:cxn>
                <a:cxn ang="0">
                  <a:pos x="188383" y="70577"/>
                </a:cxn>
                <a:cxn ang="0">
                  <a:pos x="209550" y="83843"/>
                </a:cxn>
                <a:cxn ang="0">
                  <a:pos x="219604" y="91272"/>
                </a:cxn>
                <a:cxn ang="0">
                  <a:pos x="224367" y="92864"/>
                </a:cxn>
                <a:cxn ang="0">
                  <a:pos x="227542" y="92864"/>
                </a:cxn>
                <a:cxn ang="0">
                  <a:pos x="233362" y="87558"/>
                </a:cxn>
                <a:cxn ang="0">
                  <a:pos x="234950" y="79598"/>
                </a:cxn>
                <a:cxn ang="0">
                  <a:pos x="233362" y="76414"/>
                </a:cxn>
                <a:cxn ang="0">
                  <a:pos x="230717" y="72699"/>
                </a:cxn>
              </a:cxnLst>
              <a:rect l="0" t="0" r="0" b="0"/>
              <a:pathLst>
                <a:path w="444" h="712">
                  <a:moveTo>
                    <a:pt x="436" y="137"/>
                  </a:moveTo>
                  <a:lnTo>
                    <a:pt x="436" y="137"/>
                  </a:lnTo>
                  <a:lnTo>
                    <a:pt x="414" y="122"/>
                  </a:lnTo>
                  <a:lnTo>
                    <a:pt x="392" y="107"/>
                  </a:lnTo>
                  <a:lnTo>
                    <a:pt x="369" y="93"/>
                  </a:lnTo>
                  <a:lnTo>
                    <a:pt x="345" y="81"/>
                  </a:lnTo>
                  <a:lnTo>
                    <a:pt x="320" y="70"/>
                  </a:lnTo>
                  <a:lnTo>
                    <a:pt x="295" y="59"/>
                  </a:lnTo>
                  <a:lnTo>
                    <a:pt x="269" y="50"/>
                  </a:lnTo>
                  <a:lnTo>
                    <a:pt x="243" y="40"/>
                  </a:lnTo>
                  <a:lnTo>
                    <a:pt x="216" y="32"/>
                  </a:lnTo>
                  <a:lnTo>
                    <a:pt x="190" y="26"/>
                  </a:lnTo>
                  <a:lnTo>
                    <a:pt x="163" y="19"/>
                  </a:lnTo>
                  <a:lnTo>
                    <a:pt x="136" y="13"/>
                  </a:lnTo>
                  <a:lnTo>
                    <a:pt x="83" y="5"/>
                  </a:lnTo>
                  <a:lnTo>
                    <a:pt x="31" y="0"/>
                  </a:lnTo>
                  <a:lnTo>
                    <a:pt x="31" y="0"/>
                  </a:lnTo>
                  <a:lnTo>
                    <a:pt x="23" y="0"/>
                  </a:lnTo>
                  <a:lnTo>
                    <a:pt x="19" y="2"/>
                  </a:lnTo>
                  <a:lnTo>
                    <a:pt x="15" y="7"/>
                  </a:lnTo>
                  <a:lnTo>
                    <a:pt x="12" y="12"/>
                  </a:lnTo>
                  <a:lnTo>
                    <a:pt x="12" y="12"/>
                  </a:lnTo>
                  <a:lnTo>
                    <a:pt x="6" y="16"/>
                  </a:lnTo>
                  <a:lnTo>
                    <a:pt x="3" y="20"/>
                  </a:lnTo>
                  <a:lnTo>
                    <a:pt x="2" y="23"/>
                  </a:lnTo>
                  <a:lnTo>
                    <a:pt x="0" y="27"/>
                  </a:lnTo>
                  <a:lnTo>
                    <a:pt x="2" y="31"/>
                  </a:lnTo>
                  <a:lnTo>
                    <a:pt x="2" y="35"/>
                  </a:lnTo>
                  <a:lnTo>
                    <a:pt x="4" y="39"/>
                  </a:lnTo>
                  <a:lnTo>
                    <a:pt x="4" y="39"/>
                  </a:lnTo>
                  <a:lnTo>
                    <a:pt x="27" y="69"/>
                  </a:lnTo>
                  <a:lnTo>
                    <a:pt x="52" y="100"/>
                  </a:lnTo>
                  <a:lnTo>
                    <a:pt x="78" y="129"/>
                  </a:lnTo>
                  <a:lnTo>
                    <a:pt x="102" y="160"/>
                  </a:lnTo>
                  <a:lnTo>
                    <a:pt x="102" y="160"/>
                  </a:lnTo>
                  <a:lnTo>
                    <a:pt x="118" y="183"/>
                  </a:lnTo>
                  <a:lnTo>
                    <a:pt x="133" y="207"/>
                  </a:lnTo>
                  <a:lnTo>
                    <a:pt x="147" y="233"/>
                  </a:lnTo>
                  <a:lnTo>
                    <a:pt x="159" y="260"/>
                  </a:lnTo>
                  <a:lnTo>
                    <a:pt x="170" y="286"/>
                  </a:lnTo>
                  <a:lnTo>
                    <a:pt x="179" y="314"/>
                  </a:lnTo>
                  <a:lnTo>
                    <a:pt x="187" y="342"/>
                  </a:lnTo>
                  <a:lnTo>
                    <a:pt x="196" y="370"/>
                  </a:lnTo>
                  <a:lnTo>
                    <a:pt x="196" y="370"/>
                  </a:lnTo>
                  <a:lnTo>
                    <a:pt x="216" y="451"/>
                  </a:lnTo>
                  <a:lnTo>
                    <a:pt x="236" y="533"/>
                  </a:lnTo>
                  <a:lnTo>
                    <a:pt x="244" y="574"/>
                  </a:lnTo>
                  <a:lnTo>
                    <a:pt x="254" y="614"/>
                  </a:lnTo>
                  <a:lnTo>
                    <a:pt x="261" y="656"/>
                  </a:lnTo>
                  <a:lnTo>
                    <a:pt x="268" y="697"/>
                  </a:lnTo>
                  <a:lnTo>
                    <a:pt x="268" y="697"/>
                  </a:lnTo>
                  <a:lnTo>
                    <a:pt x="269" y="704"/>
                  </a:lnTo>
                  <a:lnTo>
                    <a:pt x="274" y="708"/>
                  </a:lnTo>
                  <a:lnTo>
                    <a:pt x="280" y="712"/>
                  </a:lnTo>
                  <a:lnTo>
                    <a:pt x="287" y="712"/>
                  </a:lnTo>
                  <a:lnTo>
                    <a:pt x="291" y="712"/>
                  </a:lnTo>
                  <a:lnTo>
                    <a:pt x="291" y="712"/>
                  </a:lnTo>
                  <a:lnTo>
                    <a:pt x="297" y="712"/>
                  </a:lnTo>
                  <a:lnTo>
                    <a:pt x="303" y="708"/>
                  </a:lnTo>
                  <a:lnTo>
                    <a:pt x="307" y="704"/>
                  </a:lnTo>
                  <a:lnTo>
                    <a:pt x="310" y="698"/>
                  </a:lnTo>
                  <a:lnTo>
                    <a:pt x="311" y="693"/>
                  </a:lnTo>
                  <a:lnTo>
                    <a:pt x="310" y="687"/>
                  </a:lnTo>
                  <a:lnTo>
                    <a:pt x="308" y="682"/>
                  </a:lnTo>
                  <a:lnTo>
                    <a:pt x="304" y="677"/>
                  </a:lnTo>
                  <a:lnTo>
                    <a:pt x="304" y="677"/>
                  </a:lnTo>
                  <a:lnTo>
                    <a:pt x="297" y="635"/>
                  </a:lnTo>
                  <a:lnTo>
                    <a:pt x="291" y="593"/>
                  </a:lnTo>
                  <a:lnTo>
                    <a:pt x="281" y="550"/>
                  </a:lnTo>
                  <a:lnTo>
                    <a:pt x="272" y="508"/>
                  </a:lnTo>
                  <a:lnTo>
                    <a:pt x="251" y="426"/>
                  </a:lnTo>
                  <a:lnTo>
                    <a:pt x="230" y="343"/>
                  </a:lnTo>
                  <a:lnTo>
                    <a:pt x="230" y="343"/>
                  </a:lnTo>
                  <a:lnTo>
                    <a:pt x="219" y="302"/>
                  </a:lnTo>
                  <a:lnTo>
                    <a:pt x="206" y="256"/>
                  </a:lnTo>
                  <a:lnTo>
                    <a:pt x="198" y="234"/>
                  </a:lnTo>
                  <a:lnTo>
                    <a:pt x="190" y="213"/>
                  </a:lnTo>
                  <a:lnTo>
                    <a:pt x="179" y="194"/>
                  </a:lnTo>
                  <a:lnTo>
                    <a:pt x="168" y="176"/>
                  </a:lnTo>
                  <a:lnTo>
                    <a:pt x="168" y="176"/>
                  </a:lnTo>
                  <a:lnTo>
                    <a:pt x="141" y="144"/>
                  </a:lnTo>
                  <a:lnTo>
                    <a:pt x="113" y="110"/>
                  </a:lnTo>
                  <a:lnTo>
                    <a:pt x="84" y="76"/>
                  </a:lnTo>
                  <a:lnTo>
                    <a:pt x="57" y="42"/>
                  </a:lnTo>
                  <a:lnTo>
                    <a:pt x="57" y="42"/>
                  </a:lnTo>
                  <a:lnTo>
                    <a:pt x="103" y="49"/>
                  </a:lnTo>
                  <a:lnTo>
                    <a:pt x="151" y="58"/>
                  </a:lnTo>
                  <a:lnTo>
                    <a:pt x="198" y="69"/>
                  </a:lnTo>
                  <a:lnTo>
                    <a:pt x="246" y="84"/>
                  </a:lnTo>
                  <a:lnTo>
                    <a:pt x="269" y="92"/>
                  </a:lnTo>
                  <a:lnTo>
                    <a:pt x="291" y="101"/>
                  </a:lnTo>
                  <a:lnTo>
                    <a:pt x="314" y="111"/>
                  </a:lnTo>
                  <a:lnTo>
                    <a:pt x="335" y="122"/>
                  </a:lnTo>
                  <a:lnTo>
                    <a:pt x="356" y="133"/>
                  </a:lnTo>
                  <a:lnTo>
                    <a:pt x="376" y="145"/>
                  </a:lnTo>
                  <a:lnTo>
                    <a:pt x="396" y="158"/>
                  </a:lnTo>
                  <a:lnTo>
                    <a:pt x="415" y="172"/>
                  </a:lnTo>
                  <a:lnTo>
                    <a:pt x="415" y="172"/>
                  </a:lnTo>
                  <a:lnTo>
                    <a:pt x="419" y="173"/>
                  </a:lnTo>
                  <a:lnTo>
                    <a:pt x="424" y="175"/>
                  </a:lnTo>
                  <a:lnTo>
                    <a:pt x="426" y="176"/>
                  </a:lnTo>
                  <a:lnTo>
                    <a:pt x="430" y="175"/>
                  </a:lnTo>
                  <a:lnTo>
                    <a:pt x="436" y="172"/>
                  </a:lnTo>
                  <a:lnTo>
                    <a:pt x="441" y="165"/>
                  </a:lnTo>
                  <a:lnTo>
                    <a:pt x="444" y="158"/>
                  </a:lnTo>
                  <a:lnTo>
                    <a:pt x="444" y="150"/>
                  </a:lnTo>
                  <a:lnTo>
                    <a:pt x="443" y="148"/>
                  </a:lnTo>
                  <a:lnTo>
                    <a:pt x="441" y="144"/>
                  </a:lnTo>
                  <a:lnTo>
                    <a:pt x="438" y="139"/>
                  </a:lnTo>
                  <a:lnTo>
                    <a:pt x="436" y="137"/>
                  </a:lnTo>
                  <a:lnTo>
                    <a:pt x="436" y="13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3" name="Freeform 2354"/>
            <p:cNvSpPr/>
            <p:nvPr/>
          </p:nvSpPr>
          <p:spPr>
            <a:xfrm>
              <a:off x="7608889" y="5680075"/>
              <a:ext cx="415925" cy="546100"/>
            </a:xfrm>
            <a:custGeom>
              <a:avLst/>
              <a:gdLst/>
              <a:ahLst/>
              <a:cxnLst>
                <a:cxn ang="0">
                  <a:pos x="408517" y="300567"/>
                </a:cxn>
                <a:cxn ang="0">
                  <a:pos x="398992" y="240771"/>
                </a:cxn>
                <a:cxn ang="0">
                  <a:pos x="389996" y="213254"/>
                </a:cxn>
                <a:cxn ang="0">
                  <a:pos x="383646" y="200025"/>
                </a:cxn>
                <a:cxn ang="0">
                  <a:pos x="330729" y="128058"/>
                </a:cxn>
                <a:cxn ang="0">
                  <a:pos x="295275" y="87842"/>
                </a:cxn>
                <a:cxn ang="0">
                  <a:pos x="281517" y="76729"/>
                </a:cxn>
                <a:cxn ang="0">
                  <a:pos x="250825" y="57150"/>
                </a:cxn>
                <a:cxn ang="0">
                  <a:pos x="199496" y="36513"/>
                </a:cxn>
                <a:cxn ang="0">
                  <a:pos x="147108" y="21167"/>
                </a:cxn>
                <a:cxn ang="0">
                  <a:pos x="93133" y="11113"/>
                </a:cxn>
                <a:cxn ang="0">
                  <a:pos x="51858" y="3175"/>
                </a:cxn>
                <a:cxn ang="0">
                  <a:pos x="44450" y="3175"/>
                </a:cxn>
                <a:cxn ang="0">
                  <a:pos x="30162" y="4233"/>
                </a:cxn>
                <a:cxn ang="0">
                  <a:pos x="23813" y="2117"/>
                </a:cxn>
                <a:cxn ang="0">
                  <a:pos x="13758" y="1058"/>
                </a:cxn>
                <a:cxn ang="0">
                  <a:pos x="8467" y="3175"/>
                </a:cxn>
                <a:cxn ang="0">
                  <a:pos x="2117" y="6879"/>
                </a:cxn>
                <a:cxn ang="0">
                  <a:pos x="0" y="13229"/>
                </a:cxn>
                <a:cxn ang="0">
                  <a:pos x="2117" y="20638"/>
                </a:cxn>
                <a:cxn ang="0">
                  <a:pos x="15346" y="42333"/>
                </a:cxn>
                <a:cxn ang="0">
                  <a:pos x="28575" y="67733"/>
                </a:cxn>
                <a:cxn ang="0">
                  <a:pos x="51858" y="121708"/>
                </a:cxn>
                <a:cxn ang="0">
                  <a:pos x="65087" y="155575"/>
                </a:cxn>
                <a:cxn ang="0">
                  <a:pos x="96308" y="223837"/>
                </a:cxn>
                <a:cxn ang="0">
                  <a:pos x="108479" y="258233"/>
                </a:cxn>
                <a:cxn ang="0">
                  <a:pos x="155575" y="413279"/>
                </a:cxn>
                <a:cxn ang="0">
                  <a:pos x="168804" y="457729"/>
                </a:cxn>
                <a:cxn ang="0">
                  <a:pos x="177800" y="505354"/>
                </a:cxn>
                <a:cxn ang="0">
                  <a:pos x="180446" y="535517"/>
                </a:cxn>
                <a:cxn ang="0">
                  <a:pos x="182563" y="541867"/>
                </a:cxn>
                <a:cxn ang="0">
                  <a:pos x="191029" y="546100"/>
                </a:cxn>
                <a:cxn ang="0">
                  <a:pos x="200554" y="541867"/>
                </a:cxn>
                <a:cxn ang="0">
                  <a:pos x="201613" y="535517"/>
                </a:cxn>
                <a:cxn ang="0">
                  <a:pos x="199496" y="508000"/>
                </a:cxn>
                <a:cxn ang="0">
                  <a:pos x="187325" y="453496"/>
                </a:cxn>
                <a:cxn ang="0">
                  <a:pos x="176742" y="407458"/>
                </a:cxn>
                <a:cxn ang="0">
                  <a:pos x="160338" y="350838"/>
                </a:cxn>
                <a:cxn ang="0">
                  <a:pos x="135467" y="276225"/>
                </a:cxn>
                <a:cxn ang="0">
                  <a:pos x="109008" y="207433"/>
                </a:cxn>
                <a:cxn ang="0">
                  <a:pos x="80433" y="138113"/>
                </a:cxn>
                <a:cxn ang="0">
                  <a:pos x="52387" y="67204"/>
                </a:cxn>
                <a:cxn ang="0">
                  <a:pos x="40746" y="46567"/>
                </a:cxn>
                <a:cxn ang="0">
                  <a:pos x="28046" y="25400"/>
                </a:cxn>
                <a:cxn ang="0">
                  <a:pos x="42863" y="24342"/>
                </a:cxn>
                <a:cxn ang="0">
                  <a:pos x="70379" y="25400"/>
                </a:cxn>
                <a:cxn ang="0">
                  <a:pos x="116946" y="35454"/>
                </a:cxn>
                <a:cxn ang="0">
                  <a:pos x="153458" y="44450"/>
                </a:cxn>
                <a:cxn ang="0">
                  <a:pos x="207433" y="62442"/>
                </a:cxn>
                <a:cxn ang="0">
                  <a:pos x="257704" y="85725"/>
                </a:cxn>
                <a:cxn ang="0">
                  <a:pos x="273050" y="95779"/>
                </a:cxn>
                <a:cxn ang="0">
                  <a:pos x="300038" y="121708"/>
                </a:cxn>
                <a:cxn ang="0">
                  <a:pos x="334433" y="167217"/>
                </a:cxn>
                <a:cxn ang="0">
                  <a:pos x="359833" y="203729"/>
                </a:cxn>
                <a:cxn ang="0">
                  <a:pos x="372004" y="230717"/>
                </a:cxn>
                <a:cxn ang="0">
                  <a:pos x="382588" y="267758"/>
                </a:cxn>
                <a:cxn ang="0">
                  <a:pos x="389996" y="312738"/>
                </a:cxn>
                <a:cxn ang="0">
                  <a:pos x="394229" y="327025"/>
                </a:cxn>
                <a:cxn ang="0">
                  <a:pos x="402696" y="334433"/>
                </a:cxn>
                <a:cxn ang="0">
                  <a:pos x="412750" y="331258"/>
                </a:cxn>
                <a:cxn ang="0">
                  <a:pos x="415925" y="322263"/>
                </a:cxn>
                <a:cxn ang="0">
                  <a:pos x="414867" y="318029"/>
                </a:cxn>
              </a:cxnLst>
              <a:rect l="0" t="0" r="0" b="0"/>
              <a:pathLst>
                <a:path w="786" h="1032">
                  <a:moveTo>
                    <a:pt x="780" y="595"/>
                  </a:moveTo>
                  <a:lnTo>
                    <a:pt x="780" y="595"/>
                  </a:lnTo>
                  <a:lnTo>
                    <a:pt x="772" y="568"/>
                  </a:lnTo>
                  <a:lnTo>
                    <a:pt x="767" y="541"/>
                  </a:lnTo>
                  <a:lnTo>
                    <a:pt x="758" y="484"/>
                  </a:lnTo>
                  <a:lnTo>
                    <a:pt x="754" y="455"/>
                  </a:lnTo>
                  <a:lnTo>
                    <a:pt x="748" y="428"/>
                  </a:lnTo>
                  <a:lnTo>
                    <a:pt x="742" y="416"/>
                  </a:lnTo>
                  <a:lnTo>
                    <a:pt x="737" y="403"/>
                  </a:lnTo>
                  <a:lnTo>
                    <a:pt x="731" y="390"/>
                  </a:lnTo>
                  <a:lnTo>
                    <a:pt x="725" y="378"/>
                  </a:lnTo>
                  <a:lnTo>
                    <a:pt x="725" y="378"/>
                  </a:lnTo>
                  <a:lnTo>
                    <a:pt x="685" y="322"/>
                  </a:lnTo>
                  <a:lnTo>
                    <a:pt x="646" y="268"/>
                  </a:lnTo>
                  <a:lnTo>
                    <a:pt x="625" y="242"/>
                  </a:lnTo>
                  <a:lnTo>
                    <a:pt x="604" y="217"/>
                  </a:lnTo>
                  <a:lnTo>
                    <a:pt x="582" y="192"/>
                  </a:lnTo>
                  <a:lnTo>
                    <a:pt x="558" y="166"/>
                  </a:lnTo>
                  <a:lnTo>
                    <a:pt x="558" y="166"/>
                  </a:lnTo>
                  <a:lnTo>
                    <a:pt x="545" y="156"/>
                  </a:lnTo>
                  <a:lnTo>
                    <a:pt x="532" y="145"/>
                  </a:lnTo>
                  <a:lnTo>
                    <a:pt x="518" y="134"/>
                  </a:lnTo>
                  <a:lnTo>
                    <a:pt x="503" y="124"/>
                  </a:lnTo>
                  <a:lnTo>
                    <a:pt x="474" y="108"/>
                  </a:lnTo>
                  <a:lnTo>
                    <a:pt x="442" y="93"/>
                  </a:lnTo>
                  <a:lnTo>
                    <a:pt x="410" y="81"/>
                  </a:lnTo>
                  <a:lnTo>
                    <a:pt x="377" y="69"/>
                  </a:lnTo>
                  <a:lnTo>
                    <a:pt x="312" y="50"/>
                  </a:lnTo>
                  <a:lnTo>
                    <a:pt x="312" y="50"/>
                  </a:lnTo>
                  <a:lnTo>
                    <a:pt x="278" y="40"/>
                  </a:lnTo>
                  <a:lnTo>
                    <a:pt x="244" y="34"/>
                  </a:lnTo>
                  <a:lnTo>
                    <a:pt x="212" y="27"/>
                  </a:lnTo>
                  <a:lnTo>
                    <a:pt x="176" y="21"/>
                  </a:lnTo>
                  <a:lnTo>
                    <a:pt x="176" y="21"/>
                  </a:lnTo>
                  <a:lnTo>
                    <a:pt x="137" y="13"/>
                  </a:lnTo>
                  <a:lnTo>
                    <a:pt x="98" y="6"/>
                  </a:lnTo>
                  <a:lnTo>
                    <a:pt x="98" y="6"/>
                  </a:lnTo>
                  <a:lnTo>
                    <a:pt x="91" y="5"/>
                  </a:lnTo>
                  <a:lnTo>
                    <a:pt x="84" y="6"/>
                  </a:lnTo>
                  <a:lnTo>
                    <a:pt x="71" y="8"/>
                  </a:lnTo>
                  <a:lnTo>
                    <a:pt x="64" y="8"/>
                  </a:lnTo>
                  <a:lnTo>
                    <a:pt x="57" y="8"/>
                  </a:lnTo>
                  <a:lnTo>
                    <a:pt x="50" y="6"/>
                  </a:lnTo>
                  <a:lnTo>
                    <a:pt x="45" y="4"/>
                  </a:lnTo>
                  <a:lnTo>
                    <a:pt x="45" y="4"/>
                  </a:lnTo>
                  <a:lnTo>
                    <a:pt x="38" y="1"/>
                  </a:lnTo>
                  <a:lnTo>
                    <a:pt x="31" y="0"/>
                  </a:lnTo>
                  <a:lnTo>
                    <a:pt x="26" y="2"/>
                  </a:lnTo>
                  <a:lnTo>
                    <a:pt x="20" y="6"/>
                  </a:lnTo>
                  <a:lnTo>
                    <a:pt x="20" y="6"/>
                  </a:lnTo>
                  <a:lnTo>
                    <a:pt x="16" y="6"/>
                  </a:lnTo>
                  <a:lnTo>
                    <a:pt x="12" y="8"/>
                  </a:lnTo>
                  <a:lnTo>
                    <a:pt x="8" y="10"/>
                  </a:lnTo>
                  <a:lnTo>
                    <a:pt x="4" y="13"/>
                  </a:lnTo>
                  <a:lnTo>
                    <a:pt x="3" y="16"/>
                  </a:lnTo>
                  <a:lnTo>
                    <a:pt x="0" y="20"/>
                  </a:lnTo>
                  <a:lnTo>
                    <a:pt x="0" y="25"/>
                  </a:lnTo>
                  <a:lnTo>
                    <a:pt x="1" y="31"/>
                  </a:lnTo>
                  <a:lnTo>
                    <a:pt x="1" y="31"/>
                  </a:lnTo>
                  <a:lnTo>
                    <a:pt x="4" y="39"/>
                  </a:lnTo>
                  <a:lnTo>
                    <a:pt x="8" y="47"/>
                  </a:lnTo>
                  <a:lnTo>
                    <a:pt x="18" y="63"/>
                  </a:lnTo>
                  <a:lnTo>
                    <a:pt x="29" y="80"/>
                  </a:lnTo>
                  <a:lnTo>
                    <a:pt x="38" y="95"/>
                  </a:lnTo>
                  <a:lnTo>
                    <a:pt x="38" y="95"/>
                  </a:lnTo>
                  <a:lnTo>
                    <a:pt x="54" y="128"/>
                  </a:lnTo>
                  <a:lnTo>
                    <a:pt x="69" y="161"/>
                  </a:lnTo>
                  <a:lnTo>
                    <a:pt x="84" y="195"/>
                  </a:lnTo>
                  <a:lnTo>
                    <a:pt x="98" y="230"/>
                  </a:lnTo>
                  <a:lnTo>
                    <a:pt x="98" y="230"/>
                  </a:lnTo>
                  <a:lnTo>
                    <a:pt x="110" y="263"/>
                  </a:lnTo>
                  <a:lnTo>
                    <a:pt x="123" y="294"/>
                  </a:lnTo>
                  <a:lnTo>
                    <a:pt x="155" y="359"/>
                  </a:lnTo>
                  <a:lnTo>
                    <a:pt x="168" y="390"/>
                  </a:lnTo>
                  <a:lnTo>
                    <a:pt x="182" y="423"/>
                  </a:lnTo>
                  <a:lnTo>
                    <a:pt x="194" y="455"/>
                  </a:lnTo>
                  <a:lnTo>
                    <a:pt x="205" y="488"/>
                  </a:lnTo>
                  <a:lnTo>
                    <a:pt x="205" y="488"/>
                  </a:lnTo>
                  <a:lnTo>
                    <a:pt x="225" y="563"/>
                  </a:lnTo>
                  <a:lnTo>
                    <a:pt x="248" y="636"/>
                  </a:lnTo>
                  <a:lnTo>
                    <a:pt x="294" y="781"/>
                  </a:lnTo>
                  <a:lnTo>
                    <a:pt x="294" y="781"/>
                  </a:lnTo>
                  <a:lnTo>
                    <a:pt x="311" y="837"/>
                  </a:lnTo>
                  <a:lnTo>
                    <a:pt x="319" y="865"/>
                  </a:lnTo>
                  <a:lnTo>
                    <a:pt x="326" y="895"/>
                  </a:lnTo>
                  <a:lnTo>
                    <a:pt x="331" y="925"/>
                  </a:lnTo>
                  <a:lnTo>
                    <a:pt x="336" y="955"/>
                  </a:lnTo>
                  <a:lnTo>
                    <a:pt x="339" y="983"/>
                  </a:lnTo>
                  <a:lnTo>
                    <a:pt x="341" y="1012"/>
                  </a:lnTo>
                  <a:lnTo>
                    <a:pt x="341" y="1012"/>
                  </a:lnTo>
                  <a:lnTo>
                    <a:pt x="342" y="1017"/>
                  </a:lnTo>
                  <a:lnTo>
                    <a:pt x="343" y="1020"/>
                  </a:lnTo>
                  <a:lnTo>
                    <a:pt x="345" y="1024"/>
                  </a:lnTo>
                  <a:lnTo>
                    <a:pt x="347" y="1026"/>
                  </a:lnTo>
                  <a:lnTo>
                    <a:pt x="354" y="1031"/>
                  </a:lnTo>
                  <a:lnTo>
                    <a:pt x="361" y="1032"/>
                  </a:lnTo>
                  <a:lnTo>
                    <a:pt x="369" y="1031"/>
                  </a:lnTo>
                  <a:lnTo>
                    <a:pt x="376" y="1026"/>
                  </a:lnTo>
                  <a:lnTo>
                    <a:pt x="379" y="1024"/>
                  </a:lnTo>
                  <a:lnTo>
                    <a:pt x="380" y="1020"/>
                  </a:lnTo>
                  <a:lnTo>
                    <a:pt x="381" y="1017"/>
                  </a:lnTo>
                  <a:lnTo>
                    <a:pt x="381" y="1012"/>
                  </a:lnTo>
                  <a:lnTo>
                    <a:pt x="381" y="1012"/>
                  </a:lnTo>
                  <a:lnTo>
                    <a:pt x="380" y="986"/>
                  </a:lnTo>
                  <a:lnTo>
                    <a:pt x="377" y="960"/>
                  </a:lnTo>
                  <a:lnTo>
                    <a:pt x="372" y="934"/>
                  </a:lnTo>
                  <a:lnTo>
                    <a:pt x="366" y="908"/>
                  </a:lnTo>
                  <a:lnTo>
                    <a:pt x="354" y="857"/>
                  </a:lnTo>
                  <a:lnTo>
                    <a:pt x="342" y="805"/>
                  </a:lnTo>
                  <a:lnTo>
                    <a:pt x="342" y="805"/>
                  </a:lnTo>
                  <a:lnTo>
                    <a:pt x="334" y="770"/>
                  </a:lnTo>
                  <a:lnTo>
                    <a:pt x="324" y="733"/>
                  </a:lnTo>
                  <a:lnTo>
                    <a:pt x="315" y="698"/>
                  </a:lnTo>
                  <a:lnTo>
                    <a:pt x="303" y="663"/>
                  </a:lnTo>
                  <a:lnTo>
                    <a:pt x="280" y="592"/>
                  </a:lnTo>
                  <a:lnTo>
                    <a:pt x="256" y="522"/>
                  </a:lnTo>
                  <a:lnTo>
                    <a:pt x="256" y="522"/>
                  </a:lnTo>
                  <a:lnTo>
                    <a:pt x="246" y="489"/>
                  </a:lnTo>
                  <a:lnTo>
                    <a:pt x="233" y="455"/>
                  </a:lnTo>
                  <a:lnTo>
                    <a:pt x="206" y="392"/>
                  </a:lnTo>
                  <a:lnTo>
                    <a:pt x="179" y="327"/>
                  </a:lnTo>
                  <a:lnTo>
                    <a:pt x="152" y="261"/>
                  </a:lnTo>
                  <a:lnTo>
                    <a:pt x="152" y="261"/>
                  </a:lnTo>
                  <a:lnTo>
                    <a:pt x="126" y="194"/>
                  </a:lnTo>
                  <a:lnTo>
                    <a:pt x="114" y="161"/>
                  </a:lnTo>
                  <a:lnTo>
                    <a:pt x="99" y="127"/>
                  </a:lnTo>
                  <a:lnTo>
                    <a:pt x="99" y="127"/>
                  </a:lnTo>
                  <a:lnTo>
                    <a:pt x="90" y="108"/>
                  </a:lnTo>
                  <a:lnTo>
                    <a:pt x="77" y="88"/>
                  </a:lnTo>
                  <a:lnTo>
                    <a:pt x="64" y="67"/>
                  </a:lnTo>
                  <a:lnTo>
                    <a:pt x="53" y="48"/>
                  </a:lnTo>
                  <a:lnTo>
                    <a:pt x="53" y="48"/>
                  </a:lnTo>
                  <a:lnTo>
                    <a:pt x="67" y="48"/>
                  </a:lnTo>
                  <a:lnTo>
                    <a:pt x="81" y="46"/>
                  </a:lnTo>
                  <a:lnTo>
                    <a:pt x="81" y="46"/>
                  </a:lnTo>
                  <a:lnTo>
                    <a:pt x="98" y="46"/>
                  </a:lnTo>
                  <a:lnTo>
                    <a:pt x="115" y="47"/>
                  </a:lnTo>
                  <a:lnTo>
                    <a:pt x="133" y="48"/>
                  </a:lnTo>
                  <a:lnTo>
                    <a:pt x="152" y="53"/>
                  </a:lnTo>
                  <a:lnTo>
                    <a:pt x="189" y="61"/>
                  </a:lnTo>
                  <a:lnTo>
                    <a:pt x="221" y="67"/>
                  </a:lnTo>
                  <a:lnTo>
                    <a:pt x="221" y="67"/>
                  </a:lnTo>
                  <a:lnTo>
                    <a:pt x="256" y="76"/>
                  </a:lnTo>
                  <a:lnTo>
                    <a:pt x="290" y="84"/>
                  </a:lnTo>
                  <a:lnTo>
                    <a:pt x="324" y="95"/>
                  </a:lnTo>
                  <a:lnTo>
                    <a:pt x="358" y="105"/>
                  </a:lnTo>
                  <a:lnTo>
                    <a:pt x="392" y="118"/>
                  </a:lnTo>
                  <a:lnTo>
                    <a:pt x="425" y="131"/>
                  </a:lnTo>
                  <a:lnTo>
                    <a:pt x="456" y="146"/>
                  </a:lnTo>
                  <a:lnTo>
                    <a:pt x="487" y="162"/>
                  </a:lnTo>
                  <a:lnTo>
                    <a:pt x="487" y="162"/>
                  </a:lnTo>
                  <a:lnTo>
                    <a:pt x="502" y="172"/>
                  </a:lnTo>
                  <a:lnTo>
                    <a:pt x="516" y="181"/>
                  </a:lnTo>
                  <a:lnTo>
                    <a:pt x="529" y="192"/>
                  </a:lnTo>
                  <a:lnTo>
                    <a:pt x="543" y="204"/>
                  </a:lnTo>
                  <a:lnTo>
                    <a:pt x="567" y="230"/>
                  </a:lnTo>
                  <a:lnTo>
                    <a:pt x="590" y="257"/>
                  </a:lnTo>
                  <a:lnTo>
                    <a:pt x="612" y="286"/>
                  </a:lnTo>
                  <a:lnTo>
                    <a:pt x="632" y="316"/>
                  </a:lnTo>
                  <a:lnTo>
                    <a:pt x="672" y="371"/>
                  </a:lnTo>
                  <a:lnTo>
                    <a:pt x="672" y="371"/>
                  </a:lnTo>
                  <a:lnTo>
                    <a:pt x="680" y="385"/>
                  </a:lnTo>
                  <a:lnTo>
                    <a:pt x="688" y="401"/>
                  </a:lnTo>
                  <a:lnTo>
                    <a:pt x="696" y="419"/>
                  </a:lnTo>
                  <a:lnTo>
                    <a:pt x="703" y="436"/>
                  </a:lnTo>
                  <a:lnTo>
                    <a:pt x="715" y="473"/>
                  </a:lnTo>
                  <a:lnTo>
                    <a:pt x="723" y="506"/>
                  </a:lnTo>
                  <a:lnTo>
                    <a:pt x="723" y="506"/>
                  </a:lnTo>
                  <a:lnTo>
                    <a:pt x="729" y="534"/>
                  </a:lnTo>
                  <a:lnTo>
                    <a:pt x="733" y="563"/>
                  </a:lnTo>
                  <a:lnTo>
                    <a:pt x="737" y="591"/>
                  </a:lnTo>
                  <a:lnTo>
                    <a:pt x="741" y="605"/>
                  </a:lnTo>
                  <a:lnTo>
                    <a:pt x="745" y="618"/>
                  </a:lnTo>
                  <a:lnTo>
                    <a:pt x="745" y="618"/>
                  </a:lnTo>
                  <a:lnTo>
                    <a:pt x="749" y="625"/>
                  </a:lnTo>
                  <a:lnTo>
                    <a:pt x="756" y="629"/>
                  </a:lnTo>
                  <a:lnTo>
                    <a:pt x="761" y="632"/>
                  </a:lnTo>
                  <a:lnTo>
                    <a:pt x="768" y="632"/>
                  </a:lnTo>
                  <a:lnTo>
                    <a:pt x="775" y="630"/>
                  </a:lnTo>
                  <a:lnTo>
                    <a:pt x="780" y="626"/>
                  </a:lnTo>
                  <a:lnTo>
                    <a:pt x="784" y="621"/>
                  </a:lnTo>
                  <a:lnTo>
                    <a:pt x="786" y="613"/>
                  </a:lnTo>
                  <a:lnTo>
                    <a:pt x="786" y="609"/>
                  </a:lnTo>
                  <a:lnTo>
                    <a:pt x="786" y="609"/>
                  </a:lnTo>
                  <a:lnTo>
                    <a:pt x="784" y="605"/>
                  </a:lnTo>
                  <a:lnTo>
                    <a:pt x="784" y="601"/>
                  </a:lnTo>
                  <a:lnTo>
                    <a:pt x="780" y="595"/>
                  </a:lnTo>
                  <a:lnTo>
                    <a:pt x="780" y="59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4" name="Freeform 2355"/>
            <p:cNvSpPr/>
            <p:nvPr/>
          </p:nvSpPr>
          <p:spPr>
            <a:xfrm>
              <a:off x="7826376" y="5956300"/>
              <a:ext cx="439738" cy="271463"/>
            </a:xfrm>
            <a:custGeom>
              <a:avLst/>
              <a:gdLst/>
              <a:ahLst/>
              <a:cxnLst>
                <a:cxn ang="0">
                  <a:pos x="405342" y="2113"/>
                </a:cxn>
                <a:cxn ang="0">
                  <a:pos x="353484" y="6338"/>
                </a:cxn>
                <a:cxn ang="0">
                  <a:pos x="302684" y="15844"/>
                </a:cxn>
                <a:cxn ang="0">
                  <a:pos x="252942" y="29048"/>
                </a:cxn>
                <a:cxn ang="0">
                  <a:pos x="156634" y="67074"/>
                </a:cxn>
                <a:cxn ang="0">
                  <a:pos x="130175" y="82918"/>
                </a:cxn>
                <a:cxn ang="0">
                  <a:pos x="92604" y="116190"/>
                </a:cxn>
                <a:cxn ang="0">
                  <a:pos x="63500" y="152632"/>
                </a:cxn>
                <a:cxn ang="0">
                  <a:pos x="28046" y="203333"/>
                </a:cxn>
                <a:cxn ang="0">
                  <a:pos x="5821" y="244000"/>
                </a:cxn>
                <a:cxn ang="0">
                  <a:pos x="0" y="260900"/>
                </a:cxn>
                <a:cxn ang="0">
                  <a:pos x="1588" y="266182"/>
                </a:cxn>
                <a:cxn ang="0">
                  <a:pos x="11642" y="271463"/>
                </a:cxn>
                <a:cxn ang="0">
                  <a:pos x="19050" y="267766"/>
                </a:cxn>
                <a:cxn ang="0">
                  <a:pos x="21696" y="263541"/>
                </a:cxn>
                <a:cxn ang="0">
                  <a:pos x="38100" y="228684"/>
                </a:cxn>
                <a:cxn ang="0">
                  <a:pos x="76200" y="172701"/>
                </a:cxn>
                <a:cxn ang="0">
                  <a:pos x="97367" y="144710"/>
                </a:cxn>
                <a:cxn ang="0">
                  <a:pos x="133879" y="108796"/>
                </a:cxn>
                <a:cxn ang="0">
                  <a:pos x="177800" y="80805"/>
                </a:cxn>
                <a:cxn ang="0">
                  <a:pos x="233363" y="58095"/>
                </a:cxn>
                <a:cxn ang="0">
                  <a:pos x="321205" y="33801"/>
                </a:cxn>
                <a:cxn ang="0">
                  <a:pos x="395817" y="24294"/>
                </a:cxn>
                <a:cxn ang="0">
                  <a:pos x="403755" y="44364"/>
                </a:cxn>
                <a:cxn ang="0">
                  <a:pos x="393700" y="64961"/>
                </a:cxn>
                <a:cxn ang="0">
                  <a:pos x="385234" y="81861"/>
                </a:cxn>
                <a:cxn ang="0">
                  <a:pos x="372005" y="117247"/>
                </a:cxn>
                <a:cxn ang="0">
                  <a:pos x="355600" y="168476"/>
                </a:cxn>
                <a:cxn ang="0">
                  <a:pos x="341313" y="207558"/>
                </a:cxn>
                <a:cxn ang="0">
                  <a:pos x="327025" y="236606"/>
                </a:cxn>
                <a:cxn ang="0">
                  <a:pos x="321205" y="258788"/>
                </a:cxn>
                <a:cxn ang="0">
                  <a:pos x="321734" y="263013"/>
                </a:cxn>
                <a:cxn ang="0">
                  <a:pos x="327555" y="268822"/>
                </a:cxn>
                <a:cxn ang="0">
                  <a:pos x="339196" y="266182"/>
                </a:cxn>
                <a:cxn ang="0">
                  <a:pos x="341842" y="261428"/>
                </a:cxn>
                <a:cxn ang="0">
                  <a:pos x="342900" y="252978"/>
                </a:cxn>
                <a:cxn ang="0">
                  <a:pos x="351367" y="232909"/>
                </a:cxn>
                <a:cxn ang="0">
                  <a:pos x="365125" y="206502"/>
                </a:cxn>
                <a:cxn ang="0">
                  <a:pos x="387350" y="141013"/>
                </a:cxn>
                <a:cxn ang="0">
                  <a:pos x="400050" y="102987"/>
                </a:cxn>
                <a:cxn ang="0">
                  <a:pos x="413280" y="76052"/>
                </a:cxn>
                <a:cxn ang="0">
                  <a:pos x="421746" y="60736"/>
                </a:cxn>
                <a:cxn ang="0">
                  <a:pos x="432330" y="26935"/>
                </a:cxn>
                <a:cxn ang="0">
                  <a:pos x="438150" y="15844"/>
                </a:cxn>
                <a:cxn ang="0">
                  <a:pos x="438150" y="4753"/>
                </a:cxn>
                <a:cxn ang="0">
                  <a:pos x="429684" y="0"/>
                </a:cxn>
                <a:cxn ang="0">
                  <a:pos x="422275" y="2113"/>
                </a:cxn>
              </a:cxnLst>
              <a:rect l="0" t="0" r="0" b="0"/>
              <a:pathLst>
                <a:path w="831" h="514">
                  <a:moveTo>
                    <a:pt x="798" y="4"/>
                  </a:moveTo>
                  <a:lnTo>
                    <a:pt x="798" y="4"/>
                  </a:lnTo>
                  <a:lnTo>
                    <a:pt x="766" y="4"/>
                  </a:lnTo>
                  <a:lnTo>
                    <a:pt x="733" y="5"/>
                  </a:lnTo>
                  <a:lnTo>
                    <a:pt x="701" y="9"/>
                  </a:lnTo>
                  <a:lnTo>
                    <a:pt x="668" y="12"/>
                  </a:lnTo>
                  <a:lnTo>
                    <a:pt x="635" y="18"/>
                  </a:lnTo>
                  <a:lnTo>
                    <a:pt x="604" y="23"/>
                  </a:lnTo>
                  <a:lnTo>
                    <a:pt x="572" y="30"/>
                  </a:lnTo>
                  <a:lnTo>
                    <a:pt x="540" y="38"/>
                  </a:lnTo>
                  <a:lnTo>
                    <a:pt x="509" y="46"/>
                  </a:lnTo>
                  <a:lnTo>
                    <a:pt x="478" y="55"/>
                  </a:lnTo>
                  <a:lnTo>
                    <a:pt x="417" y="77"/>
                  </a:lnTo>
                  <a:lnTo>
                    <a:pt x="356" y="100"/>
                  </a:lnTo>
                  <a:lnTo>
                    <a:pt x="296" y="127"/>
                  </a:lnTo>
                  <a:lnTo>
                    <a:pt x="296" y="127"/>
                  </a:lnTo>
                  <a:lnTo>
                    <a:pt x="270" y="141"/>
                  </a:lnTo>
                  <a:lnTo>
                    <a:pt x="246" y="157"/>
                  </a:lnTo>
                  <a:lnTo>
                    <a:pt x="222" y="176"/>
                  </a:lnTo>
                  <a:lnTo>
                    <a:pt x="199" y="198"/>
                  </a:lnTo>
                  <a:lnTo>
                    <a:pt x="175" y="220"/>
                  </a:lnTo>
                  <a:lnTo>
                    <a:pt x="155" y="243"/>
                  </a:lnTo>
                  <a:lnTo>
                    <a:pt x="136" y="266"/>
                  </a:lnTo>
                  <a:lnTo>
                    <a:pt x="120" y="289"/>
                  </a:lnTo>
                  <a:lnTo>
                    <a:pt x="120" y="289"/>
                  </a:lnTo>
                  <a:lnTo>
                    <a:pt x="87" y="336"/>
                  </a:lnTo>
                  <a:lnTo>
                    <a:pt x="53" y="385"/>
                  </a:lnTo>
                  <a:lnTo>
                    <a:pt x="38" y="411"/>
                  </a:lnTo>
                  <a:lnTo>
                    <a:pt x="24" y="435"/>
                  </a:lnTo>
                  <a:lnTo>
                    <a:pt x="11" y="462"/>
                  </a:lnTo>
                  <a:lnTo>
                    <a:pt x="2" y="490"/>
                  </a:lnTo>
                  <a:lnTo>
                    <a:pt x="2" y="490"/>
                  </a:lnTo>
                  <a:lnTo>
                    <a:pt x="0" y="494"/>
                  </a:lnTo>
                  <a:lnTo>
                    <a:pt x="0" y="498"/>
                  </a:lnTo>
                  <a:lnTo>
                    <a:pt x="2" y="502"/>
                  </a:lnTo>
                  <a:lnTo>
                    <a:pt x="3" y="504"/>
                  </a:lnTo>
                  <a:lnTo>
                    <a:pt x="9" y="510"/>
                  </a:lnTo>
                  <a:lnTo>
                    <a:pt x="15" y="513"/>
                  </a:lnTo>
                  <a:lnTo>
                    <a:pt x="22" y="514"/>
                  </a:lnTo>
                  <a:lnTo>
                    <a:pt x="30" y="511"/>
                  </a:lnTo>
                  <a:lnTo>
                    <a:pt x="33" y="510"/>
                  </a:lnTo>
                  <a:lnTo>
                    <a:pt x="36" y="507"/>
                  </a:lnTo>
                  <a:lnTo>
                    <a:pt x="38" y="504"/>
                  </a:lnTo>
                  <a:lnTo>
                    <a:pt x="41" y="499"/>
                  </a:lnTo>
                  <a:lnTo>
                    <a:pt x="41" y="499"/>
                  </a:lnTo>
                  <a:lnTo>
                    <a:pt x="49" y="477"/>
                  </a:lnTo>
                  <a:lnTo>
                    <a:pt x="60" y="454"/>
                  </a:lnTo>
                  <a:lnTo>
                    <a:pt x="72" y="433"/>
                  </a:lnTo>
                  <a:lnTo>
                    <a:pt x="86" y="410"/>
                  </a:lnTo>
                  <a:lnTo>
                    <a:pt x="116" y="367"/>
                  </a:lnTo>
                  <a:lnTo>
                    <a:pt x="144" y="327"/>
                  </a:lnTo>
                  <a:lnTo>
                    <a:pt x="144" y="327"/>
                  </a:lnTo>
                  <a:lnTo>
                    <a:pt x="163" y="300"/>
                  </a:lnTo>
                  <a:lnTo>
                    <a:pt x="184" y="274"/>
                  </a:lnTo>
                  <a:lnTo>
                    <a:pt x="205" y="249"/>
                  </a:lnTo>
                  <a:lnTo>
                    <a:pt x="228" y="226"/>
                  </a:lnTo>
                  <a:lnTo>
                    <a:pt x="253" y="206"/>
                  </a:lnTo>
                  <a:lnTo>
                    <a:pt x="280" y="186"/>
                  </a:lnTo>
                  <a:lnTo>
                    <a:pt x="307" y="168"/>
                  </a:lnTo>
                  <a:lnTo>
                    <a:pt x="336" y="153"/>
                  </a:lnTo>
                  <a:lnTo>
                    <a:pt x="336" y="153"/>
                  </a:lnTo>
                  <a:lnTo>
                    <a:pt x="388" y="130"/>
                  </a:lnTo>
                  <a:lnTo>
                    <a:pt x="441" y="110"/>
                  </a:lnTo>
                  <a:lnTo>
                    <a:pt x="496" y="92"/>
                  </a:lnTo>
                  <a:lnTo>
                    <a:pt x="550" y="76"/>
                  </a:lnTo>
                  <a:lnTo>
                    <a:pt x="607" y="64"/>
                  </a:lnTo>
                  <a:lnTo>
                    <a:pt x="663" y="54"/>
                  </a:lnTo>
                  <a:lnTo>
                    <a:pt x="720" y="47"/>
                  </a:lnTo>
                  <a:lnTo>
                    <a:pt x="748" y="46"/>
                  </a:lnTo>
                  <a:lnTo>
                    <a:pt x="776" y="45"/>
                  </a:lnTo>
                  <a:lnTo>
                    <a:pt x="776" y="45"/>
                  </a:lnTo>
                  <a:lnTo>
                    <a:pt x="763" y="84"/>
                  </a:lnTo>
                  <a:lnTo>
                    <a:pt x="755" y="104"/>
                  </a:lnTo>
                  <a:lnTo>
                    <a:pt x="749" y="114"/>
                  </a:lnTo>
                  <a:lnTo>
                    <a:pt x="744" y="123"/>
                  </a:lnTo>
                  <a:lnTo>
                    <a:pt x="744" y="123"/>
                  </a:lnTo>
                  <a:lnTo>
                    <a:pt x="736" y="140"/>
                  </a:lnTo>
                  <a:lnTo>
                    <a:pt x="728" y="155"/>
                  </a:lnTo>
                  <a:lnTo>
                    <a:pt x="721" y="171"/>
                  </a:lnTo>
                  <a:lnTo>
                    <a:pt x="714" y="188"/>
                  </a:lnTo>
                  <a:lnTo>
                    <a:pt x="703" y="222"/>
                  </a:lnTo>
                  <a:lnTo>
                    <a:pt x="692" y="256"/>
                  </a:lnTo>
                  <a:lnTo>
                    <a:pt x="692" y="256"/>
                  </a:lnTo>
                  <a:lnTo>
                    <a:pt x="672" y="319"/>
                  </a:lnTo>
                  <a:lnTo>
                    <a:pt x="650" y="380"/>
                  </a:lnTo>
                  <a:lnTo>
                    <a:pt x="650" y="380"/>
                  </a:lnTo>
                  <a:lnTo>
                    <a:pt x="645" y="393"/>
                  </a:lnTo>
                  <a:lnTo>
                    <a:pt x="638" y="407"/>
                  </a:lnTo>
                  <a:lnTo>
                    <a:pt x="625" y="434"/>
                  </a:lnTo>
                  <a:lnTo>
                    <a:pt x="618" y="448"/>
                  </a:lnTo>
                  <a:lnTo>
                    <a:pt x="611" y="461"/>
                  </a:lnTo>
                  <a:lnTo>
                    <a:pt x="608" y="476"/>
                  </a:lnTo>
                  <a:lnTo>
                    <a:pt x="607" y="490"/>
                  </a:lnTo>
                  <a:lnTo>
                    <a:pt x="607" y="490"/>
                  </a:lnTo>
                  <a:lnTo>
                    <a:pt x="607" y="495"/>
                  </a:lnTo>
                  <a:lnTo>
                    <a:pt x="608" y="498"/>
                  </a:lnTo>
                  <a:lnTo>
                    <a:pt x="610" y="502"/>
                  </a:lnTo>
                  <a:lnTo>
                    <a:pt x="612" y="504"/>
                  </a:lnTo>
                  <a:lnTo>
                    <a:pt x="619" y="509"/>
                  </a:lnTo>
                  <a:lnTo>
                    <a:pt x="626" y="510"/>
                  </a:lnTo>
                  <a:lnTo>
                    <a:pt x="634" y="509"/>
                  </a:lnTo>
                  <a:lnTo>
                    <a:pt x="641" y="504"/>
                  </a:lnTo>
                  <a:lnTo>
                    <a:pt x="644" y="502"/>
                  </a:lnTo>
                  <a:lnTo>
                    <a:pt x="645" y="498"/>
                  </a:lnTo>
                  <a:lnTo>
                    <a:pt x="646" y="495"/>
                  </a:lnTo>
                  <a:lnTo>
                    <a:pt x="646" y="490"/>
                  </a:lnTo>
                  <a:lnTo>
                    <a:pt x="646" y="490"/>
                  </a:lnTo>
                  <a:lnTo>
                    <a:pt x="648" y="479"/>
                  </a:lnTo>
                  <a:lnTo>
                    <a:pt x="652" y="467"/>
                  </a:lnTo>
                  <a:lnTo>
                    <a:pt x="657" y="454"/>
                  </a:lnTo>
                  <a:lnTo>
                    <a:pt x="664" y="441"/>
                  </a:lnTo>
                  <a:lnTo>
                    <a:pt x="679" y="414"/>
                  </a:lnTo>
                  <a:lnTo>
                    <a:pt x="690" y="391"/>
                  </a:lnTo>
                  <a:lnTo>
                    <a:pt x="690" y="391"/>
                  </a:lnTo>
                  <a:lnTo>
                    <a:pt x="702" y="361"/>
                  </a:lnTo>
                  <a:lnTo>
                    <a:pt x="711" y="330"/>
                  </a:lnTo>
                  <a:lnTo>
                    <a:pt x="732" y="267"/>
                  </a:lnTo>
                  <a:lnTo>
                    <a:pt x="732" y="267"/>
                  </a:lnTo>
                  <a:lnTo>
                    <a:pt x="744" y="230"/>
                  </a:lnTo>
                  <a:lnTo>
                    <a:pt x="756" y="195"/>
                  </a:lnTo>
                  <a:lnTo>
                    <a:pt x="763" y="178"/>
                  </a:lnTo>
                  <a:lnTo>
                    <a:pt x="771" y="160"/>
                  </a:lnTo>
                  <a:lnTo>
                    <a:pt x="781" y="144"/>
                  </a:lnTo>
                  <a:lnTo>
                    <a:pt x="790" y="127"/>
                  </a:lnTo>
                  <a:lnTo>
                    <a:pt x="790" y="127"/>
                  </a:lnTo>
                  <a:lnTo>
                    <a:pt x="797" y="115"/>
                  </a:lnTo>
                  <a:lnTo>
                    <a:pt x="801" y="103"/>
                  </a:lnTo>
                  <a:lnTo>
                    <a:pt x="809" y="77"/>
                  </a:lnTo>
                  <a:lnTo>
                    <a:pt x="817" y="51"/>
                  </a:lnTo>
                  <a:lnTo>
                    <a:pt x="821" y="41"/>
                  </a:lnTo>
                  <a:lnTo>
                    <a:pt x="828" y="30"/>
                  </a:lnTo>
                  <a:lnTo>
                    <a:pt x="828" y="30"/>
                  </a:lnTo>
                  <a:lnTo>
                    <a:pt x="831" y="22"/>
                  </a:lnTo>
                  <a:lnTo>
                    <a:pt x="831" y="15"/>
                  </a:lnTo>
                  <a:lnTo>
                    <a:pt x="828" y="9"/>
                  </a:lnTo>
                  <a:lnTo>
                    <a:pt x="824" y="5"/>
                  </a:lnTo>
                  <a:lnTo>
                    <a:pt x="819" y="1"/>
                  </a:lnTo>
                  <a:lnTo>
                    <a:pt x="812" y="0"/>
                  </a:lnTo>
                  <a:lnTo>
                    <a:pt x="805" y="0"/>
                  </a:lnTo>
                  <a:lnTo>
                    <a:pt x="798" y="4"/>
                  </a:lnTo>
                  <a:lnTo>
                    <a:pt x="798"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5" name="Freeform 2356"/>
            <p:cNvSpPr/>
            <p:nvPr/>
          </p:nvSpPr>
          <p:spPr>
            <a:xfrm>
              <a:off x="8188326" y="6088063"/>
              <a:ext cx="88900" cy="147638"/>
            </a:xfrm>
            <a:custGeom>
              <a:avLst/>
              <a:gdLst/>
              <a:ahLst/>
              <a:cxnLst>
                <a:cxn ang="0">
                  <a:pos x="87848" y="128059"/>
                </a:cxn>
                <a:cxn ang="0">
                  <a:pos x="87848" y="128059"/>
                </a:cxn>
                <a:cxn ang="0">
                  <a:pos x="84692" y="120650"/>
                </a:cxn>
                <a:cxn ang="0">
                  <a:pos x="81536" y="112713"/>
                </a:cxn>
                <a:cxn ang="0">
                  <a:pos x="72593" y="98425"/>
                </a:cxn>
                <a:cxn ang="0">
                  <a:pos x="64176" y="85196"/>
                </a:cxn>
                <a:cxn ang="0">
                  <a:pos x="60494" y="77788"/>
                </a:cxn>
                <a:cxn ang="0">
                  <a:pos x="56812" y="70379"/>
                </a:cxn>
                <a:cxn ang="0">
                  <a:pos x="56812" y="70379"/>
                </a:cxn>
                <a:cxn ang="0">
                  <a:pos x="48921" y="55034"/>
                </a:cxn>
                <a:cxn ang="0">
                  <a:pos x="41557" y="39158"/>
                </a:cxn>
                <a:cxn ang="0">
                  <a:pos x="32614" y="23813"/>
                </a:cxn>
                <a:cxn ang="0">
                  <a:pos x="27880" y="16933"/>
                </a:cxn>
                <a:cxn ang="0">
                  <a:pos x="22620" y="9525"/>
                </a:cxn>
                <a:cxn ang="0">
                  <a:pos x="22620" y="9525"/>
                </a:cxn>
                <a:cxn ang="0">
                  <a:pos x="22093" y="5821"/>
                </a:cxn>
                <a:cxn ang="0">
                  <a:pos x="19989" y="3175"/>
                </a:cxn>
                <a:cxn ang="0">
                  <a:pos x="16833" y="1058"/>
                </a:cxn>
                <a:cxn ang="0">
                  <a:pos x="14729" y="1058"/>
                </a:cxn>
                <a:cxn ang="0">
                  <a:pos x="12625" y="0"/>
                </a:cxn>
                <a:cxn ang="0">
                  <a:pos x="10521" y="0"/>
                </a:cxn>
                <a:cxn ang="0">
                  <a:pos x="10521" y="0"/>
                </a:cxn>
                <a:cxn ang="0">
                  <a:pos x="6838" y="1058"/>
                </a:cxn>
                <a:cxn ang="0">
                  <a:pos x="4208" y="2646"/>
                </a:cxn>
                <a:cxn ang="0">
                  <a:pos x="2104" y="4763"/>
                </a:cxn>
                <a:cxn ang="0">
                  <a:pos x="526" y="6879"/>
                </a:cxn>
                <a:cxn ang="0">
                  <a:pos x="0" y="10054"/>
                </a:cxn>
                <a:cxn ang="0">
                  <a:pos x="0" y="13229"/>
                </a:cxn>
                <a:cxn ang="0">
                  <a:pos x="1578" y="15875"/>
                </a:cxn>
                <a:cxn ang="0">
                  <a:pos x="2630" y="19050"/>
                </a:cxn>
                <a:cxn ang="0">
                  <a:pos x="2630" y="19050"/>
                </a:cxn>
                <a:cxn ang="0">
                  <a:pos x="8417" y="25929"/>
                </a:cxn>
                <a:cxn ang="0">
                  <a:pos x="13677" y="33338"/>
                </a:cxn>
                <a:cxn ang="0">
                  <a:pos x="17885" y="41275"/>
                </a:cxn>
                <a:cxn ang="0">
                  <a:pos x="22093" y="49213"/>
                </a:cxn>
                <a:cxn ang="0">
                  <a:pos x="29984" y="65617"/>
                </a:cxn>
                <a:cxn ang="0">
                  <a:pos x="38401" y="81492"/>
                </a:cxn>
                <a:cxn ang="0">
                  <a:pos x="38401" y="81492"/>
                </a:cxn>
                <a:cxn ang="0">
                  <a:pos x="46817" y="95250"/>
                </a:cxn>
                <a:cxn ang="0">
                  <a:pos x="55760" y="109538"/>
                </a:cxn>
                <a:cxn ang="0">
                  <a:pos x="59968" y="117475"/>
                </a:cxn>
                <a:cxn ang="0">
                  <a:pos x="63650" y="124355"/>
                </a:cxn>
                <a:cxn ang="0">
                  <a:pos x="66280" y="132292"/>
                </a:cxn>
                <a:cxn ang="0">
                  <a:pos x="68385" y="139700"/>
                </a:cxn>
                <a:cxn ang="0">
                  <a:pos x="68385" y="139700"/>
                </a:cxn>
                <a:cxn ang="0">
                  <a:pos x="68911" y="141817"/>
                </a:cxn>
                <a:cxn ang="0">
                  <a:pos x="69963" y="143934"/>
                </a:cxn>
                <a:cxn ang="0">
                  <a:pos x="72593" y="146050"/>
                </a:cxn>
                <a:cxn ang="0">
                  <a:pos x="76275" y="147638"/>
                </a:cxn>
                <a:cxn ang="0">
                  <a:pos x="79957" y="147638"/>
                </a:cxn>
                <a:cxn ang="0">
                  <a:pos x="83640" y="146050"/>
                </a:cxn>
                <a:cxn ang="0">
                  <a:pos x="86270" y="143934"/>
                </a:cxn>
                <a:cxn ang="0">
                  <a:pos x="88374" y="140759"/>
                </a:cxn>
                <a:cxn ang="0">
                  <a:pos x="88900" y="138642"/>
                </a:cxn>
                <a:cxn ang="0">
                  <a:pos x="88900" y="136525"/>
                </a:cxn>
                <a:cxn ang="0">
                  <a:pos x="88900" y="134409"/>
                </a:cxn>
                <a:cxn ang="0">
                  <a:pos x="88900" y="134409"/>
                </a:cxn>
                <a:cxn ang="0">
                  <a:pos x="88900" y="130705"/>
                </a:cxn>
                <a:cxn ang="0">
                  <a:pos x="87848" y="128059"/>
                </a:cxn>
                <a:cxn ang="0">
                  <a:pos x="87848" y="128059"/>
                </a:cxn>
              </a:cxnLst>
              <a:rect l="0" t="0" r="0" b="0"/>
              <a:pathLst>
                <a:path w="169" h="279">
                  <a:moveTo>
                    <a:pt x="167" y="242"/>
                  </a:moveTo>
                  <a:lnTo>
                    <a:pt x="167" y="242"/>
                  </a:lnTo>
                  <a:lnTo>
                    <a:pt x="161" y="228"/>
                  </a:lnTo>
                  <a:lnTo>
                    <a:pt x="155" y="213"/>
                  </a:lnTo>
                  <a:lnTo>
                    <a:pt x="138" y="186"/>
                  </a:lnTo>
                  <a:lnTo>
                    <a:pt x="122" y="161"/>
                  </a:lnTo>
                  <a:lnTo>
                    <a:pt x="115" y="147"/>
                  </a:lnTo>
                  <a:lnTo>
                    <a:pt x="108" y="133"/>
                  </a:lnTo>
                  <a:lnTo>
                    <a:pt x="108" y="133"/>
                  </a:lnTo>
                  <a:lnTo>
                    <a:pt x="93" y="104"/>
                  </a:lnTo>
                  <a:lnTo>
                    <a:pt x="79" y="74"/>
                  </a:lnTo>
                  <a:lnTo>
                    <a:pt x="62" y="45"/>
                  </a:lnTo>
                  <a:lnTo>
                    <a:pt x="53" y="32"/>
                  </a:lnTo>
                  <a:lnTo>
                    <a:pt x="43" y="18"/>
                  </a:lnTo>
                  <a:lnTo>
                    <a:pt x="43" y="18"/>
                  </a:lnTo>
                  <a:lnTo>
                    <a:pt x="42" y="11"/>
                  </a:lnTo>
                  <a:lnTo>
                    <a:pt x="38" y="6"/>
                  </a:lnTo>
                  <a:lnTo>
                    <a:pt x="32" y="2"/>
                  </a:lnTo>
                  <a:lnTo>
                    <a:pt x="28" y="2"/>
                  </a:lnTo>
                  <a:lnTo>
                    <a:pt x="24" y="0"/>
                  </a:lnTo>
                  <a:lnTo>
                    <a:pt x="20" y="0"/>
                  </a:lnTo>
                  <a:lnTo>
                    <a:pt x="20" y="0"/>
                  </a:lnTo>
                  <a:lnTo>
                    <a:pt x="13" y="2"/>
                  </a:lnTo>
                  <a:lnTo>
                    <a:pt x="8" y="5"/>
                  </a:lnTo>
                  <a:lnTo>
                    <a:pt x="4" y="9"/>
                  </a:lnTo>
                  <a:lnTo>
                    <a:pt x="1" y="13"/>
                  </a:lnTo>
                  <a:lnTo>
                    <a:pt x="0" y="19"/>
                  </a:lnTo>
                  <a:lnTo>
                    <a:pt x="0" y="25"/>
                  </a:lnTo>
                  <a:lnTo>
                    <a:pt x="3" y="30"/>
                  </a:lnTo>
                  <a:lnTo>
                    <a:pt x="5" y="36"/>
                  </a:lnTo>
                  <a:lnTo>
                    <a:pt x="5" y="36"/>
                  </a:lnTo>
                  <a:lnTo>
                    <a:pt x="16" y="49"/>
                  </a:lnTo>
                  <a:lnTo>
                    <a:pt x="26" y="63"/>
                  </a:lnTo>
                  <a:lnTo>
                    <a:pt x="34" y="78"/>
                  </a:lnTo>
                  <a:lnTo>
                    <a:pt x="42" y="93"/>
                  </a:lnTo>
                  <a:lnTo>
                    <a:pt x="57" y="124"/>
                  </a:lnTo>
                  <a:lnTo>
                    <a:pt x="73" y="154"/>
                  </a:lnTo>
                  <a:lnTo>
                    <a:pt x="73" y="154"/>
                  </a:lnTo>
                  <a:lnTo>
                    <a:pt x="89" y="180"/>
                  </a:lnTo>
                  <a:lnTo>
                    <a:pt x="106" y="207"/>
                  </a:lnTo>
                  <a:lnTo>
                    <a:pt x="114" y="222"/>
                  </a:lnTo>
                  <a:lnTo>
                    <a:pt x="121" y="235"/>
                  </a:lnTo>
                  <a:lnTo>
                    <a:pt x="126" y="250"/>
                  </a:lnTo>
                  <a:lnTo>
                    <a:pt x="130" y="264"/>
                  </a:lnTo>
                  <a:lnTo>
                    <a:pt x="130" y="264"/>
                  </a:lnTo>
                  <a:lnTo>
                    <a:pt x="131" y="268"/>
                  </a:lnTo>
                  <a:lnTo>
                    <a:pt x="133" y="272"/>
                  </a:lnTo>
                  <a:lnTo>
                    <a:pt x="138" y="276"/>
                  </a:lnTo>
                  <a:lnTo>
                    <a:pt x="145" y="279"/>
                  </a:lnTo>
                  <a:lnTo>
                    <a:pt x="152" y="279"/>
                  </a:lnTo>
                  <a:lnTo>
                    <a:pt x="159" y="276"/>
                  </a:lnTo>
                  <a:lnTo>
                    <a:pt x="164" y="272"/>
                  </a:lnTo>
                  <a:lnTo>
                    <a:pt x="168" y="266"/>
                  </a:lnTo>
                  <a:lnTo>
                    <a:pt x="169" y="262"/>
                  </a:lnTo>
                  <a:lnTo>
                    <a:pt x="169" y="258"/>
                  </a:lnTo>
                  <a:lnTo>
                    <a:pt x="169" y="254"/>
                  </a:lnTo>
                  <a:lnTo>
                    <a:pt x="169" y="254"/>
                  </a:lnTo>
                  <a:lnTo>
                    <a:pt x="169" y="247"/>
                  </a:lnTo>
                  <a:lnTo>
                    <a:pt x="167" y="242"/>
                  </a:lnTo>
                  <a:lnTo>
                    <a:pt x="167" y="24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46" name="Freeform 2357"/>
            <p:cNvSpPr/>
            <p:nvPr/>
          </p:nvSpPr>
          <p:spPr>
            <a:xfrm>
              <a:off x="8215314" y="6045200"/>
              <a:ext cx="349250" cy="204788"/>
            </a:xfrm>
            <a:custGeom>
              <a:avLst/>
              <a:gdLst/>
              <a:ahLst/>
              <a:cxnLst>
                <a:cxn ang="0">
                  <a:pos x="330171" y="10054"/>
                </a:cxn>
                <a:cxn ang="0">
                  <a:pos x="301023" y="2646"/>
                </a:cxn>
                <a:cxn ang="0">
                  <a:pos x="257035" y="1058"/>
                </a:cxn>
                <a:cxn ang="0">
                  <a:pos x="212518" y="4763"/>
                </a:cxn>
                <a:cxn ang="0">
                  <a:pos x="163761" y="15875"/>
                </a:cxn>
                <a:cxn ang="0">
                  <a:pos x="135672" y="25929"/>
                </a:cxn>
                <a:cxn ang="0">
                  <a:pos x="104404" y="37042"/>
                </a:cxn>
                <a:cxn ang="0">
                  <a:pos x="96984" y="40217"/>
                </a:cxn>
                <a:cxn ang="0">
                  <a:pos x="68366" y="24871"/>
                </a:cxn>
                <a:cxn ang="0">
                  <a:pos x="55117" y="19050"/>
                </a:cxn>
                <a:cxn ang="0">
                  <a:pos x="16429" y="5821"/>
                </a:cxn>
                <a:cxn ang="0">
                  <a:pos x="11659" y="5292"/>
                </a:cxn>
                <a:cxn ang="0">
                  <a:pos x="4240" y="7938"/>
                </a:cxn>
                <a:cxn ang="0">
                  <a:pos x="0" y="19050"/>
                </a:cxn>
                <a:cxn ang="0">
                  <a:pos x="3710" y="23813"/>
                </a:cxn>
                <a:cxn ang="0">
                  <a:pos x="14309" y="28046"/>
                </a:cxn>
                <a:cxn ang="0">
                  <a:pos x="23849" y="30163"/>
                </a:cxn>
                <a:cxn ang="0">
                  <a:pos x="36568" y="34925"/>
                </a:cxn>
                <a:cxn ang="0">
                  <a:pos x="48757" y="40217"/>
                </a:cxn>
                <a:cxn ang="0">
                  <a:pos x="71546" y="49742"/>
                </a:cxn>
                <a:cxn ang="0">
                  <a:pos x="96984" y="64029"/>
                </a:cxn>
                <a:cxn ang="0">
                  <a:pos x="105464" y="61383"/>
                </a:cxn>
                <a:cxn ang="0">
                  <a:pos x="111824" y="58208"/>
                </a:cxn>
                <a:cxn ang="0">
                  <a:pos x="114473" y="51329"/>
                </a:cxn>
                <a:cxn ang="0">
                  <a:pos x="127193" y="49213"/>
                </a:cxn>
                <a:cxn ang="0">
                  <a:pos x="202448" y="27517"/>
                </a:cxn>
                <a:cxn ang="0">
                  <a:pos x="246966" y="21696"/>
                </a:cxn>
                <a:cxn ang="0">
                  <a:pos x="292543" y="23283"/>
                </a:cxn>
                <a:cxn ang="0">
                  <a:pos x="321162" y="29633"/>
                </a:cxn>
                <a:cxn ang="0">
                  <a:pos x="295193" y="62442"/>
                </a:cxn>
                <a:cxn ang="0">
                  <a:pos x="270285" y="95779"/>
                </a:cxn>
                <a:cxn ang="0">
                  <a:pos x="252266" y="119592"/>
                </a:cxn>
                <a:cxn ang="0">
                  <a:pos x="213578" y="162984"/>
                </a:cxn>
                <a:cxn ang="0">
                  <a:pos x="193439" y="186267"/>
                </a:cxn>
                <a:cxn ang="0">
                  <a:pos x="191319" y="192088"/>
                </a:cxn>
                <a:cxn ang="0">
                  <a:pos x="194499" y="201084"/>
                </a:cxn>
                <a:cxn ang="0">
                  <a:pos x="203508" y="204788"/>
                </a:cxn>
                <a:cxn ang="0">
                  <a:pos x="208278" y="201084"/>
                </a:cxn>
                <a:cxn ang="0">
                  <a:pos x="226297" y="182034"/>
                </a:cxn>
                <a:cxn ang="0">
                  <a:pos x="271874" y="134409"/>
                </a:cxn>
                <a:cxn ang="0">
                  <a:pos x="288303" y="110596"/>
                </a:cxn>
                <a:cxn ang="0">
                  <a:pos x="314272" y="70379"/>
                </a:cxn>
                <a:cxn ang="0">
                  <a:pos x="332291" y="49213"/>
                </a:cxn>
                <a:cxn ang="0">
                  <a:pos x="347660" y="25400"/>
                </a:cxn>
                <a:cxn ang="0">
                  <a:pos x="348720" y="17992"/>
                </a:cxn>
                <a:cxn ang="0">
                  <a:pos x="342360" y="10054"/>
                </a:cxn>
                <a:cxn ang="0">
                  <a:pos x="332291" y="11113"/>
                </a:cxn>
              </a:cxnLst>
              <a:rect l="0" t="0" r="0" b="0"/>
              <a:pathLst>
                <a:path w="659" h="387">
                  <a:moveTo>
                    <a:pt x="627" y="21"/>
                  </a:moveTo>
                  <a:lnTo>
                    <a:pt x="627" y="21"/>
                  </a:lnTo>
                  <a:lnTo>
                    <a:pt x="623" y="19"/>
                  </a:lnTo>
                  <a:lnTo>
                    <a:pt x="623" y="19"/>
                  </a:lnTo>
                  <a:lnTo>
                    <a:pt x="595" y="10"/>
                  </a:lnTo>
                  <a:lnTo>
                    <a:pt x="568" y="5"/>
                  </a:lnTo>
                  <a:lnTo>
                    <a:pt x="541" y="2"/>
                  </a:lnTo>
                  <a:lnTo>
                    <a:pt x="513" y="0"/>
                  </a:lnTo>
                  <a:lnTo>
                    <a:pt x="485" y="2"/>
                  </a:lnTo>
                  <a:lnTo>
                    <a:pt x="458" y="3"/>
                  </a:lnTo>
                  <a:lnTo>
                    <a:pt x="401" y="9"/>
                  </a:lnTo>
                  <a:lnTo>
                    <a:pt x="401" y="9"/>
                  </a:lnTo>
                  <a:lnTo>
                    <a:pt x="370" y="14"/>
                  </a:lnTo>
                  <a:lnTo>
                    <a:pt x="340" y="21"/>
                  </a:lnTo>
                  <a:lnTo>
                    <a:pt x="309" y="30"/>
                  </a:lnTo>
                  <a:lnTo>
                    <a:pt x="279" y="41"/>
                  </a:lnTo>
                  <a:lnTo>
                    <a:pt x="279" y="41"/>
                  </a:lnTo>
                  <a:lnTo>
                    <a:pt x="256" y="49"/>
                  </a:lnTo>
                  <a:lnTo>
                    <a:pt x="232" y="56"/>
                  </a:lnTo>
                  <a:lnTo>
                    <a:pt x="209" y="64"/>
                  </a:lnTo>
                  <a:lnTo>
                    <a:pt x="197" y="70"/>
                  </a:lnTo>
                  <a:lnTo>
                    <a:pt x="186" y="75"/>
                  </a:lnTo>
                  <a:lnTo>
                    <a:pt x="186" y="75"/>
                  </a:lnTo>
                  <a:lnTo>
                    <a:pt x="183" y="76"/>
                  </a:lnTo>
                  <a:lnTo>
                    <a:pt x="183" y="76"/>
                  </a:lnTo>
                  <a:lnTo>
                    <a:pt x="157" y="60"/>
                  </a:lnTo>
                  <a:lnTo>
                    <a:pt x="129" y="47"/>
                  </a:lnTo>
                  <a:lnTo>
                    <a:pt x="129" y="47"/>
                  </a:lnTo>
                  <a:lnTo>
                    <a:pt x="118" y="41"/>
                  </a:lnTo>
                  <a:lnTo>
                    <a:pt x="104" y="36"/>
                  </a:lnTo>
                  <a:lnTo>
                    <a:pt x="80" y="29"/>
                  </a:lnTo>
                  <a:lnTo>
                    <a:pt x="55" y="21"/>
                  </a:lnTo>
                  <a:lnTo>
                    <a:pt x="31" y="11"/>
                  </a:lnTo>
                  <a:lnTo>
                    <a:pt x="31" y="11"/>
                  </a:lnTo>
                  <a:lnTo>
                    <a:pt x="27" y="10"/>
                  </a:lnTo>
                  <a:lnTo>
                    <a:pt x="22" y="10"/>
                  </a:lnTo>
                  <a:lnTo>
                    <a:pt x="17" y="10"/>
                  </a:lnTo>
                  <a:lnTo>
                    <a:pt x="15" y="11"/>
                  </a:lnTo>
                  <a:lnTo>
                    <a:pt x="8" y="15"/>
                  </a:lnTo>
                  <a:lnTo>
                    <a:pt x="3" y="22"/>
                  </a:lnTo>
                  <a:lnTo>
                    <a:pt x="0" y="29"/>
                  </a:lnTo>
                  <a:lnTo>
                    <a:pt x="0" y="36"/>
                  </a:lnTo>
                  <a:lnTo>
                    <a:pt x="1" y="38"/>
                  </a:lnTo>
                  <a:lnTo>
                    <a:pt x="4" y="42"/>
                  </a:lnTo>
                  <a:lnTo>
                    <a:pt x="7" y="45"/>
                  </a:lnTo>
                  <a:lnTo>
                    <a:pt x="11" y="47"/>
                  </a:lnTo>
                  <a:lnTo>
                    <a:pt x="11" y="47"/>
                  </a:lnTo>
                  <a:lnTo>
                    <a:pt x="27" y="53"/>
                  </a:lnTo>
                  <a:lnTo>
                    <a:pt x="35" y="56"/>
                  </a:lnTo>
                  <a:lnTo>
                    <a:pt x="45" y="57"/>
                  </a:lnTo>
                  <a:lnTo>
                    <a:pt x="45" y="57"/>
                  </a:lnTo>
                  <a:lnTo>
                    <a:pt x="51" y="59"/>
                  </a:lnTo>
                  <a:lnTo>
                    <a:pt x="57" y="60"/>
                  </a:lnTo>
                  <a:lnTo>
                    <a:pt x="69" y="66"/>
                  </a:lnTo>
                  <a:lnTo>
                    <a:pt x="80" y="71"/>
                  </a:lnTo>
                  <a:lnTo>
                    <a:pt x="92" y="76"/>
                  </a:lnTo>
                  <a:lnTo>
                    <a:pt x="92" y="76"/>
                  </a:lnTo>
                  <a:lnTo>
                    <a:pt x="103" y="79"/>
                  </a:lnTo>
                  <a:lnTo>
                    <a:pt x="114" y="83"/>
                  </a:lnTo>
                  <a:lnTo>
                    <a:pt x="135" y="94"/>
                  </a:lnTo>
                  <a:lnTo>
                    <a:pt x="176" y="118"/>
                  </a:lnTo>
                  <a:lnTo>
                    <a:pt x="176" y="118"/>
                  </a:lnTo>
                  <a:lnTo>
                    <a:pt x="183" y="121"/>
                  </a:lnTo>
                  <a:lnTo>
                    <a:pt x="190" y="121"/>
                  </a:lnTo>
                  <a:lnTo>
                    <a:pt x="195" y="120"/>
                  </a:lnTo>
                  <a:lnTo>
                    <a:pt x="199" y="116"/>
                  </a:lnTo>
                  <a:lnTo>
                    <a:pt x="199" y="116"/>
                  </a:lnTo>
                  <a:lnTo>
                    <a:pt x="206" y="114"/>
                  </a:lnTo>
                  <a:lnTo>
                    <a:pt x="211" y="110"/>
                  </a:lnTo>
                  <a:lnTo>
                    <a:pt x="214" y="104"/>
                  </a:lnTo>
                  <a:lnTo>
                    <a:pt x="216" y="97"/>
                  </a:lnTo>
                  <a:lnTo>
                    <a:pt x="216" y="97"/>
                  </a:lnTo>
                  <a:lnTo>
                    <a:pt x="217" y="97"/>
                  </a:lnTo>
                  <a:lnTo>
                    <a:pt x="222" y="97"/>
                  </a:lnTo>
                  <a:lnTo>
                    <a:pt x="240" y="93"/>
                  </a:lnTo>
                  <a:lnTo>
                    <a:pt x="294" y="78"/>
                  </a:lnTo>
                  <a:lnTo>
                    <a:pt x="382" y="52"/>
                  </a:lnTo>
                  <a:lnTo>
                    <a:pt x="382" y="52"/>
                  </a:lnTo>
                  <a:lnTo>
                    <a:pt x="410" y="47"/>
                  </a:lnTo>
                  <a:lnTo>
                    <a:pt x="438" y="42"/>
                  </a:lnTo>
                  <a:lnTo>
                    <a:pt x="466" y="41"/>
                  </a:lnTo>
                  <a:lnTo>
                    <a:pt x="495" y="40"/>
                  </a:lnTo>
                  <a:lnTo>
                    <a:pt x="523" y="41"/>
                  </a:lnTo>
                  <a:lnTo>
                    <a:pt x="552" y="44"/>
                  </a:lnTo>
                  <a:lnTo>
                    <a:pt x="579" y="48"/>
                  </a:lnTo>
                  <a:lnTo>
                    <a:pt x="606" y="56"/>
                  </a:lnTo>
                  <a:lnTo>
                    <a:pt x="606" y="56"/>
                  </a:lnTo>
                  <a:lnTo>
                    <a:pt x="595" y="72"/>
                  </a:lnTo>
                  <a:lnTo>
                    <a:pt x="583" y="87"/>
                  </a:lnTo>
                  <a:lnTo>
                    <a:pt x="557" y="118"/>
                  </a:lnTo>
                  <a:lnTo>
                    <a:pt x="533" y="150"/>
                  </a:lnTo>
                  <a:lnTo>
                    <a:pt x="521" y="165"/>
                  </a:lnTo>
                  <a:lnTo>
                    <a:pt x="510" y="181"/>
                  </a:lnTo>
                  <a:lnTo>
                    <a:pt x="510" y="181"/>
                  </a:lnTo>
                  <a:lnTo>
                    <a:pt x="494" y="204"/>
                  </a:lnTo>
                  <a:lnTo>
                    <a:pt x="476" y="226"/>
                  </a:lnTo>
                  <a:lnTo>
                    <a:pt x="458" y="247"/>
                  </a:lnTo>
                  <a:lnTo>
                    <a:pt x="439" y="268"/>
                  </a:lnTo>
                  <a:lnTo>
                    <a:pt x="403" y="308"/>
                  </a:lnTo>
                  <a:lnTo>
                    <a:pt x="384" y="330"/>
                  </a:lnTo>
                  <a:lnTo>
                    <a:pt x="365" y="352"/>
                  </a:lnTo>
                  <a:lnTo>
                    <a:pt x="365" y="352"/>
                  </a:lnTo>
                  <a:lnTo>
                    <a:pt x="362" y="356"/>
                  </a:lnTo>
                  <a:lnTo>
                    <a:pt x="361" y="359"/>
                  </a:lnTo>
                  <a:lnTo>
                    <a:pt x="361" y="363"/>
                  </a:lnTo>
                  <a:lnTo>
                    <a:pt x="361" y="367"/>
                  </a:lnTo>
                  <a:lnTo>
                    <a:pt x="362" y="375"/>
                  </a:lnTo>
                  <a:lnTo>
                    <a:pt x="367" y="380"/>
                  </a:lnTo>
                  <a:lnTo>
                    <a:pt x="373" y="386"/>
                  </a:lnTo>
                  <a:lnTo>
                    <a:pt x="380" y="387"/>
                  </a:lnTo>
                  <a:lnTo>
                    <a:pt x="384" y="387"/>
                  </a:lnTo>
                  <a:lnTo>
                    <a:pt x="386" y="386"/>
                  </a:lnTo>
                  <a:lnTo>
                    <a:pt x="391" y="383"/>
                  </a:lnTo>
                  <a:lnTo>
                    <a:pt x="393" y="380"/>
                  </a:lnTo>
                  <a:lnTo>
                    <a:pt x="393" y="380"/>
                  </a:lnTo>
                  <a:lnTo>
                    <a:pt x="410" y="361"/>
                  </a:lnTo>
                  <a:lnTo>
                    <a:pt x="427" y="344"/>
                  </a:lnTo>
                  <a:lnTo>
                    <a:pt x="462" y="308"/>
                  </a:lnTo>
                  <a:lnTo>
                    <a:pt x="496" y="273"/>
                  </a:lnTo>
                  <a:lnTo>
                    <a:pt x="513" y="254"/>
                  </a:lnTo>
                  <a:lnTo>
                    <a:pt x="528" y="234"/>
                  </a:lnTo>
                  <a:lnTo>
                    <a:pt x="528" y="234"/>
                  </a:lnTo>
                  <a:lnTo>
                    <a:pt x="544" y="209"/>
                  </a:lnTo>
                  <a:lnTo>
                    <a:pt x="560" y="184"/>
                  </a:lnTo>
                  <a:lnTo>
                    <a:pt x="575" y="159"/>
                  </a:lnTo>
                  <a:lnTo>
                    <a:pt x="593" y="133"/>
                  </a:lnTo>
                  <a:lnTo>
                    <a:pt x="593" y="133"/>
                  </a:lnTo>
                  <a:lnTo>
                    <a:pt x="609" y="113"/>
                  </a:lnTo>
                  <a:lnTo>
                    <a:pt x="627" y="93"/>
                  </a:lnTo>
                  <a:lnTo>
                    <a:pt x="644" y="71"/>
                  </a:lnTo>
                  <a:lnTo>
                    <a:pt x="651" y="60"/>
                  </a:lnTo>
                  <a:lnTo>
                    <a:pt x="656" y="48"/>
                  </a:lnTo>
                  <a:lnTo>
                    <a:pt x="656" y="48"/>
                  </a:lnTo>
                  <a:lnTo>
                    <a:pt x="659" y="41"/>
                  </a:lnTo>
                  <a:lnTo>
                    <a:pt x="658" y="34"/>
                  </a:lnTo>
                  <a:lnTo>
                    <a:pt x="655" y="28"/>
                  </a:lnTo>
                  <a:lnTo>
                    <a:pt x="651" y="24"/>
                  </a:lnTo>
                  <a:lnTo>
                    <a:pt x="646" y="19"/>
                  </a:lnTo>
                  <a:lnTo>
                    <a:pt x="639" y="18"/>
                  </a:lnTo>
                  <a:lnTo>
                    <a:pt x="633" y="18"/>
                  </a:lnTo>
                  <a:lnTo>
                    <a:pt x="627" y="21"/>
                  </a:lnTo>
                  <a:lnTo>
                    <a:pt x="627" y="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sp>
        <p:nvSpPr>
          <p:cNvPr id="123" name="文本框 122">
            <a:extLst>
              <a:ext uri="{FF2B5EF4-FFF2-40B4-BE49-F238E27FC236}">
                <a16:creationId xmlns:a16="http://schemas.microsoft.com/office/drawing/2014/main" id="{7A284297-08BC-4318-B30A-7E3695C92C7F}"/>
              </a:ext>
            </a:extLst>
          </p:cNvPr>
          <p:cNvSpPr txBox="1"/>
          <p:nvPr/>
        </p:nvSpPr>
        <p:spPr>
          <a:xfrm>
            <a:off x="5260974" y="4216326"/>
            <a:ext cx="3506757" cy="400110"/>
          </a:xfrm>
          <a:prstGeom prst="rect">
            <a:avLst/>
          </a:prstGeom>
          <a:noFill/>
        </p:spPr>
        <p:txBody>
          <a:bodyPr wrap="square" rtlCol="0">
            <a:spAutoFit/>
          </a:bodyPr>
          <a:lstStyle/>
          <a:p>
            <a:pPr lvl="0" algn="r" eaLnBrk="1" hangingPunct="1"/>
            <a:r>
              <a:rPr lang="en-US" altLang="zh-CN" sz="2000" dirty="0">
                <a:solidFill>
                  <a:schemeClr val="bg1"/>
                </a:solidFill>
              </a:rPr>
              <a:t>——</a:t>
            </a:r>
            <a:r>
              <a:rPr lang="zh-CN" altLang="en-US" sz="2000" dirty="0">
                <a:solidFill>
                  <a:schemeClr val="bg1"/>
                </a:solidFill>
              </a:rPr>
              <a:t>这三周做了什么</a:t>
            </a:r>
          </a:p>
        </p:txBody>
      </p:sp>
    </p:spTree>
    <p:extLst>
      <p:ext uri="{BB962C8B-B14F-4D97-AF65-F5344CB8AC3E}">
        <p14:creationId xmlns:p14="http://schemas.microsoft.com/office/powerpoint/2010/main" val="21329027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8DFC7-CF11-4564-9C1D-DD921AC9EA32}"/>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1CB4F00-1A7F-41D1-B8FF-AE25BB872920}"/>
              </a:ext>
            </a:extLst>
          </p:cNvPr>
          <p:cNvSpPr>
            <a:spLocks noGrp="1"/>
          </p:cNvSpPr>
          <p:nvPr>
            <p:ph idx="1"/>
          </p:nvPr>
        </p:nvSpPr>
        <p:spPr>
          <a:xfrm>
            <a:off x="11246176" y="6061435"/>
            <a:ext cx="107623" cy="115528"/>
          </a:xfrm>
        </p:spPr>
        <p:txBody>
          <a:bodyPr/>
          <a:lstStyle/>
          <a:p>
            <a:r>
              <a:rPr lang="en-US" altLang="zh-CN" dirty="0"/>
              <a:t> </a:t>
            </a:r>
            <a:endParaRPr lang="zh-CN" altLang="en-US" dirty="0"/>
          </a:p>
        </p:txBody>
      </p:sp>
      <p:sp>
        <p:nvSpPr>
          <p:cNvPr id="4" name="标题 1">
            <a:extLst>
              <a:ext uri="{FF2B5EF4-FFF2-40B4-BE49-F238E27FC236}">
                <a16:creationId xmlns:a16="http://schemas.microsoft.com/office/drawing/2014/main" id="{8E9196B3-A8F0-4498-B742-73D5F7889B1F}"/>
              </a:ext>
            </a:extLst>
          </p:cNvPr>
          <p:cNvSpPr txBox="1">
            <a:spLocks/>
          </p:cNvSpPr>
          <p:nvPr/>
        </p:nvSpPr>
        <p:spPr>
          <a:xfrm flipH="1" flipV="1">
            <a:off x="11353800" y="1690688"/>
            <a:ext cx="156328" cy="96673"/>
          </a:xfrm>
          <a:prstGeom prst="rect">
            <a:avLst/>
          </a:prstGeom>
          <a:noFill/>
          <a:ln w="9525">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a:t> </a:t>
            </a:r>
            <a:endParaRPr lang="zh-CN" altLang="en-US" dirty="0"/>
          </a:p>
        </p:txBody>
      </p:sp>
      <p:sp>
        <p:nvSpPr>
          <p:cNvPr id="5" name="内容占位符 2">
            <a:extLst>
              <a:ext uri="{FF2B5EF4-FFF2-40B4-BE49-F238E27FC236}">
                <a16:creationId xmlns:a16="http://schemas.microsoft.com/office/drawing/2014/main" id="{8FB09B92-3287-49D0-9926-BD9B1E84FCDF}"/>
              </a:ext>
            </a:extLst>
          </p:cNvPr>
          <p:cNvSpPr txBox="1">
            <a:spLocks/>
          </p:cNvSpPr>
          <p:nvPr/>
        </p:nvSpPr>
        <p:spPr>
          <a:xfrm flipH="1">
            <a:off x="11353799" y="6080289"/>
            <a:ext cx="401425" cy="96673"/>
          </a:xfrm>
          <a:prstGeom prst="rect">
            <a:avLst/>
          </a:prstGeom>
          <a:noFill/>
          <a:ln w="9525">
            <a:noFill/>
          </a:ln>
        </p:spPr>
        <p:txBody>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fontAlgn="auto">
              <a:spcAft>
                <a:spcPts val="0"/>
              </a:spcAft>
            </a:pPr>
            <a:r>
              <a:rPr lang="en-US" altLang="zh-CN"/>
              <a:t> </a:t>
            </a:r>
            <a:endParaRPr lang="zh-CN" altLang="en-US" dirty="0"/>
          </a:p>
        </p:txBody>
      </p:sp>
      <p:grpSp>
        <p:nvGrpSpPr>
          <p:cNvPr id="6" name="组合 18">
            <a:extLst>
              <a:ext uri="{FF2B5EF4-FFF2-40B4-BE49-F238E27FC236}">
                <a16:creationId xmlns:a16="http://schemas.microsoft.com/office/drawing/2014/main" id="{7BA051FC-58B3-4838-812C-8D5D59F80048}"/>
              </a:ext>
            </a:extLst>
          </p:cNvPr>
          <p:cNvGrpSpPr/>
          <p:nvPr/>
        </p:nvGrpSpPr>
        <p:grpSpPr>
          <a:xfrm>
            <a:off x="130175" y="76200"/>
            <a:ext cx="4273550" cy="958850"/>
            <a:chOff x="130440" y="76422"/>
            <a:chExt cx="4273696" cy="958850"/>
          </a:xfrm>
        </p:grpSpPr>
        <p:grpSp>
          <p:nvGrpSpPr>
            <p:cNvPr id="7" name="组合 19">
              <a:extLst>
                <a:ext uri="{FF2B5EF4-FFF2-40B4-BE49-F238E27FC236}">
                  <a16:creationId xmlns:a16="http://schemas.microsoft.com/office/drawing/2014/main" id="{8F32E630-3730-4713-B0C6-6FD7CBAEA2B8}"/>
                </a:ext>
              </a:extLst>
            </p:cNvPr>
            <p:cNvGrpSpPr/>
            <p:nvPr/>
          </p:nvGrpSpPr>
          <p:grpSpPr>
            <a:xfrm>
              <a:off x="130440" y="76422"/>
              <a:ext cx="1109663" cy="958850"/>
              <a:chOff x="4687889" y="2624138"/>
              <a:chExt cx="1109663" cy="958850"/>
            </a:xfrm>
          </p:grpSpPr>
          <p:sp>
            <p:nvSpPr>
              <p:cNvPr id="9" name="Freeform 927">
                <a:extLst>
                  <a:ext uri="{FF2B5EF4-FFF2-40B4-BE49-F238E27FC236}">
                    <a16:creationId xmlns:a16="http://schemas.microsoft.com/office/drawing/2014/main" id="{16F03742-E489-4E7F-B76D-0212892F5AB7}"/>
                  </a:ext>
                </a:extLst>
              </p:cNvPr>
              <p:cNvSpPr>
                <a:spLocks noEditPoints="1"/>
              </p:cNvSpPr>
              <p:nvPr/>
            </p:nvSpPr>
            <p:spPr>
              <a:xfrm>
                <a:off x="4945064" y="2820988"/>
                <a:ext cx="611188" cy="638175"/>
              </a:xfrm>
              <a:custGeom>
                <a:avLst/>
                <a:gdLst/>
                <a:ahLst/>
                <a:cxnLst>
                  <a:cxn ang="0">
                    <a:pos x="595299" y="209550"/>
                  </a:cxn>
                  <a:cxn ang="0">
                    <a:pos x="562992" y="133350"/>
                  </a:cxn>
                  <a:cxn ang="0">
                    <a:pos x="548692" y="97896"/>
                  </a:cxn>
                  <a:cxn ang="0">
                    <a:pos x="509500" y="60854"/>
                  </a:cxn>
                  <a:cxn ang="0">
                    <a:pos x="459185" y="34396"/>
                  </a:cxn>
                  <a:cxn ang="0">
                    <a:pos x="400927" y="7937"/>
                  </a:cxn>
                  <a:cxn ang="0">
                    <a:pos x="351671" y="0"/>
                  </a:cxn>
                  <a:cxn ang="0">
                    <a:pos x="295001" y="2117"/>
                  </a:cxn>
                  <a:cxn ang="0">
                    <a:pos x="255809" y="6350"/>
                  </a:cxn>
                  <a:cxn ang="0">
                    <a:pos x="195432" y="17992"/>
                  </a:cxn>
                  <a:cxn ang="0">
                    <a:pos x="123932" y="47625"/>
                  </a:cxn>
                  <a:cxn ang="0">
                    <a:pos x="81562" y="86254"/>
                  </a:cxn>
                  <a:cxn ang="0">
                    <a:pos x="37074" y="142875"/>
                  </a:cxn>
                  <a:cxn ang="0">
                    <a:pos x="14300" y="195792"/>
                  </a:cxn>
                  <a:cxn ang="0">
                    <a:pos x="2648" y="253471"/>
                  </a:cxn>
                  <a:cxn ang="0">
                    <a:pos x="1059" y="350838"/>
                  </a:cxn>
                  <a:cxn ang="0">
                    <a:pos x="7944" y="424392"/>
                  </a:cxn>
                  <a:cxn ang="0">
                    <a:pos x="27011" y="487892"/>
                  </a:cxn>
                  <a:cxn ang="0">
                    <a:pos x="55081" y="537104"/>
                  </a:cxn>
                  <a:cxn ang="0">
                    <a:pos x="102747" y="583142"/>
                  </a:cxn>
                  <a:cxn ang="0">
                    <a:pos x="163125" y="613833"/>
                  </a:cxn>
                  <a:cxn ang="0">
                    <a:pos x="253691" y="632354"/>
                  </a:cxn>
                  <a:cxn ang="0">
                    <a:pos x="350612" y="637646"/>
                  </a:cxn>
                  <a:cxn ang="0">
                    <a:pos x="430056" y="627592"/>
                  </a:cxn>
                  <a:cxn ang="0">
                    <a:pos x="485667" y="609600"/>
                  </a:cxn>
                  <a:cxn ang="0">
                    <a:pos x="538100" y="572029"/>
                  </a:cxn>
                  <a:cxn ang="0">
                    <a:pos x="574644" y="518054"/>
                  </a:cxn>
                  <a:cxn ang="0">
                    <a:pos x="596888" y="451379"/>
                  </a:cxn>
                  <a:cxn ang="0">
                    <a:pos x="610658" y="306388"/>
                  </a:cxn>
                  <a:cxn ang="0">
                    <a:pos x="584177" y="398463"/>
                  </a:cxn>
                  <a:cxn ang="0">
                    <a:pos x="565111" y="491067"/>
                  </a:cxn>
                  <a:cxn ang="0">
                    <a:pos x="544455" y="534988"/>
                  </a:cxn>
                  <a:cxn ang="0">
                    <a:pos x="501555" y="578379"/>
                  </a:cxn>
                  <a:cxn ang="0">
                    <a:pos x="429526" y="608013"/>
                  </a:cxn>
                  <a:cxn ang="0">
                    <a:pos x="351142" y="617538"/>
                  </a:cxn>
                  <a:cxn ang="0">
                    <a:pos x="255809" y="613833"/>
                  </a:cxn>
                  <a:cxn ang="0">
                    <a:pos x="177425" y="597429"/>
                  </a:cxn>
                  <a:cxn ang="0">
                    <a:pos x="105925" y="563033"/>
                  </a:cxn>
                  <a:cxn ang="0">
                    <a:pos x="64614" y="521758"/>
                  </a:cxn>
                  <a:cxn ang="0">
                    <a:pos x="34955" y="457200"/>
                  </a:cxn>
                  <a:cxn ang="0">
                    <a:pos x="22774" y="385233"/>
                  </a:cxn>
                  <a:cxn ang="0">
                    <a:pos x="22244" y="278342"/>
                  </a:cxn>
                  <a:cxn ang="0">
                    <a:pos x="30718" y="205846"/>
                  </a:cxn>
                  <a:cxn ang="0">
                    <a:pos x="52433" y="155046"/>
                  </a:cxn>
                  <a:cxn ang="0">
                    <a:pos x="93214" y="104775"/>
                  </a:cxn>
                  <a:cxn ang="0">
                    <a:pos x="139821" y="60325"/>
                  </a:cxn>
                  <a:cxn ang="0">
                    <a:pos x="196491" y="39688"/>
                  </a:cxn>
                  <a:cxn ang="0">
                    <a:pos x="256868" y="25400"/>
                  </a:cxn>
                  <a:cxn ang="0">
                    <a:pos x="318835" y="27517"/>
                  </a:cxn>
                  <a:cxn ang="0">
                    <a:pos x="330486" y="20108"/>
                  </a:cxn>
                  <a:cxn ang="0">
                    <a:pos x="378682" y="22754"/>
                  </a:cxn>
                  <a:cxn ang="0">
                    <a:pos x="417345" y="38100"/>
                  </a:cxn>
                  <a:cxn ang="0">
                    <a:pos x="499437" y="78317"/>
                  </a:cxn>
                  <a:cxn ang="0">
                    <a:pos x="525918" y="100013"/>
                  </a:cxn>
                  <a:cxn ang="0">
                    <a:pos x="542866" y="128058"/>
                  </a:cxn>
                  <a:cxn ang="0">
                    <a:pos x="558225" y="174625"/>
                  </a:cxn>
                  <a:cxn ang="0">
                    <a:pos x="578351" y="227542"/>
                  </a:cxn>
                  <a:cxn ang="0">
                    <a:pos x="592121" y="296333"/>
                  </a:cxn>
                  <a:cxn ang="0">
                    <a:pos x="588414" y="370417"/>
                  </a:cxn>
                </a:cxnLst>
                <a:rect l="0" t="0" r="0" b="0"/>
                <a:pathLst>
                  <a:path w="1154" h="1206">
                    <a:moveTo>
                      <a:pt x="1145" y="472"/>
                    </a:moveTo>
                    <a:lnTo>
                      <a:pt x="1145" y="472"/>
                    </a:lnTo>
                    <a:lnTo>
                      <a:pt x="1139" y="446"/>
                    </a:lnTo>
                    <a:lnTo>
                      <a:pt x="1133" y="422"/>
                    </a:lnTo>
                    <a:lnTo>
                      <a:pt x="1124" y="396"/>
                    </a:lnTo>
                    <a:lnTo>
                      <a:pt x="1115" y="372"/>
                    </a:lnTo>
                    <a:lnTo>
                      <a:pt x="1095" y="323"/>
                    </a:lnTo>
                    <a:lnTo>
                      <a:pt x="1073" y="277"/>
                    </a:lnTo>
                    <a:lnTo>
                      <a:pt x="1073" y="277"/>
                    </a:lnTo>
                    <a:lnTo>
                      <a:pt x="1063" y="252"/>
                    </a:lnTo>
                    <a:lnTo>
                      <a:pt x="1057" y="229"/>
                    </a:lnTo>
                    <a:lnTo>
                      <a:pt x="1048" y="208"/>
                    </a:lnTo>
                    <a:lnTo>
                      <a:pt x="1043" y="197"/>
                    </a:lnTo>
                    <a:lnTo>
                      <a:pt x="1036" y="185"/>
                    </a:lnTo>
                    <a:lnTo>
                      <a:pt x="1036" y="185"/>
                    </a:lnTo>
                    <a:lnTo>
                      <a:pt x="1028" y="175"/>
                    </a:lnTo>
                    <a:lnTo>
                      <a:pt x="1020" y="164"/>
                    </a:lnTo>
                    <a:lnTo>
                      <a:pt x="1001" y="147"/>
                    </a:lnTo>
                    <a:lnTo>
                      <a:pt x="982" y="130"/>
                    </a:lnTo>
                    <a:lnTo>
                      <a:pt x="962" y="115"/>
                    </a:lnTo>
                    <a:lnTo>
                      <a:pt x="962" y="115"/>
                    </a:lnTo>
                    <a:lnTo>
                      <a:pt x="939" y="102"/>
                    </a:lnTo>
                    <a:lnTo>
                      <a:pt x="915" y="88"/>
                    </a:lnTo>
                    <a:lnTo>
                      <a:pt x="891" y="76"/>
                    </a:lnTo>
                    <a:lnTo>
                      <a:pt x="867" y="65"/>
                    </a:lnTo>
                    <a:lnTo>
                      <a:pt x="816" y="43"/>
                    </a:lnTo>
                    <a:lnTo>
                      <a:pt x="792" y="33"/>
                    </a:lnTo>
                    <a:lnTo>
                      <a:pt x="768" y="20"/>
                    </a:lnTo>
                    <a:lnTo>
                      <a:pt x="768" y="20"/>
                    </a:lnTo>
                    <a:lnTo>
                      <a:pt x="757" y="15"/>
                    </a:lnTo>
                    <a:lnTo>
                      <a:pt x="745" y="10"/>
                    </a:lnTo>
                    <a:lnTo>
                      <a:pt x="731" y="7"/>
                    </a:lnTo>
                    <a:lnTo>
                      <a:pt x="719" y="4"/>
                    </a:lnTo>
                    <a:lnTo>
                      <a:pt x="692" y="1"/>
                    </a:lnTo>
                    <a:lnTo>
                      <a:pt x="664" y="0"/>
                    </a:lnTo>
                    <a:lnTo>
                      <a:pt x="637" y="0"/>
                    </a:lnTo>
                    <a:lnTo>
                      <a:pt x="610" y="1"/>
                    </a:lnTo>
                    <a:lnTo>
                      <a:pt x="583" y="3"/>
                    </a:lnTo>
                    <a:lnTo>
                      <a:pt x="557" y="4"/>
                    </a:lnTo>
                    <a:lnTo>
                      <a:pt x="557" y="4"/>
                    </a:lnTo>
                    <a:lnTo>
                      <a:pt x="551" y="5"/>
                    </a:lnTo>
                    <a:lnTo>
                      <a:pt x="545" y="10"/>
                    </a:lnTo>
                    <a:lnTo>
                      <a:pt x="545" y="10"/>
                    </a:lnTo>
                    <a:lnTo>
                      <a:pt x="514" y="10"/>
                    </a:lnTo>
                    <a:lnTo>
                      <a:pt x="483" y="12"/>
                    </a:lnTo>
                    <a:lnTo>
                      <a:pt x="451" y="16"/>
                    </a:lnTo>
                    <a:lnTo>
                      <a:pt x="422" y="22"/>
                    </a:lnTo>
                    <a:lnTo>
                      <a:pt x="422" y="22"/>
                    </a:lnTo>
                    <a:lnTo>
                      <a:pt x="396" y="27"/>
                    </a:lnTo>
                    <a:lnTo>
                      <a:pt x="369" y="34"/>
                    </a:lnTo>
                    <a:lnTo>
                      <a:pt x="340" y="42"/>
                    </a:lnTo>
                    <a:lnTo>
                      <a:pt x="312" y="52"/>
                    </a:lnTo>
                    <a:lnTo>
                      <a:pt x="285" y="62"/>
                    </a:lnTo>
                    <a:lnTo>
                      <a:pt x="259" y="75"/>
                    </a:lnTo>
                    <a:lnTo>
                      <a:pt x="234" y="90"/>
                    </a:lnTo>
                    <a:lnTo>
                      <a:pt x="224" y="98"/>
                    </a:lnTo>
                    <a:lnTo>
                      <a:pt x="213" y="106"/>
                    </a:lnTo>
                    <a:lnTo>
                      <a:pt x="213" y="106"/>
                    </a:lnTo>
                    <a:lnTo>
                      <a:pt x="173" y="142"/>
                    </a:lnTo>
                    <a:lnTo>
                      <a:pt x="154" y="163"/>
                    </a:lnTo>
                    <a:lnTo>
                      <a:pt x="137" y="183"/>
                    </a:lnTo>
                    <a:lnTo>
                      <a:pt x="118" y="204"/>
                    </a:lnTo>
                    <a:lnTo>
                      <a:pt x="101" y="225"/>
                    </a:lnTo>
                    <a:lnTo>
                      <a:pt x="85" y="247"/>
                    </a:lnTo>
                    <a:lnTo>
                      <a:pt x="70" y="270"/>
                    </a:lnTo>
                    <a:lnTo>
                      <a:pt x="70" y="270"/>
                    </a:lnTo>
                    <a:lnTo>
                      <a:pt x="57" y="294"/>
                    </a:lnTo>
                    <a:lnTo>
                      <a:pt x="44" y="319"/>
                    </a:lnTo>
                    <a:lnTo>
                      <a:pt x="35" y="345"/>
                    </a:lnTo>
                    <a:lnTo>
                      <a:pt x="27" y="370"/>
                    </a:lnTo>
                    <a:lnTo>
                      <a:pt x="19" y="397"/>
                    </a:lnTo>
                    <a:lnTo>
                      <a:pt x="13" y="423"/>
                    </a:lnTo>
                    <a:lnTo>
                      <a:pt x="9" y="452"/>
                    </a:lnTo>
                    <a:lnTo>
                      <a:pt x="5" y="479"/>
                    </a:lnTo>
                    <a:lnTo>
                      <a:pt x="5" y="479"/>
                    </a:lnTo>
                    <a:lnTo>
                      <a:pt x="2" y="509"/>
                    </a:lnTo>
                    <a:lnTo>
                      <a:pt x="1" y="540"/>
                    </a:lnTo>
                    <a:lnTo>
                      <a:pt x="0" y="571"/>
                    </a:lnTo>
                    <a:lnTo>
                      <a:pt x="1" y="601"/>
                    </a:lnTo>
                    <a:lnTo>
                      <a:pt x="2" y="663"/>
                    </a:lnTo>
                    <a:lnTo>
                      <a:pt x="5" y="724"/>
                    </a:lnTo>
                    <a:lnTo>
                      <a:pt x="5" y="724"/>
                    </a:lnTo>
                    <a:lnTo>
                      <a:pt x="8" y="750"/>
                    </a:lnTo>
                    <a:lnTo>
                      <a:pt x="11" y="776"/>
                    </a:lnTo>
                    <a:lnTo>
                      <a:pt x="15" y="802"/>
                    </a:lnTo>
                    <a:lnTo>
                      <a:pt x="19" y="826"/>
                    </a:lnTo>
                    <a:lnTo>
                      <a:pt x="25" y="849"/>
                    </a:lnTo>
                    <a:lnTo>
                      <a:pt x="32" y="874"/>
                    </a:lnTo>
                    <a:lnTo>
                      <a:pt x="42" y="898"/>
                    </a:lnTo>
                    <a:lnTo>
                      <a:pt x="51" y="922"/>
                    </a:lnTo>
                    <a:lnTo>
                      <a:pt x="51" y="922"/>
                    </a:lnTo>
                    <a:lnTo>
                      <a:pt x="62" y="947"/>
                    </a:lnTo>
                    <a:lnTo>
                      <a:pt x="76" y="971"/>
                    </a:lnTo>
                    <a:lnTo>
                      <a:pt x="89" y="993"/>
                    </a:lnTo>
                    <a:lnTo>
                      <a:pt x="104" y="1015"/>
                    </a:lnTo>
                    <a:lnTo>
                      <a:pt x="120" y="1034"/>
                    </a:lnTo>
                    <a:lnTo>
                      <a:pt x="137" y="1053"/>
                    </a:lnTo>
                    <a:lnTo>
                      <a:pt x="154" y="1070"/>
                    </a:lnTo>
                    <a:lnTo>
                      <a:pt x="173" y="1087"/>
                    </a:lnTo>
                    <a:lnTo>
                      <a:pt x="194" y="1102"/>
                    </a:lnTo>
                    <a:lnTo>
                      <a:pt x="215" y="1115"/>
                    </a:lnTo>
                    <a:lnTo>
                      <a:pt x="237" y="1129"/>
                    </a:lnTo>
                    <a:lnTo>
                      <a:pt x="260" y="1140"/>
                    </a:lnTo>
                    <a:lnTo>
                      <a:pt x="283" y="1150"/>
                    </a:lnTo>
                    <a:lnTo>
                      <a:pt x="308" y="1160"/>
                    </a:lnTo>
                    <a:lnTo>
                      <a:pt x="333" y="1167"/>
                    </a:lnTo>
                    <a:lnTo>
                      <a:pt x="359" y="1173"/>
                    </a:lnTo>
                    <a:lnTo>
                      <a:pt x="359" y="1173"/>
                    </a:lnTo>
                    <a:lnTo>
                      <a:pt x="419" y="1186"/>
                    </a:lnTo>
                    <a:lnTo>
                      <a:pt x="479" y="1195"/>
                    </a:lnTo>
                    <a:lnTo>
                      <a:pt x="540" y="1202"/>
                    </a:lnTo>
                    <a:lnTo>
                      <a:pt x="571" y="1205"/>
                    </a:lnTo>
                    <a:lnTo>
                      <a:pt x="601" y="1206"/>
                    </a:lnTo>
                    <a:lnTo>
                      <a:pt x="632" y="1206"/>
                    </a:lnTo>
                    <a:lnTo>
                      <a:pt x="662" y="1205"/>
                    </a:lnTo>
                    <a:lnTo>
                      <a:pt x="693" y="1203"/>
                    </a:lnTo>
                    <a:lnTo>
                      <a:pt x="723" y="1201"/>
                    </a:lnTo>
                    <a:lnTo>
                      <a:pt x="753" y="1196"/>
                    </a:lnTo>
                    <a:lnTo>
                      <a:pt x="783" y="1192"/>
                    </a:lnTo>
                    <a:lnTo>
                      <a:pt x="812" y="1186"/>
                    </a:lnTo>
                    <a:lnTo>
                      <a:pt x="842" y="1179"/>
                    </a:lnTo>
                    <a:lnTo>
                      <a:pt x="842" y="1179"/>
                    </a:lnTo>
                    <a:lnTo>
                      <a:pt x="868" y="1171"/>
                    </a:lnTo>
                    <a:lnTo>
                      <a:pt x="894" y="1161"/>
                    </a:lnTo>
                    <a:lnTo>
                      <a:pt x="917" y="1152"/>
                    </a:lnTo>
                    <a:lnTo>
                      <a:pt x="939" y="1140"/>
                    </a:lnTo>
                    <a:lnTo>
                      <a:pt x="960" y="1126"/>
                    </a:lnTo>
                    <a:lnTo>
                      <a:pt x="979" y="1112"/>
                    </a:lnTo>
                    <a:lnTo>
                      <a:pt x="998" y="1097"/>
                    </a:lnTo>
                    <a:lnTo>
                      <a:pt x="1016" y="1081"/>
                    </a:lnTo>
                    <a:lnTo>
                      <a:pt x="1032" y="1064"/>
                    </a:lnTo>
                    <a:lnTo>
                      <a:pt x="1047" y="1045"/>
                    </a:lnTo>
                    <a:lnTo>
                      <a:pt x="1061" y="1024"/>
                    </a:lnTo>
                    <a:lnTo>
                      <a:pt x="1073" y="1002"/>
                    </a:lnTo>
                    <a:lnTo>
                      <a:pt x="1085" y="979"/>
                    </a:lnTo>
                    <a:lnTo>
                      <a:pt x="1096" y="956"/>
                    </a:lnTo>
                    <a:lnTo>
                      <a:pt x="1104" y="932"/>
                    </a:lnTo>
                    <a:lnTo>
                      <a:pt x="1114" y="906"/>
                    </a:lnTo>
                    <a:lnTo>
                      <a:pt x="1114" y="906"/>
                    </a:lnTo>
                    <a:lnTo>
                      <a:pt x="1127" y="853"/>
                    </a:lnTo>
                    <a:lnTo>
                      <a:pt x="1138" y="800"/>
                    </a:lnTo>
                    <a:lnTo>
                      <a:pt x="1146" y="745"/>
                    </a:lnTo>
                    <a:lnTo>
                      <a:pt x="1152" y="691"/>
                    </a:lnTo>
                    <a:lnTo>
                      <a:pt x="1154" y="635"/>
                    </a:lnTo>
                    <a:lnTo>
                      <a:pt x="1153" y="579"/>
                    </a:lnTo>
                    <a:lnTo>
                      <a:pt x="1150" y="525"/>
                    </a:lnTo>
                    <a:lnTo>
                      <a:pt x="1145" y="472"/>
                    </a:lnTo>
                    <a:lnTo>
                      <a:pt x="1145" y="472"/>
                    </a:lnTo>
                    <a:close/>
                    <a:moveTo>
                      <a:pt x="1103" y="753"/>
                    </a:moveTo>
                    <a:lnTo>
                      <a:pt x="1103" y="753"/>
                    </a:lnTo>
                    <a:lnTo>
                      <a:pt x="1093" y="813"/>
                    </a:lnTo>
                    <a:lnTo>
                      <a:pt x="1088" y="841"/>
                    </a:lnTo>
                    <a:lnTo>
                      <a:pt x="1082" y="871"/>
                    </a:lnTo>
                    <a:lnTo>
                      <a:pt x="1076" y="899"/>
                    </a:lnTo>
                    <a:lnTo>
                      <a:pt x="1067" y="928"/>
                    </a:lnTo>
                    <a:lnTo>
                      <a:pt x="1057" y="955"/>
                    </a:lnTo>
                    <a:lnTo>
                      <a:pt x="1044" y="984"/>
                    </a:lnTo>
                    <a:lnTo>
                      <a:pt x="1044" y="984"/>
                    </a:lnTo>
                    <a:lnTo>
                      <a:pt x="1036" y="997"/>
                    </a:lnTo>
                    <a:lnTo>
                      <a:pt x="1028" y="1011"/>
                    </a:lnTo>
                    <a:lnTo>
                      <a:pt x="1020" y="1023"/>
                    </a:lnTo>
                    <a:lnTo>
                      <a:pt x="1010" y="1035"/>
                    </a:lnTo>
                    <a:lnTo>
                      <a:pt x="991" y="1057"/>
                    </a:lnTo>
                    <a:lnTo>
                      <a:pt x="970" y="1076"/>
                    </a:lnTo>
                    <a:lnTo>
                      <a:pt x="947" y="1093"/>
                    </a:lnTo>
                    <a:lnTo>
                      <a:pt x="922" y="1108"/>
                    </a:lnTo>
                    <a:lnTo>
                      <a:pt x="895" y="1122"/>
                    </a:lnTo>
                    <a:lnTo>
                      <a:pt x="868" y="1133"/>
                    </a:lnTo>
                    <a:lnTo>
                      <a:pt x="841" y="1141"/>
                    </a:lnTo>
                    <a:lnTo>
                      <a:pt x="811" y="1149"/>
                    </a:lnTo>
                    <a:lnTo>
                      <a:pt x="783" y="1156"/>
                    </a:lnTo>
                    <a:lnTo>
                      <a:pt x="753" y="1160"/>
                    </a:lnTo>
                    <a:lnTo>
                      <a:pt x="723" y="1163"/>
                    </a:lnTo>
                    <a:lnTo>
                      <a:pt x="693" y="1165"/>
                    </a:lnTo>
                    <a:lnTo>
                      <a:pt x="663" y="1167"/>
                    </a:lnTo>
                    <a:lnTo>
                      <a:pt x="633" y="1167"/>
                    </a:lnTo>
                    <a:lnTo>
                      <a:pt x="633" y="1167"/>
                    </a:lnTo>
                    <a:lnTo>
                      <a:pt x="574" y="1167"/>
                    </a:lnTo>
                    <a:lnTo>
                      <a:pt x="513" y="1163"/>
                    </a:lnTo>
                    <a:lnTo>
                      <a:pt x="483" y="1160"/>
                    </a:lnTo>
                    <a:lnTo>
                      <a:pt x="453" y="1156"/>
                    </a:lnTo>
                    <a:lnTo>
                      <a:pt x="423" y="1150"/>
                    </a:lnTo>
                    <a:lnTo>
                      <a:pt x="393" y="1145"/>
                    </a:lnTo>
                    <a:lnTo>
                      <a:pt x="365" y="1137"/>
                    </a:lnTo>
                    <a:lnTo>
                      <a:pt x="335" y="1129"/>
                    </a:lnTo>
                    <a:lnTo>
                      <a:pt x="308" y="1119"/>
                    </a:lnTo>
                    <a:lnTo>
                      <a:pt x="279" y="1107"/>
                    </a:lnTo>
                    <a:lnTo>
                      <a:pt x="252" y="1095"/>
                    </a:lnTo>
                    <a:lnTo>
                      <a:pt x="226" y="1080"/>
                    </a:lnTo>
                    <a:lnTo>
                      <a:pt x="200" y="1064"/>
                    </a:lnTo>
                    <a:lnTo>
                      <a:pt x="176" y="1045"/>
                    </a:lnTo>
                    <a:lnTo>
                      <a:pt x="176" y="1045"/>
                    </a:lnTo>
                    <a:lnTo>
                      <a:pt x="156" y="1027"/>
                    </a:lnTo>
                    <a:lnTo>
                      <a:pt x="138" y="1008"/>
                    </a:lnTo>
                    <a:lnTo>
                      <a:pt x="122" y="986"/>
                    </a:lnTo>
                    <a:lnTo>
                      <a:pt x="107" y="963"/>
                    </a:lnTo>
                    <a:lnTo>
                      <a:pt x="95" y="940"/>
                    </a:lnTo>
                    <a:lnTo>
                      <a:pt x="84" y="916"/>
                    </a:lnTo>
                    <a:lnTo>
                      <a:pt x="73" y="890"/>
                    </a:lnTo>
                    <a:lnTo>
                      <a:pt x="66" y="864"/>
                    </a:lnTo>
                    <a:lnTo>
                      <a:pt x="59" y="837"/>
                    </a:lnTo>
                    <a:lnTo>
                      <a:pt x="53" y="810"/>
                    </a:lnTo>
                    <a:lnTo>
                      <a:pt x="49" y="783"/>
                    </a:lnTo>
                    <a:lnTo>
                      <a:pt x="46" y="756"/>
                    </a:lnTo>
                    <a:lnTo>
                      <a:pt x="43" y="728"/>
                    </a:lnTo>
                    <a:lnTo>
                      <a:pt x="42" y="701"/>
                    </a:lnTo>
                    <a:lnTo>
                      <a:pt x="40" y="650"/>
                    </a:lnTo>
                    <a:lnTo>
                      <a:pt x="40" y="650"/>
                    </a:lnTo>
                    <a:lnTo>
                      <a:pt x="40" y="587"/>
                    </a:lnTo>
                    <a:lnTo>
                      <a:pt x="42" y="526"/>
                    </a:lnTo>
                    <a:lnTo>
                      <a:pt x="47" y="467"/>
                    </a:lnTo>
                    <a:lnTo>
                      <a:pt x="50" y="435"/>
                    </a:lnTo>
                    <a:lnTo>
                      <a:pt x="55" y="404"/>
                    </a:lnTo>
                    <a:lnTo>
                      <a:pt x="55" y="404"/>
                    </a:lnTo>
                    <a:lnTo>
                      <a:pt x="58" y="389"/>
                    </a:lnTo>
                    <a:lnTo>
                      <a:pt x="62" y="374"/>
                    </a:lnTo>
                    <a:lnTo>
                      <a:pt x="66" y="361"/>
                    </a:lnTo>
                    <a:lnTo>
                      <a:pt x="72" y="346"/>
                    </a:lnTo>
                    <a:lnTo>
                      <a:pt x="84" y="319"/>
                    </a:lnTo>
                    <a:lnTo>
                      <a:pt x="99" y="293"/>
                    </a:lnTo>
                    <a:lnTo>
                      <a:pt x="116" y="267"/>
                    </a:lnTo>
                    <a:lnTo>
                      <a:pt x="135" y="244"/>
                    </a:lnTo>
                    <a:lnTo>
                      <a:pt x="154" y="221"/>
                    </a:lnTo>
                    <a:lnTo>
                      <a:pt x="176" y="198"/>
                    </a:lnTo>
                    <a:lnTo>
                      <a:pt x="176" y="198"/>
                    </a:lnTo>
                    <a:lnTo>
                      <a:pt x="211" y="159"/>
                    </a:lnTo>
                    <a:lnTo>
                      <a:pt x="230" y="141"/>
                    </a:lnTo>
                    <a:lnTo>
                      <a:pt x="251" y="123"/>
                    </a:lnTo>
                    <a:lnTo>
                      <a:pt x="251" y="123"/>
                    </a:lnTo>
                    <a:lnTo>
                      <a:pt x="264" y="114"/>
                    </a:lnTo>
                    <a:lnTo>
                      <a:pt x="278" y="107"/>
                    </a:lnTo>
                    <a:lnTo>
                      <a:pt x="293" y="100"/>
                    </a:lnTo>
                    <a:lnTo>
                      <a:pt x="309" y="95"/>
                    </a:lnTo>
                    <a:lnTo>
                      <a:pt x="340" y="86"/>
                    </a:lnTo>
                    <a:lnTo>
                      <a:pt x="371" y="75"/>
                    </a:lnTo>
                    <a:lnTo>
                      <a:pt x="371" y="75"/>
                    </a:lnTo>
                    <a:lnTo>
                      <a:pt x="399" y="67"/>
                    </a:lnTo>
                    <a:lnTo>
                      <a:pt x="426" y="60"/>
                    </a:lnTo>
                    <a:lnTo>
                      <a:pt x="456" y="53"/>
                    </a:lnTo>
                    <a:lnTo>
                      <a:pt x="485" y="48"/>
                    </a:lnTo>
                    <a:lnTo>
                      <a:pt x="514" y="45"/>
                    </a:lnTo>
                    <a:lnTo>
                      <a:pt x="544" y="45"/>
                    </a:lnTo>
                    <a:lnTo>
                      <a:pt x="574" y="48"/>
                    </a:lnTo>
                    <a:lnTo>
                      <a:pt x="602" y="52"/>
                    </a:lnTo>
                    <a:lnTo>
                      <a:pt x="602" y="52"/>
                    </a:lnTo>
                    <a:lnTo>
                      <a:pt x="606" y="53"/>
                    </a:lnTo>
                    <a:lnTo>
                      <a:pt x="610" y="53"/>
                    </a:lnTo>
                    <a:lnTo>
                      <a:pt x="616" y="50"/>
                    </a:lnTo>
                    <a:lnTo>
                      <a:pt x="621" y="45"/>
                    </a:lnTo>
                    <a:lnTo>
                      <a:pt x="624" y="38"/>
                    </a:lnTo>
                    <a:lnTo>
                      <a:pt x="624" y="38"/>
                    </a:lnTo>
                    <a:lnTo>
                      <a:pt x="660" y="38"/>
                    </a:lnTo>
                    <a:lnTo>
                      <a:pt x="679" y="38"/>
                    </a:lnTo>
                    <a:lnTo>
                      <a:pt x="697" y="41"/>
                    </a:lnTo>
                    <a:lnTo>
                      <a:pt x="715" y="43"/>
                    </a:lnTo>
                    <a:lnTo>
                      <a:pt x="732" y="48"/>
                    </a:lnTo>
                    <a:lnTo>
                      <a:pt x="750" y="53"/>
                    </a:lnTo>
                    <a:lnTo>
                      <a:pt x="766" y="61"/>
                    </a:lnTo>
                    <a:lnTo>
                      <a:pt x="766" y="61"/>
                    </a:lnTo>
                    <a:lnTo>
                      <a:pt x="788" y="72"/>
                    </a:lnTo>
                    <a:lnTo>
                      <a:pt x="810" y="83"/>
                    </a:lnTo>
                    <a:lnTo>
                      <a:pt x="854" y="103"/>
                    </a:lnTo>
                    <a:lnTo>
                      <a:pt x="899" y="123"/>
                    </a:lnTo>
                    <a:lnTo>
                      <a:pt x="921" y="134"/>
                    </a:lnTo>
                    <a:lnTo>
                      <a:pt x="943" y="148"/>
                    </a:lnTo>
                    <a:lnTo>
                      <a:pt x="943" y="148"/>
                    </a:lnTo>
                    <a:lnTo>
                      <a:pt x="955" y="156"/>
                    </a:lnTo>
                    <a:lnTo>
                      <a:pt x="968" y="166"/>
                    </a:lnTo>
                    <a:lnTo>
                      <a:pt x="981" y="176"/>
                    </a:lnTo>
                    <a:lnTo>
                      <a:pt x="993" y="189"/>
                    </a:lnTo>
                    <a:lnTo>
                      <a:pt x="1002" y="201"/>
                    </a:lnTo>
                    <a:lnTo>
                      <a:pt x="1012" y="214"/>
                    </a:lnTo>
                    <a:lnTo>
                      <a:pt x="1020" y="228"/>
                    </a:lnTo>
                    <a:lnTo>
                      <a:pt x="1025" y="242"/>
                    </a:lnTo>
                    <a:lnTo>
                      <a:pt x="1025" y="242"/>
                    </a:lnTo>
                    <a:lnTo>
                      <a:pt x="1032" y="265"/>
                    </a:lnTo>
                    <a:lnTo>
                      <a:pt x="1038" y="286"/>
                    </a:lnTo>
                    <a:lnTo>
                      <a:pt x="1044" y="308"/>
                    </a:lnTo>
                    <a:lnTo>
                      <a:pt x="1048" y="319"/>
                    </a:lnTo>
                    <a:lnTo>
                      <a:pt x="1054" y="330"/>
                    </a:lnTo>
                    <a:lnTo>
                      <a:pt x="1054" y="330"/>
                    </a:lnTo>
                    <a:lnTo>
                      <a:pt x="1066" y="355"/>
                    </a:lnTo>
                    <a:lnTo>
                      <a:pt x="1076" y="380"/>
                    </a:lnTo>
                    <a:lnTo>
                      <a:pt x="1085" y="406"/>
                    </a:lnTo>
                    <a:lnTo>
                      <a:pt x="1092" y="430"/>
                    </a:lnTo>
                    <a:lnTo>
                      <a:pt x="1099" y="454"/>
                    </a:lnTo>
                    <a:lnTo>
                      <a:pt x="1104" y="480"/>
                    </a:lnTo>
                    <a:lnTo>
                      <a:pt x="1114" y="535"/>
                    </a:lnTo>
                    <a:lnTo>
                      <a:pt x="1114" y="535"/>
                    </a:lnTo>
                    <a:lnTo>
                      <a:pt x="1118" y="560"/>
                    </a:lnTo>
                    <a:lnTo>
                      <a:pt x="1119" y="587"/>
                    </a:lnTo>
                    <a:lnTo>
                      <a:pt x="1119" y="616"/>
                    </a:lnTo>
                    <a:lnTo>
                      <a:pt x="1118" y="643"/>
                    </a:lnTo>
                    <a:lnTo>
                      <a:pt x="1115" y="672"/>
                    </a:lnTo>
                    <a:lnTo>
                      <a:pt x="1111" y="700"/>
                    </a:lnTo>
                    <a:lnTo>
                      <a:pt x="1103" y="753"/>
                    </a:lnTo>
                    <a:lnTo>
                      <a:pt x="1103" y="7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0" name="Freeform 928">
                <a:extLst>
                  <a:ext uri="{FF2B5EF4-FFF2-40B4-BE49-F238E27FC236}">
                    <a16:creationId xmlns:a16="http://schemas.microsoft.com/office/drawing/2014/main" id="{FB097D04-94BC-4010-9855-48F0500B0230}"/>
                  </a:ext>
                </a:extLst>
              </p:cNvPr>
              <p:cNvSpPr/>
              <p:nvPr/>
            </p:nvSpPr>
            <p:spPr>
              <a:xfrm>
                <a:off x="4881564" y="2892426"/>
                <a:ext cx="165100" cy="73025"/>
              </a:xfrm>
              <a:custGeom>
                <a:avLst/>
                <a:gdLst/>
                <a:ahLst/>
                <a:cxnLst>
                  <a:cxn ang="0">
                    <a:pos x="52387" y="1066"/>
                  </a:cxn>
                  <a:cxn ang="0">
                    <a:pos x="39158" y="533"/>
                  </a:cxn>
                  <a:cxn ang="0">
                    <a:pos x="25400" y="533"/>
                  </a:cxn>
                  <a:cxn ang="0">
                    <a:pos x="13229" y="3198"/>
                  </a:cxn>
                  <a:cxn ang="0">
                    <a:pos x="7937" y="7995"/>
                  </a:cxn>
                  <a:cxn ang="0">
                    <a:pos x="3175" y="13326"/>
                  </a:cxn>
                  <a:cxn ang="0">
                    <a:pos x="1588" y="17057"/>
                  </a:cxn>
                  <a:cxn ang="0">
                    <a:pos x="0" y="23453"/>
                  </a:cxn>
                  <a:cxn ang="0">
                    <a:pos x="1058" y="30383"/>
                  </a:cxn>
                  <a:cxn ang="0">
                    <a:pos x="3704" y="36246"/>
                  </a:cxn>
                  <a:cxn ang="0">
                    <a:pos x="11113" y="43708"/>
                  </a:cxn>
                  <a:cxn ang="0">
                    <a:pos x="25929" y="52770"/>
                  </a:cxn>
                  <a:cxn ang="0">
                    <a:pos x="43921" y="59699"/>
                  </a:cxn>
                  <a:cxn ang="0">
                    <a:pos x="71438" y="67695"/>
                  </a:cxn>
                  <a:cxn ang="0">
                    <a:pos x="97896" y="71959"/>
                  </a:cxn>
                  <a:cxn ang="0">
                    <a:pos x="100013" y="73025"/>
                  </a:cxn>
                  <a:cxn ang="0">
                    <a:pos x="103717" y="71426"/>
                  </a:cxn>
                  <a:cxn ang="0">
                    <a:pos x="106362" y="67162"/>
                  </a:cxn>
                  <a:cxn ang="0">
                    <a:pos x="106362" y="59699"/>
                  </a:cxn>
                  <a:cxn ang="0">
                    <a:pos x="101600" y="53836"/>
                  </a:cxn>
                  <a:cxn ang="0">
                    <a:pos x="97896" y="53303"/>
                  </a:cxn>
                  <a:cxn ang="0">
                    <a:pos x="91546" y="51704"/>
                  </a:cxn>
                  <a:cxn ang="0">
                    <a:pos x="71438" y="46907"/>
                  </a:cxn>
                  <a:cxn ang="0">
                    <a:pos x="45508" y="38378"/>
                  </a:cxn>
                  <a:cxn ang="0">
                    <a:pos x="23813" y="28784"/>
                  </a:cxn>
                  <a:cxn ang="0">
                    <a:pos x="35983" y="19189"/>
                  </a:cxn>
                  <a:cxn ang="0">
                    <a:pos x="52387" y="20788"/>
                  </a:cxn>
                  <a:cxn ang="0">
                    <a:pos x="78317" y="21321"/>
                  </a:cxn>
                  <a:cxn ang="0">
                    <a:pos x="156104" y="20788"/>
                  </a:cxn>
                  <a:cxn ang="0">
                    <a:pos x="158221" y="20255"/>
                  </a:cxn>
                  <a:cxn ang="0">
                    <a:pos x="162454" y="17057"/>
                  </a:cxn>
                  <a:cxn ang="0">
                    <a:pos x="165100" y="10661"/>
                  </a:cxn>
                  <a:cxn ang="0">
                    <a:pos x="162454" y="4264"/>
                  </a:cxn>
                  <a:cxn ang="0">
                    <a:pos x="158221" y="1066"/>
                  </a:cxn>
                  <a:cxn ang="0">
                    <a:pos x="156104" y="1066"/>
                  </a:cxn>
                </a:cxnLst>
                <a:rect l="0" t="0" r="0" b="0"/>
                <a:pathLst>
                  <a:path w="312" h="137">
                    <a:moveTo>
                      <a:pt x="295" y="2"/>
                    </a:moveTo>
                    <a:lnTo>
                      <a:pt x="99" y="2"/>
                    </a:lnTo>
                    <a:lnTo>
                      <a:pt x="99" y="2"/>
                    </a:lnTo>
                    <a:lnTo>
                      <a:pt x="74" y="1"/>
                    </a:lnTo>
                    <a:lnTo>
                      <a:pt x="61" y="0"/>
                    </a:lnTo>
                    <a:lnTo>
                      <a:pt x="48" y="1"/>
                    </a:lnTo>
                    <a:lnTo>
                      <a:pt x="36" y="2"/>
                    </a:lnTo>
                    <a:lnTo>
                      <a:pt x="25" y="6"/>
                    </a:lnTo>
                    <a:lnTo>
                      <a:pt x="19" y="11"/>
                    </a:lnTo>
                    <a:lnTo>
                      <a:pt x="15" y="15"/>
                    </a:lnTo>
                    <a:lnTo>
                      <a:pt x="10" y="19"/>
                    </a:lnTo>
                    <a:lnTo>
                      <a:pt x="6" y="25"/>
                    </a:lnTo>
                    <a:lnTo>
                      <a:pt x="6" y="25"/>
                    </a:lnTo>
                    <a:lnTo>
                      <a:pt x="3" y="32"/>
                    </a:lnTo>
                    <a:lnTo>
                      <a:pt x="0" y="39"/>
                    </a:lnTo>
                    <a:lnTo>
                      <a:pt x="0" y="44"/>
                    </a:lnTo>
                    <a:lnTo>
                      <a:pt x="0" y="51"/>
                    </a:lnTo>
                    <a:lnTo>
                      <a:pt x="2" y="57"/>
                    </a:lnTo>
                    <a:lnTo>
                      <a:pt x="3" y="62"/>
                    </a:lnTo>
                    <a:lnTo>
                      <a:pt x="7" y="68"/>
                    </a:lnTo>
                    <a:lnTo>
                      <a:pt x="11" y="73"/>
                    </a:lnTo>
                    <a:lnTo>
                      <a:pt x="21" y="82"/>
                    </a:lnTo>
                    <a:lnTo>
                      <a:pt x="34" y="92"/>
                    </a:lnTo>
                    <a:lnTo>
                      <a:pt x="49" y="99"/>
                    </a:lnTo>
                    <a:lnTo>
                      <a:pt x="65" y="107"/>
                    </a:lnTo>
                    <a:lnTo>
                      <a:pt x="83" y="112"/>
                    </a:lnTo>
                    <a:lnTo>
                      <a:pt x="101" y="119"/>
                    </a:lnTo>
                    <a:lnTo>
                      <a:pt x="135" y="127"/>
                    </a:lnTo>
                    <a:lnTo>
                      <a:pt x="164" y="133"/>
                    </a:lnTo>
                    <a:lnTo>
                      <a:pt x="185" y="135"/>
                    </a:lnTo>
                    <a:lnTo>
                      <a:pt x="185" y="135"/>
                    </a:lnTo>
                    <a:lnTo>
                      <a:pt x="189" y="137"/>
                    </a:lnTo>
                    <a:lnTo>
                      <a:pt x="192" y="135"/>
                    </a:lnTo>
                    <a:lnTo>
                      <a:pt x="196" y="134"/>
                    </a:lnTo>
                    <a:lnTo>
                      <a:pt x="197" y="131"/>
                    </a:lnTo>
                    <a:lnTo>
                      <a:pt x="201" y="126"/>
                    </a:lnTo>
                    <a:lnTo>
                      <a:pt x="202" y="119"/>
                    </a:lnTo>
                    <a:lnTo>
                      <a:pt x="201" y="112"/>
                    </a:lnTo>
                    <a:lnTo>
                      <a:pt x="197" y="107"/>
                    </a:lnTo>
                    <a:lnTo>
                      <a:pt x="192" y="101"/>
                    </a:lnTo>
                    <a:lnTo>
                      <a:pt x="189" y="100"/>
                    </a:lnTo>
                    <a:lnTo>
                      <a:pt x="185" y="100"/>
                    </a:lnTo>
                    <a:lnTo>
                      <a:pt x="185" y="100"/>
                    </a:lnTo>
                    <a:lnTo>
                      <a:pt x="173" y="97"/>
                    </a:lnTo>
                    <a:lnTo>
                      <a:pt x="159" y="95"/>
                    </a:lnTo>
                    <a:lnTo>
                      <a:pt x="135" y="88"/>
                    </a:lnTo>
                    <a:lnTo>
                      <a:pt x="86" y="72"/>
                    </a:lnTo>
                    <a:lnTo>
                      <a:pt x="86" y="72"/>
                    </a:lnTo>
                    <a:lnTo>
                      <a:pt x="64" y="65"/>
                    </a:lnTo>
                    <a:lnTo>
                      <a:pt x="45" y="54"/>
                    </a:lnTo>
                    <a:lnTo>
                      <a:pt x="45" y="54"/>
                    </a:lnTo>
                    <a:lnTo>
                      <a:pt x="68" y="36"/>
                    </a:lnTo>
                    <a:lnTo>
                      <a:pt x="68" y="36"/>
                    </a:lnTo>
                    <a:lnTo>
                      <a:pt x="99" y="39"/>
                    </a:lnTo>
                    <a:lnTo>
                      <a:pt x="99" y="39"/>
                    </a:lnTo>
                    <a:lnTo>
                      <a:pt x="148" y="40"/>
                    </a:lnTo>
                    <a:lnTo>
                      <a:pt x="197" y="40"/>
                    </a:lnTo>
                    <a:lnTo>
                      <a:pt x="295" y="39"/>
                    </a:lnTo>
                    <a:lnTo>
                      <a:pt x="295" y="39"/>
                    </a:lnTo>
                    <a:lnTo>
                      <a:pt x="299" y="38"/>
                    </a:lnTo>
                    <a:lnTo>
                      <a:pt x="301" y="36"/>
                    </a:lnTo>
                    <a:lnTo>
                      <a:pt x="307" y="32"/>
                    </a:lnTo>
                    <a:lnTo>
                      <a:pt x="311" y="27"/>
                    </a:lnTo>
                    <a:lnTo>
                      <a:pt x="312" y="20"/>
                    </a:lnTo>
                    <a:lnTo>
                      <a:pt x="311" y="13"/>
                    </a:lnTo>
                    <a:lnTo>
                      <a:pt x="307" y="8"/>
                    </a:lnTo>
                    <a:lnTo>
                      <a:pt x="301" y="4"/>
                    </a:lnTo>
                    <a:lnTo>
                      <a:pt x="299" y="2"/>
                    </a:lnTo>
                    <a:lnTo>
                      <a:pt x="295" y="2"/>
                    </a:lnTo>
                    <a:lnTo>
                      <a:pt x="29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1" name="Freeform 929">
                <a:extLst>
                  <a:ext uri="{FF2B5EF4-FFF2-40B4-BE49-F238E27FC236}">
                    <a16:creationId xmlns:a16="http://schemas.microsoft.com/office/drawing/2014/main" id="{FB866CE5-28D2-4196-BAE4-862DCBD495C9}"/>
                  </a:ext>
                </a:extLst>
              </p:cNvPr>
              <p:cNvSpPr/>
              <p:nvPr/>
            </p:nvSpPr>
            <p:spPr>
              <a:xfrm>
                <a:off x="5472114" y="2897188"/>
                <a:ext cx="168275" cy="74613"/>
              </a:xfrm>
              <a:custGeom>
                <a:avLst/>
                <a:gdLst/>
                <a:ahLst/>
                <a:cxnLst>
                  <a:cxn ang="0">
                    <a:pos x="9053" y="0"/>
                  </a:cxn>
                  <a:cxn ang="0">
                    <a:pos x="6923" y="533"/>
                  </a:cxn>
                  <a:cxn ang="0">
                    <a:pos x="2130" y="2665"/>
                  </a:cxn>
                  <a:cxn ang="0">
                    <a:pos x="0" y="10126"/>
                  </a:cxn>
                  <a:cxn ang="0">
                    <a:pos x="2130" y="16521"/>
                  </a:cxn>
                  <a:cxn ang="0">
                    <a:pos x="6923" y="19186"/>
                  </a:cxn>
                  <a:cxn ang="0">
                    <a:pos x="9053" y="19186"/>
                  </a:cxn>
                  <a:cxn ang="0">
                    <a:pos x="128336" y="20252"/>
                  </a:cxn>
                  <a:cxn ang="0">
                    <a:pos x="147507" y="20785"/>
                  </a:cxn>
                  <a:cxn ang="0">
                    <a:pos x="148572" y="20785"/>
                  </a:cxn>
                  <a:cxn ang="0">
                    <a:pos x="146442" y="25049"/>
                  </a:cxn>
                  <a:cxn ang="0">
                    <a:pos x="141649" y="28246"/>
                  </a:cxn>
                  <a:cxn ang="0">
                    <a:pos x="125141" y="33043"/>
                  </a:cxn>
                  <a:cxn ang="0">
                    <a:pos x="95853" y="38372"/>
                  </a:cxn>
                  <a:cxn ang="0">
                    <a:pos x="64434" y="47433"/>
                  </a:cxn>
                  <a:cxn ang="0">
                    <a:pos x="32483" y="55427"/>
                  </a:cxn>
                  <a:cxn ang="0">
                    <a:pos x="28756" y="57026"/>
                  </a:cxn>
                  <a:cxn ang="0">
                    <a:pos x="26093" y="63421"/>
                  </a:cxn>
                  <a:cxn ang="0">
                    <a:pos x="27158" y="69816"/>
                  </a:cxn>
                  <a:cxn ang="0">
                    <a:pos x="34081" y="74613"/>
                  </a:cxn>
                  <a:cxn ang="0">
                    <a:pos x="37276" y="74613"/>
                  </a:cxn>
                  <a:cxn ang="0">
                    <a:pos x="62837" y="68751"/>
                  </a:cxn>
                  <a:cxn ang="0">
                    <a:pos x="113426" y="54894"/>
                  </a:cxn>
                  <a:cxn ang="0">
                    <a:pos x="138454" y="48498"/>
                  </a:cxn>
                  <a:cxn ang="0">
                    <a:pos x="155495" y="43169"/>
                  </a:cxn>
                  <a:cxn ang="0">
                    <a:pos x="162417" y="37307"/>
                  </a:cxn>
                  <a:cxn ang="0">
                    <a:pos x="166677" y="28246"/>
                  </a:cxn>
                  <a:cxn ang="0">
                    <a:pos x="168275" y="20785"/>
                  </a:cxn>
                  <a:cxn ang="0">
                    <a:pos x="167742" y="14390"/>
                  </a:cxn>
                  <a:cxn ang="0">
                    <a:pos x="165612" y="9060"/>
                  </a:cxn>
                  <a:cxn ang="0">
                    <a:pos x="160820" y="5862"/>
                  </a:cxn>
                  <a:cxn ang="0">
                    <a:pos x="149637" y="1599"/>
                  </a:cxn>
                  <a:cxn ang="0">
                    <a:pos x="130466" y="0"/>
                  </a:cxn>
                </a:cxnLst>
                <a:rect l="0" t="0" r="0" b="0"/>
                <a:pathLst>
                  <a:path w="316" h="140">
                    <a:moveTo>
                      <a:pt x="245" y="0"/>
                    </a:moveTo>
                    <a:lnTo>
                      <a:pt x="17" y="0"/>
                    </a:lnTo>
                    <a:lnTo>
                      <a:pt x="17" y="0"/>
                    </a:lnTo>
                    <a:lnTo>
                      <a:pt x="13" y="1"/>
                    </a:lnTo>
                    <a:lnTo>
                      <a:pt x="9" y="1"/>
                    </a:lnTo>
                    <a:lnTo>
                      <a:pt x="4" y="5"/>
                    </a:lnTo>
                    <a:lnTo>
                      <a:pt x="1" y="12"/>
                    </a:lnTo>
                    <a:lnTo>
                      <a:pt x="0" y="19"/>
                    </a:lnTo>
                    <a:lnTo>
                      <a:pt x="1" y="26"/>
                    </a:lnTo>
                    <a:lnTo>
                      <a:pt x="4" y="31"/>
                    </a:lnTo>
                    <a:lnTo>
                      <a:pt x="9" y="35"/>
                    </a:lnTo>
                    <a:lnTo>
                      <a:pt x="13" y="36"/>
                    </a:lnTo>
                    <a:lnTo>
                      <a:pt x="17" y="36"/>
                    </a:lnTo>
                    <a:lnTo>
                      <a:pt x="17" y="36"/>
                    </a:lnTo>
                    <a:lnTo>
                      <a:pt x="157" y="36"/>
                    </a:lnTo>
                    <a:lnTo>
                      <a:pt x="241" y="38"/>
                    </a:lnTo>
                    <a:lnTo>
                      <a:pt x="268" y="38"/>
                    </a:lnTo>
                    <a:lnTo>
                      <a:pt x="277" y="39"/>
                    </a:lnTo>
                    <a:lnTo>
                      <a:pt x="279" y="39"/>
                    </a:lnTo>
                    <a:lnTo>
                      <a:pt x="279" y="39"/>
                    </a:lnTo>
                    <a:lnTo>
                      <a:pt x="278" y="43"/>
                    </a:lnTo>
                    <a:lnTo>
                      <a:pt x="275" y="47"/>
                    </a:lnTo>
                    <a:lnTo>
                      <a:pt x="271" y="50"/>
                    </a:lnTo>
                    <a:lnTo>
                      <a:pt x="266" y="53"/>
                    </a:lnTo>
                    <a:lnTo>
                      <a:pt x="251" y="58"/>
                    </a:lnTo>
                    <a:lnTo>
                      <a:pt x="235" y="62"/>
                    </a:lnTo>
                    <a:lnTo>
                      <a:pt x="202" y="68"/>
                    </a:lnTo>
                    <a:lnTo>
                      <a:pt x="180" y="72"/>
                    </a:lnTo>
                    <a:lnTo>
                      <a:pt x="180" y="72"/>
                    </a:lnTo>
                    <a:lnTo>
                      <a:pt x="121" y="89"/>
                    </a:lnTo>
                    <a:lnTo>
                      <a:pt x="61" y="104"/>
                    </a:lnTo>
                    <a:lnTo>
                      <a:pt x="61" y="104"/>
                    </a:lnTo>
                    <a:lnTo>
                      <a:pt x="57" y="106"/>
                    </a:lnTo>
                    <a:lnTo>
                      <a:pt x="54" y="107"/>
                    </a:lnTo>
                    <a:lnTo>
                      <a:pt x="50" y="112"/>
                    </a:lnTo>
                    <a:lnTo>
                      <a:pt x="49" y="119"/>
                    </a:lnTo>
                    <a:lnTo>
                      <a:pt x="49" y="126"/>
                    </a:lnTo>
                    <a:lnTo>
                      <a:pt x="51" y="131"/>
                    </a:lnTo>
                    <a:lnTo>
                      <a:pt x="57" y="137"/>
                    </a:lnTo>
                    <a:lnTo>
                      <a:pt x="64" y="140"/>
                    </a:lnTo>
                    <a:lnTo>
                      <a:pt x="66" y="140"/>
                    </a:lnTo>
                    <a:lnTo>
                      <a:pt x="70" y="140"/>
                    </a:lnTo>
                    <a:lnTo>
                      <a:pt x="70" y="140"/>
                    </a:lnTo>
                    <a:lnTo>
                      <a:pt x="118" y="129"/>
                    </a:lnTo>
                    <a:lnTo>
                      <a:pt x="165" y="116"/>
                    </a:lnTo>
                    <a:lnTo>
                      <a:pt x="213" y="103"/>
                    </a:lnTo>
                    <a:lnTo>
                      <a:pt x="260" y="91"/>
                    </a:lnTo>
                    <a:lnTo>
                      <a:pt x="260" y="91"/>
                    </a:lnTo>
                    <a:lnTo>
                      <a:pt x="282" y="84"/>
                    </a:lnTo>
                    <a:lnTo>
                      <a:pt x="292" y="81"/>
                    </a:lnTo>
                    <a:lnTo>
                      <a:pt x="298" y="76"/>
                    </a:lnTo>
                    <a:lnTo>
                      <a:pt x="305" y="70"/>
                    </a:lnTo>
                    <a:lnTo>
                      <a:pt x="309" y="62"/>
                    </a:lnTo>
                    <a:lnTo>
                      <a:pt x="313" y="53"/>
                    </a:lnTo>
                    <a:lnTo>
                      <a:pt x="316" y="39"/>
                    </a:lnTo>
                    <a:lnTo>
                      <a:pt x="316" y="39"/>
                    </a:lnTo>
                    <a:lnTo>
                      <a:pt x="316" y="34"/>
                    </a:lnTo>
                    <a:lnTo>
                      <a:pt x="315" y="27"/>
                    </a:lnTo>
                    <a:lnTo>
                      <a:pt x="313" y="22"/>
                    </a:lnTo>
                    <a:lnTo>
                      <a:pt x="311" y="17"/>
                    </a:lnTo>
                    <a:lnTo>
                      <a:pt x="306" y="13"/>
                    </a:lnTo>
                    <a:lnTo>
                      <a:pt x="302" y="11"/>
                    </a:lnTo>
                    <a:lnTo>
                      <a:pt x="293" y="5"/>
                    </a:lnTo>
                    <a:lnTo>
                      <a:pt x="281" y="3"/>
                    </a:lnTo>
                    <a:lnTo>
                      <a:pt x="268" y="1"/>
                    </a:lnTo>
                    <a:lnTo>
                      <a:pt x="245" y="0"/>
                    </a:lnTo>
                    <a:lnTo>
                      <a:pt x="24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2" name="Freeform 930">
                <a:extLst>
                  <a:ext uri="{FF2B5EF4-FFF2-40B4-BE49-F238E27FC236}">
                    <a16:creationId xmlns:a16="http://schemas.microsoft.com/office/drawing/2014/main" id="{D1012828-D34D-4830-8F6D-6E69369A901F}"/>
                  </a:ext>
                </a:extLst>
              </p:cNvPr>
              <p:cNvSpPr/>
              <p:nvPr/>
            </p:nvSpPr>
            <p:spPr>
              <a:xfrm>
                <a:off x="5199064" y="2624138"/>
                <a:ext cx="120650" cy="217488"/>
              </a:xfrm>
              <a:custGeom>
                <a:avLst/>
                <a:gdLst/>
                <a:ahLst/>
                <a:cxnLst>
                  <a:cxn ang="0">
                    <a:pos x="120125" y="191094"/>
                  </a:cxn>
                  <a:cxn ang="0">
                    <a:pos x="116453" y="178953"/>
                  </a:cxn>
                  <a:cxn ang="0">
                    <a:pos x="114880" y="148863"/>
                  </a:cxn>
                  <a:cxn ang="0">
                    <a:pos x="113831" y="136194"/>
                  </a:cxn>
                  <a:cxn ang="0">
                    <a:pos x="112257" y="126692"/>
                  </a:cxn>
                  <a:cxn ang="0">
                    <a:pos x="108585" y="98714"/>
                  </a:cxn>
                  <a:cxn ang="0">
                    <a:pos x="104913" y="61762"/>
                  </a:cxn>
                  <a:cxn ang="0">
                    <a:pos x="100192" y="34312"/>
                  </a:cxn>
                  <a:cxn ang="0">
                    <a:pos x="95995" y="18476"/>
                  </a:cxn>
                  <a:cxn ang="0">
                    <a:pos x="90750" y="10558"/>
                  </a:cxn>
                  <a:cxn ang="0">
                    <a:pos x="84455" y="5279"/>
                  </a:cxn>
                  <a:cxn ang="0">
                    <a:pos x="74488" y="1584"/>
                  </a:cxn>
                  <a:cxn ang="0">
                    <a:pos x="60850" y="0"/>
                  </a:cxn>
                  <a:cxn ang="0">
                    <a:pos x="52981" y="528"/>
                  </a:cxn>
                  <a:cxn ang="0">
                    <a:pos x="42490" y="2639"/>
                  </a:cxn>
                  <a:cxn ang="0">
                    <a:pos x="34621" y="7390"/>
                  </a:cxn>
                  <a:cxn ang="0">
                    <a:pos x="28327" y="13725"/>
                  </a:cxn>
                  <a:cxn ang="0">
                    <a:pos x="24130" y="21643"/>
                  </a:cxn>
                  <a:cxn ang="0">
                    <a:pos x="17835" y="39591"/>
                  </a:cxn>
                  <a:cxn ang="0">
                    <a:pos x="12590" y="58067"/>
                  </a:cxn>
                  <a:cxn ang="0">
                    <a:pos x="12065" y="67569"/>
                  </a:cxn>
                  <a:cxn ang="0">
                    <a:pos x="12590" y="96075"/>
                  </a:cxn>
                  <a:cxn ang="0">
                    <a:pos x="12065" y="104521"/>
                  </a:cxn>
                  <a:cxn ang="0">
                    <a:pos x="7868" y="122469"/>
                  </a:cxn>
                  <a:cxn ang="0">
                    <a:pos x="6295" y="131971"/>
                  </a:cxn>
                  <a:cxn ang="0">
                    <a:pos x="525" y="189510"/>
                  </a:cxn>
                  <a:cxn ang="0">
                    <a:pos x="0" y="208514"/>
                  </a:cxn>
                  <a:cxn ang="0">
                    <a:pos x="525" y="212737"/>
                  </a:cxn>
                  <a:cxn ang="0">
                    <a:pos x="6295" y="217488"/>
                  </a:cxn>
                  <a:cxn ang="0">
                    <a:pos x="12590" y="217488"/>
                  </a:cxn>
                  <a:cxn ang="0">
                    <a:pos x="18360" y="212737"/>
                  </a:cxn>
                  <a:cxn ang="0">
                    <a:pos x="18884" y="208514"/>
                  </a:cxn>
                  <a:cxn ang="0">
                    <a:pos x="18884" y="195317"/>
                  </a:cxn>
                  <a:cxn ang="0">
                    <a:pos x="23081" y="156781"/>
                  </a:cxn>
                  <a:cxn ang="0">
                    <a:pos x="30425" y="105049"/>
                  </a:cxn>
                  <a:cxn ang="0">
                    <a:pos x="31998" y="92907"/>
                  </a:cxn>
                  <a:cxn ang="0">
                    <a:pos x="33048" y="64930"/>
                  </a:cxn>
                  <a:cxn ang="0">
                    <a:pos x="36195" y="51733"/>
                  </a:cxn>
                  <a:cxn ang="0">
                    <a:pos x="39867" y="38535"/>
                  </a:cxn>
                  <a:cxn ang="0">
                    <a:pos x="46686" y="28506"/>
                  </a:cxn>
                  <a:cxn ang="0">
                    <a:pos x="56653" y="21643"/>
                  </a:cxn>
                  <a:cxn ang="0">
                    <a:pos x="70292" y="19532"/>
                  </a:cxn>
                  <a:cxn ang="0">
                    <a:pos x="71865" y="19532"/>
                  </a:cxn>
                  <a:cxn ang="0">
                    <a:pos x="76587" y="22171"/>
                  </a:cxn>
                  <a:cxn ang="0">
                    <a:pos x="80783" y="31673"/>
                  </a:cxn>
                  <a:cxn ang="0">
                    <a:pos x="83930" y="44342"/>
                  </a:cxn>
                  <a:cxn ang="0">
                    <a:pos x="86553" y="76015"/>
                  </a:cxn>
                  <a:cxn ang="0">
                    <a:pos x="88127" y="102409"/>
                  </a:cxn>
                  <a:cxn ang="0">
                    <a:pos x="88127" y="109800"/>
                  </a:cxn>
                  <a:cxn ang="0">
                    <a:pos x="93897" y="136194"/>
                  </a:cxn>
                  <a:cxn ang="0">
                    <a:pos x="99667" y="163116"/>
                  </a:cxn>
                  <a:cxn ang="0">
                    <a:pos x="99667" y="168395"/>
                  </a:cxn>
                  <a:cxn ang="0">
                    <a:pos x="100192" y="182120"/>
                  </a:cxn>
                  <a:cxn ang="0">
                    <a:pos x="100192" y="191094"/>
                  </a:cxn>
                  <a:cxn ang="0">
                    <a:pos x="102815" y="200596"/>
                  </a:cxn>
                  <a:cxn ang="0">
                    <a:pos x="104388" y="202707"/>
                  </a:cxn>
                  <a:cxn ang="0">
                    <a:pos x="107011" y="204819"/>
                  </a:cxn>
                  <a:cxn ang="0">
                    <a:pos x="112257" y="205347"/>
                  </a:cxn>
                  <a:cxn ang="0">
                    <a:pos x="118552" y="202179"/>
                  </a:cxn>
                  <a:cxn ang="0">
                    <a:pos x="120650" y="194789"/>
                  </a:cxn>
                  <a:cxn ang="0">
                    <a:pos x="120125" y="191094"/>
                  </a:cxn>
                </a:cxnLst>
                <a:rect l="0" t="0" r="0" b="0"/>
                <a:pathLst>
                  <a:path w="230" h="412">
                    <a:moveTo>
                      <a:pt x="229" y="362"/>
                    </a:moveTo>
                    <a:lnTo>
                      <a:pt x="229" y="362"/>
                    </a:lnTo>
                    <a:lnTo>
                      <a:pt x="225" y="351"/>
                    </a:lnTo>
                    <a:lnTo>
                      <a:pt x="222" y="339"/>
                    </a:lnTo>
                    <a:lnTo>
                      <a:pt x="221" y="311"/>
                    </a:lnTo>
                    <a:lnTo>
                      <a:pt x="219" y="282"/>
                    </a:lnTo>
                    <a:lnTo>
                      <a:pt x="218" y="270"/>
                    </a:lnTo>
                    <a:lnTo>
                      <a:pt x="217" y="258"/>
                    </a:lnTo>
                    <a:lnTo>
                      <a:pt x="217" y="258"/>
                    </a:lnTo>
                    <a:lnTo>
                      <a:pt x="214" y="240"/>
                    </a:lnTo>
                    <a:lnTo>
                      <a:pt x="211" y="222"/>
                    </a:lnTo>
                    <a:lnTo>
                      <a:pt x="207" y="187"/>
                    </a:lnTo>
                    <a:lnTo>
                      <a:pt x="204" y="152"/>
                    </a:lnTo>
                    <a:lnTo>
                      <a:pt x="200" y="117"/>
                    </a:lnTo>
                    <a:lnTo>
                      <a:pt x="200" y="117"/>
                    </a:lnTo>
                    <a:lnTo>
                      <a:pt x="191" y="65"/>
                    </a:lnTo>
                    <a:lnTo>
                      <a:pt x="187" y="45"/>
                    </a:lnTo>
                    <a:lnTo>
                      <a:pt x="183" y="35"/>
                    </a:lnTo>
                    <a:lnTo>
                      <a:pt x="179" y="27"/>
                    </a:lnTo>
                    <a:lnTo>
                      <a:pt x="173" y="20"/>
                    </a:lnTo>
                    <a:lnTo>
                      <a:pt x="168" y="15"/>
                    </a:lnTo>
                    <a:lnTo>
                      <a:pt x="161" y="10"/>
                    </a:lnTo>
                    <a:lnTo>
                      <a:pt x="152" y="5"/>
                    </a:lnTo>
                    <a:lnTo>
                      <a:pt x="142" y="3"/>
                    </a:lnTo>
                    <a:lnTo>
                      <a:pt x="130" y="1"/>
                    </a:lnTo>
                    <a:lnTo>
                      <a:pt x="116" y="0"/>
                    </a:lnTo>
                    <a:lnTo>
                      <a:pt x="101" y="1"/>
                    </a:lnTo>
                    <a:lnTo>
                      <a:pt x="101" y="1"/>
                    </a:lnTo>
                    <a:lnTo>
                      <a:pt x="91" y="3"/>
                    </a:lnTo>
                    <a:lnTo>
                      <a:pt x="81" y="5"/>
                    </a:lnTo>
                    <a:lnTo>
                      <a:pt x="73" y="10"/>
                    </a:lnTo>
                    <a:lnTo>
                      <a:pt x="66" y="14"/>
                    </a:lnTo>
                    <a:lnTo>
                      <a:pt x="59" y="19"/>
                    </a:lnTo>
                    <a:lnTo>
                      <a:pt x="54" y="26"/>
                    </a:lnTo>
                    <a:lnTo>
                      <a:pt x="50" y="33"/>
                    </a:lnTo>
                    <a:lnTo>
                      <a:pt x="46" y="41"/>
                    </a:lnTo>
                    <a:lnTo>
                      <a:pt x="39" y="57"/>
                    </a:lnTo>
                    <a:lnTo>
                      <a:pt x="34" y="75"/>
                    </a:lnTo>
                    <a:lnTo>
                      <a:pt x="24" y="110"/>
                    </a:lnTo>
                    <a:lnTo>
                      <a:pt x="24" y="110"/>
                    </a:lnTo>
                    <a:lnTo>
                      <a:pt x="23" y="118"/>
                    </a:lnTo>
                    <a:lnTo>
                      <a:pt x="23" y="128"/>
                    </a:lnTo>
                    <a:lnTo>
                      <a:pt x="23" y="147"/>
                    </a:lnTo>
                    <a:lnTo>
                      <a:pt x="24" y="182"/>
                    </a:lnTo>
                    <a:lnTo>
                      <a:pt x="24" y="182"/>
                    </a:lnTo>
                    <a:lnTo>
                      <a:pt x="23" y="198"/>
                    </a:lnTo>
                    <a:lnTo>
                      <a:pt x="19" y="216"/>
                    </a:lnTo>
                    <a:lnTo>
                      <a:pt x="15" y="232"/>
                    </a:lnTo>
                    <a:lnTo>
                      <a:pt x="12" y="250"/>
                    </a:lnTo>
                    <a:lnTo>
                      <a:pt x="12" y="250"/>
                    </a:lnTo>
                    <a:lnTo>
                      <a:pt x="4" y="323"/>
                    </a:lnTo>
                    <a:lnTo>
                      <a:pt x="1" y="359"/>
                    </a:lnTo>
                    <a:lnTo>
                      <a:pt x="0" y="395"/>
                    </a:lnTo>
                    <a:lnTo>
                      <a:pt x="0" y="395"/>
                    </a:lnTo>
                    <a:lnTo>
                      <a:pt x="0" y="399"/>
                    </a:lnTo>
                    <a:lnTo>
                      <a:pt x="1" y="403"/>
                    </a:lnTo>
                    <a:lnTo>
                      <a:pt x="5" y="408"/>
                    </a:lnTo>
                    <a:lnTo>
                      <a:pt x="12" y="412"/>
                    </a:lnTo>
                    <a:lnTo>
                      <a:pt x="17" y="412"/>
                    </a:lnTo>
                    <a:lnTo>
                      <a:pt x="24" y="412"/>
                    </a:lnTo>
                    <a:lnTo>
                      <a:pt x="31" y="408"/>
                    </a:lnTo>
                    <a:lnTo>
                      <a:pt x="35" y="403"/>
                    </a:lnTo>
                    <a:lnTo>
                      <a:pt x="36" y="399"/>
                    </a:lnTo>
                    <a:lnTo>
                      <a:pt x="36" y="395"/>
                    </a:lnTo>
                    <a:lnTo>
                      <a:pt x="36" y="395"/>
                    </a:lnTo>
                    <a:lnTo>
                      <a:pt x="36" y="370"/>
                    </a:lnTo>
                    <a:lnTo>
                      <a:pt x="39" y="346"/>
                    </a:lnTo>
                    <a:lnTo>
                      <a:pt x="44" y="297"/>
                    </a:lnTo>
                    <a:lnTo>
                      <a:pt x="53" y="248"/>
                    </a:lnTo>
                    <a:lnTo>
                      <a:pt x="58" y="199"/>
                    </a:lnTo>
                    <a:lnTo>
                      <a:pt x="58" y="199"/>
                    </a:lnTo>
                    <a:lnTo>
                      <a:pt x="61" y="176"/>
                    </a:lnTo>
                    <a:lnTo>
                      <a:pt x="62" y="151"/>
                    </a:lnTo>
                    <a:lnTo>
                      <a:pt x="63" y="123"/>
                    </a:lnTo>
                    <a:lnTo>
                      <a:pt x="66" y="110"/>
                    </a:lnTo>
                    <a:lnTo>
                      <a:pt x="69" y="98"/>
                    </a:lnTo>
                    <a:lnTo>
                      <a:pt x="72" y="85"/>
                    </a:lnTo>
                    <a:lnTo>
                      <a:pt x="76" y="73"/>
                    </a:lnTo>
                    <a:lnTo>
                      <a:pt x="82" y="64"/>
                    </a:lnTo>
                    <a:lnTo>
                      <a:pt x="89" y="54"/>
                    </a:lnTo>
                    <a:lnTo>
                      <a:pt x="97" y="46"/>
                    </a:lnTo>
                    <a:lnTo>
                      <a:pt x="108" y="41"/>
                    </a:lnTo>
                    <a:lnTo>
                      <a:pt x="119" y="38"/>
                    </a:lnTo>
                    <a:lnTo>
                      <a:pt x="134" y="37"/>
                    </a:lnTo>
                    <a:lnTo>
                      <a:pt x="134" y="37"/>
                    </a:lnTo>
                    <a:lnTo>
                      <a:pt x="137" y="37"/>
                    </a:lnTo>
                    <a:lnTo>
                      <a:pt x="141" y="38"/>
                    </a:lnTo>
                    <a:lnTo>
                      <a:pt x="146" y="42"/>
                    </a:lnTo>
                    <a:lnTo>
                      <a:pt x="150" y="50"/>
                    </a:lnTo>
                    <a:lnTo>
                      <a:pt x="154" y="60"/>
                    </a:lnTo>
                    <a:lnTo>
                      <a:pt x="157" y="72"/>
                    </a:lnTo>
                    <a:lnTo>
                      <a:pt x="160" y="84"/>
                    </a:lnTo>
                    <a:lnTo>
                      <a:pt x="164" y="114"/>
                    </a:lnTo>
                    <a:lnTo>
                      <a:pt x="165" y="144"/>
                    </a:lnTo>
                    <a:lnTo>
                      <a:pt x="166" y="172"/>
                    </a:lnTo>
                    <a:lnTo>
                      <a:pt x="168" y="194"/>
                    </a:lnTo>
                    <a:lnTo>
                      <a:pt x="168" y="208"/>
                    </a:lnTo>
                    <a:lnTo>
                      <a:pt x="168" y="208"/>
                    </a:lnTo>
                    <a:lnTo>
                      <a:pt x="173" y="233"/>
                    </a:lnTo>
                    <a:lnTo>
                      <a:pt x="179" y="258"/>
                    </a:lnTo>
                    <a:lnTo>
                      <a:pt x="184" y="284"/>
                    </a:lnTo>
                    <a:lnTo>
                      <a:pt x="190" y="309"/>
                    </a:lnTo>
                    <a:lnTo>
                      <a:pt x="190" y="309"/>
                    </a:lnTo>
                    <a:lnTo>
                      <a:pt x="190" y="319"/>
                    </a:lnTo>
                    <a:lnTo>
                      <a:pt x="191" y="327"/>
                    </a:lnTo>
                    <a:lnTo>
                      <a:pt x="191" y="345"/>
                    </a:lnTo>
                    <a:lnTo>
                      <a:pt x="191" y="354"/>
                    </a:lnTo>
                    <a:lnTo>
                      <a:pt x="191" y="362"/>
                    </a:lnTo>
                    <a:lnTo>
                      <a:pt x="194" y="372"/>
                    </a:lnTo>
                    <a:lnTo>
                      <a:pt x="196" y="380"/>
                    </a:lnTo>
                    <a:lnTo>
                      <a:pt x="196" y="380"/>
                    </a:lnTo>
                    <a:lnTo>
                      <a:pt x="199" y="384"/>
                    </a:lnTo>
                    <a:lnTo>
                      <a:pt x="202" y="387"/>
                    </a:lnTo>
                    <a:lnTo>
                      <a:pt x="204" y="388"/>
                    </a:lnTo>
                    <a:lnTo>
                      <a:pt x="207" y="389"/>
                    </a:lnTo>
                    <a:lnTo>
                      <a:pt x="214" y="389"/>
                    </a:lnTo>
                    <a:lnTo>
                      <a:pt x="221" y="387"/>
                    </a:lnTo>
                    <a:lnTo>
                      <a:pt x="226" y="383"/>
                    </a:lnTo>
                    <a:lnTo>
                      <a:pt x="229" y="377"/>
                    </a:lnTo>
                    <a:lnTo>
                      <a:pt x="230" y="369"/>
                    </a:lnTo>
                    <a:lnTo>
                      <a:pt x="230" y="366"/>
                    </a:lnTo>
                    <a:lnTo>
                      <a:pt x="229" y="362"/>
                    </a:lnTo>
                    <a:lnTo>
                      <a:pt x="229" y="3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3" name="Freeform 931">
                <a:extLst>
                  <a:ext uri="{FF2B5EF4-FFF2-40B4-BE49-F238E27FC236}">
                    <a16:creationId xmlns:a16="http://schemas.microsoft.com/office/drawing/2014/main" id="{E63869DC-243C-4FC1-8B0D-A93417F2D0B5}"/>
                  </a:ext>
                </a:extLst>
              </p:cNvPr>
              <p:cNvSpPr>
                <a:spLocks noEditPoints="1"/>
              </p:cNvSpPr>
              <p:nvPr/>
            </p:nvSpPr>
            <p:spPr>
              <a:xfrm>
                <a:off x="4710114" y="3254376"/>
                <a:ext cx="233363" cy="223838"/>
              </a:xfrm>
              <a:custGeom>
                <a:avLst/>
                <a:gdLst/>
                <a:ahLst/>
                <a:cxnLst>
                  <a:cxn ang="0">
                    <a:pos x="120650" y="3183"/>
                  </a:cxn>
                  <a:cxn ang="0">
                    <a:pos x="114300" y="0"/>
                  </a:cxn>
                  <a:cxn ang="0">
                    <a:pos x="92075" y="2122"/>
                  </a:cxn>
                  <a:cxn ang="0">
                    <a:pos x="61913" y="11669"/>
                  </a:cxn>
                  <a:cxn ang="0">
                    <a:pos x="35983" y="28112"/>
                  </a:cxn>
                  <a:cxn ang="0">
                    <a:pos x="15875" y="51451"/>
                  </a:cxn>
                  <a:cxn ang="0">
                    <a:pos x="4233" y="80624"/>
                  </a:cxn>
                  <a:cxn ang="0">
                    <a:pos x="1588" y="102902"/>
                  </a:cxn>
                  <a:cxn ang="0">
                    <a:pos x="0" y="146396"/>
                  </a:cxn>
                  <a:cxn ang="0">
                    <a:pos x="4233" y="165492"/>
                  </a:cxn>
                  <a:cxn ang="0">
                    <a:pos x="12700" y="179813"/>
                  </a:cxn>
                  <a:cxn ang="0">
                    <a:pos x="27517" y="195195"/>
                  </a:cxn>
                  <a:cxn ang="0">
                    <a:pos x="60325" y="215882"/>
                  </a:cxn>
                  <a:cxn ang="0">
                    <a:pos x="97896" y="223838"/>
                  </a:cxn>
                  <a:cxn ang="0">
                    <a:pos x="134938" y="221716"/>
                  </a:cxn>
                  <a:cxn ang="0">
                    <a:pos x="167217" y="215351"/>
                  </a:cxn>
                  <a:cxn ang="0">
                    <a:pos x="196850" y="197847"/>
                  </a:cxn>
                  <a:cxn ang="0">
                    <a:pos x="211667" y="182465"/>
                  </a:cxn>
                  <a:cxn ang="0">
                    <a:pos x="225425" y="154353"/>
                  </a:cxn>
                  <a:cxn ang="0">
                    <a:pos x="231775" y="123058"/>
                  </a:cxn>
                  <a:cxn ang="0">
                    <a:pos x="232834" y="98128"/>
                  </a:cxn>
                  <a:cxn ang="0">
                    <a:pos x="223309" y="65772"/>
                  </a:cxn>
                  <a:cxn ang="0">
                    <a:pos x="204788" y="39782"/>
                  </a:cxn>
                  <a:cxn ang="0">
                    <a:pos x="177271" y="20156"/>
                  </a:cxn>
                  <a:cxn ang="0">
                    <a:pos x="144992" y="7956"/>
                  </a:cxn>
                  <a:cxn ang="0">
                    <a:pos x="122238" y="4774"/>
                  </a:cxn>
                  <a:cxn ang="0">
                    <a:pos x="104246" y="203682"/>
                  </a:cxn>
                  <a:cxn ang="0">
                    <a:pos x="76729" y="201030"/>
                  </a:cxn>
                  <a:cxn ang="0">
                    <a:pos x="49742" y="188830"/>
                  </a:cxn>
                  <a:cxn ang="0">
                    <a:pos x="40217" y="181404"/>
                  </a:cxn>
                  <a:cxn ang="0">
                    <a:pos x="29633" y="168674"/>
                  </a:cxn>
                  <a:cxn ang="0">
                    <a:pos x="22754" y="154883"/>
                  </a:cxn>
                  <a:cxn ang="0">
                    <a:pos x="19579" y="123058"/>
                  </a:cxn>
                  <a:cxn ang="0">
                    <a:pos x="22225" y="90172"/>
                  </a:cxn>
                  <a:cxn ang="0">
                    <a:pos x="30163" y="63651"/>
                  </a:cxn>
                  <a:cxn ang="0">
                    <a:pos x="50800" y="40312"/>
                  </a:cxn>
                  <a:cxn ang="0">
                    <a:pos x="62971" y="32356"/>
                  </a:cxn>
                  <a:cxn ang="0">
                    <a:pos x="82550" y="24399"/>
                  </a:cxn>
                  <a:cxn ang="0">
                    <a:pos x="103188" y="20156"/>
                  </a:cxn>
                  <a:cxn ang="0">
                    <a:pos x="110067" y="23339"/>
                  </a:cxn>
                  <a:cxn ang="0">
                    <a:pos x="129117" y="24399"/>
                  </a:cxn>
                  <a:cxn ang="0">
                    <a:pos x="158221" y="31825"/>
                  </a:cxn>
                  <a:cxn ang="0">
                    <a:pos x="182563" y="45616"/>
                  </a:cxn>
                  <a:cxn ang="0">
                    <a:pos x="201613" y="65772"/>
                  </a:cxn>
                  <a:cxn ang="0">
                    <a:pos x="212725" y="91763"/>
                  </a:cxn>
                  <a:cxn ang="0">
                    <a:pos x="213784" y="112449"/>
                  </a:cxn>
                  <a:cxn ang="0">
                    <a:pos x="209550" y="140031"/>
                  </a:cxn>
                  <a:cxn ang="0">
                    <a:pos x="198967" y="163370"/>
                  </a:cxn>
                  <a:cxn ang="0">
                    <a:pos x="181505" y="182996"/>
                  </a:cxn>
                  <a:cxn ang="0">
                    <a:pos x="160338" y="196786"/>
                  </a:cxn>
                  <a:cxn ang="0">
                    <a:pos x="133350" y="203152"/>
                  </a:cxn>
                </a:cxnLst>
                <a:rect l="0" t="0" r="0" b="0"/>
                <a:pathLst>
                  <a:path w="441" h="422">
                    <a:moveTo>
                      <a:pt x="231" y="9"/>
                    </a:moveTo>
                    <a:lnTo>
                      <a:pt x="231" y="9"/>
                    </a:lnTo>
                    <a:lnTo>
                      <a:pt x="228" y="6"/>
                    </a:lnTo>
                    <a:lnTo>
                      <a:pt x="225" y="3"/>
                    </a:lnTo>
                    <a:lnTo>
                      <a:pt x="221" y="2"/>
                    </a:lnTo>
                    <a:lnTo>
                      <a:pt x="216" y="0"/>
                    </a:lnTo>
                    <a:lnTo>
                      <a:pt x="216" y="0"/>
                    </a:lnTo>
                    <a:lnTo>
                      <a:pt x="195" y="2"/>
                    </a:lnTo>
                    <a:lnTo>
                      <a:pt x="174" y="4"/>
                    </a:lnTo>
                    <a:lnTo>
                      <a:pt x="155" y="9"/>
                    </a:lnTo>
                    <a:lnTo>
                      <a:pt x="134" y="15"/>
                    </a:lnTo>
                    <a:lnTo>
                      <a:pt x="117" y="22"/>
                    </a:lnTo>
                    <a:lnTo>
                      <a:pt x="99" y="32"/>
                    </a:lnTo>
                    <a:lnTo>
                      <a:pt x="83" y="41"/>
                    </a:lnTo>
                    <a:lnTo>
                      <a:pt x="68" y="53"/>
                    </a:lnTo>
                    <a:lnTo>
                      <a:pt x="53" y="67"/>
                    </a:lnTo>
                    <a:lnTo>
                      <a:pt x="41" y="82"/>
                    </a:lnTo>
                    <a:lnTo>
                      <a:pt x="30" y="97"/>
                    </a:lnTo>
                    <a:lnTo>
                      <a:pt x="20" y="114"/>
                    </a:lnTo>
                    <a:lnTo>
                      <a:pt x="14" y="132"/>
                    </a:lnTo>
                    <a:lnTo>
                      <a:pt x="8" y="152"/>
                    </a:lnTo>
                    <a:lnTo>
                      <a:pt x="4" y="173"/>
                    </a:lnTo>
                    <a:lnTo>
                      <a:pt x="3" y="194"/>
                    </a:lnTo>
                    <a:lnTo>
                      <a:pt x="3" y="194"/>
                    </a:lnTo>
                    <a:lnTo>
                      <a:pt x="0" y="236"/>
                    </a:lnTo>
                    <a:lnTo>
                      <a:pt x="0" y="255"/>
                    </a:lnTo>
                    <a:lnTo>
                      <a:pt x="0" y="276"/>
                    </a:lnTo>
                    <a:lnTo>
                      <a:pt x="3" y="293"/>
                    </a:lnTo>
                    <a:lnTo>
                      <a:pt x="5" y="303"/>
                    </a:lnTo>
                    <a:lnTo>
                      <a:pt x="8" y="312"/>
                    </a:lnTo>
                    <a:lnTo>
                      <a:pt x="12" y="321"/>
                    </a:lnTo>
                    <a:lnTo>
                      <a:pt x="18" y="330"/>
                    </a:lnTo>
                    <a:lnTo>
                      <a:pt x="24" y="339"/>
                    </a:lnTo>
                    <a:lnTo>
                      <a:pt x="33" y="349"/>
                    </a:lnTo>
                    <a:lnTo>
                      <a:pt x="33" y="349"/>
                    </a:lnTo>
                    <a:lnTo>
                      <a:pt x="52" y="368"/>
                    </a:lnTo>
                    <a:lnTo>
                      <a:pt x="71" y="384"/>
                    </a:lnTo>
                    <a:lnTo>
                      <a:pt x="92" y="396"/>
                    </a:lnTo>
                    <a:lnTo>
                      <a:pt x="114" y="407"/>
                    </a:lnTo>
                    <a:lnTo>
                      <a:pt x="136" y="415"/>
                    </a:lnTo>
                    <a:lnTo>
                      <a:pt x="160" y="420"/>
                    </a:lnTo>
                    <a:lnTo>
                      <a:pt x="185" y="422"/>
                    </a:lnTo>
                    <a:lnTo>
                      <a:pt x="212" y="422"/>
                    </a:lnTo>
                    <a:lnTo>
                      <a:pt x="212" y="422"/>
                    </a:lnTo>
                    <a:lnTo>
                      <a:pt x="255" y="418"/>
                    </a:lnTo>
                    <a:lnTo>
                      <a:pt x="275" y="415"/>
                    </a:lnTo>
                    <a:lnTo>
                      <a:pt x="296" y="411"/>
                    </a:lnTo>
                    <a:lnTo>
                      <a:pt x="316" y="406"/>
                    </a:lnTo>
                    <a:lnTo>
                      <a:pt x="335" y="398"/>
                    </a:lnTo>
                    <a:lnTo>
                      <a:pt x="354" y="387"/>
                    </a:lnTo>
                    <a:lnTo>
                      <a:pt x="372" y="373"/>
                    </a:lnTo>
                    <a:lnTo>
                      <a:pt x="372" y="373"/>
                    </a:lnTo>
                    <a:lnTo>
                      <a:pt x="388" y="358"/>
                    </a:lnTo>
                    <a:lnTo>
                      <a:pt x="400" y="344"/>
                    </a:lnTo>
                    <a:lnTo>
                      <a:pt x="411" y="327"/>
                    </a:lnTo>
                    <a:lnTo>
                      <a:pt x="421" y="310"/>
                    </a:lnTo>
                    <a:lnTo>
                      <a:pt x="426" y="291"/>
                    </a:lnTo>
                    <a:lnTo>
                      <a:pt x="431" y="272"/>
                    </a:lnTo>
                    <a:lnTo>
                      <a:pt x="436" y="253"/>
                    </a:lnTo>
                    <a:lnTo>
                      <a:pt x="438" y="232"/>
                    </a:lnTo>
                    <a:lnTo>
                      <a:pt x="438" y="232"/>
                    </a:lnTo>
                    <a:lnTo>
                      <a:pt x="441" y="208"/>
                    </a:lnTo>
                    <a:lnTo>
                      <a:pt x="440" y="185"/>
                    </a:lnTo>
                    <a:lnTo>
                      <a:pt x="437" y="163"/>
                    </a:lnTo>
                    <a:lnTo>
                      <a:pt x="430" y="143"/>
                    </a:lnTo>
                    <a:lnTo>
                      <a:pt x="422" y="124"/>
                    </a:lnTo>
                    <a:lnTo>
                      <a:pt x="412" y="106"/>
                    </a:lnTo>
                    <a:lnTo>
                      <a:pt x="400" y="90"/>
                    </a:lnTo>
                    <a:lnTo>
                      <a:pt x="387" y="75"/>
                    </a:lnTo>
                    <a:lnTo>
                      <a:pt x="370" y="60"/>
                    </a:lnTo>
                    <a:lnTo>
                      <a:pt x="354" y="48"/>
                    </a:lnTo>
                    <a:lnTo>
                      <a:pt x="335" y="38"/>
                    </a:lnTo>
                    <a:lnTo>
                      <a:pt x="316" y="29"/>
                    </a:lnTo>
                    <a:lnTo>
                      <a:pt x="296" y="21"/>
                    </a:lnTo>
                    <a:lnTo>
                      <a:pt x="274" y="15"/>
                    </a:lnTo>
                    <a:lnTo>
                      <a:pt x="252" y="11"/>
                    </a:lnTo>
                    <a:lnTo>
                      <a:pt x="231" y="9"/>
                    </a:lnTo>
                    <a:lnTo>
                      <a:pt x="231" y="9"/>
                    </a:lnTo>
                    <a:close/>
                    <a:moveTo>
                      <a:pt x="235" y="384"/>
                    </a:moveTo>
                    <a:lnTo>
                      <a:pt x="235" y="384"/>
                    </a:lnTo>
                    <a:lnTo>
                      <a:pt x="197" y="384"/>
                    </a:lnTo>
                    <a:lnTo>
                      <a:pt x="179" y="384"/>
                    </a:lnTo>
                    <a:lnTo>
                      <a:pt x="161" y="382"/>
                    </a:lnTo>
                    <a:lnTo>
                      <a:pt x="145" y="379"/>
                    </a:lnTo>
                    <a:lnTo>
                      <a:pt x="129" y="373"/>
                    </a:lnTo>
                    <a:lnTo>
                      <a:pt x="111" y="365"/>
                    </a:lnTo>
                    <a:lnTo>
                      <a:pt x="94" y="356"/>
                    </a:lnTo>
                    <a:lnTo>
                      <a:pt x="94" y="356"/>
                    </a:lnTo>
                    <a:lnTo>
                      <a:pt x="84" y="349"/>
                    </a:lnTo>
                    <a:lnTo>
                      <a:pt x="76" y="342"/>
                    </a:lnTo>
                    <a:lnTo>
                      <a:pt x="68" y="334"/>
                    </a:lnTo>
                    <a:lnTo>
                      <a:pt x="61" y="326"/>
                    </a:lnTo>
                    <a:lnTo>
                      <a:pt x="56" y="318"/>
                    </a:lnTo>
                    <a:lnTo>
                      <a:pt x="50" y="310"/>
                    </a:lnTo>
                    <a:lnTo>
                      <a:pt x="46" y="302"/>
                    </a:lnTo>
                    <a:lnTo>
                      <a:pt x="43" y="292"/>
                    </a:lnTo>
                    <a:lnTo>
                      <a:pt x="38" y="273"/>
                    </a:lnTo>
                    <a:lnTo>
                      <a:pt x="37" y="253"/>
                    </a:lnTo>
                    <a:lnTo>
                      <a:pt x="37" y="232"/>
                    </a:lnTo>
                    <a:lnTo>
                      <a:pt x="38" y="209"/>
                    </a:lnTo>
                    <a:lnTo>
                      <a:pt x="38" y="209"/>
                    </a:lnTo>
                    <a:lnTo>
                      <a:pt x="42" y="170"/>
                    </a:lnTo>
                    <a:lnTo>
                      <a:pt x="46" y="152"/>
                    </a:lnTo>
                    <a:lnTo>
                      <a:pt x="50" y="136"/>
                    </a:lnTo>
                    <a:lnTo>
                      <a:pt x="57" y="120"/>
                    </a:lnTo>
                    <a:lnTo>
                      <a:pt x="67" y="105"/>
                    </a:lnTo>
                    <a:lnTo>
                      <a:pt x="80" y="90"/>
                    </a:lnTo>
                    <a:lnTo>
                      <a:pt x="96" y="76"/>
                    </a:lnTo>
                    <a:lnTo>
                      <a:pt x="96" y="76"/>
                    </a:lnTo>
                    <a:lnTo>
                      <a:pt x="107" y="68"/>
                    </a:lnTo>
                    <a:lnTo>
                      <a:pt x="119" y="61"/>
                    </a:lnTo>
                    <a:lnTo>
                      <a:pt x="132" y="56"/>
                    </a:lnTo>
                    <a:lnTo>
                      <a:pt x="144" y="51"/>
                    </a:lnTo>
                    <a:lnTo>
                      <a:pt x="156" y="46"/>
                    </a:lnTo>
                    <a:lnTo>
                      <a:pt x="168" y="42"/>
                    </a:lnTo>
                    <a:lnTo>
                      <a:pt x="182" y="40"/>
                    </a:lnTo>
                    <a:lnTo>
                      <a:pt x="195" y="38"/>
                    </a:lnTo>
                    <a:lnTo>
                      <a:pt x="195" y="38"/>
                    </a:lnTo>
                    <a:lnTo>
                      <a:pt x="201" y="42"/>
                    </a:lnTo>
                    <a:lnTo>
                      <a:pt x="208" y="44"/>
                    </a:lnTo>
                    <a:lnTo>
                      <a:pt x="208" y="44"/>
                    </a:lnTo>
                    <a:lnTo>
                      <a:pt x="227" y="44"/>
                    </a:lnTo>
                    <a:lnTo>
                      <a:pt x="244" y="46"/>
                    </a:lnTo>
                    <a:lnTo>
                      <a:pt x="263" y="49"/>
                    </a:lnTo>
                    <a:lnTo>
                      <a:pt x="281" y="55"/>
                    </a:lnTo>
                    <a:lnTo>
                      <a:pt x="299" y="60"/>
                    </a:lnTo>
                    <a:lnTo>
                      <a:pt x="315" y="68"/>
                    </a:lnTo>
                    <a:lnTo>
                      <a:pt x="331" y="76"/>
                    </a:lnTo>
                    <a:lnTo>
                      <a:pt x="345" y="86"/>
                    </a:lnTo>
                    <a:lnTo>
                      <a:pt x="358" y="98"/>
                    </a:lnTo>
                    <a:lnTo>
                      <a:pt x="370" y="110"/>
                    </a:lnTo>
                    <a:lnTo>
                      <a:pt x="381" y="124"/>
                    </a:lnTo>
                    <a:lnTo>
                      <a:pt x="389" y="139"/>
                    </a:lnTo>
                    <a:lnTo>
                      <a:pt x="398" y="155"/>
                    </a:lnTo>
                    <a:lnTo>
                      <a:pt x="402" y="173"/>
                    </a:lnTo>
                    <a:lnTo>
                      <a:pt x="404" y="192"/>
                    </a:lnTo>
                    <a:lnTo>
                      <a:pt x="404" y="212"/>
                    </a:lnTo>
                    <a:lnTo>
                      <a:pt x="404" y="212"/>
                    </a:lnTo>
                    <a:lnTo>
                      <a:pt x="403" y="230"/>
                    </a:lnTo>
                    <a:lnTo>
                      <a:pt x="400" y="247"/>
                    </a:lnTo>
                    <a:lnTo>
                      <a:pt x="396" y="264"/>
                    </a:lnTo>
                    <a:lnTo>
                      <a:pt x="391" y="278"/>
                    </a:lnTo>
                    <a:lnTo>
                      <a:pt x="384" y="293"/>
                    </a:lnTo>
                    <a:lnTo>
                      <a:pt x="376" y="308"/>
                    </a:lnTo>
                    <a:lnTo>
                      <a:pt x="366" y="322"/>
                    </a:lnTo>
                    <a:lnTo>
                      <a:pt x="356" y="334"/>
                    </a:lnTo>
                    <a:lnTo>
                      <a:pt x="343" y="345"/>
                    </a:lnTo>
                    <a:lnTo>
                      <a:pt x="331" y="354"/>
                    </a:lnTo>
                    <a:lnTo>
                      <a:pt x="318" y="363"/>
                    </a:lnTo>
                    <a:lnTo>
                      <a:pt x="303" y="371"/>
                    </a:lnTo>
                    <a:lnTo>
                      <a:pt x="286" y="376"/>
                    </a:lnTo>
                    <a:lnTo>
                      <a:pt x="270" y="380"/>
                    </a:lnTo>
                    <a:lnTo>
                      <a:pt x="252" y="383"/>
                    </a:lnTo>
                    <a:lnTo>
                      <a:pt x="235" y="384"/>
                    </a:lnTo>
                    <a:lnTo>
                      <a:pt x="235" y="3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4" name="Freeform 932">
                <a:extLst>
                  <a:ext uri="{FF2B5EF4-FFF2-40B4-BE49-F238E27FC236}">
                    <a16:creationId xmlns:a16="http://schemas.microsoft.com/office/drawing/2014/main" id="{4F316EFF-C86F-47CC-BD89-AA350E3D029A}"/>
                  </a:ext>
                </a:extLst>
              </p:cNvPr>
              <p:cNvSpPr>
                <a:spLocks noEditPoints="1"/>
              </p:cNvSpPr>
              <p:nvPr/>
            </p:nvSpPr>
            <p:spPr>
              <a:xfrm>
                <a:off x="4756152" y="3297238"/>
                <a:ext cx="139700" cy="141288"/>
              </a:xfrm>
              <a:custGeom>
                <a:avLst/>
                <a:gdLst/>
                <a:ahLst/>
                <a:cxnLst>
                  <a:cxn ang="0">
                    <a:pos x="122637" y="22060"/>
                  </a:cxn>
                  <a:cxn ang="0">
                    <a:pos x="110907" y="11555"/>
                  </a:cxn>
                  <a:cxn ang="0">
                    <a:pos x="96510" y="3677"/>
                  </a:cxn>
                  <a:cxn ang="0">
                    <a:pos x="88512" y="1050"/>
                  </a:cxn>
                  <a:cxn ang="0">
                    <a:pos x="78915" y="0"/>
                  </a:cxn>
                  <a:cxn ang="0">
                    <a:pos x="78381" y="0"/>
                  </a:cxn>
                  <a:cxn ang="0">
                    <a:pos x="60252" y="1576"/>
                  </a:cxn>
                  <a:cxn ang="0">
                    <a:pos x="36791" y="5252"/>
                  </a:cxn>
                  <a:cxn ang="0">
                    <a:pos x="21328" y="15232"/>
                  </a:cxn>
                  <a:cxn ang="0">
                    <a:pos x="13863" y="25736"/>
                  </a:cxn>
                  <a:cxn ang="0">
                    <a:pos x="3199" y="53574"/>
                  </a:cxn>
                  <a:cxn ang="0">
                    <a:pos x="1066" y="66705"/>
                  </a:cxn>
                  <a:cxn ang="0">
                    <a:pos x="0" y="93492"/>
                  </a:cxn>
                  <a:cxn ang="0">
                    <a:pos x="5865" y="113451"/>
                  </a:cxn>
                  <a:cxn ang="0">
                    <a:pos x="14397" y="123955"/>
                  </a:cxn>
                  <a:cxn ang="0">
                    <a:pos x="34658" y="135510"/>
                  </a:cxn>
                  <a:cxn ang="0">
                    <a:pos x="65051" y="140763"/>
                  </a:cxn>
                  <a:cxn ang="0">
                    <a:pos x="86379" y="141288"/>
                  </a:cxn>
                  <a:cxn ang="0">
                    <a:pos x="105042" y="137086"/>
                  </a:cxn>
                  <a:cxn ang="0">
                    <a:pos x="117305" y="129208"/>
                  </a:cxn>
                  <a:cxn ang="0">
                    <a:pos x="129036" y="113976"/>
                  </a:cxn>
                  <a:cxn ang="0">
                    <a:pos x="134901" y="95593"/>
                  </a:cxn>
                  <a:cxn ang="0">
                    <a:pos x="137034" y="83512"/>
                  </a:cxn>
                  <a:cxn ang="0">
                    <a:pos x="139167" y="61452"/>
                  </a:cxn>
                  <a:cxn ang="0">
                    <a:pos x="139167" y="50948"/>
                  </a:cxn>
                  <a:cxn ang="0">
                    <a:pos x="129569" y="33615"/>
                  </a:cxn>
                  <a:cxn ang="0">
                    <a:pos x="117305" y="67230"/>
                  </a:cxn>
                  <a:cxn ang="0">
                    <a:pos x="115173" y="89290"/>
                  </a:cxn>
                  <a:cxn ang="0">
                    <a:pos x="108774" y="107673"/>
                  </a:cxn>
                  <a:cxn ang="0">
                    <a:pos x="98643" y="117127"/>
                  </a:cxn>
                  <a:cxn ang="0">
                    <a:pos x="84247" y="121854"/>
                  </a:cxn>
                  <a:cxn ang="0">
                    <a:pos x="70916" y="121854"/>
                  </a:cxn>
                  <a:cxn ang="0">
                    <a:pos x="42123" y="117127"/>
                  </a:cxn>
                  <a:cxn ang="0">
                    <a:pos x="26660" y="109249"/>
                  </a:cxn>
                  <a:cxn ang="0">
                    <a:pos x="23461" y="105572"/>
                  </a:cxn>
                  <a:cxn ang="0">
                    <a:pos x="19195" y="87189"/>
                  </a:cxn>
                  <a:cxn ang="0">
                    <a:pos x="20262" y="67755"/>
                  </a:cxn>
                  <a:cxn ang="0">
                    <a:pos x="26660" y="47796"/>
                  </a:cxn>
                  <a:cxn ang="0">
                    <a:pos x="31992" y="33090"/>
                  </a:cxn>
                  <a:cxn ang="0">
                    <a:pos x="38924" y="25736"/>
                  </a:cxn>
                  <a:cxn ang="0">
                    <a:pos x="58653" y="21009"/>
                  </a:cxn>
                  <a:cxn ang="0">
                    <a:pos x="78915" y="19434"/>
                  </a:cxn>
                  <a:cxn ang="0">
                    <a:pos x="96510" y="25211"/>
                  </a:cxn>
                  <a:cxn ang="0">
                    <a:pos x="108774" y="37817"/>
                  </a:cxn>
                  <a:cxn ang="0">
                    <a:pos x="117839" y="53574"/>
                  </a:cxn>
                  <a:cxn ang="0">
                    <a:pos x="117305" y="61452"/>
                  </a:cxn>
                </a:cxnLst>
                <a:rect l="0" t="0" r="0" b="0"/>
                <a:pathLst>
                  <a:path w="262" h="269">
                    <a:moveTo>
                      <a:pt x="235" y="52"/>
                    </a:moveTo>
                    <a:lnTo>
                      <a:pt x="235" y="52"/>
                    </a:lnTo>
                    <a:lnTo>
                      <a:pt x="230" y="42"/>
                    </a:lnTo>
                    <a:lnTo>
                      <a:pt x="223" y="36"/>
                    </a:lnTo>
                    <a:lnTo>
                      <a:pt x="216" y="28"/>
                    </a:lnTo>
                    <a:lnTo>
                      <a:pt x="208" y="22"/>
                    </a:lnTo>
                    <a:lnTo>
                      <a:pt x="200" y="17"/>
                    </a:lnTo>
                    <a:lnTo>
                      <a:pt x="190" y="11"/>
                    </a:lnTo>
                    <a:lnTo>
                      <a:pt x="181" y="7"/>
                    </a:lnTo>
                    <a:lnTo>
                      <a:pt x="171" y="4"/>
                    </a:lnTo>
                    <a:lnTo>
                      <a:pt x="171" y="4"/>
                    </a:lnTo>
                    <a:lnTo>
                      <a:pt x="166" y="2"/>
                    </a:lnTo>
                    <a:lnTo>
                      <a:pt x="159" y="0"/>
                    </a:lnTo>
                    <a:lnTo>
                      <a:pt x="159" y="0"/>
                    </a:lnTo>
                    <a:lnTo>
                      <a:pt x="148" y="0"/>
                    </a:lnTo>
                    <a:lnTo>
                      <a:pt x="148" y="0"/>
                    </a:lnTo>
                    <a:lnTo>
                      <a:pt x="147" y="0"/>
                    </a:lnTo>
                    <a:lnTo>
                      <a:pt x="147" y="0"/>
                    </a:lnTo>
                    <a:lnTo>
                      <a:pt x="140" y="0"/>
                    </a:lnTo>
                    <a:lnTo>
                      <a:pt x="140" y="0"/>
                    </a:lnTo>
                    <a:lnTo>
                      <a:pt x="113" y="3"/>
                    </a:lnTo>
                    <a:lnTo>
                      <a:pt x="98" y="4"/>
                    </a:lnTo>
                    <a:lnTo>
                      <a:pt x="83" y="7"/>
                    </a:lnTo>
                    <a:lnTo>
                      <a:pt x="69" y="10"/>
                    </a:lnTo>
                    <a:lnTo>
                      <a:pt x="57" y="15"/>
                    </a:lnTo>
                    <a:lnTo>
                      <a:pt x="48" y="21"/>
                    </a:lnTo>
                    <a:lnTo>
                      <a:pt x="40" y="29"/>
                    </a:lnTo>
                    <a:lnTo>
                      <a:pt x="40" y="29"/>
                    </a:lnTo>
                    <a:lnTo>
                      <a:pt x="33" y="38"/>
                    </a:lnTo>
                    <a:lnTo>
                      <a:pt x="26" y="49"/>
                    </a:lnTo>
                    <a:lnTo>
                      <a:pt x="21" y="63"/>
                    </a:lnTo>
                    <a:lnTo>
                      <a:pt x="15" y="75"/>
                    </a:lnTo>
                    <a:lnTo>
                      <a:pt x="6" y="102"/>
                    </a:lnTo>
                    <a:lnTo>
                      <a:pt x="3" y="116"/>
                    </a:lnTo>
                    <a:lnTo>
                      <a:pt x="2" y="127"/>
                    </a:lnTo>
                    <a:lnTo>
                      <a:pt x="2" y="127"/>
                    </a:lnTo>
                    <a:lnTo>
                      <a:pt x="0" y="152"/>
                    </a:lnTo>
                    <a:lnTo>
                      <a:pt x="0" y="166"/>
                    </a:lnTo>
                    <a:lnTo>
                      <a:pt x="0" y="178"/>
                    </a:lnTo>
                    <a:lnTo>
                      <a:pt x="3" y="192"/>
                    </a:lnTo>
                    <a:lnTo>
                      <a:pt x="7" y="204"/>
                    </a:lnTo>
                    <a:lnTo>
                      <a:pt x="11" y="216"/>
                    </a:lnTo>
                    <a:lnTo>
                      <a:pt x="18" y="227"/>
                    </a:lnTo>
                    <a:lnTo>
                      <a:pt x="18" y="227"/>
                    </a:lnTo>
                    <a:lnTo>
                      <a:pt x="27" y="236"/>
                    </a:lnTo>
                    <a:lnTo>
                      <a:pt x="40" y="246"/>
                    </a:lnTo>
                    <a:lnTo>
                      <a:pt x="52" y="253"/>
                    </a:lnTo>
                    <a:lnTo>
                      <a:pt x="65" y="258"/>
                    </a:lnTo>
                    <a:lnTo>
                      <a:pt x="79" y="262"/>
                    </a:lnTo>
                    <a:lnTo>
                      <a:pt x="94" y="265"/>
                    </a:lnTo>
                    <a:lnTo>
                      <a:pt x="122" y="268"/>
                    </a:lnTo>
                    <a:lnTo>
                      <a:pt x="122" y="268"/>
                    </a:lnTo>
                    <a:lnTo>
                      <a:pt x="149" y="269"/>
                    </a:lnTo>
                    <a:lnTo>
                      <a:pt x="162" y="269"/>
                    </a:lnTo>
                    <a:lnTo>
                      <a:pt x="174" y="268"/>
                    </a:lnTo>
                    <a:lnTo>
                      <a:pt x="185" y="265"/>
                    </a:lnTo>
                    <a:lnTo>
                      <a:pt x="197" y="261"/>
                    </a:lnTo>
                    <a:lnTo>
                      <a:pt x="208" y="254"/>
                    </a:lnTo>
                    <a:lnTo>
                      <a:pt x="220" y="246"/>
                    </a:lnTo>
                    <a:lnTo>
                      <a:pt x="220" y="246"/>
                    </a:lnTo>
                    <a:lnTo>
                      <a:pt x="228" y="238"/>
                    </a:lnTo>
                    <a:lnTo>
                      <a:pt x="235" y="228"/>
                    </a:lnTo>
                    <a:lnTo>
                      <a:pt x="242" y="217"/>
                    </a:lnTo>
                    <a:lnTo>
                      <a:pt x="246" y="207"/>
                    </a:lnTo>
                    <a:lnTo>
                      <a:pt x="250" y="194"/>
                    </a:lnTo>
                    <a:lnTo>
                      <a:pt x="253" y="182"/>
                    </a:lnTo>
                    <a:lnTo>
                      <a:pt x="255" y="170"/>
                    </a:lnTo>
                    <a:lnTo>
                      <a:pt x="257" y="159"/>
                    </a:lnTo>
                    <a:lnTo>
                      <a:pt x="257" y="159"/>
                    </a:lnTo>
                    <a:lnTo>
                      <a:pt x="258" y="144"/>
                    </a:lnTo>
                    <a:lnTo>
                      <a:pt x="259" y="131"/>
                    </a:lnTo>
                    <a:lnTo>
                      <a:pt x="261" y="117"/>
                    </a:lnTo>
                    <a:lnTo>
                      <a:pt x="262" y="103"/>
                    </a:lnTo>
                    <a:lnTo>
                      <a:pt x="262" y="103"/>
                    </a:lnTo>
                    <a:lnTo>
                      <a:pt x="261" y="97"/>
                    </a:lnTo>
                    <a:lnTo>
                      <a:pt x="259" y="90"/>
                    </a:lnTo>
                    <a:lnTo>
                      <a:pt x="251" y="76"/>
                    </a:lnTo>
                    <a:lnTo>
                      <a:pt x="243" y="64"/>
                    </a:lnTo>
                    <a:lnTo>
                      <a:pt x="235" y="52"/>
                    </a:lnTo>
                    <a:lnTo>
                      <a:pt x="235" y="52"/>
                    </a:lnTo>
                    <a:close/>
                    <a:moveTo>
                      <a:pt x="220" y="128"/>
                    </a:moveTo>
                    <a:lnTo>
                      <a:pt x="220" y="128"/>
                    </a:lnTo>
                    <a:lnTo>
                      <a:pt x="219" y="150"/>
                    </a:lnTo>
                    <a:lnTo>
                      <a:pt x="216" y="170"/>
                    </a:lnTo>
                    <a:lnTo>
                      <a:pt x="211" y="189"/>
                    </a:lnTo>
                    <a:lnTo>
                      <a:pt x="208" y="197"/>
                    </a:lnTo>
                    <a:lnTo>
                      <a:pt x="204" y="205"/>
                    </a:lnTo>
                    <a:lnTo>
                      <a:pt x="198" y="212"/>
                    </a:lnTo>
                    <a:lnTo>
                      <a:pt x="192" y="217"/>
                    </a:lnTo>
                    <a:lnTo>
                      <a:pt x="185" y="223"/>
                    </a:lnTo>
                    <a:lnTo>
                      <a:pt x="177" y="227"/>
                    </a:lnTo>
                    <a:lnTo>
                      <a:pt x="167" y="230"/>
                    </a:lnTo>
                    <a:lnTo>
                      <a:pt x="158" y="232"/>
                    </a:lnTo>
                    <a:lnTo>
                      <a:pt x="147" y="232"/>
                    </a:lnTo>
                    <a:lnTo>
                      <a:pt x="133" y="232"/>
                    </a:lnTo>
                    <a:lnTo>
                      <a:pt x="133" y="232"/>
                    </a:lnTo>
                    <a:lnTo>
                      <a:pt x="113" y="230"/>
                    </a:lnTo>
                    <a:lnTo>
                      <a:pt x="90" y="227"/>
                    </a:lnTo>
                    <a:lnTo>
                      <a:pt x="79" y="223"/>
                    </a:lnTo>
                    <a:lnTo>
                      <a:pt x="68" y="220"/>
                    </a:lnTo>
                    <a:lnTo>
                      <a:pt x="59" y="215"/>
                    </a:lnTo>
                    <a:lnTo>
                      <a:pt x="50" y="208"/>
                    </a:lnTo>
                    <a:lnTo>
                      <a:pt x="50" y="208"/>
                    </a:lnTo>
                    <a:lnTo>
                      <a:pt x="46" y="205"/>
                    </a:lnTo>
                    <a:lnTo>
                      <a:pt x="44" y="201"/>
                    </a:lnTo>
                    <a:lnTo>
                      <a:pt x="40" y="190"/>
                    </a:lnTo>
                    <a:lnTo>
                      <a:pt x="37" y="179"/>
                    </a:lnTo>
                    <a:lnTo>
                      <a:pt x="36" y="166"/>
                    </a:lnTo>
                    <a:lnTo>
                      <a:pt x="36" y="154"/>
                    </a:lnTo>
                    <a:lnTo>
                      <a:pt x="37" y="140"/>
                    </a:lnTo>
                    <a:lnTo>
                      <a:pt x="38" y="129"/>
                    </a:lnTo>
                    <a:lnTo>
                      <a:pt x="41" y="120"/>
                    </a:lnTo>
                    <a:lnTo>
                      <a:pt x="41" y="120"/>
                    </a:lnTo>
                    <a:lnTo>
                      <a:pt x="50" y="91"/>
                    </a:lnTo>
                    <a:lnTo>
                      <a:pt x="56" y="78"/>
                    </a:lnTo>
                    <a:lnTo>
                      <a:pt x="60" y="63"/>
                    </a:lnTo>
                    <a:lnTo>
                      <a:pt x="60" y="63"/>
                    </a:lnTo>
                    <a:lnTo>
                      <a:pt x="63" y="59"/>
                    </a:lnTo>
                    <a:lnTo>
                      <a:pt x="65" y="56"/>
                    </a:lnTo>
                    <a:lnTo>
                      <a:pt x="73" y="49"/>
                    </a:lnTo>
                    <a:lnTo>
                      <a:pt x="84" y="45"/>
                    </a:lnTo>
                    <a:lnTo>
                      <a:pt x="97" y="42"/>
                    </a:lnTo>
                    <a:lnTo>
                      <a:pt x="110" y="40"/>
                    </a:lnTo>
                    <a:lnTo>
                      <a:pt x="124" y="38"/>
                    </a:lnTo>
                    <a:lnTo>
                      <a:pt x="148" y="37"/>
                    </a:lnTo>
                    <a:lnTo>
                      <a:pt x="148" y="37"/>
                    </a:lnTo>
                    <a:lnTo>
                      <a:pt x="160" y="40"/>
                    </a:lnTo>
                    <a:lnTo>
                      <a:pt x="171" y="44"/>
                    </a:lnTo>
                    <a:lnTo>
                      <a:pt x="181" y="48"/>
                    </a:lnTo>
                    <a:lnTo>
                      <a:pt x="189" y="55"/>
                    </a:lnTo>
                    <a:lnTo>
                      <a:pt x="197" y="63"/>
                    </a:lnTo>
                    <a:lnTo>
                      <a:pt x="204" y="72"/>
                    </a:lnTo>
                    <a:lnTo>
                      <a:pt x="216" y="91"/>
                    </a:lnTo>
                    <a:lnTo>
                      <a:pt x="216" y="91"/>
                    </a:lnTo>
                    <a:lnTo>
                      <a:pt x="221" y="102"/>
                    </a:lnTo>
                    <a:lnTo>
                      <a:pt x="221" y="106"/>
                    </a:lnTo>
                    <a:lnTo>
                      <a:pt x="221" y="110"/>
                    </a:lnTo>
                    <a:lnTo>
                      <a:pt x="220" y="117"/>
                    </a:lnTo>
                    <a:lnTo>
                      <a:pt x="220" y="128"/>
                    </a:lnTo>
                    <a:lnTo>
                      <a:pt x="220" y="1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5" name="Freeform 933">
                <a:extLst>
                  <a:ext uri="{FF2B5EF4-FFF2-40B4-BE49-F238E27FC236}">
                    <a16:creationId xmlns:a16="http://schemas.microsoft.com/office/drawing/2014/main" id="{BF78B3A8-8E83-4CDC-BA0C-7FC7DE431447}"/>
                  </a:ext>
                </a:extLst>
              </p:cNvPr>
              <p:cNvSpPr>
                <a:spLocks noEditPoints="1"/>
              </p:cNvSpPr>
              <p:nvPr/>
            </p:nvSpPr>
            <p:spPr>
              <a:xfrm>
                <a:off x="5554664" y="3262313"/>
                <a:ext cx="242888" cy="219075"/>
              </a:xfrm>
              <a:custGeom>
                <a:avLst/>
                <a:gdLst/>
                <a:ahLst/>
                <a:cxnLst>
                  <a:cxn ang="0">
                    <a:pos x="137884" y="2122"/>
                  </a:cxn>
                  <a:cxn ang="0">
                    <a:pos x="117732" y="0"/>
                  </a:cxn>
                  <a:cxn ang="0">
                    <a:pos x="86443" y="3183"/>
                  </a:cxn>
                  <a:cxn ang="0">
                    <a:pos x="56745" y="13792"/>
                  </a:cxn>
                  <a:cxn ang="0">
                    <a:pos x="30759" y="30236"/>
                  </a:cxn>
                  <a:cxn ang="0">
                    <a:pos x="11667" y="53575"/>
                  </a:cxn>
                  <a:cxn ang="0">
                    <a:pos x="3712" y="72671"/>
                  </a:cxn>
                  <a:cxn ang="0">
                    <a:pos x="0" y="110333"/>
                  </a:cxn>
                  <a:cxn ang="0">
                    <a:pos x="10076" y="145343"/>
                  </a:cxn>
                  <a:cxn ang="0">
                    <a:pos x="30228" y="176639"/>
                  </a:cxn>
                  <a:cxn ang="0">
                    <a:pos x="58866" y="199979"/>
                  </a:cxn>
                  <a:cxn ang="0">
                    <a:pos x="93337" y="215362"/>
                  </a:cxn>
                  <a:cxn ang="0">
                    <a:pos x="117732" y="218014"/>
                  </a:cxn>
                  <a:cxn ang="0">
                    <a:pos x="153794" y="215362"/>
                  </a:cxn>
                  <a:cxn ang="0">
                    <a:pos x="187734" y="203692"/>
                  </a:cxn>
                  <a:cxn ang="0">
                    <a:pos x="215842" y="183535"/>
                  </a:cxn>
                  <a:cxn ang="0">
                    <a:pos x="235463" y="154891"/>
                  </a:cxn>
                  <a:cxn ang="0">
                    <a:pos x="242888" y="118820"/>
                  </a:cxn>
                  <a:cxn ang="0">
                    <a:pos x="241827" y="98133"/>
                  </a:cxn>
                  <a:cxn ang="0">
                    <a:pos x="231751" y="66836"/>
                  </a:cxn>
                  <a:cxn ang="0">
                    <a:pos x="214251" y="39784"/>
                  </a:cxn>
                  <a:cxn ang="0">
                    <a:pos x="190386" y="18035"/>
                  </a:cxn>
                  <a:cxn ang="0">
                    <a:pos x="161218" y="5304"/>
                  </a:cxn>
                  <a:cxn ang="0">
                    <a:pos x="139475" y="2122"/>
                  </a:cxn>
                  <a:cxn ang="0">
                    <a:pos x="112959" y="197857"/>
                  </a:cxn>
                  <a:cxn ang="0">
                    <a:pos x="79548" y="188839"/>
                  </a:cxn>
                  <a:cxn ang="0">
                    <a:pos x="50911" y="169743"/>
                  </a:cxn>
                  <a:cxn ang="0">
                    <a:pos x="30228" y="144282"/>
                  </a:cxn>
                  <a:cxn ang="0">
                    <a:pos x="19622" y="112455"/>
                  </a:cxn>
                  <a:cxn ang="0">
                    <a:pos x="20683" y="83811"/>
                  </a:cxn>
                  <a:cxn ang="0">
                    <a:pos x="25986" y="69489"/>
                  </a:cxn>
                  <a:cxn ang="0">
                    <a:pos x="41896" y="47740"/>
                  </a:cxn>
                  <a:cxn ang="0">
                    <a:pos x="64699" y="31827"/>
                  </a:cxn>
                  <a:cxn ang="0">
                    <a:pos x="91216" y="22279"/>
                  </a:cxn>
                  <a:cxn ang="0">
                    <a:pos x="119853" y="19627"/>
                  </a:cxn>
                  <a:cxn ang="0">
                    <a:pos x="146900" y="24401"/>
                  </a:cxn>
                  <a:cxn ang="0">
                    <a:pos x="151142" y="25462"/>
                  </a:cxn>
                  <a:cxn ang="0">
                    <a:pos x="154854" y="23870"/>
                  </a:cxn>
                  <a:cxn ang="0">
                    <a:pos x="173416" y="31296"/>
                  </a:cxn>
                  <a:cxn ang="0">
                    <a:pos x="190386" y="44027"/>
                  </a:cxn>
                  <a:cxn ang="0">
                    <a:pos x="205235" y="59941"/>
                  </a:cxn>
                  <a:cxn ang="0">
                    <a:pos x="216372" y="77976"/>
                  </a:cxn>
                  <a:cxn ang="0">
                    <a:pos x="222736" y="96542"/>
                  </a:cxn>
                  <a:cxn ang="0">
                    <a:pos x="224327" y="114046"/>
                  </a:cxn>
                  <a:cxn ang="0">
                    <a:pos x="219554" y="143221"/>
                  </a:cxn>
                  <a:cxn ang="0">
                    <a:pos x="203644" y="167091"/>
                  </a:cxn>
                  <a:cxn ang="0">
                    <a:pos x="181371" y="185126"/>
                  </a:cxn>
                  <a:cxn ang="0">
                    <a:pos x="153794" y="195735"/>
                  </a:cxn>
                  <a:cxn ang="0">
                    <a:pos x="123565" y="199448"/>
                  </a:cxn>
                </a:cxnLst>
                <a:rect l="0" t="0" r="0" b="0"/>
                <a:pathLst>
                  <a:path w="458" h="413">
                    <a:moveTo>
                      <a:pt x="263" y="4"/>
                    </a:moveTo>
                    <a:lnTo>
                      <a:pt x="263" y="4"/>
                    </a:lnTo>
                    <a:lnTo>
                      <a:pt x="260" y="4"/>
                    </a:lnTo>
                    <a:lnTo>
                      <a:pt x="260" y="4"/>
                    </a:lnTo>
                    <a:lnTo>
                      <a:pt x="241" y="2"/>
                    </a:lnTo>
                    <a:lnTo>
                      <a:pt x="222" y="0"/>
                    </a:lnTo>
                    <a:lnTo>
                      <a:pt x="202" y="0"/>
                    </a:lnTo>
                    <a:lnTo>
                      <a:pt x="183" y="3"/>
                    </a:lnTo>
                    <a:lnTo>
                      <a:pt x="163" y="6"/>
                    </a:lnTo>
                    <a:lnTo>
                      <a:pt x="144" y="11"/>
                    </a:lnTo>
                    <a:lnTo>
                      <a:pt x="125" y="18"/>
                    </a:lnTo>
                    <a:lnTo>
                      <a:pt x="107" y="26"/>
                    </a:lnTo>
                    <a:lnTo>
                      <a:pt x="89" y="34"/>
                    </a:lnTo>
                    <a:lnTo>
                      <a:pt x="73" y="45"/>
                    </a:lnTo>
                    <a:lnTo>
                      <a:pt x="58" y="57"/>
                    </a:lnTo>
                    <a:lnTo>
                      <a:pt x="45" y="71"/>
                    </a:lnTo>
                    <a:lnTo>
                      <a:pt x="32" y="86"/>
                    </a:lnTo>
                    <a:lnTo>
                      <a:pt x="22" y="101"/>
                    </a:lnTo>
                    <a:lnTo>
                      <a:pt x="13" y="118"/>
                    </a:lnTo>
                    <a:lnTo>
                      <a:pt x="7" y="137"/>
                    </a:lnTo>
                    <a:lnTo>
                      <a:pt x="7" y="137"/>
                    </a:lnTo>
                    <a:lnTo>
                      <a:pt x="1" y="160"/>
                    </a:lnTo>
                    <a:lnTo>
                      <a:pt x="0" y="185"/>
                    </a:lnTo>
                    <a:lnTo>
                      <a:pt x="0" y="208"/>
                    </a:lnTo>
                    <a:lnTo>
                      <a:pt x="4" y="231"/>
                    </a:lnTo>
                    <a:lnTo>
                      <a:pt x="9" y="253"/>
                    </a:lnTo>
                    <a:lnTo>
                      <a:pt x="19" y="274"/>
                    </a:lnTo>
                    <a:lnTo>
                      <a:pt x="30" y="295"/>
                    </a:lnTo>
                    <a:lnTo>
                      <a:pt x="42" y="315"/>
                    </a:lnTo>
                    <a:lnTo>
                      <a:pt x="57" y="333"/>
                    </a:lnTo>
                    <a:lnTo>
                      <a:pt x="73" y="350"/>
                    </a:lnTo>
                    <a:lnTo>
                      <a:pt x="92" y="365"/>
                    </a:lnTo>
                    <a:lnTo>
                      <a:pt x="111" y="377"/>
                    </a:lnTo>
                    <a:lnTo>
                      <a:pt x="131" y="390"/>
                    </a:lnTo>
                    <a:lnTo>
                      <a:pt x="153" y="399"/>
                    </a:lnTo>
                    <a:lnTo>
                      <a:pt x="176" y="406"/>
                    </a:lnTo>
                    <a:lnTo>
                      <a:pt x="199" y="410"/>
                    </a:lnTo>
                    <a:lnTo>
                      <a:pt x="199" y="410"/>
                    </a:lnTo>
                    <a:lnTo>
                      <a:pt x="222" y="411"/>
                    </a:lnTo>
                    <a:lnTo>
                      <a:pt x="244" y="413"/>
                    </a:lnTo>
                    <a:lnTo>
                      <a:pt x="267" y="410"/>
                    </a:lnTo>
                    <a:lnTo>
                      <a:pt x="290" y="406"/>
                    </a:lnTo>
                    <a:lnTo>
                      <a:pt x="312" y="400"/>
                    </a:lnTo>
                    <a:lnTo>
                      <a:pt x="334" y="394"/>
                    </a:lnTo>
                    <a:lnTo>
                      <a:pt x="354" y="384"/>
                    </a:lnTo>
                    <a:lnTo>
                      <a:pt x="373" y="373"/>
                    </a:lnTo>
                    <a:lnTo>
                      <a:pt x="391" y="360"/>
                    </a:lnTo>
                    <a:lnTo>
                      <a:pt x="407" y="346"/>
                    </a:lnTo>
                    <a:lnTo>
                      <a:pt x="422" y="330"/>
                    </a:lnTo>
                    <a:lnTo>
                      <a:pt x="434" y="312"/>
                    </a:lnTo>
                    <a:lnTo>
                      <a:pt x="444" y="292"/>
                    </a:lnTo>
                    <a:lnTo>
                      <a:pt x="452" y="272"/>
                    </a:lnTo>
                    <a:lnTo>
                      <a:pt x="457" y="249"/>
                    </a:lnTo>
                    <a:lnTo>
                      <a:pt x="458" y="224"/>
                    </a:lnTo>
                    <a:lnTo>
                      <a:pt x="458" y="224"/>
                    </a:lnTo>
                    <a:lnTo>
                      <a:pt x="458" y="205"/>
                    </a:lnTo>
                    <a:lnTo>
                      <a:pt x="456" y="185"/>
                    </a:lnTo>
                    <a:lnTo>
                      <a:pt x="452" y="164"/>
                    </a:lnTo>
                    <a:lnTo>
                      <a:pt x="445" y="145"/>
                    </a:lnTo>
                    <a:lnTo>
                      <a:pt x="437" y="126"/>
                    </a:lnTo>
                    <a:lnTo>
                      <a:pt x="427" y="109"/>
                    </a:lnTo>
                    <a:lnTo>
                      <a:pt x="416" y="91"/>
                    </a:lnTo>
                    <a:lnTo>
                      <a:pt x="404" y="75"/>
                    </a:lnTo>
                    <a:lnTo>
                      <a:pt x="391" y="60"/>
                    </a:lnTo>
                    <a:lnTo>
                      <a:pt x="376" y="46"/>
                    </a:lnTo>
                    <a:lnTo>
                      <a:pt x="359" y="34"/>
                    </a:lnTo>
                    <a:lnTo>
                      <a:pt x="342" y="23"/>
                    </a:lnTo>
                    <a:lnTo>
                      <a:pt x="323" y="15"/>
                    </a:lnTo>
                    <a:lnTo>
                      <a:pt x="304" y="10"/>
                    </a:lnTo>
                    <a:lnTo>
                      <a:pt x="285" y="6"/>
                    </a:lnTo>
                    <a:lnTo>
                      <a:pt x="263" y="4"/>
                    </a:lnTo>
                    <a:lnTo>
                      <a:pt x="263" y="4"/>
                    </a:lnTo>
                    <a:close/>
                    <a:moveTo>
                      <a:pt x="233" y="376"/>
                    </a:moveTo>
                    <a:lnTo>
                      <a:pt x="233" y="376"/>
                    </a:lnTo>
                    <a:lnTo>
                      <a:pt x="213" y="373"/>
                    </a:lnTo>
                    <a:lnTo>
                      <a:pt x="191" y="371"/>
                    </a:lnTo>
                    <a:lnTo>
                      <a:pt x="171" y="364"/>
                    </a:lnTo>
                    <a:lnTo>
                      <a:pt x="150" y="356"/>
                    </a:lnTo>
                    <a:lnTo>
                      <a:pt x="131" y="346"/>
                    </a:lnTo>
                    <a:lnTo>
                      <a:pt x="114" y="334"/>
                    </a:lnTo>
                    <a:lnTo>
                      <a:pt x="96" y="320"/>
                    </a:lnTo>
                    <a:lnTo>
                      <a:pt x="81" y="306"/>
                    </a:lnTo>
                    <a:lnTo>
                      <a:pt x="68" y="289"/>
                    </a:lnTo>
                    <a:lnTo>
                      <a:pt x="57" y="272"/>
                    </a:lnTo>
                    <a:lnTo>
                      <a:pt x="47" y="253"/>
                    </a:lnTo>
                    <a:lnTo>
                      <a:pt x="41" y="234"/>
                    </a:lnTo>
                    <a:lnTo>
                      <a:pt x="37" y="212"/>
                    </a:lnTo>
                    <a:lnTo>
                      <a:pt x="35" y="192"/>
                    </a:lnTo>
                    <a:lnTo>
                      <a:pt x="37" y="168"/>
                    </a:lnTo>
                    <a:lnTo>
                      <a:pt x="39" y="158"/>
                    </a:lnTo>
                    <a:lnTo>
                      <a:pt x="42" y="147"/>
                    </a:lnTo>
                    <a:lnTo>
                      <a:pt x="42" y="147"/>
                    </a:lnTo>
                    <a:lnTo>
                      <a:pt x="49" y="131"/>
                    </a:lnTo>
                    <a:lnTo>
                      <a:pt x="57" y="116"/>
                    </a:lnTo>
                    <a:lnTo>
                      <a:pt x="66" y="102"/>
                    </a:lnTo>
                    <a:lnTo>
                      <a:pt x="79" y="90"/>
                    </a:lnTo>
                    <a:lnTo>
                      <a:pt x="92" y="78"/>
                    </a:lnTo>
                    <a:lnTo>
                      <a:pt x="106" y="68"/>
                    </a:lnTo>
                    <a:lnTo>
                      <a:pt x="122" y="60"/>
                    </a:lnTo>
                    <a:lnTo>
                      <a:pt x="138" y="52"/>
                    </a:lnTo>
                    <a:lnTo>
                      <a:pt x="155" y="46"/>
                    </a:lnTo>
                    <a:lnTo>
                      <a:pt x="172" y="42"/>
                    </a:lnTo>
                    <a:lnTo>
                      <a:pt x="190" y="40"/>
                    </a:lnTo>
                    <a:lnTo>
                      <a:pt x="207" y="37"/>
                    </a:lnTo>
                    <a:lnTo>
                      <a:pt x="226" y="37"/>
                    </a:lnTo>
                    <a:lnTo>
                      <a:pt x="244" y="38"/>
                    </a:lnTo>
                    <a:lnTo>
                      <a:pt x="260" y="42"/>
                    </a:lnTo>
                    <a:lnTo>
                      <a:pt x="277" y="46"/>
                    </a:lnTo>
                    <a:lnTo>
                      <a:pt x="277" y="46"/>
                    </a:lnTo>
                    <a:lnTo>
                      <a:pt x="281" y="48"/>
                    </a:lnTo>
                    <a:lnTo>
                      <a:pt x="285" y="48"/>
                    </a:lnTo>
                    <a:lnTo>
                      <a:pt x="289" y="46"/>
                    </a:lnTo>
                    <a:lnTo>
                      <a:pt x="292" y="45"/>
                    </a:lnTo>
                    <a:lnTo>
                      <a:pt x="292" y="45"/>
                    </a:lnTo>
                    <a:lnTo>
                      <a:pt x="304" y="48"/>
                    </a:lnTo>
                    <a:lnTo>
                      <a:pt x="315" y="53"/>
                    </a:lnTo>
                    <a:lnTo>
                      <a:pt x="327" y="59"/>
                    </a:lnTo>
                    <a:lnTo>
                      <a:pt x="338" y="67"/>
                    </a:lnTo>
                    <a:lnTo>
                      <a:pt x="349" y="74"/>
                    </a:lnTo>
                    <a:lnTo>
                      <a:pt x="359" y="83"/>
                    </a:lnTo>
                    <a:lnTo>
                      <a:pt x="369" y="93"/>
                    </a:lnTo>
                    <a:lnTo>
                      <a:pt x="378" y="102"/>
                    </a:lnTo>
                    <a:lnTo>
                      <a:pt x="387" y="113"/>
                    </a:lnTo>
                    <a:lnTo>
                      <a:pt x="395" y="124"/>
                    </a:lnTo>
                    <a:lnTo>
                      <a:pt x="401" y="135"/>
                    </a:lnTo>
                    <a:lnTo>
                      <a:pt x="408" y="147"/>
                    </a:lnTo>
                    <a:lnTo>
                      <a:pt x="414" y="158"/>
                    </a:lnTo>
                    <a:lnTo>
                      <a:pt x="418" y="170"/>
                    </a:lnTo>
                    <a:lnTo>
                      <a:pt x="420" y="182"/>
                    </a:lnTo>
                    <a:lnTo>
                      <a:pt x="423" y="194"/>
                    </a:lnTo>
                    <a:lnTo>
                      <a:pt x="423" y="194"/>
                    </a:lnTo>
                    <a:lnTo>
                      <a:pt x="423" y="215"/>
                    </a:lnTo>
                    <a:lnTo>
                      <a:pt x="422" y="234"/>
                    </a:lnTo>
                    <a:lnTo>
                      <a:pt x="419" y="253"/>
                    </a:lnTo>
                    <a:lnTo>
                      <a:pt x="414" y="270"/>
                    </a:lnTo>
                    <a:lnTo>
                      <a:pt x="406" y="287"/>
                    </a:lnTo>
                    <a:lnTo>
                      <a:pt x="396" y="301"/>
                    </a:lnTo>
                    <a:lnTo>
                      <a:pt x="384" y="315"/>
                    </a:lnTo>
                    <a:lnTo>
                      <a:pt x="372" y="327"/>
                    </a:lnTo>
                    <a:lnTo>
                      <a:pt x="358" y="338"/>
                    </a:lnTo>
                    <a:lnTo>
                      <a:pt x="342" y="349"/>
                    </a:lnTo>
                    <a:lnTo>
                      <a:pt x="325" y="357"/>
                    </a:lnTo>
                    <a:lnTo>
                      <a:pt x="308" y="364"/>
                    </a:lnTo>
                    <a:lnTo>
                      <a:pt x="290" y="369"/>
                    </a:lnTo>
                    <a:lnTo>
                      <a:pt x="271" y="373"/>
                    </a:lnTo>
                    <a:lnTo>
                      <a:pt x="252" y="375"/>
                    </a:lnTo>
                    <a:lnTo>
                      <a:pt x="233" y="376"/>
                    </a:lnTo>
                    <a:lnTo>
                      <a:pt x="233" y="3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6" name="Freeform 934">
                <a:extLst>
                  <a:ext uri="{FF2B5EF4-FFF2-40B4-BE49-F238E27FC236}">
                    <a16:creationId xmlns:a16="http://schemas.microsoft.com/office/drawing/2014/main" id="{22B57C66-A2AF-4FD9-8A52-8F1A789A4939}"/>
                  </a:ext>
                </a:extLst>
              </p:cNvPr>
              <p:cNvSpPr>
                <a:spLocks noEditPoints="1"/>
              </p:cNvSpPr>
              <p:nvPr/>
            </p:nvSpPr>
            <p:spPr>
              <a:xfrm>
                <a:off x="5600702" y="3303588"/>
                <a:ext cx="147638" cy="128588"/>
              </a:xfrm>
              <a:custGeom>
                <a:avLst/>
                <a:gdLst/>
                <a:ahLst/>
                <a:cxnLst>
                  <a:cxn ang="0">
                    <a:pos x="130705" y="16864"/>
                  </a:cxn>
                  <a:cxn ang="0">
                    <a:pos x="122767" y="8432"/>
                  </a:cxn>
                  <a:cxn ang="0">
                    <a:pos x="111125" y="3162"/>
                  </a:cxn>
                  <a:cxn ang="0">
                    <a:pos x="98955" y="1054"/>
                  </a:cxn>
                  <a:cxn ang="0">
                    <a:pos x="86784" y="0"/>
                  </a:cxn>
                  <a:cxn ang="0">
                    <a:pos x="83079" y="0"/>
                  </a:cxn>
                  <a:cxn ang="0">
                    <a:pos x="79375" y="2108"/>
                  </a:cxn>
                  <a:cxn ang="0">
                    <a:pos x="66675" y="1054"/>
                  </a:cxn>
                  <a:cxn ang="0">
                    <a:pos x="46567" y="2635"/>
                  </a:cxn>
                  <a:cxn ang="0">
                    <a:pos x="34925" y="5270"/>
                  </a:cxn>
                  <a:cxn ang="0">
                    <a:pos x="30163" y="8432"/>
                  </a:cxn>
                  <a:cxn ang="0">
                    <a:pos x="14817" y="20026"/>
                  </a:cxn>
                  <a:cxn ang="0">
                    <a:pos x="6350" y="30566"/>
                  </a:cxn>
                  <a:cxn ang="0">
                    <a:pos x="529" y="42160"/>
                  </a:cxn>
                  <a:cxn ang="0">
                    <a:pos x="0" y="47430"/>
                  </a:cxn>
                  <a:cxn ang="0">
                    <a:pos x="1058" y="69037"/>
                  </a:cxn>
                  <a:cxn ang="0">
                    <a:pos x="5821" y="81158"/>
                  </a:cxn>
                  <a:cxn ang="0">
                    <a:pos x="12700" y="92752"/>
                  </a:cxn>
                  <a:cxn ang="0">
                    <a:pos x="17992" y="98549"/>
                  </a:cxn>
                  <a:cxn ang="0">
                    <a:pos x="34396" y="114359"/>
                  </a:cxn>
                  <a:cxn ang="0">
                    <a:pos x="46038" y="122264"/>
                  </a:cxn>
                  <a:cxn ang="0">
                    <a:pos x="60325" y="126480"/>
                  </a:cxn>
                  <a:cxn ang="0">
                    <a:pos x="68263" y="127534"/>
                  </a:cxn>
                  <a:cxn ang="0">
                    <a:pos x="89429" y="128588"/>
                  </a:cxn>
                  <a:cxn ang="0">
                    <a:pos x="102659" y="127534"/>
                  </a:cxn>
                  <a:cxn ang="0">
                    <a:pos x="115359" y="122791"/>
                  </a:cxn>
                  <a:cxn ang="0">
                    <a:pos x="121180" y="118575"/>
                  </a:cxn>
                  <a:cxn ang="0">
                    <a:pos x="125942" y="113305"/>
                  </a:cxn>
                  <a:cxn ang="0">
                    <a:pos x="137055" y="94860"/>
                  </a:cxn>
                  <a:cxn ang="0">
                    <a:pos x="139700" y="90644"/>
                  </a:cxn>
                  <a:cxn ang="0">
                    <a:pos x="142875" y="78523"/>
                  </a:cxn>
                  <a:cxn ang="0">
                    <a:pos x="144992" y="65348"/>
                  </a:cxn>
                  <a:cxn ang="0">
                    <a:pos x="146050" y="60605"/>
                  </a:cxn>
                  <a:cxn ang="0">
                    <a:pos x="147638" y="47430"/>
                  </a:cxn>
                  <a:cxn ang="0">
                    <a:pos x="143934" y="36890"/>
                  </a:cxn>
                  <a:cxn ang="0">
                    <a:pos x="137584" y="27931"/>
                  </a:cxn>
                  <a:cxn ang="0">
                    <a:pos x="130705" y="16864"/>
                  </a:cxn>
                  <a:cxn ang="0">
                    <a:pos x="127530" y="55335"/>
                  </a:cxn>
                  <a:cxn ang="0">
                    <a:pos x="121180" y="82739"/>
                  </a:cxn>
                  <a:cxn ang="0">
                    <a:pos x="115359" y="95387"/>
                  </a:cxn>
                  <a:cxn ang="0">
                    <a:pos x="110596" y="102238"/>
                  </a:cxn>
                  <a:cxn ang="0">
                    <a:pos x="103188" y="106981"/>
                  </a:cxn>
                  <a:cxn ang="0">
                    <a:pos x="93663" y="110143"/>
                  </a:cxn>
                  <a:cxn ang="0">
                    <a:pos x="88900" y="110143"/>
                  </a:cxn>
                  <a:cxn ang="0">
                    <a:pos x="67204" y="106981"/>
                  </a:cxn>
                  <a:cxn ang="0">
                    <a:pos x="47096" y="99076"/>
                  </a:cxn>
                  <a:cxn ang="0">
                    <a:pos x="34925" y="90117"/>
                  </a:cxn>
                  <a:cxn ang="0">
                    <a:pos x="28046" y="82212"/>
                  </a:cxn>
                  <a:cxn ang="0">
                    <a:pos x="22225" y="72726"/>
                  </a:cxn>
                  <a:cxn ang="0">
                    <a:pos x="20108" y="67456"/>
                  </a:cxn>
                  <a:cxn ang="0">
                    <a:pos x="16933" y="52173"/>
                  </a:cxn>
                  <a:cxn ang="0">
                    <a:pos x="18521" y="45322"/>
                  </a:cxn>
                  <a:cxn ang="0">
                    <a:pos x="24871" y="36363"/>
                  </a:cxn>
                  <a:cxn ang="0">
                    <a:pos x="35983" y="28985"/>
                  </a:cxn>
                  <a:cxn ang="0">
                    <a:pos x="48683" y="25296"/>
                  </a:cxn>
                  <a:cxn ang="0">
                    <a:pos x="71438" y="22661"/>
                  </a:cxn>
                  <a:cxn ang="0">
                    <a:pos x="96838" y="22134"/>
                  </a:cxn>
                  <a:cxn ang="0">
                    <a:pos x="99484" y="22134"/>
                  </a:cxn>
                  <a:cxn ang="0">
                    <a:pos x="105305" y="24242"/>
                  </a:cxn>
                  <a:cxn ang="0">
                    <a:pos x="115888" y="30039"/>
                  </a:cxn>
                  <a:cxn ang="0">
                    <a:pos x="124884" y="38471"/>
                  </a:cxn>
                  <a:cxn ang="0">
                    <a:pos x="128588" y="49011"/>
                  </a:cxn>
                  <a:cxn ang="0">
                    <a:pos x="127530" y="55335"/>
                  </a:cxn>
                </a:cxnLst>
                <a:rect l="0" t="0" r="0" b="0"/>
                <a:pathLst>
                  <a:path w="279" h="244">
                    <a:moveTo>
                      <a:pt x="247" y="32"/>
                    </a:moveTo>
                    <a:lnTo>
                      <a:pt x="247" y="32"/>
                    </a:lnTo>
                    <a:lnTo>
                      <a:pt x="240" y="24"/>
                    </a:lnTo>
                    <a:lnTo>
                      <a:pt x="232" y="16"/>
                    </a:lnTo>
                    <a:lnTo>
                      <a:pt x="221" y="10"/>
                    </a:lnTo>
                    <a:lnTo>
                      <a:pt x="210" y="6"/>
                    </a:lnTo>
                    <a:lnTo>
                      <a:pt x="199" y="4"/>
                    </a:lnTo>
                    <a:lnTo>
                      <a:pt x="187" y="2"/>
                    </a:lnTo>
                    <a:lnTo>
                      <a:pt x="164" y="0"/>
                    </a:lnTo>
                    <a:lnTo>
                      <a:pt x="164" y="0"/>
                    </a:lnTo>
                    <a:lnTo>
                      <a:pt x="160" y="0"/>
                    </a:lnTo>
                    <a:lnTo>
                      <a:pt x="157" y="0"/>
                    </a:lnTo>
                    <a:lnTo>
                      <a:pt x="153" y="2"/>
                    </a:lnTo>
                    <a:lnTo>
                      <a:pt x="150" y="4"/>
                    </a:lnTo>
                    <a:lnTo>
                      <a:pt x="150" y="4"/>
                    </a:lnTo>
                    <a:lnTo>
                      <a:pt x="126" y="2"/>
                    </a:lnTo>
                    <a:lnTo>
                      <a:pt x="100" y="4"/>
                    </a:lnTo>
                    <a:lnTo>
                      <a:pt x="88" y="5"/>
                    </a:lnTo>
                    <a:lnTo>
                      <a:pt x="77" y="6"/>
                    </a:lnTo>
                    <a:lnTo>
                      <a:pt x="66" y="10"/>
                    </a:lnTo>
                    <a:lnTo>
                      <a:pt x="57" y="16"/>
                    </a:lnTo>
                    <a:lnTo>
                      <a:pt x="57" y="16"/>
                    </a:lnTo>
                    <a:lnTo>
                      <a:pt x="38" y="29"/>
                    </a:lnTo>
                    <a:lnTo>
                      <a:pt x="28" y="38"/>
                    </a:lnTo>
                    <a:lnTo>
                      <a:pt x="20" y="47"/>
                    </a:lnTo>
                    <a:lnTo>
                      <a:pt x="12" y="58"/>
                    </a:lnTo>
                    <a:lnTo>
                      <a:pt x="5" y="69"/>
                    </a:lnTo>
                    <a:lnTo>
                      <a:pt x="1" y="80"/>
                    </a:lnTo>
                    <a:lnTo>
                      <a:pt x="0" y="90"/>
                    </a:lnTo>
                    <a:lnTo>
                      <a:pt x="0" y="90"/>
                    </a:lnTo>
                    <a:lnTo>
                      <a:pt x="1" y="119"/>
                    </a:lnTo>
                    <a:lnTo>
                      <a:pt x="2" y="131"/>
                    </a:lnTo>
                    <a:lnTo>
                      <a:pt x="6" y="143"/>
                    </a:lnTo>
                    <a:lnTo>
                      <a:pt x="11" y="154"/>
                    </a:lnTo>
                    <a:lnTo>
                      <a:pt x="16" y="165"/>
                    </a:lnTo>
                    <a:lnTo>
                      <a:pt x="24" y="176"/>
                    </a:lnTo>
                    <a:lnTo>
                      <a:pt x="34" y="187"/>
                    </a:lnTo>
                    <a:lnTo>
                      <a:pt x="34" y="187"/>
                    </a:lnTo>
                    <a:lnTo>
                      <a:pt x="54" y="207"/>
                    </a:lnTo>
                    <a:lnTo>
                      <a:pt x="65" y="217"/>
                    </a:lnTo>
                    <a:lnTo>
                      <a:pt x="76" y="225"/>
                    </a:lnTo>
                    <a:lnTo>
                      <a:pt x="87" y="232"/>
                    </a:lnTo>
                    <a:lnTo>
                      <a:pt x="100" y="237"/>
                    </a:lnTo>
                    <a:lnTo>
                      <a:pt x="114" y="240"/>
                    </a:lnTo>
                    <a:lnTo>
                      <a:pt x="129" y="242"/>
                    </a:lnTo>
                    <a:lnTo>
                      <a:pt x="129" y="242"/>
                    </a:lnTo>
                    <a:lnTo>
                      <a:pt x="156" y="244"/>
                    </a:lnTo>
                    <a:lnTo>
                      <a:pt x="169" y="244"/>
                    </a:lnTo>
                    <a:lnTo>
                      <a:pt x="182" y="244"/>
                    </a:lnTo>
                    <a:lnTo>
                      <a:pt x="194" y="242"/>
                    </a:lnTo>
                    <a:lnTo>
                      <a:pt x="206" y="238"/>
                    </a:lnTo>
                    <a:lnTo>
                      <a:pt x="218" y="233"/>
                    </a:lnTo>
                    <a:lnTo>
                      <a:pt x="229" y="225"/>
                    </a:lnTo>
                    <a:lnTo>
                      <a:pt x="229" y="225"/>
                    </a:lnTo>
                    <a:lnTo>
                      <a:pt x="234" y="221"/>
                    </a:lnTo>
                    <a:lnTo>
                      <a:pt x="238" y="215"/>
                    </a:lnTo>
                    <a:lnTo>
                      <a:pt x="247" y="204"/>
                    </a:lnTo>
                    <a:lnTo>
                      <a:pt x="259" y="180"/>
                    </a:lnTo>
                    <a:lnTo>
                      <a:pt x="259" y="180"/>
                    </a:lnTo>
                    <a:lnTo>
                      <a:pt x="264" y="172"/>
                    </a:lnTo>
                    <a:lnTo>
                      <a:pt x="267" y="164"/>
                    </a:lnTo>
                    <a:lnTo>
                      <a:pt x="270" y="149"/>
                    </a:lnTo>
                    <a:lnTo>
                      <a:pt x="272" y="134"/>
                    </a:lnTo>
                    <a:lnTo>
                      <a:pt x="274" y="124"/>
                    </a:lnTo>
                    <a:lnTo>
                      <a:pt x="276" y="115"/>
                    </a:lnTo>
                    <a:lnTo>
                      <a:pt x="276" y="115"/>
                    </a:lnTo>
                    <a:lnTo>
                      <a:pt x="279" y="103"/>
                    </a:lnTo>
                    <a:lnTo>
                      <a:pt x="279" y="90"/>
                    </a:lnTo>
                    <a:lnTo>
                      <a:pt x="276" y="81"/>
                    </a:lnTo>
                    <a:lnTo>
                      <a:pt x="272" y="70"/>
                    </a:lnTo>
                    <a:lnTo>
                      <a:pt x="267" y="62"/>
                    </a:lnTo>
                    <a:lnTo>
                      <a:pt x="260" y="53"/>
                    </a:lnTo>
                    <a:lnTo>
                      <a:pt x="247" y="32"/>
                    </a:lnTo>
                    <a:lnTo>
                      <a:pt x="247" y="32"/>
                    </a:lnTo>
                    <a:close/>
                    <a:moveTo>
                      <a:pt x="241" y="105"/>
                    </a:moveTo>
                    <a:lnTo>
                      <a:pt x="241" y="105"/>
                    </a:lnTo>
                    <a:lnTo>
                      <a:pt x="234" y="139"/>
                    </a:lnTo>
                    <a:lnTo>
                      <a:pt x="229" y="157"/>
                    </a:lnTo>
                    <a:lnTo>
                      <a:pt x="222" y="173"/>
                    </a:lnTo>
                    <a:lnTo>
                      <a:pt x="218" y="181"/>
                    </a:lnTo>
                    <a:lnTo>
                      <a:pt x="214" y="188"/>
                    </a:lnTo>
                    <a:lnTo>
                      <a:pt x="209" y="194"/>
                    </a:lnTo>
                    <a:lnTo>
                      <a:pt x="202" y="199"/>
                    </a:lnTo>
                    <a:lnTo>
                      <a:pt x="195" y="203"/>
                    </a:lnTo>
                    <a:lnTo>
                      <a:pt x="187" y="206"/>
                    </a:lnTo>
                    <a:lnTo>
                      <a:pt x="177" y="209"/>
                    </a:lnTo>
                    <a:lnTo>
                      <a:pt x="168" y="209"/>
                    </a:lnTo>
                    <a:lnTo>
                      <a:pt x="168" y="209"/>
                    </a:lnTo>
                    <a:lnTo>
                      <a:pt x="148" y="207"/>
                    </a:lnTo>
                    <a:lnTo>
                      <a:pt x="127" y="203"/>
                    </a:lnTo>
                    <a:lnTo>
                      <a:pt x="108" y="198"/>
                    </a:lnTo>
                    <a:lnTo>
                      <a:pt x="89" y="188"/>
                    </a:lnTo>
                    <a:lnTo>
                      <a:pt x="73" y="177"/>
                    </a:lnTo>
                    <a:lnTo>
                      <a:pt x="66" y="171"/>
                    </a:lnTo>
                    <a:lnTo>
                      <a:pt x="58" y="164"/>
                    </a:lnTo>
                    <a:lnTo>
                      <a:pt x="53" y="156"/>
                    </a:lnTo>
                    <a:lnTo>
                      <a:pt x="47" y="147"/>
                    </a:lnTo>
                    <a:lnTo>
                      <a:pt x="42" y="138"/>
                    </a:lnTo>
                    <a:lnTo>
                      <a:pt x="38" y="128"/>
                    </a:lnTo>
                    <a:lnTo>
                      <a:pt x="38" y="128"/>
                    </a:lnTo>
                    <a:lnTo>
                      <a:pt x="34" y="112"/>
                    </a:lnTo>
                    <a:lnTo>
                      <a:pt x="32" y="99"/>
                    </a:lnTo>
                    <a:lnTo>
                      <a:pt x="32" y="93"/>
                    </a:lnTo>
                    <a:lnTo>
                      <a:pt x="35" y="86"/>
                    </a:lnTo>
                    <a:lnTo>
                      <a:pt x="39" y="77"/>
                    </a:lnTo>
                    <a:lnTo>
                      <a:pt x="47" y="69"/>
                    </a:lnTo>
                    <a:lnTo>
                      <a:pt x="55" y="62"/>
                    </a:lnTo>
                    <a:lnTo>
                      <a:pt x="68" y="55"/>
                    </a:lnTo>
                    <a:lnTo>
                      <a:pt x="80" y="51"/>
                    </a:lnTo>
                    <a:lnTo>
                      <a:pt x="92" y="48"/>
                    </a:lnTo>
                    <a:lnTo>
                      <a:pt x="107" y="46"/>
                    </a:lnTo>
                    <a:lnTo>
                      <a:pt x="135" y="43"/>
                    </a:lnTo>
                    <a:lnTo>
                      <a:pt x="161" y="42"/>
                    </a:lnTo>
                    <a:lnTo>
                      <a:pt x="183" y="42"/>
                    </a:lnTo>
                    <a:lnTo>
                      <a:pt x="183" y="42"/>
                    </a:lnTo>
                    <a:lnTo>
                      <a:pt x="188" y="42"/>
                    </a:lnTo>
                    <a:lnTo>
                      <a:pt x="188" y="42"/>
                    </a:lnTo>
                    <a:lnTo>
                      <a:pt x="199" y="46"/>
                    </a:lnTo>
                    <a:lnTo>
                      <a:pt x="210" y="50"/>
                    </a:lnTo>
                    <a:lnTo>
                      <a:pt x="219" y="57"/>
                    </a:lnTo>
                    <a:lnTo>
                      <a:pt x="228" y="65"/>
                    </a:lnTo>
                    <a:lnTo>
                      <a:pt x="236" y="73"/>
                    </a:lnTo>
                    <a:lnTo>
                      <a:pt x="240" y="82"/>
                    </a:lnTo>
                    <a:lnTo>
                      <a:pt x="243" y="93"/>
                    </a:lnTo>
                    <a:lnTo>
                      <a:pt x="243" y="99"/>
                    </a:lnTo>
                    <a:lnTo>
                      <a:pt x="241" y="105"/>
                    </a:lnTo>
                    <a:lnTo>
                      <a:pt x="241" y="10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7" name="Freeform 935">
                <a:extLst>
                  <a:ext uri="{FF2B5EF4-FFF2-40B4-BE49-F238E27FC236}">
                    <a16:creationId xmlns:a16="http://schemas.microsoft.com/office/drawing/2014/main" id="{869E314E-2804-4410-AA67-1C24B136AB6D}"/>
                  </a:ext>
                </a:extLst>
              </p:cNvPr>
              <p:cNvSpPr/>
              <p:nvPr/>
            </p:nvSpPr>
            <p:spPr>
              <a:xfrm>
                <a:off x="5635627" y="3241676"/>
                <a:ext cx="22225" cy="36513"/>
              </a:xfrm>
              <a:custGeom>
                <a:avLst/>
                <a:gdLst/>
                <a:ahLst/>
                <a:cxnLst>
                  <a:cxn ang="0">
                    <a:pos x="19579" y="18529"/>
                  </a:cxn>
                  <a:cxn ang="0">
                    <a:pos x="19579" y="9809"/>
                  </a:cxn>
                  <a:cxn ang="0">
                    <a:pos x="19579" y="9809"/>
                  </a:cxn>
                  <a:cxn ang="0">
                    <a:pos x="19579" y="7630"/>
                  </a:cxn>
                  <a:cxn ang="0">
                    <a:pos x="18521" y="5450"/>
                  </a:cxn>
                  <a:cxn ang="0">
                    <a:pos x="16404" y="2180"/>
                  </a:cxn>
                  <a:cxn ang="0">
                    <a:pos x="13758" y="1090"/>
                  </a:cxn>
                  <a:cxn ang="0">
                    <a:pos x="10054" y="0"/>
                  </a:cxn>
                  <a:cxn ang="0">
                    <a:pos x="6350" y="1090"/>
                  </a:cxn>
                  <a:cxn ang="0">
                    <a:pos x="3704" y="2180"/>
                  </a:cxn>
                  <a:cxn ang="0">
                    <a:pos x="1588" y="5450"/>
                  </a:cxn>
                  <a:cxn ang="0">
                    <a:pos x="1058" y="7630"/>
                  </a:cxn>
                  <a:cxn ang="0">
                    <a:pos x="0" y="9809"/>
                  </a:cxn>
                  <a:cxn ang="0">
                    <a:pos x="0" y="26159"/>
                  </a:cxn>
                  <a:cxn ang="0">
                    <a:pos x="0" y="26159"/>
                  </a:cxn>
                  <a:cxn ang="0">
                    <a:pos x="1588" y="30518"/>
                  </a:cxn>
                  <a:cxn ang="0">
                    <a:pos x="3175" y="33243"/>
                  </a:cxn>
                  <a:cxn ang="0">
                    <a:pos x="6350" y="35423"/>
                  </a:cxn>
                  <a:cxn ang="0">
                    <a:pos x="10054" y="36513"/>
                  </a:cxn>
                  <a:cxn ang="0">
                    <a:pos x="13229" y="36513"/>
                  </a:cxn>
                  <a:cxn ang="0">
                    <a:pos x="13229" y="36513"/>
                  </a:cxn>
                  <a:cxn ang="0">
                    <a:pos x="16404" y="35423"/>
                  </a:cxn>
                  <a:cxn ang="0">
                    <a:pos x="19579" y="34333"/>
                  </a:cxn>
                  <a:cxn ang="0">
                    <a:pos x="21167" y="32153"/>
                  </a:cxn>
                  <a:cxn ang="0">
                    <a:pos x="22225" y="29973"/>
                  </a:cxn>
                  <a:cxn ang="0">
                    <a:pos x="22225" y="26704"/>
                  </a:cxn>
                  <a:cxn ang="0">
                    <a:pos x="22225" y="23979"/>
                  </a:cxn>
                  <a:cxn ang="0">
                    <a:pos x="21696" y="21799"/>
                  </a:cxn>
                  <a:cxn ang="0">
                    <a:pos x="19579" y="18529"/>
                  </a:cxn>
                  <a:cxn ang="0">
                    <a:pos x="19579" y="18529"/>
                  </a:cxn>
                </a:cxnLst>
                <a:rect l="0" t="0" r="0" b="0"/>
                <a:pathLst>
                  <a:path w="42" h="67">
                    <a:moveTo>
                      <a:pt x="37" y="34"/>
                    </a:moveTo>
                    <a:lnTo>
                      <a:pt x="37" y="18"/>
                    </a:lnTo>
                    <a:lnTo>
                      <a:pt x="37" y="18"/>
                    </a:lnTo>
                    <a:lnTo>
                      <a:pt x="37" y="14"/>
                    </a:lnTo>
                    <a:lnTo>
                      <a:pt x="35" y="10"/>
                    </a:lnTo>
                    <a:lnTo>
                      <a:pt x="31" y="4"/>
                    </a:lnTo>
                    <a:lnTo>
                      <a:pt x="26" y="2"/>
                    </a:lnTo>
                    <a:lnTo>
                      <a:pt x="19" y="0"/>
                    </a:lnTo>
                    <a:lnTo>
                      <a:pt x="12" y="2"/>
                    </a:lnTo>
                    <a:lnTo>
                      <a:pt x="7" y="4"/>
                    </a:lnTo>
                    <a:lnTo>
                      <a:pt x="3" y="10"/>
                    </a:lnTo>
                    <a:lnTo>
                      <a:pt x="2" y="14"/>
                    </a:lnTo>
                    <a:lnTo>
                      <a:pt x="0" y="18"/>
                    </a:lnTo>
                    <a:lnTo>
                      <a:pt x="0" y="48"/>
                    </a:lnTo>
                    <a:lnTo>
                      <a:pt x="0" y="48"/>
                    </a:lnTo>
                    <a:lnTo>
                      <a:pt x="3" y="56"/>
                    </a:lnTo>
                    <a:lnTo>
                      <a:pt x="6" y="61"/>
                    </a:lnTo>
                    <a:lnTo>
                      <a:pt x="12" y="65"/>
                    </a:lnTo>
                    <a:lnTo>
                      <a:pt x="19" y="67"/>
                    </a:lnTo>
                    <a:lnTo>
                      <a:pt x="25" y="67"/>
                    </a:lnTo>
                    <a:lnTo>
                      <a:pt x="25" y="67"/>
                    </a:lnTo>
                    <a:lnTo>
                      <a:pt x="31" y="65"/>
                    </a:lnTo>
                    <a:lnTo>
                      <a:pt x="37" y="63"/>
                    </a:lnTo>
                    <a:lnTo>
                      <a:pt x="40" y="59"/>
                    </a:lnTo>
                    <a:lnTo>
                      <a:pt x="42" y="55"/>
                    </a:lnTo>
                    <a:lnTo>
                      <a:pt x="42" y="49"/>
                    </a:lnTo>
                    <a:lnTo>
                      <a:pt x="42" y="44"/>
                    </a:lnTo>
                    <a:lnTo>
                      <a:pt x="41" y="40"/>
                    </a:lnTo>
                    <a:lnTo>
                      <a:pt x="37" y="34"/>
                    </a:lnTo>
                    <a:lnTo>
                      <a:pt x="37"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8" name="Freeform 936">
                <a:extLst>
                  <a:ext uri="{FF2B5EF4-FFF2-40B4-BE49-F238E27FC236}">
                    <a16:creationId xmlns:a16="http://schemas.microsoft.com/office/drawing/2014/main" id="{E4AB1026-C733-4395-AD38-072924177158}"/>
                  </a:ext>
                </a:extLst>
              </p:cNvPr>
              <p:cNvSpPr/>
              <p:nvPr/>
            </p:nvSpPr>
            <p:spPr>
              <a:xfrm>
                <a:off x="5694364" y="3228976"/>
                <a:ext cx="19050" cy="50800"/>
              </a:xfrm>
              <a:custGeom>
                <a:avLst/>
                <a:gdLst/>
                <a:ahLst/>
                <a:cxnLst>
                  <a:cxn ang="0">
                    <a:pos x="0" y="9525"/>
                  </a:cxn>
                  <a:cxn ang="0">
                    <a:pos x="0" y="41804"/>
                  </a:cxn>
                  <a:cxn ang="0">
                    <a:pos x="0" y="41804"/>
                  </a:cxn>
                  <a:cxn ang="0">
                    <a:pos x="515" y="43921"/>
                  </a:cxn>
                  <a:cxn ang="0">
                    <a:pos x="515" y="46038"/>
                  </a:cxn>
                  <a:cxn ang="0">
                    <a:pos x="3089" y="48683"/>
                  </a:cxn>
                  <a:cxn ang="0">
                    <a:pos x="6178" y="50271"/>
                  </a:cxn>
                  <a:cxn ang="0">
                    <a:pos x="9782" y="50800"/>
                  </a:cxn>
                  <a:cxn ang="0">
                    <a:pos x="13386" y="50271"/>
                  </a:cxn>
                  <a:cxn ang="0">
                    <a:pos x="15961" y="48683"/>
                  </a:cxn>
                  <a:cxn ang="0">
                    <a:pos x="18020" y="46038"/>
                  </a:cxn>
                  <a:cxn ang="0">
                    <a:pos x="19050" y="43921"/>
                  </a:cxn>
                  <a:cxn ang="0">
                    <a:pos x="19050" y="41804"/>
                  </a:cxn>
                  <a:cxn ang="0">
                    <a:pos x="19050" y="9525"/>
                  </a:cxn>
                  <a:cxn ang="0">
                    <a:pos x="19050" y="9525"/>
                  </a:cxn>
                  <a:cxn ang="0">
                    <a:pos x="19050" y="6879"/>
                  </a:cxn>
                  <a:cxn ang="0">
                    <a:pos x="18020" y="4763"/>
                  </a:cxn>
                  <a:cxn ang="0">
                    <a:pos x="15961" y="2117"/>
                  </a:cxn>
                  <a:cxn ang="0">
                    <a:pos x="13386" y="529"/>
                  </a:cxn>
                  <a:cxn ang="0">
                    <a:pos x="9782" y="0"/>
                  </a:cxn>
                  <a:cxn ang="0">
                    <a:pos x="6178" y="529"/>
                  </a:cxn>
                  <a:cxn ang="0">
                    <a:pos x="3089" y="2117"/>
                  </a:cxn>
                  <a:cxn ang="0">
                    <a:pos x="515" y="4763"/>
                  </a:cxn>
                  <a:cxn ang="0">
                    <a:pos x="515" y="6879"/>
                  </a:cxn>
                  <a:cxn ang="0">
                    <a:pos x="0" y="9525"/>
                  </a:cxn>
                  <a:cxn ang="0">
                    <a:pos x="0" y="9525"/>
                  </a:cxn>
                </a:cxnLst>
                <a:rect l="0" t="0" r="0" b="0"/>
                <a:pathLst>
                  <a:path w="37" h="96">
                    <a:moveTo>
                      <a:pt x="0" y="18"/>
                    </a:moveTo>
                    <a:lnTo>
                      <a:pt x="0" y="79"/>
                    </a:lnTo>
                    <a:lnTo>
                      <a:pt x="0" y="79"/>
                    </a:lnTo>
                    <a:lnTo>
                      <a:pt x="1" y="83"/>
                    </a:lnTo>
                    <a:lnTo>
                      <a:pt x="1" y="87"/>
                    </a:lnTo>
                    <a:lnTo>
                      <a:pt x="6" y="92"/>
                    </a:lnTo>
                    <a:lnTo>
                      <a:pt x="12" y="95"/>
                    </a:lnTo>
                    <a:lnTo>
                      <a:pt x="19" y="96"/>
                    </a:lnTo>
                    <a:lnTo>
                      <a:pt x="26" y="95"/>
                    </a:lnTo>
                    <a:lnTo>
                      <a:pt x="31" y="92"/>
                    </a:lnTo>
                    <a:lnTo>
                      <a:pt x="35" y="87"/>
                    </a:lnTo>
                    <a:lnTo>
                      <a:pt x="37" y="83"/>
                    </a:lnTo>
                    <a:lnTo>
                      <a:pt x="37" y="79"/>
                    </a:lnTo>
                    <a:lnTo>
                      <a:pt x="37" y="18"/>
                    </a:lnTo>
                    <a:lnTo>
                      <a:pt x="37" y="18"/>
                    </a:lnTo>
                    <a:lnTo>
                      <a:pt x="37" y="13"/>
                    </a:lnTo>
                    <a:lnTo>
                      <a:pt x="35" y="9"/>
                    </a:lnTo>
                    <a:lnTo>
                      <a:pt x="31" y="4"/>
                    </a:lnTo>
                    <a:lnTo>
                      <a:pt x="26" y="1"/>
                    </a:lnTo>
                    <a:lnTo>
                      <a:pt x="19" y="0"/>
                    </a:lnTo>
                    <a:lnTo>
                      <a:pt x="12" y="1"/>
                    </a:lnTo>
                    <a:lnTo>
                      <a:pt x="6" y="4"/>
                    </a:lnTo>
                    <a:lnTo>
                      <a:pt x="1" y="9"/>
                    </a:lnTo>
                    <a:lnTo>
                      <a:pt x="1"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 name="Freeform 937">
                <a:extLst>
                  <a:ext uri="{FF2B5EF4-FFF2-40B4-BE49-F238E27FC236}">
                    <a16:creationId xmlns:a16="http://schemas.microsoft.com/office/drawing/2014/main" id="{1AD02313-4F9B-4F40-9423-4EBD6948403B}"/>
                  </a:ext>
                </a:extLst>
              </p:cNvPr>
              <p:cNvSpPr/>
              <p:nvPr/>
            </p:nvSpPr>
            <p:spPr>
              <a:xfrm>
                <a:off x="4786314" y="3225801"/>
                <a:ext cx="25400" cy="38100"/>
              </a:xfrm>
              <a:custGeom>
                <a:avLst/>
                <a:gdLst/>
                <a:ahLst/>
                <a:cxnLst>
                  <a:cxn ang="0">
                    <a:pos x="23283" y="15346"/>
                  </a:cxn>
                  <a:cxn ang="0">
                    <a:pos x="23283" y="15346"/>
                  </a:cxn>
                  <a:cxn ang="0">
                    <a:pos x="22225" y="10054"/>
                  </a:cxn>
                  <a:cxn ang="0">
                    <a:pos x="19579" y="5821"/>
                  </a:cxn>
                  <a:cxn ang="0">
                    <a:pos x="18521" y="4233"/>
                  </a:cxn>
                  <a:cxn ang="0">
                    <a:pos x="16404" y="2117"/>
                  </a:cxn>
                  <a:cxn ang="0">
                    <a:pos x="14817" y="529"/>
                  </a:cxn>
                  <a:cxn ang="0">
                    <a:pos x="12171" y="529"/>
                  </a:cxn>
                  <a:cxn ang="0">
                    <a:pos x="12171" y="529"/>
                  </a:cxn>
                  <a:cxn ang="0">
                    <a:pos x="8467" y="0"/>
                  </a:cxn>
                  <a:cxn ang="0">
                    <a:pos x="4763" y="1588"/>
                  </a:cxn>
                  <a:cxn ang="0">
                    <a:pos x="2117" y="3704"/>
                  </a:cxn>
                  <a:cxn ang="0">
                    <a:pos x="529" y="7408"/>
                  </a:cxn>
                  <a:cxn ang="0">
                    <a:pos x="529" y="7408"/>
                  </a:cxn>
                  <a:cxn ang="0">
                    <a:pos x="0" y="10054"/>
                  </a:cxn>
                  <a:cxn ang="0">
                    <a:pos x="529" y="13229"/>
                  </a:cxn>
                  <a:cxn ang="0">
                    <a:pos x="2117" y="15346"/>
                  </a:cxn>
                  <a:cxn ang="0">
                    <a:pos x="4233" y="17463"/>
                  </a:cxn>
                  <a:cxn ang="0">
                    <a:pos x="4233" y="17463"/>
                  </a:cxn>
                  <a:cxn ang="0">
                    <a:pos x="4763" y="21696"/>
                  </a:cxn>
                  <a:cxn ang="0">
                    <a:pos x="4763" y="21696"/>
                  </a:cxn>
                  <a:cxn ang="0">
                    <a:pos x="6350" y="27517"/>
                  </a:cxn>
                  <a:cxn ang="0">
                    <a:pos x="6350" y="27517"/>
                  </a:cxn>
                  <a:cxn ang="0">
                    <a:pos x="6350" y="28046"/>
                  </a:cxn>
                  <a:cxn ang="0">
                    <a:pos x="6350" y="28046"/>
                  </a:cxn>
                  <a:cxn ang="0">
                    <a:pos x="6350" y="28575"/>
                  </a:cxn>
                  <a:cxn ang="0">
                    <a:pos x="6350" y="28575"/>
                  </a:cxn>
                  <a:cxn ang="0">
                    <a:pos x="6879" y="31750"/>
                  </a:cxn>
                  <a:cxn ang="0">
                    <a:pos x="7408" y="33338"/>
                  </a:cxn>
                  <a:cxn ang="0">
                    <a:pos x="9525" y="35983"/>
                  </a:cxn>
                  <a:cxn ang="0">
                    <a:pos x="12700" y="38100"/>
                  </a:cxn>
                  <a:cxn ang="0">
                    <a:pos x="16404" y="38100"/>
                  </a:cxn>
                  <a:cxn ang="0">
                    <a:pos x="19579" y="38100"/>
                  </a:cxn>
                  <a:cxn ang="0">
                    <a:pos x="22754" y="35983"/>
                  </a:cxn>
                  <a:cxn ang="0">
                    <a:pos x="24871" y="33338"/>
                  </a:cxn>
                  <a:cxn ang="0">
                    <a:pos x="25400" y="31750"/>
                  </a:cxn>
                  <a:cxn ang="0">
                    <a:pos x="25400" y="28575"/>
                  </a:cxn>
                  <a:cxn ang="0">
                    <a:pos x="25400" y="28575"/>
                  </a:cxn>
                  <a:cxn ang="0">
                    <a:pos x="24871" y="21696"/>
                  </a:cxn>
                  <a:cxn ang="0">
                    <a:pos x="23283" y="15346"/>
                  </a:cxn>
                  <a:cxn ang="0">
                    <a:pos x="23283" y="15346"/>
                  </a:cxn>
                </a:cxnLst>
                <a:rect l="0" t="0" r="0" b="0"/>
                <a:pathLst>
                  <a:path w="48" h="72">
                    <a:moveTo>
                      <a:pt x="44" y="29"/>
                    </a:moveTo>
                    <a:lnTo>
                      <a:pt x="44" y="29"/>
                    </a:lnTo>
                    <a:lnTo>
                      <a:pt x="42" y="19"/>
                    </a:lnTo>
                    <a:lnTo>
                      <a:pt x="37" y="11"/>
                    </a:lnTo>
                    <a:lnTo>
                      <a:pt x="35" y="8"/>
                    </a:lnTo>
                    <a:lnTo>
                      <a:pt x="31" y="4"/>
                    </a:lnTo>
                    <a:lnTo>
                      <a:pt x="28" y="1"/>
                    </a:lnTo>
                    <a:lnTo>
                      <a:pt x="23" y="1"/>
                    </a:lnTo>
                    <a:lnTo>
                      <a:pt x="23" y="1"/>
                    </a:lnTo>
                    <a:lnTo>
                      <a:pt x="16" y="0"/>
                    </a:lnTo>
                    <a:lnTo>
                      <a:pt x="9" y="3"/>
                    </a:lnTo>
                    <a:lnTo>
                      <a:pt x="4" y="7"/>
                    </a:lnTo>
                    <a:lnTo>
                      <a:pt x="1" y="14"/>
                    </a:lnTo>
                    <a:lnTo>
                      <a:pt x="1" y="14"/>
                    </a:lnTo>
                    <a:lnTo>
                      <a:pt x="0" y="19"/>
                    </a:lnTo>
                    <a:lnTo>
                      <a:pt x="1" y="25"/>
                    </a:lnTo>
                    <a:lnTo>
                      <a:pt x="4" y="29"/>
                    </a:lnTo>
                    <a:lnTo>
                      <a:pt x="8" y="33"/>
                    </a:lnTo>
                    <a:lnTo>
                      <a:pt x="8" y="33"/>
                    </a:lnTo>
                    <a:lnTo>
                      <a:pt x="9" y="41"/>
                    </a:lnTo>
                    <a:lnTo>
                      <a:pt x="9" y="41"/>
                    </a:lnTo>
                    <a:lnTo>
                      <a:pt x="12" y="52"/>
                    </a:lnTo>
                    <a:lnTo>
                      <a:pt x="12" y="52"/>
                    </a:lnTo>
                    <a:lnTo>
                      <a:pt x="12" y="53"/>
                    </a:lnTo>
                    <a:lnTo>
                      <a:pt x="12" y="53"/>
                    </a:lnTo>
                    <a:lnTo>
                      <a:pt x="12" y="54"/>
                    </a:lnTo>
                    <a:lnTo>
                      <a:pt x="12" y="54"/>
                    </a:lnTo>
                    <a:lnTo>
                      <a:pt x="13" y="60"/>
                    </a:lnTo>
                    <a:lnTo>
                      <a:pt x="14" y="63"/>
                    </a:lnTo>
                    <a:lnTo>
                      <a:pt x="18" y="68"/>
                    </a:lnTo>
                    <a:lnTo>
                      <a:pt x="24" y="72"/>
                    </a:lnTo>
                    <a:lnTo>
                      <a:pt x="31" y="72"/>
                    </a:lnTo>
                    <a:lnTo>
                      <a:pt x="37" y="72"/>
                    </a:lnTo>
                    <a:lnTo>
                      <a:pt x="43" y="68"/>
                    </a:lnTo>
                    <a:lnTo>
                      <a:pt x="47" y="63"/>
                    </a:lnTo>
                    <a:lnTo>
                      <a:pt x="48" y="60"/>
                    </a:lnTo>
                    <a:lnTo>
                      <a:pt x="48" y="54"/>
                    </a:lnTo>
                    <a:lnTo>
                      <a:pt x="48" y="54"/>
                    </a:lnTo>
                    <a:lnTo>
                      <a:pt x="47" y="41"/>
                    </a:lnTo>
                    <a:lnTo>
                      <a:pt x="44" y="29"/>
                    </a:lnTo>
                    <a:lnTo>
                      <a:pt x="44" y="2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 name="Freeform 938">
                <a:extLst>
                  <a:ext uri="{FF2B5EF4-FFF2-40B4-BE49-F238E27FC236}">
                    <a16:creationId xmlns:a16="http://schemas.microsoft.com/office/drawing/2014/main" id="{B1FBA8B9-5578-4DC2-A0BD-A1236E812B65}"/>
                  </a:ext>
                </a:extLst>
              </p:cNvPr>
              <p:cNvSpPr/>
              <p:nvPr/>
            </p:nvSpPr>
            <p:spPr>
              <a:xfrm>
                <a:off x="4852989" y="3238501"/>
                <a:ext cx="20638" cy="38100"/>
              </a:xfrm>
              <a:custGeom>
                <a:avLst/>
                <a:gdLst/>
                <a:ahLst/>
                <a:cxnLst>
                  <a:cxn ang="0">
                    <a:pos x="0" y="9123"/>
                  </a:cxn>
                  <a:cxn ang="0">
                    <a:pos x="0" y="28977"/>
                  </a:cxn>
                  <a:cxn ang="0">
                    <a:pos x="0" y="28977"/>
                  </a:cxn>
                  <a:cxn ang="0">
                    <a:pos x="0" y="31124"/>
                  </a:cxn>
                  <a:cxn ang="0">
                    <a:pos x="1116" y="33270"/>
                  </a:cxn>
                  <a:cxn ang="0">
                    <a:pos x="3347" y="35954"/>
                  </a:cxn>
                  <a:cxn ang="0">
                    <a:pos x="6136" y="38100"/>
                  </a:cxn>
                  <a:cxn ang="0">
                    <a:pos x="10040" y="38100"/>
                  </a:cxn>
                  <a:cxn ang="0">
                    <a:pos x="13945" y="38100"/>
                  </a:cxn>
                  <a:cxn ang="0">
                    <a:pos x="16734" y="35954"/>
                  </a:cxn>
                  <a:cxn ang="0">
                    <a:pos x="18965" y="33270"/>
                  </a:cxn>
                  <a:cxn ang="0">
                    <a:pos x="20080" y="31124"/>
                  </a:cxn>
                  <a:cxn ang="0">
                    <a:pos x="20638" y="28977"/>
                  </a:cxn>
                  <a:cxn ang="0">
                    <a:pos x="20638" y="9123"/>
                  </a:cxn>
                  <a:cxn ang="0">
                    <a:pos x="20638" y="9123"/>
                  </a:cxn>
                  <a:cxn ang="0">
                    <a:pos x="20080" y="6976"/>
                  </a:cxn>
                  <a:cxn ang="0">
                    <a:pos x="18965" y="5366"/>
                  </a:cxn>
                  <a:cxn ang="0">
                    <a:pos x="16734" y="2683"/>
                  </a:cxn>
                  <a:cxn ang="0">
                    <a:pos x="13945" y="537"/>
                  </a:cxn>
                  <a:cxn ang="0">
                    <a:pos x="10040" y="0"/>
                  </a:cxn>
                  <a:cxn ang="0">
                    <a:pos x="6136" y="537"/>
                  </a:cxn>
                  <a:cxn ang="0">
                    <a:pos x="3347" y="2683"/>
                  </a:cxn>
                  <a:cxn ang="0">
                    <a:pos x="1116" y="5366"/>
                  </a:cxn>
                  <a:cxn ang="0">
                    <a:pos x="0" y="6976"/>
                  </a:cxn>
                  <a:cxn ang="0">
                    <a:pos x="0" y="9123"/>
                  </a:cxn>
                  <a:cxn ang="0">
                    <a:pos x="0" y="9123"/>
                  </a:cxn>
                </a:cxnLst>
                <a:rect l="0" t="0" r="0" b="0"/>
                <a:pathLst>
                  <a:path w="37" h="71">
                    <a:moveTo>
                      <a:pt x="0" y="17"/>
                    </a:moveTo>
                    <a:lnTo>
                      <a:pt x="0" y="54"/>
                    </a:lnTo>
                    <a:lnTo>
                      <a:pt x="0" y="54"/>
                    </a:lnTo>
                    <a:lnTo>
                      <a:pt x="0" y="58"/>
                    </a:lnTo>
                    <a:lnTo>
                      <a:pt x="2" y="62"/>
                    </a:lnTo>
                    <a:lnTo>
                      <a:pt x="6" y="67"/>
                    </a:lnTo>
                    <a:lnTo>
                      <a:pt x="11" y="71"/>
                    </a:lnTo>
                    <a:lnTo>
                      <a:pt x="18" y="71"/>
                    </a:lnTo>
                    <a:lnTo>
                      <a:pt x="25" y="71"/>
                    </a:lnTo>
                    <a:lnTo>
                      <a:pt x="30" y="67"/>
                    </a:lnTo>
                    <a:lnTo>
                      <a:pt x="34" y="62"/>
                    </a:lnTo>
                    <a:lnTo>
                      <a:pt x="36" y="58"/>
                    </a:lnTo>
                    <a:lnTo>
                      <a:pt x="37" y="54"/>
                    </a:lnTo>
                    <a:lnTo>
                      <a:pt x="37" y="17"/>
                    </a:lnTo>
                    <a:lnTo>
                      <a:pt x="37" y="17"/>
                    </a:lnTo>
                    <a:lnTo>
                      <a:pt x="36" y="13"/>
                    </a:lnTo>
                    <a:lnTo>
                      <a:pt x="34" y="10"/>
                    </a:lnTo>
                    <a:lnTo>
                      <a:pt x="30" y="5"/>
                    </a:lnTo>
                    <a:lnTo>
                      <a:pt x="25" y="1"/>
                    </a:lnTo>
                    <a:lnTo>
                      <a:pt x="18" y="0"/>
                    </a:lnTo>
                    <a:lnTo>
                      <a:pt x="11" y="1"/>
                    </a:lnTo>
                    <a:lnTo>
                      <a:pt x="6" y="5"/>
                    </a:lnTo>
                    <a:lnTo>
                      <a:pt x="2" y="10"/>
                    </a:lnTo>
                    <a:lnTo>
                      <a:pt x="0" y="13"/>
                    </a:lnTo>
                    <a:lnTo>
                      <a:pt x="0" y="17"/>
                    </a:lnTo>
                    <a:lnTo>
                      <a:pt x="0" y="1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 name="Freeform 939">
                <a:extLst>
                  <a:ext uri="{FF2B5EF4-FFF2-40B4-BE49-F238E27FC236}">
                    <a16:creationId xmlns:a16="http://schemas.microsoft.com/office/drawing/2014/main" id="{D696337E-0CA6-4CB2-9F76-15B8E8E1D029}"/>
                  </a:ext>
                </a:extLst>
              </p:cNvPr>
              <p:cNvSpPr/>
              <p:nvPr/>
            </p:nvSpPr>
            <p:spPr>
              <a:xfrm>
                <a:off x="5222877" y="3444876"/>
                <a:ext cx="74613" cy="111125"/>
              </a:xfrm>
              <a:custGeom>
                <a:avLst/>
                <a:gdLst/>
                <a:ahLst/>
                <a:cxnLst>
                  <a:cxn ang="0">
                    <a:pos x="74613" y="9617"/>
                  </a:cxn>
                  <a:cxn ang="0">
                    <a:pos x="74084" y="5343"/>
                  </a:cxn>
                  <a:cxn ang="0">
                    <a:pos x="68792" y="1069"/>
                  </a:cxn>
                  <a:cxn ang="0">
                    <a:pos x="61913" y="1069"/>
                  </a:cxn>
                  <a:cxn ang="0">
                    <a:pos x="56621" y="5343"/>
                  </a:cxn>
                  <a:cxn ang="0">
                    <a:pos x="55563" y="9617"/>
                  </a:cxn>
                  <a:cxn ang="0">
                    <a:pos x="52917" y="34727"/>
                  </a:cxn>
                  <a:cxn ang="0">
                    <a:pos x="50271" y="59302"/>
                  </a:cxn>
                  <a:cxn ang="0">
                    <a:pos x="49742" y="78535"/>
                  </a:cxn>
                  <a:cxn ang="0">
                    <a:pos x="50271" y="84412"/>
                  </a:cxn>
                  <a:cxn ang="0">
                    <a:pos x="49742" y="89755"/>
                  </a:cxn>
                  <a:cxn ang="0">
                    <a:pos x="46038" y="90823"/>
                  </a:cxn>
                  <a:cxn ang="0">
                    <a:pos x="42334" y="90823"/>
                  </a:cxn>
                  <a:cxn ang="0">
                    <a:pos x="29634" y="91358"/>
                  </a:cxn>
                  <a:cxn ang="0">
                    <a:pos x="25400" y="91358"/>
                  </a:cxn>
                  <a:cxn ang="0">
                    <a:pos x="20638" y="88686"/>
                  </a:cxn>
                  <a:cxn ang="0">
                    <a:pos x="19579" y="82809"/>
                  </a:cxn>
                  <a:cxn ang="0">
                    <a:pos x="20108" y="71590"/>
                  </a:cxn>
                  <a:cxn ang="0">
                    <a:pos x="20108" y="12288"/>
                  </a:cxn>
                  <a:cxn ang="0">
                    <a:pos x="19579" y="8548"/>
                  </a:cxn>
                  <a:cxn ang="0">
                    <a:pos x="13758" y="3740"/>
                  </a:cxn>
                  <a:cxn ang="0">
                    <a:pos x="6350" y="3740"/>
                  </a:cxn>
                  <a:cxn ang="0">
                    <a:pos x="1588" y="8548"/>
                  </a:cxn>
                  <a:cxn ang="0">
                    <a:pos x="529" y="12288"/>
                  </a:cxn>
                  <a:cxn ang="0">
                    <a:pos x="529" y="61974"/>
                  </a:cxn>
                  <a:cxn ang="0">
                    <a:pos x="0" y="89755"/>
                  </a:cxn>
                  <a:cxn ang="0">
                    <a:pos x="529" y="99906"/>
                  </a:cxn>
                  <a:cxn ang="0">
                    <a:pos x="3175" y="104714"/>
                  </a:cxn>
                  <a:cxn ang="0">
                    <a:pos x="7408" y="107919"/>
                  </a:cxn>
                  <a:cxn ang="0">
                    <a:pos x="17992" y="111125"/>
                  </a:cxn>
                  <a:cxn ang="0">
                    <a:pos x="30163" y="111125"/>
                  </a:cxn>
                  <a:cxn ang="0">
                    <a:pos x="40217" y="110056"/>
                  </a:cxn>
                  <a:cxn ang="0">
                    <a:pos x="51859" y="111125"/>
                  </a:cxn>
                  <a:cxn ang="0">
                    <a:pos x="57680" y="110056"/>
                  </a:cxn>
                  <a:cxn ang="0">
                    <a:pos x="62442" y="107385"/>
                  </a:cxn>
                  <a:cxn ang="0">
                    <a:pos x="66146" y="103111"/>
                  </a:cxn>
                  <a:cxn ang="0">
                    <a:pos x="69850" y="92960"/>
                  </a:cxn>
                  <a:cxn ang="0">
                    <a:pos x="69850" y="87084"/>
                  </a:cxn>
                  <a:cxn ang="0">
                    <a:pos x="69850" y="67316"/>
                  </a:cxn>
                  <a:cxn ang="0">
                    <a:pos x="73025" y="28850"/>
                  </a:cxn>
                  <a:cxn ang="0">
                    <a:pos x="74613" y="9617"/>
                  </a:cxn>
                </a:cxnLst>
                <a:rect l="0" t="0" r="0" b="0"/>
                <a:pathLst>
                  <a:path w="141" h="208">
                    <a:moveTo>
                      <a:pt x="141" y="18"/>
                    </a:moveTo>
                    <a:lnTo>
                      <a:pt x="141" y="18"/>
                    </a:lnTo>
                    <a:lnTo>
                      <a:pt x="141" y="14"/>
                    </a:lnTo>
                    <a:lnTo>
                      <a:pt x="140" y="10"/>
                    </a:lnTo>
                    <a:lnTo>
                      <a:pt x="136" y="4"/>
                    </a:lnTo>
                    <a:lnTo>
                      <a:pt x="130" y="2"/>
                    </a:lnTo>
                    <a:lnTo>
                      <a:pt x="124" y="0"/>
                    </a:lnTo>
                    <a:lnTo>
                      <a:pt x="117" y="2"/>
                    </a:lnTo>
                    <a:lnTo>
                      <a:pt x="111" y="4"/>
                    </a:lnTo>
                    <a:lnTo>
                      <a:pt x="107" y="10"/>
                    </a:lnTo>
                    <a:lnTo>
                      <a:pt x="106" y="14"/>
                    </a:lnTo>
                    <a:lnTo>
                      <a:pt x="105" y="18"/>
                    </a:lnTo>
                    <a:lnTo>
                      <a:pt x="105" y="18"/>
                    </a:lnTo>
                    <a:lnTo>
                      <a:pt x="100" y="65"/>
                    </a:lnTo>
                    <a:lnTo>
                      <a:pt x="95" y="111"/>
                    </a:lnTo>
                    <a:lnTo>
                      <a:pt x="95" y="111"/>
                    </a:lnTo>
                    <a:lnTo>
                      <a:pt x="94" y="129"/>
                    </a:lnTo>
                    <a:lnTo>
                      <a:pt x="94" y="147"/>
                    </a:lnTo>
                    <a:lnTo>
                      <a:pt x="94" y="147"/>
                    </a:lnTo>
                    <a:lnTo>
                      <a:pt x="95" y="158"/>
                    </a:lnTo>
                    <a:lnTo>
                      <a:pt x="95" y="166"/>
                    </a:lnTo>
                    <a:lnTo>
                      <a:pt x="94" y="168"/>
                    </a:lnTo>
                    <a:lnTo>
                      <a:pt x="91" y="170"/>
                    </a:lnTo>
                    <a:lnTo>
                      <a:pt x="87" y="170"/>
                    </a:lnTo>
                    <a:lnTo>
                      <a:pt x="80" y="170"/>
                    </a:lnTo>
                    <a:lnTo>
                      <a:pt x="80" y="170"/>
                    </a:lnTo>
                    <a:lnTo>
                      <a:pt x="68" y="170"/>
                    </a:lnTo>
                    <a:lnTo>
                      <a:pt x="56" y="171"/>
                    </a:lnTo>
                    <a:lnTo>
                      <a:pt x="56" y="171"/>
                    </a:lnTo>
                    <a:lnTo>
                      <a:pt x="48" y="171"/>
                    </a:lnTo>
                    <a:lnTo>
                      <a:pt x="42" y="168"/>
                    </a:lnTo>
                    <a:lnTo>
                      <a:pt x="39" y="166"/>
                    </a:lnTo>
                    <a:lnTo>
                      <a:pt x="37" y="160"/>
                    </a:lnTo>
                    <a:lnTo>
                      <a:pt x="37" y="155"/>
                    </a:lnTo>
                    <a:lnTo>
                      <a:pt x="37" y="149"/>
                    </a:lnTo>
                    <a:lnTo>
                      <a:pt x="38" y="134"/>
                    </a:lnTo>
                    <a:lnTo>
                      <a:pt x="38" y="23"/>
                    </a:lnTo>
                    <a:lnTo>
                      <a:pt x="38" y="23"/>
                    </a:lnTo>
                    <a:lnTo>
                      <a:pt x="38" y="19"/>
                    </a:lnTo>
                    <a:lnTo>
                      <a:pt x="37" y="16"/>
                    </a:lnTo>
                    <a:lnTo>
                      <a:pt x="33" y="10"/>
                    </a:lnTo>
                    <a:lnTo>
                      <a:pt x="26" y="7"/>
                    </a:lnTo>
                    <a:lnTo>
                      <a:pt x="19" y="6"/>
                    </a:lnTo>
                    <a:lnTo>
                      <a:pt x="12" y="7"/>
                    </a:lnTo>
                    <a:lnTo>
                      <a:pt x="7" y="10"/>
                    </a:lnTo>
                    <a:lnTo>
                      <a:pt x="3" y="16"/>
                    </a:lnTo>
                    <a:lnTo>
                      <a:pt x="1" y="19"/>
                    </a:lnTo>
                    <a:lnTo>
                      <a:pt x="1" y="23"/>
                    </a:lnTo>
                    <a:lnTo>
                      <a:pt x="1" y="116"/>
                    </a:lnTo>
                    <a:lnTo>
                      <a:pt x="1" y="116"/>
                    </a:lnTo>
                    <a:lnTo>
                      <a:pt x="0" y="151"/>
                    </a:lnTo>
                    <a:lnTo>
                      <a:pt x="0" y="168"/>
                    </a:lnTo>
                    <a:lnTo>
                      <a:pt x="1" y="187"/>
                    </a:lnTo>
                    <a:lnTo>
                      <a:pt x="1" y="187"/>
                    </a:lnTo>
                    <a:lnTo>
                      <a:pt x="4" y="191"/>
                    </a:lnTo>
                    <a:lnTo>
                      <a:pt x="6" y="196"/>
                    </a:lnTo>
                    <a:lnTo>
                      <a:pt x="10" y="200"/>
                    </a:lnTo>
                    <a:lnTo>
                      <a:pt x="14" y="202"/>
                    </a:lnTo>
                    <a:lnTo>
                      <a:pt x="23" y="205"/>
                    </a:lnTo>
                    <a:lnTo>
                      <a:pt x="34" y="208"/>
                    </a:lnTo>
                    <a:lnTo>
                      <a:pt x="46" y="208"/>
                    </a:lnTo>
                    <a:lnTo>
                      <a:pt x="57" y="208"/>
                    </a:lnTo>
                    <a:lnTo>
                      <a:pt x="76" y="206"/>
                    </a:lnTo>
                    <a:lnTo>
                      <a:pt x="76" y="206"/>
                    </a:lnTo>
                    <a:lnTo>
                      <a:pt x="87" y="206"/>
                    </a:lnTo>
                    <a:lnTo>
                      <a:pt x="98" y="208"/>
                    </a:lnTo>
                    <a:lnTo>
                      <a:pt x="103" y="208"/>
                    </a:lnTo>
                    <a:lnTo>
                      <a:pt x="109" y="206"/>
                    </a:lnTo>
                    <a:lnTo>
                      <a:pt x="114" y="205"/>
                    </a:lnTo>
                    <a:lnTo>
                      <a:pt x="118" y="201"/>
                    </a:lnTo>
                    <a:lnTo>
                      <a:pt x="118" y="201"/>
                    </a:lnTo>
                    <a:lnTo>
                      <a:pt x="125" y="193"/>
                    </a:lnTo>
                    <a:lnTo>
                      <a:pt x="129" y="183"/>
                    </a:lnTo>
                    <a:lnTo>
                      <a:pt x="132" y="174"/>
                    </a:lnTo>
                    <a:lnTo>
                      <a:pt x="132" y="163"/>
                    </a:lnTo>
                    <a:lnTo>
                      <a:pt x="132" y="163"/>
                    </a:lnTo>
                    <a:lnTo>
                      <a:pt x="132" y="144"/>
                    </a:lnTo>
                    <a:lnTo>
                      <a:pt x="132" y="126"/>
                    </a:lnTo>
                    <a:lnTo>
                      <a:pt x="134" y="90"/>
                    </a:lnTo>
                    <a:lnTo>
                      <a:pt x="138" y="54"/>
                    </a:lnTo>
                    <a:lnTo>
                      <a:pt x="141" y="18"/>
                    </a:lnTo>
                    <a:lnTo>
                      <a:pt x="141"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 name="Freeform 940">
                <a:extLst>
                  <a:ext uri="{FF2B5EF4-FFF2-40B4-BE49-F238E27FC236}">
                    <a16:creationId xmlns:a16="http://schemas.microsoft.com/office/drawing/2014/main" id="{10D67F4F-82B5-4B98-8E49-A9144B33920F}"/>
                  </a:ext>
                </a:extLst>
              </p:cNvPr>
              <p:cNvSpPr/>
              <p:nvPr/>
            </p:nvSpPr>
            <p:spPr>
              <a:xfrm>
                <a:off x="5302252" y="3487738"/>
                <a:ext cx="53975" cy="95250"/>
              </a:xfrm>
              <a:custGeom>
                <a:avLst/>
                <a:gdLst/>
                <a:ahLst/>
                <a:cxnLst>
                  <a:cxn ang="0">
                    <a:pos x="51879" y="18521"/>
                  </a:cxn>
                  <a:cxn ang="0">
                    <a:pos x="51879" y="18521"/>
                  </a:cxn>
                  <a:cxn ang="0">
                    <a:pos x="51355" y="14817"/>
                  </a:cxn>
                  <a:cxn ang="0">
                    <a:pos x="50831" y="12171"/>
                  </a:cxn>
                  <a:cxn ang="0">
                    <a:pos x="49259" y="9525"/>
                  </a:cxn>
                  <a:cxn ang="0">
                    <a:pos x="47163" y="6879"/>
                  </a:cxn>
                  <a:cxn ang="0">
                    <a:pos x="45591" y="4763"/>
                  </a:cxn>
                  <a:cxn ang="0">
                    <a:pos x="42970" y="3704"/>
                  </a:cxn>
                  <a:cxn ang="0">
                    <a:pos x="37206" y="1588"/>
                  </a:cxn>
                  <a:cxn ang="0">
                    <a:pos x="31442" y="0"/>
                  </a:cxn>
                  <a:cxn ang="0">
                    <a:pos x="25153" y="0"/>
                  </a:cxn>
                  <a:cxn ang="0">
                    <a:pos x="12053" y="0"/>
                  </a:cxn>
                  <a:cxn ang="0">
                    <a:pos x="12053" y="0"/>
                  </a:cxn>
                  <a:cxn ang="0">
                    <a:pos x="9433" y="0"/>
                  </a:cxn>
                  <a:cxn ang="0">
                    <a:pos x="7860" y="529"/>
                  </a:cxn>
                  <a:cxn ang="0">
                    <a:pos x="5764" y="2117"/>
                  </a:cxn>
                  <a:cxn ang="0">
                    <a:pos x="4192" y="2646"/>
                  </a:cxn>
                  <a:cxn ang="0">
                    <a:pos x="3144" y="6350"/>
                  </a:cxn>
                  <a:cxn ang="0">
                    <a:pos x="3144" y="10583"/>
                  </a:cxn>
                  <a:cxn ang="0">
                    <a:pos x="3144" y="10583"/>
                  </a:cxn>
                  <a:cxn ang="0">
                    <a:pos x="2096" y="12700"/>
                  </a:cxn>
                  <a:cxn ang="0">
                    <a:pos x="2096" y="12700"/>
                  </a:cxn>
                  <a:cxn ang="0">
                    <a:pos x="1048" y="30162"/>
                  </a:cxn>
                  <a:cxn ang="0">
                    <a:pos x="1048" y="48154"/>
                  </a:cxn>
                  <a:cxn ang="0">
                    <a:pos x="1048" y="48154"/>
                  </a:cxn>
                  <a:cxn ang="0">
                    <a:pos x="0" y="68263"/>
                  </a:cxn>
                  <a:cxn ang="0">
                    <a:pos x="0" y="73025"/>
                  </a:cxn>
                  <a:cxn ang="0">
                    <a:pos x="1048" y="78317"/>
                  </a:cxn>
                  <a:cxn ang="0">
                    <a:pos x="1572" y="82550"/>
                  </a:cxn>
                  <a:cxn ang="0">
                    <a:pos x="3668" y="86783"/>
                  </a:cxn>
                  <a:cxn ang="0">
                    <a:pos x="3668" y="86783"/>
                  </a:cxn>
                  <a:cxn ang="0">
                    <a:pos x="5764" y="89429"/>
                  </a:cxn>
                  <a:cxn ang="0">
                    <a:pos x="8908" y="92075"/>
                  </a:cxn>
                  <a:cxn ang="0">
                    <a:pos x="11529" y="93133"/>
                  </a:cxn>
                  <a:cxn ang="0">
                    <a:pos x="14149" y="94192"/>
                  </a:cxn>
                  <a:cxn ang="0">
                    <a:pos x="20961" y="94721"/>
                  </a:cxn>
                  <a:cxn ang="0">
                    <a:pos x="27250" y="95250"/>
                  </a:cxn>
                  <a:cxn ang="0">
                    <a:pos x="27250" y="95250"/>
                  </a:cxn>
                  <a:cxn ang="0">
                    <a:pos x="34062" y="95250"/>
                  </a:cxn>
                  <a:cxn ang="0">
                    <a:pos x="37730" y="95250"/>
                  </a:cxn>
                  <a:cxn ang="0">
                    <a:pos x="40874" y="94721"/>
                  </a:cxn>
                  <a:cxn ang="0">
                    <a:pos x="43494" y="93133"/>
                  </a:cxn>
                  <a:cxn ang="0">
                    <a:pos x="46639" y="91017"/>
                  </a:cxn>
                  <a:cxn ang="0">
                    <a:pos x="48735" y="88900"/>
                  </a:cxn>
                  <a:cxn ang="0">
                    <a:pos x="49783" y="85196"/>
                  </a:cxn>
                  <a:cxn ang="0">
                    <a:pos x="49783" y="85196"/>
                  </a:cxn>
                  <a:cxn ang="0">
                    <a:pos x="51879" y="77258"/>
                  </a:cxn>
                  <a:cxn ang="0">
                    <a:pos x="52927" y="68792"/>
                  </a:cxn>
                  <a:cxn ang="0">
                    <a:pos x="53451" y="60854"/>
                  </a:cxn>
                  <a:cxn ang="0">
                    <a:pos x="53975" y="52387"/>
                  </a:cxn>
                  <a:cxn ang="0">
                    <a:pos x="53451" y="34925"/>
                  </a:cxn>
                  <a:cxn ang="0">
                    <a:pos x="51879" y="18521"/>
                  </a:cxn>
                  <a:cxn ang="0">
                    <a:pos x="51879" y="18521"/>
                  </a:cxn>
                </a:cxnLst>
                <a:rect l="0" t="0" r="0" b="0"/>
                <a:pathLst>
                  <a:path w="103" h="180">
                    <a:moveTo>
                      <a:pt x="99" y="35"/>
                    </a:moveTo>
                    <a:lnTo>
                      <a:pt x="99" y="35"/>
                    </a:lnTo>
                    <a:lnTo>
                      <a:pt x="98" y="28"/>
                    </a:lnTo>
                    <a:lnTo>
                      <a:pt x="97" y="23"/>
                    </a:lnTo>
                    <a:lnTo>
                      <a:pt x="94" y="18"/>
                    </a:lnTo>
                    <a:lnTo>
                      <a:pt x="90" y="13"/>
                    </a:lnTo>
                    <a:lnTo>
                      <a:pt x="87" y="9"/>
                    </a:lnTo>
                    <a:lnTo>
                      <a:pt x="82" y="7"/>
                    </a:lnTo>
                    <a:lnTo>
                      <a:pt x="71" y="3"/>
                    </a:lnTo>
                    <a:lnTo>
                      <a:pt x="60" y="0"/>
                    </a:lnTo>
                    <a:lnTo>
                      <a:pt x="48" y="0"/>
                    </a:lnTo>
                    <a:lnTo>
                      <a:pt x="23" y="0"/>
                    </a:lnTo>
                    <a:lnTo>
                      <a:pt x="23" y="0"/>
                    </a:lnTo>
                    <a:lnTo>
                      <a:pt x="18" y="0"/>
                    </a:lnTo>
                    <a:lnTo>
                      <a:pt x="15" y="1"/>
                    </a:lnTo>
                    <a:lnTo>
                      <a:pt x="11" y="4"/>
                    </a:lnTo>
                    <a:lnTo>
                      <a:pt x="8" y="5"/>
                    </a:lnTo>
                    <a:lnTo>
                      <a:pt x="6" y="12"/>
                    </a:lnTo>
                    <a:lnTo>
                      <a:pt x="6" y="20"/>
                    </a:lnTo>
                    <a:lnTo>
                      <a:pt x="6" y="20"/>
                    </a:lnTo>
                    <a:lnTo>
                      <a:pt x="4" y="24"/>
                    </a:lnTo>
                    <a:lnTo>
                      <a:pt x="4" y="24"/>
                    </a:lnTo>
                    <a:lnTo>
                      <a:pt x="2" y="57"/>
                    </a:lnTo>
                    <a:lnTo>
                      <a:pt x="2" y="91"/>
                    </a:lnTo>
                    <a:lnTo>
                      <a:pt x="2" y="91"/>
                    </a:lnTo>
                    <a:lnTo>
                      <a:pt x="0" y="129"/>
                    </a:lnTo>
                    <a:lnTo>
                      <a:pt x="0" y="138"/>
                    </a:lnTo>
                    <a:lnTo>
                      <a:pt x="2" y="148"/>
                    </a:lnTo>
                    <a:lnTo>
                      <a:pt x="3" y="156"/>
                    </a:lnTo>
                    <a:lnTo>
                      <a:pt x="7" y="164"/>
                    </a:lnTo>
                    <a:lnTo>
                      <a:pt x="7" y="164"/>
                    </a:lnTo>
                    <a:lnTo>
                      <a:pt x="11" y="169"/>
                    </a:lnTo>
                    <a:lnTo>
                      <a:pt x="17" y="174"/>
                    </a:lnTo>
                    <a:lnTo>
                      <a:pt x="22" y="176"/>
                    </a:lnTo>
                    <a:lnTo>
                      <a:pt x="27" y="178"/>
                    </a:lnTo>
                    <a:lnTo>
                      <a:pt x="40" y="179"/>
                    </a:lnTo>
                    <a:lnTo>
                      <a:pt x="52" y="180"/>
                    </a:lnTo>
                    <a:lnTo>
                      <a:pt x="52" y="180"/>
                    </a:lnTo>
                    <a:lnTo>
                      <a:pt x="65" y="180"/>
                    </a:lnTo>
                    <a:lnTo>
                      <a:pt x="72" y="180"/>
                    </a:lnTo>
                    <a:lnTo>
                      <a:pt x="78" y="179"/>
                    </a:lnTo>
                    <a:lnTo>
                      <a:pt x="83" y="176"/>
                    </a:lnTo>
                    <a:lnTo>
                      <a:pt x="89" y="172"/>
                    </a:lnTo>
                    <a:lnTo>
                      <a:pt x="93" y="168"/>
                    </a:lnTo>
                    <a:lnTo>
                      <a:pt x="95" y="161"/>
                    </a:lnTo>
                    <a:lnTo>
                      <a:pt x="95" y="161"/>
                    </a:lnTo>
                    <a:lnTo>
                      <a:pt x="99" y="146"/>
                    </a:lnTo>
                    <a:lnTo>
                      <a:pt x="101" y="130"/>
                    </a:lnTo>
                    <a:lnTo>
                      <a:pt x="102" y="115"/>
                    </a:lnTo>
                    <a:lnTo>
                      <a:pt x="103" y="99"/>
                    </a:lnTo>
                    <a:lnTo>
                      <a:pt x="102" y="66"/>
                    </a:lnTo>
                    <a:lnTo>
                      <a:pt x="99" y="35"/>
                    </a:lnTo>
                    <a:lnTo>
                      <a:pt x="99" y="3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 name="Freeform 941">
                <a:extLst>
                  <a:ext uri="{FF2B5EF4-FFF2-40B4-BE49-F238E27FC236}">
                    <a16:creationId xmlns:a16="http://schemas.microsoft.com/office/drawing/2014/main" id="{1AEFB8EE-E400-4A46-81FC-2FE9E92CA20D}"/>
                  </a:ext>
                </a:extLst>
              </p:cNvPr>
              <p:cNvSpPr/>
              <p:nvPr/>
            </p:nvSpPr>
            <p:spPr>
              <a:xfrm>
                <a:off x="5159377" y="3486151"/>
                <a:ext cx="55563" cy="93663"/>
              </a:xfrm>
              <a:custGeom>
                <a:avLst/>
                <a:gdLst/>
                <a:ahLst/>
                <a:cxnLst>
                  <a:cxn ang="0">
                    <a:pos x="51330" y="28575"/>
                  </a:cxn>
                  <a:cxn ang="0">
                    <a:pos x="51330" y="28575"/>
                  </a:cxn>
                  <a:cxn ang="0">
                    <a:pos x="51859" y="21167"/>
                  </a:cxn>
                  <a:cxn ang="0">
                    <a:pos x="51859" y="21167"/>
                  </a:cxn>
                  <a:cxn ang="0">
                    <a:pos x="51859" y="15346"/>
                  </a:cxn>
                  <a:cxn ang="0">
                    <a:pos x="50271" y="11642"/>
                  </a:cxn>
                  <a:cxn ang="0">
                    <a:pos x="50271" y="11642"/>
                  </a:cxn>
                  <a:cxn ang="0">
                    <a:pos x="50271" y="9525"/>
                  </a:cxn>
                  <a:cxn ang="0">
                    <a:pos x="50271" y="9525"/>
                  </a:cxn>
                  <a:cxn ang="0">
                    <a:pos x="49742" y="6350"/>
                  </a:cxn>
                  <a:cxn ang="0">
                    <a:pos x="49213" y="3704"/>
                  </a:cxn>
                  <a:cxn ang="0">
                    <a:pos x="47096" y="2117"/>
                  </a:cxn>
                  <a:cxn ang="0">
                    <a:pos x="44450" y="1058"/>
                  </a:cxn>
                  <a:cxn ang="0">
                    <a:pos x="42334" y="0"/>
                  </a:cxn>
                  <a:cxn ang="0">
                    <a:pos x="39688" y="0"/>
                  </a:cxn>
                  <a:cxn ang="0">
                    <a:pos x="37571" y="0"/>
                  </a:cxn>
                  <a:cxn ang="0">
                    <a:pos x="35454" y="1588"/>
                  </a:cxn>
                  <a:cxn ang="0">
                    <a:pos x="35454" y="1588"/>
                  </a:cxn>
                  <a:cxn ang="0">
                    <a:pos x="32279" y="1058"/>
                  </a:cxn>
                  <a:cxn ang="0">
                    <a:pos x="30163" y="0"/>
                  </a:cxn>
                  <a:cxn ang="0">
                    <a:pos x="23813" y="0"/>
                  </a:cxn>
                  <a:cxn ang="0">
                    <a:pos x="17992" y="1588"/>
                  </a:cxn>
                  <a:cxn ang="0">
                    <a:pos x="12171" y="3175"/>
                  </a:cxn>
                  <a:cxn ang="0">
                    <a:pos x="12171" y="3175"/>
                  </a:cxn>
                  <a:cxn ang="0">
                    <a:pos x="9525" y="4233"/>
                  </a:cxn>
                  <a:cxn ang="0">
                    <a:pos x="7408" y="6350"/>
                  </a:cxn>
                  <a:cxn ang="0">
                    <a:pos x="7408" y="6350"/>
                  </a:cxn>
                  <a:cxn ang="0">
                    <a:pos x="4233" y="9525"/>
                  </a:cxn>
                  <a:cxn ang="0">
                    <a:pos x="2117" y="12171"/>
                  </a:cxn>
                  <a:cxn ang="0">
                    <a:pos x="1058" y="15875"/>
                  </a:cxn>
                  <a:cxn ang="0">
                    <a:pos x="0" y="21167"/>
                  </a:cxn>
                  <a:cxn ang="0">
                    <a:pos x="0" y="21167"/>
                  </a:cxn>
                  <a:cxn ang="0">
                    <a:pos x="0" y="33867"/>
                  </a:cxn>
                  <a:cxn ang="0">
                    <a:pos x="1058" y="47625"/>
                  </a:cxn>
                  <a:cxn ang="0">
                    <a:pos x="2117" y="60325"/>
                  </a:cxn>
                  <a:cxn ang="0">
                    <a:pos x="3704" y="74084"/>
                  </a:cxn>
                  <a:cxn ang="0">
                    <a:pos x="3704" y="74084"/>
                  </a:cxn>
                  <a:cxn ang="0">
                    <a:pos x="3704" y="74613"/>
                  </a:cxn>
                  <a:cxn ang="0">
                    <a:pos x="3704" y="74613"/>
                  </a:cxn>
                  <a:cxn ang="0">
                    <a:pos x="4233" y="79905"/>
                  </a:cxn>
                  <a:cxn ang="0">
                    <a:pos x="5292" y="83609"/>
                  </a:cxn>
                  <a:cxn ang="0">
                    <a:pos x="7408" y="86784"/>
                  </a:cxn>
                  <a:cxn ang="0">
                    <a:pos x="9525" y="88900"/>
                  </a:cxn>
                  <a:cxn ang="0">
                    <a:pos x="12171" y="90488"/>
                  </a:cxn>
                  <a:cxn ang="0">
                    <a:pos x="15875" y="92075"/>
                  </a:cxn>
                  <a:cxn ang="0">
                    <a:pos x="21167" y="92605"/>
                  </a:cxn>
                  <a:cxn ang="0">
                    <a:pos x="25929" y="93663"/>
                  </a:cxn>
                  <a:cxn ang="0">
                    <a:pos x="25929" y="93663"/>
                  </a:cxn>
                  <a:cxn ang="0">
                    <a:pos x="31750" y="93663"/>
                  </a:cxn>
                  <a:cxn ang="0">
                    <a:pos x="37571" y="93663"/>
                  </a:cxn>
                  <a:cxn ang="0">
                    <a:pos x="42334" y="92075"/>
                  </a:cxn>
                  <a:cxn ang="0">
                    <a:pos x="47096" y="90488"/>
                  </a:cxn>
                  <a:cxn ang="0">
                    <a:pos x="50271" y="87842"/>
                  </a:cxn>
                  <a:cxn ang="0">
                    <a:pos x="53446" y="84138"/>
                  </a:cxn>
                  <a:cxn ang="0">
                    <a:pos x="54505" y="79905"/>
                  </a:cxn>
                  <a:cxn ang="0">
                    <a:pos x="55563" y="73555"/>
                  </a:cxn>
                  <a:cxn ang="0">
                    <a:pos x="55563" y="73555"/>
                  </a:cxn>
                  <a:cxn ang="0">
                    <a:pos x="54505" y="62442"/>
                  </a:cxn>
                  <a:cxn ang="0">
                    <a:pos x="53975" y="50800"/>
                  </a:cxn>
                  <a:cxn ang="0">
                    <a:pos x="51330" y="28575"/>
                  </a:cxn>
                  <a:cxn ang="0">
                    <a:pos x="51330" y="28575"/>
                  </a:cxn>
                </a:cxnLst>
                <a:rect l="0" t="0" r="0" b="0"/>
                <a:pathLst>
                  <a:path w="105" h="177">
                    <a:moveTo>
                      <a:pt x="97" y="54"/>
                    </a:moveTo>
                    <a:lnTo>
                      <a:pt x="97" y="54"/>
                    </a:lnTo>
                    <a:lnTo>
                      <a:pt x="98" y="40"/>
                    </a:lnTo>
                    <a:lnTo>
                      <a:pt x="98" y="40"/>
                    </a:lnTo>
                    <a:lnTo>
                      <a:pt x="98" y="29"/>
                    </a:lnTo>
                    <a:lnTo>
                      <a:pt x="95" y="22"/>
                    </a:lnTo>
                    <a:lnTo>
                      <a:pt x="95" y="22"/>
                    </a:lnTo>
                    <a:lnTo>
                      <a:pt x="95" y="18"/>
                    </a:lnTo>
                    <a:lnTo>
                      <a:pt x="95" y="18"/>
                    </a:lnTo>
                    <a:lnTo>
                      <a:pt x="94" y="12"/>
                    </a:lnTo>
                    <a:lnTo>
                      <a:pt x="93" y="7"/>
                    </a:lnTo>
                    <a:lnTo>
                      <a:pt x="89" y="4"/>
                    </a:lnTo>
                    <a:lnTo>
                      <a:pt x="84" y="2"/>
                    </a:lnTo>
                    <a:lnTo>
                      <a:pt x="80" y="0"/>
                    </a:lnTo>
                    <a:lnTo>
                      <a:pt x="75" y="0"/>
                    </a:lnTo>
                    <a:lnTo>
                      <a:pt x="71" y="0"/>
                    </a:lnTo>
                    <a:lnTo>
                      <a:pt x="67" y="3"/>
                    </a:lnTo>
                    <a:lnTo>
                      <a:pt x="67" y="3"/>
                    </a:lnTo>
                    <a:lnTo>
                      <a:pt x="61" y="2"/>
                    </a:lnTo>
                    <a:lnTo>
                      <a:pt x="57" y="0"/>
                    </a:lnTo>
                    <a:lnTo>
                      <a:pt x="45" y="0"/>
                    </a:lnTo>
                    <a:lnTo>
                      <a:pt x="34" y="3"/>
                    </a:lnTo>
                    <a:lnTo>
                      <a:pt x="23" y="6"/>
                    </a:lnTo>
                    <a:lnTo>
                      <a:pt x="23" y="6"/>
                    </a:lnTo>
                    <a:lnTo>
                      <a:pt x="18" y="8"/>
                    </a:lnTo>
                    <a:lnTo>
                      <a:pt x="14" y="12"/>
                    </a:lnTo>
                    <a:lnTo>
                      <a:pt x="14" y="12"/>
                    </a:lnTo>
                    <a:lnTo>
                      <a:pt x="8" y="18"/>
                    </a:lnTo>
                    <a:lnTo>
                      <a:pt x="4" y="23"/>
                    </a:lnTo>
                    <a:lnTo>
                      <a:pt x="2" y="30"/>
                    </a:lnTo>
                    <a:lnTo>
                      <a:pt x="0" y="40"/>
                    </a:lnTo>
                    <a:lnTo>
                      <a:pt x="0" y="40"/>
                    </a:lnTo>
                    <a:lnTo>
                      <a:pt x="0" y="64"/>
                    </a:lnTo>
                    <a:lnTo>
                      <a:pt x="2" y="90"/>
                    </a:lnTo>
                    <a:lnTo>
                      <a:pt x="4" y="114"/>
                    </a:lnTo>
                    <a:lnTo>
                      <a:pt x="7" y="140"/>
                    </a:lnTo>
                    <a:lnTo>
                      <a:pt x="7" y="140"/>
                    </a:lnTo>
                    <a:lnTo>
                      <a:pt x="7" y="141"/>
                    </a:lnTo>
                    <a:lnTo>
                      <a:pt x="7" y="141"/>
                    </a:lnTo>
                    <a:lnTo>
                      <a:pt x="8" y="151"/>
                    </a:lnTo>
                    <a:lnTo>
                      <a:pt x="10" y="158"/>
                    </a:lnTo>
                    <a:lnTo>
                      <a:pt x="14" y="164"/>
                    </a:lnTo>
                    <a:lnTo>
                      <a:pt x="18" y="168"/>
                    </a:lnTo>
                    <a:lnTo>
                      <a:pt x="23" y="171"/>
                    </a:lnTo>
                    <a:lnTo>
                      <a:pt x="30" y="174"/>
                    </a:lnTo>
                    <a:lnTo>
                      <a:pt x="40" y="175"/>
                    </a:lnTo>
                    <a:lnTo>
                      <a:pt x="49" y="177"/>
                    </a:lnTo>
                    <a:lnTo>
                      <a:pt x="49" y="177"/>
                    </a:lnTo>
                    <a:lnTo>
                      <a:pt x="60" y="177"/>
                    </a:lnTo>
                    <a:lnTo>
                      <a:pt x="71" y="177"/>
                    </a:lnTo>
                    <a:lnTo>
                      <a:pt x="80" y="174"/>
                    </a:lnTo>
                    <a:lnTo>
                      <a:pt x="89" y="171"/>
                    </a:lnTo>
                    <a:lnTo>
                      <a:pt x="95" y="166"/>
                    </a:lnTo>
                    <a:lnTo>
                      <a:pt x="101" y="159"/>
                    </a:lnTo>
                    <a:lnTo>
                      <a:pt x="103" y="151"/>
                    </a:lnTo>
                    <a:lnTo>
                      <a:pt x="105" y="139"/>
                    </a:lnTo>
                    <a:lnTo>
                      <a:pt x="105" y="139"/>
                    </a:lnTo>
                    <a:lnTo>
                      <a:pt x="103" y="118"/>
                    </a:lnTo>
                    <a:lnTo>
                      <a:pt x="102" y="96"/>
                    </a:lnTo>
                    <a:lnTo>
                      <a:pt x="97" y="54"/>
                    </a:lnTo>
                    <a:lnTo>
                      <a:pt x="97"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 name="Freeform 942">
                <a:extLst>
                  <a:ext uri="{FF2B5EF4-FFF2-40B4-BE49-F238E27FC236}">
                    <a16:creationId xmlns:a16="http://schemas.microsoft.com/office/drawing/2014/main" id="{F3257CE0-7181-4FD0-9073-0AFD01A0AE93}"/>
                  </a:ext>
                </a:extLst>
              </p:cNvPr>
              <p:cNvSpPr/>
              <p:nvPr/>
            </p:nvSpPr>
            <p:spPr>
              <a:xfrm>
                <a:off x="5041902" y="3236913"/>
                <a:ext cx="22225" cy="55563"/>
              </a:xfrm>
              <a:custGeom>
                <a:avLst/>
                <a:gdLst/>
                <a:ahLst/>
                <a:cxnLst>
                  <a:cxn ang="0">
                    <a:pos x="21708" y="40217"/>
                  </a:cxn>
                  <a:cxn ang="0">
                    <a:pos x="21708" y="40217"/>
                  </a:cxn>
                  <a:cxn ang="0">
                    <a:pos x="21191" y="33867"/>
                  </a:cxn>
                  <a:cxn ang="0">
                    <a:pos x="20158" y="27517"/>
                  </a:cxn>
                  <a:cxn ang="0">
                    <a:pos x="20158" y="27517"/>
                  </a:cxn>
                  <a:cxn ang="0">
                    <a:pos x="20158" y="22754"/>
                  </a:cxn>
                  <a:cxn ang="0">
                    <a:pos x="18090" y="17992"/>
                  </a:cxn>
                  <a:cxn ang="0">
                    <a:pos x="18090" y="9525"/>
                  </a:cxn>
                  <a:cxn ang="0">
                    <a:pos x="18090" y="9525"/>
                  </a:cxn>
                  <a:cxn ang="0">
                    <a:pos x="18090" y="7408"/>
                  </a:cxn>
                  <a:cxn ang="0">
                    <a:pos x="17573" y="5821"/>
                  </a:cxn>
                  <a:cxn ang="0">
                    <a:pos x="15506" y="3175"/>
                  </a:cxn>
                  <a:cxn ang="0">
                    <a:pos x="12405" y="1058"/>
                  </a:cxn>
                  <a:cxn ang="0">
                    <a:pos x="8787" y="0"/>
                  </a:cxn>
                  <a:cxn ang="0">
                    <a:pos x="5685" y="1058"/>
                  </a:cxn>
                  <a:cxn ang="0">
                    <a:pos x="2584" y="3175"/>
                  </a:cxn>
                  <a:cxn ang="0">
                    <a:pos x="517" y="5821"/>
                  </a:cxn>
                  <a:cxn ang="0">
                    <a:pos x="0" y="7408"/>
                  </a:cxn>
                  <a:cxn ang="0">
                    <a:pos x="0" y="9525"/>
                  </a:cxn>
                  <a:cxn ang="0">
                    <a:pos x="0" y="17992"/>
                  </a:cxn>
                  <a:cxn ang="0">
                    <a:pos x="0" y="17992"/>
                  </a:cxn>
                  <a:cxn ang="0">
                    <a:pos x="0" y="23284"/>
                  </a:cxn>
                  <a:cxn ang="0">
                    <a:pos x="0" y="23284"/>
                  </a:cxn>
                  <a:cxn ang="0">
                    <a:pos x="1551" y="25929"/>
                  </a:cxn>
                  <a:cxn ang="0">
                    <a:pos x="2067" y="27517"/>
                  </a:cxn>
                  <a:cxn ang="0">
                    <a:pos x="2067" y="26988"/>
                  </a:cxn>
                  <a:cxn ang="0">
                    <a:pos x="2067" y="26988"/>
                  </a:cxn>
                  <a:cxn ang="0">
                    <a:pos x="1551" y="25929"/>
                  </a:cxn>
                  <a:cxn ang="0">
                    <a:pos x="2067" y="27517"/>
                  </a:cxn>
                  <a:cxn ang="0">
                    <a:pos x="2067" y="33338"/>
                  </a:cxn>
                  <a:cxn ang="0">
                    <a:pos x="2067" y="33338"/>
                  </a:cxn>
                  <a:cxn ang="0">
                    <a:pos x="2067" y="37042"/>
                  </a:cxn>
                  <a:cxn ang="0">
                    <a:pos x="2584" y="39688"/>
                  </a:cxn>
                  <a:cxn ang="0">
                    <a:pos x="4135" y="46038"/>
                  </a:cxn>
                  <a:cxn ang="0">
                    <a:pos x="4135" y="46038"/>
                  </a:cxn>
                  <a:cxn ang="0">
                    <a:pos x="4652" y="50271"/>
                  </a:cxn>
                  <a:cxn ang="0">
                    <a:pos x="6719" y="53446"/>
                  </a:cxn>
                  <a:cxn ang="0">
                    <a:pos x="10337" y="55034"/>
                  </a:cxn>
                  <a:cxn ang="0">
                    <a:pos x="13955" y="55563"/>
                  </a:cxn>
                  <a:cxn ang="0">
                    <a:pos x="16540" y="55563"/>
                  </a:cxn>
                  <a:cxn ang="0">
                    <a:pos x="19641" y="53446"/>
                  </a:cxn>
                  <a:cxn ang="0">
                    <a:pos x="21708" y="50271"/>
                  </a:cxn>
                  <a:cxn ang="0">
                    <a:pos x="22225" y="48155"/>
                  </a:cxn>
                  <a:cxn ang="0">
                    <a:pos x="22225" y="46038"/>
                  </a:cxn>
                  <a:cxn ang="0">
                    <a:pos x="22225" y="43921"/>
                  </a:cxn>
                  <a:cxn ang="0">
                    <a:pos x="22225" y="43921"/>
                  </a:cxn>
                  <a:cxn ang="0">
                    <a:pos x="22225" y="41805"/>
                  </a:cxn>
                  <a:cxn ang="0">
                    <a:pos x="21708" y="40217"/>
                  </a:cxn>
                  <a:cxn ang="0">
                    <a:pos x="21708" y="40217"/>
                  </a:cxn>
                </a:cxnLst>
                <a:rect l="0" t="0" r="0" b="0"/>
                <a:pathLst>
                  <a:path w="43" h="105">
                    <a:moveTo>
                      <a:pt x="42" y="76"/>
                    </a:moveTo>
                    <a:lnTo>
                      <a:pt x="42" y="76"/>
                    </a:lnTo>
                    <a:lnTo>
                      <a:pt x="41" y="64"/>
                    </a:lnTo>
                    <a:lnTo>
                      <a:pt x="39" y="52"/>
                    </a:lnTo>
                    <a:lnTo>
                      <a:pt x="39" y="52"/>
                    </a:lnTo>
                    <a:lnTo>
                      <a:pt x="39" y="43"/>
                    </a:lnTo>
                    <a:lnTo>
                      <a:pt x="35" y="34"/>
                    </a:lnTo>
                    <a:lnTo>
                      <a:pt x="35" y="18"/>
                    </a:lnTo>
                    <a:lnTo>
                      <a:pt x="35" y="18"/>
                    </a:lnTo>
                    <a:lnTo>
                      <a:pt x="35" y="14"/>
                    </a:lnTo>
                    <a:lnTo>
                      <a:pt x="34" y="11"/>
                    </a:lnTo>
                    <a:lnTo>
                      <a:pt x="30" y="6"/>
                    </a:lnTo>
                    <a:lnTo>
                      <a:pt x="24" y="2"/>
                    </a:lnTo>
                    <a:lnTo>
                      <a:pt x="17" y="0"/>
                    </a:lnTo>
                    <a:lnTo>
                      <a:pt x="11" y="2"/>
                    </a:lnTo>
                    <a:lnTo>
                      <a:pt x="5" y="6"/>
                    </a:lnTo>
                    <a:lnTo>
                      <a:pt x="1" y="11"/>
                    </a:lnTo>
                    <a:lnTo>
                      <a:pt x="0" y="14"/>
                    </a:lnTo>
                    <a:lnTo>
                      <a:pt x="0" y="18"/>
                    </a:lnTo>
                    <a:lnTo>
                      <a:pt x="0" y="34"/>
                    </a:lnTo>
                    <a:lnTo>
                      <a:pt x="0" y="34"/>
                    </a:lnTo>
                    <a:lnTo>
                      <a:pt x="0" y="44"/>
                    </a:lnTo>
                    <a:lnTo>
                      <a:pt x="0" y="44"/>
                    </a:lnTo>
                    <a:lnTo>
                      <a:pt x="3" y="49"/>
                    </a:lnTo>
                    <a:lnTo>
                      <a:pt x="4" y="52"/>
                    </a:lnTo>
                    <a:lnTo>
                      <a:pt x="4" y="51"/>
                    </a:lnTo>
                    <a:lnTo>
                      <a:pt x="4" y="51"/>
                    </a:lnTo>
                    <a:lnTo>
                      <a:pt x="3" y="49"/>
                    </a:lnTo>
                    <a:lnTo>
                      <a:pt x="4" y="52"/>
                    </a:lnTo>
                    <a:lnTo>
                      <a:pt x="4" y="63"/>
                    </a:lnTo>
                    <a:lnTo>
                      <a:pt x="4" y="63"/>
                    </a:lnTo>
                    <a:lnTo>
                      <a:pt x="4" y="70"/>
                    </a:lnTo>
                    <a:lnTo>
                      <a:pt x="5" y="75"/>
                    </a:lnTo>
                    <a:lnTo>
                      <a:pt x="8" y="87"/>
                    </a:lnTo>
                    <a:lnTo>
                      <a:pt x="8" y="87"/>
                    </a:lnTo>
                    <a:lnTo>
                      <a:pt x="9" y="95"/>
                    </a:lnTo>
                    <a:lnTo>
                      <a:pt x="13" y="101"/>
                    </a:lnTo>
                    <a:lnTo>
                      <a:pt x="20" y="104"/>
                    </a:lnTo>
                    <a:lnTo>
                      <a:pt x="27" y="105"/>
                    </a:lnTo>
                    <a:lnTo>
                      <a:pt x="32" y="105"/>
                    </a:lnTo>
                    <a:lnTo>
                      <a:pt x="38" y="101"/>
                    </a:lnTo>
                    <a:lnTo>
                      <a:pt x="42" y="95"/>
                    </a:lnTo>
                    <a:lnTo>
                      <a:pt x="43" y="91"/>
                    </a:lnTo>
                    <a:lnTo>
                      <a:pt x="43" y="87"/>
                    </a:lnTo>
                    <a:lnTo>
                      <a:pt x="43" y="83"/>
                    </a:lnTo>
                    <a:lnTo>
                      <a:pt x="43" y="83"/>
                    </a:lnTo>
                    <a:lnTo>
                      <a:pt x="43" y="79"/>
                    </a:lnTo>
                    <a:lnTo>
                      <a:pt x="42" y="76"/>
                    </a:lnTo>
                    <a:lnTo>
                      <a:pt x="42" y="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 name="Freeform 943">
                <a:extLst>
                  <a:ext uri="{FF2B5EF4-FFF2-40B4-BE49-F238E27FC236}">
                    <a16:creationId xmlns:a16="http://schemas.microsoft.com/office/drawing/2014/main" id="{11906A85-73A9-4A28-A0C7-BA0FFF07D7B1}"/>
                  </a:ext>
                </a:extLst>
              </p:cNvPr>
              <p:cNvSpPr/>
              <p:nvPr/>
            </p:nvSpPr>
            <p:spPr>
              <a:xfrm>
                <a:off x="5003802" y="3224213"/>
                <a:ext cx="22225" cy="58738"/>
              </a:xfrm>
              <a:custGeom>
                <a:avLst/>
                <a:gdLst/>
                <a:ahLst/>
                <a:cxnLst>
                  <a:cxn ang="0">
                    <a:pos x="3175" y="6818"/>
                  </a:cxn>
                  <a:cxn ang="0">
                    <a:pos x="3175" y="6818"/>
                  </a:cxn>
                  <a:cxn ang="0">
                    <a:pos x="1588" y="11538"/>
                  </a:cxn>
                  <a:cxn ang="0">
                    <a:pos x="1058" y="17307"/>
                  </a:cxn>
                  <a:cxn ang="0">
                    <a:pos x="0" y="27796"/>
                  </a:cxn>
                  <a:cxn ang="0">
                    <a:pos x="1058" y="49298"/>
                  </a:cxn>
                  <a:cxn ang="0">
                    <a:pos x="1058" y="49298"/>
                  </a:cxn>
                  <a:cxn ang="0">
                    <a:pos x="1058" y="51396"/>
                  </a:cxn>
                  <a:cxn ang="0">
                    <a:pos x="1588" y="53494"/>
                  </a:cxn>
                  <a:cxn ang="0">
                    <a:pos x="3704" y="56640"/>
                  </a:cxn>
                  <a:cxn ang="0">
                    <a:pos x="6879" y="58738"/>
                  </a:cxn>
                  <a:cxn ang="0">
                    <a:pos x="10054" y="58738"/>
                  </a:cxn>
                  <a:cxn ang="0">
                    <a:pos x="13758" y="58738"/>
                  </a:cxn>
                  <a:cxn ang="0">
                    <a:pos x="16933" y="56640"/>
                  </a:cxn>
                  <a:cxn ang="0">
                    <a:pos x="19050" y="53494"/>
                  </a:cxn>
                  <a:cxn ang="0">
                    <a:pos x="19579" y="51396"/>
                  </a:cxn>
                  <a:cxn ang="0">
                    <a:pos x="20108" y="49298"/>
                  </a:cxn>
                  <a:cxn ang="0">
                    <a:pos x="20108" y="49298"/>
                  </a:cxn>
                  <a:cxn ang="0">
                    <a:pos x="19579" y="30942"/>
                  </a:cxn>
                  <a:cxn ang="0">
                    <a:pos x="19579" y="20978"/>
                  </a:cxn>
                  <a:cxn ang="0">
                    <a:pos x="20108" y="16782"/>
                  </a:cxn>
                  <a:cxn ang="0">
                    <a:pos x="21696" y="11538"/>
                  </a:cxn>
                  <a:cxn ang="0">
                    <a:pos x="21696" y="11538"/>
                  </a:cxn>
                  <a:cxn ang="0">
                    <a:pos x="22225" y="9440"/>
                  </a:cxn>
                  <a:cxn ang="0">
                    <a:pos x="22225" y="7342"/>
                  </a:cxn>
                  <a:cxn ang="0">
                    <a:pos x="21696" y="5769"/>
                  </a:cxn>
                  <a:cxn ang="0">
                    <a:pos x="21167" y="4720"/>
                  </a:cxn>
                  <a:cxn ang="0">
                    <a:pos x="19050" y="1573"/>
                  </a:cxn>
                  <a:cxn ang="0">
                    <a:pos x="15346" y="0"/>
                  </a:cxn>
                  <a:cxn ang="0">
                    <a:pos x="11642" y="0"/>
                  </a:cxn>
                  <a:cxn ang="0">
                    <a:pos x="7937" y="1049"/>
                  </a:cxn>
                  <a:cxn ang="0">
                    <a:pos x="5292" y="3147"/>
                  </a:cxn>
                  <a:cxn ang="0">
                    <a:pos x="3704" y="4720"/>
                  </a:cxn>
                  <a:cxn ang="0">
                    <a:pos x="3175" y="6818"/>
                  </a:cxn>
                  <a:cxn ang="0">
                    <a:pos x="3175" y="6818"/>
                  </a:cxn>
                </a:cxnLst>
                <a:rect l="0" t="0" r="0" b="0"/>
                <a:pathLst>
                  <a:path w="42" h="112">
                    <a:moveTo>
                      <a:pt x="6" y="13"/>
                    </a:moveTo>
                    <a:lnTo>
                      <a:pt x="6" y="13"/>
                    </a:lnTo>
                    <a:lnTo>
                      <a:pt x="3" y="22"/>
                    </a:lnTo>
                    <a:lnTo>
                      <a:pt x="2" y="33"/>
                    </a:lnTo>
                    <a:lnTo>
                      <a:pt x="0" y="53"/>
                    </a:lnTo>
                    <a:lnTo>
                      <a:pt x="2" y="94"/>
                    </a:lnTo>
                    <a:lnTo>
                      <a:pt x="2" y="94"/>
                    </a:lnTo>
                    <a:lnTo>
                      <a:pt x="2" y="98"/>
                    </a:lnTo>
                    <a:lnTo>
                      <a:pt x="3" y="102"/>
                    </a:lnTo>
                    <a:lnTo>
                      <a:pt x="7" y="108"/>
                    </a:lnTo>
                    <a:lnTo>
                      <a:pt x="13" y="112"/>
                    </a:lnTo>
                    <a:lnTo>
                      <a:pt x="19" y="112"/>
                    </a:lnTo>
                    <a:lnTo>
                      <a:pt x="26" y="112"/>
                    </a:lnTo>
                    <a:lnTo>
                      <a:pt x="32" y="108"/>
                    </a:lnTo>
                    <a:lnTo>
                      <a:pt x="36" y="102"/>
                    </a:lnTo>
                    <a:lnTo>
                      <a:pt x="37" y="98"/>
                    </a:lnTo>
                    <a:lnTo>
                      <a:pt x="38" y="94"/>
                    </a:lnTo>
                    <a:lnTo>
                      <a:pt x="38" y="94"/>
                    </a:lnTo>
                    <a:lnTo>
                      <a:pt x="37" y="59"/>
                    </a:lnTo>
                    <a:lnTo>
                      <a:pt x="37" y="40"/>
                    </a:lnTo>
                    <a:lnTo>
                      <a:pt x="38" y="32"/>
                    </a:lnTo>
                    <a:lnTo>
                      <a:pt x="41" y="22"/>
                    </a:lnTo>
                    <a:lnTo>
                      <a:pt x="41" y="22"/>
                    </a:lnTo>
                    <a:lnTo>
                      <a:pt x="42" y="18"/>
                    </a:lnTo>
                    <a:lnTo>
                      <a:pt x="42" y="14"/>
                    </a:lnTo>
                    <a:lnTo>
                      <a:pt x="41" y="11"/>
                    </a:lnTo>
                    <a:lnTo>
                      <a:pt x="40" y="9"/>
                    </a:lnTo>
                    <a:lnTo>
                      <a:pt x="36" y="3"/>
                    </a:lnTo>
                    <a:lnTo>
                      <a:pt x="29" y="0"/>
                    </a:lnTo>
                    <a:lnTo>
                      <a:pt x="22" y="0"/>
                    </a:lnTo>
                    <a:lnTo>
                      <a:pt x="15" y="2"/>
                    </a:lnTo>
                    <a:lnTo>
                      <a:pt x="10" y="6"/>
                    </a:lnTo>
                    <a:lnTo>
                      <a:pt x="7" y="9"/>
                    </a:lnTo>
                    <a:lnTo>
                      <a:pt x="6" y="13"/>
                    </a:lnTo>
                    <a:lnTo>
                      <a:pt x="6" y="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 name="Freeform 944">
                <a:extLst>
                  <a:ext uri="{FF2B5EF4-FFF2-40B4-BE49-F238E27FC236}">
                    <a16:creationId xmlns:a16="http://schemas.microsoft.com/office/drawing/2014/main" id="{AC27070E-D047-4A08-9864-8A380C1D994D}"/>
                  </a:ext>
                </a:extLst>
              </p:cNvPr>
              <p:cNvSpPr/>
              <p:nvPr/>
            </p:nvSpPr>
            <p:spPr>
              <a:xfrm>
                <a:off x="4976814" y="3209926"/>
                <a:ext cx="19050" cy="46038"/>
              </a:xfrm>
              <a:custGeom>
                <a:avLst/>
                <a:gdLst/>
                <a:ahLst/>
                <a:cxnLst>
                  <a:cxn ang="0">
                    <a:pos x="0" y="9417"/>
                  </a:cxn>
                  <a:cxn ang="0">
                    <a:pos x="0" y="36098"/>
                  </a:cxn>
                  <a:cxn ang="0">
                    <a:pos x="0" y="36098"/>
                  </a:cxn>
                  <a:cxn ang="0">
                    <a:pos x="0" y="39237"/>
                  </a:cxn>
                  <a:cxn ang="0">
                    <a:pos x="529" y="40283"/>
                  </a:cxn>
                  <a:cxn ang="0">
                    <a:pos x="2646" y="43422"/>
                  </a:cxn>
                  <a:cxn ang="0">
                    <a:pos x="5821" y="45515"/>
                  </a:cxn>
                  <a:cxn ang="0">
                    <a:pos x="8996" y="46038"/>
                  </a:cxn>
                  <a:cxn ang="0">
                    <a:pos x="12700" y="45515"/>
                  </a:cxn>
                  <a:cxn ang="0">
                    <a:pos x="15875" y="43422"/>
                  </a:cxn>
                  <a:cxn ang="0">
                    <a:pos x="18521" y="40283"/>
                  </a:cxn>
                  <a:cxn ang="0">
                    <a:pos x="18521" y="39237"/>
                  </a:cxn>
                  <a:cxn ang="0">
                    <a:pos x="19050" y="36098"/>
                  </a:cxn>
                  <a:cxn ang="0">
                    <a:pos x="19050" y="9417"/>
                  </a:cxn>
                  <a:cxn ang="0">
                    <a:pos x="19050" y="9417"/>
                  </a:cxn>
                  <a:cxn ang="0">
                    <a:pos x="18521" y="6801"/>
                  </a:cxn>
                  <a:cxn ang="0">
                    <a:pos x="18521" y="4708"/>
                  </a:cxn>
                  <a:cxn ang="0">
                    <a:pos x="15875" y="2093"/>
                  </a:cxn>
                  <a:cxn ang="0">
                    <a:pos x="12700" y="0"/>
                  </a:cxn>
                  <a:cxn ang="0">
                    <a:pos x="8996" y="0"/>
                  </a:cxn>
                  <a:cxn ang="0">
                    <a:pos x="5821" y="0"/>
                  </a:cxn>
                  <a:cxn ang="0">
                    <a:pos x="2646" y="2093"/>
                  </a:cxn>
                  <a:cxn ang="0">
                    <a:pos x="529" y="4708"/>
                  </a:cxn>
                  <a:cxn ang="0">
                    <a:pos x="0" y="6801"/>
                  </a:cxn>
                  <a:cxn ang="0">
                    <a:pos x="0" y="9417"/>
                  </a:cxn>
                  <a:cxn ang="0">
                    <a:pos x="0" y="9417"/>
                  </a:cxn>
                </a:cxnLst>
                <a:rect l="0" t="0" r="0" b="0"/>
                <a:pathLst>
                  <a:path w="36" h="88">
                    <a:moveTo>
                      <a:pt x="0" y="18"/>
                    </a:moveTo>
                    <a:lnTo>
                      <a:pt x="0" y="69"/>
                    </a:lnTo>
                    <a:lnTo>
                      <a:pt x="0" y="69"/>
                    </a:lnTo>
                    <a:lnTo>
                      <a:pt x="0" y="75"/>
                    </a:lnTo>
                    <a:lnTo>
                      <a:pt x="1" y="77"/>
                    </a:lnTo>
                    <a:lnTo>
                      <a:pt x="5" y="83"/>
                    </a:lnTo>
                    <a:lnTo>
                      <a:pt x="11" y="87"/>
                    </a:lnTo>
                    <a:lnTo>
                      <a:pt x="17" y="88"/>
                    </a:lnTo>
                    <a:lnTo>
                      <a:pt x="24" y="87"/>
                    </a:lnTo>
                    <a:lnTo>
                      <a:pt x="30" y="83"/>
                    </a:lnTo>
                    <a:lnTo>
                      <a:pt x="35" y="77"/>
                    </a:lnTo>
                    <a:lnTo>
                      <a:pt x="35" y="75"/>
                    </a:lnTo>
                    <a:lnTo>
                      <a:pt x="36" y="69"/>
                    </a:lnTo>
                    <a:lnTo>
                      <a:pt x="36" y="18"/>
                    </a:lnTo>
                    <a:lnTo>
                      <a:pt x="36" y="18"/>
                    </a:lnTo>
                    <a:lnTo>
                      <a:pt x="35" y="13"/>
                    </a:lnTo>
                    <a:lnTo>
                      <a:pt x="35" y="9"/>
                    </a:lnTo>
                    <a:lnTo>
                      <a:pt x="30" y="4"/>
                    </a:lnTo>
                    <a:lnTo>
                      <a:pt x="24" y="0"/>
                    </a:lnTo>
                    <a:lnTo>
                      <a:pt x="17" y="0"/>
                    </a:lnTo>
                    <a:lnTo>
                      <a:pt x="11" y="0"/>
                    </a:lnTo>
                    <a:lnTo>
                      <a:pt x="5" y="4"/>
                    </a:lnTo>
                    <a:lnTo>
                      <a:pt x="1" y="9"/>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 name="Freeform 945">
                <a:extLst>
                  <a:ext uri="{FF2B5EF4-FFF2-40B4-BE49-F238E27FC236}">
                    <a16:creationId xmlns:a16="http://schemas.microsoft.com/office/drawing/2014/main" id="{491EE694-7E1D-414D-8320-65B0B968135A}"/>
                  </a:ext>
                </a:extLst>
              </p:cNvPr>
              <p:cNvSpPr/>
              <p:nvPr/>
            </p:nvSpPr>
            <p:spPr>
              <a:xfrm>
                <a:off x="5446714" y="3238501"/>
                <a:ext cx="22225" cy="57150"/>
              </a:xfrm>
              <a:custGeom>
                <a:avLst/>
                <a:gdLst/>
                <a:ahLst/>
                <a:cxnLst>
                  <a:cxn ang="0">
                    <a:pos x="20057" y="31221"/>
                  </a:cxn>
                  <a:cxn ang="0">
                    <a:pos x="20057" y="8996"/>
                  </a:cxn>
                  <a:cxn ang="0">
                    <a:pos x="20057" y="8996"/>
                  </a:cxn>
                  <a:cxn ang="0">
                    <a:pos x="20057" y="6879"/>
                  </a:cxn>
                  <a:cxn ang="0">
                    <a:pos x="19515" y="5292"/>
                  </a:cxn>
                  <a:cxn ang="0">
                    <a:pos x="17346" y="2646"/>
                  </a:cxn>
                  <a:cxn ang="0">
                    <a:pos x="14094" y="529"/>
                  </a:cxn>
                  <a:cxn ang="0">
                    <a:pos x="10299" y="0"/>
                  </a:cxn>
                  <a:cxn ang="0">
                    <a:pos x="7047" y="529"/>
                  </a:cxn>
                  <a:cxn ang="0">
                    <a:pos x="3252" y="2646"/>
                  </a:cxn>
                  <a:cxn ang="0">
                    <a:pos x="1084" y="5292"/>
                  </a:cxn>
                  <a:cxn ang="0">
                    <a:pos x="0" y="6879"/>
                  </a:cxn>
                  <a:cxn ang="0">
                    <a:pos x="0" y="8996"/>
                  </a:cxn>
                  <a:cxn ang="0">
                    <a:pos x="0" y="37042"/>
                  </a:cxn>
                  <a:cxn ang="0">
                    <a:pos x="0" y="37042"/>
                  </a:cxn>
                  <a:cxn ang="0">
                    <a:pos x="1084" y="39688"/>
                  </a:cxn>
                  <a:cxn ang="0">
                    <a:pos x="1084" y="42863"/>
                  </a:cxn>
                  <a:cxn ang="0">
                    <a:pos x="2168" y="47625"/>
                  </a:cxn>
                  <a:cxn ang="0">
                    <a:pos x="2168" y="47625"/>
                  </a:cxn>
                  <a:cxn ang="0">
                    <a:pos x="3252" y="49742"/>
                  </a:cxn>
                  <a:cxn ang="0">
                    <a:pos x="3795" y="52387"/>
                  </a:cxn>
                  <a:cxn ang="0">
                    <a:pos x="5963" y="55033"/>
                  </a:cxn>
                  <a:cxn ang="0">
                    <a:pos x="9757" y="56621"/>
                  </a:cxn>
                  <a:cxn ang="0">
                    <a:pos x="13552" y="57150"/>
                  </a:cxn>
                  <a:cxn ang="0">
                    <a:pos x="17346" y="56621"/>
                  </a:cxn>
                  <a:cxn ang="0">
                    <a:pos x="20057" y="55033"/>
                  </a:cxn>
                  <a:cxn ang="0">
                    <a:pos x="20599" y="53446"/>
                  </a:cxn>
                  <a:cxn ang="0">
                    <a:pos x="21683" y="52387"/>
                  </a:cxn>
                  <a:cxn ang="0">
                    <a:pos x="22225" y="49742"/>
                  </a:cxn>
                  <a:cxn ang="0">
                    <a:pos x="22225" y="47625"/>
                  </a:cxn>
                  <a:cxn ang="0">
                    <a:pos x="22225" y="47625"/>
                  </a:cxn>
                  <a:cxn ang="0">
                    <a:pos x="20599" y="39688"/>
                  </a:cxn>
                  <a:cxn ang="0">
                    <a:pos x="20057" y="35454"/>
                  </a:cxn>
                  <a:cxn ang="0">
                    <a:pos x="20057" y="31221"/>
                  </a:cxn>
                  <a:cxn ang="0">
                    <a:pos x="20057" y="31221"/>
                  </a:cxn>
                </a:cxnLst>
                <a:rect l="0" t="0" r="0" b="0"/>
                <a:pathLst>
                  <a:path w="41" h="108">
                    <a:moveTo>
                      <a:pt x="37" y="59"/>
                    </a:moveTo>
                    <a:lnTo>
                      <a:pt x="37" y="17"/>
                    </a:lnTo>
                    <a:lnTo>
                      <a:pt x="37" y="17"/>
                    </a:lnTo>
                    <a:lnTo>
                      <a:pt x="37" y="13"/>
                    </a:lnTo>
                    <a:lnTo>
                      <a:pt x="36" y="10"/>
                    </a:lnTo>
                    <a:lnTo>
                      <a:pt x="32" y="5"/>
                    </a:lnTo>
                    <a:lnTo>
                      <a:pt x="26" y="1"/>
                    </a:lnTo>
                    <a:lnTo>
                      <a:pt x="19" y="0"/>
                    </a:lnTo>
                    <a:lnTo>
                      <a:pt x="13" y="1"/>
                    </a:lnTo>
                    <a:lnTo>
                      <a:pt x="6" y="5"/>
                    </a:lnTo>
                    <a:lnTo>
                      <a:pt x="2" y="10"/>
                    </a:lnTo>
                    <a:lnTo>
                      <a:pt x="0" y="13"/>
                    </a:lnTo>
                    <a:lnTo>
                      <a:pt x="0" y="17"/>
                    </a:lnTo>
                    <a:lnTo>
                      <a:pt x="0" y="70"/>
                    </a:lnTo>
                    <a:lnTo>
                      <a:pt x="0" y="70"/>
                    </a:lnTo>
                    <a:lnTo>
                      <a:pt x="2" y="75"/>
                    </a:lnTo>
                    <a:lnTo>
                      <a:pt x="2" y="81"/>
                    </a:lnTo>
                    <a:lnTo>
                      <a:pt x="4" y="90"/>
                    </a:lnTo>
                    <a:lnTo>
                      <a:pt x="4" y="90"/>
                    </a:lnTo>
                    <a:lnTo>
                      <a:pt x="6" y="94"/>
                    </a:lnTo>
                    <a:lnTo>
                      <a:pt x="7" y="99"/>
                    </a:lnTo>
                    <a:lnTo>
                      <a:pt x="11" y="104"/>
                    </a:lnTo>
                    <a:lnTo>
                      <a:pt x="18" y="107"/>
                    </a:lnTo>
                    <a:lnTo>
                      <a:pt x="25" y="108"/>
                    </a:lnTo>
                    <a:lnTo>
                      <a:pt x="32" y="107"/>
                    </a:lnTo>
                    <a:lnTo>
                      <a:pt x="37" y="104"/>
                    </a:lnTo>
                    <a:lnTo>
                      <a:pt x="38" y="101"/>
                    </a:lnTo>
                    <a:lnTo>
                      <a:pt x="40" y="99"/>
                    </a:lnTo>
                    <a:lnTo>
                      <a:pt x="41" y="94"/>
                    </a:lnTo>
                    <a:lnTo>
                      <a:pt x="41" y="90"/>
                    </a:lnTo>
                    <a:lnTo>
                      <a:pt x="41" y="90"/>
                    </a:lnTo>
                    <a:lnTo>
                      <a:pt x="38" y="75"/>
                    </a:lnTo>
                    <a:lnTo>
                      <a:pt x="37" y="67"/>
                    </a:lnTo>
                    <a:lnTo>
                      <a:pt x="37" y="59"/>
                    </a:lnTo>
                    <a:lnTo>
                      <a:pt x="37"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8" name="Freeform 946">
                <a:extLst>
                  <a:ext uri="{FF2B5EF4-FFF2-40B4-BE49-F238E27FC236}">
                    <a16:creationId xmlns:a16="http://schemas.microsoft.com/office/drawing/2014/main" id="{D4FF30D1-CDF7-45C7-8349-A51DC8ED68E8}"/>
                  </a:ext>
                </a:extLst>
              </p:cNvPr>
              <p:cNvSpPr/>
              <p:nvPr/>
            </p:nvSpPr>
            <p:spPr>
              <a:xfrm>
                <a:off x="5480052" y="3225801"/>
                <a:ext cx="19050" cy="39688"/>
              </a:xfrm>
              <a:custGeom>
                <a:avLst/>
                <a:gdLst/>
                <a:ahLst/>
                <a:cxnLst>
                  <a:cxn ang="0">
                    <a:pos x="0" y="9525"/>
                  </a:cxn>
                  <a:cxn ang="0">
                    <a:pos x="0" y="30163"/>
                  </a:cxn>
                  <a:cxn ang="0">
                    <a:pos x="0" y="30163"/>
                  </a:cxn>
                  <a:cxn ang="0">
                    <a:pos x="0" y="33338"/>
                  </a:cxn>
                  <a:cxn ang="0">
                    <a:pos x="1030" y="34925"/>
                  </a:cxn>
                  <a:cxn ang="0">
                    <a:pos x="3089" y="37571"/>
                  </a:cxn>
                  <a:cxn ang="0">
                    <a:pos x="6693" y="39688"/>
                  </a:cxn>
                  <a:cxn ang="0">
                    <a:pos x="9268" y="39688"/>
                  </a:cxn>
                  <a:cxn ang="0">
                    <a:pos x="12872" y="39688"/>
                  </a:cxn>
                  <a:cxn ang="0">
                    <a:pos x="16476" y="37571"/>
                  </a:cxn>
                  <a:cxn ang="0">
                    <a:pos x="18535" y="34925"/>
                  </a:cxn>
                  <a:cxn ang="0">
                    <a:pos x="19050" y="33338"/>
                  </a:cxn>
                  <a:cxn ang="0">
                    <a:pos x="19050" y="30163"/>
                  </a:cxn>
                  <a:cxn ang="0">
                    <a:pos x="19050" y="9525"/>
                  </a:cxn>
                  <a:cxn ang="0">
                    <a:pos x="19050" y="9525"/>
                  </a:cxn>
                  <a:cxn ang="0">
                    <a:pos x="19050" y="6879"/>
                  </a:cxn>
                  <a:cxn ang="0">
                    <a:pos x="18535" y="5292"/>
                  </a:cxn>
                  <a:cxn ang="0">
                    <a:pos x="16476" y="2646"/>
                  </a:cxn>
                  <a:cxn ang="0">
                    <a:pos x="12872" y="0"/>
                  </a:cxn>
                  <a:cxn ang="0">
                    <a:pos x="9268" y="0"/>
                  </a:cxn>
                  <a:cxn ang="0">
                    <a:pos x="6693" y="0"/>
                  </a:cxn>
                  <a:cxn ang="0">
                    <a:pos x="3089" y="2646"/>
                  </a:cxn>
                  <a:cxn ang="0">
                    <a:pos x="1030" y="5292"/>
                  </a:cxn>
                  <a:cxn ang="0">
                    <a:pos x="0" y="6879"/>
                  </a:cxn>
                  <a:cxn ang="0">
                    <a:pos x="0" y="9525"/>
                  </a:cxn>
                  <a:cxn ang="0">
                    <a:pos x="0" y="9525"/>
                  </a:cxn>
                </a:cxnLst>
                <a:rect l="0" t="0" r="0" b="0"/>
                <a:pathLst>
                  <a:path w="37" h="75">
                    <a:moveTo>
                      <a:pt x="0" y="18"/>
                    </a:moveTo>
                    <a:lnTo>
                      <a:pt x="0" y="57"/>
                    </a:lnTo>
                    <a:lnTo>
                      <a:pt x="0" y="57"/>
                    </a:lnTo>
                    <a:lnTo>
                      <a:pt x="0" y="63"/>
                    </a:lnTo>
                    <a:lnTo>
                      <a:pt x="2" y="66"/>
                    </a:lnTo>
                    <a:lnTo>
                      <a:pt x="6" y="71"/>
                    </a:lnTo>
                    <a:lnTo>
                      <a:pt x="13" y="75"/>
                    </a:lnTo>
                    <a:lnTo>
                      <a:pt x="18" y="75"/>
                    </a:lnTo>
                    <a:lnTo>
                      <a:pt x="25" y="75"/>
                    </a:lnTo>
                    <a:lnTo>
                      <a:pt x="32" y="71"/>
                    </a:lnTo>
                    <a:lnTo>
                      <a:pt x="36" y="66"/>
                    </a:lnTo>
                    <a:lnTo>
                      <a:pt x="37" y="63"/>
                    </a:lnTo>
                    <a:lnTo>
                      <a:pt x="37" y="57"/>
                    </a:lnTo>
                    <a:lnTo>
                      <a:pt x="37" y="18"/>
                    </a:lnTo>
                    <a:lnTo>
                      <a:pt x="37" y="18"/>
                    </a:lnTo>
                    <a:lnTo>
                      <a:pt x="37" y="13"/>
                    </a:lnTo>
                    <a:lnTo>
                      <a:pt x="36" y="10"/>
                    </a:lnTo>
                    <a:lnTo>
                      <a:pt x="32" y="5"/>
                    </a:lnTo>
                    <a:lnTo>
                      <a:pt x="25" y="0"/>
                    </a:lnTo>
                    <a:lnTo>
                      <a:pt x="18" y="0"/>
                    </a:lnTo>
                    <a:lnTo>
                      <a:pt x="13" y="0"/>
                    </a:lnTo>
                    <a:lnTo>
                      <a:pt x="6" y="5"/>
                    </a:lnTo>
                    <a:lnTo>
                      <a:pt x="2" y="10"/>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9" name="Freeform 947">
                <a:extLst>
                  <a:ext uri="{FF2B5EF4-FFF2-40B4-BE49-F238E27FC236}">
                    <a16:creationId xmlns:a16="http://schemas.microsoft.com/office/drawing/2014/main" id="{D048F274-A5CD-42C2-A24A-E5EE18DEABD3}"/>
                  </a:ext>
                </a:extLst>
              </p:cNvPr>
              <p:cNvSpPr/>
              <p:nvPr/>
            </p:nvSpPr>
            <p:spPr>
              <a:xfrm>
                <a:off x="5500689" y="3216276"/>
                <a:ext cx="20638" cy="33338"/>
              </a:xfrm>
              <a:custGeom>
                <a:avLst/>
                <a:gdLst/>
                <a:ahLst/>
                <a:cxnLst>
                  <a:cxn ang="0">
                    <a:pos x="0" y="9376"/>
                  </a:cxn>
                  <a:cxn ang="0">
                    <a:pos x="0" y="23962"/>
                  </a:cxn>
                  <a:cxn ang="0">
                    <a:pos x="0" y="23962"/>
                  </a:cxn>
                  <a:cxn ang="0">
                    <a:pos x="0" y="26045"/>
                  </a:cxn>
                  <a:cxn ang="0">
                    <a:pos x="558" y="27608"/>
                  </a:cxn>
                  <a:cxn ang="0">
                    <a:pos x="3347" y="30213"/>
                  </a:cxn>
                  <a:cxn ang="0">
                    <a:pos x="6136" y="32817"/>
                  </a:cxn>
                  <a:cxn ang="0">
                    <a:pos x="10040" y="33338"/>
                  </a:cxn>
                  <a:cxn ang="0">
                    <a:pos x="13945" y="32817"/>
                  </a:cxn>
                  <a:cxn ang="0">
                    <a:pos x="17291" y="30213"/>
                  </a:cxn>
                  <a:cxn ang="0">
                    <a:pos x="19522" y="27608"/>
                  </a:cxn>
                  <a:cxn ang="0">
                    <a:pos x="20638" y="26045"/>
                  </a:cxn>
                  <a:cxn ang="0">
                    <a:pos x="20638" y="23962"/>
                  </a:cxn>
                  <a:cxn ang="0">
                    <a:pos x="20638" y="9376"/>
                  </a:cxn>
                  <a:cxn ang="0">
                    <a:pos x="20638" y="9376"/>
                  </a:cxn>
                  <a:cxn ang="0">
                    <a:pos x="20638" y="7293"/>
                  </a:cxn>
                  <a:cxn ang="0">
                    <a:pos x="19522" y="5209"/>
                  </a:cxn>
                  <a:cxn ang="0">
                    <a:pos x="17291" y="2084"/>
                  </a:cxn>
                  <a:cxn ang="0">
                    <a:pos x="13945" y="0"/>
                  </a:cxn>
                  <a:cxn ang="0">
                    <a:pos x="10040" y="0"/>
                  </a:cxn>
                  <a:cxn ang="0">
                    <a:pos x="6136" y="0"/>
                  </a:cxn>
                  <a:cxn ang="0">
                    <a:pos x="3347" y="2084"/>
                  </a:cxn>
                  <a:cxn ang="0">
                    <a:pos x="558" y="5209"/>
                  </a:cxn>
                  <a:cxn ang="0">
                    <a:pos x="0" y="7293"/>
                  </a:cxn>
                  <a:cxn ang="0">
                    <a:pos x="0" y="9376"/>
                  </a:cxn>
                  <a:cxn ang="0">
                    <a:pos x="0" y="9376"/>
                  </a:cxn>
                </a:cxnLst>
                <a:rect l="0" t="0" r="0" b="0"/>
                <a:pathLst>
                  <a:path w="37" h="64">
                    <a:moveTo>
                      <a:pt x="0" y="18"/>
                    </a:moveTo>
                    <a:lnTo>
                      <a:pt x="0" y="46"/>
                    </a:lnTo>
                    <a:lnTo>
                      <a:pt x="0" y="46"/>
                    </a:lnTo>
                    <a:lnTo>
                      <a:pt x="0" y="50"/>
                    </a:lnTo>
                    <a:lnTo>
                      <a:pt x="1" y="53"/>
                    </a:lnTo>
                    <a:lnTo>
                      <a:pt x="6" y="58"/>
                    </a:lnTo>
                    <a:lnTo>
                      <a:pt x="11" y="63"/>
                    </a:lnTo>
                    <a:lnTo>
                      <a:pt x="18" y="64"/>
                    </a:lnTo>
                    <a:lnTo>
                      <a:pt x="25" y="63"/>
                    </a:lnTo>
                    <a:lnTo>
                      <a:pt x="31" y="58"/>
                    </a:lnTo>
                    <a:lnTo>
                      <a:pt x="35" y="53"/>
                    </a:lnTo>
                    <a:lnTo>
                      <a:pt x="37" y="50"/>
                    </a:lnTo>
                    <a:lnTo>
                      <a:pt x="37" y="46"/>
                    </a:lnTo>
                    <a:lnTo>
                      <a:pt x="37" y="18"/>
                    </a:lnTo>
                    <a:lnTo>
                      <a:pt x="37" y="18"/>
                    </a:lnTo>
                    <a:lnTo>
                      <a:pt x="37" y="14"/>
                    </a:lnTo>
                    <a:lnTo>
                      <a:pt x="35" y="10"/>
                    </a:lnTo>
                    <a:lnTo>
                      <a:pt x="31" y="4"/>
                    </a:lnTo>
                    <a:lnTo>
                      <a:pt x="25" y="0"/>
                    </a:lnTo>
                    <a:lnTo>
                      <a:pt x="18" y="0"/>
                    </a:lnTo>
                    <a:lnTo>
                      <a:pt x="11" y="0"/>
                    </a:lnTo>
                    <a:lnTo>
                      <a:pt x="6" y="4"/>
                    </a:lnTo>
                    <a:lnTo>
                      <a:pt x="1" y="10"/>
                    </a:lnTo>
                    <a:lnTo>
                      <a:pt x="0" y="14"/>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 name="Freeform 948">
                <a:extLst>
                  <a:ext uri="{FF2B5EF4-FFF2-40B4-BE49-F238E27FC236}">
                    <a16:creationId xmlns:a16="http://schemas.microsoft.com/office/drawing/2014/main" id="{701DC243-C2A7-436F-95A6-8D48F402D277}"/>
                  </a:ext>
                </a:extLst>
              </p:cNvPr>
              <p:cNvSpPr>
                <a:spLocks noEditPoints="1"/>
              </p:cNvSpPr>
              <p:nvPr/>
            </p:nvSpPr>
            <p:spPr>
              <a:xfrm>
                <a:off x="5146677" y="3181351"/>
                <a:ext cx="212725" cy="182563"/>
              </a:xfrm>
              <a:custGeom>
                <a:avLst/>
                <a:gdLst/>
                <a:ahLst/>
                <a:cxnLst>
                  <a:cxn ang="0">
                    <a:pos x="203729" y="53138"/>
                  </a:cxn>
                  <a:cxn ang="0">
                    <a:pos x="195792" y="36828"/>
                  </a:cxn>
                  <a:cxn ang="0">
                    <a:pos x="189442" y="29989"/>
                  </a:cxn>
                  <a:cxn ang="0">
                    <a:pos x="169333" y="17888"/>
                  </a:cxn>
                  <a:cxn ang="0">
                    <a:pos x="139700" y="6840"/>
                  </a:cxn>
                  <a:cxn ang="0">
                    <a:pos x="110596" y="2104"/>
                  </a:cxn>
                  <a:cxn ang="0">
                    <a:pos x="109008" y="2631"/>
                  </a:cxn>
                  <a:cxn ang="0">
                    <a:pos x="106892" y="526"/>
                  </a:cxn>
                  <a:cxn ang="0">
                    <a:pos x="104246" y="0"/>
                  </a:cxn>
                  <a:cxn ang="0">
                    <a:pos x="101071" y="2104"/>
                  </a:cxn>
                  <a:cxn ang="0">
                    <a:pos x="62442" y="6840"/>
                  </a:cxn>
                  <a:cxn ang="0">
                    <a:pos x="35983" y="17888"/>
                  </a:cxn>
                  <a:cxn ang="0">
                    <a:pos x="20638" y="29989"/>
                  </a:cxn>
                  <a:cxn ang="0">
                    <a:pos x="6879" y="52612"/>
                  </a:cxn>
                  <a:cxn ang="0">
                    <a:pos x="529" y="87862"/>
                  </a:cxn>
                  <a:cxn ang="0">
                    <a:pos x="0" y="106802"/>
                  </a:cxn>
                  <a:cxn ang="0">
                    <a:pos x="2646" y="125216"/>
                  </a:cxn>
                  <a:cxn ang="0">
                    <a:pos x="9525" y="138369"/>
                  </a:cxn>
                  <a:cxn ang="0">
                    <a:pos x="25929" y="154153"/>
                  </a:cxn>
                  <a:cxn ang="0">
                    <a:pos x="33867" y="160466"/>
                  </a:cxn>
                  <a:cxn ang="0">
                    <a:pos x="60854" y="172567"/>
                  </a:cxn>
                  <a:cxn ang="0">
                    <a:pos x="91017" y="182037"/>
                  </a:cxn>
                  <a:cxn ang="0">
                    <a:pos x="122237" y="182037"/>
                  </a:cxn>
                  <a:cxn ang="0">
                    <a:pos x="151342" y="176250"/>
                  </a:cxn>
                  <a:cxn ang="0">
                    <a:pos x="177800" y="162571"/>
                  </a:cxn>
                  <a:cxn ang="0">
                    <a:pos x="191029" y="150470"/>
                  </a:cxn>
                  <a:cxn ang="0">
                    <a:pos x="205317" y="127321"/>
                  </a:cxn>
                  <a:cxn ang="0">
                    <a:pos x="210079" y="101015"/>
                  </a:cxn>
                  <a:cxn ang="0">
                    <a:pos x="212725" y="84179"/>
                  </a:cxn>
                  <a:cxn ang="0">
                    <a:pos x="211137" y="73130"/>
                  </a:cxn>
                  <a:cxn ang="0">
                    <a:pos x="204787" y="96806"/>
                  </a:cxn>
                  <a:cxn ang="0">
                    <a:pos x="201613" y="114168"/>
                  </a:cxn>
                  <a:cxn ang="0">
                    <a:pos x="193146" y="136265"/>
                  </a:cxn>
                  <a:cxn ang="0">
                    <a:pos x="177271" y="155205"/>
                  </a:cxn>
                  <a:cxn ang="0">
                    <a:pos x="159808" y="166253"/>
                  </a:cxn>
                  <a:cxn ang="0">
                    <a:pos x="132292" y="174145"/>
                  </a:cxn>
                  <a:cxn ang="0">
                    <a:pos x="102129" y="176250"/>
                  </a:cxn>
                  <a:cxn ang="0">
                    <a:pos x="82550" y="174145"/>
                  </a:cxn>
                  <a:cxn ang="0">
                    <a:pos x="64558" y="166779"/>
                  </a:cxn>
                  <a:cxn ang="0">
                    <a:pos x="37042" y="154679"/>
                  </a:cxn>
                  <a:cxn ang="0">
                    <a:pos x="22754" y="144156"/>
                  </a:cxn>
                  <a:cxn ang="0">
                    <a:pos x="12171" y="130477"/>
                  </a:cxn>
                  <a:cxn ang="0">
                    <a:pos x="6879" y="116798"/>
                  </a:cxn>
                  <a:cxn ang="0">
                    <a:pos x="6350" y="92597"/>
                  </a:cxn>
                  <a:cxn ang="0">
                    <a:pos x="8467" y="74709"/>
                  </a:cxn>
                  <a:cxn ang="0">
                    <a:pos x="16933" y="47877"/>
                  </a:cxn>
                  <a:cxn ang="0">
                    <a:pos x="34396" y="26306"/>
                  </a:cxn>
                  <a:cxn ang="0">
                    <a:pos x="50271" y="17888"/>
                  </a:cxn>
                  <a:cxn ang="0">
                    <a:pos x="76729" y="10522"/>
                  </a:cxn>
                  <a:cxn ang="0">
                    <a:pos x="104246" y="8418"/>
                  </a:cxn>
                  <a:cxn ang="0">
                    <a:pos x="106362" y="8418"/>
                  </a:cxn>
                  <a:cxn ang="0">
                    <a:pos x="124883" y="9996"/>
                  </a:cxn>
                  <a:cxn ang="0">
                    <a:pos x="152400" y="17888"/>
                  </a:cxn>
                  <a:cxn ang="0">
                    <a:pos x="177800" y="29989"/>
                  </a:cxn>
                  <a:cxn ang="0">
                    <a:pos x="185738" y="35250"/>
                  </a:cxn>
                  <a:cxn ang="0">
                    <a:pos x="193675" y="46298"/>
                  </a:cxn>
                  <a:cxn ang="0">
                    <a:pos x="199496" y="59977"/>
                  </a:cxn>
                  <a:cxn ang="0">
                    <a:pos x="205846" y="80496"/>
                  </a:cxn>
                  <a:cxn ang="0">
                    <a:pos x="204787" y="96806"/>
                  </a:cxn>
                </a:cxnLst>
                <a:rect l="0" t="0" r="0" b="0"/>
                <a:pathLst>
                  <a:path w="402" h="347">
                    <a:moveTo>
                      <a:pt x="392" y="119"/>
                    </a:moveTo>
                    <a:lnTo>
                      <a:pt x="392" y="119"/>
                    </a:lnTo>
                    <a:lnTo>
                      <a:pt x="385" y="101"/>
                    </a:lnTo>
                    <a:lnTo>
                      <a:pt x="378" y="85"/>
                    </a:lnTo>
                    <a:lnTo>
                      <a:pt x="376" y="78"/>
                    </a:lnTo>
                    <a:lnTo>
                      <a:pt x="370" y="70"/>
                    </a:lnTo>
                    <a:lnTo>
                      <a:pt x="365" y="63"/>
                    </a:lnTo>
                    <a:lnTo>
                      <a:pt x="358" y="57"/>
                    </a:lnTo>
                    <a:lnTo>
                      <a:pt x="358" y="57"/>
                    </a:lnTo>
                    <a:lnTo>
                      <a:pt x="349" y="50"/>
                    </a:lnTo>
                    <a:lnTo>
                      <a:pt x="340" y="43"/>
                    </a:lnTo>
                    <a:lnTo>
                      <a:pt x="320" y="34"/>
                    </a:lnTo>
                    <a:lnTo>
                      <a:pt x="278" y="17"/>
                    </a:lnTo>
                    <a:lnTo>
                      <a:pt x="278" y="17"/>
                    </a:lnTo>
                    <a:lnTo>
                      <a:pt x="264" y="13"/>
                    </a:lnTo>
                    <a:lnTo>
                      <a:pt x="240" y="8"/>
                    </a:lnTo>
                    <a:lnTo>
                      <a:pt x="217" y="4"/>
                    </a:lnTo>
                    <a:lnTo>
                      <a:pt x="209" y="4"/>
                    </a:lnTo>
                    <a:lnTo>
                      <a:pt x="207" y="4"/>
                    </a:lnTo>
                    <a:lnTo>
                      <a:pt x="206" y="5"/>
                    </a:lnTo>
                    <a:lnTo>
                      <a:pt x="206" y="5"/>
                    </a:lnTo>
                    <a:lnTo>
                      <a:pt x="205" y="2"/>
                    </a:lnTo>
                    <a:lnTo>
                      <a:pt x="202" y="1"/>
                    </a:lnTo>
                    <a:lnTo>
                      <a:pt x="202" y="1"/>
                    </a:lnTo>
                    <a:lnTo>
                      <a:pt x="199" y="0"/>
                    </a:lnTo>
                    <a:lnTo>
                      <a:pt x="199" y="0"/>
                    </a:lnTo>
                    <a:lnTo>
                      <a:pt x="197" y="0"/>
                    </a:lnTo>
                    <a:lnTo>
                      <a:pt x="194" y="1"/>
                    </a:lnTo>
                    <a:lnTo>
                      <a:pt x="191" y="4"/>
                    </a:lnTo>
                    <a:lnTo>
                      <a:pt x="191" y="4"/>
                    </a:lnTo>
                    <a:lnTo>
                      <a:pt x="155" y="6"/>
                    </a:lnTo>
                    <a:lnTo>
                      <a:pt x="137" y="9"/>
                    </a:lnTo>
                    <a:lnTo>
                      <a:pt x="118" y="13"/>
                    </a:lnTo>
                    <a:lnTo>
                      <a:pt x="102" y="19"/>
                    </a:lnTo>
                    <a:lnTo>
                      <a:pt x="84" y="25"/>
                    </a:lnTo>
                    <a:lnTo>
                      <a:pt x="68" y="34"/>
                    </a:lnTo>
                    <a:lnTo>
                      <a:pt x="53" y="44"/>
                    </a:lnTo>
                    <a:lnTo>
                      <a:pt x="53" y="44"/>
                    </a:lnTo>
                    <a:lnTo>
                      <a:pt x="39" y="57"/>
                    </a:lnTo>
                    <a:lnTo>
                      <a:pt x="28" y="69"/>
                    </a:lnTo>
                    <a:lnTo>
                      <a:pt x="20" y="84"/>
                    </a:lnTo>
                    <a:lnTo>
                      <a:pt x="13" y="100"/>
                    </a:lnTo>
                    <a:lnTo>
                      <a:pt x="9" y="116"/>
                    </a:lnTo>
                    <a:lnTo>
                      <a:pt x="5" y="133"/>
                    </a:lnTo>
                    <a:lnTo>
                      <a:pt x="1" y="167"/>
                    </a:lnTo>
                    <a:lnTo>
                      <a:pt x="1" y="167"/>
                    </a:lnTo>
                    <a:lnTo>
                      <a:pt x="0" y="184"/>
                    </a:lnTo>
                    <a:lnTo>
                      <a:pt x="0" y="203"/>
                    </a:lnTo>
                    <a:lnTo>
                      <a:pt x="1" y="221"/>
                    </a:lnTo>
                    <a:lnTo>
                      <a:pt x="5" y="238"/>
                    </a:lnTo>
                    <a:lnTo>
                      <a:pt x="5" y="238"/>
                    </a:lnTo>
                    <a:lnTo>
                      <a:pt x="8" y="248"/>
                    </a:lnTo>
                    <a:lnTo>
                      <a:pt x="12" y="255"/>
                    </a:lnTo>
                    <a:lnTo>
                      <a:pt x="18" y="263"/>
                    </a:lnTo>
                    <a:lnTo>
                      <a:pt x="23" y="268"/>
                    </a:lnTo>
                    <a:lnTo>
                      <a:pt x="35" y="280"/>
                    </a:lnTo>
                    <a:lnTo>
                      <a:pt x="49" y="293"/>
                    </a:lnTo>
                    <a:lnTo>
                      <a:pt x="49" y="293"/>
                    </a:lnTo>
                    <a:lnTo>
                      <a:pt x="56" y="299"/>
                    </a:lnTo>
                    <a:lnTo>
                      <a:pt x="64" y="305"/>
                    </a:lnTo>
                    <a:lnTo>
                      <a:pt x="80" y="313"/>
                    </a:lnTo>
                    <a:lnTo>
                      <a:pt x="115" y="328"/>
                    </a:lnTo>
                    <a:lnTo>
                      <a:pt x="115" y="328"/>
                    </a:lnTo>
                    <a:lnTo>
                      <a:pt x="134" y="335"/>
                    </a:lnTo>
                    <a:lnTo>
                      <a:pt x="153" y="341"/>
                    </a:lnTo>
                    <a:lnTo>
                      <a:pt x="172" y="346"/>
                    </a:lnTo>
                    <a:lnTo>
                      <a:pt x="193" y="347"/>
                    </a:lnTo>
                    <a:lnTo>
                      <a:pt x="193" y="347"/>
                    </a:lnTo>
                    <a:lnTo>
                      <a:pt x="231" y="346"/>
                    </a:lnTo>
                    <a:lnTo>
                      <a:pt x="250" y="343"/>
                    </a:lnTo>
                    <a:lnTo>
                      <a:pt x="269" y="340"/>
                    </a:lnTo>
                    <a:lnTo>
                      <a:pt x="286" y="335"/>
                    </a:lnTo>
                    <a:lnTo>
                      <a:pt x="304" y="329"/>
                    </a:lnTo>
                    <a:lnTo>
                      <a:pt x="320" y="320"/>
                    </a:lnTo>
                    <a:lnTo>
                      <a:pt x="336" y="309"/>
                    </a:lnTo>
                    <a:lnTo>
                      <a:pt x="336" y="309"/>
                    </a:lnTo>
                    <a:lnTo>
                      <a:pt x="350" y="298"/>
                    </a:lnTo>
                    <a:lnTo>
                      <a:pt x="361" y="286"/>
                    </a:lnTo>
                    <a:lnTo>
                      <a:pt x="372" y="272"/>
                    </a:lnTo>
                    <a:lnTo>
                      <a:pt x="380" y="257"/>
                    </a:lnTo>
                    <a:lnTo>
                      <a:pt x="388" y="242"/>
                    </a:lnTo>
                    <a:lnTo>
                      <a:pt x="393" y="226"/>
                    </a:lnTo>
                    <a:lnTo>
                      <a:pt x="396" y="210"/>
                    </a:lnTo>
                    <a:lnTo>
                      <a:pt x="397" y="192"/>
                    </a:lnTo>
                    <a:lnTo>
                      <a:pt x="397" y="192"/>
                    </a:lnTo>
                    <a:lnTo>
                      <a:pt x="400" y="176"/>
                    </a:lnTo>
                    <a:lnTo>
                      <a:pt x="402" y="160"/>
                    </a:lnTo>
                    <a:lnTo>
                      <a:pt x="402" y="160"/>
                    </a:lnTo>
                    <a:lnTo>
                      <a:pt x="402" y="150"/>
                    </a:lnTo>
                    <a:lnTo>
                      <a:pt x="399" y="139"/>
                    </a:lnTo>
                    <a:lnTo>
                      <a:pt x="392" y="119"/>
                    </a:lnTo>
                    <a:lnTo>
                      <a:pt x="392" y="119"/>
                    </a:lnTo>
                    <a:close/>
                    <a:moveTo>
                      <a:pt x="387" y="184"/>
                    </a:moveTo>
                    <a:lnTo>
                      <a:pt x="387" y="184"/>
                    </a:lnTo>
                    <a:lnTo>
                      <a:pt x="385" y="200"/>
                    </a:lnTo>
                    <a:lnTo>
                      <a:pt x="381" y="217"/>
                    </a:lnTo>
                    <a:lnTo>
                      <a:pt x="377" y="230"/>
                    </a:lnTo>
                    <a:lnTo>
                      <a:pt x="372" y="245"/>
                    </a:lnTo>
                    <a:lnTo>
                      <a:pt x="365" y="259"/>
                    </a:lnTo>
                    <a:lnTo>
                      <a:pt x="357" y="271"/>
                    </a:lnTo>
                    <a:lnTo>
                      <a:pt x="346" y="283"/>
                    </a:lnTo>
                    <a:lnTo>
                      <a:pt x="335" y="295"/>
                    </a:lnTo>
                    <a:lnTo>
                      <a:pt x="335" y="295"/>
                    </a:lnTo>
                    <a:lnTo>
                      <a:pt x="319" y="308"/>
                    </a:lnTo>
                    <a:lnTo>
                      <a:pt x="302" y="316"/>
                    </a:lnTo>
                    <a:lnTo>
                      <a:pt x="286" y="322"/>
                    </a:lnTo>
                    <a:lnTo>
                      <a:pt x="267" y="328"/>
                    </a:lnTo>
                    <a:lnTo>
                      <a:pt x="250" y="331"/>
                    </a:lnTo>
                    <a:lnTo>
                      <a:pt x="231" y="332"/>
                    </a:lnTo>
                    <a:lnTo>
                      <a:pt x="193" y="335"/>
                    </a:lnTo>
                    <a:lnTo>
                      <a:pt x="193" y="335"/>
                    </a:lnTo>
                    <a:lnTo>
                      <a:pt x="183" y="335"/>
                    </a:lnTo>
                    <a:lnTo>
                      <a:pt x="174" y="333"/>
                    </a:lnTo>
                    <a:lnTo>
                      <a:pt x="156" y="331"/>
                    </a:lnTo>
                    <a:lnTo>
                      <a:pt x="140" y="324"/>
                    </a:lnTo>
                    <a:lnTo>
                      <a:pt x="122" y="317"/>
                    </a:lnTo>
                    <a:lnTo>
                      <a:pt x="122" y="317"/>
                    </a:lnTo>
                    <a:lnTo>
                      <a:pt x="96" y="306"/>
                    </a:lnTo>
                    <a:lnTo>
                      <a:pt x="83" y="301"/>
                    </a:lnTo>
                    <a:lnTo>
                      <a:pt x="70" y="294"/>
                    </a:lnTo>
                    <a:lnTo>
                      <a:pt x="70" y="294"/>
                    </a:lnTo>
                    <a:lnTo>
                      <a:pt x="57" y="285"/>
                    </a:lnTo>
                    <a:lnTo>
                      <a:pt x="43" y="274"/>
                    </a:lnTo>
                    <a:lnTo>
                      <a:pt x="31" y="260"/>
                    </a:lnTo>
                    <a:lnTo>
                      <a:pt x="23" y="248"/>
                    </a:lnTo>
                    <a:lnTo>
                      <a:pt x="23" y="248"/>
                    </a:lnTo>
                    <a:lnTo>
                      <a:pt x="18" y="240"/>
                    </a:lnTo>
                    <a:lnTo>
                      <a:pt x="15" y="230"/>
                    </a:lnTo>
                    <a:lnTo>
                      <a:pt x="13" y="222"/>
                    </a:lnTo>
                    <a:lnTo>
                      <a:pt x="12" y="213"/>
                    </a:lnTo>
                    <a:lnTo>
                      <a:pt x="12" y="195"/>
                    </a:lnTo>
                    <a:lnTo>
                      <a:pt x="12" y="176"/>
                    </a:lnTo>
                    <a:lnTo>
                      <a:pt x="12" y="176"/>
                    </a:lnTo>
                    <a:lnTo>
                      <a:pt x="13" y="158"/>
                    </a:lnTo>
                    <a:lnTo>
                      <a:pt x="16" y="142"/>
                    </a:lnTo>
                    <a:lnTo>
                      <a:pt x="20" y="124"/>
                    </a:lnTo>
                    <a:lnTo>
                      <a:pt x="26" y="107"/>
                    </a:lnTo>
                    <a:lnTo>
                      <a:pt x="32" y="91"/>
                    </a:lnTo>
                    <a:lnTo>
                      <a:pt x="42" y="76"/>
                    </a:lnTo>
                    <a:lnTo>
                      <a:pt x="53" y="62"/>
                    </a:lnTo>
                    <a:lnTo>
                      <a:pt x="65" y="50"/>
                    </a:lnTo>
                    <a:lnTo>
                      <a:pt x="65" y="50"/>
                    </a:lnTo>
                    <a:lnTo>
                      <a:pt x="80" y="40"/>
                    </a:lnTo>
                    <a:lnTo>
                      <a:pt x="95" y="34"/>
                    </a:lnTo>
                    <a:lnTo>
                      <a:pt x="111" y="27"/>
                    </a:lnTo>
                    <a:lnTo>
                      <a:pt x="129" y="23"/>
                    </a:lnTo>
                    <a:lnTo>
                      <a:pt x="145" y="20"/>
                    </a:lnTo>
                    <a:lnTo>
                      <a:pt x="163" y="19"/>
                    </a:lnTo>
                    <a:lnTo>
                      <a:pt x="197" y="16"/>
                    </a:lnTo>
                    <a:lnTo>
                      <a:pt x="197" y="16"/>
                    </a:lnTo>
                    <a:lnTo>
                      <a:pt x="199" y="16"/>
                    </a:lnTo>
                    <a:lnTo>
                      <a:pt x="199" y="16"/>
                    </a:lnTo>
                    <a:lnTo>
                      <a:pt x="201" y="16"/>
                    </a:lnTo>
                    <a:lnTo>
                      <a:pt x="201" y="16"/>
                    </a:lnTo>
                    <a:lnTo>
                      <a:pt x="220" y="17"/>
                    </a:lnTo>
                    <a:lnTo>
                      <a:pt x="236" y="19"/>
                    </a:lnTo>
                    <a:lnTo>
                      <a:pt x="254" y="23"/>
                    </a:lnTo>
                    <a:lnTo>
                      <a:pt x="271" y="27"/>
                    </a:lnTo>
                    <a:lnTo>
                      <a:pt x="288" y="34"/>
                    </a:lnTo>
                    <a:lnTo>
                      <a:pt x="304" y="40"/>
                    </a:lnTo>
                    <a:lnTo>
                      <a:pt x="320" y="47"/>
                    </a:lnTo>
                    <a:lnTo>
                      <a:pt x="336" y="57"/>
                    </a:lnTo>
                    <a:lnTo>
                      <a:pt x="336" y="57"/>
                    </a:lnTo>
                    <a:lnTo>
                      <a:pt x="345" y="61"/>
                    </a:lnTo>
                    <a:lnTo>
                      <a:pt x="351" y="67"/>
                    </a:lnTo>
                    <a:lnTo>
                      <a:pt x="358" y="73"/>
                    </a:lnTo>
                    <a:lnTo>
                      <a:pt x="362" y="81"/>
                    </a:lnTo>
                    <a:lnTo>
                      <a:pt x="366" y="88"/>
                    </a:lnTo>
                    <a:lnTo>
                      <a:pt x="370" y="96"/>
                    </a:lnTo>
                    <a:lnTo>
                      <a:pt x="377" y="114"/>
                    </a:lnTo>
                    <a:lnTo>
                      <a:pt x="377" y="114"/>
                    </a:lnTo>
                    <a:lnTo>
                      <a:pt x="387" y="142"/>
                    </a:lnTo>
                    <a:lnTo>
                      <a:pt x="387" y="142"/>
                    </a:lnTo>
                    <a:lnTo>
                      <a:pt x="389" y="153"/>
                    </a:lnTo>
                    <a:lnTo>
                      <a:pt x="389" y="164"/>
                    </a:lnTo>
                    <a:lnTo>
                      <a:pt x="387" y="184"/>
                    </a:lnTo>
                    <a:lnTo>
                      <a:pt x="387" y="1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 name="Freeform 949">
                <a:extLst>
                  <a:ext uri="{FF2B5EF4-FFF2-40B4-BE49-F238E27FC236}">
                    <a16:creationId xmlns:a16="http://schemas.microsoft.com/office/drawing/2014/main" id="{343FAF0D-AFEA-41C4-A39A-39F6635C3CF3}"/>
                  </a:ext>
                </a:extLst>
              </p:cNvPr>
              <p:cNvSpPr>
                <a:spLocks noEditPoints="1"/>
              </p:cNvSpPr>
              <p:nvPr/>
            </p:nvSpPr>
            <p:spPr>
              <a:xfrm>
                <a:off x="5026027" y="2940051"/>
                <a:ext cx="434975" cy="100013"/>
              </a:xfrm>
              <a:custGeom>
                <a:avLst/>
                <a:gdLst/>
                <a:ahLst/>
                <a:cxnLst>
                  <a:cxn ang="0">
                    <a:pos x="429154" y="78958"/>
                  </a:cxn>
                  <a:cxn ang="0">
                    <a:pos x="415925" y="54744"/>
                  </a:cxn>
                  <a:cxn ang="0">
                    <a:pos x="404813" y="32109"/>
                  </a:cxn>
                  <a:cxn ang="0">
                    <a:pos x="398463" y="24214"/>
                  </a:cxn>
                  <a:cxn ang="0">
                    <a:pos x="398463" y="18950"/>
                  </a:cxn>
                  <a:cxn ang="0">
                    <a:pos x="394229" y="14739"/>
                  </a:cxn>
                  <a:cxn ang="0">
                    <a:pos x="390525" y="10528"/>
                  </a:cxn>
                  <a:cxn ang="0">
                    <a:pos x="386292" y="10528"/>
                  </a:cxn>
                  <a:cxn ang="0">
                    <a:pos x="381000" y="12633"/>
                  </a:cxn>
                  <a:cxn ang="0">
                    <a:pos x="319617" y="2106"/>
                  </a:cxn>
                  <a:cxn ang="0">
                    <a:pos x="273579" y="0"/>
                  </a:cxn>
                  <a:cxn ang="0">
                    <a:pos x="206904" y="0"/>
                  </a:cxn>
                  <a:cxn ang="0">
                    <a:pos x="102129" y="4737"/>
                  </a:cxn>
                  <a:cxn ang="0">
                    <a:pos x="58208" y="4211"/>
                  </a:cxn>
                  <a:cxn ang="0">
                    <a:pos x="52387" y="4211"/>
                  </a:cxn>
                  <a:cxn ang="0">
                    <a:pos x="44450" y="8422"/>
                  </a:cxn>
                  <a:cxn ang="0">
                    <a:pos x="27517" y="31583"/>
                  </a:cxn>
                  <a:cxn ang="0">
                    <a:pos x="14817" y="51586"/>
                  </a:cxn>
                  <a:cxn ang="0">
                    <a:pos x="4233" y="83695"/>
                  </a:cxn>
                  <a:cxn ang="0">
                    <a:pos x="529" y="86327"/>
                  </a:cxn>
                  <a:cxn ang="0">
                    <a:pos x="0" y="92644"/>
                  </a:cxn>
                  <a:cxn ang="0">
                    <a:pos x="5821" y="95802"/>
                  </a:cxn>
                  <a:cxn ang="0">
                    <a:pos x="8467" y="95802"/>
                  </a:cxn>
                  <a:cxn ang="0">
                    <a:pos x="58737" y="88959"/>
                  </a:cxn>
                  <a:cxn ang="0">
                    <a:pos x="175154" y="77905"/>
                  </a:cxn>
                  <a:cxn ang="0">
                    <a:pos x="229129" y="75799"/>
                  </a:cxn>
                  <a:cxn ang="0">
                    <a:pos x="305329" y="78431"/>
                  </a:cxn>
                  <a:cxn ang="0">
                    <a:pos x="345546" y="83695"/>
                  </a:cxn>
                  <a:cxn ang="0">
                    <a:pos x="398992" y="91064"/>
                  </a:cxn>
                  <a:cxn ang="0">
                    <a:pos x="423333" y="98960"/>
                  </a:cxn>
                  <a:cxn ang="0">
                    <a:pos x="430212" y="98434"/>
                  </a:cxn>
                  <a:cxn ang="0">
                    <a:pos x="432329" y="96855"/>
                  </a:cxn>
                  <a:cxn ang="0">
                    <a:pos x="432329" y="96855"/>
                  </a:cxn>
                  <a:cxn ang="0">
                    <a:pos x="434975" y="88959"/>
                  </a:cxn>
                  <a:cxn ang="0">
                    <a:pos x="222779" y="63692"/>
                  </a:cxn>
                  <a:cxn ang="0">
                    <a:pos x="167746" y="65798"/>
                  </a:cxn>
                  <a:cxn ang="0">
                    <a:pos x="113242" y="67904"/>
                  </a:cxn>
                  <a:cxn ang="0">
                    <a:pos x="65087" y="72641"/>
                  </a:cxn>
                  <a:cxn ang="0">
                    <a:pos x="17992" y="81590"/>
                  </a:cxn>
                  <a:cxn ang="0">
                    <a:pos x="29633" y="54744"/>
                  </a:cxn>
                  <a:cxn ang="0">
                    <a:pos x="34925" y="43690"/>
                  </a:cxn>
                  <a:cxn ang="0">
                    <a:pos x="46038" y="26319"/>
                  </a:cxn>
                  <a:cxn ang="0">
                    <a:pos x="52917" y="18423"/>
                  </a:cxn>
                  <a:cxn ang="0">
                    <a:pos x="96308" y="17897"/>
                  </a:cxn>
                  <a:cxn ang="0">
                    <a:pos x="205846" y="12633"/>
                  </a:cxn>
                  <a:cxn ang="0">
                    <a:pos x="247650" y="12633"/>
                  </a:cxn>
                  <a:cxn ang="0">
                    <a:pos x="306388" y="16844"/>
                  </a:cxn>
                  <a:cxn ang="0">
                    <a:pos x="384175" y="26319"/>
                  </a:cxn>
                  <a:cxn ang="0">
                    <a:pos x="388408" y="30530"/>
                  </a:cxn>
                  <a:cxn ang="0">
                    <a:pos x="398463" y="48954"/>
                  </a:cxn>
                  <a:cxn ang="0">
                    <a:pos x="409046" y="70009"/>
                  </a:cxn>
                  <a:cxn ang="0">
                    <a:pos x="407987" y="80537"/>
                  </a:cxn>
                  <a:cxn ang="0">
                    <a:pos x="360363" y="73694"/>
                  </a:cxn>
                  <a:cxn ang="0">
                    <a:pos x="327554" y="68430"/>
                  </a:cxn>
                  <a:cxn ang="0">
                    <a:pos x="251883" y="64219"/>
                  </a:cxn>
                </a:cxnLst>
                <a:rect l="0" t="0" r="0" b="0"/>
                <a:pathLst>
                  <a:path w="822" h="190">
                    <a:moveTo>
                      <a:pt x="819" y="165"/>
                    </a:moveTo>
                    <a:lnTo>
                      <a:pt x="819" y="165"/>
                    </a:lnTo>
                    <a:lnTo>
                      <a:pt x="811" y="150"/>
                    </a:lnTo>
                    <a:lnTo>
                      <a:pt x="802" y="134"/>
                    </a:lnTo>
                    <a:lnTo>
                      <a:pt x="786" y="104"/>
                    </a:lnTo>
                    <a:lnTo>
                      <a:pt x="786" y="104"/>
                    </a:lnTo>
                    <a:lnTo>
                      <a:pt x="775" y="83"/>
                    </a:lnTo>
                    <a:lnTo>
                      <a:pt x="771" y="72"/>
                    </a:lnTo>
                    <a:lnTo>
                      <a:pt x="765" y="61"/>
                    </a:lnTo>
                    <a:lnTo>
                      <a:pt x="765" y="61"/>
                    </a:lnTo>
                    <a:lnTo>
                      <a:pt x="760" y="54"/>
                    </a:lnTo>
                    <a:lnTo>
                      <a:pt x="753" y="46"/>
                    </a:lnTo>
                    <a:lnTo>
                      <a:pt x="753" y="46"/>
                    </a:lnTo>
                    <a:lnTo>
                      <a:pt x="753" y="41"/>
                    </a:lnTo>
                    <a:lnTo>
                      <a:pt x="753" y="36"/>
                    </a:lnTo>
                    <a:lnTo>
                      <a:pt x="749" y="31"/>
                    </a:lnTo>
                    <a:lnTo>
                      <a:pt x="745" y="28"/>
                    </a:lnTo>
                    <a:lnTo>
                      <a:pt x="745" y="28"/>
                    </a:lnTo>
                    <a:lnTo>
                      <a:pt x="743" y="26"/>
                    </a:lnTo>
                    <a:lnTo>
                      <a:pt x="741" y="23"/>
                    </a:lnTo>
                    <a:lnTo>
                      <a:pt x="738" y="20"/>
                    </a:lnTo>
                    <a:lnTo>
                      <a:pt x="734" y="20"/>
                    </a:lnTo>
                    <a:lnTo>
                      <a:pt x="730" y="20"/>
                    </a:lnTo>
                    <a:lnTo>
                      <a:pt x="730" y="20"/>
                    </a:lnTo>
                    <a:lnTo>
                      <a:pt x="724" y="20"/>
                    </a:lnTo>
                    <a:lnTo>
                      <a:pt x="720" y="24"/>
                    </a:lnTo>
                    <a:lnTo>
                      <a:pt x="720" y="24"/>
                    </a:lnTo>
                    <a:lnTo>
                      <a:pt x="662" y="13"/>
                    </a:lnTo>
                    <a:lnTo>
                      <a:pt x="634" y="8"/>
                    </a:lnTo>
                    <a:lnTo>
                      <a:pt x="604" y="4"/>
                    </a:lnTo>
                    <a:lnTo>
                      <a:pt x="604" y="4"/>
                    </a:lnTo>
                    <a:lnTo>
                      <a:pt x="560" y="1"/>
                    </a:lnTo>
                    <a:lnTo>
                      <a:pt x="517" y="0"/>
                    </a:lnTo>
                    <a:lnTo>
                      <a:pt x="430" y="0"/>
                    </a:lnTo>
                    <a:lnTo>
                      <a:pt x="430" y="0"/>
                    </a:lnTo>
                    <a:lnTo>
                      <a:pt x="391" y="0"/>
                    </a:lnTo>
                    <a:lnTo>
                      <a:pt x="351" y="1"/>
                    </a:lnTo>
                    <a:lnTo>
                      <a:pt x="271" y="5"/>
                    </a:lnTo>
                    <a:lnTo>
                      <a:pt x="193" y="9"/>
                    </a:lnTo>
                    <a:lnTo>
                      <a:pt x="113" y="11"/>
                    </a:lnTo>
                    <a:lnTo>
                      <a:pt x="113" y="11"/>
                    </a:lnTo>
                    <a:lnTo>
                      <a:pt x="110" y="8"/>
                    </a:lnTo>
                    <a:lnTo>
                      <a:pt x="104" y="8"/>
                    </a:lnTo>
                    <a:lnTo>
                      <a:pt x="104" y="8"/>
                    </a:lnTo>
                    <a:lnTo>
                      <a:pt x="99" y="8"/>
                    </a:lnTo>
                    <a:lnTo>
                      <a:pt x="94" y="9"/>
                    </a:lnTo>
                    <a:lnTo>
                      <a:pt x="90" y="12"/>
                    </a:lnTo>
                    <a:lnTo>
                      <a:pt x="84" y="16"/>
                    </a:lnTo>
                    <a:lnTo>
                      <a:pt x="75" y="24"/>
                    </a:lnTo>
                    <a:lnTo>
                      <a:pt x="66" y="35"/>
                    </a:lnTo>
                    <a:lnTo>
                      <a:pt x="52" y="60"/>
                    </a:lnTo>
                    <a:lnTo>
                      <a:pt x="39" y="79"/>
                    </a:lnTo>
                    <a:lnTo>
                      <a:pt x="39" y="79"/>
                    </a:lnTo>
                    <a:lnTo>
                      <a:pt x="28" y="98"/>
                    </a:lnTo>
                    <a:lnTo>
                      <a:pt x="20" y="117"/>
                    </a:lnTo>
                    <a:lnTo>
                      <a:pt x="14" y="138"/>
                    </a:lnTo>
                    <a:lnTo>
                      <a:pt x="8" y="159"/>
                    </a:lnTo>
                    <a:lnTo>
                      <a:pt x="8" y="159"/>
                    </a:lnTo>
                    <a:lnTo>
                      <a:pt x="4" y="161"/>
                    </a:lnTo>
                    <a:lnTo>
                      <a:pt x="1" y="164"/>
                    </a:lnTo>
                    <a:lnTo>
                      <a:pt x="0" y="168"/>
                    </a:lnTo>
                    <a:lnTo>
                      <a:pt x="0" y="172"/>
                    </a:lnTo>
                    <a:lnTo>
                      <a:pt x="0" y="176"/>
                    </a:lnTo>
                    <a:lnTo>
                      <a:pt x="3" y="180"/>
                    </a:lnTo>
                    <a:lnTo>
                      <a:pt x="7" y="182"/>
                    </a:lnTo>
                    <a:lnTo>
                      <a:pt x="11" y="182"/>
                    </a:lnTo>
                    <a:lnTo>
                      <a:pt x="11" y="182"/>
                    </a:lnTo>
                    <a:lnTo>
                      <a:pt x="16" y="182"/>
                    </a:lnTo>
                    <a:lnTo>
                      <a:pt x="16" y="182"/>
                    </a:lnTo>
                    <a:lnTo>
                      <a:pt x="23" y="180"/>
                    </a:lnTo>
                    <a:lnTo>
                      <a:pt x="23" y="180"/>
                    </a:lnTo>
                    <a:lnTo>
                      <a:pt x="111" y="169"/>
                    </a:lnTo>
                    <a:lnTo>
                      <a:pt x="199" y="159"/>
                    </a:lnTo>
                    <a:lnTo>
                      <a:pt x="288" y="150"/>
                    </a:lnTo>
                    <a:lnTo>
                      <a:pt x="331" y="148"/>
                    </a:lnTo>
                    <a:lnTo>
                      <a:pt x="376" y="145"/>
                    </a:lnTo>
                    <a:lnTo>
                      <a:pt x="376" y="145"/>
                    </a:lnTo>
                    <a:lnTo>
                      <a:pt x="433" y="144"/>
                    </a:lnTo>
                    <a:lnTo>
                      <a:pt x="491" y="144"/>
                    </a:lnTo>
                    <a:lnTo>
                      <a:pt x="548" y="146"/>
                    </a:lnTo>
                    <a:lnTo>
                      <a:pt x="577" y="149"/>
                    </a:lnTo>
                    <a:lnTo>
                      <a:pt x="605" y="153"/>
                    </a:lnTo>
                    <a:lnTo>
                      <a:pt x="605" y="153"/>
                    </a:lnTo>
                    <a:lnTo>
                      <a:pt x="653" y="159"/>
                    </a:lnTo>
                    <a:lnTo>
                      <a:pt x="704" y="164"/>
                    </a:lnTo>
                    <a:lnTo>
                      <a:pt x="730" y="168"/>
                    </a:lnTo>
                    <a:lnTo>
                      <a:pt x="754" y="173"/>
                    </a:lnTo>
                    <a:lnTo>
                      <a:pt x="779" y="180"/>
                    </a:lnTo>
                    <a:lnTo>
                      <a:pt x="800" y="188"/>
                    </a:lnTo>
                    <a:lnTo>
                      <a:pt x="800" y="188"/>
                    </a:lnTo>
                    <a:lnTo>
                      <a:pt x="805" y="190"/>
                    </a:lnTo>
                    <a:lnTo>
                      <a:pt x="809" y="190"/>
                    </a:lnTo>
                    <a:lnTo>
                      <a:pt x="813" y="187"/>
                    </a:lnTo>
                    <a:lnTo>
                      <a:pt x="815" y="186"/>
                    </a:lnTo>
                    <a:lnTo>
                      <a:pt x="815" y="186"/>
                    </a:lnTo>
                    <a:lnTo>
                      <a:pt x="817" y="184"/>
                    </a:lnTo>
                    <a:lnTo>
                      <a:pt x="817" y="184"/>
                    </a:lnTo>
                    <a:lnTo>
                      <a:pt x="817" y="184"/>
                    </a:lnTo>
                    <a:lnTo>
                      <a:pt x="817" y="184"/>
                    </a:lnTo>
                    <a:lnTo>
                      <a:pt x="821" y="180"/>
                    </a:lnTo>
                    <a:lnTo>
                      <a:pt x="822" y="175"/>
                    </a:lnTo>
                    <a:lnTo>
                      <a:pt x="822" y="169"/>
                    </a:lnTo>
                    <a:lnTo>
                      <a:pt x="819" y="165"/>
                    </a:lnTo>
                    <a:lnTo>
                      <a:pt x="819" y="165"/>
                    </a:lnTo>
                    <a:close/>
                    <a:moveTo>
                      <a:pt x="421" y="121"/>
                    </a:moveTo>
                    <a:lnTo>
                      <a:pt x="421" y="121"/>
                    </a:lnTo>
                    <a:lnTo>
                      <a:pt x="369" y="122"/>
                    </a:lnTo>
                    <a:lnTo>
                      <a:pt x="317" y="125"/>
                    </a:lnTo>
                    <a:lnTo>
                      <a:pt x="266" y="127"/>
                    </a:lnTo>
                    <a:lnTo>
                      <a:pt x="214" y="129"/>
                    </a:lnTo>
                    <a:lnTo>
                      <a:pt x="214" y="129"/>
                    </a:lnTo>
                    <a:lnTo>
                      <a:pt x="191" y="130"/>
                    </a:lnTo>
                    <a:lnTo>
                      <a:pt x="168" y="131"/>
                    </a:lnTo>
                    <a:lnTo>
                      <a:pt x="123" y="138"/>
                    </a:lnTo>
                    <a:lnTo>
                      <a:pt x="79" y="146"/>
                    </a:lnTo>
                    <a:lnTo>
                      <a:pt x="34" y="155"/>
                    </a:lnTo>
                    <a:lnTo>
                      <a:pt x="34" y="155"/>
                    </a:lnTo>
                    <a:lnTo>
                      <a:pt x="39" y="141"/>
                    </a:lnTo>
                    <a:lnTo>
                      <a:pt x="45" y="129"/>
                    </a:lnTo>
                    <a:lnTo>
                      <a:pt x="56" y="104"/>
                    </a:lnTo>
                    <a:lnTo>
                      <a:pt x="56" y="104"/>
                    </a:lnTo>
                    <a:lnTo>
                      <a:pt x="60" y="93"/>
                    </a:lnTo>
                    <a:lnTo>
                      <a:pt x="66" y="83"/>
                    </a:lnTo>
                    <a:lnTo>
                      <a:pt x="79" y="62"/>
                    </a:lnTo>
                    <a:lnTo>
                      <a:pt x="79" y="62"/>
                    </a:lnTo>
                    <a:lnTo>
                      <a:pt x="87" y="50"/>
                    </a:lnTo>
                    <a:lnTo>
                      <a:pt x="99" y="35"/>
                    </a:lnTo>
                    <a:lnTo>
                      <a:pt x="99" y="35"/>
                    </a:lnTo>
                    <a:lnTo>
                      <a:pt x="100" y="35"/>
                    </a:lnTo>
                    <a:lnTo>
                      <a:pt x="100" y="35"/>
                    </a:lnTo>
                    <a:lnTo>
                      <a:pt x="141" y="35"/>
                    </a:lnTo>
                    <a:lnTo>
                      <a:pt x="182" y="34"/>
                    </a:lnTo>
                    <a:lnTo>
                      <a:pt x="265" y="30"/>
                    </a:lnTo>
                    <a:lnTo>
                      <a:pt x="347" y="26"/>
                    </a:lnTo>
                    <a:lnTo>
                      <a:pt x="389" y="24"/>
                    </a:lnTo>
                    <a:lnTo>
                      <a:pt x="430" y="24"/>
                    </a:lnTo>
                    <a:lnTo>
                      <a:pt x="430" y="24"/>
                    </a:lnTo>
                    <a:lnTo>
                      <a:pt x="468" y="24"/>
                    </a:lnTo>
                    <a:lnTo>
                      <a:pt x="506" y="26"/>
                    </a:lnTo>
                    <a:lnTo>
                      <a:pt x="543" y="28"/>
                    </a:lnTo>
                    <a:lnTo>
                      <a:pt x="579" y="32"/>
                    </a:lnTo>
                    <a:lnTo>
                      <a:pt x="653" y="41"/>
                    </a:lnTo>
                    <a:lnTo>
                      <a:pt x="726" y="50"/>
                    </a:lnTo>
                    <a:lnTo>
                      <a:pt x="726" y="50"/>
                    </a:lnTo>
                    <a:lnTo>
                      <a:pt x="729" y="53"/>
                    </a:lnTo>
                    <a:lnTo>
                      <a:pt x="729" y="53"/>
                    </a:lnTo>
                    <a:lnTo>
                      <a:pt x="734" y="58"/>
                    </a:lnTo>
                    <a:lnTo>
                      <a:pt x="739" y="64"/>
                    </a:lnTo>
                    <a:lnTo>
                      <a:pt x="746" y="79"/>
                    </a:lnTo>
                    <a:lnTo>
                      <a:pt x="753" y="93"/>
                    </a:lnTo>
                    <a:lnTo>
                      <a:pt x="760" y="108"/>
                    </a:lnTo>
                    <a:lnTo>
                      <a:pt x="760" y="108"/>
                    </a:lnTo>
                    <a:lnTo>
                      <a:pt x="773" y="133"/>
                    </a:lnTo>
                    <a:lnTo>
                      <a:pt x="788" y="157"/>
                    </a:lnTo>
                    <a:lnTo>
                      <a:pt x="788" y="157"/>
                    </a:lnTo>
                    <a:lnTo>
                      <a:pt x="771" y="153"/>
                    </a:lnTo>
                    <a:lnTo>
                      <a:pt x="753" y="149"/>
                    </a:lnTo>
                    <a:lnTo>
                      <a:pt x="718" y="144"/>
                    </a:lnTo>
                    <a:lnTo>
                      <a:pt x="681" y="140"/>
                    </a:lnTo>
                    <a:lnTo>
                      <a:pt x="647" y="134"/>
                    </a:lnTo>
                    <a:lnTo>
                      <a:pt x="647" y="134"/>
                    </a:lnTo>
                    <a:lnTo>
                      <a:pt x="619" y="130"/>
                    </a:lnTo>
                    <a:lnTo>
                      <a:pt x="590" y="127"/>
                    </a:lnTo>
                    <a:lnTo>
                      <a:pt x="533" y="123"/>
                    </a:lnTo>
                    <a:lnTo>
                      <a:pt x="476" y="122"/>
                    </a:lnTo>
                    <a:lnTo>
                      <a:pt x="421" y="121"/>
                    </a:lnTo>
                    <a:lnTo>
                      <a:pt x="421" y="1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2" name="Freeform 950">
                <a:extLst>
                  <a:ext uri="{FF2B5EF4-FFF2-40B4-BE49-F238E27FC236}">
                    <a16:creationId xmlns:a16="http://schemas.microsoft.com/office/drawing/2014/main" id="{557BCE84-B179-4BD1-AF5A-B2EF46D3C65E}"/>
                  </a:ext>
                </a:extLst>
              </p:cNvPr>
              <p:cNvSpPr/>
              <p:nvPr/>
            </p:nvSpPr>
            <p:spPr>
              <a:xfrm>
                <a:off x="5091114" y="2952751"/>
                <a:ext cx="20638" cy="69850"/>
              </a:xfrm>
              <a:custGeom>
                <a:avLst/>
                <a:gdLst/>
                <a:ahLst/>
                <a:cxnLst>
                  <a:cxn ang="0">
                    <a:pos x="14598" y="3224"/>
                  </a:cxn>
                  <a:cxn ang="0">
                    <a:pos x="14598" y="3224"/>
                  </a:cxn>
                  <a:cxn ang="0">
                    <a:pos x="13591" y="12895"/>
                  </a:cxn>
                  <a:cxn ang="0">
                    <a:pos x="11577" y="23104"/>
                  </a:cxn>
                  <a:cxn ang="0">
                    <a:pos x="11577" y="23104"/>
                  </a:cxn>
                  <a:cxn ang="0">
                    <a:pos x="10067" y="26865"/>
                  </a:cxn>
                  <a:cxn ang="0">
                    <a:pos x="8054" y="30627"/>
                  </a:cxn>
                  <a:cxn ang="0">
                    <a:pos x="6040" y="34925"/>
                  </a:cxn>
                  <a:cxn ang="0">
                    <a:pos x="5034" y="38686"/>
                  </a:cxn>
                  <a:cxn ang="0">
                    <a:pos x="5034" y="38686"/>
                  </a:cxn>
                  <a:cxn ang="0">
                    <a:pos x="2013" y="49432"/>
                  </a:cxn>
                  <a:cxn ang="0">
                    <a:pos x="503" y="60178"/>
                  </a:cxn>
                  <a:cxn ang="0">
                    <a:pos x="503" y="60178"/>
                  </a:cxn>
                  <a:cxn ang="0">
                    <a:pos x="0" y="61790"/>
                  </a:cxn>
                  <a:cxn ang="0">
                    <a:pos x="0" y="66089"/>
                  </a:cxn>
                  <a:cxn ang="0">
                    <a:pos x="0" y="66089"/>
                  </a:cxn>
                  <a:cxn ang="0">
                    <a:pos x="503" y="67701"/>
                  </a:cxn>
                  <a:cxn ang="0">
                    <a:pos x="1510" y="69313"/>
                  </a:cxn>
                  <a:cxn ang="0">
                    <a:pos x="2013" y="69313"/>
                  </a:cxn>
                  <a:cxn ang="0">
                    <a:pos x="3524" y="69850"/>
                  </a:cxn>
                  <a:cxn ang="0">
                    <a:pos x="5537" y="69313"/>
                  </a:cxn>
                  <a:cxn ang="0">
                    <a:pos x="6040" y="67701"/>
                  </a:cxn>
                  <a:cxn ang="0">
                    <a:pos x="6040" y="66089"/>
                  </a:cxn>
                  <a:cxn ang="0">
                    <a:pos x="6040" y="66089"/>
                  </a:cxn>
                  <a:cxn ang="0">
                    <a:pos x="7550" y="58029"/>
                  </a:cxn>
                  <a:cxn ang="0">
                    <a:pos x="9061" y="49432"/>
                  </a:cxn>
                  <a:cxn ang="0">
                    <a:pos x="11074" y="40835"/>
                  </a:cxn>
                  <a:cxn ang="0">
                    <a:pos x="14598" y="33313"/>
                  </a:cxn>
                  <a:cxn ang="0">
                    <a:pos x="14598" y="33313"/>
                  </a:cxn>
                  <a:cxn ang="0">
                    <a:pos x="17114" y="25791"/>
                  </a:cxn>
                  <a:cxn ang="0">
                    <a:pos x="19128" y="18806"/>
                  </a:cxn>
                  <a:cxn ang="0">
                    <a:pos x="20638" y="10746"/>
                  </a:cxn>
                  <a:cxn ang="0">
                    <a:pos x="20638" y="3224"/>
                  </a:cxn>
                  <a:cxn ang="0">
                    <a:pos x="20638" y="3224"/>
                  </a:cxn>
                  <a:cxn ang="0">
                    <a:pos x="20638" y="2149"/>
                  </a:cxn>
                  <a:cxn ang="0">
                    <a:pos x="19631" y="537"/>
                  </a:cxn>
                  <a:cxn ang="0">
                    <a:pos x="19128" y="0"/>
                  </a:cxn>
                  <a:cxn ang="0">
                    <a:pos x="17618" y="0"/>
                  </a:cxn>
                  <a:cxn ang="0">
                    <a:pos x="15604" y="537"/>
                  </a:cxn>
                  <a:cxn ang="0">
                    <a:pos x="15101" y="2149"/>
                  </a:cxn>
                  <a:cxn ang="0">
                    <a:pos x="14598" y="3224"/>
                  </a:cxn>
                  <a:cxn ang="0">
                    <a:pos x="14598" y="3224"/>
                  </a:cxn>
                </a:cxnLst>
                <a:rect l="0" t="0" r="0" b="0"/>
                <a:pathLst>
                  <a:path w="41" h="130">
                    <a:moveTo>
                      <a:pt x="29" y="6"/>
                    </a:moveTo>
                    <a:lnTo>
                      <a:pt x="29" y="6"/>
                    </a:lnTo>
                    <a:lnTo>
                      <a:pt x="27" y="24"/>
                    </a:lnTo>
                    <a:lnTo>
                      <a:pt x="23" y="43"/>
                    </a:lnTo>
                    <a:lnTo>
                      <a:pt x="23" y="43"/>
                    </a:lnTo>
                    <a:lnTo>
                      <a:pt x="20" y="50"/>
                    </a:lnTo>
                    <a:lnTo>
                      <a:pt x="16" y="57"/>
                    </a:lnTo>
                    <a:lnTo>
                      <a:pt x="12" y="65"/>
                    </a:lnTo>
                    <a:lnTo>
                      <a:pt x="10" y="72"/>
                    </a:lnTo>
                    <a:lnTo>
                      <a:pt x="10" y="72"/>
                    </a:lnTo>
                    <a:lnTo>
                      <a:pt x="4" y="92"/>
                    </a:lnTo>
                    <a:lnTo>
                      <a:pt x="1" y="112"/>
                    </a:lnTo>
                    <a:lnTo>
                      <a:pt x="1" y="112"/>
                    </a:lnTo>
                    <a:lnTo>
                      <a:pt x="0" y="115"/>
                    </a:lnTo>
                    <a:lnTo>
                      <a:pt x="0" y="123"/>
                    </a:lnTo>
                    <a:lnTo>
                      <a:pt x="0" y="123"/>
                    </a:lnTo>
                    <a:lnTo>
                      <a:pt x="1" y="126"/>
                    </a:lnTo>
                    <a:lnTo>
                      <a:pt x="3" y="129"/>
                    </a:lnTo>
                    <a:lnTo>
                      <a:pt x="4" y="129"/>
                    </a:lnTo>
                    <a:lnTo>
                      <a:pt x="7" y="130"/>
                    </a:lnTo>
                    <a:lnTo>
                      <a:pt x="11" y="129"/>
                    </a:lnTo>
                    <a:lnTo>
                      <a:pt x="12" y="126"/>
                    </a:lnTo>
                    <a:lnTo>
                      <a:pt x="12" y="123"/>
                    </a:lnTo>
                    <a:lnTo>
                      <a:pt x="12" y="123"/>
                    </a:lnTo>
                    <a:lnTo>
                      <a:pt x="15" y="108"/>
                    </a:lnTo>
                    <a:lnTo>
                      <a:pt x="18" y="92"/>
                    </a:lnTo>
                    <a:lnTo>
                      <a:pt x="22" y="76"/>
                    </a:lnTo>
                    <a:lnTo>
                      <a:pt x="29" y="62"/>
                    </a:lnTo>
                    <a:lnTo>
                      <a:pt x="29" y="62"/>
                    </a:lnTo>
                    <a:lnTo>
                      <a:pt x="34" y="48"/>
                    </a:lnTo>
                    <a:lnTo>
                      <a:pt x="38" y="35"/>
                    </a:lnTo>
                    <a:lnTo>
                      <a:pt x="41" y="20"/>
                    </a:lnTo>
                    <a:lnTo>
                      <a:pt x="41" y="6"/>
                    </a:lnTo>
                    <a:lnTo>
                      <a:pt x="41" y="6"/>
                    </a:lnTo>
                    <a:lnTo>
                      <a:pt x="41" y="4"/>
                    </a:lnTo>
                    <a:lnTo>
                      <a:pt x="39" y="1"/>
                    </a:lnTo>
                    <a:lnTo>
                      <a:pt x="38" y="0"/>
                    </a:lnTo>
                    <a:lnTo>
                      <a:pt x="35" y="0"/>
                    </a:lnTo>
                    <a:lnTo>
                      <a:pt x="31" y="1"/>
                    </a:lnTo>
                    <a:lnTo>
                      <a:pt x="30" y="4"/>
                    </a:lnTo>
                    <a:lnTo>
                      <a:pt x="29" y="6"/>
                    </a:lnTo>
                    <a:lnTo>
                      <a:pt x="2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3" name="Freeform 951">
                <a:extLst>
                  <a:ext uri="{FF2B5EF4-FFF2-40B4-BE49-F238E27FC236}">
                    <a16:creationId xmlns:a16="http://schemas.microsoft.com/office/drawing/2014/main" id="{5645CD83-B484-4AE8-B97C-EF3CD7C0EDC8}"/>
                  </a:ext>
                </a:extLst>
              </p:cNvPr>
              <p:cNvSpPr/>
              <p:nvPr/>
            </p:nvSpPr>
            <p:spPr>
              <a:xfrm>
                <a:off x="5146677" y="2951163"/>
                <a:ext cx="17463" cy="65088"/>
              </a:xfrm>
              <a:custGeom>
                <a:avLst/>
                <a:gdLst/>
                <a:ahLst/>
                <a:cxnLst>
                  <a:cxn ang="0">
                    <a:pos x="10914" y="3201"/>
                  </a:cxn>
                  <a:cxn ang="0">
                    <a:pos x="10914" y="3201"/>
                  </a:cxn>
                  <a:cxn ang="0">
                    <a:pos x="10369" y="11204"/>
                  </a:cxn>
                  <a:cxn ang="0">
                    <a:pos x="9823" y="20273"/>
                  </a:cxn>
                  <a:cxn ang="0">
                    <a:pos x="6003" y="36812"/>
                  </a:cxn>
                  <a:cxn ang="0">
                    <a:pos x="6003" y="36812"/>
                  </a:cxn>
                  <a:cxn ang="0">
                    <a:pos x="2183" y="49083"/>
                  </a:cxn>
                  <a:cxn ang="0">
                    <a:pos x="546" y="55485"/>
                  </a:cxn>
                  <a:cxn ang="0">
                    <a:pos x="0" y="61353"/>
                  </a:cxn>
                  <a:cxn ang="0">
                    <a:pos x="0" y="61353"/>
                  </a:cxn>
                  <a:cxn ang="0">
                    <a:pos x="546" y="62954"/>
                  </a:cxn>
                  <a:cxn ang="0">
                    <a:pos x="1637" y="64021"/>
                  </a:cxn>
                  <a:cxn ang="0">
                    <a:pos x="2183" y="64021"/>
                  </a:cxn>
                  <a:cxn ang="0">
                    <a:pos x="3820" y="65088"/>
                  </a:cxn>
                  <a:cxn ang="0">
                    <a:pos x="4366" y="64021"/>
                  </a:cxn>
                  <a:cxn ang="0">
                    <a:pos x="6003" y="64021"/>
                  </a:cxn>
                  <a:cxn ang="0">
                    <a:pos x="6549" y="62954"/>
                  </a:cxn>
                  <a:cxn ang="0">
                    <a:pos x="6549" y="61353"/>
                  </a:cxn>
                  <a:cxn ang="0">
                    <a:pos x="6549" y="61353"/>
                  </a:cxn>
                  <a:cxn ang="0">
                    <a:pos x="7094" y="53884"/>
                  </a:cxn>
                  <a:cxn ang="0">
                    <a:pos x="9823" y="45882"/>
                  </a:cxn>
                  <a:cxn ang="0">
                    <a:pos x="14189" y="30943"/>
                  </a:cxn>
                  <a:cxn ang="0">
                    <a:pos x="14189" y="30943"/>
                  </a:cxn>
                  <a:cxn ang="0">
                    <a:pos x="16372" y="17072"/>
                  </a:cxn>
                  <a:cxn ang="0">
                    <a:pos x="17463" y="10137"/>
                  </a:cxn>
                  <a:cxn ang="0">
                    <a:pos x="17463" y="3201"/>
                  </a:cxn>
                  <a:cxn ang="0">
                    <a:pos x="17463" y="3201"/>
                  </a:cxn>
                  <a:cxn ang="0">
                    <a:pos x="17463" y="2134"/>
                  </a:cxn>
                  <a:cxn ang="0">
                    <a:pos x="16917" y="534"/>
                  </a:cxn>
                  <a:cxn ang="0">
                    <a:pos x="15280" y="0"/>
                  </a:cxn>
                  <a:cxn ang="0">
                    <a:pos x="14734" y="0"/>
                  </a:cxn>
                  <a:cxn ang="0">
                    <a:pos x="13097" y="0"/>
                  </a:cxn>
                  <a:cxn ang="0">
                    <a:pos x="12552" y="534"/>
                  </a:cxn>
                  <a:cxn ang="0">
                    <a:pos x="12006" y="2134"/>
                  </a:cxn>
                  <a:cxn ang="0">
                    <a:pos x="10914" y="3201"/>
                  </a:cxn>
                  <a:cxn ang="0">
                    <a:pos x="10914" y="3201"/>
                  </a:cxn>
                </a:cxnLst>
                <a:rect l="0" t="0" r="0" b="0"/>
                <a:pathLst>
                  <a:path w="32" h="122">
                    <a:moveTo>
                      <a:pt x="20" y="6"/>
                    </a:moveTo>
                    <a:lnTo>
                      <a:pt x="20" y="6"/>
                    </a:lnTo>
                    <a:lnTo>
                      <a:pt x="19" y="21"/>
                    </a:lnTo>
                    <a:lnTo>
                      <a:pt x="18" y="38"/>
                    </a:lnTo>
                    <a:lnTo>
                      <a:pt x="11" y="69"/>
                    </a:lnTo>
                    <a:lnTo>
                      <a:pt x="11" y="69"/>
                    </a:lnTo>
                    <a:lnTo>
                      <a:pt x="4" y="92"/>
                    </a:lnTo>
                    <a:lnTo>
                      <a:pt x="1" y="104"/>
                    </a:lnTo>
                    <a:lnTo>
                      <a:pt x="0" y="115"/>
                    </a:lnTo>
                    <a:lnTo>
                      <a:pt x="0" y="115"/>
                    </a:lnTo>
                    <a:lnTo>
                      <a:pt x="1" y="118"/>
                    </a:lnTo>
                    <a:lnTo>
                      <a:pt x="3" y="120"/>
                    </a:lnTo>
                    <a:lnTo>
                      <a:pt x="4" y="120"/>
                    </a:lnTo>
                    <a:lnTo>
                      <a:pt x="7" y="122"/>
                    </a:lnTo>
                    <a:lnTo>
                      <a:pt x="8" y="120"/>
                    </a:lnTo>
                    <a:lnTo>
                      <a:pt x="11" y="120"/>
                    </a:lnTo>
                    <a:lnTo>
                      <a:pt x="12" y="118"/>
                    </a:lnTo>
                    <a:lnTo>
                      <a:pt x="12" y="115"/>
                    </a:lnTo>
                    <a:lnTo>
                      <a:pt x="12" y="115"/>
                    </a:lnTo>
                    <a:lnTo>
                      <a:pt x="13" y="101"/>
                    </a:lnTo>
                    <a:lnTo>
                      <a:pt x="18" y="86"/>
                    </a:lnTo>
                    <a:lnTo>
                      <a:pt x="26" y="58"/>
                    </a:lnTo>
                    <a:lnTo>
                      <a:pt x="26" y="58"/>
                    </a:lnTo>
                    <a:lnTo>
                      <a:pt x="30" y="32"/>
                    </a:lnTo>
                    <a:lnTo>
                      <a:pt x="32" y="19"/>
                    </a:lnTo>
                    <a:lnTo>
                      <a:pt x="32" y="6"/>
                    </a:lnTo>
                    <a:lnTo>
                      <a:pt x="32" y="6"/>
                    </a:lnTo>
                    <a:lnTo>
                      <a:pt x="32" y="4"/>
                    </a:lnTo>
                    <a:lnTo>
                      <a:pt x="31" y="1"/>
                    </a:lnTo>
                    <a:lnTo>
                      <a:pt x="28" y="0"/>
                    </a:lnTo>
                    <a:lnTo>
                      <a:pt x="27" y="0"/>
                    </a:lnTo>
                    <a:lnTo>
                      <a:pt x="24" y="0"/>
                    </a:lnTo>
                    <a:lnTo>
                      <a:pt x="23" y="1"/>
                    </a:lnTo>
                    <a:lnTo>
                      <a:pt x="22" y="4"/>
                    </a:lnTo>
                    <a:lnTo>
                      <a:pt x="20" y="6"/>
                    </a:lnTo>
                    <a:lnTo>
                      <a:pt x="2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4" name="Freeform 952">
                <a:extLst>
                  <a:ext uri="{FF2B5EF4-FFF2-40B4-BE49-F238E27FC236}">
                    <a16:creationId xmlns:a16="http://schemas.microsoft.com/office/drawing/2014/main" id="{304C9D23-81F4-4271-8979-B0B7B93CD0D6}"/>
                  </a:ext>
                </a:extLst>
              </p:cNvPr>
              <p:cNvSpPr/>
              <p:nvPr/>
            </p:nvSpPr>
            <p:spPr>
              <a:xfrm>
                <a:off x="5243514" y="2944813"/>
                <a:ext cx="7938" cy="63500"/>
              </a:xfrm>
              <a:custGeom>
                <a:avLst/>
                <a:gdLst/>
                <a:ahLst/>
                <a:cxnLst>
                  <a:cxn ang="0">
                    <a:pos x="1985" y="3643"/>
                  </a:cxn>
                  <a:cxn ang="0">
                    <a:pos x="1985" y="36955"/>
                  </a:cxn>
                  <a:cxn ang="0">
                    <a:pos x="1985" y="36955"/>
                  </a:cxn>
                  <a:cxn ang="0">
                    <a:pos x="1488" y="42680"/>
                  </a:cxn>
                  <a:cxn ang="0">
                    <a:pos x="496" y="48406"/>
                  </a:cxn>
                  <a:cxn ang="0">
                    <a:pos x="0" y="54652"/>
                  </a:cxn>
                  <a:cxn ang="0">
                    <a:pos x="0" y="60377"/>
                  </a:cxn>
                  <a:cxn ang="0">
                    <a:pos x="0" y="60377"/>
                  </a:cxn>
                  <a:cxn ang="0">
                    <a:pos x="0" y="61418"/>
                  </a:cxn>
                  <a:cxn ang="0">
                    <a:pos x="496" y="62980"/>
                  </a:cxn>
                  <a:cxn ang="0">
                    <a:pos x="1985" y="62980"/>
                  </a:cxn>
                  <a:cxn ang="0">
                    <a:pos x="2977" y="63500"/>
                  </a:cxn>
                  <a:cxn ang="0">
                    <a:pos x="3969" y="62980"/>
                  </a:cxn>
                  <a:cxn ang="0">
                    <a:pos x="4961" y="62980"/>
                  </a:cxn>
                  <a:cxn ang="0">
                    <a:pos x="5457" y="61418"/>
                  </a:cxn>
                  <a:cxn ang="0">
                    <a:pos x="5954" y="60377"/>
                  </a:cxn>
                  <a:cxn ang="0">
                    <a:pos x="5954" y="60377"/>
                  </a:cxn>
                  <a:cxn ang="0">
                    <a:pos x="5954" y="54652"/>
                  </a:cxn>
                  <a:cxn ang="0">
                    <a:pos x="6946" y="48406"/>
                  </a:cxn>
                  <a:cxn ang="0">
                    <a:pos x="7442" y="42680"/>
                  </a:cxn>
                  <a:cxn ang="0">
                    <a:pos x="7938" y="36955"/>
                  </a:cxn>
                  <a:cxn ang="0">
                    <a:pos x="7938" y="3643"/>
                  </a:cxn>
                  <a:cxn ang="0">
                    <a:pos x="7938" y="3643"/>
                  </a:cxn>
                  <a:cxn ang="0">
                    <a:pos x="7442" y="2082"/>
                  </a:cxn>
                  <a:cxn ang="0">
                    <a:pos x="6946" y="1041"/>
                  </a:cxn>
                  <a:cxn ang="0">
                    <a:pos x="5954" y="0"/>
                  </a:cxn>
                  <a:cxn ang="0">
                    <a:pos x="4961" y="0"/>
                  </a:cxn>
                  <a:cxn ang="0">
                    <a:pos x="3969" y="0"/>
                  </a:cxn>
                  <a:cxn ang="0">
                    <a:pos x="2977" y="1041"/>
                  </a:cxn>
                  <a:cxn ang="0">
                    <a:pos x="1985" y="2082"/>
                  </a:cxn>
                  <a:cxn ang="0">
                    <a:pos x="1985" y="3643"/>
                  </a:cxn>
                  <a:cxn ang="0">
                    <a:pos x="1985" y="3643"/>
                  </a:cxn>
                </a:cxnLst>
                <a:rect l="0" t="0" r="0" b="0"/>
                <a:pathLst>
                  <a:path w="16" h="122">
                    <a:moveTo>
                      <a:pt x="4" y="7"/>
                    </a:moveTo>
                    <a:lnTo>
                      <a:pt x="4" y="71"/>
                    </a:lnTo>
                    <a:lnTo>
                      <a:pt x="4" y="71"/>
                    </a:lnTo>
                    <a:lnTo>
                      <a:pt x="3" y="82"/>
                    </a:lnTo>
                    <a:lnTo>
                      <a:pt x="1" y="93"/>
                    </a:lnTo>
                    <a:lnTo>
                      <a:pt x="0" y="105"/>
                    </a:lnTo>
                    <a:lnTo>
                      <a:pt x="0" y="116"/>
                    </a:lnTo>
                    <a:lnTo>
                      <a:pt x="0" y="116"/>
                    </a:lnTo>
                    <a:lnTo>
                      <a:pt x="0" y="118"/>
                    </a:lnTo>
                    <a:lnTo>
                      <a:pt x="1" y="121"/>
                    </a:lnTo>
                    <a:lnTo>
                      <a:pt x="4" y="121"/>
                    </a:lnTo>
                    <a:lnTo>
                      <a:pt x="6" y="122"/>
                    </a:lnTo>
                    <a:lnTo>
                      <a:pt x="8" y="121"/>
                    </a:lnTo>
                    <a:lnTo>
                      <a:pt x="10" y="121"/>
                    </a:lnTo>
                    <a:lnTo>
                      <a:pt x="11" y="118"/>
                    </a:lnTo>
                    <a:lnTo>
                      <a:pt x="12" y="116"/>
                    </a:lnTo>
                    <a:lnTo>
                      <a:pt x="12" y="116"/>
                    </a:lnTo>
                    <a:lnTo>
                      <a:pt x="12" y="105"/>
                    </a:lnTo>
                    <a:lnTo>
                      <a:pt x="14" y="93"/>
                    </a:lnTo>
                    <a:lnTo>
                      <a:pt x="15" y="82"/>
                    </a:lnTo>
                    <a:lnTo>
                      <a:pt x="16" y="71"/>
                    </a:lnTo>
                    <a:lnTo>
                      <a:pt x="16" y="7"/>
                    </a:lnTo>
                    <a:lnTo>
                      <a:pt x="16" y="7"/>
                    </a:lnTo>
                    <a:lnTo>
                      <a:pt x="15" y="4"/>
                    </a:lnTo>
                    <a:lnTo>
                      <a:pt x="14" y="2"/>
                    </a:lnTo>
                    <a:lnTo>
                      <a:pt x="12" y="0"/>
                    </a:lnTo>
                    <a:lnTo>
                      <a:pt x="10" y="0"/>
                    </a:lnTo>
                    <a:lnTo>
                      <a:pt x="8" y="0"/>
                    </a:lnTo>
                    <a:lnTo>
                      <a:pt x="6" y="2"/>
                    </a:lnTo>
                    <a:lnTo>
                      <a:pt x="4" y="4"/>
                    </a:lnTo>
                    <a:lnTo>
                      <a:pt x="4" y="7"/>
                    </a:lnTo>
                    <a:lnTo>
                      <a:pt x="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5" name="Freeform 953">
                <a:extLst>
                  <a:ext uri="{FF2B5EF4-FFF2-40B4-BE49-F238E27FC236}">
                    <a16:creationId xmlns:a16="http://schemas.microsoft.com/office/drawing/2014/main" id="{25659777-515C-463B-B212-233B149778B4}"/>
                  </a:ext>
                </a:extLst>
              </p:cNvPr>
              <p:cNvSpPr/>
              <p:nvPr/>
            </p:nvSpPr>
            <p:spPr>
              <a:xfrm>
                <a:off x="5340352" y="2951163"/>
                <a:ext cx="14288" cy="66675"/>
              </a:xfrm>
              <a:custGeom>
                <a:avLst/>
                <a:gdLst/>
                <a:ahLst/>
                <a:cxnLst>
                  <a:cxn ang="0">
                    <a:pos x="5821" y="3175"/>
                  </a:cxn>
                  <a:cxn ang="0">
                    <a:pos x="5821" y="3175"/>
                  </a:cxn>
                  <a:cxn ang="0">
                    <a:pos x="5821" y="2117"/>
                  </a:cxn>
                  <a:cxn ang="0">
                    <a:pos x="5292" y="529"/>
                  </a:cxn>
                  <a:cxn ang="0">
                    <a:pos x="3175" y="0"/>
                  </a:cxn>
                  <a:cxn ang="0">
                    <a:pos x="1588" y="0"/>
                  </a:cxn>
                  <a:cxn ang="0">
                    <a:pos x="1058" y="529"/>
                  </a:cxn>
                  <a:cxn ang="0">
                    <a:pos x="0" y="2117"/>
                  </a:cxn>
                  <a:cxn ang="0">
                    <a:pos x="0" y="3175"/>
                  </a:cxn>
                  <a:cxn ang="0">
                    <a:pos x="0" y="3175"/>
                  </a:cxn>
                  <a:cxn ang="0">
                    <a:pos x="0" y="10583"/>
                  </a:cxn>
                  <a:cxn ang="0">
                    <a:pos x="1588" y="18521"/>
                  </a:cxn>
                  <a:cxn ang="0">
                    <a:pos x="3704" y="32808"/>
                  </a:cxn>
                  <a:cxn ang="0">
                    <a:pos x="6350" y="47625"/>
                  </a:cxn>
                  <a:cxn ang="0">
                    <a:pos x="7938" y="55562"/>
                  </a:cxn>
                  <a:cxn ang="0">
                    <a:pos x="7938" y="62971"/>
                  </a:cxn>
                  <a:cxn ang="0">
                    <a:pos x="7938" y="62971"/>
                  </a:cxn>
                  <a:cxn ang="0">
                    <a:pos x="8996" y="64558"/>
                  </a:cxn>
                  <a:cxn ang="0">
                    <a:pos x="9525" y="65617"/>
                  </a:cxn>
                  <a:cxn ang="0">
                    <a:pos x="11642" y="66675"/>
                  </a:cxn>
                  <a:cxn ang="0">
                    <a:pos x="13230" y="65617"/>
                  </a:cxn>
                  <a:cxn ang="0">
                    <a:pos x="13759" y="65617"/>
                  </a:cxn>
                  <a:cxn ang="0">
                    <a:pos x="14288" y="64558"/>
                  </a:cxn>
                  <a:cxn ang="0">
                    <a:pos x="14288" y="62971"/>
                  </a:cxn>
                  <a:cxn ang="0">
                    <a:pos x="14288" y="62971"/>
                  </a:cxn>
                  <a:cxn ang="0">
                    <a:pos x="14288" y="55562"/>
                  </a:cxn>
                  <a:cxn ang="0">
                    <a:pos x="13230" y="47625"/>
                  </a:cxn>
                  <a:cxn ang="0">
                    <a:pos x="10055" y="32808"/>
                  </a:cxn>
                  <a:cxn ang="0">
                    <a:pos x="7938" y="18521"/>
                  </a:cxn>
                  <a:cxn ang="0">
                    <a:pos x="6350" y="10583"/>
                  </a:cxn>
                  <a:cxn ang="0">
                    <a:pos x="5821" y="3175"/>
                  </a:cxn>
                  <a:cxn ang="0">
                    <a:pos x="5821" y="3175"/>
                  </a:cxn>
                </a:cxnLst>
                <a:rect l="0" t="0" r="0" b="0"/>
                <a:pathLst>
                  <a:path w="27" h="126">
                    <a:moveTo>
                      <a:pt x="11" y="6"/>
                    </a:moveTo>
                    <a:lnTo>
                      <a:pt x="11" y="6"/>
                    </a:lnTo>
                    <a:lnTo>
                      <a:pt x="11" y="4"/>
                    </a:lnTo>
                    <a:lnTo>
                      <a:pt x="10" y="1"/>
                    </a:lnTo>
                    <a:lnTo>
                      <a:pt x="6" y="0"/>
                    </a:lnTo>
                    <a:lnTo>
                      <a:pt x="3" y="0"/>
                    </a:lnTo>
                    <a:lnTo>
                      <a:pt x="2" y="1"/>
                    </a:lnTo>
                    <a:lnTo>
                      <a:pt x="0" y="4"/>
                    </a:lnTo>
                    <a:lnTo>
                      <a:pt x="0" y="6"/>
                    </a:lnTo>
                    <a:lnTo>
                      <a:pt x="0" y="6"/>
                    </a:lnTo>
                    <a:lnTo>
                      <a:pt x="0" y="20"/>
                    </a:lnTo>
                    <a:lnTo>
                      <a:pt x="3" y="35"/>
                    </a:lnTo>
                    <a:lnTo>
                      <a:pt x="7" y="62"/>
                    </a:lnTo>
                    <a:lnTo>
                      <a:pt x="12" y="90"/>
                    </a:lnTo>
                    <a:lnTo>
                      <a:pt x="15" y="105"/>
                    </a:lnTo>
                    <a:lnTo>
                      <a:pt x="15" y="119"/>
                    </a:lnTo>
                    <a:lnTo>
                      <a:pt x="15" y="119"/>
                    </a:lnTo>
                    <a:lnTo>
                      <a:pt x="17" y="122"/>
                    </a:lnTo>
                    <a:lnTo>
                      <a:pt x="18" y="124"/>
                    </a:lnTo>
                    <a:lnTo>
                      <a:pt x="22" y="126"/>
                    </a:lnTo>
                    <a:lnTo>
                      <a:pt x="25" y="124"/>
                    </a:lnTo>
                    <a:lnTo>
                      <a:pt x="26" y="124"/>
                    </a:lnTo>
                    <a:lnTo>
                      <a:pt x="27" y="122"/>
                    </a:lnTo>
                    <a:lnTo>
                      <a:pt x="27" y="119"/>
                    </a:lnTo>
                    <a:lnTo>
                      <a:pt x="27" y="119"/>
                    </a:lnTo>
                    <a:lnTo>
                      <a:pt x="27" y="105"/>
                    </a:lnTo>
                    <a:lnTo>
                      <a:pt x="25" y="90"/>
                    </a:lnTo>
                    <a:lnTo>
                      <a:pt x="19" y="62"/>
                    </a:lnTo>
                    <a:lnTo>
                      <a:pt x="15" y="35"/>
                    </a:lnTo>
                    <a:lnTo>
                      <a:pt x="12" y="20"/>
                    </a:lnTo>
                    <a:lnTo>
                      <a:pt x="11" y="6"/>
                    </a:lnTo>
                    <a:lnTo>
                      <a:pt x="1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6" name="Freeform 954">
                <a:extLst>
                  <a:ext uri="{FF2B5EF4-FFF2-40B4-BE49-F238E27FC236}">
                    <a16:creationId xmlns:a16="http://schemas.microsoft.com/office/drawing/2014/main" id="{5C45DD80-0AC1-4F5B-B15E-C401C0323B2A}"/>
                  </a:ext>
                </a:extLst>
              </p:cNvPr>
              <p:cNvSpPr/>
              <p:nvPr/>
            </p:nvSpPr>
            <p:spPr>
              <a:xfrm>
                <a:off x="5370514" y="2952751"/>
                <a:ext cx="36513" cy="71438"/>
              </a:xfrm>
              <a:custGeom>
                <a:avLst/>
                <a:gdLst/>
                <a:ahLst/>
                <a:cxnLst>
                  <a:cxn ang="0">
                    <a:pos x="36513" y="66107"/>
                  </a:cxn>
                  <a:cxn ang="0">
                    <a:pos x="36513" y="66107"/>
                  </a:cxn>
                  <a:cxn ang="0">
                    <a:pos x="34902" y="61842"/>
                  </a:cxn>
                  <a:cxn ang="0">
                    <a:pos x="33828" y="57577"/>
                  </a:cxn>
                  <a:cxn ang="0">
                    <a:pos x="32754" y="52779"/>
                  </a:cxn>
                  <a:cxn ang="0">
                    <a:pos x="31680" y="48514"/>
                  </a:cxn>
                  <a:cxn ang="0">
                    <a:pos x="31680" y="48514"/>
                  </a:cxn>
                  <a:cxn ang="0">
                    <a:pos x="28996" y="43183"/>
                  </a:cxn>
                  <a:cxn ang="0">
                    <a:pos x="26311" y="38385"/>
                  </a:cxn>
                  <a:cxn ang="0">
                    <a:pos x="23626" y="33053"/>
                  </a:cxn>
                  <a:cxn ang="0">
                    <a:pos x="21478" y="28255"/>
                  </a:cxn>
                  <a:cxn ang="0">
                    <a:pos x="21478" y="28255"/>
                  </a:cxn>
                  <a:cxn ang="0">
                    <a:pos x="18793" y="21325"/>
                  </a:cxn>
                  <a:cxn ang="0">
                    <a:pos x="16109" y="15460"/>
                  </a:cxn>
                  <a:cxn ang="0">
                    <a:pos x="16109" y="15460"/>
                  </a:cxn>
                  <a:cxn ang="0">
                    <a:pos x="13424" y="12262"/>
                  </a:cxn>
                  <a:cxn ang="0">
                    <a:pos x="10202" y="9063"/>
                  </a:cxn>
                  <a:cxn ang="0">
                    <a:pos x="7517" y="5331"/>
                  </a:cxn>
                  <a:cxn ang="0">
                    <a:pos x="5907" y="2132"/>
                  </a:cxn>
                  <a:cxn ang="0">
                    <a:pos x="5907" y="2132"/>
                  </a:cxn>
                  <a:cxn ang="0">
                    <a:pos x="5370" y="1066"/>
                  </a:cxn>
                  <a:cxn ang="0">
                    <a:pos x="4296" y="0"/>
                  </a:cxn>
                  <a:cxn ang="0">
                    <a:pos x="3759" y="0"/>
                  </a:cxn>
                  <a:cxn ang="0">
                    <a:pos x="2148" y="0"/>
                  </a:cxn>
                  <a:cxn ang="0">
                    <a:pos x="0" y="1066"/>
                  </a:cxn>
                  <a:cxn ang="0">
                    <a:pos x="0" y="2666"/>
                  </a:cxn>
                  <a:cxn ang="0">
                    <a:pos x="0" y="4265"/>
                  </a:cxn>
                  <a:cxn ang="0">
                    <a:pos x="0" y="4265"/>
                  </a:cxn>
                  <a:cxn ang="0">
                    <a:pos x="1074" y="6397"/>
                  </a:cxn>
                  <a:cxn ang="0">
                    <a:pos x="1611" y="8530"/>
                  </a:cxn>
                  <a:cxn ang="0">
                    <a:pos x="5370" y="12262"/>
                  </a:cxn>
                  <a:cxn ang="0">
                    <a:pos x="5370" y="12262"/>
                  </a:cxn>
                  <a:cxn ang="0">
                    <a:pos x="8054" y="15460"/>
                  </a:cxn>
                  <a:cxn ang="0">
                    <a:pos x="11813" y="21325"/>
                  </a:cxn>
                  <a:cxn ang="0">
                    <a:pos x="14498" y="28255"/>
                  </a:cxn>
                  <a:cxn ang="0">
                    <a:pos x="16109" y="33053"/>
                  </a:cxn>
                  <a:cxn ang="0">
                    <a:pos x="16109" y="33053"/>
                  </a:cxn>
                  <a:cxn ang="0">
                    <a:pos x="18257" y="38385"/>
                  </a:cxn>
                  <a:cxn ang="0">
                    <a:pos x="21478" y="43183"/>
                  </a:cxn>
                  <a:cxn ang="0">
                    <a:pos x="24163" y="48514"/>
                  </a:cxn>
                  <a:cxn ang="0">
                    <a:pos x="26848" y="53845"/>
                  </a:cxn>
                  <a:cxn ang="0">
                    <a:pos x="26848" y="53845"/>
                  </a:cxn>
                  <a:cxn ang="0">
                    <a:pos x="27922" y="57577"/>
                  </a:cxn>
                  <a:cxn ang="0">
                    <a:pos x="28459" y="61842"/>
                  </a:cxn>
                  <a:cxn ang="0">
                    <a:pos x="28996" y="65574"/>
                  </a:cxn>
                  <a:cxn ang="0">
                    <a:pos x="30606" y="69839"/>
                  </a:cxn>
                  <a:cxn ang="0">
                    <a:pos x="30606" y="69839"/>
                  </a:cxn>
                  <a:cxn ang="0">
                    <a:pos x="31680" y="70905"/>
                  </a:cxn>
                  <a:cxn ang="0">
                    <a:pos x="32754" y="71438"/>
                  </a:cxn>
                  <a:cxn ang="0">
                    <a:pos x="33828" y="71438"/>
                  </a:cxn>
                  <a:cxn ang="0">
                    <a:pos x="34902" y="70905"/>
                  </a:cxn>
                  <a:cxn ang="0">
                    <a:pos x="36513" y="69306"/>
                  </a:cxn>
                  <a:cxn ang="0">
                    <a:pos x="36513" y="67706"/>
                  </a:cxn>
                  <a:cxn ang="0">
                    <a:pos x="36513" y="66107"/>
                  </a:cxn>
                  <a:cxn ang="0">
                    <a:pos x="36513" y="66107"/>
                  </a:cxn>
                </a:cxnLst>
                <a:rect l="0" t="0" r="0" b="0"/>
                <a:pathLst>
                  <a:path w="68" h="134">
                    <a:moveTo>
                      <a:pt x="68" y="124"/>
                    </a:moveTo>
                    <a:lnTo>
                      <a:pt x="68" y="124"/>
                    </a:lnTo>
                    <a:lnTo>
                      <a:pt x="65" y="116"/>
                    </a:lnTo>
                    <a:lnTo>
                      <a:pt x="63" y="108"/>
                    </a:lnTo>
                    <a:lnTo>
                      <a:pt x="61" y="99"/>
                    </a:lnTo>
                    <a:lnTo>
                      <a:pt x="59" y="91"/>
                    </a:lnTo>
                    <a:lnTo>
                      <a:pt x="59" y="91"/>
                    </a:lnTo>
                    <a:lnTo>
                      <a:pt x="54" y="81"/>
                    </a:lnTo>
                    <a:lnTo>
                      <a:pt x="49" y="72"/>
                    </a:lnTo>
                    <a:lnTo>
                      <a:pt x="44" y="62"/>
                    </a:lnTo>
                    <a:lnTo>
                      <a:pt x="40" y="53"/>
                    </a:lnTo>
                    <a:lnTo>
                      <a:pt x="40" y="53"/>
                    </a:lnTo>
                    <a:lnTo>
                      <a:pt x="35" y="40"/>
                    </a:lnTo>
                    <a:lnTo>
                      <a:pt x="30" y="29"/>
                    </a:lnTo>
                    <a:lnTo>
                      <a:pt x="30" y="29"/>
                    </a:lnTo>
                    <a:lnTo>
                      <a:pt x="25" y="23"/>
                    </a:lnTo>
                    <a:lnTo>
                      <a:pt x="19" y="17"/>
                    </a:lnTo>
                    <a:lnTo>
                      <a:pt x="14" y="10"/>
                    </a:lnTo>
                    <a:lnTo>
                      <a:pt x="11" y="4"/>
                    </a:lnTo>
                    <a:lnTo>
                      <a:pt x="11" y="4"/>
                    </a:lnTo>
                    <a:lnTo>
                      <a:pt x="10" y="2"/>
                    </a:lnTo>
                    <a:lnTo>
                      <a:pt x="8" y="0"/>
                    </a:lnTo>
                    <a:lnTo>
                      <a:pt x="7" y="0"/>
                    </a:lnTo>
                    <a:lnTo>
                      <a:pt x="4" y="0"/>
                    </a:lnTo>
                    <a:lnTo>
                      <a:pt x="0" y="2"/>
                    </a:lnTo>
                    <a:lnTo>
                      <a:pt x="0" y="5"/>
                    </a:lnTo>
                    <a:lnTo>
                      <a:pt x="0" y="8"/>
                    </a:lnTo>
                    <a:lnTo>
                      <a:pt x="0" y="8"/>
                    </a:lnTo>
                    <a:lnTo>
                      <a:pt x="2" y="12"/>
                    </a:lnTo>
                    <a:lnTo>
                      <a:pt x="3" y="16"/>
                    </a:lnTo>
                    <a:lnTo>
                      <a:pt x="10" y="23"/>
                    </a:lnTo>
                    <a:lnTo>
                      <a:pt x="10" y="23"/>
                    </a:lnTo>
                    <a:lnTo>
                      <a:pt x="15" y="29"/>
                    </a:lnTo>
                    <a:lnTo>
                      <a:pt x="22" y="40"/>
                    </a:lnTo>
                    <a:lnTo>
                      <a:pt x="27" y="53"/>
                    </a:lnTo>
                    <a:lnTo>
                      <a:pt x="30" y="62"/>
                    </a:lnTo>
                    <a:lnTo>
                      <a:pt x="30" y="62"/>
                    </a:lnTo>
                    <a:lnTo>
                      <a:pt x="34" y="72"/>
                    </a:lnTo>
                    <a:lnTo>
                      <a:pt x="40" y="81"/>
                    </a:lnTo>
                    <a:lnTo>
                      <a:pt x="45" y="91"/>
                    </a:lnTo>
                    <a:lnTo>
                      <a:pt x="50" y="101"/>
                    </a:lnTo>
                    <a:lnTo>
                      <a:pt x="50" y="101"/>
                    </a:lnTo>
                    <a:lnTo>
                      <a:pt x="52" y="108"/>
                    </a:lnTo>
                    <a:lnTo>
                      <a:pt x="53" y="116"/>
                    </a:lnTo>
                    <a:lnTo>
                      <a:pt x="54" y="123"/>
                    </a:lnTo>
                    <a:lnTo>
                      <a:pt x="57" y="131"/>
                    </a:lnTo>
                    <a:lnTo>
                      <a:pt x="57" y="131"/>
                    </a:lnTo>
                    <a:lnTo>
                      <a:pt x="59" y="133"/>
                    </a:lnTo>
                    <a:lnTo>
                      <a:pt x="61" y="134"/>
                    </a:lnTo>
                    <a:lnTo>
                      <a:pt x="63" y="134"/>
                    </a:lnTo>
                    <a:lnTo>
                      <a:pt x="65" y="133"/>
                    </a:lnTo>
                    <a:lnTo>
                      <a:pt x="68" y="130"/>
                    </a:lnTo>
                    <a:lnTo>
                      <a:pt x="68" y="127"/>
                    </a:lnTo>
                    <a:lnTo>
                      <a:pt x="68" y="124"/>
                    </a:lnTo>
                    <a:lnTo>
                      <a:pt x="68" y="12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7" name="Freeform 955">
                <a:extLst>
                  <a:ext uri="{FF2B5EF4-FFF2-40B4-BE49-F238E27FC236}">
                    <a16:creationId xmlns:a16="http://schemas.microsoft.com/office/drawing/2014/main" id="{7A9AF333-607A-4F83-AC18-8A077FCA0C65}"/>
                  </a:ext>
                </a:extLst>
              </p:cNvPr>
              <p:cNvSpPr/>
              <p:nvPr/>
            </p:nvSpPr>
            <p:spPr>
              <a:xfrm>
                <a:off x="5521327" y="3122613"/>
                <a:ext cx="271463" cy="163513"/>
              </a:xfrm>
              <a:custGeom>
                <a:avLst/>
                <a:gdLst/>
                <a:ahLst/>
                <a:cxnLst>
                  <a:cxn ang="0">
                    <a:pos x="271463" y="60131"/>
                  </a:cxn>
                  <a:cxn ang="0">
                    <a:pos x="269346" y="46944"/>
                  </a:cxn>
                  <a:cxn ang="0">
                    <a:pos x="264584" y="36395"/>
                  </a:cxn>
                  <a:cxn ang="0">
                    <a:pos x="259821" y="27955"/>
                  </a:cxn>
                  <a:cxn ang="0">
                    <a:pos x="251884" y="20571"/>
                  </a:cxn>
                  <a:cxn ang="0">
                    <a:pos x="243417" y="14769"/>
                  </a:cxn>
                  <a:cxn ang="0">
                    <a:pos x="233363" y="10549"/>
                  </a:cxn>
                  <a:cxn ang="0">
                    <a:pos x="209550" y="6330"/>
                  </a:cxn>
                  <a:cxn ang="0">
                    <a:pos x="120650" y="2110"/>
                  </a:cxn>
                  <a:cxn ang="0">
                    <a:pos x="32279" y="0"/>
                  </a:cxn>
                  <a:cxn ang="0">
                    <a:pos x="30163" y="0"/>
                  </a:cxn>
                  <a:cxn ang="0">
                    <a:pos x="24871" y="2637"/>
                  </a:cxn>
                  <a:cxn ang="0">
                    <a:pos x="22754" y="10022"/>
                  </a:cxn>
                  <a:cxn ang="0">
                    <a:pos x="24871" y="16351"/>
                  </a:cxn>
                  <a:cxn ang="0">
                    <a:pos x="30163" y="18989"/>
                  </a:cxn>
                  <a:cxn ang="0">
                    <a:pos x="32279" y="18989"/>
                  </a:cxn>
                  <a:cxn ang="0">
                    <a:pos x="94721" y="21098"/>
                  </a:cxn>
                  <a:cxn ang="0">
                    <a:pos x="157692" y="22681"/>
                  </a:cxn>
                  <a:cxn ang="0">
                    <a:pos x="170921" y="22681"/>
                  </a:cxn>
                  <a:cxn ang="0">
                    <a:pos x="209550" y="25846"/>
                  </a:cxn>
                  <a:cxn ang="0">
                    <a:pos x="219075" y="26373"/>
                  </a:cxn>
                  <a:cxn ang="0">
                    <a:pos x="231775" y="30065"/>
                  </a:cxn>
                  <a:cxn ang="0">
                    <a:pos x="239713" y="34285"/>
                  </a:cxn>
                  <a:cxn ang="0">
                    <a:pos x="243946" y="37977"/>
                  </a:cxn>
                  <a:cxn ang="0">
                    <a:pos x="251355" y="45889"/>
                  </a:cxn>
                  <a:cxn ang="0">
                    <a:pos x="253471" y="52746"/>
                  </a:cxn>
                  <a:cxn ang="0">
                    <a:pos x="250296" y="58548"/>
                  </a:cxn>
                  <a:cxn ang="0">
                    <a:pos x="245534" y="63823"/>
                  </a:cxn>
                  <a:cxn ang="0">
                    <a:pos x="231246" y="70680"/>
                  </a:cxn>
                  <a:cxn ang="0">
                    <a:pos x="219075" y="74900"/>
                  </a:cxn>
                  <a:cxn ang="0">
                    <a:pos x="92604" y="116569"/>
                  </a:cxn>
                  <a:cxn ang="0">
                    <a:pos x="81492" y="119206"/>
                  </a:cxn>
                  <a:cxn ang="0">
                    <a:pos x="47096" y="128701"/>
                  </a:cxn>
                  <a:cxn ang="0">
                    <a:pos x="24342" y="136085"/>
                  </a:cxn>
                  <a:cxn ang="0">
                    <a:pos x="4763" y="146107"/>
                  </a:cxn>
                  <a:cxn ang="0">
                    <a:pos x="2646" y="147162"/>
                  </a:cxn>
                  <a:cxn ang="0">
                    <a:pos x="0" y="152436"/>
                  </a:cxn>
                  <a:cxn ang="0">
                    <a:pos x="1058" y="159293"/>
                  </a:cxn>
                  <a:cxn ang="0">
                    <a:pos x="6879" y="163513"/>
                  </a:cxn>
                  <a:cxn ang="0">
                    <a:pos x="12171" y="163513"/>
                  </a:cxn>
                  <a:cxn ang="0">
                    <a:pos x="14288" y="162458"/>
                  </a:cxn>
                  <a:cxn ang="0">
                    <a:pos x="31221" y="154546"/>
                  </a:cxn>
                  <a:cxn ang="0">
                    <a:pos x="50271" y="148744"/>
                  </a:cxn>
                  <a:cxn ang="0">
                    <a:pos x="78317" y="141360"/>
                  </a:cxn>
                  <a:cxn ang="0">
                    <a:pos x="86783" y="138722"/>
                  </a:cxn>
                  <a:cxn ang="0">
                    <a:pos x="129117" y="124481"/>
                  </a:cxn>
                  <a:cxn ang="0">
                    <a:pos x="171450" y="111294"/>
                  </a:cxn>
                  <a:cxn ang="0">
                    <a:pos x="207963" y="100218"/>
                  </a:cxn>
                  <a:cxn ang="0">
                    <a:pos x="243417" y="86504"/>
                  </a:cxn>
                  <a:cxn ang="0">
                    <a:pos x="252413" y="82284"/>
                  </a:cxn>
                  <a:cxn ang="0">
                    <a:pos x="261938" y="77009"/>
                  </a:cxn>
                  <a:cxn ang="0">
                    <a:pos x="269346" y="70152"/>
                  </a:cxn>
                  <a:cxn ang="0">
                    <a:pos x="271463" y="62768"/>
                  </a:cxn>
                  <a:cxn ang="0">
                    <a:pos x="271463" y="60131"/>
                  </a:cxn>
                </a:cxnLst>
                <a:rect l="0" t="0" r="0" b="0"/>
                <a:pathLst>
                  <a:path w="513" h="310">
                    <a:moveTo>
                      <a:pt x="513" y="114"/>
                    </a:moveTo>
                    <a:lnTo>
                      <a:pt x="513" y="114"/>
                    </a:lnTo>
                    <a:lnTo>
                      <a:pt x="511" y="102"/>
                    </a:lnTo>
                    <a:lnTo>
                      <a:pt x="509" y="89"/>
                    </a:lnTo>
                    <a:lnTo>
                      <a:pt x="506" y="80"/>
                    </a:lnTo>
                    <a:lnTo>
                      <a:pt x="500" y="69"/>
                    </a:lnTo>
                    <a:lnTo>
                      <a:pt x="496" y="61"/>
                    </a:lnTo>
                    <a:lnTo>
                      <a:pt x="491" y="53"/>
                    </a:lnTo>
                    <a:lnTo>
                      <a:pt x="484" y="45"/>
                    </a:lnTo>
                    <a:lnTo>
                      <a:pt x="476" y="39"/>
                    </a:lnTo>
                    <a:lnTo>
                      <a:pt x="468" y="32"/>
                    </a:lnTo>
                    <a:lnTo>
                      <a:pt x="460" y="28"/>
                    </a:lnTo>
                    <a:lnTo>
                      <a:pt x="450" y="23"/>
                    </a:lnTo>
                    <a:lnTo>
                      <a:pt x="441" y="20"/>
                    </a:lnTo>
                    <a:lnTo>
                      <a:pt x="419" y="15"/>
                    </a:lnTo>
                    <a:lnTo>
                      <a:pt x="396" y="12"/>
                    </a:lnTo>
                    <a:lnTo>
                      <a:pt x="396" y="12"/>
                    </a:lnTo>
                    <a:lnTo>
                      <a:pt x="228" y="4"/>
                    </a:lnTo>
                    <a:lnTo>
                      <a:pt x="145" y="1"/>
                    </a:lnTo>
                    <a:lnTo>
                      <a:pt x="61" y="0"/>
                    </a:lnTo>
                    <a:lnTo>
                      <a:pt x="61" y="0"/>
                    </a:lnTo>
                    <a:lnTo>
                      <a:pt x="57" y="0"/>
                    </a:lnTo>
                    <a:lnTo>
                      <a:pt x="53" y="1"/>
                    </a:lnTo>
                    <a:lnTo>
                      <a:pt x="47" y="5"/>
                    </a:lnTo>
                    <a:lnTo>
                      <a:pt x="45" y="12"/>
                    </a:lnTo>
                    <a:lnTo>
                      <a:pt x="43" y="19"/>
                    </a:lnTo>
                    <a:lnTo>
                      <a:pt x="45" y="26"/>
                    </a:lnTo>
                    <a:lnTo>
                      <a:pt x="47" y="31"/>
                    </a:lnTo>
                    <a:lnTo>
                      <a:pt x="53" y="35"/>
                    </a:lnTo>
                    <a:lnTo>
                      <a:pt x="57" y="36"/>
                    </a:lnTo>
                    <a:lnTo>
                      <a:pt x="61" y="36"/>
                    </a:lnTo>
                    <a:lnTo>
                      <a:pt x="61" y="36"/>
                    </a:lnTo>
                    <a:lnTo>
                      <a:pt x="119" y="38"/>
                    </a:lnTo>
                    <a:lnTo>
                      <a:pt x="179" y="40"/>
                    </a:lnTo>
                    <a:lnTo>
                      <a:pt x="239" y="42"/>
                    </a:lnTo>
                    <a:lnTo>
                      <a:pt x="298" y="43"/>
                    </a:lnTo>
                    <a:lnTo>
                      <a:pt x="298" y="43"/>
                    </a:lnTo>
                    <a:lnTo>
                      <a:pt x="323" y="43"/>
                    </a:lnTo>
                    <a:lnTo>
                      <a:pt x="347" y="45"/>
                    </a:lnTo>
                    <a:lnTo>
                      <a:pt x="396" y="49"/>
                    </a:lnTo>
                    <a:lnTo>
                      <a:pt x="396" y="49"/>
                    </a:lnTo>
                    <a:lnTo>
                      <a:pt x="414" y="50"/>
                    </a:lnTo>
                    <a:lnTo>
                      <a:pt x="430" y="54"/>
                    </a:lnTo>
                    <a:lnTo>
                      <a:pt x="438" y="57"/>
                    </a:lnTo>
                    <a:lnTo>
                      <a:pt x="446" y="61"/>
                    </a:lnTo>
                    <a:lnTo>
                      <a:pt x="453" y="65"/>
                    </a:lnTo>
                    <a:lnTo>
                      <a:pt x="461" y="72"/>
                    </a:lnTo>
                    <a:lnTo>
                      <a:pt x="461" y="72"/>
                    </a:lnTo>
                    <a:lnTo>
                      <a:pt x="469" y="80"/>
                    </a:lnTo>
                    <a:lnTo>
                      <a:pt x="475" y="87"/>
                    </a:lnTo>
                    <a:lnTo>
                      <a:pt x="477" y="93"/>
                    </a:lnTo>
                    <a:lnTo>
                      <a:pt x="479" y="100"/>
                    </a:lnTo>
                    <a:lnTo>
                      <a:pt x="476" y="106"/>
                    </a:lnTo>
                    <a:lnTo>
                      <a:pt x="473" y="111"/>
                    </a:lnTo>
                    <a:lnTo>
                      <a:pt x="469" y="116"/>
                    </a:lnTo>
                    <a:lnTo>
                      <a:pt x="464" y="121"/>
                    </a:lnTo>
                    <a:lnTo>
                      <a:pt x="450" y="129"/>
                    </a:lnTo>
                    <a:lnTo>
                      <a:pt x="437" y="134"/>
                    </a:lnTo>
                    <a:lnTo>
                      <a:pt x="414" y="142"/>
                    </a:lnTo>
                    <a:lnTo>
                      <a:pt x="414" y="142"/>
                    </a:lnTo>
                    <a:lnTo>
                      <a:pt x="294" y="182"/>
                    </a:lnTo>
                    <a:lnTo>
                      <a:pt x="175" y="221"/>
                    </a:lnTo>
                    <a:lnTo>
                      <a:pt x="175" y="221"/>
                    </a:lnTo>
                    <a:lnTo>
                      <a:pt x="154" y="226"/>
                    </a:lnTo>
                    <a:lnTo>
                      <a:pt x="133" y="233"/>
                    </a:lnTo>
                    <a:lnTo>
                      <a:pt x="89" y="244"/>
                    </a:lnTo>
                    <a:lnTo>
                      <a:pt x="68" y="251"/>
                    </a:lnTo>
                    <a:lnTo>
                      <a:pt x="46" y="258"/>
                    </a:lnTo>
                    <a:lnTo>
                      <a:pt x="27" y="267"/>
                    </a:lnTo>
                    <a:lnTo>
                      <a:pt x="9" y="277"/>
                    </a:lnTo>
                    <a:lnTo>
                      <a:pt x="9" y="277"/>
                    </a:lnTo>
                    <a:lnTo>
                      <a:pt x="5" y="279"/>
                    </a:lnTo>
                    <a:lnTo>
                      <a:pt x="2" y="282"/>
                    </a:lnTo>
                    <a:lnTo>
                      <a:pt x="0" y="289"/>
                    </a:lnTo>
                    <a:lnTo>
                      <a:pt x="1" y="295"/>
                    </a:lnTo>
                    <a:lnTo>
                      <a:pt x="2" y="302"/>
                    </a:lnTo>
                    <a:lnTo>
                      <a:pt x="8" y="308"/>
                    </a:lnTo>
                    <a:lnTo>
                      <a:pt x="13" y="310"/>
                    </a:lnTo>
                    <a:lnTo>
                      <a:pt x="20" y="310"/>
                    </a:lnTo>
                    <a:lnTo>
                      <a:pt x="23" y="310"/>
                    </a:lnTo>
                    <a:lnTo>
                      <a:pt x="27" y="308"/>
                    </a:lnTo>
                    <a:lnTo>
                      <a:pt x="27" y="308"/>
                    </a:lnTo>
                    <a:lnTo>
                      <a:pt x="42" y="300"/>
                    </a:lnTo>
                    <a:lnTo>
                      <a:pt x="59" y="293"/>
                    </a:lnTo>
                    <a:lnTo>
                      <a:pt x="76" y="287"/>
                    </a:lnTo>
                    <a:lnTo>
                      <a:pt x="95" y="282"/>
                    </a:lnTo>
                    <a:lnTo>
                      <a:pt x="130" y="274"/>
                    </a:lnTo>
                    <a:lnTo>
                      <a:pt x="148" y="268"/>
                    </a:lnTo>
                    <a:lnTo>
                      <a:pt x="164" y="263"/>
                    </a:lnTo>
                    <a:lnTo>
                      <a:pt x="164" y="263"/>
                    </a:lnTo>
                    <a:lnTo>
                      <a:pt x="203" y="248"/>
                    </a:lnTo>
                    <a:lnTo>
                      <a:pt x="244" y="236"/>
                    </a:lnTo>
                    <a:lnTo>
                      <a:pt x="324" y="211"/>
                    </a:lnTo>
                    <a:lnTo>
                      <a:pt x="324" y="211"/>
                    </a:lnTo>
                    <a:lnTo>
                      <a:pt x="358" y="202"/>
                    </a:lnTo>
                    <a:lnTo>
                      <a:pt x="393" y="190"/>
                    </a:lnTo>
                    <a:lnTo>
                      <a:pt x="427" y="177"/>
                    </a:lnTo>
                    <a:lnTo>
                      <a:pt x="460" y="164"/>
                    </a:lnTo>
                    <a:lnTo>
                      <a:pt x="460" y="164"/>
                    </a:lnTo>
                    <a:lnTo>
                      <a:pt x="477" y="156"/>
                    </a:lnTo>
                    <a:lnTo>
                      <a:pt x="485" y="152"/>
                    </a:lnTo>
                    <a:lnTo>
                      <a:pt x="495" y="146"/>
                    </a:lnTo>
                    <a:lnTo>
                      <a:pt x="502" y="139"/>
                    </a:lnTo>
                    <a:lnTo>
                      <a:pt x="509" y="133"/>
                    </a:lnTo>
                    <a:lnTo>
                      <a:pt x="511" y="123"/>
                    </a:lnTo>
                    <a:lnTo>
                      <a:pt x="513" y="119"/>
                    </a:lnTo>
                    <a:lnTo>
                      <a:pt x="513" y="114"/>
                    </a:lnTo>
                    <a:lnTo>
                      <a:pt x="513" y="11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8" name="Freeform 956">
                <a:extLst>
                  <a:ext uri="{FF2B5EF4-FFF2-40B4-BE49-F238E27FC236}">
                    <a16:creationId xmlns:a16="http://schemas.microsoft.com/office/drawing/2014/main" id="{22272984-739A-4F94-933D-E9C8F3B0F132}"/>
                  </a:ext>
                </a:extLst>
              </p:cNvPr>
              <p:cNvSpPr/>
              <p:nvPr/>
            </p:nvSpPr>
            <p:spPr>
              <a:xfrm>
                <a:off x="4687889" y="3109913"/>
                <a:ext cx="280988" cy="163513"/>
              </a:xfrm>
              <a:custGeom>
                <a:avLst/>
                <a:gdLst/>
                <a:ahLst/>
                <a:cxnLst>
                  <a:cxn ang="0">
                    <a:pos x="269346" y="144060"/>
                  </a:cxn>
                  <a:cxn ang="0">
                    <a:pos x="260880" y="141957"/>
                  </a:cxn>
                  <a:cxn ang="0">
                    <a:pos x="234950" y="137751"/>
                  </a:cxn>
                  <a:cxn ang="0">
                    <a:pos x="217488" y="134070"/>
                  </a:cxn>
                  <a:cxn ang="0">
                    <a:pos x="183092" y="124081"/>
                  </a:cxn>
                  <a:cxn ang="0">
                    <a:pos x="166159" y="119874"/>
                  </a:cxn>
                  <a:cxn ang="0">
                    <a:pos x="114829" y="107782"/>
                  </a:cxn>
                  <a:cxn ang="0">
                    <a:pos x="82021" y="97267"/>
                  </a:cxn>
                  <a:cxn ang="0">
                    <a:pos x="49742" y="83597"/>
                  </a:cxn>
                  <a:cxn ang="0">
                    <a:pos x="34396" y="75710"/>
                  </a:cxn>
                  <a:cxn ang="0">
                    <a:pos x="29633" y="72030"/>
                  </a:cxn>
                  <a:cxn ang="0">
                    <a:pos x="22225" y="59411"/>
                  </a:cxn>
                  <a:cxn ang="0">
                    <a:pos x="19050" y="43639"/>
                  </a:cxn>
                  <a:cxn ang="0">
                    <a:pos x="20108" y="35752"/>
                  </a:cxn>
                  <a:cxn ang="0">
                    <a:pos x="23283" y="29443"/>
                  </a:cxn>
                  <a:cxn ang="0">
                    <a:pos x="28046" y="23659"/>
                  </a:cxn>
                  <a:cxn ang="0">
                    <a:pos x="31221" y="22082"/>
                  </a:cxn>
                  <a:cxn ang="0">
                    <a:pos x="41804" y="19453"/>
                  </a:cxn>
                  <a:cxn ang="0">
                    <a:pos x="56092" y="18928"/>
                  </a:cxn>
                  <a:cxn ang="0">
                    <a:pos x="71438" y="18928"/>
                  </a:cxn>
                  <a:cxn ang="0">
                    <a:pos x="116417" y="19453"/>
                  </a:cxn>
                  <a:cxn ang="0">
                    <a:pos x="132292" y="19979"/>
                  </a:cxn>
                  <a:cxn ang="0">
                    <a:pos x="162454" y="23134"/>
                  </a:cxn>
                  <a:cxn ang="0">
                    <a:pos x="177271" y="24185"/>
                  </a:cxn>
                  <a:cxn ang="0">
                    <a:pos x="218546" y="23659"/>
                  </a:cxn>
                  <a:cxn ang="0">
                    <a:pos x="258763" y="23134"/>
                  </a:cxn>
                  <a:cxn ang="0">
                    <a:pos x="260880" y="22082"/>
                  </a:cxn>
                  <a:cxn ang="0">
                    <a:pos x="265642" y="19453"/>
                  </a:cxn>
                  <a:cxn ang="0">
                    <a:pos x="267759" y="13144"/>
                  </a:cxn>
                  <a:cxn ang="0">
                    <a:pos x="265642" y="6835"/>
                  </a:cxn>
                  <a:cxn ang="0">
                    <a:pos x="260880" y="3680"/>
                  </a:cxn>
                  <a:cxn ang="0">
                    <a:pos x="258763" y="3680"/>
                  </a:cxn>
                  <a:cxn ang="0">
                    <a:pos x="164042" y="2103"/>
                  </a:cxn>
                  <a:cxn ang="0">
                    <a:pos x="69850" y="0"/>
                  </a:cxn>
                  <a:cxn ang="0">
                    <a:pos x="41275" y="1577"/>
                  </a:cxn>
                  <a:cxn ang="0">
                    <a:pos x="29633" y="4206"/>
                  </a:cxn>
                  <a:cxn ang="0">
                    <a:pos x="19579" y="8938"/>
                  </a:cxn>
                  <a:cxn ang="0">
                    <a:pos x="11642" y="15773"/>
                  </a:cxn>
                  <a:cxn ang="0">
                    <a:pos x="5821" y="25237"/>
                  </a:cxn>
                  <a:cxn ang="0">
                    <a:pos x="1588" y="36804"/>
                  </a:cxn>
                  <a:cxn ang="0">
                    <a:pos x="0" y="51525"/>
                  </a:cxn>
                  <a:cxn ang="0">
                    <a:pos x="1058" y="59937"/>
                  </a:cxn>
                  <a:cxn ang="0">
                    <a:pos x="5821" y="75184"/>
                  </a:cxn>
                  <a:cxn ang="0">
                    <a:pos x="16933" y="87277"/>
                  </a:cxn>
                  <a:cxn ang="0">
                    <a:pos x="30163" y="97267"/>
                  </a:cxn>
                  <a:cxn ang="0">
                    <a:pos x="46038" y="105153"/>
                  </a:cxn>
                  <a:cxn ang="0">
                    <a:pos x="71967" y="114091"/>
                  </a:cxn>
                  <a:cxn ang="0">
                    <a:pos x="102659" y="123029"/>
                  </a:cxn>
                  <a:cxn ang="0">
                    <a:pos x="147109" y="134070"/>
                  </a:cxn>
                  <a:cxn ang="0">
                    <a:pos x="191030" y="145637"/>
                  </a:cxn>
                  <a:cxn ang="0">
                    <a:pos x="227013" y="153523"/>
                  </a:cxn>
                  <a:cxn ang="0">
                    <a:pos x="262996" y="162987"/>
                  </a:cxn>
                  <a:cxn ang="0">
                    <a:pos x="265113" y="163513"/>
                  </a:cxn>
                  <a:cxn ang="0">
                    <a:pos x="271463" y="163513"/>
                  </a:cxn>
                  <a:cxn ang="0">
                    <a:pos x="273580" y="163513"/>
                  </a:cxn>
                  <a:cxn ang="0">
                    <a:pos x="278871" y="160884"/>
                  </a:cxn>
                  <a:cxn ang="0">
                    <a:pos x="280988" y="154049"/>
                  </a:cxn>
                  <a:cxn ang="0">
                    <a:pos x="278871" y="147214"/>
                  </a:cxn>
                  <a:cxn ang="0">
                    <a:pos x="273580" y="145111"/>
                  </a:cxn>
                  <a:cxn ang="0">
                    <a:pos x="271463" y="144060"/>
                  </a:cxn>
                </a:cxnLst>
                <a:rect l="0" t="0" r="0" b="0"/>
                <a:pathLst>
                  <a:path w="531" h="311">
                    <a:moveTo>
                      <a:pt x="513" y="274"/>
                    </a:moveTo>
                    <a:lnTo>
                      <a:pt x="509" y="274"/>
                    </a:lnTo>
                    <a:lnTo>
                      <a:pt x="509" y="274"/>
                    </a:lnTo>
                    <a:lnTo>
                      <a:pt x="493" y="270"/>
                    </a:lnTo>
                    <a:lnTo>
                      <a:pt x="478" y="268"/>
                    </a:lnTo>
                    <a:lnTo>
                      <a:pt x="444" y="262"/>
                    </a:lnTo>
                    <a:lnTo>
                      <a:pt x="444" y="262"/>
                    </a:lnTo>
                    <a:lnTo>
                      <a:pt x="411" y="255"/>
                    </a:lnTo>
                    <a:lnTo>
                      <a:pt x="379" y="246"/>
                    </a:lnTo>
                    <a:lnTo>
                      <a:pt x="346" y="236"/>
                    </a:lnTo>
                    <a:lnTo>
                      <a:pt x="314" y="228"/>
                    </a:lnTo>
                    <a:lnTo>
                      <a:pt x="314" y="228"/>
                    </a:lnTo>
                    <a:lnTo>
                      <a:pt x="250" y="213"/>
                    </a:lnTo>
                    <a:lnTo>
                      <a:pt x="217" y="205"/>
                    </a:lnTo>
                    <a:lnTo>
                      <a:pt x="186" y="196"/>
                    </a:lnTo>
                    <a:lnTo>
                      <a:pt x="155" y="185"/>
                    </a:lnTo>
                    <a:lnTo>
                      <a:pt x="124" y="173"/>
                    </a:lnTo>
                    <a:lnTo>
                      <a:pt x="94" y="159"/>
                    </a:lnTo>
                    <a:lnTo>
                      <a:pt x="65" y="144"/>
                    </a:lnTo>
                    <a:lnTo>
                      <a:pt x="65" y="144"/>
                    </a:lnTo>
                    <a:lnTo>
                      <a:pt x="61" y="141"/>
                    </a:lnTo>
                    <a:lnTo>
                      <a:pt x="56" y="137"/>
                    </a:lnTo>
                    <a:lnTo>
                      <a:pt x="48" y="125"/>
                    </a:lnTo>
                    <a:lnTo>
                      <a:pt x="42" y="113"/>
                    </a:lnTo>
                    <a:lnTo>
                      <a:pt x="37" y="98"/>
                    </a:lnTo>
                    <a:lnTo>
                      <a:pt x="36" y="83"/>
                    </a:lnTo>
                    <a:lnTo>
                      <a:pt x="37" y="75"/>
                    </a:lnTo>
                    <a:lnTo>
                      <a:pt x="38" y="68"/>
                    </a:lnTo>
                    <a:lnTo>
                      <a:pt x="40" y="61"/>
                    </a:lnTo>
                    <a:lnTo>
                      <a:pt x="44" y="56"/>
                    </a:lnTo>
                    <a:lnTo>
                      <a:pt x="48" y="51"/>
                    </a:lnTo>
                    <a:lnTo>
                      <a:pt x="53" y="45"/>
                    </a:lnTo>
                    <a:lnTo>
                      <a:pt x="53" y="45"/>
                    </a:lnTo>
                    <a:lnTo>
                      <a:pt x="59" y="42"/>
                    </a:lnTo>
                    <a:lnTo>
                      <a:pt x="65" y="40"/>
                    </a:lnTo>
                    <a:lnTo>
                      <a:pt x="79" y="37"/>
                    </a:lnTo>
                    <a:lnTo>
                      <a:pt x="93" y="37"/>
                    </a:lnTo>
                    <a:lnTo>
                      <a:pt x="106" y="36"/>
                    </a:lnTo>
                    <a:lnTo>
                      <a:pt x="106" y="36"/>
                    </a:lnTo>
                    <a:lnTo>
                      <a:pt x="135" y="36"/>
                    </a:lnTo>
                    <a:lnTo>
                      <a:pt x="163" y="36"/>
                    </a:lnTo>
                    <a:lnTo>
                      <a:pt x="220" y="37"/>
                    </a:lnTo>
                    <a:lnTo>
                      <a:pt x="220" y="37"/>
                    </a:lnTo>
                    <a:lnTo>
                      <a:pt x="250" y="38"/>
                    </a:lnTo>
                    <a:lnTo>
                      <a:pt x="278" y="41"/>
                    </a:lnTo>
                    <a:lnTo>
                      <a:pt x="307" y="44"/>
                    </a:lnTo>
                    <a:lnTo>
                      <a:pt x="335" y="46"/>
                    </a:lnTo>
                    <a:lnTo>
                      <a:pt x="335" y="46"/>
                    </a:lnTo>
                    <a:lnTo>
                      <a:pt x="373" y="46"/>
                    </a:lnTo>
                    <a:lnTo>
                      <a:pt x="413" y="45"/>
                    </a:lnTo>
                    <a:lnTo>
                      <a:pt x="451" y="44"/>
                    </a:lnTo>
                    <a:lnTo>
                      <a:pt x="489" y="44"/>
                    </a:lnTo>
                    <a:lnTo>
                      <a:pt x="489" y="44"/>
                    </a:lnTo>
                    <a:lnTo>
                      <a:pt x="493" y="42"/>
                    </a:lnTo>
                    <a:lnTo>
                      <a:pt x="497" y="41"/>
                    </a:lnTo>
                    <a:lnTo>
                      <a:pt x="502" y="37"/>
                    </a:lnTo>
                    <a:lnTo>
                      <a:pt x="505" y="32"/>
                    </a:lnTo>
                    <a:lnTo>
                      <a:pt x="506" y="25"/>
                    </a:lnTo>
                    <a:lnTo>
                      <a:pt x="505" y="18"/>
                    </a:lnTo>
                    <a:lnTo>
                      <a:pt x="502" y="13"/>
                    </a:lnTo>
                    <a:lnTo>
                      <a:pt x="497" y="8"/>
                    </a:lnTo>
                    <a:lnTo>
                      <a:pt x="493" y="7"/>
                    </a:lnTo>
                    <a:lnTo>
                      <a:pt x="489" y="7"/>
                    </a:lnTo>
                    <a:lnTo>
                      <a:pt x="489" y="7"/>
                    </a:lnTo>
                    <a:lnTo>
                      <a:pt x="399" y="6"/>
                    </a:lnTo>
                    <a:lnTo>
                      <a:pt x="310" y="4"/>
                    </a:lnTo>
                    <a:lnTo>
                      <a:pt x="132" y="0"/>
                    </a:lnTo>
                    <a:lnTo>
                      <a:pt x="132" y="0"/>
                    </a:lnTo>
                    <a:lnTo>
                      <a:pt x="103" y="0"/>
                    </a:lnTo>
                    <a:lnTo>
                      <a:pt x="78" y="3"/>
                    </a:lnTo>
                    <a:lnTo>
                      <a:pt x="67" y="4"/>
                    </a:lnTo>
                    <a:lnTo>
                      <a:pt x="56" y="8"/>
                    </a:lnTo>
                    <a:lnTo>
                      <a:pt x="46" y="11"/>
                    </a:lnTo>
                    <a:lnTo>
                      <a:pt x="37" y="17"/>
                    </a:lnTo>
                    <a:lnTo>
                      <a:pt x="29" y="22"/>
                    </a:lnTo>
                    <a:lnTo>
                      <a:pt x="22" y="30"/>
                    </a:lnTo>
                    <a:lnTo>
                      <a:pt x="17" y="38"/>
                    </a:lnTo>
                    <a:lnTo>
                      <a:pt x="11" y="48"/>
                    </a:lnTo>
                    <a:lnTo>
                      <a:pt x="7" y="57"/>
                    </a:lnTo>
                    <a:lnTo>
                      <a:pt x="3" y="70"/>
                    </a:lnTo>
                    <a:lnTo>
                      <a:pt x="2" y="83"/>
                    </a:lnTo>
                    <a:lnTo>
                      <a:pt x="0" y="98"/>
                    </a:lnTo>
                    <a:lnTo>
                      <a:pt x="0" y="98"/>
                    </a:lnTo>
                    <a:lnTo>
                      <a:pt x="2" y="114"/>
                    </a:lnTo>
                    <a:lnTo>
                      <a:pt x="6" y="129"/>
                    </a:lnTo>
                    <a:lnTo>
                      <a:pt x="11" y="143"/>
                    </a:lnTo>
                    <a:lnTo>
                      <a:pt x="21" y="155"/>
                    </a:lnTo>
                    <a:lnTo>
                      <a:pt x="32" y="166"/>
                    </a:lnTo>
                    <a:lnTo>
                      <a:pt x="44" y="175"/>
                    </a:lnTo>
                    <a:lnTo>
                      <a:pt x="57" y="185"/>
                    </a:lnTo>
                    <a:lnTo>
                      <a:pt x="72" y="193"/>
                    </a:lnTo>
                    <a:lnTo>
                      <a:pt x="87" y="200"/>
                    </a:lnTo>
                    <a:lnTo>
                      <a:pt x="103" y="207"/>
                    </a:lnTo>
                    <a:lnTo>
                      <a:pt x="136" y="217"/>
                    </a:lnTo>
                    <a:lnTo>
                      <a:pt x="167" y="227"/>
                    </a:lnTo>
                    <a:lnTo>
                      <a:pt x="194" y="234"/>
                    </a:lnTo>
                    <a:lnTo>
                      <a:pt x="194" y="234"/>
                    </a:lnTo>
                    <a:lnTo>
                      <a:pt x="278" y="255"/>
                    </a:lnTo>
                    <a:lnTo>
                      <a:pt x="361" y="277"/>
                    </a:lnTo>
                    <a:lnTo>
                      <a:pt x="361" y="277"/>
                    </a:lnTo>
                    <a:lnTo>
                      <a:pt x="395" y="285"/>
                    </a:lnTo>
                    <a:lnTo>
                      <a:pt x="429" y="292"/>
                    </a:lnTo>
                    <a:lnTo>
                      <a:pt x="464" y="300"/>
                    </a:lnTo>
                    <a:lnTo>
                      <a:pt x="497" y="310"/>
                    </a:lnTo>
                    <a:lnTo>
                      <a:pt x="497" y="310"/>
                    </a:lnTo>
                    <a:lnTo>
                      <a:pt x="501" y="311"/>
                    </a:lnTo>
                    <a:lnTo>
                      <a:pt x="505" y="311"/>
                    </a:lnTo>
                    <a:lnTo>
                      <a:pt x="513" y="311"/>
                    </a:lnTo>
                    <a:lnTo>
                      <a:pt x="513" y="311"/>
                    </a:lnTo>
                    <a:lnTo>
                      <a:pt x="517" y="311"/>
                    </a:lnTo>
                    <a:lnTo>
                      <a:pt x="520" y="310"/>
                    </a:lnTo>
                    <a:lnTo>
                      <a:pt x="527" y="306"/>
                    </a:lnTo>
                    <a:lnTo>
                      <a:pt x="529" y="300"/>
                    </a:lnTo>
                    <a:lnTo>
                      <a:pt x="531" y="293"/>
                    </a:lnTo>
                    <a:lnTo>
                      <a:pt x="529" y="287"/>
                    </a:lnTo>
                    <a:lnTo>
                      <a:pt x="527" y="280"/>
                    </a:lnTo>
                    <a:lnTo>
                      <a:pt x="520" y="276"/>
                    </a:lnTo>
                    <a:lnTo>
                      <a:pt x="517" y="276"/>
                    </a:lnTo>
                    <a:lnTo>
                      <a:pt x="513" y="274"/>
                    </a:lnTo>
                    <a:lnTo>
                      <a:pt x="513" y="27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9" name="Freeform 957">
                <a:extLst>
                  <a:ext uri="{FF2B5EF4-FFF2-40B4-BE49-F238E27FC236}">
                    <a16:creationId xmlns:a16="http://schemas.microsoft.com/office/drawing/2014/main" id="{BB3C1062-5877-4098-A4F7-9D15D8167468}"/>
                  </a:ext>
                </a:extLst>
              </p:cNvPr>
              <p:cNvSpPr/>
              <p:nvPr/>
            </p:nvSpPr>
            <p:spPr>
              <a:xfrm>
                <a:off x="4972052" y="3432176"/>
                <a:ext cx="34925" cy="65088"/>
              </a:xfrm>
              <a:custGeom>
                <a:avLst/>
                <a:gdLst/>
                <a:ahLst/>
                <a:cxnLst>
                  <a:cxn ang="0">
                    <a:pos x="26865" y="1058"/>
                  </a:cxn>
                  <a:cxn ang="0">
                    <a:pos x="26865" y="1058"/>
                  </a:cxn>
                  <a:cxn ang="0">
                    <a:pos x="22567" y="529"/>
                  </a:cxn>
                  <a:cxn ang="0">
                    <a:pos x="16657" y="0"/>
                  </a:cxn>
                  <a:cxn ang="0">
                    <a:pos x="11283" y="529"/>
                  </a:cxn>
                  <a:cxn ang="0">
                    <a:pos x="6448" y="2646"/>
                  </a:cxn>
                  <a:cxn ang="0">
                    <a:pos x="6448" y="2646"/>
                  </a:cxn>
                  <a:cxn ang="0">
                    <a:pos x="3761" y="4233"/>
                  </a:cxn>
                  <a:cxn ang="0">
                    <a:pos x="2149" y="6350"/>
                  </a:cxn>
                  <a:cxn ang="0">
                    <a:pos x="1612" y="8996"/>
                  </a:cxn>
                  <a:cxn ang="0">
                    <a:pos x="1075" y="12171"/>
                  </a:cxn>
                  <a:cxn ang="0">
                    <a:pos x="0" y="17992"/>
                  </a:cxn>
                  <a:cxn ang="0">
                    <a:pos x="1075" y="23813"/>
                  </a:cxn>
                  <a:cxn ang="0">
                    <a:pos x="1075" y="23813"/>
                  </a:cxn>
                  <a:cxn ang="0">
                    <a:pos x="1075" y="26459"/>
                  </a:cxn>
                  <a:cxn ang="0">
                    <a:pos x="3224" y="29104"/>
                  </a:cxn>
                  <a:cxn ang="0">
                    <a:pos x="3224" y="29104"/>
                  </a:cxn>
                  <a:cxn ang="0">
                    <a:pos x="2149" y="38629"/>
                  </a:cxn>
                  <a:cxn ang="0">
                    <a:pos x="2149" y="38629"/>
                  </a:cxn>
                  <a:cxn ang="0">
                    <a:pos x="2149" y="49213"/>
                  </a:cxn>
                  <a:cxn ang="0">
                    <a:pos x="2149" y="55034"/>
                  </a:cxn>
                  <a:cxn ang="0">
                    <a:pos x="4298" y="60325"/>
                  </a:cxn>
                  <a:cxn ang="0">
                    <a:pos x="4298" y="60325"/>
                  </a:cxn>
                  <a:cxn ang="0">
                    <a:pos x="5910" y="61384"/>
                  </a:cxn>
                  <a:cxn ang="0">
                    <a:pos x="7522" y="62971"/>
                  </a:cxn>
                  <a:cxn ang="0">
                    <a:pos x="9672" y="64559"/>
                  </a:cxn>
                  <a:cxn ang="0">
                    <a:pos x="12358" y="65088"/>
                  </a:cxn>
                  <a:cxn ang="0">
                    <a:pos x="17731" y="65088"/>
                  </a:cxn>
                  <a:cxn ang="0">
                    <a:pos x="22030" y="65088"/>
                  </a:cxn>
                  <a:cxn ang="0">
                    <a:pos x="22030" y="65088"/>
                  </a:cxn>
                  <a:cxn ang="0">
                    <a:pos x="25791" y="65088"/>
                  </a:cxn>
                  <a:cxn ang="0">
                    <a:pos x="28477" y="64030"/>
                  </a:cxn>
                  <a:cxn ang="0">
                    <a:pos x="30627" y="62442"/>
                  </a:cxn>
                  <a:cxn ang="0">
                    <a:pos x="32238" y="60325"/>
                  </a:cxn>
                  <a:cxn ang="0">
                    <a:pos x="33850" y="57150"/>
                  </a:cxn>
                  <a:cxn ang="0">
                    <a:pos x="34388" y="54505"/>
                  </a:cxn>
                  <a:cxn ang="0">
                    <a:pos x="34925" y="48684"/>
                  </a:cxn>
                  <a:cxn ang="0">
                    <a:pos x="34925" y="21167"/>
                  </a:cxn>
                  <a:cxn ang="0">
                    <a:pos x="34925" y="21167"/>
                  </a:cxn>
                  <a:cxn ang="0">
                    <a:pos x="34925" y="15875"/>
                  </a:cxn>
                  <a:cxn ang="0">
                    <a:pos x="34388" y="10054"/>
                  </a:cxn>
                  <a:cxn ang="0">
                    <a:pos x="33850" y="7938"/>
                  </a:cxn>
                  <a:cxn ang="0">
                    <a:pos x="32238" y="5821"/>
                  </a:cxn>
                  <a:cxn ang="0">
                    <a:pos x="30089" y="3704"/>
                  </a:cxn>
                  <a:cxn ang="0">
                    <a:pos x="26865" y="1058"/>
                  </a:cxn>
                  <a:cxn ang="0">
                    <a:pos x="26865" y="1058"/>
                  </a:cxn>
                </a:cxnLst>
                <a:rect l="0" t="0" r="0" b="0"/>
                <a:pathLst>
                  <a:path w="65" h="123">
                    <a:moveTo>
                      <a:pt x="50" y="2"/>
                    </a:moveTo>
                    <a:lnTo>
                      <a:pt x="50" y="2"/>
                    </a:lnTo>
                    <a:lnTo>
                      <a:pt x="42" y="1"/>
                    </a:lnTo>
                    <a:lnTo>
                      <a:pt x="31" y="0"/>
                    </a:lnTo>
                    <a:lnTo>
                      <a:pt x="21" y="1"/>
                    </a:lnTo>
                    <a:lnTo>
                      <a:pt x="12" y="5"/>
                    </a:lnTo>
                    <a:lnTo>
                      <a:pt x="12" y="5"/>
                    </a:lnTo>
                    <a:lnTo>
                      <a:pt x="7" y="8"/>
                    </a:lnTo>
                    <a:lnTo>
                      <a:pt x="4" y="12"/>
                    </a:lnTo>
                    <a:lnTo>
                      <a:pt x="3" y="17"/>
                    </a:lnTo>
                    <a:lnTo>
                      <a:pt x="2" y="23"/>
                    </a:lnTo>
                    <a:lnTo>
                      <a:pt x="0" y="34"/>
                    </a:lnTo>
                    <a:lnTo>
                      <a:pt x="2" y="45"/>
                    </a:lnTo>
                    <a:lnTo>
                      <a:pt x="2" y="45"/>
                    </a:lnTo>
                    <a:lnTo>
                      <a:pt x="2" y="50"/>
                    </a:lnTo>
                    <a:lnTo>
                      <a:pt x="6" y="55"/>
                    </a:lnTo>
                    <a:lnTo>
                      <a:pt x="6" y="55"/>
                    </a:lnTo>
                    <a:lnTo>
                      <a:pt x="4" y="73"/>
                    </a:lnTo>
                    <a:lnTo>
                      <a:pt x="4" y="73"/>
                    </a:lnTo>
                    <a:lnTo>
                      <a:pt x="4" y="93"/>
                    </a:lnTo>
                    <a:lnTo>
                      <a:pt x="4" y="104"/>
                    </a:lnTo>
                    <a:lnTo>
                      <a:pt x="8" y="114"/>
                    </a:lnTo>
                    <a:lnTo>
                      <a:pt x="8" y="114"/>
                    </a:lnTo>
                    <a:lnTo>
                      <a:pt x="11" y="116"/>
                    </a:lnTo>
                    <a:lnTo>
                      <a:pt x="14" y="119"/>
                    </a:lnTo>
                    <a:lnTo>
                      <a:pt x="18" y="122"/>
                    </a:lnTo>
                    <a:lnTo>
                      <a:pt x="23" y="123"/>
                    </a:lnTo>
                    <a:lnTo>
                      <a:pt x="33" y="123"/>
                    </a:lnTo>
                    <a:lnTo>
                      <a:pt x="41" y="123"/>
                    </a:lnTo>
                    <a:lnTo>
                      <a:pt x="41" y="123"/>
                    </a:lnTo>
                    <a:lnTo>
                      <a:pt x="48" y="123"/>
                    </a:lnTo>
                    <a:lnTo>
                      <a:pt x="53" y="121"/>
                    </a:lnTo>
                    <a:lnTo>
                      <a:pt x="57" y="118"/>
                    </a:lnTo>
                    <a:lnTo>
                      <a:pt x="60" y="114"/>
                    </a:lnTo>
                    <a:lnTo>
                      <a:pt x="63" y="108"/>
                    </a:lnTo>
                    <a:lnTo>
                      <a:pt x="64" y="103"/>
                    </a:lnTo>
                    <a:lnTo>
                      <a:pt x="65" y="92"/>
                    </a:lnTo>
                    <a:lnTo>
                      <a:pt x="65" y="40"/>
                    </a:lnTo>
                    <a:lnTo>
                      <a:pt x="65" y="40"/>
                    </a:lnTo>
                    <a:lnTo>
                      <a:pt x="65" y="30"/>
                    </a:lnTo>
                    <a:lnTo>
                      <a:pt x="64" y="19"/>
                    </a:lnTo>
                    <a:lnTo>
                      <a:pt x="63" y="15"/>
                    </a:lnTo>
                    <a:lnTo>
                      <a:pt x="60" y="11"/>
                    </a:lnTo>
                    <a:lnTo>
                      <a:pt x="56" y="7"/>
                    </a:lnTo>
                    <a:lnTo>
                      <a:pt x="50" y="2"/>
                    </a:lnTo>
                    <a:lnTo>
                      <a:pt x="5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0" name="Freeform 958">
                <a:extLst>
                  <a:ext uri="{FF2B5EF4-FFF2-40B4-BE49-F238E27FC236}">
                    <a16:creationId xmlns:a16="http://schemas.microsoft.com/office/drawing/2014/main" id="{BD85845C-5169-411E-8DA2-F96A257956DD}"/>
                  </a:ext>
                </a:extLst>
              </p:cNvPr>
              <p:cNvSpPr/>
              <p:nvPr/>
            </p:nvSpPr>
            <p:spPr>
              <a:xfrm>
                <a:off x="5040314" y="3435351"/>
                <a:ext cx="34925" cy="63500"/>
              </a:xfrm>
              <a:custGeom>
                <a:avLst/>
                <a:gdLst/>
                <a:ahLst/>
                <a:cxnLst>
                  <a:cxn ang="0">
                    <a:pos x="34379" y="43033"/>
                  </a:cxn>
                  <a:cxn ang="0">
                    <a:pos x="34379" y="43033"/>
                  </a:cxn>
                  <a:cxn ang="0">
                    <a:pos x="34925" y="34112"/>
                  </a:cxn>
                  <a:cxn ang="0">
                    <a:pos x="34379" y="25190"/>
                  </a:cxn>
                  <a:cxn ang="0">
                    <a:pos x="32742" y="9446"/>
                  </a:cxn>
                  <a:cxn ang="0">
                    <a:pos x="32742" y="9446"/>
                  </a:cxn>
                  <a:cxn ang="0">
                    <a:pos x="31105" y="5773"/>
                  </a:cxn>
                  <a:cxn ang="0">
                    <a:pos x="28922" y="3149"/>
                  </a:cxn>
                  <a:cxn ang="0">
                    <a:pos x="26194" y="1050"/>
                  </a:cxn>
                  <a:cxn ang="0">
                    <a:pos x="22374" y="0"/>
                  </a:cxn>
                  <a:cxn ang="0">
                    <a:pos x="22374" y="0"/>
                  </a:cxn>
                  <a:cxn ang="0">
                    <a:pos x="19645" y="0"/>
                  </a:cxn>
                  <a:cxn ang="0">
                    <a:pos x="19645" y="0"/>
                  </a:cxn>
                  <a:cxn ang="0">
                    <a:pos x="13097" y="0"/>
                  </a:cxn>
                  <a:cxn ang="0">
                    <a:pos x="13097" y="0"/>
                  </a:cxn>
                  <a:cxn ang="0">
                    <a:pos x="9277" y="0"/>
                  </a:cxn>
                  <a:cxn ang="0">
                    <a:pos x="4911" y="2099"/>
                  </a:cxn>
                  <a:cxn ang="0">
                    <a:pos x="3274" y="3149"/>
                  </a:cxn>
                  <a:cxn ang="0">
                    <a:pos x="2729" y="5248"/>
                  </a:cxn>
                  <a:cxn ang="0">
                    <a:pos x="1637" y="7347"/>
                  </a:cxn>
                  <a:cxn ang="0">
                    <a:pos x="1091" y="9446"/>
                  </a:cxn>
                  <a:cxn ang="0">
                    <a:pos x="1091" y="9446"/>
                  </a:cxn>
                  <a:cxn ang="0">
                    <a:pos x="1091" y="15744"/>
                  </a:cxn>
                  <a:cxn ang="0">
                    <a:pos x="1091" y="15744"/>
                  </a:cxn>
                  <a:cxn ang="0">
                    <a:pos x="1091" y="25190"/>
                  </a:cxn>
                  <a:cxn ang="0">
                    <a:pos x="1091" y="25190"/>
                  </a:cxn>
                  <a:cxn ang="0">
                    <a:pos x="1091" y="43558"/>
                  </a:cxn>
                  <a:cxn ang="0">
                    <a:pos x="1091" y="43558"/>
                  </a:cxn>
                  <a:cxn ang="0">
                    <a:pos x="1637" y="46182"/>
                  </a:cxn>
                  <a:cxn ang="0">
                    <a:pos x="1637" y="46182"/>
                  </a:cxn>
                  <a:cxn ang="0">
                    <a:pos x="1091" y="47231"/>
                  </a:cxn>
                  <a:cxn ang="0">
                    <a:pos x="1091" y="47231"/>
                  </a:cxn>
                  <a:cxn ang="0">
                    <a:pos x="0" y="51430"/>
                  </a:cxn>
                  <a:cxn ang="0">
                    <a:pos x="1091" y="55103"/>
                  </a:cxn>
                  <a:cxn ang="0">
                    <a:pos x="1091" y="55103"/>
                  </a:cxn>
                  <a:cxn ang="0">
                    <a:pos x="2729" y="57727"/>
                  </a:cxn>
                  <a:cxn ang="0">
                    <a:pos x="3820" y="59302"/>
                  </a:cxn>
                  <a:cxn ang="0">
                    <a:pos x="5457" y="60876"/>
                  </a:cxn>
                  <a:cxn ang="0">
                    <a:pos x="7640" y="61926"/>
                  </a:cxn>
                  <a:cxn ang="0">
                    <a:pos x="12005" y="63500"/>
                  </a:cxn>
                  <a:cxn ang="0">
                    <a:pos x="16371" y="63500"/>
                  </a:cxn>
                  <a:cxn ang="0">
                    <a:pos x="16371" y="63500"/>
                  </a:cxn>
                  <a:cxn ang="0">
                    <a:pos x="20191" y="63500"/>
                  </a:cxn>
                  <a:cxn ang="0">
                    <a:pos x="24011" y="63500"/>
                  </a:cxn>
                  <a:cxn ang="0">
                    <a:pos x="27831" y="61926"/>
                  </a:cxn>
                  <a:cxn ang="0">
                    <a:pos x="30559" y="59826"/>
                  </a:cxn>
                  <a:cxn ang="0">
                    <a:pos x="30559" y="59826"/>
                  </a:cxn>
                  <a:cxn ang="0">
                    <a:pos x="32196" y="58252"/>
                  </a:cxn>
                  <a:cxn ang="0">
                    <a:pos x="33834" y="56153"/>
                  </a:cxn>
                  <a:cxn ang="0">
                    <a:pos x="34379" y="51955"/>
                  </a:cxn>
                  <a:cxn ang="0">
                    <a:pos x="34379" y="43033"/>
                  </a:cxn>
                  <a:cxn ang="0">
                    <a:pos x="34379" y="43033"/>
                  </a:cxn>
                  <a:cxn ang="0">
                    <a:pos x="34379" y="43033"/>
                  </a:cxn>
                  <a:cxn ang="0">
                    <a:pos x="34379" y="43033"/>
                  </a:cxn>
                </a:cxnLst>
                <a:rect l="0" t="0" r="0" b="0"/>
                <a:pathLst>
                  <a:path w="64" h="121">
                    <a:moveTo>
                      <a:pt x="63" y="82"/>
                    </a:moveTo>
                    <a:lnTo>
                      <a:pt x="63" y="82"/>
                    </a:lnTo>
                    <a:lnTo>
                      <a:pt x="64" y="65"/>
                    </a:lnTo>
                    <a:lnTo>
                      <a:pt x="63" y="48"/>
                    </a:lnTo>
                    <a:lnTo>
                      <a:pt x="60" y="18"/>
                    </a:lnTo>
                    <a:lnTo>
                      <a:pt x="60" y="18"/>
                    </a:lnTo>
                    <a:lnTo>
                      <a:pt x="57" y="11"/>
                    </a:lnTo>
                    <a:lnTo>
                      <a:pt x="53" y="6"/>
                    </a:lnTo>
                    <a:lnTo>
                      <a:pt x="48" y="2"/>
                    </a:lnTo>
                    <a:lnTo>
                      <a:pt x="41" y="0"/>
                    </a:lnTo>
                    <a:lnTo>
                      <a:pt x="41" y="0"/>
                    </a:lnTo>
                    <a:lnTo>
                      <a:pt x="36" y="0"/>
                    </a:lnTo>
                    <a:lnTo>
                      <a:pt x="36" y="0"/>
                    </a:lnTo>
                    <a:lnTo>
                      <a:pt x="24" y="0"/>
                    </a:lnTo>
                    <a:lnTo>
                      <a:pt x="24" y="0"/>
                    </a:lnTo>
                    <a:lnTo>
                      <a:pt x="17" y="0"/>
                    </a:lnTo>
                    <a:lnTo>
                      <a:pt x="9" y="4"/>
                    </a:lnTo>
                    <a:lnTo>
                      <a:pt x="6" y="6"/>
                    </a:lnTo>
                    <a:lnTo>
                      <a:pt x="5" y="10"/>
                    </a:lnTo>
                    <a:lnTo>
                      <a:pt x="3" y="14"/>
                    </a:lnTo>
                    <a:lnTo>
                      <a:pt x="2" y="18"/>
                    </a:lnTo>
                    <a:lnTo>
                      <a:pt x="2" y="18"/>
                    </a:lnTo>
                    <a:lnTo>
                      <a:pt x="2" y="30"/>
                    </a:lnTo>
                    <a:lnTo>
                      <a:pt x="2" y="30"/>
                    </a:lnTo>
                    <a:lnTo>
                      <a:pt x="2" y="48"/>
                    </a:lnTo>
                    <a:lnTo>
                      <a:pt x="2" y="48"/>
                    </a:lnTo>
                    <a:lnTo>
                      <a:pt x="2" y="83"/>
                    </a:lnTo>
                    <a:lnTo>
                      <a:pt x="2" y="83"/>
                    </a:lnTo>
                    <a:lnTo>
                      <a:pt x="3" y="88"/>
                    </a:lnTo>
                    <a:lnTo>
                      <a:pt x="3" y="88"/>
                    </a:lnTo>
                    <a:lnTo>
                      <a:pt x="2" y="90"/>
                    </a:lnTo>
                    <a:lnTo>
                      <a:pt x="2" y="90"/>
                    </a:lnTo>
                    <a:lnTo>
                      <a:pt x="0" y="98"/>
                    </a:lnTo>
                    <a:lnTo>
                      <a:pt x="2" y="105"/>
                    </a:lnTo>
                    <a:lnTo>
                      <a:pt x="2" y="105"/>
                    </a:lnTo>
                    <a:lnTo>
                      <a:pt x="5" y="110"/>
                    </a:lnTo>
                    <a:lnTo>
                      <a:pt x="7" y="113"/>
                    </a:lnTo>
                    <a:lnTo>
                      <a:pt x="10" y="116"/>
                    </a:lnTo>
                    <a:lnTo>
                      <a:pt x="14" y="118"/>
                    </a:lnTo>
                    <a:lnTo>
                      <a:pt x="22" y="121"/>
                    </a:lnTo>
                    <a:lnTo>
                      <a:pt x="30" y="121"/>
                    </a:lnTo>
                    <a:lnTo>
                      <a:pt x="30" y="121"/>
                    </a:lnTo>
                    <a:lnTo>
                      <a:pt x="37" y="121"/>
                    </a:lnTo>
                    <a:lnTo>
                      <a:pt x="44" y="121"/>
                    </a:lnTo>
                    <a:lnTo>
                      <a:pt x="51" y="118"/>
                    </a:lnTo>
                    <a:lnTo>
                      <a:pt x="56" y="114"/>
                    </a:lnTo>
                    <a:lnTo>
                      <a:pt x="56" y="114"/>
                    </a:lnTo>
                    <a:lnTo>
                      <a:pt x="59" y="111"/>
                    </a:lnTo>
                    <a:lnTo>
                      <a:pt x="62" y="107"/>
                    </a:lnTo>
                    <a:lnTo>
                      <a:pt x="63" y="99"/>
                    </a:lnTo>
                    <a:lnTo>
                      <a:pt x="63" y="82"/>
                    </a:lnTo>
                    <a:lnTo>
                      <a:pt x="63" y="82"/>
                    </a:lnTo>
                    <a:lnTo>
                      <a:pt x="63" y="82"/>
                    </a:lnTo>
                    <a:lnTo>
                      <a:pt x="63"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1" name="Freeform 959">
                <a:extLst>
                  <a:ext uri="{FF2B5EF4-FFF2-40B4-BE49-F238E27FC236}">
                    <a16:creationId xmlns:a16="http://schemas.microsoft.com/office/drawing/2014/main" id="{8EC5D4BF-47CB-4C16-A5DC-36AEB345F288}"/>
                  </a:ext>
                </a:extLst>
              </p:cNvPr>
              <p:cNvSpPr/>
              <p:nvPr/>
            </p:nvSpPr>
            <p:spPr>
              <a:xfrm>
                <a:off x="5011739" y="3373438"/>
                <a:ext cx="20638" cy="96838"/>
              </a:xfrm>
              <a:custGeom>
                <a:avLst/>
                <a:gdLst/>
                <a:ahLst/>
                <a:cxnLst>
                  <a:cxn ang="0">
                    <a:pos x="20638" y="85322"/>
                  </a:cxn>
                  <a:cxn ang="0">
                    <a:pos x="20638" y="85322"/>
                  </a:cxn>
                  <a:cxn ang="0">
                    <a:pos x="20109" y="47110"/>
                  </a:cxn>
                  <a:cxn ang="0">
                    <a:pos x="19050" y="9422"/>
                  </a:cxn>
                  <a:cxn ang="0">
                    <a:pos x="19050" y="9422"/>
                  </a:cxn>
                  <a:cxn ang="0">
                    <a:pos x="18521" y="6281"/>
                  </a:cxn>
                  <a:cxn ang="0">
                    <a:pos x="17992" y="5234"/>
                  </a:cxn>
                  <a:cxn ang="0">
                    <a:pos x="15875" y="2094"/>
                  </a:cxn>
                  <a:cxn ang="0">
                    <a:pos x="12700" y="0"/>
                  </a:cxn>
                  <a:cxn ang="0">
                    <a:pos x="9525" y="0"/>
                  </a:cxn>
                  <a:cxn ang="0">
                    <a:pos x="5821" y="0"/>
                  </a:cxn>
                  <a:cxn ang="0">
                    <a:pos x="2646" y="2094"/>
                  </a:cxn>
                  <a:cxn ang="0">
                    <a:pos x="529" y="5234"/>
                  </a:cxn>
                  <a:cxn ang="0">
                    <a:pos x="0" y="6281"/>
                  </a:cxn>
                  <a:cxn ang="0">
                    <a:pos x="0" y="9422"/>
                  </a:cxn>
                  <a:cxn ang="0">
                    <a:pos x="0" y="9422"/>
                  </a:cxn>
                  <a:cxn ang="0">
                    <a:pos x="529" y="47634"/>
                  </a:cxn>
                  <a:cxn ang="0">
                    <a:pos x="1588" y="87416"/>
                  </a:cxn>
                  <a:cxn ang="0">
                    <a:pos x="1588" y="87416"/>
                  </a:cxn>
                  <a:cxn ang="0">
                    <a:pos x="1588" y="89510"/>
                  </a:cxn>
                  <a:cxn ang="0">
                    <a:pos x="2117" y="91080"/>
                  </a:cxn>
                  <a:cxn ang="0">
                    <a:pos x="4233" y="93697"/>
                  </a:cxn>
                  <a:cxn ang="0">
                    <a:pos x="6879" y="95791"/>
                  </a:cxn>
                  <a:cxn ang="0">
                    <a:pos x="10584" y="96838"/>
                  </a:cxn>
                  <a:cxn ang="0">
                    <a:pos x="14288" y="95791"/>
                  </a:cxn>
                  <a:cxn ang="0">
                    <a:pos x="17992" y="93697"/>
                  </a:cxn>
                  <a:cxn ang="0">
                    <a:pos x="20109" y="91080"/>
                  </a:cxn>
                  <a:cxn ang="0">
                    <a:pos x="20109" y="89510"/>
                  </a:cxn>
                  <a:cxn ang="0">
                    <a:pos x="20638" y="87416"/>
                  </a:cxn>
                  <a:cxn ang="0">
                    <a:pos x="20638" y="85322"/>
                  </a:cxn>
                  <a:cxn ang="0">
                    <a:pos x="20638" y="85322"/>
                  </a:cxn>
                  <a:cxn ang="0">
                    <a:pos x="20638" y="85322"/>
                  </a:cxn>
                  <a:cxn ang="0">
                    <a:pos x="20638" y="85322"/>
                  </a:cxn>
                </a:cxnLst>
                <a:rect l="0" t="0" r="0" b="0"/>
                <a:pathLst>
                  <a:path w="39" h="185">
                    <a:moveTo>
                      <a:pt x="39" y="163"/>
                    </a:moveTo>
                    <a:lnTo>
                      <a:pt x="39" y="163"/>
                    </a:lnTo>
                    <a:lnTo>
                      <a:pt x="38" y="90"/>
                    </a:lnTo>
                    <a:lnTo>
                      <a:pt x="36" y="18"/>
                    </a:lnTo>
                    <a:lnTo>
                      <a:pt x="36" y="18"/>
                    </a:lnTo>
                    <a:lnTo>
                      <a:pt x="35" y="12"/>
                    </a:lnTo>
                    <a:lnTo>
                      <a:pt x="34" y="10"/>
                    </a:lnTo>
                    <a:lnTo>
                      <a:pt x="30" y="4"/>
                    </a:lnTo>
                    <a:lnTo>
                      <a:pt x="24" y="0"/>
                    </a:lnTo>
                    <a:lnTo>
                      <a:pt x="18" y="0"/>
                    </a:lnTo>
                    <a:lnTo>
                      <a:pt x="11" y="0"/>
                    </a:lnTo>
                    <a:lnTo>
                      <a:pt x="5" y="4"/>
                    </a:lnTo>
                    <a:lnTo>
                      <a:pt x="1" y="10"/>
                    </a:lnTo>
                    <a:lnTo>
                      <a:pt x="0" y="12"/>
                    </a:lnTo>
                    <a:lnTo>
                      <a:pt x="0" y="18"/>
                    </a:lnTo>
                    <a:lnTo>
                      <a:pt x="0" y="18"/>
                    </a:lnTo>
                    <a:lnTo>
                      <a:pt x="1" y="91"/>
                    </a:lnTo>
                    <a:lnTo>
                      <a:pt x="3" y="167"/>
                    </a:lnTo>
                    <a:lnTo>
                      <a:pt x="3" y="167"/>
                    </a:lnTo>
                    <a:lnTo>
                      <a:pt x="3" y="171"/>
                    </a:lnTo>
                    <a:lnTo>
                      <a:pt x="4" y="174"/>
                    </a:lnTo>
                    <a:lnTo>
                      <a:pt x="8" y="179"/>
                    </a:lnTo>
                    <a:lnTo>
                      <a:pt x="13" y="183"/>
                    </a:lnTo>
                    <a:lnTo>
                      <a:pt x="20" y="185"/>
                    </a:lnTo>
                    <a:lnTo>
                      <a:pt x="27" y="183"/>
                    </a:lnTo>
                    <a:lnTo>
                      <a:pt x="34" y="179"/>
                    </a:lnTo>
                    <a:lnTo>
                      <a:pt x="38" y="174"/>
                    </a:lnTo>
                    <a:lnTo>
                      <a:pt x="38" y="171"/>
                    </a:lnTo>
                    <a:lnTo>
                      <a:pt x="39" y="167"/>
                    </a:lnTo>
                    <a:lnTo>
                      <a:pt x="39" y="163"/>
                    </a:lnTo>
                    <a:lnTo>
                      <a:pt x="39" y="163"/>
                    </a:lnTo>
                    <a:lnTo>
                      <a:pt x="39" y="163"/>
                    </a:lnTo>
                    <a:lnTo>
                      <a:pt x="39"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2" name="Freeform 960">
                <a:extLst>
                  <a:ext uri="{FF2B5EF4-FFF2-40B4-BE49-F238E27FC236}">
                    <a16:creationId xmlns:a16="http://schemas.microsoft.com/office/drawing/2014/main" id="{C280B1FB-8D9B-4E80-97CC-6DDED66FDB59}"/>
                  </a:ext>
                </a:extLst>
              </p:cNvPr>
              <p:cNvSpPr/>
              <p:nvPr/>
            </p:nvSpPr>
            <p:spPr>
              <a:xfrm>
                <a:off x="5499102" y="3432176"/>
                <a:ext cx="34925" cy="65088"/>
              </a:xfrm>
              <a:custGeom>
                <a:avLst/>
                <a:gdLst/>
                <a:ahLst/>
                <a:cxnLst>
                  <a:cxn ang="0">
                    <a:pos x="7640" y="1058"/>
                  </a:cxn>
                  <a:cxn ang="0">
                    <a:pos x="7640" y="1058"/>
                  </a:cxn>
                  <a:cxn ang="0">
                    <a:pos x="12551" y="529"/>
                  </a:cxn>
                  <a:cxn ang="0">
                    <a:pos x="18008" y="0"/>
                  </a:cxn>
                  <a:cxn ang="0">
                    <a:pos x="24011" y="529"/>
                  </a:cxn>
                  <a:cxn ang="0">
                    <a:pos x="28922" y="2646"/>
                  </a:cxn>
                  <a:cxn ang="0">
                    <a:pos x="28922" y="2646"/>
                  </a:cxn>
                  <a:cxn ang="0">
                    <a:pos x="31105" y="4233"/>
                  </a:cxn>
                  <a:cxn ang="0">
                    <a:pos x="32742" y="6350"/>
                  </a:cxn>
                  <a:cxn ang="0">
                    <a:pos x="34379" y="8996"/>
                  </a:cxn>
                  <a:cxn ang="0">
                    <a:pos x="34925" y="12171"/>
                  </a:cxn>
                  <a:cxn ang="0">
                    <a:pos x="34925" y="17992"/>
                  </a:cxn>
                  <a:cxn ang="0">
                    <a:pos x="34925" y="23813"/>
                  </a:cxn>
                  <a:cxn ang="0">
                    <a:pos x="34925" y="23813"/>
                  </a:cxn>
                  <a:cxn ang="0">
                    <a:pos x="34379" y="26459"/>
                  </a:cxn>
                  <a:cxn ang="0">
                    <a:pos x="32742" y="29104"/>
                  </a:cxn>
                  <a:cxn ang="0">
                    <a:pos x="32742" y="29104"/>
                  </a:cxn>
                  <a:cxn ang="0">
                    <a:pos x="33288" y="38629"/>
                  </a:cxn>
                  <a:cxn ang="0">
                    <a:pos x="33288" y="38629"/>
                  </a:cxn>
                  <a:cxn ang="0">
                    <a:pos x="33288" y="49213"/>
                  </a:cxn>
                  <a:cxn ang="0">
                    <a:pos x="32742" y="55034"/>
                  </a:cxn>
                  <a:cxn ang="0">
                    <a:pos x="31105" y="60325"/>
                  </a:cxn>
                  <a:cxn ang="0">
                    <a:pos x="31105" y="60325"/>
                  </a:cxn>
                  <a:cxn ang="0">
                    <a:pos x="30014" y="61384"/>
                  </a:cxn>
                  <a:cxn ang="0">
                    <a:pos x="27831" y="62971"/>
                  </a:cxn>
                  <a:cxn ang="0">
                    <a:pos x="25648" y="64559"/>
                  </a:cxn>
                  <a:cxn ang="0">
                    <a:pos x="22920" y="65088"/>
                  </a:cxn>
                  <a:cxn ang="0">
                    <a:pos x="18008" y="65088"/>
                  </a:cxn>
                  <a:cxn ang="0">
                    <a:pos x="12551" y="65088"/>
                  </a:cxn>
                  <a:cxn ang="0">
                    <a:pos x="12551" y="65088"/>
                  </a:cxn>
                  <a:cxn ang="0">
                    <a:pos x="9823" y="65088"/>
                  </a:cxn>
                  <a:cxn ang="0">
                    <a:pos x="7094" y="64030"/>
                  </a:cxn>
                  <a:cxn ang="0">
                    <a:pos x="4911" y="62442"/>
                  </a:cxn>
                  <a:cxn ang="0">
                    <a:pos x="3274" y="60325"/>
                  </a:cxn>
                  <a:cxn ang="0">
                    <a:pos x="1637" y="57150"/>
                  </a:cxn>
                  <a:cxn ang="0">
                    <a:pos x="1091" y="54505"/>
                  </a:cxn>
                  <a:cxn ang="0">
                    <a:pos x="0" y="48684"/>
                  </a:cxn>
                  <a:cxn ang="0">
                    <a:pos x="0" y="21167"/>
                  </a:cxn>
                  <a:cxn ang="0">
                    <a:pos x="0" y="21167"/>
                  </a:cxn>
                  <a:cxn ang="0">
                    <a:pos x="0" y="15875"/>
                  </a:cxn>
                  <a:cxn ang="0">
                    <a:pos x="0" y="10054"/>
                  </a:cxn>
                  <a:cxn ang="0">
                    <a:pos x="1637" y="7938"/>
                  </a:cxn>
                  <a:cxn ang="0">
                    <a:pos x="2183" y="5821"/>
                  </a:cxn>
                  <a:cxn ang="0">
                    <a:pos x="4911" y="3704"/>
                  </a:cxn>
                  <a:cxn ang="0">
                    <a:pos x="7640" y="1058"/>
                  </a:cxn>
                  <a:cxn ang="0">
                    <a:pos x="7640" y="1058"/>
                  </a:cxn>
                </a:cxnLst>
                <a:rect l="0" t="0" r="0" b="0"/>
                <a:pathLst>
                  <a:path w="64" h="123">
                    <a:moveTo>
                      <a:pt x="14" y="2"/>
                    </a:moveTo>
                    <a:lnTo>
                      <a:pt x="14" y="2"/>
                    </a:lnTo>
                    <a:lnTo>
                      <a:pt x="23" y="1"/>
                    </a:lnTo>
                    <a:lnTo>
                      <a:pt x="33" y="0"/>
                    </a:lnTo>
                    <a:lnTo>
                      <a:pt x="44" y="1"/>
                    </a:lnTo>
                    <a:lnTo>
                      <a:pt x="53" y="5"/>
                    </a:lnTo>
                    <a:lnTo>
                      <a:pt x="53" y="5"/>
                    </a:lnTo>
                    <a:lnTo>
                      <a:pt x="57" y="8"/>
                    </a:lnTo>
                    <a:lnTo>
                      <a:pt x="60" y="12"/>
                    </a:lnTo>
                    <a:lnTo>
                      <a:pt x="63" y="17"/>
                    </a:lnTo>
                    <a:lnTo>
                      <a:pt x="64" y="23"/>
                    </a:lnTo>
                    <a:lnTo>
                      <a:pt x="64" y="34"/>
                    </a:lnTo>
                    <a:lnTo>
                      <a:pt x="64" y="45"/>
                    </a:lnTo>
                    <a:lnTo>
                      <a:pt x="64" y="45"/>
                    </a:lnTo>
                    <a:lnTo>
                      <a:pt x="63" y="50"/>
                    </a:lnTo>
                    <a:lnTo>
                      <a:pt x="60" y="55"/>
                    </a:lnTo>
                    <a:lnTo>
                      <a:pt x="60" y="55"/>
                    </a:lnTo>
                    <a:lnTo>
                      <a:pt x="61" y="73"/>
                    </a:lnTo>
                    <a:lnTo>
                      <a:pt x="61" y="73"/>
                    </a:lnTo>
                    <a:lnTo>
                      <a:pt x="61" y="93"/>
                    </a:lnTo>
                    <a:lnTo>
                      <a:pt x="60" y="104"/>
                    </a:lnTo>
                    <a:lnTo>
                      <a:pt x="57" y="114"/>
                    </a:lnTo>
                    <a:lnTo>
                      <a:pt x="57" y="114"/>
                    </a:lnTo>
                    <a:lnTo>
                      <a:pt x="55" y="116"/>
                    </a:lnTo>
                    <a:lnTo>
                      <a:pt x="51" y="119"/>
                    </a:lnTo>
                    <a:lnTo>
                      <a:pt x="47" y="122"/>
                    </a:lnTo>
                    <a:lnTo>
                      <a:pt x="42" y="123"/>
                    </a:lnTo>
                    <a:lnTo>
                      <a:pt x="33" y="123"/>
                    </a:lnTo>
                    <a:lnTo>
                      <a:pt x="23" y="123"/>
                    </a:lnTo>
                    <a:lnTo>
                      <a:pt x="23" y="123"/>
                    </a:lnTo>
                    <a:lnTo>
                      <a:pt x="18" y="123"/>
                    </a:lnTo>
                    <a:lnTo>
                      <a:pt x="13" y="121"/>
                    </a:lnTo>
                    <a:lnTo>
                      <a:pt x="9" y="118"/>
                    </a:lnTo>
                    <a:lnTo>
                      <a:pt x="6" y="114"/>
                    </a:lnTo>
                    <a:lnTo>
                      <a:pt x="3" y="108"/>
                    </a:lnTo>
                    <a:lnTo>
                      <a:pt x="2" y="103"/>
                    </a:lnTo>
                    <a:lnTo>
                      <a:pt x="0" y="92"/>
                    </a:lnTo>
                    <a:lnTo>
                      <a:pt x="0" y="40"/>
                    </a:lnTo>
                    <a:lnTo>
                      <a:pt x="0" y="40"/>
                    </a:lnTo>
                    <a:lnTo>
                      <a:pt x="0" y="30"/>
                    </a:lnTo>
                    <a:lnTo>
                      <a:pt x="0" y="19"/>
                    </a:lnTo>
                    <a:lnTo>
                      <a:pt x="3" y="15"/>
                    </a:lnTo>
                    <a:lnTo>
                      <a:pt x="4" y="11"/>
                    </a:lnTo>
                    <a:lnTo>
                      <a:pt x="9" y="7"/>
                    </a:lnTo>
                    <a:lnTo>
                      <a:pt x="14" y="2"/>
                    </a:lnTo>
                    <a:lnTo>
                      <a:pt x="1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3" name="Freeform 961">
                <a:extLst>
                  <a:ext uri="{FF2B5EF4-FFF2-40B4-BE49-F238E27FC236}">
                    <a16:creationId xmlns:a16="http://schemas.microsoft.com/office/drawing/2014/main" id="{1B86B603-39B3-4F62-8C11-33F7A845EC86}"/>
                  </a:ext>
                </a:extLst>
              </p:cNvPr>
              <p:cNvSpPr/>
              <p:nvPr/>
            </p:nvSpPr>
            <p:spPr>
              <a:xfrm>
                <a:off x="5432427" y="3435351"/>
                <a:ext cx="31750" cy="63500"/>
              </a:xfrm>
              <a:custGeom>
                <a:avLst/>
                <a:gdLst/>
                <a:ahLst/>
                <a:cxnLst>
                  <a:cxn ang="0">
                    <a:pos x="0" y="43033"/>
                  </a:cxn>
                  <a:cxn ang="0">
                    <a:pos x="0" y="43033"/>
                  </a:cxn>
                  <a:cxn ang="0">
                    <a:pos x="0" y="34112"/>
                  </a:cxn>
                  <a:cxn ang="0">
                    <a:pos x="0" y="25190"/>
                  </a:cxn>
                  <a:cxn ang="0">
                    <a:pos x="2048" y="9446"/>
                  </a:cxn>
                  <a:cxn ang="0">
                    <a:pos x="2048" y="9446"/>
                  </a:cxn>
                  <a:cxn ang="0">
                    <a:pos x="2560" y="5773"/>
                  </a:cxn>
                  <a:cxn ang="0">
                    <a:pos x="4609" y="3149"/>
                  </a:cxn>
                  <a:cxn ang="0">
                    <a:pos x="8194" y="1050"/>
                  </a:cxn>
                  <a:cxn ang="0">
                    <a:pos x="10754" y="0"/>
                  </a:cxn>
                  <a:cxn ang="0">
                    <a:pos x="10754" y="0"/>
                  </a:cxn>
                  <a:cxn ang="0">
                    <a:pos x="14339" y="0"/>
                  </a:cxn>
                  <a:cxn ang="0">
                    <a:pos x="14339" y="0"/>
                  </a:cxn>
                  <a:cxn ang="0">
                    <a:pos x="19972" y="0"/>
                  </a:cxn>
                  <a:cxn ang="0">
                    <a:pos x="19972" y="0"/>
                  </a:cxn>
                  <a:cxn ang="0">
                    <a:pos x="24069" y="0"/>
                  </a:cxn>
                  <a:cxn ang="0">
                    <a:pos x="27653" y="2099"/>
                  </a:cxn>
                  <a:cxn ang="0">
                    <a:pos x="29190" y="3149"/>
                  </a:cxn>
                  <a:cxn ang="0">
                    <a:pos x="30214" y="5248"/>
                  </a:cxn>
                  <a:cxn ang="0">
                    <a:pos x="31238" y="7347"/>
                  </a:cxn>
                  <a:cxn ang="0">
                    <a:pos x="31238" y="9446"/>
                  </a:cxn>
                  <a:cxn ang="0">
                    <a:pos x="31238" y="9446"/>
                  </a:cxn>
                  <a:cxn ang="0">
                    <a:pos x="31238" y="15744"/>
                  </a:cxn>
                  <a:cxn ang="0">
                    <a:pos x="31238" y="15744"/>
                  </a:cxn>
                  <a:cxn ang="0">
                    <a:pos x="31238" y="25190"/>
                  </a:cxn>
                  <a:cxn ang="0">
                    <a:pos x="31238" y="25190"/>
                  </a:cxn>
                  <a:cxn ang="0">
                    <a:pos x="31238" y="43558"/>
                  </a:cxn>
                  <a:cxn ang="0">
                    <a:pos x="31238" y="43558"/>
                  </a:cxn>
                  <a:cxn ang="0">
                    <a:pos x="31238" y="46182"/>
                  </a:cxn>
                  <a:cxn ang="0">
                    <a:pos x="31238" y="46182"/>
                  </a:cxn>
                  <a:cxn ang="0">
                    <a:pos x="31238" y="47231"/>
                  </a:cxn>
                  <a:cxn ang="0">
                    <a:pos x="31238" y="47231"/>
                  </a:cxn>
                  <a:cxn ang="0">
                    <a:pos x="31750" y="51430"/>
                  </a:cxn>
                  <a:cxn ang="0">
                    <a:pos x="31238" y="55103"/>
                  </a:cxn>
                  <a:cxn ang="0">
                    <a:pos x="31238" y="55103"/>
                  </a:cxn>
                  <a:cxn ang="0">
                    <a:pos x="30214" y="57727"/>
                  </a:cxn>
                  <a:cxn ang="0">
                    <a:pos x="29190" y="59302"/>
                  </a:cxn>
                  <a:cxn ang="0">
                    <a:pos x="27653" y="60876"/>
                  </a:cxn>
                  <a:cxn ang="0">
                    <a:pos x="25605" y="61926"/>
                  </a:cxn>
                  <a:cxn ang="0">
                    <a:pos x="21508" y="63500"/>
                  </a:cxn>
                  <a:cxn ang="0">
                    <a:pos x="16387" y="63500"/>
                  </a:cxn>
                  <a:cxn ang="0">
                    <a:pos x="16387" y="63500"/>
                  </a:cxn>
                  <a:cxn ang="0">
                    <a:pos x="12802" y="63500"/>
                  </a:cxn>
                  <a:cxn ang="0">
                    <a:pos x="9730" y="63500"/>
                  </a:cxn>
                  <a:cxn ang="0">
                    <a:pos x="6145" y="61926"/>
                  </a:cxn>
                  <a:cxn ang="0">
                    <a:pos x="3073" y="59826"/>
                  </a:cxn>
                  <a:cxn ang="0">
                    <a:pos x="3073" y="59826"/>
                  </a:cxn>
                  <a:cxn ang="0">
                    <a:pos x="2048" y="58252"/>
                  </a:cxn>
                  <a:cxn ang="0">
                    <a:pos x="1024" y="56153"/>
                  </a:cxn>
                  <a:cxn ang="0">
                    <a:pos x="0" y="51955"/>
                  </a:cxn>
                  <a:cxn ang="0">
                    <a:pos x="0" y="43033"/>
                  </a:cxn>
                  <a:cxn ang="0">
                    <a:pos x="0" y="43033"/>
                  </a:cxn>
                  <a:cxn ang="0">
                    <a:pos x="0" y="43033"/>
                  </a:cxn>
                  <a:cxn ang="0">
                    <a:pos x="0" y="43033"/>
                  </a:cxn>
                </a:cxnLst>
                <a:rect l="0" t="0" r="0" b="0"/>
                <a:pathLst>
                  <a:path w="62" h="121">
                    <a:moveTo>
                      <a:pt x="0" y="82"/>
                    </a:moveTo>
                    <a:lnTo>
                      <a:pt x="0" y="82"/>
                    </a:lnTo>
                    <a:lnTo>
                      <a:pt x="0" y="65"/>
                    </a:lnTo>
                    <a:lnTo>
                      <a:pt x="0" y="48"/>
                    </a:lnTo>
                    <a:lnTo>
                      <a:pt x="4" y="18"/>
                    </a:lnTo>
                    <a:lnTo>
                      <a:pt x="4" y="18"/>
                    </a:lnTo>
                    <a:lnTo>
                      <a:pt x="5" y="11"/>
                    </a:lnTo>
                    <a:lnTo>
                      <a:pt x="9" y="6"/>
                    </a:lnTo>
                    <a:lnTo>
                      <a:pt x="16" y="2"/>
                    </a:lnTo>
                    <a:lnTo>
                      <a:pt x="21" y="0"/>
                    </a:lnTo>
                    <a:lnTo>
                      <a:pt x="21" y="0"/>
                    </a:lnTo>
                    <a:lnTo>
                      <a:pt x="28" y="0"/>
                    </a:lnTo>
                    <a:lnTo>
                      <a:pt x="28" y="0"/>
                    </a:lnTo>
                    <a:lnTo>
                      <a:pt x="39" y="0"/>
                    </a:lnTo>
                    <a:lnTo>
                      <a:pt x="39" y="0"/>
                    </a:lnTo>
                    <a:lnTo>
                      <a:pt x="47" y="0"/>
                    </a:lnTo>
                    <a:lnTo>
                      <a:pt x="54" y="4"/>
                    </a:lnTo>
                    <a:lnTo>
                      <a:pt x="57" y="6"/>
                    </a:lnTo>
                    <a:lnTo>
                      <a:pt x="59" y="10"/>
                    </a:lnTo>
                    <a:lnTo>
                      <a:pt x="61" y="14"/>
                    </a:lnTo>
                    <a:lnTo>
                      <a:pt x="61" y="18"/>
                    </a:lnTo>
                    <a:lnTo>
                      <a:pt x="61" y="18"/>
                    </a:lnTo>
                    <a:lnTo>
                      <a:pt x="61" y="30"/>
                    </a:lnTo>
                    <a:lnTo>
                      <a:pt x="61" y="30"/>
                    </a:lnTo>
                    <a:lnTo>
                      <a:pt x="61" y="48"/>
                    </a:lnTo>
                    <a:lnTo>
                      <a:pt x="61" y="48"/>
                    </a:lnTo>
                    <a:lnTo>
                      <a:pt x="61" y="83"/>
                    </a:lnTo>
                    <a:lnTo>
                      <a:pt x="61" y="83"/>
                    </a:lnTo>
                    <a:lnTo>
                      <a:pt x="61" y="88"/>
                    </a:lnTo>
                    <a:lnTo>
                      <a:pt x="61" y="88"/>
                    </a:lnTo>
                    <a:lnTo>
                      <a:pt x="61" y="90"/>
                    </a:lnTo>
                    <a:lnTo>
                      <a:pt x="61" y="90"/>
                    </a:lnTo>
                    <a:lnTo>
                      <a:pt x="62" y="98"/>
                    </a:lnTo>
                    <a:lnTo>
                      <a:pt x="61" y="105"/>
                    </a:lnTo>
                    <a:lnTo>
                      <a:pt x="61" y="105"/>
                    </a:lnTo>
                    <a:lnTo>
                      <a:pt x="59" y="110"/>
                    </a:lnTo>
                    <a:lnTo>
                      <a:pt x="57" y="113"/>
                    </a:lnTo>
                    <a:lnTo>
                      <a:pt x="54" y="116"/>
                    </a:lnTo>
                    <a:lnTo>
                      <a:pt x="50" y="118"/>
                    </a:lnTo>
                    <a:lnTo>
                      <a:pt x="42" y="121"/>
                    </a:lnTo>
                    <a:lnTo>
                      <a:pt x="32" y="121"/>
                    </a:lnTo>
                    <a:lnTo>
                      <a:pt x="32" y="121"/>
                    </a:lnTo>
                    <a:lnTo>
                      <a:pt x="25" y="121"/>
                    </a:lnTo>
                    <a:lnTo>
                      <a:pt x="19" y="121"/>
                    </a:lnTo>
                    <a:lnTo>
                      <a:pt x="12" y="118"/>
                    </a:lnTo>
                    <a:lnTo>
                      <a:pt x="6" y="114"/>
                    </a:lnTo>
                    <a:lnTo>
                      <a:pt x="6" y="114"/>
                    </a:lnTo>
                    <a:lnTo>
                      <a:pt x="4" y="111"/>
                    </a:lnTo>
                    <a:lnTo>
                      <a:pt x="2" y="107"/>
                    </a:lnTo>
                    <a:lnTo>
                      <a:pt x="0" y="99"/>
                    </a:lnTo>
                    <a:lnTo>
                      <a:pt x="0" y="82"/>
                    </a:lnTo>
                    <a:lnTo>
                      <a:pt x="0" y="82"/>
                    </a:lnTo>
                    <a:lnTo>
                      <a:pt x="0" y="82"/>
                    </a:lnTo>
                    <a:lnTo>
                      <a:pt x="0"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4" name="Freeform 962">
                <a:extLst>
                  <a:ext uri="{FF2B5EF4-FFF2-40B4-BE49-F238E27FC236}">
                    <a16:creationId xmlns:a16="http://schemas.microsoft.com/office/drawing/2014/main" id="{0D048D1B-F57A-4516-8372-D5D34F076808}"/>
                  </a:ext>
                </a:extLst>
              </p:cNvPr>
              <p:cNvSpPr/>
              <p:nvPr/>
            </p:nvSpPr>
            <p:spPr>
              <a:xfrm>
                <a:off x="5473702" y="3373438"/>
                <a:ext cx="20638" cy="96838"/>
              </a:xfrm>
              <a:custGeom>
                <a:avLst/>
                <a:gdLst/>
                <a:ahLst/>
                <a:cxnLst>
                  <a:cxn ang="0">
                    <a:pos x="0" y="85322"/>
                  </a:cxn>
                  <a:cxn ang="0">
                    <a:pos x="0" y="85322"/>
                  </a:cxn>
                  <a:cxn ang="0">
                    <a:pos x="529" y="47110"/>
                  </a:cxn>
                  <a:cxn ang="0">
                    <a:pos x="1058" y="9422"/>
                  </a:cxn>
                  <a:cxn ang="0">
                    <a:pos x="1058" y="9422"/>
                  </a:cxn>
                  <a:cxn ang="0">
                    <a:pos x="1058" y="6281"/>
                  </a:cxn>
                  <a:cxn ang="0">
                    <a:pos x="2117" y="5234"/>
                  </a:cxn>
                  <a:cxn ang="0">
                    <a:pos x="4233" y="2094"/>
                  </a:cxn>
                  <a:cxn ang="0">
                    <a:pos x="7409" y="0"/>
                  </a:cxn>
                  <a:cxn ang="0">
                    <a:pos x="11113" y="0"/>
                  </a:cxn>
                  <a:cxn ang="0">
                    <a:pos x="14817" y="0"/>
                  </a:cxn>
                  <a:cxn ang="0">
                    <a:pos x="17463" y="2094"/>
                  </a:cxn>
                  <a:cxn ang="0">
                    <a:pos x="20109" y="5234"/>
                  </a:cxn>
                  <a:cxn ang="0">
                    <a:pos x="20638" y="6281"/>
                  </a:cxn>
                  <a:cxn ang="0">
                    <a:pos x="20638" y="9422"/>
                  </a:cxn>
                  <a:cxn ang="0">
                    <a:pos x="20638" y="9422"/>
                  </a:cxn>
                  <a:cxn ang="0">
                    <a:pos x="20109" y="47634"/>
                  </a:cxn>
                  <a:cxn ang="0">
                    <a:pos x="19050" y="87416"/>
                  </a:cxn>
                  <a:cxn ang="0">
                    <a:pos x="19050" y="87416"/>
                  </a:cxn>
                  <a:cxn ang="0">
                    <a:pos x="18521" y="89510"/>
                  </a:cxn>
                  <a:cxn ang="0">
                    <a:pos x="18521" y="91080"/>
                  </a:cxn>
                  <a:cxn ang="0">
                    <a:pos x="15346" y="93697"/>
                  </a:cxn>
                  <a:cxn ang="0">
                    <a:pos x="12700" y="95791"/>
                  </a:cxn>
                  <a:cxn ang="0">
                    <a:pos x="8996" y="96838"/>
                  </a:cxn>
                  <a:cxn ang="0">
                    <a:pos x="5292" y="95791"/>
                  </a:cxn>
                  <a:cxn ang="0">
                    <a:pos x="2646" y="93697"/>
                  </a:cxn>
                  <a:cxn ang="0">
                    <a:pos x="529" y="91080"/>
                  </a:cxn>
                  <a:cxn ang="0">
                    <a:pos x="0" y="89510"/>
                  </a:cxn>
                  <a:cxn ang="0">
                    <a:pos x="0" y="87416"/>
                  </a:cxn>
                  <a:cxn ang="0">
                    <a:pos x="0" y="85322"/>
                  </a:cxn>
                  <a:cxn ang="0">
                    <a:pos x="0" y="85322"/>
                  </a:cxn>
                  <a:cxn ang="0">
                    <a:pos x="0" y="85322"/>
                  </a:cxn>
                  <a:cxn ang="0">
                    <a:pos x="0" y="85322"/>
                  </a:cxn>
                </a:cxnLst>
                <a:rect l="0" t="0" r="0" b="0"/>
                <a:pathLst>
                  <a:path w="39" h="185">
                    <a:moveTo>
                      <a:pt x="0" y="163"/>
                    </a:moveTo>
                    <a:lnTo>
                      <a:pt x="0" y="163"/>
                    </a:lnTo>
                    <a:lnTo>
                      <a:pt x="1" y="90"/>
                    </a:lnTo>
                    <a:lnTo>
                      <a:pt x="2" y="18"/>
                    </a:lnTo>
                    <a:lnTo>
                      <a:pt x="2" y="18"/>
                    </a:lnTo>
                    <a:lnTo>
                      <a:pt x="2" y="12"/>
                    </a:lnTo>
                    <a:lnTo>
                      <a:pt x="4" y="10"/>
                    </a:lnTo>
                    <a:lnTo>
                      <a:pt x="8" y="4"/>
                    </a:lnTo>
                    <a:lnTo>
                      <a:pt x="14" y="0"/>
                    </a:lnTo>
                    <a:lnTo>
                      <a:pt x="21" y="0"/>
                    </a:lnTo>
                    <a:lnTo>
                      <a:pt x="28" y="0"/>
                    </a:lnTo>
                    <a:lnTo>
                      <a:pt x="33" y="4"/>
                    </a:lnTo>
                    <a:lnTo>
                      <a:pt x="38" y="10"/>
                    </a:lnTo>
                    <a:lnTo>
                      <a:pt x="39" y="12"/>
                    </a:lnTo>
                    <a:lnTo>
                      <a:pt x="39" y="18"/>
                    </a:lnTo>
                    <a:lnTo>
                      <a:pt x="39" y="18"/>
                    </a:lnTo>
                    <a:lnTo>
                      <a:pt x="38" y="91"/>
                    </a:lnTo>
                    <a:lnTo>
                      <a:pt x="36" y="167"/>
                    </a:lnTo>
                    <a:lnTo>
                      <a:pt x="36" y="167"/>
                    </a:lnTo>
                    <a:lnTo>
                      <a:pt x="35" y="171"/>
                    </a:lnTo>
                    <a:lnTo>
                      <a:pt x="35" y="174"/>
                    </a:lnTo>
                    <a:lnTo>
                      <a:pt x="29" y="179"/>
                    </a:lnTo>
                    <a:lnTo>
                      <a:pt x="24" y="183"/>
                    </a:lnTo>
                    <a:lnTo>
                      <a:pt x="17" y="185"/>
                    </a:lnTo>
                    <a:lnTo>
                      <a:pt x="10" y="183"/>
                    </a:lnTo>
                    <a:lnTo>
                      <a:pt x="5" y="179"/>
                    </a:lnTo>
                    <a:lnTo>
                      <a:pt x="1" y="174"/>
                    </a:lnTo>
                    <a:lnTo>
                      <a:pt x="0" y="171"/>
                    </a:lnTo>
                    <a:lnTo>
                      <a:pt x="0" y="167"/>
                    </a:lnTo>
                    <a:lnTo>
                      <a:pt x="0" y="163"/>
                    </a:lnTo>
                    <a:lnTo>
                      <a:pt x="0" y="163"/>
                    </a:lnTo>
                    <a:lnTo>
                      <a:pt x="0" y="163"/>
                    </a:lnTo>
                    <a:lnTo>
                      <a:pt x="0"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5" name="Freeform 963">
                <a:extLst>
                  <a:ext uri="{FF2B5EF4-FFF2-40B4-BE49-F238E27FC236}">
                    <a16:creationId xmlns:a16="http://schemas.microsoft.com/office/drawing/2014/main" id="{484C4B72-24BC-42E9-B9DC-DB27CA84956F}"/>
                  </a:ext>
                </a:extLst>
              </p:cNvPr>
              <p:cNvSpPr/>
              <p:nvPr/>
            </p:nvSpPr>
            <p:spPr>
              <a:xfrm>
                <a:off x="4740277" y="3151188"/>
                <a:ext cx="12700" cy="52388"/>
              </a:xfrm>
              <a:custGeom>
                <a:avLst/>
                <a:gdLst/>
                <a:ahLst/>
                <a:cxnLst>
                  <a:cxn ang="0">
                    <a:pos x="7178" y="2160"/>
                  </a:cxn>
                  <a:cxn ang="0">
                    <a:pos x="7178" y="2160"/>
                  </a:cxn>
                  <a:cxn ang="0">
                    <a:pos x="3865" y="12422"/>
                  </a:cxn>
                  <a:cxn ang="0">
                    <a:pos x="2209" y="23764"/>
                  </a:cxn>
                  <a:cxn ang="0">
                    <a:pos x="1104" y="34025"/>
                  </a:cxn>
                  <a:cxn ang="0">
                    <a:pos x="0" y="44827"/>
                  </a:cxn>
                  <a:cxn ang="0">
                    <a:pos x="0" y="44827"/>
                  </a:cxn>
                  <a:cxn ang="0">
                    <a:pos x="0" y="45367"/>
                  </a:cxn>
                  <a:cxn ang="0">
                    <a:pos x="0" y="49148"/>
                  </a:cxn>
                  <a:cxn ang="0">
                    <a:pos x="0" y="49148"/>
                  </a:cxn>
                  <a:cxn ang="0">
                    <a:pos x="0" y="50768"/>
                  </a:cxn>
                  <a:cxn ang="0">
                    <a:pos x="1104" y="51308"/>
                  </a:cxn>
                  <a:cxn ang="0">
                    <a:pos x="1657" y="52388"/>
                  </a:cxn>
                  <a:cxn ang="0">
                    <a:pos x="3313" y="52388"/>
                  </a:cxn>
                  <a:cxn ang="0">
                    <a:pos x="4970" y="52388"/>
                  </a:cxn>
                  <a:cxn ang="0">
                    <a:pos x="5522" y="51308"/>
                  </a:cxn>
                  <a:cxn ang="0">
                    <a:pos x="6074" y="50768"/>
                  </a:cxn>
                  <a:cxn ang="0">
                    <a:pos x="7178" y="49148"/>
                  </a:cxn>
                  <a:cxn ang="0">
                    <a:pos x="7178" y="49148"/>
                  </a:cxn>
                  <a:cxn ang="0">
                    <a:pos x="7178" y="37806"/>
                  </a:cxn>
                  <a:cxn ang="0">
                    <a:pos x="8283" y="26464"/>
                  </a:cxn>
                  <a:cxn ang="0">
                    <a:pos x="10491" y="15662"/>
                  </a:cxn>
                  <a:cxn ang="0">
                    <a:pos x="12700" y="3781"/>
                  </a:cxn>
                  <a:cxn ang="0">
                    <a:pos x="12700" y="3781"/>
                  </a:cxn>
                  <a:cxn ang="0">
                    <a:pos x="12700" y="2160"/>
                  </a:cxn>
                  <a:cxn ang="0">
                    <a:pos x="12700" y="1620"/>
                  </a:cxn>
                  <a:cxn ang="0">
                    <a:pos x="10491" y="0"/>
                  </a:cxn>
                  <a:cxn ang="0">
                    <a:pos x="9387" y="0"/>
                  </a:cxn>
                  <a:cxn ang="0">
                    <a:pos x="8283" y="0"/>
                  </a:cxn>
                  <a:cxn ang="0">
                    <a:pos x="7730" y="1080"/>
                  </a:cxn>
                  <a:cxn ang="0">
                    <a:pos x="7178" y="2160"/>
                  </a:cxn>
                  <a:cxn ang="0">
                    <a:pos x="7178" y="2160"/>
                  </a:cxn>
                </a:cxnLst>
                <a:rect l="0" t="0" r="0" b="0"/>
                <a:pathLst>
                  <a:path w="23" h="97">
                    <a:moveTo>
                      <a:pt x="13" y="4"/>
                    </a:moveTo>
                    <a:lnTo>
                      <a:pt x="13" y="4"/>
                    </a:lnTo>
                    <a:lnTo>
                      <a:pt x="7" y="23"/>
                    </a:lnTo>
                    <a:lnTo>
                      <a:pt x="4" y="44"/>
                    </a:lnTo>
                    <a:lnTo>
                      <a:pt x="2" y="63"/>
                    </a:lnTo>
                    <a:lnTo>
                      <a:pt x="0" y="83"/>
                    </a:lnTo>
                    <a:lnTo>
                      <a:pt x="0" y="83"/>
                    </a:lnTo>
                    <a:lnTo>
                      <a:pt x="0" y="84"/>
                    </a:lnTo>
                    <a:lnTo>
                      <a:pt x="0" y="91"/>
                    </a:lnTo>
                    <a:lnTo>
                      <a:pt x="0" y="91"/>
                    </a:lnTo>
                    <a:lnTo>
                      <a:pt x="0" y="94"/>
                    </a:lnTo>
                    <a:lnTo>
                      <a:pt x="2" y="95"/>
                    </a:lnTo>
                    <a:lnTo>
                      <a:pt x="3" y="97"/>
                    </a:lnTo>
                    <a:lnTo>
                      <a:pt x="6" y="97"/>
                    </a:lnTo>
                    <a:lnTo>
                      <a:pt x="9" y="97"/>
                    </a:lnTo>
                    <a:lnTo>
                      <a:pt x="10" y="95"/>
                    </a:lnTo>
                    <a:lnTo>
                      <a:pt x="11" y="94"/>
                    </a:lnTo>
                    <a:lnTo>
                      <a:pt x="13" y="91"/>
                    </a:lnTo>
                    <a:lnTo>
                      <a:pt x="13" y="91"/>
                    </a:lnTo>
                    <a:lnTo>
                      <a:pt x="13" y="70"/>
                    </a:lnTo>
                    <a:lnTo>
                      <a:pt x="15" y="49"/>
                    </a:lnTo>
                    <a:lnTo>
                      <a:pt x="19" y="29"/>
                    </a:lnTo>
                    <a:lnTo>
                      <a:pt x="23" y="7"/>
                    </a:lnTo>
                    <a:lnTo>
                      <a:pt x="23" y="7"/>
                    </a:lnTo>
                    <a:lnTo>
                      <a:pt x="23" y="4"/>
                    </a:lnTo>
                    <a:lnTo>
                      <a:pt x="23" y="3"/>
                    </a:lnTo>
                    <a:lnTo>
                      <a:pt x="19" y="0"/>
                    </a:lnTo>
                    <a:lnTo>
                      <a:pt x="17" y="0"/>
                    </a:lnTo>
                    <a:lnTo>
                      <a:pt x="15" y="0"/>
                    </a:lnTo>
                    <a:lnTo>
                      <a:pt x="14" y="2"/>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6" name="Freeform 964">
                <a:extLst>
                  <a:ext uri="{FF2B5EF4-FFF2-40B4-BE49-F238E27FC236}">
                    <a16:creationId xmlns:a16="http://schemas.microsoft.com/office/drawing/2014/main" id="{4FAAD4EB-72AD-4BD4-9E08-6DB4B3C08B6B}"/>
                  </a:ext>
                </a:extLst>
              </p:cNvPr>
              <p:cNvSpPr/>
              <p:nvPr/>
            </p:nvSpPr>
            <p:spPr>
              <a:xfrm>
                <a:off x="4775202" y="3160713"/>
                <a:ext cx="14288" cy="61913"/>
              </a:xfrm>
              <a:custGeom>
                <a:avLst/>
                <a:gdLst/>
                <a:ahLst/>
                <a:cxnLst>
                  <a:cxn ang="0">
                    <a:pos x="8467" y="1615"/>
                  </a:cxn>
                  <a:cxn ang="0">
                    <a:pos x="8467" y="1615"/>
                  </a:cxn>
                  <a:cxn ang="0">
                    <a:pos x="5292" y="8614"/>
                  </a:cxn>
                  <a:cxn ang="0">
                    <a:pos x="3175" y="15613"/>
                  </a:cxn>
                  <a:cxn ang="0">
                    <a:pos x="1058" y="22612"/>
                  </a:cxn>
                  <a:cxn ang="0">
                    <a:pos x="0" y="30687"/>
                  </a:cxn>
                  <a:cxn ang="0">
                    <a:pos x="0" y="38225"/>
                  </a:cxn>
                  <a:cxn ang="0">
                    <a:pos x="1058" y="45223"/>
                  </a:cxn>
                  <a:cxn ang="0">
                    <a:pos x="2117" y="52761"/>
                  </a:cxn>
                  <a:cxn ang="0">
                    <a:pos x="5292" y="59760"/>
                  </a:cxn>
                  <a:cxn ang="0">
                    <a:pos x="5292" y="59760"/>
                  </a:cxn>
                  <a:cxn ang="0">
                    <a:pos x="5821" y="61375"/>
                  </a:cxn>
                  <a:cxn ang="0">
                    <a:pos x="6350" y="61913"/>
                  </a:cxn>
                  <a:cxn ang="0">
                    <a:pos x="8467" y="61913"/>
                  </a:cxn>
                  <a:cxn ang="0">
                    <a:pos x="10055" y="61375"/>
                  </a:cxn>
                  <a:cxn ang="0">
                    <a:pos x="11113" y="60836"/>
                  </a:cxn>
                  <a:cxn ang="0">
                    <a:pos x="11642" y="59760"/>
                  </a:cxn>
                  <a:cxn ang="0">
                    <a:pos x="11113" y="58683"/>
                  </a:cxn>
                  <a:cxn ang="0">
                    <a:pos x="11113" y="58683"/>
                  </a:cxn>
                  <a:cxn ang="0">
                    <a:pos x="8467" y="51684"/>
                  </a:cxn>
                  <a:cxn ang="0">
                    <a:pos x="7409" y="44685"/>
                  </a:cxn>
                  <a:cxn ang="0">
                    <a:pos x="6350" y="38225"/>
                  </a:cxn>
                  <a:cxn ang="0">
                    <a:pos x="6350" y="31226"/>
                  </a:cxn>
                  <a:cxn ang="0">
                    <a:pos x="7409" y="24227"/>
                  </a:cxn>
                  <a:cxn ang="0">
                    <a:pos x="8467" y="17766"/>
                  </a:cxn>
                  <a:cxn ang="0">
                    <a:pos x="11113" y="10767"/>
                  </a:cxn>
                  <a:cxn ang="0">
                    <a:pos x="13759" y="5384"/>
                  </a:cxn>
                  <a:cxn ang="0">
                    <a:pos x="13759" y="5384"/>
                  </a:cxn>
                  <a:cxn ang="0">
                    <a:pos x="14288" y="3769"/>
                  </a:cxn>
                  <a:cxn ang="0">
                    <a:pos x="14288" y="2153"/>
                  </a:cxn>
                  <a:cxn ang="0">
                    <a:pos x="13759" y="1615"/>
                  </a:cxn>
                  <a:cxn ang="0">
                    <a:pos x="12171" y="538"/>
                  </a:cxn>
                  <a:cxn ang="0">
                    <a:pos x="11642" y="0"/>
                  </a:cxn>
                  <a:cxn ang="0">
                    <a:pos x="10055" y="0"/>
                  </a:cxn>
                  <a:cxn ang="0">
                    <a:pos x="9525" y="538"/>
                  </a:cxn>
                  <a:cxn ang="0">
                    <a:pos x="8467" y="1615"/>
                  </a:cxn>
                  <a:cxn ang="0">
                    <a:pos x="8467" y="1615"/>
                  </a:cxn>
                </a:cxnLst>
                <a:rect l="0" t="0" r="0" b="0"/>
                <a:pathLst>
                  <a:path w="27" h="115">
                    <a:moveTo>
                      <a:pt x="16" y="3"/>
                    </a:moveTo>
                    <a:lnTo>
                      <a:pt x="16" y="3"/>
                    </a:lnTo>
                    <a:lnTo>
                      <a:pt x="10" y="16"/>
                    </a:lnTo>
                    <a:lnTo>
                      <a:pt x="6" y="29"/>
                    </a:lnTo>
                    <a:lnTo>
                      <a:pt x="2" y="42"/>
                    </a:lnTo>
                    <a:lnTo>
                      <a:pt x="0" y="57"/>
                    </a:lnTo>
                    <a:lnTo>
                      <a:pt x="0" y="71"/>
                    </a:lnTo>
                    <a:lnTo>
                      <a:pt x="2" y="84"/>
                    </a:lnTo>
                    <a:lnTo>
                      <a:pt x="4" y="98"/>
                    </a:lnTo>
                    <a:lnTo>
                      <a:pt x="10" y="111"/>
                    </a:lnTo>
                    <a:lnTo>
                      <a:pt x="10" y="111"/>
                    </a:lnTo>
                    <a:lnTo>
                      <a:pt x="11" y="114"/>
                    </a:lnTo>
                    <a:lnTo>
                      <a:pt x="12" y="115"/>
                    </a:lnTo>
                    <a:lnTo>
                      <a:pt x="16" y="115"/>
                    </a:lnTo>
                    <a:lnTo>
                      <a:pt x="19" y="114"/>
                    </a:lnTo>
                    <a:lnTo>
                      <a:pt x="21" y="113"/>
                    </a:lnTo>
                    <a:lnTo>
                      <a:pt x="22" y="111"/>
                    </a:lnTo>
                    <a:lnTo>
                      <a:pt x="21" y="109"/>
                    </a:lnTo>
                    <a:lnTo>
                      <a:pt x="21" y="109"/>
                    </a:lnTo>
                    <a:lnTo>
                      <a:pt x="16" y="96"/>
                    </a:lnTo>
                    <a:lnTo>
                      <a:pt x="14" y="83"/>
                    </a:lnTo>
                    <a:lnTo>
                      <a:pt x="12" y="71"/>
                    </a:lnTo>
                    <a:lnTo>
                      <a:pt x="12" y="58"/>
                    </a:lnTo>
                    <a:lnTo>
                      <a:pt x="14" y="45"/>
                    </a:lnTo>
                    <a:lnTo>
                      <a:pt x="16" y="33"/>
                    </a:lnTo>
                    <a:lnTo>
                      <a:pt x="21" y="20"/>
                    </a:lnTo>
                    <a:lnTo>
                      <a:pt x="26" y="10"/>
                    </a:lnTo>
                    <a:lnTo>
                      <a:pt x="26" y="10"/>
                    </a:lnTo>
                    <a:lnTo>
                      <a:pt x="27" y="7"/>
                    </a:lnTo>
                    <a:lnTo>
                      <a:pt x="27" y="4"/>
                    </a:lnTo>
                    <a:lnTo>
                      <a:pt x="26" y="3"/>
                    </a:lnTo>
                    <a:lnTo>
                      <a:pt x="23" y="1"/>
                    </a:lnTo>
                    <a:lnTo>
                      <a:pt x="22" y="0"/>
                    </a:lnTo>
                    <a:lnTo>
                      <a:pt x="19" y="0"/>
                    </a:lnTo>
                    <a:lnTo>
                      <a:pt x="18"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7" name="Freeform 965">
                <a:extLst>
                  <a:ext uri="{FF2B5EF4-FFF2-40B4-BE49-F238E27FC236}">
                    <a16:creationId xmlns:a16="http://schemas.microsoft.com/office/drawing/2014/main" id="{4ACADC64-4587-4D46-9263-201585E14A9D}"/>
                  </a:ext>
                </a:extLst>
              </p:cNvPr>
              <p:cNvSpPr/>
              <p:nvPr/>
            </p:nvSpPr>
            <p:spPr>
              <a:xfrm>
                <a:off x="4821239" y="3176588"/>
                <a:ext cx="15875" cy="55563"/>
              </a:xfrm>
              <a:custGeom>
                <a:avLst/>
                <a:gdLst/>
                <a:ahLst/>
                <a:cxnLst>
                  <a:cxn ang="0">
                    <a:pos x="15363" y="5877"/>
                  </a:cxn>
                  <a:cxn ang="0">
                    <a:pos x="15363" y="5877"/>
                  </a:cxn>
                  <a:cxn ang="0">
                    <a:pos x="15875" y="4274"/>
                  </a:cxn>
                  <a:cxn ang="0">
                    <a:pos x="15875" y="3740"/>
                  </a:cxn>
                  <a:cxn ang="0">
                    <a:pos x="15363" y="1603"/>
                  </a:cxn>
                  <a:cxn ang="0">
                    <a:pos x="13827" y="534"/>
                  </a:cxn>
                  <a:cxn ang="0">
                    <a:pos x="13315" y="0"/>
                  </a:cxn>
                  <a:cxn ang="0">
                    <a:pos x="11778" y="534"/>
                  </a:cxn>
                  <a:cxn ang="0">
                    <a:pos x="11266" y="1603"/>
                  </a:cxn>
                  <a:cxn ang="0">
                    <a:pos x="11266" y="1603"/>
                  </a:cxn>
                  <a:cxn ang="0">
                    <a:pos x="8194" y="4808"/>
                  </a:cxn>
                  <a:cxn ang="0">
                    <a:pos x="6145" y="8014"/>
                  </a:cxn>
                  <a:cxn ang="0">
                    <a:pos x="2560" y="14959"/>
                  </a:cxn>
                  <a:cxn ang="0">
                    <a:pos x="1536" y="22973"/>
                  </a:cxn>
                  <a:cxn ang="0">
                    <a:pos x="512" y="32056"/>
                  </a:cxn>
                  <a:cxn ang="0">
                    <a:pos x="512" y="32056"/>
                  </a:cxn>
                  <a:cxn ang="0">
                    <a:pos x="0" y="37398"/>
                  </a:cxn>
                  <a:cxn ang="0">
                    <a:pos x="0" y="44344"/>
                  </a:cxn>
                  <a:cxn ang="0">
                    <a:pos x="512" y="47549"/>
                  </a:cxn>
                  <a:cxn ang="0">
                    <a:pos x="1536" y="50755"/>
                  </a:cxn>
                  <a:cxn ang="0">
                    <a:pos x="2560" y="52892"/>
                  </a:cxn>
                  <a:cxn ang="0">
                    <a:pos x="4609" y="55029"/>
                  </a:cxn>
                  <a:cxn ang="0">
                    <a:pos x="4609" y="55029"/>
                  </a:cxn>
                  <a:cxn ang="0">
                    <a:pos x="6145" y="55563"/>
                  </a:cxn>
                  <a:cxn ang="0">
                    <a:pos x="7681" y="55563"/>
                  </a:cxn>
                  <a:cxn ang="0">
                    <a:pos x="8194" y="55029"/>
                  </a:cxn>
                  <a:cxn ang="0">
                    <a:pos x="9218" y="54494"/>
                  </a:cxn>
                  <a:cxn ang="0">
                    <a:pos x="9730" y="52357"/>
                  </a:cxn>
                  <a:cxn ang="0">
                    <a:pos x="9218" y="50755"/>
                  </a:cxn>
                  <a:cxn ang="0">
                    <a:pos x="8194" y="49152"/>
                  </a:cxn>
                  <a:cxn ang="0">
                    <a:pos x="8194" y="49152"/>
                  </a:cxn>
                  <a:cxn ang="0">
                    <a:pos x="7169" y="47549"/>
                  </a:cxn>
                  <a:cxn ang="0">
                    <a:pos x="6145" y="46481"/>
                  </a:cxn>
                  <a:cxn ang="0">
                    <a:pos x="5633" y="41138"/>
                  </a:cxn>
                  <a:cxn ang="0">
                    <a:pos x="6145" y="36330"/>
                  </a:cxn>
                  <a:cxn ang="0">
                    <a:pos x="7169" y="32056"/>
                  </a:cxn>
                  <a:cxn ang="0">
                    <a:pos x="7169" y="32056"/>
                  </a:cxn>
                  <a:cxn ang="0">
                    <a:pos x="7681" y="24576"/>
                  </a:cxn>
                  <a:cxn ang="0">
                    <a:pos x="9218" y="18165"/>
                  </a:cxn>
                  <a:cxn ang="0">
                    <a:pos x="11266" y="11754"/>
                  </a:cxn>
                  <a:cxn ang="0">
                    <a:pos x="13315" y="8548"/>
                  </a:cxn>
                  <a:cxn ang="0">
                    <a:pos x="15363" y="5877"/>
                  </a:cxn>
                  <a:cxn ang="0">
                    <a:pos x="15363" y="5877"/>
                  </a:cxn>
                </a:cxnLst>
                <a:rect l="0" t="0" r="0" b="0"/>
                <a:pathLst>
                  <a:path w="31" h="104">
                    <a:moveTo>
                      <a:pt x="30" y="11"/>
                    </a:moveTo>
                    <a:lnTo>
                      <a:pt x="30" y="11"/>
                    </a:lnTo>
                    <a:lnTo>
                      <a:pt x="31" y="8"/>
                    </a:lnTo>
                    <a:lnTo>
                      <a:pt x="31" y="7"/>
                    </a:lnTo>
                    <a:lnTo>
                      <a:pt x="30" y="3"/>
                    </a:lnTo>
                    <a:lnTo>
                      <a:pt x="27" y="1"/>
                    </a:lnTo>
                    <a:lnTo>
                      <a:pt x="26" y="0"/>
                    </a:lnTo>
                    <a:lnTo>
                      <a:pt x="23" y="1"/>
                    </a:lnTo>
                    <a:lnTo>
                      <a:pt x="22" y="3"/>
                    </a:lnTo>
                    <a:lnTo>
                      <a:pt x="22" y="3"/>
                    </a:lnTo>
                    <a:lnTo>
                      <a:pt x="16" y="9"/>
                    </a:lnTo>
                    <a:lnTo>
                      <a:pt x="12" y="15"/>
                    </a:lnTo>
                    <a:lnTo>
                      <a:pt x="5" y="28"/>
                    </a:lnTo>
                    <a:lnTo>
                      <a:pt x="3" y="43"/>
                    </a:lnTo>
                    <a:lnTo>
                      <a:pt x="1" y="60"/>
                    </a:lnTo>
                    <a:lnTo>
                      <a:pt x="1" y="60"/>
                    </a:lnTo>
                    <a:lnTo>
                      <a:pt x="0" y="70"/>
                    </a:lnTo>
                    <a:lnTo>
                      <a:pt x="0" y="83"/>
                    </a:lnTo>
                    <a:lnTo>
                      <a:pt x="1" y="89"/>
                    </a:lnTo>
                    <a:lnTo>
                      <a:pt x="3" y="95"/>
                    </a:lnTo>
                    <a:lnTo>
                      <a:pt x="5" y="99"/>
                    </a:lnTo>
                    <a:lnTo>
                      <a:pt x="9" y="103"/>
                    </a:lnTo>
                    <a:lnTo>
                      <a:pt x="9" y="103"/>
                    </a:lnTo>
                    <a:lnTo>
                      <a:pt x="12" y="104"/>
                    </a:lnTo>
                    <a:lnTo>
                      <a:pt x="15" y="104"/>
                    </a:lnTo>
                    <a:lnTo>
                      <a:pt x="16" y="103"/>
                    </a:lnTo>
                    <a:lnTo>
                      <a:pt x="18" y="102"/>
                    </a:lnTo>
                    <a:lnTo>
                      <a:pt x="19" y="98"/>
                    </a:lnTo>
                    <a:lnTo>
                      <a:pt x="18" y="95"/>
                    </a:lnTo>
                    <a:lnTo>
                      <a:pt x="16" y="92"/>
                    </a:lnTo>
                    <a:lnTo>
                      <a:pt x="16" y="92"/>
                    </a:lnTo>
                    <a:lnTo>
                      <a:pt x="14" y="89"/>
                    </a:lnTo>
                    <a:lnTo>
                      <a:pt x="12" y="87"/>
                    </a:lnTo>
                    <a:lnTo>
                      <a:pt x="11" y="77"/>
                    </a:lnTo>
                    <a:lnTo>
                      <a:pt x="12" y="68"/>
                    </a:lnTo>
                    <a:lnTo>
                      <a:pt x="14" y="60"/>
                    </a:lnTo>
                    <a:lnTo>
                      <a:pt x="14" y="60"/>
                    </a:lnTo>
                    <a:lnTo>
                      <a:pt x="15" y="46"/>
                    </a:lnTo>
                    <a:lnTo>
                      <a:pt x="18" y="34"/>
                    </a:lnTo>
                    <a:lnTo>
                      <a:pt x="22" y="22"/>
                    </a:lnTo>
                    <a:lnTo>
                      <a:pt x="26" y="16"/>
                    </a:lnTo>
                    <a:lnTo>
                      <a:pt x="30" y="11"/>
                    </a:lnTo>
                    <a:lnTo>
                      <a:pt x="30" y="1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8" name="Freeform 966">
                <a:extLst>
                  <a:ext uri="{FF2B5EF4-FFF2-40B4-BE49-F238E27FC236}">
                    <a16:creationId xmlns:a16="http://schemas.microsoft.com/office/drawing/2014/main" id="{390A09FB-3A2F-40F6-9E20-8248ACC2855A}"/>
                  </a:ext>
                </a:extLst>
              </p:cNvPr>
              <p:cNvSpPr/>
              <p:nvPr/>
            </p:nvSpPr>
            <p:spPr>
              <a:xfrm>
                <a:off x="4852989" y="3184526"/>
                <a:ext cx="14288" cy="57150"/>
              </a:xfrm>
              <a:custGeom>
                <a:avLst/>
                <a:gdLst/>
                <a:ahLst/>
                <a:cxnLst>
                  <a:cxn ang="0">
                    <a:pos x="7694" y="2622"/>
                  </a:cxn>
                  <a:cxn ang="0">
                    <a:pos x="7694" y="2622"/>
                  </a:cxn>
                  <a:cxn ang="0">
                    <a:pos x="3847" y="15205"/>
                  </a:cxn>
                  <a:cxn ang="0">
                    <a:pos x="1649" y="21497"/>
                  </a:cxn>
                  <a:cxn ang="0">
                    <a:pos x="550" y="28837"/>
                  </a:cxn>
                  <a:cxn ang="0">
                    <a:pos x="0" y="35129"/>
                  </a:cxn>
                  <a:cxn ang="0">
                    <a:pos x="550" y="41945"/>
                  </a:cxn>
                  <a:cxn ang="0">
                    <a:pos x="1649" y="48761"/>
                  </a:cxn>
                  <a:cxn ang="0">
                    <a:pos x="3847" y="55053"/>
                  </a:cxn>
                  <a:cxn ang="0">
                    <a:pos x="3847" y="55053"/>
                  </a:cxn>
                  <a:cxn ang="0">
                    <a:pos x="4396" y="56626"/>
                  </a:cxn>
                  <a:cxn ang="0">
                    <a:pos x="6045" y="57150"/>
                  </a:cxn>
                  <a:cxn ang="0">
                    <a:pos x="8243" y="57150"/>
                  </a:cxn>
                  <a:cxn ang="0">
                    <a:pos x="9892" y="56626"/>
                  </a:cxn>
                  <a:cxn ang="0">
                    <a:pos x="10441" y="55577"/>
                  </a:cxn>
                  <a:cxn ang="0">
                    <a:pos x="10441" y="54528"/>
                  </a:cxn>
                  <a:cxn ang="0">
                    <a:pos x="10441" y="53480"/>
                  </a:cxn>
                  <a:cxn ang="0">
                    <a:pos x="10441" y="53480"/>
                  </a:cxn>
                  <a:cxn ang="0">
                    <a:pos x="8243" y="47188"/>
                  </a:cxn>
                  <a:cxn ang="0">
                    <a:pos x="7694" y="40896"/>
                  </a:cxn>
                  <a:cxn ang="0">
                    <a:pos x="6594" y="35129"/>
                  </a:cxn>
                  <a:cxn ang="0">
                    <a:pos x="7694" y="28837"/>
                  </a:cxn>
                  <a:cxn ang="0">
                    <a:pos x="8243" y="22021"/>
                  </a:cxn>
                  <a:cxn ang="0">
                    <a:pos x="9892" y="15729"/>
                  </a:cxn>
                  <a:cxn ang="0">
                    <a:pos x="13189" y="3670"/>
                  </a:cxn>
                  <a:cxn ang="0">
                    <a:pos x="13189" y="3670"/>
                  </a:cxn>
                  <a:cxn ang="0">
                    <a:pos x="14288" y="2622"/>
                  </a:cxn>
                  <a:cxn ang="0">
                    <a:pos x="13189" y="1573"/>
                  </a:cxn>
                  <a:cxn ang="0">
                    <a:pos x="12639" y="1049"/>
                  </a:cxn>
                  <a:cxn ang="0">
                    <a:pos x="10991" y="0"/>
                  </a:cxn>
                  <a:cxn ang="0">
                    <a:pos x="8793" y="0"/>
                  </a:cxn>
                  <a:cxn ang="0">
                    <a:pos x="8243" y="1049"/>
                  </a:cxn>
                  <a:cxn ang="0">
                    <a:pos x="7694" y="2622"/>
                  </a:cxn>
                  <a:cxn ang="0">
                    <a:pos x="7694" y="2622"/>
                  </a:cxn>
                </a:cxnLst>
                <a:rect l="0" t="0" r="0" b="0"/>
                <a:pathLst>
                  <a:path w="26" h="109">
                    <a:moveTo>
                      <a:pt x="14" y="5"/>
                    </a:moveTo>
                    <a:lnTo>
                      <a:pt x="14" y="5"/>
                    </a:lnTo>
                    <a:lnTo>
                      <a:pt x="7" y="29"/>
                    </a:lnTo>
                    <a:lnTo>
                      <a:pt x="3" y="41"/>
                    </a:lnTo>
                    <a:lnTo>
                      <a:pt x="1" y="55"/>
                    </a:lnTo>
                    <a:lnTo>
                      <a:pt x="0" y="67"/>
                    </a:lnTo>
                    <a:lnTo>
                      <a:pt x="1" y="80"/>
                    </a:lnTo>
                    <a:lnTo>
                      <a:pt x="3" y="93"/>
                    </a:lnTo>
                    <a:lnTo>
                      <a:pt x="7" y="105"/>
                    </a:lnTo>
                    <a:lnTo>
                      <a:pt x="7" y="105"/>
                    </a:lnTo>
                    <a:lnTo>
                      <a:pt x="8" y="108"/>
                    </a:lnTo>
                    <a:lnTo>
                      <a:pt x="11" y="109"/>
                    </a:lnTo>
                    <a:lnTo>
                      <a:pt x="15" y="109"/>
                    </a:lnTo>
                    <a:lnTo>
                      <a:pt x="18" y="108"/>
                    </a:lnTo>
                    <a:lnTo>
                      <a:pt x="19" y="106"/>
                    </a:lnTo>
                    <a:lnTo>
                      <a:pt x="19" y="104"/>
                    </a:lnTo>
                    <a:lnTo>
                      <a:pt x="19" y="102"/>
                    </a:lnTo>
                    <a:lnTo>
                      <a:pt x="19" y="102"/>
                    </a:lnTo>
                    <a:lnTo>
                      <a:pt x="15" y="90"/>
                    </a:lnTo>
                    <a:lnTo>
                      <a:pt x="14" y="78"/>
                    </a:lnTo>
                    <a:lnTo>
                      <a:pt x="12" y="67"/>
                    </a:lnTo>
                    <a:lnTo>
                      <a:pt x="14" y="55"/>
                    </a:lnTo>
                    <a:lnTo>
                      <a:pt x="15" y="42"/>
                    </a:lnTo>
                    <a:lnTo>
                      <a:pt x="18" y="30"/>
                    </a:lnTo>
                    <a:lnTo>
                      <a:pt x="24" y="7"/>
                    </a:lnTo>
                    <a:lnTo>
                      <a:pt x="24" y="7"/>
                    </a:lnTo>
                    <a:lnTo>
                      <a:pt x="26" y="5"/>
                    </a:lnTo>
                    <a:lnTo>
                      <a:pt x="24" y="3"/>
                    </a:lnTo>
                    <a:lnTo>
                      <a:pt x="23" y="2"/>
                    </a:lnTo>
                    <a:lnTo>
                      <a:pt x="20" y="0"/>
                    </a:lnTo>
                    <a:lnTo>
                      <a:pt x="16" y="0"/>
                    </a:lnTo>
                    <a:lnTo>
                      <a:pt x="15" y="2"/>
                    </a:lnTo>
                    <a:lnTo>
                      <a:pt x="14" y="5"/>
                    </a:lnTo>
                    <a:lnTo>
                      <a:pt x="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9" name="Freeform 967">
                <a:extLst>
                  <a:ext uri="{FF2B5EF4-FFF2-40B4-BE49-F238E27FC236}">
                    <a16:creationId xmlns:a16="http://schemas.microsoft.com/office/drawing/2014/main" id="{4962AEB4-1808-4EB3-B81D-58C738F0F8A1}"/>
                  </a:ext>
                </a:extLst>
              </p:cNvPr>
              <p:cNvSpPr/>
              <p:nvPr/>
            </p:nvSpPr>
            <p:spPr>
              <a:xfrm>
                <a:off x="4878389" y="3195638"/>
                <a:ext cx="11113" cy="52388"/>
              </a:xfrm>
              <a:custGeom>
                <a:avLst/>
                <a:gdLst/>
                <a:ahLst/>
                <a:cxnLst>
                  <a:cxn ang="0">
                    <a:pos x="4679" y="2673"/>
                  </a:cxn>
                  <a:cxn ang="0">
                    <a:pos x="4679" y="2673"/>
                  </a:cxn>
                  <a:cxn ang="0">
                    <a:pos x="2340" y="7484"/>
                  </a:cxn>
                  <a:cxn ang="0">
                    <a:pos x="585" y="13364"/>
                  </a:cxn>
                  <a:cxn ang="0">
                    <a:pos x="0" y="19779"/>
                  </a:cxn>
                  <a:cxn ang="0">
                    <a:pos x="0" y="25659"/>
                  </a:cxn>
                  <a:cxn ang="0">
                    <a:pos x="0" y="37420"/>
                  </a:cxn>
                  <a:cxn ang="0">
                    <a:pos x="585" y="49715"/>
                  </a:cxn>
                  <a:cxn ang="0">
                    <a:pos x="585" y="49715"/>
                  </a:cxn>
                  <a:cxn ang="0">
                    <a:pos x="585" y="50784"/>
                  </a:cxn>
                  <a:cxn ang="0">
                    <a:pos x="1755" y="51853"/>
                  </a:cxn>
                  <a:cxn ang="0">
                    <a:pos x="2340" y="52388"/>
                  </a:cxn>
                  <a:cxn ang="0">
                    <a:pos x="4094" y="52388"/>
                  </a:cxn>
                  <a:cxn ang="0">
                    <a:pos x="5264" y="52388"/>
                  </a:cxn>
                  <a:cxn ang="0">
                    <a:pos x="6434" y="51853"/>
                  </a:cxn>
                  <a:cxn ang="0">
                    <a:pos x="7019" y="50784"/>
                  </a:cxn>
                  <a:cxn ang="0">
                    <a:pos x="7604" y="49715"/>
                  </a:cxn>
                  <a:cxn ang="0">
                    <a:pos x="7604" y="49715"/>
                  </a:cxn>
                  <a:cxn ang="0">
                    <a:pos x="6434" y="27263"/>
                  </a:cxn>
                  <a:cxn ang="0">
                    <a:pos x="6434" y="21383"/>
                  </a:cxn>
                  <a:cxn ang="0">
                    <a:pos x="7019" y="16037"/>
                  </a:cxn>
                  <a:cxn ang="0">
                    <a:pos x="8773" y="10157"/>
                  </a:cxn>
                  <a:cxn ang="0">
                    <a:pos x="10528" y="5346"/>
                  </a:cxn>
                  <a:cxn ang="0">
                    <a:pos x="10528" y="5346"/>
                  </a:cxn>
                  <a:cxn ang="0">
                    <a:pos x="11113" y="3742"/>
                  </a:cxn>
                  <a:cxn ang="0">
                    <a:pos x="11113" y="3207"/>
                  </a:cxn>
                  <a:cxn ang="0">
                    <a:pos x="8773" y="1069"/>
                  </a:cxn>
                  <a:cxn ang="0">
                    <a:pos x="7604" y="0"/>
                  </a:cxn>
                  <a:cxn ang="0">
                    <a:pos x="6434" y="0"/>
                  </a:cxn>
                  <a:cxn ang="0">
                    <a:pos x="5264" y="1069"/>
                  </a:cxn>
                  <a:cxn ang="0">
                    <a:pos x="4679" y="2673"/>
                  </a:cxn>
                  <a:cxn ang="0">
                    <a:pos x="4679" y="2673"/>
                  </a:cxn>
                </a:cxnLst>
                <a:rect l="0" t="0" r="0" b="0"/>
                <a:pathLst>
                  <a:path w="19" h="98">
                    <a:moveTo>
                      <a:pt x="8" y="5"/>
                    </a:moveTo>
                    <a:lnTo>
                      <a:pt x="8" y="5"/>
                    </a:lnTo>
                    <a:lnTo>
                      <a:pt x="4" y="14"/>
                    </a:lnTo>
                    <a:lnTo>
                      <a:pt x="1" y="25"/>
                    </a:lnTo>
                    <a:lnTo>
                      <a:pt x="0" y="37"/>
                    </a:lnTo>
                    <a:lnTo>
                      <a:pt x="0" y="48"/>
                    </a:lnTo>
                    <a:lnTo>
                      <a:pt x="0" y="70"/>
                    </a:lnTo>
                    <a:lnTo>
                      <a:pt x="1" y="93"/>
                    </a:lnTo>
                    <a:lnTo>
                      <a:pt x="1" y="93"/>
                    </a:lnTo>
                    <a:lnTo>
                      <a:pt x="1" y="95"/>
                    </a:lnTo>
                    <a:lnTo>
                      <a:pt x="3" y="97"/>
                    </a:lnTo>
                    <a:lnTo>
                      <a:pt x="4" y="98"/>
                    </a:lnTo>
                    <a:lnTo>
                      <a:pt x="7" y="98"/>
                    </a:lnTo>
                    <a:lnTo>
                      <a:pt x="9" y="98"/>
                    </a:lnTo>
                    <a:lnTo>
                      <a:pt x="11" y="97"/>
                    </a:lnTo>
                    <a:lnTo>
                      <a:pt x="12" y="95"/>
                    </a:lnTo>
                    <a:lnTo>
                      <a:pt x="13" y="93"/>
                    </a:lnTo>
                    <a:lnTo>
                      <a:pt x="13" y="93"/>
                    </a:lnTo>
                    <a:lnTo>
                      <a:pt x="11" y="51"/>
                    </a:lnTo>
                    <a:lnTo>
                      <a:pt x="11" y="40"/>
                    </a:lnTo>
                    <a:lnTo>
                      <a:pt x="12" y="30"/>
                    </a:lnTo>
                    <a:lnTo>
                      <a:pt x="15" y="19"/>
                    </a:lnTo>
                    <a:lnTo>
                      <a:pt x="18" y="10"/>
                    </a:lnTo>
                    <a:lnTo>
                      <a:pt x="18" y="10"/>
                    </a:lnTo>
                    <a:lnTo>
                      <a:pt x="19" y="7"/>
                    </a:lnTo>
                    <a:lnTo>
                      <a:pt x="19" y="6"/>
                    </a:lnTo>
                    <a:lnTo>
                      <a:pt x="15" y="2"/>
                    </a:lnTo>
                    <a:lnTo>
                      <a:pt x="13" y="0"/>
                    </a:lnTo>
                    <a:lnTo>
                      <a:pt x="11" y="0"/>
                    </a:lnTo>
                    <a:lnTo>
                      <a:pt x="9" y="2"/>
                    </a:lnTo>
                    <a:lnTo>
                      <a:pt x="8" y="5"/>
                    </a:lnTo>
                    <a:lnTo>
                      <a:pt x="8"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0" name="Freeform 968">
                <a:extLst>
                  <a:ext uri="{FF2B5EF4-FFF2-40B4-BE49-F238E27FC236}">
                    <a16:creationId xmlns:a16="http://schemas.microsoft.com/office/drawing/2014/main" id="{F25551BC-E762-420E-8C79-33D6A4E028A6}"/>
                  </a:ext>
                </a:extLst>
              </p:cNvPr>
              <p:cNvSpPr/>
              <p:nvPr/>
            </p:nvSpPr>
            <p:spPr>
              <a:xfrm>
                <a:off x="4900614" y="3209926"/>
                <a:ext cx="14288" cy="50800"/>
              </a:xfrm>
              <a:custGeom>
                <a:avLst/>
                <a:gdLst/>
                <a:ahLst/>
                <a:cxnLst>
                  <a:cxn ang="0">
                    <a:pos x="8467" y="1555"/>
                  </a:cxn>
                  <a:cxn ang="0">
                    <a:pos x="8467" y="1555"/>
                  </a:cxn>
                  <a:cxn ang="0">
                    <a:pos x="4763" y="6220"/>
                  </a:cxn>
                  <a:cxn ang="0">
                    <a:pos x="2646" y="11922"/>
                  </a:cxn>
                  <a:cxn ang="0">
                    <a:pos x="529" y="18143"/>
                  </a:cxn>
                  <a:cxn ang="0">
                    <a:pos x="0" y="24363"/>
                  </a:cxn>
                  <a:cxn ang="0">
                    <a:pos x="0" y="31102"/>
                  </a:cxn>
                  <a:cxn ang="0">
                    <a:pos x="529" y="37841"/>
                  </a:cxn>
                  <a:cxn ang="0">
                    <a:pos x="2117" y="43543"/>
                  </a:cxn>
                  <a:cxn ang="0">
                    <a:pos x="4763" y="49245"/>
                  </a:cxn>
                  <a:cxn ang="0">
                    <a:pos x="4763" y="49245"/>
                  </a:cxn>
                  <a:cxn ang="0">
                    <a:pos x="5292" y="49763"/>
                  </a:cxn>
                  <a:cxn ang="0">
                    <a:pos x="6879" y="50800"/>
                  </a:cxn>
                  <a:cxn ang="0">
                    <a:pos x="8467" y="50800"/>
                  </a:cxn>
                  <a:cxn ang="0">
                    <a:pos x="8996" y="49763"/>
                  </a:cxn>
                  <a:cxn ang="0">
                    <a:pos x="10055" y="49245"/>
                  </a:cxn>
                  <a:cxn ang="0">
                    <a:pos x="10584" y="48727"/>
                  </a:cxn>
                  <a:cxn ang="0">
                    <a:pos x="10584" y="47171"/>
                  </a:cxn>
                  <a:cxn ang="0">
                    <a:pos x="10584" y="45616"/>
                  </a:cxn>
                  <a:cxn ang="0">
                    <a:pos x="10584" y="45616"/>
                  </a:cxn>
                  <a:cxn ang="0">
                    <a:pos x="8467" y="41469"/>
                  </a:cxn>
                  <a:cxn ang="0">
                    <a:pos x="6879" y="36286"/>
                  </a:cxn>
                  <a:cxn ang="0">
                    <a:pos x="6350" y="31102"/>
                  </a:cxn>
                  <a:cxn ang="0">
                    <a:pos x="6350" y="25400"/>
                  </a:cxn>
                  <a:cxn ang="0">
                    <a:pos x="6879" y="19698"/>
                  </a:cxn>
                  <a:cxn ang="0">
                    <a:pos x="8467" y="14514"/>
                  </a:cxn>
                  <a:cxn ang="0">
                    <a:pos x="10584" y="9849"/>
                  </a:cxn>
                  <a:cxn ang="0">
                    <a:pos x="13230" y="5702"/>
                  </a:cxn>
                  <a:cxn ang="0">
                    <a:pos x="13230" y="5702"/>
                  </a:cxn>
                  <a:cxn ang="0">
                    <a:pos x="14288" y="4147"/>
                  </a:cxn>
                  <a:cxn ang="0">
                    <a:pos x="14288" y="3629"/>
                  </a:cxn>
                  <a:cxn ang="0">
                    <a:pos x="12700" y="1555"/>
                  </a:cxn>
                  <a:cxn ang="0">
                    <a:pos x="12171" y="518"/>
                  </a:cxn>
                  <a:cxn ang="0">
                    <a:pos x="10584" y="0"/>
                  </a:cxn>
                  <a:cxn ang="0">
                    <a:pos x="10055" y="518"/>
                  </a:cxn>
                  <a:cxn ang="0">
                    <a:pos x="8467" y="1555"/>
                  </a:cxn>
                  <a:cxn ang="0">
                    <a:pos x="8467" y="1555"/>
                  </a:cxn>
                </a:cxnLst>
                <a:rect l="0" t="0" r="0" b="0"/>
                <a:pathLst>
                  <a:path w="27" h="98">
                    <a:moveTo>
                      <a:pt x="16" y="3"/>
                    </a:moveTo>
                    <a:lnTo>
                      <a:pt x="16" y="3"/>
                    </a:lnTo>
                    <a:lnTo>
                      <a:pt x="9" y="12"/>
                    </a:lnTo>
                    <a:lnTo>
                      <a:pt x="5" y="23"/>
                    </a:lnTo>
                    <a:lnTo>
                      <a:pt x="1" y="35"/>
                    </a:lnTo>
                    <a:lnTo>
                      <a:pt x="0" y="47"/>
                    </a:lnTo>
                    <a:lnTo>
                      <a:pt x="0" y="60"/>
                    </a:lnTo>
                    <a:lnTo>
                      <a:pt x="1" y="73"/>
                    </a:lnTo>
                    <a:lnTo>
                      <a:pt x="4" y="84"/>
                    </a:lnTo>
                    <a:lnTo>
                      <a:pt x="9" y="95"/>
                    </a:lnTo>
                    <a:lnTo>
                      <a:pt x="9" y="95"/>
                    </a:lnTo>
                    <a:lnTo>
                      <a:pt x="10" y="96"/>
                    </a:lnTo>
                    <a:lnTo>
                      <a:pt x="13" y="98"/>
                    </a:lnTo>
                    <a:lnTo>
                      <a:pt x="16" y="98"/>
                    </a:lnTo>
                    <a:lnTo>
                      <a:pt x="17" y="96"/>
                    </a:lnTo>
                    <a:lnTo>
                      <a:pt x="19" y="95"/>
                    </a:lnTo>
                    <a:lnTo>
                      <a:pt x="20" y="94"/>
                    </a:lnTo>
                    <a:lnTo>
                      <a:pt x="20" y="91"/>
                    </a:lnTo>
                    <a:lnTo>
                      <a:pt x="20" y="88"/>
                    </a:lnTo>
                    <a:lnTo>
                      <a:pt x="20" y="88"/>
                    </a:lnTo>
                    <a:lnTo>
                      <a:pt x="16" y="80"/>
                    </a:lnTo>
                    <a:lnTo>
                      <a:pt x="13" y="70"/>
                    </a:lnTo>
                    <a:lnTo>
                      <a:pt x="12" y="60"/>
                    </a:lnTo>
                    <a:lnTo>
                      <a:pt x="12" y="49"/>
                    </a:lnTo>
                    <a:lnTo>
                      <a:pt x="13" y="38"/>
                    </a:lnTo>
                    <a:lnTo>
                      <a:pt x="16" y="28"/>
                    </a:lnTo>
                    <a:lnTo>
                      <a:pt x="20" y="19"/>
                    </a:lnTo>
                    <a:lnTo>
                      <a:pt x="25" y="11"/>
                    </a:lnTo>
                    <a:lnTo>
                      <a:pt x="25" y="11"/>
                    </a:lnTo>
                    <a:lnTo>
                      <a:pt x="27" y="8"/>
                    </a:lnTo>
                    <a:lnTo>
                      <a:pt x="27" y="7"/>
                    </a:lnTo>
                    <a:lnTo>
                      <a:pt x="24" y="3"/>
                    </a:lnTo>
                    <a:lnTo>
                      <a:pt x="23" y="1"/>
                    </a:lnTo>
                    <a:lnTo>
                      <a:pt x="20" y="0"/>
                    </a:lnTo>
                    <a:lnTo>
                      <a:pt x="19"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1" name="Freeform 969">
                <a:extLst>
                  <a:ext uri="{FF2B5EF4-FFF2-40B4-BE49-F238E27FC236}">
                    <a16:creationId xmlns:a16="http://schemas.microsoft.com/office/drawing/2014/main" id="{3466413A-CA1D-48FD-BD23-CD07484F96C9}"/>
                  </a:ext>
                </a:extLst>
              </p:cNvPr>
              <p:cNvSpPr/>
              <p:nvPr/>
            </p:nvSpPr>
            <p:spPr>
              <a:xfrm>
                <a:off x="4924427" y="3225801"/>
                <a:ext cx="15875" cy="31750"/>
              </a:xfrm>
              <a:custGeom>
                <a:avLst/>
                <a:gdLst/>
                <a:ahLst/>
                <a:cxnLst>
                  <a:cxn ang="0">
                    <a:pos x="14883" y="26025"/>
                  </a:cxn>
                  <a:cxn ang="0">
                    <a:pos x="14883" y="26025"/>
                  </a:cxn>
                  <a:cxn ang="0">
                    <a:pos x="10914" y="21340"/>
                  </a:cxn>
                  <a:cxn ang="0">
                    <a:pos x="8434" y="15615"/>
                  </a:cxn>
                  <a:cxn ang="0">
                    <a:pos x="6945" y="9889"/>
                  </a:cxn>
                  <a:cxn ang="0">
                    <a:pos x="6449" y="3123"/>
                  </a:cxn>
                  <a:cxn ang="0">
                    <a:pos x="6449" y="3123"/>
                  </a:cxn>
                  <a:cxn ang="0">
                    <a:pos x="6449" y="1561"/>
                  </a:cxn>
                  <a:cxn ang="0">
                    <a:pos x="5457" y="520"/>
                  </a:cxn>
                  <a:cxn ang="0">
                    <a:pos x="3969" y="0"/>
                  </a:cxn>
                  <a:cxn ang="0">
                    <a:pos x="3473" y="0"/>
                  </a:cxn>
                  <a:cxn ang="0">
                    <a:pos x="1984" y="0"/>
                  </a:cxn>
                  <a:cxn ang="0">
                    <a:pos x="1488" y="520"/>
                  </a:cxn>
                  <a:cxn ang="0">
                    <a:pos x="992" y="1561"/>
                  </a:cxn>
                  <a:cxn ang="0">
                    <a:pos x="0" y="3123"/>
                  </a:cxn>
                  <a:cxn ang="0">
                    <a:pos x="0" y="3123"/>
                  </a:cxn>
                  <a:cxn ang="0">
                    <a:pos x="992" y="10410"/>
                  </a:cxn>
                  <a:cxn ang="0">
                    <a:pos x="2977" y="17697"/>
                  </a:cxn>
                  <a:cxn ang="0">
                    <a:pos x="5457" y="24984"/>
                  </a:cxn>
                  <a:cxn ang="0">
                    <a:pos x="10418" y="30189"/>
                  </a:cxn>
                  <a:cxn ang="0">
                    <a:pos x="10418" y="30189"/>
                  </a:cxn>
                  <a:cxn ang="0">
                    <a:pos x="11410" y="31230"/>
                  </a:cxn>
                  <a:cxn ang="0">
                    <a:pos x="12402" y="31750"/>
                  </a:cxn>
                  <a:cxn ang="0">
                    <a:pos x="13395" y="31230"/>
                  </a:cxn>
                  <a:cxn ang="0">
                    <a:pos x="14387" y="30189"/>
                  </a:cxn>
                  <a:cxn ang="0">
                    <a:pos x="14883" y="29668"/>
                  </a:cxn>
                  <a:cxn ang="0">
                    <a:pos x="15875" y="28107"/>
                  </a:cxn>
                  <a:cxn ang="0">
                    <a:pos x="15875" y="27586"/>
                  </a:cxn>
                  <a:cxn ang="0">
                    <a:pos x="14883" y="26025"/>
                  </a:cxn>
                  <a:cxn ang="0">
                    <a:pos x="14883" y="26025"/>
                  </a:cxn>
                </a:cxnLst>
                <a:rect l="0" t="0" r="0" b="0"/>
                <a:pathLst>
                  <a:path w="32" h="61">
                    <a:moveTo>
                      <a:pt x="30" y="50"/>
                    </a:moveTo>
                    <a:lnTo>
                      <a:pt x="30" y="50"/>
                    </a:lnTo>
                    <a:lnTo>
                      <a:pt x="22" y="41"/>
                    </a:lnTo>
                    <a:lnTo>
                      <a:pt x="17" y="30"/>
                    </a:lnTo>
                    <a:lnTo>
                      <a:pt x="14" y="19"/>
                    </a:lnTo>
                    <a:lnTo>
                      <a:pt x="13" y="6"/>
                    </a:lnTo>
                    <a:lnTo>
                      <a:pt x="13" y="6"/>
                    </a:lnTo>
                    <a:lnTo>
                      <a:pt x="13" y="3"/>
                    </a:lnTo>
                    <a:lnTo>
                      <a:pt x="11" y="1"/>
                    </a:lnTo>
                    <a:lnTo>
                      <a:pt x="8" y="0"/>
                    </a:lnTo>
                    <a:lnTo>
                      <a:pt x="7" y="0"/>
                    </a:lnTo>
                    <a:lnTo>
                      <a:pt x="4" y="0"/>
                    </a:lnTo>
                    <a:lnTo>
                      <a:pt x="3" y="1"/>
                    </a:lnTo>
                    <a:lnTo>
                      <a:pt x="2" y="3"/>
                    </a:lnTo>
                    <a:lnTo>
                      <a:pt x="0" y="6"/>
                    </a:lnTo>
                    <a:lnTo>
                      <a:pt x="0" y="6"/>
                    </a:lnTo>
                    <a:lnTo>
                      <a:pt x="2" y="20"/>
                    </a:lnTo>
                    <a:lnTo>
                      <a:pt x="6" y="34"/>
                    </a:lnTo>
                    <a:lnTo>
                      <a:pt x="11" y="48"/>
                    </a:lnTo>
                    <a:lnTo>
                      <a:pt x="21" y="58"/>
                    </a:lnTo>
                    <a:lnTo>
                      <a:pt x="21" y="58"/>
                    </a:lnTo>
                    <a:lnTo>
                      <a:pt x="23" y="60"/>
                    </a:lnTo>
                    <a:lnTo>
                      <a:pt x="25" y="61"/>
                    </a:lnTo>
                    <a:lnTo>
                      <a:pt x="27" y="60"/>
                    </a:lnTo>
                    <a:lnTo>
                      <a:pt x="29" y="58"/>
                    </a:lnTo>
                    <a:lnTo>
                      <a:pt x="30" y="57"/>
                    </a:lnTo>
                    <a:lnTo>
                      <a:pt x="32" y="54"/>
                    </a:lnTo>
                    <a:lnTo>
                      <a:pt x="32" y="53"/>
                    </a:lnTo>
                    <a:lnTo>
                      <a:pt x="30" y="50"/>
                    </a:lnTo>
                    <a:lnTo>
                      <a:pt x="30"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2" name="Freeform 970">
                <a:extLst>
                  <a:ext uri="{FF2B5EF4-FFF2-40B4-BE49-F238E27FC236}">
                    <a16:creationId xmlns:a16="http://schemas.microsoft.com/office/drawing/2014/main" id="{53B0BAA0-D6F9-4392-81D1-049A2131BD65}"/>
                  </a:ext>
                </a:extLst>
              </p:cNvPr>
              <p:cNvSpPr/>
              <p:nvPr/>
            </p:nvSpPr>
            <p:spPr>
              <a:xfrm>
                <a:off x="5556252" y="3209926"/>
                <a:ext cx="15875" cy="53975"/>
              </a:xfrm>
              <a:custGeom>
                <a:avLst/>
                <a:gdLst/>
                <a:ahLst/>
                <a:cxnLst>
                  <a:cxn ang="0">
                    <a:pos x="15875" y="3175"/>
                  </a:cxn>
                  <a:cxn ang="0">
                    <a:pos x="15875" y="3175"/>
                  </a:cxn>
                  <a:cxn ang="0">
                    <a:pos x="15363" y="1588"/>
                  </a:cxn>
                  <a:cxn ang="0">
                    <a:pos x="14851" y="1058"/>
                  </a:cxn>
                  <a:cxn ang="0">
                    <a:pos x="13827" y="0"/>
                  </a:cxn>
                  <a:cxn ang="0">
                    <a:pos x="12802" y="0"/>
                  </a:cxn>
                  <a:cxn ang="0">
                    <a:pos x="11778" y="0"/>
                  </a:cxn>
                  <a:cxn ang="0">
                    <a:pos x="10754" y="1058"/>
                  </a:cxn>
                  <a:cxn ang="0">
                    <a:pos x="9730" y="1588"/>
                  </a:cxn>
                  <a:cxn ang="0">
                    <a:pos x="9730" y="3175"/>
                  </a:cxn>
                  <a:cxn ang="0">
                    <a:pos x="9730" y="3175"/>
                  </a:cxn>
                  <a:cxn ang="0">
                    <a:pos x="9730" y="17992"/>
                  </a:cxn>
                  <a:cxn ang="0">
                    <a:pos x="9218" y="25400"/>
                  </a:cxn>
                  <a:cxn ang="0">
                    <a:pos x="7681" y="32279"/>
                  </a:cxn>
                  <a:cxn ang="0">
                    <a:pos x="7681" y="32279"/>
                  </a:cxn>
                  <a:cxn ang="0">
                    <a:pos x="6145" y="36513"/>
                  </a:cxn>
                  <a:cxn ang="0">
                    <a:pos x="4097" y="41804"/>
                  </a:cxn>
                  <a:cxn ang="0">
                    <a:pos x="0" y="50271"/>
                  </a:cxn>
                  <a:cxn ang="0">
                    <a:pos x="0" y="50271"/>
                  </a:cxn>
                  <a:cxn ang="0">
                    <a:pos x="0" y="51858"/>
                  </a:cxn>
                  <a:cxn ang="0">
                    <a:pos x="1024" y="52387"/>
                  </a:cxn>
                  <a:cxn ang="0">
                    <a:pos x="1536" y="53975"/>
                  </a:cxn>
                  <a:cxn ang="0">
                    <a:pos x="2048" y="53975"/>
                  </a:cxn>
                  <a:cxn ang="0">
                    <a:pos x="5121" y="53975"/>
                  </a:cxn>
                  <a:cxn ang="0">
                    <a:pos x="5633" y="53446"/>
                  </a:cxn>
                  <a:cxn ang="0">
                    <a:pos x="6145" y="51858"/>
                  </a:cxn>
                  <a:cxn ang="0">
                    <a:pos x="6145" y="51858"/>
                  </a:cxn>
                  <a:cxn ang="0">
                    <a:pos x="10754" y="41804"/>
                  </a:cxn>
                  <a:cxn ang="0">
                    <a:pos x="12802" y="36513"/>
                  </a:cxn>
                  <a:cxn ang="0">
                    <a:pos x="14851" y="31750"/>
                  </a:cxn>
                  <a:cxn ang="0">
                    <a:pos x="14851" y="31750"/>
                  </a:cxn>
                  <a:cxn ang="0">
                    <a:pos x="15875" y="24342"/>
                  </a:cxn>
                  <a:cxn ang="0">
                    <a:pos x="15875" y="17463"/>
                  </a:cxn>
                  <a:cxn ang="0">
                    <a:pos x="15875" y="3175"/>
                  </a:cxn>
                  <a:cxn ang="0">
                    <a:pos x="15875" y="3175"/>
                  </a:cxn>
                </a:cxnLst>
                <a:rect l="0" t="0" r="0" b="0"/>
                <a:pathLst>
                  <a:path w="31" h="102">
                    <a:moveTo>
                      <a:pt x="31" y="6"/>
                    </a:moveTo>
                    <a:lnTo>
                      <a:pt x="31" y="6"/>
                    </a:lnTo>
                    <a:lnTo>
                      <a:pt x="30" y="3"/>
                    </a:lnTo>
                    <a:lnTo>
                      <a:pt x="29" y="2"/>
                    </a:lnTo>
                    <a:lnTo>
                      <a:pt x="27" y="0"/>
                    </a:lnTo>
                    <a:lnTo>
                      <a:pt x="25" y="0"/>
                    </a:lnTo>
                    <a:lnTo>
                      <a:pt x="23" y="0"/>
                    </a:lnTo>
                    <a:lnTo>
                      <a:pt x="21" y="2"/>
                    </a:lnTo>
                    <a:lnTo>
                      <a:pt x="19" y="3"/>
                    </a:lnTo>
                    <a:lnTo>
                      <a:pt x="19" y="6"/>
                    </a:lnTo>
                    <a:lnTo>
                      <a:pt x="19" y="6"/>
                    </a:lnTo>
                    <a:lnTo>
                      <a:pt x="19" y="34"/>
                    </a:lnTo>
                    <a:lnTo>
                      <a:pt x="18" y="48"/>
                    </a:lnTo>
                    <a:lnTo>
                      <a:pt x="15" y="61"/>
                    </a:lnTo>
                    <a:lnTo>
                      <a:pt x="15" y="61"/>
                    </a:lnTo>
                    <a:lnTo>
                      <a:pt x="12" y="69"/>
                    </a:lnTo>
                    <a:lnTo>
                      <a:pt x="8" y="79"/>
                    </a:lnTo>
                    <a:lnTo>
                      <a:pt x="0" y="95"/>
                    </a:lnTo>
                    <a:lnTo>
                      <a:pt x="0" y="95"/>
                    </a:lnTo>
                    <a:lnTo>
                      <a:pt x="0" y="98"/>
                    </a:lnTo>
                    <a:lnTo>
                      <a:pt x="2" y="99"/>
                    </a:lnTo>
                    <a:lnTo>
                      <a:pt x="3" y="102"/>
                    </a:lnTo>
                    <a:lnTo>
                      <a:pt x="4" y="102"/>
                    </a:lnTo>
                    <a:lnTo>
                      <a:pt x="10" y="102"/>
                    </a:lnTo>
                    <a:lnTo>
                      <a:pt x="11" y="101"/>
                    </a:lnTo>
                    <a:lnTo>
                      <a:pt x="12" y="98"/>
                    </a:lnTo>
                    <a:lnTo>
                      <a:pt x="12" y="98"/>
                    </a:lnTo>
                    <a:lnTo>
                      <a:pt x="21" y="79"/>
                    </a:lnTo>
                    <a:lnTo>
                      <a:pt x="25" y="69"/>
                    </a:lnTo>
                    <a:lnTo>
                      <a:pt x="29" y="60"/>
                    </a:lnTo>
                    <a:lnTo>
                      <a:pt x="29" y="60"/>
                    </a:lnTo>
                    <a:lnTo>
                      <a:pt x="31" y="46"/>
                    </a:lnTo>
                    <a:lnTo>
                      <a:pt x="31" y="33"/>
                    </a:lnTo>
                    <a:lnTo>
                      <a:pt x="31" y="6"/>
                    </a:lnTo>
                    <a:lnTo>
                      <a:pt x="3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3" name="Freeform 971">
                <a:extLst>
                  <a:ext uri="{FF2B5EF4-FFF2-40B4-BE49-F238E27FC236}">
                    <a16:creationId xmlns:a16="http://schemas.microsoft.com/office/drawing/2014/main" id="{D53955BE-EEEF-42EF-8F8E-58EF34777024}"/>
                  </a:ext>
                </a:extLst>
              </p:cNvPr>
              <p:cNvSpPr/>
              <p:nvPr/>
            </p:nvSpPr>
            <p:spPr>
              <a:xfrm>
                <a:off x="5594352" y="3203576"/>
                <a:ext cx="14288" cy="44450"/>
              </a:xfrm>
              <a:custGeom>
                <a:avLst/>
                <a:gdLst/>
                <a:ahLst/>
                <a:cxnLst>
                  <a:cxn ang="0">
                    <a:pos x="13716" y="2646"/>
                  </a:cxn>
                  <a:cxn ang="0">
                    <a:pos x="13716" y="2646"/>
                  </a:cxn>
                  <a:cxn ang="0">
                    <a:pos x="13716" y="1588"/>
                  </a:cxn>
                  <a:cxn ang="0">
                    <a:pos x="13145" y="529"/>
                  </a:cxn>
                  <a:cxn ang="0">
                    <a:pos x="11430" y="0"/>
                  </a:cxn>
                  <a:cxn ang="0">
                    <a:pos x="9716" y="0"/>
                  </a:cxn>
                  <a:cxn ang="0">
                    <a:pos x="9144" y="0"/>
                  </a:cxn>
                  <a:cxn ang="0">
                    <a:pos x="7430" y="529"/>
                  </a:cxn>
                  <a:cxn ang="0">
                    <a:pos x="6858" y="1588"/>
                  </a:cxn>
                  <a:cxn ang="0">
                    <a:pos x="6858" y="2646"/>
                  </a:cxn>
                  <a:cxn ang="0">
                    <a:pos x="6858" y="2646"/>
                  </a:cxn>
                  <a:cxn ang="0">
                    <a:pos x="7430" y="12171"/>
                  </a:cxn>
                  <a:cxn ang="0">
                    <a:pos x="7430" y="21696"/>
                  </a:cxn>
                  <a:cxn ang="0">
                    <a:pos x="6858" y="26458"/>
                  </a:cxn>
                  <a:cxn ang="0">
                    <a:pos x="5715" y="30692"/>
                  </a:cxn>
                  <a:cxn ang="0">
                    <a:pos x="3429" y="35454"/>
                  </a:cxn>
                  <a:cxn ang="0">
                    <a:pos x="572" y="39688"/>
                  </a:cxn>
                  <a:cxn ang="0">
                    <a:pos x="572" y="39688"/>
                  </a:cxn>
                  <a:cxn ang="0">
                    <a:pos x="0" y="40217"/>
                  </a:cxn>
                  <a:cxn ang="0">
                    <a:pos x="0" y="41804"/>
                  </a:cxn>
                  <a:cxn ang="0">
                    <a:pos x="1143" y="43921"/>
                  </a:cxn>
                  <a:cxn ang="0">
                    <a:pos x="2286" y="44450"/>
                  </a:cxn>
                  <a:cxn ang="0">
                    <a:pos x="3429" y="44450"/>
                  </a:cxn>
                  <a:cxn ang="0">
                    <a:pos x="4572" y="44450"/>
                  </a:cxn>
                  <a:cxn ang="0">
                    <a:pos x="5715" y="43921"/>
                  </a:cxn>
                  <a:cxn ang="0">
                    <a:pos x="5715" y="43921"/>
                  </a:cxn>
                  <a:cxn ang="0">
                    <a:pos x="9144" y="39688"/>
                  </a:cxn>
                  <a:cxn ang="0">
                    <a:pos x="11430" y="34396"/>
                  </a:cxn>
                  <a:cxn ang="0">
                    <a:pos x="13145" y="29633"/>
                  </a:cxn>
                  <a:cxn ang="0">
                    <a:pos x="13716" y="24342"/>
                  </a:cxn>
                  <a:cxn ang="0">
                    <a:pos x="14288" y="13758"/>
                  </a:cxn>
                  <a:cxn ang="0">
                    <a:pos x="13716" y="2646"/>
                  </a:cxn>
                  <a:cxn ang="0">
                    <a:pos x="13716" y="2646"/>
                  </a:cxn>
                </a:cxnLst>
                <a:rect l="0" t="0" r="0" b="0"/>
                <a:pathLst>
                  <a:path w="25" h="84">
                    <a:moveTo>
                      <a:pt x="24" y="5"/>
                    </a:moveTo>
                    <a:lnTo>
                      <a:pt x="24" y="5"/>
                    </a:lnTo>
                    <a:lnTo>
                      <a:pt x="24" y="3"/>
                    </a:lnTo>
                    <a:lnTo>
                      <a:pt x="23" y="1"/>
                    </a:lnTo>
                    <a:lnTo>
                      <a:pt x="20" y="0"/>
                    </a:lnTo>
                    <a:lnTo>
                      <a:pt x="17" y="0"/>
                    </a:lnTo>
                    <a:lnTo>
                      <a:pt x="16" y="0"/>
                    </a:lnTo>
                    <a:lnTo>
                      <a:pt x="13" y="1"/>
                    </a:lnTo>
                    <a:lnTo>
                      <a:pt x="12" y="3"/>
                    </a:lnTo>
                    <a:lnTo>
                      <a:pt x="12" y="5"/>
                    </a:lnTo>
                    <a:lnTo>
                      <a:pt x="12" y="5"/>
                    </a:lnTo>
                    <a:lnTo>
                      <a:pt x="13" y="23"/>
                    </a:lnTo>
                    <a:lnTo>
                      <a:pt x="13" y="41"/>
                    </a:lnTo>
                    <a:lnTo>
                      <a:pt x="12" y="50"/>
                    </a:lnTo>
                    <a:lnTo>
                      <a:pt x="10" y="58"/>
                    </a:lnTo>
                    <a:lnTo>
                      <a:pt x="6" y="67"/>
                    </a:lnTo>
                    <a:lnTo>
                      <a:pt x="1" y="75"/>
                    </a:lnTo>
                    <a:lnTo>
                      <a:pt x="1" y="75"/>
                    </a:lnTo>
                    <a:lnTo>
                      <a:pt x="0" y="76"/>
                    </a:lnTo>
                    <a:lnTo>
                      <a:pt x="0" y="79"/>
                    </a:lnTo>
                    <a:lnTo>
                      <a:pt x="2" y="83"/>
                    </a:lnTo>
                    <a:lnTo>
                      <a:pt x="4" y="84"/>
                    </a:lnTo>
                    <a:lnTo>
                      <a:pt x="6" y="84"/>
                    </a:lnTo>
                    <a:lnTo>
                      <a:pt x="8" y="84"/>
                    </a:lnTo>
                    <a:lnTo>
                      <a:pt x="10" y="83"/>
                    </a:lnTo>
                    <a:lnTo>
                      <a:pt x="10" y="83"/>
                    </a:lnTo>
                    <a:lnTo>
                      <a:pt x="16" y="75"/>
                    </a:lnTo>
                    <a:lnTo>
                      <a:pt x="20" y="65"/>
                    </a:lnTo>
                    <a:lnTo>
                      <a:pt x="23" y="56"/>
                    </a:lnTo>
                    <a:lnTo>
                      <a:pt x="24" y="46"/>
                    </a:lnTo>
                    <a:lnTo>
                      <a:pt x="25" y="26"/>
                    </a:lnTo>
                    <a:lnTo>
                      <a:pt x="24" y="5"/>
                    </a:lnTo>
                    <a:lnTo>
                      <a:pt x="2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4" name="Freeform 972">
                <a:extLst>
                  <a:ext uri="{FF2B5EF4-FFF2-40B4-BE49-F238E27FC236}">
                    <a16:creationId xmlns:a16="http://schemas.microsoft.com/office/drawing/2014/main" id="{207A3B4F-38C8-4651-9C7B-81F39F79C347}"/>
                  </a:ext>
                </a:extLst>
              </p:cNvPr>
              <p:cNvSpPr/>
              <p:nvPr/>
            </p:nvSpPr>
            <p:spPr>
              <a:xfrm>
                <a:off x="5629277" y="3194051"/>
                <a:ext cx="11113" cy="44450"/>
              </a:xfrm>
              <a:custGeom>
                <a:avLst/>
                <a:gdLst/>
                <a:ahLst/>
                <a:cxnLst>
                  <a:cxn ang="0">
                    <a:pos x="4094" y="2584"/>
                  </a:cxn>
                  <a:cxn ang="0">
                    <a:pos x="4094" y="2584"/>
                  </a:cxn>
                  <a:cxn ang="0">
                    <a:pos x="2924" y="12405"/>
                  </a:cxn>
                  <a:cxn ang="0">
                    <a:pos x="2340" y="21708"/>
                  </a:cxn>
                  <a:cxn ang="0">
                    <a:pos x="585" y="31528"/>
                  </a:cxn>
                  <a:cxn ang="0">
                    <a:pos x="0" y="40832"/>
                  </a:cxn>
                  <a:cxn ang="0">
                    <a:pos x="0" y="40832"/>
                  </a:cxn>
                  <a:cxn ang="0">
                    <a:pos x="585" y="41866"/>
                  </a:cxn>
                  <a:cxn ang="0">
                    <a:pos x="1755" y="43416"/>
                  </a:cxn>
                  <a:cxn ang="0">
                    <a:pos x="2340" y="43416"/>
                  </a:cxn>
                  <a:cxn ang="0">
                    <a:pos x="4094" y="44450"/>
                  </a:cxn>
                  <a:cxn ang="0">
                    <a:pos x="5264" y="43416"/>
                  </a:cxn>
                  <a:cxn ang="0">
                    <a:pos x="6434" y="43416"/>
                  </a:cxn>
                  <a:cxn ang="0">
                    <a:pos x="7019" y="41866"/>
                  </a:cxn>
                  <a:cxn ang="0">
                    <a:pos x="7019" y="40832"/>
                  </a:cxn>
                  <a:cxn ang="0">
                    <a:pos x="7019" y="40832"/>
                  </a:cxn>
                  <a:cxn ang="0">
                    <a:pos x="8189" y="31528"/>
                  </a:cxn>
                  <a:cxn ang="0">
                    <a:pos x="9358" y="21708"/>
                  </a:cxn>
                  <a:cxn ang="0">
                    <a:pos x="10528" y="12405"/>
                  </a:cxn>
                  <a:cxn ang="0">
                    <a:pos x="11113" y="2584"/>
                  </a:cxn>
                  <a:cxn ang="0">
                    <a:pos x="11113" y="2584"/>
                  </a:cxn>
                  <a:cxn ang="0">
                    <a:pos x="11113" y="2067"/>
                  </a:cxn>
                  <a:cxn ang="0">
                    <a:pos x="10528" y="517"/>
                  </a:cxn>
                  <a:cxn ang="0">
                    <a:pos x="8773" y="0"/>
                  </a:cxn>
                  <a:cxn ang="0">
                    <a:pos x="8189" y="0"/>
                  </a:cxn>
                  <a:cxn ang="0">
                    <a:pos x="6434" y="0"/>
                  </a:cxn>
                  <a:cxn ang="0">
                    <a:pos x="4679" y="517"/>
                  </a:cxn>
                  <a:cxn ang="0">
                    <a:pos x="4094" y="2067"/>
                  </a:cxn>
                  <a:cxn ang="0">
                    <a:pos x="4094" y="2584"/>
                  </a:cxn>
                  <a:cxn ang="0">
                    <a:pos x="4094" y="2584"/>
                  </a:cxn>
                </a:cxnLst>
                <a:rect l="0" t="0" r="0" b="0"/>
                <a:pathLst>
                  <a:path w="19" h="86">
                    <a:moveTo>
                      <a:pt x="7" y="5"/>
                    </a:moveTo>
                    <a:lnTo>
                      <a:pt x="7" y="5"/>
                    </a:lnTo>
                    <a:lnTo>
                      <a:pt x="5" y="24"/>
                    </a:lnTo>
                    <a:lnTo>
                      <a:pt x="4" y="42"/>
                    </a:lnTo>
                    <a:lnTo>
                      <a:pt x="1" y="61"/>
                    </a:lnTo>
                    <a:lnTo>
                      <a:pt x="0" y="79"/>
                    </a:lnTo>
                    <a:lnTo>
                      <a:pt x="0" y="79"/>
                    </a:lnTo>
                    <a:lnTo>
                      <a:pt x="1" y="81"/>
                    </a:lnTo>
                    <a:lnTo>
                      <a:pt x="3" y="84"/>
                    </a:lnTo>
                    <a:lnTo>
                      <a:pt x="4" y="84"/>
                    </a:lnTo>
                    <a:lnTo>
                      <a:pt x="7" y="86"/>
                    </a:lnTo>
                    <a:lnTo>
                      <a:pt x="9" y="84"/>
                    </a:lnTo>
                    <a:lnTo>
                      <a:pt x="11" y="84"/>
                    </a:lnTo>
                    <a:lnTo>
                      <a:pt x="12" y="81"/>
                    </a:lnTo>
                    <a:lnTo>
                      <a:pt x="12" y="79"/>
                    </a:lnTo>
                    <a:lnTo>
                      <a:pt x="12" y="79"/>
                    </a:lnTo>
                    <a:lnTo>
                      <a:pt x="14" y="61"/>
                    </a:lnTo>
                    <a:lnTo>
                      <a:pt x="16" y="42"/>
                    </a:lnTo>
                    <a:lnTo>
                      <a:pt x="18" y="24"/>
                    </a:lnTo>
                    <a:lnTo>
                      <a:pt x="19" y="5"/>
                    </a:lnTo>
                    <a:lnTo>
                      <a:pt x="19" y="5"/>
                    </a:lnTo>
                    <a:lnTo>
                      <a:pt x="19" y="4"/>
                    </a:lnTo>
                    <a:lnTo>
                      <a:pt x="18" y="1"/>
                    </a:lnTo>
                    <a:lnTo>
                      <a:pt x="15" y="0"/>
                    </a:lnTo>
                    <a:lnTo>
                      <a:pt x="14" y="0"/>
                    </a:lnTo>
                    <a:lnTo>
                      <a:pt x="11" y="0"/>
                    </a:lnTo>
                    <a:lnTo>
                      <a:pt x="8" y="1"/>
                    </a:lnTo>
                    <a:lnTo>
                      <a:pt x="7" y="4"/>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5" name="Freeform 973">
                <a:extLst>
                  <a:ext uri="{FF2B5EF4-FFF2-40B4-BE49-F238E27FC236}">
                    <a16:creationId xmlns:a16="http://schemas.microsoft.com/office/drawing/2014/main" id="{1337D46F-43E8-47ED-8340-1FA89039E047}"/>
                  </a:ext>
                </a:extLst>
              </p:cNvPr>
              <p:cNvSpPr/>
              <p:nvPr/>
            </p:nvSpPr>
            <p:spPr>
              <a:xfrm>
                <a:off x="5662614" y="3187701"/>
                <a:ext cx="15875" cy="31750"/>
              </a:xfrm>
              <a:custGeom>
                <a:avLst/>
                <a:gdLst/>
                <a:ahLst/>
                <a:cxnLst>
                  <a:cxn ang="0">
                    <a:pos x="9730" y="1561"/>
                  </a:cxn>
                  <a:cxn ang="0">
                    <a:pos x="9730" y="1561"/>
                  </a:cxn>
                  <a:cxn ang="0">
                    <a:pos x="7169" y="7807"/>
                  </a:cxn>
                  <a:cxn ang="0">
                    <a:pos x="3585" y="14574"/>
                  </a:cxn>
                  <a:cxn ang="0">
                    <a:pos x="1536" y="21340"/>
                  </a:cxn>
                  <a:cxn ang="0">
                    <a:pos x="0" y="28107"/>
                  </a:cxn>
                  <a:cxn ang="0">
                    <a:pos x="0" y="28107"/>
                  </a:cxn>
                  <a:cxn ang="0">
                    <a:pos x="512" y="29668"/>
                  </a:cxn>
                  <a:cxn ang="0">
                    <a:pos x="1536" y="31230"/>
                  </a:cxn>
                  <a:cxn ang="0">
                    <a:pos x="2048" y="31230"/>
                  </a:cxn>
                  <a:cxn ang="0">
                    <a:pos x="3585" y="31750"/>
                  </a:cxn>
                  <a:cxn ang="0">
                    <a:pos x="5633" y="31230"/>
                  </a:cxn>
                  <a:cxn ang="0">
                    <a:pos x="6145" y="29668"/>
                  </a:cxn>
                  <a:cxn ang="0">
                    <a:pos x="6145" y="28107"/>
                  </a:cxn>
                  <a:cxn ang="0">
                    <a:pos x="6145" y="28107"/>
                  </a:cxn>
                  <a:cxn ang="0">
                    <a:pos x="7681" y="21861"/>
                  </a:cxn>
                  <a:cxn ang="0">
                    <a:pos x="9730" y="16135"/>
                  </a:cxn>
                  <a:cxn ang="0">
                    <a:pos x="15363" y="4684"/>
                  </a:cxn>
                  <a:cxn ang="0">
                    <a:pos x="15363" y="4684"/>
                  </a:cxn>
                  <a:cxn ang="0">
                    <a:pos x="15875" y="3643"/>
                  </a:cxn>
                  <a:cxn ang="0">
                    <a:pos x="15363" y="2082"/>
                  </a:cxn>
                  <a:cxn ang="0">
                    <a:pos x="13827" y="520"/>
                  </a:cxn>
                  <a:cxn ang="0">
                    <a:pos x="13315" y="0"/>
                  </a:cxn>
                  <a:cxn ang="0">
                    <a:pos x="11778" y="0"/>
                  </a:cxn>
                  <a:cxn ang="0">
                    <a:pos x="11266" y="520"/>
                  </a:cxn>
                  <a:cxn ang="0">
                    <a:pos x="9730" y="1561"/>
                  </a:cxn>
                  <a:cxn ang="0">
                    <a:pos x="9730" y="1561"/>
                  </a:cxn>
                </a:cxnLst>
                <a:rect l="0" t="0" r="0" b="0"/>
                <a:pathLst>
                  <a:path w="31" h="61">
                    <a:moveTo>
                      <a:pt x="19" y="3"/>
                    </a:moveTo>
                    <a:lnTo>
                      <a:pt x="19" y="3"/>
                    </a:lnTo>
                    <a:lnTo>
                      <a:pt x="14" y="15"/>
                    </a:lnTo>
                    <a:lnTo>
                      <a:pt x="7" y="28"/>
                    </a:lnTo>
                    <a:lnTo>
                      <a:pt x="3" y="41"/>
                    </a:lnTo>
                    <a:lnTo>
                      <a:pt x="0" y="54"/>
                    </a:lnTo>
                    <a:lnTo>
                      <a:pt x="0" y="54"/>
                    </a:lnTo>
                    <a:lnTo>
                      <a:pt x="1" y="57"/>
                    </a:lnTo>
                    <a:lnTo>
                      <a:pt x="3" y="60"/>
                    </a:lnTo>
                    <a:lnTo>
                      <a:pt x="4" y="60"/>
                    </a:lnTo>
                    <a:lnTo>
                      <a:pt x="7" y="61"/>
                    </a:lnTo>
                    <a:lnTo>
                      <a:pt x="11" y="60"/>
                    </a:lnTo>
                    <a:lnTo>
                      <a:pt x="12" y="57"/>
                    </a:lnTo>
                    <a:lnTo>
                      <a:pt x="12" y="54"/>
                    </a:lnTo>
                    <a:lnTo>
                      <a:pt x="12" y="54"/>
                    </a:lnTo>
                    <a:lnTo>
                      <a:pt x="15" y="42"/>
                    </a:lnTo>
                    <a:lnTo>
                      <a:pt x="19" y="31"/>
                    </a:lnTo>
                    <a:lnTo>
                      <a:pt x="30" y="9"/>
                    </a:lnTo>
                    <a:lnTo>
                      <a:pt x="30" y="9"/>
                    </a:lnTo>
                    <a:lnTo>
                      <a:pt x="31" y="7"/>
                    </a:lnTo>
                    <a:lnTo>
                      <a:pt x="30" y="4"/>
                    </a:lnTo>
                    <a:lnTo>
                      <a:pt x="27" y="1"/>
                    </a:lnTo>
                    <a:lnTo>
                      <a:pt x="26" y="0"/>
                    </a:lnTo>
                    <a:lnTo>
                      <a:pt x="23" y="0"/>
                    </a:lnTo>
                    <a:lnTo>
                      <a:pt x="22" y="1"/>
                    </a:lnTo>
                    <a:lnTo>
                      <a:pt x="19" y="3"/>
                    </a:lnTo>
                    <a:lnTo>
                      <a:pt x="19"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6" name="Freeform 974">
                <a:extLst>
                  <a:ext uri="{FF2B5EF4-FFF2-40B4-BE49-F238E27FC236}">
                    <a16:creationId xmlns:a16="http://schemas.microsoft.com/office/drawing/2014/main" id="{6E15ABE1-ACCF-4344-991E-AFBD0E702C04}"/>
                  </a:ext>
                </a:extLst>
              </p:cNvPr>
              <p:cNvSpPr/>
              <p:nvPr/>
            </p:nvSpPr>
            <p:spPr>
              <a:xfrm>
                <a:off x="5681664" y="3182938"/>
                <a:ext cx="12700" cy="26988"/>
              </a:xfrm>
              <a:custGeom>
                <a:avLst/>
                <a:gdLst/>
                <a:ahLst/>
                <a:cxnLst>
                  <a:cxn ang="0">
                    <a:pos x="6879" y="2203"/>
                  </a:cxn>
                  <a:cxn ang="0">
                    <a:pos x="6879" y="2203"/>
                  </a:cxn>
                  <a:cxn ang="0">
                    <a:pos x="4763" y="6609"/>
                  </a:cxn>
                  <a:cxn ang="0">
                    <a:pos x="3175" y="12117"/>
                  </a:cxn>
                  <a:cxn ang="0">
                    <a:pos x="2117" y="17074"/>
                  </a:cxn>
                  <a:cxn ang="0">
                    <a:pos x="529" y="22582"/>
                  </a:cxn>
                  <a:cxn ang="0">
                    <a:pos x="529" y="22582"/>
                  </a:cxn>
                  <a:cxn ang="0">
                    <a:pos x="0" y="23683"/>
                  </a:cxn>
                  <a:cxn ang="0">
                    <a:pos x="529" y="24785"/>
                  </a:cxn>
                  <a:cxn ang="0">
                    <a:pos x="2117" y="26988"/>
                  </a:cxn>
                  <a:cxn ang="0">
                    <a:pos x="2646" y="26988"/>
                  </a:cxn>
                  <a:cxn ang="0">
                    <a:pos x="4233" y="26988"/>
                  </a:cxn>
                  <a:cxn ang="0">
                    <a:pos x="4763" y="26988"/>
                  </a:cxn>
                  <a:cxn ang="0">
                    <a:pos x="6350" y="25336"/>
                  </a:cxn>
                  <a:cxn ang="0">
                    <a:pos x="6350" y="25336"/>
                  </a:cxn>
                  <a:cxn ang="0">
                    <a:pos x="7937" y="20929"/>
                  </a:cxn>
                  <a:cxn ang="0">
                    <a:pos x="8996" y="15972"/>
                  </a:cxn>
                  <a:cxn ang="0">
                    <a:pos x="10583" y="10465"/>
                  </a:cxn>
                  <a:cxn ang="0">
                    <a:pos x="12700" y="5508"/>
                  </a:cxn>
                  <a:cxn ang="0">
                    <a:pos x="12700" y="5508"/>
                  </a:cxn>
                  <a:cxn ang="0">
                    <a:pos x="12700" y="3855"/>
                  </a:cxn>
                  <a:cxn ang="0">
                    <a:pos x="12700" y="3305"/>
                  </a:cxn>
                  <a:cxn ang="0">
                    <a:pos x="11113" y="551"/>
                  </a:cxn>
                  <a:cxn ang="0">
                    <a:pos x="10054" y="0"/>
                  </a:cxn>
                  <a:cxn ang="0">
                    <a:pos x="8467" y="0"/>
                  </a:cxn>
                  <a:cxn ang="0">
                    <a:pos x="7937" y="551"/>
                  </a:cxn>
                  <a:cxn ang="0">
                    <a:pos x="6879" y="2203"/>
                  </a:cxn>
                  <a:cxn ang="0">
                    <a:pos x="6879" y="2203"/>
                  </a:cxn>
                </a:cxnLst>
                <a:rect l="0" t="0" r="0" b="0"/>
                <a:pathLst>
                  <a:path w="24" h="49">
                    <a:moveTo>
                      <a:pt x="13" y="4"/>
                    </a:moveTo>
                    <a:lnTo>
                      <a:pt x="13" y="4"/>
                    </a:lnTo>
                    <a:lnTo>
                      <a:pt x="9" y="12"/>
                    </a:lnTo>
                    <a:lnTo>
                      <a:pt x="6" y="22"/>
                    </a:lnTo>
                    <a:lnTo>
                      <a:pt x="4" y="31"/>
                    </a:lnTo>
                    <a:lnTo>
                      <a:pt x="1" y="41"/>
                    </a:lnTo>
                    <a:lnTo>
                      <a:pt x="1" y="41"/>
                    </a:lnTo>
                    <a:lnTo>
                      <a:pt x="0" y="43"/>
                    </a:lnTo>
                    <a:lnTo>
                      <a:pt x="1" y="45"/>
                    </a:lnTo>
                    <a:lnTo>
                      <a:pt x="4" y="49"/>
                    </a:lnTo>
                    <a:lnTo>
                      <a:pt x="5" y="49"/>
                    </a:lnTo>
                    <a:lnTo>
                      <a:pt x="8" y="49"/>
                    </a:lnTo>
                    <a:lnTo>
                      <a:pt x="9" y="49"/>
                    </a:lnTo>
                    <a:lnTo>
                      <a:pt x="12" y="46"/>
                    </a:lnTo>
                    <a:lnTo>
                      <a:pt x="12" y="46"/>
                    </a:lnTo>
                    <a:lnTo>
                      <a:pt x="15" y="38"/>
                    </a:lnTo>
                    <a:lnTo>
                      <a:pt x="17" y="29"/>
                    </a:lnTo>
                    <a:lnTo>
                      <a:pt x="20" y="19"/>
                    </a:lnTo>
                    <a:lnTo>
                      <a:pt x="24" y="10"/>
                    </a:lnTo>
                    <a:lnTo>
                      <a:pt x="24" y="10"/>
                    </a:lnTo>
                    <a:lnTo>
                      <a:pt x="24" y="7"/>
                    </a:lnTo>
                    <a:lnTo>
                      <a:pt x="24" y="6"/>
                    </a:lnTo>
                    <a:lnTo>
                      <a:pt x="21" y="1"/>
                    </a:lnTo>
                    <a:lnTo>
                      <a:pt x="19" y="0"/>
                    </a:lnTo>
                    <a:lnTo>
                      <a:pt x="16" y="0"/>
                    </a:lnTo>
                    <a:lnTo>
                      <a:pt x="15" y="1"/>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7" name="Freeform 975">
                <a:extLst>
                  <a:ext uri="{FF2B5EF4-FFF2-40B4-BE49-F238E27FC236}">
                    <a16:creationId xmlns:a16="http://schemas.microsoft.com/office/drawing/2014/main" id="{C93A24DE-DA46-45FC-9F7E-B6EA415874C0}"/>
                  </a:ext>
                </a:extLst>
              </p:cNvPr>
              <p:cNvSpPr/>
              <p:nvPr/>
            </p:nvSpPr>
            <p:spPr>
              <a:xfrm>
                <a:off x="5707064" y="3167063"/>
                <a:ext cx="19050" cy="39688"/>
              </a:xfrm>
              <a:custGeom>
                <a:avLst/>
                <a:gdLst/>
                <a:ahLst/>
                <a:cxnLst>
                  <a:cxn ang="0">
                    <a:pos x="12700" y="3806"/>
                  </a:cxn>
                  <a:cxn ang="0">
                    <a:pos x="12700" y="3806"/>
                  </a:cxn>
                  <a:cxn ang="0">
                    <a:pos x="12171" y="11417"/>
                  </a:cxn>
                  <a:cxn ang="0">
                    <a:pos x="8996" y="20116"/>
                  </a:cxn>
                  <a:cxn ang="0">
                    <a:pos x="5292" y="27184"/>
                  </a:cxn>
                  <a:cxn ang="0">
                    <a:pos x="529" y="34251"/>
                  </a:cxn>
                  <a:cxn ang="0">
                    <a:pos x="529" y="34251"/>
                  </a:cxn>
                  <a:cxn ang="0">
                    <a:pos x="529" y="35339"/>
                  </a:cxn>
                  <a:cxn ang="0">
                    <a:pos x="0" y="36970"/>
                  </a:cxn>
                  <a:cxn ang="0">
                    <a:pos x="1058" y="39144"/>
                  </a:cxn>
                  <a:cxn ang="0">
                    <a:pos x="2117" y="39688"/>
                  </a:cxn>
                  <a:cxn ang="0">
                    <a:pos x="3175" y="39688"/>
                  </a:cxn>
                  <a:cxn ang="0">
                    <a:pos x="4233" y="39688"/>
                  </a:cxn>
                  <a:cxn ang="0">
                    <a:pos x="5292" y="39144"/>
                  </a:cxn>
                  <a:cxn ang="0">
                    <a:pos x="5292" y="39144"/>
                  </a:cxn>
                  <a:cxn ang="0">
                    <a:pos x="10583" y="30989"/>
                  </a:cxn>
                  <a:cxn ang="0">
                    <a:pos x="14817" y="22291"/>
                  </a:cxn>
                  <a:cxn ang="0">
                    <a:pos x="17463" y="12504"/>
                  </a:cxn>
                  <a:cxn ang="0">
                    <a:pos x="19050" y="8155"/>
                  </a:cxn>
                  <a:cxn ang="0">
                    <a:pos x="19050" y="3806"/>
                  </a:cxn>
                  <a:cxn ang="0">
                    <a:pos x="19050" y="3806"/>
                  </a:cxn>
                  <a:cxn ang="0">
                    <a:pos x="19050" y="2175"/>
                  </a:cxn>
                  <a:cxn ang="0">
                    <a:pos x="18521" y="1087"/>
                  </a:cxn>
                  <a:cxn ang="0">
                    <a:pos x="16933" y="0"/>
                  </a:cxn>
                  <a:cxn ang="0">
                    <a:pos x="16404" y="0"/>
                  </a:cxn>
                  <a:cxn ang="0">
                    <a:pos x="14287" y="1087"/>
                  </a:cxn>
                  <a:cxn ang="0">
                    <a:pos x="13229" y="2175"/>
                  </a:cxn>
                  <a:cxn ang="0">
                    <a:pos x="12700" y="3806"/>
                  </a:cxn>
                  <a:cxn ang="0">
                    <a:pos x="12700" y="3806"/>
                  </a:cxn>
                </a:cxnLst>
                <a:rect l="0" t="0" r="0" b="0"/>
                <a:pathLst>
                  <a:path w="36" h="73">
                    <a:moveTo>
                      <a:pt x="24" y="7"/>
                    </a:moveTo>
                    <a:lnTo>
                      <a:pt x="24" y="7"/>
                    </a:lnTo>
                    <a:lnTo>
                      <a:pt x="23" y="21"/>
                    </a:lnTo>
                    <a:lnTo>
                      <a:pt x="17" y="37"/>
                    </a:lnTo>
                    <a:lnTo>
                      <a:pt x="10" y="50"/>
                    </a:lnTo>
                    <a:lnTo>
                      <a:pt x="1" y="63"/>
                    </a:lnTo>
                    <a:lnTo>
                      <a:pt x="1" y="63"/>
                    </a:lnTo>
                    <a:lnTo>
                      <a:pt x="1" y="65"/>
                    </a:lnTo>
                    <a:lnTo>
                      <a:pt x="0" y="68"/>
                    </a:lnTo>
                    <a:lnTo>
                      <a:pt x="2" y="72"/>
                    </a:lnTo>
                    <a:lnTo>
                      <a:pt x="4" y="73"/>
                    </a:lnTo>
                    <a:lnTo>
                      <a:pt x="6" y="73"/>
                    </a:lnTo>
                    <a:lnTo>
                      <a:pt x="8" y="73"/>
                    </a:lnTo>
                    <a:lnTo>
                      <a:pt x="10" y="72"/>
                    </a:lnTo>
                    <a:lnTo>
                      <a:pt x="10" y="72"/>
                    </a:lnTo>
                    <a:lnTo>
                      <a:pt x="20" y="57"/>
                    </a:lnTo>
                    <a:lnTo>
                      <a:pt x="28" y="41"/>
                    </a:lnTo>
                    <a:lnTo>
                      <a:pt x="33" y="23"/>
                    </a:lnTo>
                    <a:lnTo>
                      <a:pt x="36" y="15"/>
                    </a:lnTo>
                    <a:lnTo>
                      <a:pt x="36" y="7"/>
                    </a:lnTo>
                    <a:lnTo>
                      <a:pt x="36" y="7"/>
                    </a:lnTo>
                    <a:lnTo>
                      <a:pt x="36" y="4"/>
                    </a:lnTo>
                    <a:lnTo>
                      <a:pt x="35" y="2"/>
                    </a:lnTo>
                    <a:lnTo>
                      <a:pt x="32" y="0"/>
                    </a:lnTo>
                    <a:lnTo>
                      <a:pt x="31" y="0"/>
                    </a:lnTo>
                    <a:lnTo>
                      <a:pt x="27" y="2"/>
                    </a:lnTo>
                    <a:lnTo>
                      <a:pt x="25" y="4"/>
                    </a:lnTo>
                    <a:lnTo>
                      <a:pt x="24" y="7"/>
                    </a:lnTo>
                    <a:lnTo>
                      <a:pt x="2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8" name="Freeform 976">
                <a:extLst>
                  <a:ext uri="{FF2B5EF4-FFF2-40B4-BE49-F238E27FC236}">
                    <a16:creationId xmlns:a16="http://schemas.microsoft.com/office/drawing/2014/main" id="{2D23A5F6-0646-4CFF-9D5D-A096F0E4A0C1}"/>
                  </a:ext>
                </a:extLst>
              </p:cNvPr>
              <p:cNvSpPr/>
              <p:nvPr/>
            </p:nvSpPr>
            <p:spPr>
              <a:xfrm>
                <a:off x="4786314" y="3316288"/>
                <a:ext cx="44450" cy="63500"/>
              </a:xfrm>
              <a:custGeom>
                <a:avLst/>
                <a:gdLst/>
                <a:ahLst/>
                <a:cxnLst>
                  <a:cxn ang="0">
                    <a:pos x="41835" y="0"/>
                  </a:cxn>
                  <a:cxn ang="0">
                    <a:pos x="38175" y="0"/>
                  </a:cxn>
                  <a:cxn ang="0">
                    <a:pos x="38175" y="0"/>
                  </a:cxn>
                  <a:cxn ang="0">
                    <a:pos x="36606" y="0"/>
                  </a:cxn>
                  <a:cxn ang="0">
                    <a:pos x="35037" y="2099"/>
                  </a:cxn>
                  <a:cxn ang="0">
                    <a:pos x="35037" y="2099"/>
                  </a:cxn>
                  <a:cxn ang="0">
                    <a:pos x="31899" y="9971"/>
                  </a:cxn>
                  <a:cxn ang="0">
                    <a:pos x="28239" y="17318"/>
                  </a:cxn>
                  <a:cxn ang="0">
                    <a:pos x="18826" y="30438"/>
                  </a:cxn>
                  <a:cxn ang="0">
                    <a:pos x="8890" y="44607"/>
                  </a:cxn>
                  <a:cxn ang="0">
                    <a:pos x="4706" y="51430"/>
                  </a:cxn>
                  <a:cxn ang="0">
                    <a:pos x="523" y="59302"/>
                  </a:cxn>
                  <a:cxn ang="0">
                    <a:pos x="523" y="59302"/>
                  </a:cxn>
                  <a:cxn ang="0">
                    <a:pos x="0" y="59826"/>
                  </a:cxn>
                  <a:cxn ang="0">
                    <a:pos x="523" y="61401"/>
                  </a:cxn>
                  <a:cxn ang="0">
                    <a:pos x="2092" y="63500"/>
                  </a:cxn>
                  <a:cxn ang="0">
                    <a:pos x="2615" y="63500"/>
                  </a:cxn>
                  <a:cxn ang="0">
                    <a:pos x="4184" y="63500"/>
                  </a:cxn>
                  <a:cxn ang="0">
                    <a:pos x="5229" y="63500"/>
                  </a:cxn>
                  <a:cxn ang="0">
                    <a:pos x="6275" y="61926"/>
                  </a:cxn>
                  <a:cxn ang="0">
                    <a:pos x="6275" y="61926"/>
                  </a:cxn>
                  <a:cxn ang="0">
                    <a:pos x="9413" y="54579"/>
                  </a:cxn>
                  <a:cxn ang="0">
                    <a:pos x="14642" y="47756"/>
                  </a:cxn>
                  <a:cxn ang="0">
                    <a:pos x="24055" y="34112"/>
                  </a:cxn>
                  <a:cxn ang="0">
                    <a:pos x="32945" y="20467"/>
                  </a:cxn>
                  <a:cxn ang="0">
                    <a:pos x="36606" y="13645"/>
                  </a:cxn>
                  <a:cxn ang="0">
                    <a:pos x="40266" y="5773"/>
                  </a:cxn>
                  <a:cxn ang="0">
                    <a:pos x="41835" y="5773"/>
                  </a:cxn>
                  <a:cxn ang="0">
                    <a:pos x="41835" y="5773"/>
                  </a:cxn>
                  <a:cxn ang="0">
                    <a:pos x="42881" y="5773"/>
                  </a:cxn>
                  <a:cxn ang="0">
                    <a:pos x="43927" y="5248"/>
                  </a:cxn>
                  <a:cxn ang="0">
                    <a:pos x="44450" y="4198"/>
                  </a:cxn>
                  <a:cxn ang="0">
                    <a:pos x="44450" y="2624"/>
                  </a:cxn>
                  <a:cxn ang="0">
                    <a:pos x="44450" y="1574"/>
                  </a:cxn>
                  <a:cxn ang="0">
                    <a:pos x="43927" y="525"/>
                  </a:cxn>
                  <a:cxn ang="0">
                    <a:pos x="42881" y="0"/>
                  </a:cxn>
                  <a:cxn ang="0">
                    <a:pos x="41835" y="0"/>
                  </a:cxn>
                  <a:cxn ang="0">
                    <a:pos x="41835" y="0"/>
                  </a:cxn>
                </a:cxnLst>
                <a:rect l="0" t="0" r="0" b="0"/>
                <a:pathLst>
                  <a:path w="85" h="121">
                    <a:moveTo>
                      <a:pt x="80" y="0"/>
                    </a:moveTo>
                    <a:lnTo>
                      <a:pt x="73" y="0"/>
                    </a:lnTo>
                    <a:lnTo>
                      <a:pt x="73" y="0"/>
                    </a:lnTo>
                    <a:lnTo>
                      <a:pt x="70" y="0"/>
                    </a:lnTo>
                    <a:lnTo>
                      <a:pt x="67" y="4"/>
                    </a:lnTo>
                    <a:lnTo>
                      <a:pt x="67" y="4"/>
                    </a:lnTo>
                    <a:lnTo>
                      <a:pt x="61" y="19"/>
                    </a:lnTo>
                    <a:lnTo>
                      <a:pt x="54" y="33"/>
                    </a:lnTo>
                    <a:lnTo>
                      <a:pt x="36" y="58"/>
                    </a:lnTo>
                    <a:lnTo>
                      <a:pt x="17" y="85"/>
                    </a:lnTo>
                    <a:lnTo>
                      <a:pt x="9" y="98"/>
                    </a:lnTo>
                    <a:lnTo>
                      <a:pt x="1" y="113"/>
                    </a:lnTo>
                    <a:lnTo>
                      <a:pt x="1" y="113"/>
                    </a:lnTo>
                    <a:lnTo>
                      <a:pt x="0" y="114"/>
                    </a:lnTo>
                    <a:lnTo>
                      <a:pt x="1" y="117"/>
                    </a:lnTo>
                    <a:lnTo>
                      <a:pt x="4" y="121"/>
                    </a:lnTo>
                    <a:lnTo>
                      <a:pt x="5" y="121"/>
                    </a:lnTo>
                    <a:lnTo>
                      <a:pt x="8" y="121"/>
                    </a:lnTo>
                    <a:lnTo>
                      <a:pt x="10" y="121"/>
                    </a:lnTo>
                    <a:lnTo>
                      <a:pt x="12" y="118"/>
                    </a:lnTo>
                    <a:lnTo>
                      <a:pt x="12" y="118"/>
                    </a:lnTo>
                    <a:lnTo>
                      <a:pt x="18" y="104"/>
                    </a:lnTo>
                    <a:lnTo>
                      <a:pt x="28" y="91"/>
                    </a:lnTo>
                    <a:lnTo>
                      <a:pt x="46" y="65"/>
                    </a:lnTo>
                    <a:lnTo>
                      <a:pt x="63" y="39"/>
                    </a:lnTo>
                    <a:lnTo>
                      <a:pt x="70" y="26"/>
                    </a:lnTo>
                    <a:lnTo>
                      <a:pt x="77" y="11"/>
                    </a:lnTo>
                    <a:lnTo>
                      <a:pt x="80" y="11"/>
                    </a:lnTo>
                    <a:lnTo>
                      <a:pt x="80" y="11"/>
                    </a:lnTo>
                    <a:lnTo>
                      <a:pt x="82" y="11"/>
                    </a:lnTo>
                    <a:lnTo>
                      <a:pt x="84" y="10"/>
                    </a:lnTo>
                    <a:lnTo>
                      <a:pt x="85" y="8"/>
                    </a:lnTo>
                    <a:lnTo>
                      <a:pt x="85" y="5"/>
                    </a:lnTo>
                    <a:lnTo>
                      <a:pt x="85" y="3"/>
                    </a:lnTo>
                    <a:lnTo>
                      <a:pt x="84" y="1"/>
                    </a:lnTo>
                    <a:lnTo>
                      <a:pt x="82" y="0"/>
                    </a:lnTo>
                    <a:lnTo>
                      <a:pt x="80" y="0"/>
                    </a:lnTo>
                    <a:lnTo>
                      <a:pt x="8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9" name="Freeform 977">
                <a:extLst>
                  <a:ext uri="{FF2B5EF4-FFF2-40B4-BE49-F238E27FC236}">
                    <a16:creationId xmlns:a16="http://schemas.microsoft.com/office/drawing/2014/main" id="{E10B4B75-EE7A-4EBE-B64E-49ACA06177F3}"/>
                  </a:ext>
                </a:extLst>
              </p:cNvPr>
              <p:cNvSpPr/>
              <p:nvPr/>
            </p:nvSpPr>
            <p:spPr>
              <a:xfrm>
                <a:off x="4786314" y="3322638"/>
                <a:ext cx="66675" cy="84138"/>
              </a:xfrm>
              <a:custGeom>
                <a:avLst/>
                <a:gdLst/>
                <a:ahLst/>
                <a:cxnLst>
                  <a:cxn ang="0">
                    <a:pos x="61425" y="1588"/>
                  </a:cxn>
                  <a:cxn ang="0">
                    <a:pos x="61425" y="1588"/>
                  </a:cxn>
                  <a:cxn ang="0">
                    <a:pos x="46200" y="16933"/>
                  </a:cxn>
                  <a:cxn ang="0">
                    <a:pos x="38850" y="25929"/>
                  </a:cxn>
                  <a:cxn ang="0">
                    <a:pos x="32550" y="34396"/>
                  </a:cxn>
                  <a:cxn ang="0">
                    <a:pos x="32550" y="34396"/>
                  </a:cxn>
                  <a:cxn ang="0">
                    <a:pos x="17850" y="55034"/>
                  </a:cxn>
                  <a:cxn ang="0">
                    <a:pos x="17850" y="55034"/>
                  </a:cxn>
                  <a:cxn ang="0">
                    <a:pos x="14175" y="61913"/>
                  </a:cxn>
                  <a:cxn ang="0">
                    <a:pos x="10500" y="67205"/>
                  </a:cxn>
                  <a:cxn ang="0">
                    <a:pos x="6300" y="73025"/>
                  </a:cxn>
                  <a:cxn ang="0">
                    <a:pos x="4200" y="76200"/>
                  </a:cxn>
                  <a:cxn ang="0">
                    <a:pos x="1575" y="78317"/>
                  </a:cxn>
                  <a:cxn ang="0">
                    <a:pos x="1575" y="78317"/>
                  </a:cxn>
                  <a:cxn ang="0">
                    <a:pos x="0" y="78846"/>
                  </a:cxn>
                  <a:cxn ang="0">
                    <a:pos x="0" y="80434"/>
                  </a:cxn>
                  <a:cxn ang="0">
                    <a:pos x="0" y="82550"/>
                  </a:cxn>
                  <a:cxn ang="0">
                    <a:pos x="525" y="83080"/>
                  </a:cxn>
                  <a:cxn ang="0">
                    <a:pos x="2100" y="84138"/>
                  </a:cxn>
                  <a:cxn ang="0">
                    <a:pos x="2625" y="84138"/>
                  </a:cxn>
                  <a:cxn ang="0">
                    <a:pos x="4200" y="84138"/>
                  </a:cxn>
                  <a:cxn ang="0">
                    <a:pos x="4200" y="84138"/>
                  </a:cxn>
                  <a:cxn ang="0">
                    <a:pos x="8400" y="80434"/>
                  </a:cxn>
                  <a:cxn ang="0">
                    <a:pos x="12075" y="76730"/>
                  </a:cxn>
                  <a:cxn ang="0">
                    <a:pos x="14700" y="72496"/>
                  </a:cxn>
                  <a:cxn ang="0">
                    <a:pos x="18375" y="68263"/>
                  </a:cxn>
                  <a:cxn ang="0">
                    <a:pos x="24150" y="58738"/>
                  </a:cxn>
                  <a:cxn ang="0">
                    <a:pos x="28875" y="50271"/>
                  </a:cxn>
                  <a:cxn ang="0">
                    <a:pos x="28875" y="50271"/>
                  </a:cxn>
                  <a:cxn ang="0">
                    <a:pos x="37800" y="38629"/>
                  </a:cxn>
                  <a:cxn ang="0">
                    <a:pos x="46725" y="26988"/>
                  </a:cxn>
                  <a:cxn ang="0">
                    <a:pos x="55650" y="16404"/>
                  </a:cxn>
                  <a:cxn ang="0">
                    <a:pos x="65625" y="5821"/>
                  </a:cxn>
                  <a:cxn ang="0">
                    <a:pos x="65625" y="5821"/>
                  </a:cxn>
                  <a:cxn ang="0">
                    <a:pos x="66150" y="4763"/>
                  </a:cxn>
                  <a:cxn ang="0">
                    <a:pos x="66675" y="3704"/>
                  </a:cxn>
                  <a:cxn ang="0">
                    <a:pos x="66150" y="2117"/>
                  </a:cxn>
                  <a:cxn ang="0">
                    <a:pos x="65625" y="1588"/>
                  </a:cxn>
                  <a:cxn ang="0">
                    <a:pos x="64575" y="529"/>
                  </a:cxn>
                  <a:cxn ang="0">
                    <a:pos x="63525" y="0"/>
                  </a:cxn>
                  <a:cxn ang="0">
                    <a:pos x="62475" y="529"/>
                  </a:cxn>
                  <a:cxn ang="0">
                    <a:pos x="61425" y="1588"/>
                  </a:cxn>
                  <a:cxn ang="0">
                    <a:pos x="61425" y="1588"/>
                  </a:cxn>
                </a:cxnLst>
                <a:rect l="0" t="0" r="0" b="0"/>
                <a:pathLst>
                  <a:path w="127" h="159">
                    <a:moveTo>
                      <a:pt x="117" y="3"/>
                    </a:moveTo>
                    <a:lnTo>
                      <a:pt x="117" y="3"/>
                    </a:lnTo>
                    <a:lnTo>
                      <a:pt x="88" y="32"/>
                    </a:lnTo>
                    <a:lnTo>
                      <a:pt x="74" y="49"/>
                    </a:lnTo>
                    <a:lnTo>
                      <a:pt x="62" y="65"/>
                    </a:lnTo>
                    <a:lnTo>
                      <a:pt x="62" y="65"/>
                    </a:lnTo>
                    <a:lnTo>
                      <a:pt x="34" y="104"/>
                    </a:lnTo>
                    <a:lnTo>
                      <a:pt x="34" y="104"/>
                    </a:lnTo>
                    <a:lnTo>
                      <a:pt x="27" y="117"/>
                    </a:lnTo>
                    <a:lnTo>
                      <a:pt x="20" y="127"/>
                    </a:lnTo>
                    <a:lnTo>
                      <a:pt x="12" y="138"/>
                    </a:lnTo>
                    <a:lnTo>
                      <a:pt x="8" y="144"/>
                    </a:lnTo>
                    <a:lnTo>
                      <a:pt x="3" y="148"/>
                    </a:lnTo>
                    <a:lnTo>
                      <a:pt x="3" y="148"/>
                    </a:lnTo>
                    <a:lnTo>
                      <a:pt x="0" y="149"/>
                    </a:lnTo>
                    <a:lnTo>
                      <a:pt x="0" y="152"/>
                    </a:lnTo>
                    <a:lnTo>
                      <a:pt x="0" y="156"/>
                    </a:lnTo>
                    <a:lnTo>
                      <a:pt x="1" y="157"/>
                    </a:lnTo>
                    <a:lnTo>
                      <a:pt x="4" y="159"/>
                    </a:lnTo>
                    <a:lnTo>
                      <a:pt x="5" y="159"/>
                    </a:lnTo>
                    <a:lnTo>
                      <a:pt x="8" y="159"/>
                    </a:lnTo>
                    <a:lnTo>
                      <a:pt x="8" y="159"/>
                    </a:lnTo>
                    <a:lnTo>
                      <a:pt x="16" y="152"/>
                    </a:lnTo>
                    <a:lnTo>
                      <a:pt x="23" y="145"/>
                    </a:lnTo>
                    <a:lnTo>
                      <a:pt x="28" y="137"/>
                    </a:lnTo>
                    <a:lnTo>
                      <a:pt x="35" y="129"/>
                    </a:lnTo>
                    <a:lnTo>
                      <a:pt x="46" y="111"/>
                    </a:lnTo>
                    <a:lnTo>
                      <a:pt x="55" y="95"/>
                    </a:lnTo>
                    <a:lnTo>
                      <a:pt x="55" y="95"/>
                    </a:lnTo>
                    <a:lnTo>
                      <a:pt x="72" y="73"/>
                    </a:lnTo>
                    <a:lnTo>
                      <a:pt x="89" y="51"/>
                    </a:lnTo>
                    <a:lnTo>
                      <a:pt x="106" y="31"/>
                    </a:lnTo>
                    <a:lnTo>
                      <a:pt x="125" y="11"/>
                    </a:lnTo>
                    <a:lnTo>
                      <a:pt x="125" y="11"/>
                    </a:lnTo>
                    <a:lnTo>
                      <a:pt x="126" y="9"/>
                    </a:lnTo>
                    <a:lnTo>
                      <a:pt x="127" y="7"/>
                    </a:lnTo>
                    <a:lnTo>
                      <a:pt x="126" y="4"/>
                    </a:lnTo>
                    <a:lnTo>
                      <a:pt x="125" y="3"/>
                    </a:lnTo>
                    <a:lnTo>
                      <a:pt x="123" y="1"/>
                    </a:lnTo>
                    <a:lnTo>
                      <a:pt x="121" y="0"/>
                    </a:lnTo>
                    <a:lnTo>
                      <a:pt x="119" y="1"/>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0" name="Freeform 978">
                <a:extLst>
                  <a:ext uri="{FF2B5EF4-FFF2-40B4-BE49-F238E27FC236}">
                    <a16:creationId xmlns:a16="http://schemas.microsoft.com/office/drawing/2014/main" id="{DF98D5F9-D1DD-430B-AE85-8B7CA14F19D4}"/>
                  </a:ext>
                </a:extLst>
              </p:cNvPr>
              <p:cNvSpPr/>
              <p:nvPr/>
            </p:nvSpPr>
            <p:spPr>
              <a:xfrm>
                <a:off x="4795839" y="3335338"/>
                <a:ext cx="66675" cy="80963"/>
              </a:xfrm>
              <a:custGeom>
                <a:avLst/>
                <a:gdLst/>
                <a:ahLst/>
                <a:cxnLst>
                  <a:cxn ang="0">
                    <a:pos x="60945" y="1577"/>
                  </a:cxn>
                  <a:cxn ang="0">
                    <a:pos x="60945" y="1577"/>
                  </a:cxn>
                  <a:cxn ang="0">
                    <a:pos x="44797" y="18926"/>
                  </a:cxn>
                  <a:cxn ang="0">
                    <a:pos x="29170" y="36276"/>
                  </a:cxn>
                  <a:cxn ang="0">
                    <a:pos x="14585" y="55728"/>
                  </a:cxn>
                  <a:cxn ang="0">
                    <a:pos x="7293" y="65717"/>
                  </a:cxn>
                  <a:cxn ang="0">
                    <a:pos x="0" y="75706"/>
                  </a:cxn>
                  <a:cxn ang="0">
                    <a:pos x="0" y="75706"/>
                  </a:cxn>
                  <a:cxn ang="0">
                    <a:pos x="0" y="77283"/>
                  </a:cxn>
                  <a:cxn ang="0">
                    <a:pos x="0" y="77809"/>
                  </a:cxn>
                  <a:cxn ang="0">
                    <a:pos x="1563" y="79912"/>
                  </a:cxn>
                  <a:cxn ang="0">
                    <a:pos x="3646" y="80963"/>
                  </a:cxn>
                  <a:cxn ang="0">
                    <a:pos x="4688" y="79912"/>
                  </a:cxn>
                  <a:cxn ang="0">
                    <a:pos x="5730" y="79386"/>
                  </a:cxn>
                  <a:cxn ang="0">
                    <a:pos x="8855" y="76231"/>
                  </a:cxn>
                  <a:cxn ang="0">
                    <a:pos x="8855" y="76231"/>
                  </a:cxn>
                  <a:cxn ang="0">
                    <a:pos x="9376" y="75180"/>
                  </a:cxn>
                  <a:cxn ang="0">
                    <a:pos x="9376" y="73603"/>
                  </a:cxn>
                  <a:cxn ang="0">
                    <a:pos x="9376" y="73603"/>
                  </a:cxn>
                  <a:cxn ang="0">
                    <a:pos x="22399" y="55728"/>
                  </a:cxn>
                  <a:cxn ang="0">
                    <a:pos x="36463" y="37853"/>
                  </a:cxn>
                  <a:cxn ang="0">
                    <a:pos x="50527" y="21555"/>
                  </a:cxn>
                  <a:cxn ang="0">
                    <a:pos x="66154" y="5783"/>
                  </a:cxn>
                  <a:cxn ang="0">
                    <a:pos x="66154" y="5783"/>
                  </a:cxn>
                  <a:cxn ang="0">
                    <a:pos x="66675" y="4206"/>
                  </a:cxn>
                  <a:cxn ang="0">
                    <a:pos x="66675" y="3680"/>
                  </a:cxn>
                  <a:cxn ang="0">
                    <a:pos x="66675" y="2103"/>
                  </a:cxn>
                  <a:cxn ang="0">
                    <a:pos x="66154" y="1577"/>
                  </a:cxn>
                  <a:cxn ang="0">
                    <a:pos x="64591" y="1051"/>
                  </a:cxn>
                  <a:cxn ang="0">
                    <a:pos x="64071" y="0"/>
                  </a:cxn>
                  <a:cxn ang="0">
                    <a:pos x="62508" y="1051"/>
                  </a:cxn>
                  <a:cxn ang="0">
                    <a:pos x="60945" y="1577"/>
                  </a:cxn>
                  <a:cxn ang="0">
                    <a:pos x="60945" y="1577"/>
                  </a:cxn>
                </a:cxnLst>
                <a:rect l="0" t="0" r="0" b="0"/>
                <a:pathLst>
                  <a:path w="128" h="154">
                    <a:moveTo>
                      <a:pt x="117" y="3"/>
                    </a:moveTo>
                    <a:lnTo>
                      <a:pt x="117" y="3"/>
                    </a:lnTo>
                    <a:lnTo>
                      <a:pt x="86" y="36"/>
                    </a:lnTo>
                    <a:lnTo>
                      <a:pt x="56" y="69"/>
                    </a:lnTo>
                    <a:lnTo>
                      <a:pt x="28" y="106"/>
                    </a:lnTo>
                    <a:lnTo>
                      <a:pt x="14" y="125"/>
                    </a:lnTo>
                    <a:lnTo>
                      <a:pt x="0" y="144"/>
                    </a:lnTo>
                    <a:lnTo>
                      <a:pt x="0" y="144"/>
                    </a:lnTo>
                    <a:lnTo>
                      <a:pt x="0" y="147"/>
                    </a:lnTo>
                    <a:lnTo>
                      <a:pt x="0" y="148"/>
                    </a:lnTo>
                    <a:lnTo>
                      <a:pt x="3" y="152"/>
                    </a:lnTo>
                    <a:lnTo>
                      <a:pt x="7" y="154"/>
                    </a:lnTo>
                    <a:lnTo>
                      <a:pt x="9" y="152"/>
                    </a:lnTo>
                    <a:lnTo>
                      <a:pt x="11" y="151"/>
                    </a:lnTo>
                    <a:lnTo>
                      <a:pt x="17" y="145"/>
                    </a:lnTo>
                    <a:lnTo>
                      <a:pt x="17" y="145"/>
                    </a:lnTo>
                    <a:lnTo>
                      <a:pt x="18" y="143"/>
                    </a:lnTo>
                    <a:lnTo>
                      <a:pt x="18" y="140"/>
                    </a:lnTo>
                    <a:lnTo>
                      <a:pt x="18" y="140"/>
                    </a:lnTo>
                    <a:lnTo>
                      <a:pt x="43" y="106"/>
                    </a:lnTo>
                    <a:lnTo>
                      <a:pt x="70" y="72"/>
                    </a:lnTo>
                    <a:lnTo>
                      <a:pt x="97" y="41"/>
                    </a:lnTo>
                    <a:lnTo>
                      <a:pt x="127" y="11"/>
                    </a:lnTo>
                    <a:lnTo>
                      <a:pt x="127" y="11"/>
                    </a:lnTo>
                    <a:lnTo>
                      <a:pt x="128" y="8"/>
                    </a:lnTo>
                    <a:lnTo>
                      <a:pt x="128" y="7"/>
                    </a:lnTo>
                    <a:lnTo>
                      <a:pt x="128" y="4"/>
                    </a:lnTo>
                    <a:lnTo>
                      <a:pt x="127" y="3"/>
                    </a:lnTo>
                    <a:lnTo>
                      <a:pt x="124" y="2"/>
                    </a:lnTo>
                    <a:lnTo>
                      <a:pt x="123" y="0"/>
                    </a:lnTo>
                    <a:lnTo>
                      <a:pt x="120" y="2"/>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 name="Freeform 979">
                <a:extLst>
                  <a:ext uri="{FF2B5EF4-FFF2-40B4-BE49-F238E27FC236}">
                    <a16:creationId xmlns:a16="http://schemas.microsoft.com/office/drawing/2014/main" id="{CACEA6E4-7BF5-43AC-B69D-922F200DB7B6}"/>
                  </a:ext>
                </a:extLst>
              </p:cNvPr>
              <p:cNvSpPr/>
              <p:nvPr/>
            </p:nvSpPr>
            <p:spPr>
              <a:xfrm>
                <a:off x="4818064" y="3357563"/>
                <a:ext cx="49213" cy="55563"/>
              </a:xfrm>
              <a:custGeom>
                <a:avLst/>
                <a:gdLst/>
                <a:ahLst/>
                <a:cxnLst>
                  <a:cxn ang="0">
                    <a:pos x="43329" y="539"/>
                  </a:cxn>
                  <a:cxn ang="0">
                    <a:pos x="43329" y="539"/>
                  </a:cxn>
                  <a:cxn ang="0">
                    <a:pos x="33165" y="9171"/>
                  </a:cxn>
                  <a:cxn ang="0">
                    <a:pos x="28886" y="13486"/>
                  </a:cxn>
                  <a:cxn ang="0">
                    <a:pos x="24607" y="18881"/>
                  </a:cxn>
                  <a:cxn ang="0">
                    <a:pos x="24607" y="18881"/>
                  </a:cxn>
                  <a:cxn ang="0">
                    <a:pos x="12838" y="35064"/>
                  </a:cxn>
                  <a:cxn ang="0">
                    <a:pos x="6954" y="43156"/>
                  </a:cxn>
                  <a:cxn ang="0">
                    <a:pos x="1070" y="50169"/>
                  </a:cxn>
                  <a:cxn ang="0">
                    <a:pos x="1070" y="50169"/>
                  </a:cxn>
                  <a:cxn ang="0">
                    <a:pos x="535" y="51247"/>
                  </a:cxn>
                  <a:cxn ang="0">
                    <a:pos x="0" y="52326"/>
                  </a:cxn>
                  <a:cxn ang="0">
                    <a:pos x="1070" y="54484"/>
                  </a:cxn>
                  <a:cxn ang="0">
                    <a:pos x="2140" y="55563"/>
                  </a:cxn>
                  <a:cxn ang="0">
                    <a:pos x="3210" y="55563"/>
                  </a:cxn>
                  <a:cxn ang="0">
                    <a:pos x="4279" y="55563"/>
                  </a:cxn>
                  <a:cxn ang="0">
                    <a:pos x="5349" y="54484"/>
                  </a:cxn>
                  <a:cxn ang="0">
                    <a:pos x="5349" y="54484"/>
                  </a:cxn>
                  <a:cxn ang="0">
                    <a:pos x="10698" y="48011"/>
                  </a:cxn>
                  <a:cxn ang="0">
                    <a:pos x="15513" y="41537"/>
                  </a:cxn>
                  <a:cxn ang="0">
                    <a:pos x="20862" y="33985"/>
                  </a:cxn>
                  <a:cxn ang="0">
                    <a:pos x="25676" y="27512"/>
                  </a:cxn>
                  <a:cxn ang="0">
                    <a:pos x="25676" y="27512"/>
                  </a:cxn>
                  <a:cxn ang="0">
                    <a:pos x="36910" y="16183"/>
                  </a:cxn>
                  <a:cxn ang="0">
                    <a:pos x="47608" y="5934"/>
                  </a:cxn>
                  <a:cxn ang="0">
                    <a:pos x="47608" y="5934"/>
                  </a:cxn>
                  <a:cxn ang="0">
                    <a:pos x="48143" y="4316"/>
                  </a:cxn>
                  <a:cxn ang="0">
                    <a:pos x="49213" y="2697"/>
                  </a:cxn>
                  <a:cxn ang="0">
                    <a:pos x="48143" y="2158"/>
                  </a:cxn>
                  <a:cxn ang="0">
                    <a:pos x="47608" y="539"/>
                  </a:cxn>
                  <a:cxn ang="0">
                    <a:pos x="47073" y="0"/>
                  </a:cxn>
                  <a:cxn ang="0">
                    <a:pos x="45469" y="0"/>
                  </a:cxn>
                  <a:cxn ang="0">
                    <a:pos x="44934" y="0"/>
                  </a:cxn>
                  <a:cxn ang="0">
                    <a:pos x="43329" y="539"/>
                  </a:cxn>
                  <a:cxn ang="0">
                    <a:pos x="43329" y="539"/>
                  </a:cxn>
                </a:cxnLst>
                <a:rect l="0" t="0" r="0" b="0"/>
                <a:pathLst>
                  <a:path w="92" h="103">
                    <a:moveTo>
                      <a:pt x="81" y="1"/>
                    </a:moveTo>
                    <a:lnTo>
                      <a:pt x="81" y="1"/>
                    </a:lnTo>
                    <a:lnTo>
                      <a:pt x="62" y="17"/>
                    </a:lnTo>
                    <a:lnTo>
                      <a:pt x="54" y="25"/>
                    </a:lnTo>
                    <a:lnTo>
                      <a:pt x="46" y="35"/>
                    </a:lnTo>
                    <a:lnTo>
                      <a:pt x="46" y="35"/>
                    </a:lnTo>
                    <a:lnTo>
                      <a:pt x="24" y="65"/>
                    </a:lnTo>
                    <a:lnTo>
                      <a:pt x="13" y="80"/>
                    </a:lnTo>
                    <a:lnTo>
                      <a:pt x="2" y="93"/>
                    </a:lnTo>
                    <a:lnTo>
                      <a:pt x="2" y="93"/>
                    </a:lnTo>
                    <a:lnTo>
                      <a:pt x="1" y="95"/>
                    </a:lnTo>
                    <a:lnTo>
                      <a:pt x="0" y="97"/>
                    </a:lnTo>
                    <a:lnTo>
                      <a:pt x="2" y="101"/>
                    </a:lnTo>
                    <a:lnTo>
                      <a:pt x="4" y="103"/>
                    </a:lnTo>
                    <a:lnTo>
                      <a:pt x="6" y="103"/>
                    </a:lnTo>
                    <a:lnTo>
                      <a:pt x="8" y="103"/>
                    </a:lnTo>
                    <a:lnTo>
                      <a:pt x="10" y="101"/>
                    </a:lnTo>
                    <a:lnTo>
                      <a:pt x="10" y="101"/>
                    </a:lnTo>
                    <a:lnTo>
                      <a:pt x="20" y="89"/>
                    </a:lnTo>
                    <a:lnTo>
                      <a:pt x="29" y="77"/>
                    </a:lnTo>
                    <a:lnTo>
                      <a:pt x="39" y="63"/>
                    </a:lnTo>
                    <a:lnTo>
                      <a:pt x="48" y="51"/>
                    </a:lnTo>
                    <a:lnTo>
                      <a:pt x="48" y="51"/>
                    </a:lnTo>
                    <a:lnTo>
                      <a:pt x="69" y="30"/>
                    </a:lnTo>
                    <a:lnTo>
                      <a:pt x="89" y="11"/>
                    </a:lnTo>
                    <a:lnTo>
                      <a:pt x="89" y="11"/>
                    </a:lnTo>
                    <a:lnTo>
                      <a:pt x="90" y="8"/>
                    </a:lnTo>
                    <a:lnTo>
                      <a:pt x="92" y="5"/>
                    </a:lnTo>
                    <a:lnTo>
                      <a:pt x="90" y="4"/>
                    </a:lnTo>
                    <a:lnTo>
                      <a:pt x="89" y="1"/>
                    </a:lnTo>
                    <a:lnTo>
                      <a:pt x="88" y="0"/>
                    </a:lnTo>
                    <a:lnTo>
                      <a:pt x="85" y="0"/>
                    </a:lnTo>
                    <a:lnTo>
                      <a:pt x="84" y="0"/>
                    </a:lnTo>
                    <a:lnTo>
                      <a:pt x="81" y="1"/>
                    </a:lnTo>
                    <a:lnTo>
                      <a:pt x="8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 name="Freeform 980">
                <a:extLst>
                  <a:ext uri="{FF2B5EF4-FFF2-40B4-BE49-F238E27FC236}">
                    <a16:creationId xmlns:a16="http://schemas.microsoft.com/office/drawing/2014/main" id="{E4DACB97-5964-4F85-87CA-0D09FD9556F9}"/>
                  </a:ext>
                </a:extLst>
              </p:cNvPr>
              <p:cNvSpPr/>
              <p:nvPr/>
            </p:nvSpPr>
            <p:spPr>
              <a:xfrm>
                <a:off x="4840289" y="3370263"/>
                <a:ext cx="26988" cy="39688"/>
              </a:xfrm>
              <a:custGeom>
                <a:avLst/>
                <a:gdLst/>
                <a:ahLst/>
                <a:cxnLst>
                  <a:cxn ang="0">
                    <a:pos x="20379" y="2175"/>
                  </a:cxn>
                  <a:cxn ang="0">
                    <a:pos x="20379" y="2175"/>
                  </a:cxn>
                  <a:cxn ang="0">
                    <a:pos x="18176" y="6524"/>
                  </a:cxn>
                  <a:cxn ang="0">
                    <a:pos x="15422" y="10873"/>
                  </a:cxn>
                  <a:cxn ang="0">
                    <a:pos x="10465" y="18485"/>
                  </a:cxn>
                  <a:cxn ang="0">
                    <a:pos x="4957" y="26640"/>
                  </a:cxn>
                  <a:cxn ang="0">
                    <a:pos x="0" y="34795"/>
                  </a:cxn>
                  <a:cxn ang="0">
                    <a:pos x="0" y="34795"/>
                  </a:cxn>
                  <a:cxn ang="0">
                    <a:pos x="0" y="36426"/>
                  </a:cxn>
                  <a:cxn ang="0">
                    <a:pos x="0" y="37513"/>
                  </a:cxn>
                  <a:cxn ang="0">
                    <a:pos x="1652" y="39144"/>
                  </a:cxn>
                  <a:cxn ang="0">
                    <a:pos x="2754" y="39688"/>
                  </a:cxn>
                  <a:cxn ang="0">
                    <a:pos x="3855" y="39688"/>
                  </a:cxn>
                  <a:cxn ang="0">
                    <a:pos x="4957" y="39144"/>
                  </a:cxn>
                  <a:cxn ang="0">
                    <a:pos x="6059" y="37513"/>
                  </a:cxn>
                  <a:cxn ang="0">
                    <a:pos x="6059" y="37513"/>
                  </a:cxn>
                  <a:cxn ang="0">
                    <a:pos x="11016" y="29358"/>
                  </a:cxn>
                  <a:cxn ang="0">
                    <a:pos x="17074" y="21203"/>
                  </a:cxn>
                  <a:cxn ang="0">
                    <a:pos x="22582" y="13592"/>
                  </a:cxn>
                  <a:cxn ang="0">
                    <a:pos x="24785" y="8699"/>
                  </a:cxn>
                  <a:cxn ang="0">
                    <a:pos x="25886" y="4349"/>
                  </a:cxn>
                  <a:cxn ang="0">
                    <a:pos x="25886" y="4349"/>
                  </a:cxn>
                  <a:cxn ang="0">
                    <a:pos x="26988" y="3262"/>
                  </a:cxn>
                  <a:cxn ang="0">
                    <a:pos x="25886" y="1631"/>
                  </a:cxn>
                  <a:cxn ang="0">
                    <a:pos x="25336" y="544"/>
                  </a:cxn>
                  <a:cxn ang="0">
                    <a:pos x="24785" y="0"/>
                  </a:cxn>
                  <a:cxn ang="0">
                    <a:pos x="21480" y="0"/>
                  </a:cxn>
                  <a:cxn ang="0">
                    <a:pos x="20929" y="544"/>
                  </a:cxn>
                  <a:cxn ang="0">
                    <a:pos x="20379" y="2175"/>
                  </a:cxn>
                  <a:cxn ang="0">
                    <a:pos x="20379" y="2175"/>
                  </a:cxn>
                </a:cxnLst>
                <a:rect l="0" t="0" r="0" b="0"/>
                <a:pathLst>
                  <a:path w="49" h="73">
                    <a:moveTo>
                      <a:pt x="37" y="4"/>
                    </a:moveTo>
                    <a:lnTo>
                      <a:pt x="37" y="4"/>
                    </a:lnTo>
                    <a:lnTo>
                      <a:pt x="33" y="12"/>
                    </a:lnTo>
                    <a:lnTo>
                      <a:pt x="28" y="20"/>
                    </a:lnTo>
                    <a:lnTo>
                      <a:pt x="19" y="34"/>
                    </a:lnTo>
                    <a:lnTo>
                      <a:pt x="9" y="49"/>
                    </a:lnTo>
                    <a:lnTo>
                      <a:pt x="0" y="64"/>
                    </a:lnTo>
                    <a:lnTo>
                      <a:pt x="0" y="64"/>
                    </a:lnTo>
                    <a:lnTo>
                      <a:pt x="0" y="67"/>
                    </a:lnTo>
                    <a:lnTo>
                      <a:pt x="0" y="69"/>
                    </a:lnTo>
                    <a:lnTo>
                      <a:pt x="3" y="72"/>
                    </a:lnTo>
                    <a:lnTo>
                      <a:pt x="5" y="73"/>
                    </a:lnTo>
                    <a:lnTo>
                      <a:pt x="7" y="73"/>
                    </a:lnTo>
                    <a:lnTo>
                      <a:pt x="9" y="72"/>
                    </a:lnTo>
                    <a:lnTo>
                      <a:pt x="11" y="69"/>
                    </a:lnTo>
                    <a:lnTo>
                      <a:pt x="11" y="69"/>
                    </a:lnTo>
                    <a:lnTo>
                      <a:pt x="20" y="54"/>
                    </a:lnTo>
                    <a:lnTo>
                      <a:pt x="31" y="39"/>
                    </a:lnTo>
                    <a:lnTo>
                      <a:pt x="41" y="25"/>
                    </a:lnTo>
                    <a:lnTo>
                      <a:pt x="45" y="16"/>
                    </a:lnTo>
                    <a:lnTo>
                      <a:pt x="47" y="8"/>
                    </a:lnTo>
                    <a:lnTo>
                      <a:pt x="47" y="8"/>
                    </a:lnTo>
                    <a:lnTo>
                      <a:pt x="49" y="6"/>
                    </a:lnTo>
                    <a:lnTo>
                      <a:pt x="47" y="3"/>
                    </a:lnTo>
                    <a:lnTo>
                      <a:pt x="46" y="1"/>
                    </a:lnTo>
                    <a:lnTo>
                      <a:pt x="45" y="0"/>
                    </a:lnTo>
                    <a:lnTo>
                      <a:pt x="39" y="0"/>
                    </a:lnTo>
                    <a:lnTo>
                      <a:pt x="38" y="1"/>
                    </a:lnTo>
                    <a:lnTo>
                      <a:pt x="37" y="4"/>
                    </a:lnTo>
                    <a:lnTo>
                      <a:pt x="3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3" name="Freeform 981">
                <a:extLst>
                  <a:ext uri="{FF2B5EF4-FFF2-40B4-BE49-F238E27FC236}">
                    <a16:creationId xmlns:a16="http://schemas.microsoft.com/office/drawing/2014/main" id="{ECB74F40-7FAC-431D-A5C7-47BCACC1F4F5}"/>
                  </a:ext>
                </a:extLst>
              </p:cNvPr>
              <p:cNvSpPr/>
              <p:nvPr/>
            </p:nvSpPr>
            <p:spPr>
              <a:xfrm>
                <a:off x="5611814" y="3319463"/>
                <a:ext cx="38100" cy="57150"/>
              </a:xfrm>
              <a:custGeom>
                <a:avLst/>
                <a:gdLst/>
                <a:ahLst/>
                <a:cxnLst>
                  <a:cxn ang="0">
                    <a:pos x="31221" y="3117"/>
                  </a:cxn>
                  <a:cxn ang="0">
                    <a:pos x="31221" y="3117"/>
                  </a:cxn>
                  <a:cxn ang="0">
                    <a:pos x="31221" y="7274"/>
                  </a:cxn>
                  <a:cxn ang="0">
                    <a:pos x="30162" y="10910"/>
                  </a:cxn>
                  <a:cxn ang="0">
                    <a:pos x="25929" y="17665"/>
                  </a:cxn>
                  <a:cxn ang="0">
                    <a:pos x="21167" y="24419"/>
                  </a:cxn>
                  <a:cxn ang="0">
                    <a:pos x="16404" y="30653"/>
                  </a:cxn>
                  <a:cxn ang="0">
                    <a:pos x="16404" y="30653"/>
                  </a:cxn>
                  <a:cxn ang="0">
                    <a:pos x="8467" y="41044"/>
                  </a:cxn>
                  <a:cxn ang="0">
                    <a:pos x="4763" y="46759"/>
                  </a:cxn>
                  <a:cxn ang="0">
                    <a:pos x="529" y="51435"/>
                  </a:cxn>
                  <a:cxn ang="0">
                    <a:pos x="529" y="51435"/>
                  </a:cxn>
                  <a:cxn ang="0">
                    <a:pos x="0" y="52994"/>
                  </a:cxn>
                  <a:cxn ang="0">
                    <a:pos x="0" y="54552"/>
                  </a:cxn>
                  <a:cxn ang="0">
                    <a:pos x="529" y="56111"/>
                  </a:cxn>
                  <a:cxn ang="0">
                    <a:pos x="1058" y="56630"/>
                  </a:cxn>
                  <a:cxn ang="0">
                    <a:pos x="2646" y="57150"/>
                  </a:cxn>
                  <a:cxn ang="0">
                    <a:pos x="4233" y="57150"/>
                  </a:cxn>
                  <a:cxn ang="0">
                    <a:pos x="4763" y="56111"/>
                  </a:cxn>
                  <a:cxn ang="0">
                    <a:pos x="4763" y="56111"/>
                  </a:cxn>
                  <a:cxn ang="0">
                    <a:pos x="10583" y="50396"/>
                  </a:cxn>
                  <a:cxn ang="0">
                    <a:pos x="15875" y="44161"/>
                  </a:cxn>
                  <a:cxn ang="0">
                    <a:pos x="24871" y="30653"/>
                  </a:cxn>
                  <a:cxn ang="0">
                    <a:pos x="24871" y="30653"/>
                  </a:cxn>
                  <a:cxn ang="0">
                    <a:pos x="29104" y="24419"/>
                  </a:cxn>
                  <a:cxn ang="0">
                    <a:pos x="33338" y="17665"/>
                  </a:cxn>
                  <a:cxn ang="0">
                    <a:pos x="36513" y="10910"/>
                  </a:cxn>
                  <a:cxn ang="0">
                    <a:pos x="38100" y="7274"/>
                  </a:cxn>
                  <a:cxn ang="0">
                    <a:pos x="38100" y="3117"/>
                  </a:cxn>
                  <a:cxn ang="0">
                    <a:pos x="38100" y="3117"/>
                  </a:cxn>
                  <a:cxn ang="0">
                    <a:pos x="38100" y="2598"/>
                  </a:cxn>
                  <a:cxn ang="0">
                    <a:pos x="37042" y="1039"/>
                  </a:cxn>
                  <a:cxn ang="0">
                    <a:pos x="36513" y="0"/>
                  </a:cxn>
                  <a:cxn ang="0">
                    <a:pos x="34925" y="0"/>
                  </a:cxn>
                  <a:cxn ang="0">
                    <a:pos x="32808" y="1039"/>
                  </a:cxn>
                  <a:cxn ang="0">
                    <a:pos x="32279" y="2598"/>
                  </a:cxn>
                  <a:cxn ang="0">
                    <a:pos x="31221" y="3117"/>
                  </a:cxn>
                  <a:cxn ang="0">
                    <a:pos x="31221" y="3117"/>
                  </a:cxn>
                </a:cxnLst>
                <a:rect l="0" t="0" r="0" b="0"/>
                <a:pathLst>
                  <a:path w="72" h="110">
                    <a:moveTo>
                      <a:pt x="59" y="6"/>
                    </a:moveTo>
                    <a:lnTo>
                      <a:pt x="59" y="6"/>
                    </a:lnTo>
                    <a:lnTo>
                      <a:pt x="59" y="14"/>
                    </a:lnTo>
                    <a:lnTo>
                      <a:pt x="57" y="21"/>
                    </a:lnTo>
                    <a:lnTo>
                      <a:pt x="49" y="34"/>
                    </a:lnTo>
                    <a:lnTo>
                      <a:pt x="40" y="47"/>
                    </a:lnTo>
                    <a:lnTo>
                      <a:pt x="31" y="59"/>
                    </a:lnTo>
                    <a:lnTo>
                      <a:pt x="31" y="59"/>
                    </a:lnTo>
                    <a:lnTo>
                      <a:pt x="16" y="79"/>
                    </a:lnTo>
                    <a:lnTo>
                      <a:pt x="9" y="90"/>
                    </a:lnTo>
                    <a:lnTo>
                      <a:pt x="1" y="99"/>
                    </a:lnTo>
                    <a:lnTo>
                      <a:pt x="1" y="99"/>
                    </a:lnTo>
                    <a:lnTo>
                      <a:pt x="0" y="102"/>
                    </a:lnTo>
                    <a:lnTo>
                      <a:pt x="0" y="105"/>
                    </a:lnTo>
                    <a:lnTo>
                      <a:pt x="1" y="108"/>
                    </a:lnTo>
                    <a:lnTo>
                      <a:pt x="2" y="109"/>
                    </a:lnTo>
                    <a:lnTo>
                      <a:pt x="5" y="110"/>
                    </a:lnTo>
                    <a:lnTo>
                      <a:pt x="8" y="110"/>
                    </a:lnTo>
                    <a:lnTo>
                      <a:pt x="9" y="108"/>
                    </a:lnTo>
                    <a:lnTo>
                      <a:pt x="9" y="108"/>
                    </a:lnTo>
                    <a:lnTo>
                      <a:pt x="20" y="97"/>
                    </a:lnTo>
                    <a:lnTo>
                      <a:pt x="30" y="85"/>
                    </a:lnTo>
                    <a:lnTo>
                      <a:pt x="47" y="59"/>
                    </a:lnTo>
                    <a:lnTo>
                      <a:pt x="47" y="59"/>
                    </a:lnTo>
                    <a:lnTo>
                      <a:pt x="55" y="47"/>
                    </a:lnTo>
                    <a:lnTo>
                      <a:pt x="63" y="34"/>
                    </a:lnTo>
                    <a:lnTo>
                      <a:pt x="69" y="21"/>
                    </a:lnTo>
                    <a:lnTo>
                      <a:pt x="72" y="14"/>
                    </a:lnTo>
                    <a:lnTo>
                      <a:pt x="72" y="6"/>
                    </a:lnTo>
                    <a:lnTo>
                      <a:pt x="72" y="6"/>
                    </a:lnTo>
                    <a:lnTo>
                      <a:pt x="72" y="5"/>
                    </a:lnTo>
                    <a:lnTo>
                      <a:pt x="70" y="2"/>
                    </a:lnTo>
                    <a:lnTo>
                      <a:pt x="69" y="0"/>
                    </a:lnTo>
                    <a:lnTo>
                      <a:pt x="66" y="0"/>
                    </a:lnTo>
                    <a:lnTo>
                      <a:pt x="62" y="2"/>
                    </a:lnTo>
                    <a:lnTo>
                      <a:pt x="61" y="5"/>
                    </a:lnTo>
                    <a:lnTo>
                      <a:pt x="59" y="6"/>
                    </a:lnTo>
                    <a:lnTo>
                      <a:pt x="5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4" name="Freeform 982">
                <a:extLst>
                  <a:ext uri="{FF2B5EF4-FFF2-40B4-BE49-F238E27FC236}">
                    <a16:creationId xmlns:a16="http://schemas.microsoft.com/office/drawing/2014/main" id="{D7E72C00-955D-4AE7-A1D7-36A769F9011A}"/>
                  </a:ext>
                </a:extLst>
              </p:cNvPr>
              <p:cNvSpPr/>
              <p:nvPr/>
            </p:nvSpPr>
            <p:spPr>
              <a:xfrm>
                <a:off x="5627689" y="3325813"/>
                <a:ext cx="44450" cy="53975"/>
              </a:xfrm>
              <a:custGeom>
                <a:avLst/>
                <a:gdLst/>
                <a:ahLst/>
                <a:cxnLst>
                  <a:cxn ang="0">
                    <a:pos x="40746" y="0"/>
                  </a:cxn>
                  <a:cxn ang="0">
                    <a:pos x="40746" y="0"/>
                  </a:cxn>
                  <a:cxn ang="0">
                    <a:pos x="34396" y="3144"/>
                  </a:cxn>
                  <a:cxn ang="0">
                    <a:pos x="28575" y="8384"/>
                  </a:cxn>
                  <a:cxn ang="0">
                    <a:pos x="23283" y="14149"/>
                  </a:cxn>
                  <a:cxn ang="0">
                    <a:pos x="20108" y="20437"/>
                  </a:cxn>
                  <a:cxn ang="0">
                    <a:pos x="20108" y="20437"/>
                  </a:cxn>
                  <a:cxn ang="0">
                    <a:pos x="16404" y="28298"/>
                  </a:cxn>
                  <a:cxn ang="0">
                    <a:pos x="12700" y="36158"/>
                  </a:cxn>
                  <a:cxn ang="0">
                    <a:pos x="10583" y="39826"/>
                  </a:cxn>
                  <a:cxn ang="0">
                    <a:pos x="7408" y="42970"/>
                  </a:cxn>
                  <a:cxn ang="0">
                    <a:pos x="4763" y="46115"/>
                  </a:cxn>
                  <a:cxn ang="0">
                    <a:pos x="1058" y="48211"/>
                  </a:cxn>
                  <a:cxn ang="0">
                    <a:pos x="1058" y="48211"/>
                  </a:cxn>
                  <a:cxn ang="0">
                    <a:pos x="529" y="48735"/>
                  </a:cxn>
                  <a:cxn ang="0">
                    <a:pos x="0" y="49783"/>
                  </a:cxn>
                  <a:cxn ang="0">
                    <a:pos x="0" y="51879"/>
                  </a:cxn>
                  <a:cxn ang="0">
                    <a:pos x="1058" y="52927"/>
                  </a:cxn>
                  <a:cxn ang="0">
                    <a:pos x="2646" y="53975"/>
                  </a:cxn>
                  <a:cxn ang="0">
                    <a:pos x="6350" y="53975"/>
                  </a:cxn>
                  <a:cxn ang="0">
                    <a:pos x="6350" y="53975"/>
                  </a:cxn>
                  <a:cxn ang="0">
                    <a:pos x="7408" y="53975"/>
                  </a:cxn>
                  <a:cxn ang="0">
                    <a:pos x="8467" y="52927"/>
                  </a:cxn>
                  <a:cxn ang="0">
                    <a:pos x="8996" y="51879"/>
                  </a:cxn>
                  <a:cxn ang="0">
                    <a:pos x="8996" y="50831"/>
                  </a:cxn>
                  <a:cxn ang="0">
                    <a:pos x="8996" y="50831"/>
                  </a:cxn>
                  <a:cxn ang="0">
                    <a:pos x="12171" y="48735"/>
                  </a:cxn>
                  <a:cxn ang="0">
                    <a:pos x="14287" y="46115"/>
                  </a:cxn>
                  <a:cxn ang="0">
                    <a:pos x="17463" y="40350"/>
                  </a:cxn>
                  <a:cxn ang="0">
                    <a:pos x="21167" y="34062"/>
                  </a:cxn>
                  <a:cxn ang="0">
                    <a:pos x="24342" y="27774"/>
                  </a:cxn>
                  <a:cxn ang="0">
                    <a:pos x="26987" y="20437"/>
                  </a:cxn>
                  <a:cxn ang="0">
                    <a:pos x="31221" y="14673"/>
                  </a:cxn>
                  <a:cxn ang="0">
                    <a:pos x="33338" y="12053"/>
                  </a:cxn>
                  <a:cxn ang="0">
                    <a:pos x="36513" y="9957"/>
                  </a:cxn>
                  <a:cxn ang="0">
                    <a:pos x="39158" y="7860"/>
                  </a:cxn>
                  <a:cxn ang="0">
                    <a:pos x="42863" y="6288"/>
                  </a:cxn>
                  <a:cxn ang="0">
                    <a:pos x="42863" y="6288"/>
                  </a:cxn>
                  <a:cxn ang="0">
                    <a:pos x="43392" y="5764"/>
                  </a:cxn>
                  <a:cxn ang="0">
                    <a:pos x="44450" y="4192"/>
                  </a:cxn>
                  <a:cxn ang="0">
                    <a:pos x="44450" y="2096"/>
                  </a:cxn>
                  <a:cxn ang="0">
                    <a:pos x="44450" y="524"/>
                  </a:cxn>
                  <a:cxn ang="0">
                    <a:pos x="43392" y="0"/>
                  </a:cxn>
                  <a:cxn ang="0">
                    <a:pos x="42333" y="0"/>
                  </a:cxn>
                  <a:cxn ang="0">
                    <a:pos x="40746" y="0"/>
                  </a:cxn>
                  <a:cxn ang="0">
                    <a:pos x="40746" y="0"/>
                  </a:cxn>
                </a:cxnLst>
                <a:rect l="0" t="0" r="0" b="0"/>
                <a:pathLst>
                  <a:path w="84" h="103">
                    <a:moveTo>
                      <a:pt x="77" y="0"/>
                    </a:moveTo>
                    <a:lnTo>
                      <a:pt x="77" y="0"/>
                    </a:lnTo>
                    <a:lnTo>
                      <a:pt x="65" y="6"/>
                    </a:lnTo>
                    <a:lnTo>
                      <a:pt x="54" y="16"/>
                    </a:lnTo>
                    <a:lnTo>
                      <a:pt x="44" y="27"/>
                    </a:lnTo>
                    <a:lnTo>
                      <a:pt x="38" y="39"/>
                    </a:lnTo>
                    <a:lnTo>
                      <a:pt x="38" y="39"/>
                    </a:lnTo>
                    <a:lnTo>
                      <a:pt x="31" y="54"/>
                    </a:lnTo>
                    <a:lnTo>
                      <a:pt x="24" y="69"/>
                    </a:lnTo>
                    <a:lnTo>
                      <a:pt x="20" y="76"/>
                    </a:lnTo>
                    <a:lnTo>
                      <a:pt x="14" y="82"/>
                    </a:lnTo>
                    <a:lnTo>
                      <a:pt x="9" y="88"/>
                    </a:lnTo>
                    <a:lnTo>
                      <a:pt x="2" y="92"/>
                    </a:lnTo>
                    <a:lnTo>
                      <a:pt x="2" y="92"/>
                    </a:lnTo>
                    <a:lnTo>
                      <a:pt x="1" y="93"/>
                    </a:lnTo>
                    <a:lnTo>
                      <a:pt x="0" y="95"/>
                    </a:lnTo>
                    <a:lnTo>
                      <a:pt x="0" y="99"/>
                    </a:lnTo>
                    <a:lnTo>
                      <a:pt x="2" y="101"/>
                    </a:lnTo>
                    <a:lnTo>
                      <a:pt x="5" y="103"/>
                    </a:lnTo>
                    <a:lnTo>
                      <a:pt x="12" y="103"/>
                    </a:lnTo>
                    <a:lnTo>
                      <a:pt x="12" y="103"/>
                    </a:lnTo>
                    <a:lnTo>
                      <a:pt x="14" y="103"/>
                    </a:lnTo>
                    <a:lnTo>
                      <a:pt x="16" y="101"/>
                    </a:lnTo>
                    <a:lnTo>
                      <a:pt x="17" y="99"/>
                    </a:lnTo>
                    <a:lnTo>
                      <a:pt x="17" y="97"/>
                    </a:lnTo>
                    <a:lnTo>
                      <a:pt x="17" y="97"/>
                    </a:lnTo>
                    <a:lnTo>
                      <a:pt x="23" y="93"/>
                    </a:lnTo>
                    <a:lnTo>
                      <a:pt x="27" y="88"/>
                    </a:lnTo>
                    <a:lnTo>
                      <a:pt x="33" y="77"/>
                    </a:lnTo>
                    <a:lnTo>
                      <a:pt x="40" y="65"/>
                    </a:lnTo>
                    <a:lnTo>
                      <a:pt x="46" y="53"/>
                    </a:lnTo>
                    <a:lnTo>
                      <a:pt x="51" y="39"/>
                    </a:lnTo>
                    <a:lnTo>
                      <a:pt x="59" y="28"/>
                    </a:lnTo>
                    <a:lnTo>
                      <a:pt x="63" y="23"/>
                    </a:lnTo>
                    <a:lnTo>
                      <a:pt x="69" y="19"/>
                    </a:lnTo>
                    <a:lnTo>
                      <a:pt x="74" y="15"/>
                    </a:lnTo>
                    <a:lnTo>
                      <a:pt x="81" y="12"/>
                    </a:lnTo>
                    <a:lnTo>
                      <a:pt x="81" y="12"/>
                    </a:lnTo>
                    <a:lnTo>
                      <a:pt x="82" y="11"/>
                    </a:lnTo>
                    <a:lnTo>
                      <a:pt x="84" y="8"/>
                    </a:lnTo>
                    <a:lnTo>
                      <a:pt x="84" y="4"/>
                    </a:lnTo>
                    <a:lnTo>
                      <a:pt x="84" y="1"/>
                    </a:lnTo>
                    <a:lnTo>
                      <a:pt x="82" y="0"/>
                    </a:lnTo>
                    <a:lnTo>
                      <a:pt x="80" y="0"/>
                    </a:lnTo>
                    <a:lnTo>
                      <a:pt x="77" y="0"/>
                    </a:lnTo>
                    <a:lnTo>
                      <a:pt x="7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5" name="Freeform 983">
                <a:extLst>
                  <a:ext uri="{FF2B5EF4-FFF2-40B4-BE49-F238E27FC236}">
                    <a16:creationId xmlns:a16="http://schemas.microsoft.com/office/drawing/2014/main" id="{EE7C32BE-BC7F-4975-AFB5-B5EF74FB5803}"/>
                  </a:ext>
                </a:extLst>
              </p:cNvPr>
              <p:cNvSpPr/>
              <p:nvPr/>
            </p:nvSpPr>
            <p:spPr>
              <a:xfrm>
                <a:off x="5635627" y="3325813"/>
                <a:ext cx="49213" cy="76200"/>
              </a:xfrm>
              <a:custGeom>
                <a:avLst/>
                <a:gdLst/>
                <a:ahLst/>
                <a:cxnLst>
                  <a:cxn ang="0">
                    <a:pos x="43864" y="526"/>
                  </a:cxn>
                  <a:cxn ang="0">
                    <a:pos x="43864" y="526"/>
                  </a:cxn>
                  <a:cxn ang="0">
                    <a:pos x="36910" y="8408"/>
                  </a:cxn>
                  <a:cxn ang="0">
                    <a:pos x="31561" y="16817"/>
                  </a:cxn>
                  <a:cxn ang="0">
                    <a:pos x="25676" y="26276"/>
                  </a:cxn>
                  <a:cxn ang="0">
                    <a:pos x="21397" y="35210"/>
                  </a:cxn>
                  <a:cxn ang="0">
                    <a:pos x="11768" y="54128"/>
                  </a:cxn>
                  <a:cxn ang="0">
                    <a:pos x="6419" y="63062"/>
                  </a:cxn>
                  <a:cxn ang="0">
                    <a:pos x="1070" y="71996"/>
                  </a:cxn>
                  <a:cxn ang="0">
                    <a:pos x="1070" y="71996"/>
                  </a:cxn>
                  <a:cxn ang="0">
                    <a:pos x="0" y="73047"/>
                  </a:cxn>
                  <a:cxn ang="0">
                    <a:pos x="0" y="74098"/>
                  </a:cxn>
                  <a:cxn ang="0">
                    <a:pos x="1070" y="75149"/>
                  </a:cxn>
                  <a:cxn ang="0">
                    <a:pos x="1605" y="76200"/>
                  </a:cxn>
                  <a:cxn ang="0">
                    <a:pos x="4279" y="76200"/>
                  </a:cxn>
                  <a:cxn ang="0">
                    <a:pos x="5349" y="76200"/>
                  </a:cxn>
                  <a:cxn ang="0">
                    <a:pos x="6419" y="74623"/>
                  </a:cxn>
                  <a:cxn ang="0">
                    <a:pos x="6419" y="74623"/>
                  </a:cxn>
                  <a:cxn ang="0">
                    <a:pos x="11768" y="66741"/>
                  </a:cxn>
                  <a:cxn ang="0">
                    <a:pos x="16583" y="57807"/>
                  </a:cxn>
                  <a:cxn ang="0">
                    <a:pos x="26211" y="38888"/>
                  </a:cxn>
                  <a:cxn ang="0">
                    <a:pos x="30491" y="29954"/>
                  </a:cxn>
                  <a:cxn ang="0">
                    <a:pos x="35840" y="21021"/>
                  </a:cxn>
                  <a:cxn ang="0">
                    <a:pos x="41724" y="12612"/>
                  </a:cxn>
                  <a:cxn ang="0">
                    <a:pos x="48143" y="5781"/>
                  </a:cxn>
                  <a:cxn ang="0">
                    <a:pos x="48143" y="5781"/>
                  </a:cxn>
                  <a:cxn ang="0">
                    <a:pos x="48678" y="4204"/>
                  </a:cxn>
                  <a:cxn ang="0">
                    <a:pos x="49213" y="2628"/>
                  </a:cxn>
                  <a:cxn ang="0">
                    <a:pos x="48678" y="2102"/>
                  </a:cxn>
                  <a:cxn ang="0">
                    <a:pos x="48143" y="526"/>
                  </a:cxn>
                  <a:cxn ang="0">
                    <a:pos x="47073" y="0"/>
                  </a:cxn>
                  <a:cxn ang="0">
                    <a:pos x="46003" y="0"/>
                  </a:cxn>
                  <a:cxn ang="0">
                    <a:pos x="44934" y="0"/>
                  </a:cxn>
                  <a:cxn ang="0">
                    <a:pos x="43864" y="526"/>
                  </a:cxn>
                  <a:cxn ang="0">
                    <a:pos x="43864" y="526"/>
                  </a:cxn>
                </a:cxnLst>
                <a:rect l="0" t="0" r="0" b="0"/>
                <a:pathLst>
                  <a:path w="92" h="145">
                    <a:moveTo>
                      <a:pt x="82" y="1"/>
                    </a:moveTo>
                    <a:lnTo>
                      <a:pt x="82" y="1"/>
                    </a:lnTo>
                    <a:lnTo>
                      <a:pt x="69" y="16"/>
                    </a:lnTo>
                    <a:lnTo>
                      <a:pt x="59" y="32"/>
                    </a:lnTo>
                    <a:lnTo>
                      <a:pt x="48" y="50"/>
                    </a:lnTo>
                    <a:lnTo>
                      <a:pt x="40" y="67"/>
                    </a:lnTo>
                    <a:lnTo>
                      <a:pt x="22" y="103"/>
                    </a:lnTo>
                    <a:lnTo>
                      <a:pt x="12" y="120"/>
                    </a:lnTo>
                    <a:lnTo>
                      <a:pt x="2" y="137"/>
                    </a:lnTo>
                    <a:lnTo>
                      <a:pt x="2" y="137"/>
                    </a:lnTo>
                    <a:lnTo>
                      <a:pt x="0" y="139"/>
                    </a:lnTo>
                    <a:lnTo>
                      <a:pt x="0" y="141"/>
                    </a:lnTo>
                    <a:lnTo>
                      <a:pt x="2" y="143"/>
                    </a:lnTo>
                    <a:lnTo>
                      <a:pt x="3" y="145"/>
                    </a:lnTo>
                    <a:lnTo>
                      <a:pt x="8" y="145"/>
                    </a:lnTo>
                    <a:lnTo>
                      <a:pt x="10" y="145"/>
                    </a:lnTo>
                    <a:lnTo>
                      <a:pt x="12" y="142"/>
                    </a:lnTo>
                    <a:lnTo>
                      <a:pt x="12" y="142"/>
                    </a:lnTo>
                    <a:lnTo>
                      <a:pt x="22" y="127"/>
                    </a:lnTo>
                    <a:lnTo>
                      <a:pt x="31" y="110"/>
                    </a:lnTo>
                    <a:lnTo>
                      <a:pt x="49" y="74"/>
                    </a:lnTo>
                    <a:lnTo>
                      <a:pt x="57" y="57"/>
                    </a:lnTo>
                    <a:lnTo>
                      <a:pt x="67" y="40"/>
                    </a:lnTo>
                    <a:lnTo>
                      <a:pt x="78" y="24"/>
                    </a:lnTo>
                    <a:lnTo>
                      <a:pt x="90" y="11"/>
                    </a:lnTo>
                    <a:lnTo>
                      <a:pt x="90" y="11"/>
                    </a:lnTo>
                    <a:lnTo>
                      <a:pt x="91" y="8"/>
                    </a:lnTo>
                    <a:lnTo>
                      <a:pt x="92" y="5"/>
                    </a:lnTo>
                    <a:lnTo>
                      <a:pt x="91" y="4"/>
                    </a:lnTo>
                    <a:lnTo>
                      <a:pt x="90" y="1"/>
                    </a:lnTo>
                    <a:lnTo>
                      <a:pt x="88" y="0"/>
                    </a:lnTo>
                    <a:lnTo>
                      <a:pt x="86" y="0"/>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6" name="Freeform 984">
                <a:extLst>
                  <a:ext uri="{FF2B5EF4-FFF2-40B4-BE49-F238E27FC236}">
                    <a16:creationId xmlns:a16="http://schemas.microsoft.com/office/drawing/2014/main" id="{AD6907C1-D625-4623-96A7-D796F2501C4F}"/>
                  </a:ext>
                </a:extLst>
              </p:cNvPr>
              <p:cNvSpPr/>
              <p:nvPr/>
            </p:nvSpPr>
            <p:spPr>
              <a:xfrm>
                <a:off x="5646739" y="3335338"/>
                <a:ext cx="53975" cy="74613"/>
              </a:xfrm>
              <a:custGeom>
                <a:avLst/>
                <a:gdLst/>
                <a:ahLst/>
                <a:cxnLst>
                  <a:cxn ang="0">
                    <a:pos x="47687" y="2147"/>
                  </a:cxn>
                  <a:cxn ang="0">
                    <a:pos x="47687" y="2147"/>
                  </a:cxn>
                  <a:cxn ang="0">
                    <a:pos x="46115" y="4831"/>
                  </a:cxn>
                  <a:cxn ang="0">
                    <a:pos x="43494" y="9125"/>
                  </a:cxn>
                  <a:cxn ang="0">
                    <a:pos x="38254" y="17177"/>
                  </a:cxn>
                  <a:cxn ang="0">
                    <a:pos x="38254" y="17177"/>
                  </a:cxn>
                  <a:cxn ang="0">
                    <a:pos x="35634" y="21471"/>
                  </a:cxn>
                  <a:cxn ang="0">
                    <a:pos x="33014" y="25766"/>
                  </a:cxn>
                  <a:cxn ang="0">
                    <a:pos x="26201" y="33817"/>
                  </a:cxn>
                  <a:cxn ang="0">
                    <a:pos x="26201" y="33817"/>
                  </a:cxn>
                  <a:cxn ang="0">
                    <a:pos x="14149" y="52068"/>
                  </a:cxn>
                  <a:cxn ang="0">
                    <a:pos x="7860" y="61193"/>
                  </a:cxn>
                  <a:cxn ang="0">
                    <a:pos x="1048" y="69245"/>
                  </a:cxn>
                  <a:cxn ang="0">
                    <a:pos x="1048" y="69245"/>
                  </a:cxn>
                  <a:cxn ang="0">
                    <a:pos x="0" y="70319"/>
                  </a:cxn>
                  <a:cxn ang="0">
                    <a:pos x="0" y="71392"/>
                  </a:cxn>
                  <a:cxn ang="0">
                    <a:pos x="0" y="72466"/>
                  </a:cxn>
                  <a:cxn ang="0">
                    <a:pos x="1048" y="73539"/>
                  </a:cxn>
                  <a:cxn ang="0">
                    <a:pos x="3144" y="74613"/>
                  </a:cxn>
                  <a:cxn ang="0">
                    <a:pos x="4192" y="74076"/>
                  </a:cxn>
                  <a:cxn ang="0">
                    <a:pos x="5764" y="73539"/>
                  </a:cxn>
                  <a:cxn ang="0">
                    <a:pos x="5764" y="73539"/>
                  </a:cxn>
                  <a:cxn ang="0">
                    <a:pos x="9433" y="71392"/>
                  </a:cxn>
                  <a:cxn ang="0">
                    <a:pos x="9433" y="71392"/>
                  </a:cxn>
                  <a:cxn ang="0">
                    <a:pos x="11529" y="70319"/>
                  </a:cxn>
                  <a:cxn ang="0">
                    <a:pos x="12053" y="69245"/>
                  </a:cxn>
                  <a:cxn ang="0">
                    <a:pos x="13101" y="67635"/>
                  </a:cxn>
                  <a:cxn ang="0">
                    <a:pos x="12053" y="66024"/>
                  </a:cxn>
                  <a:cxn ang="0">
                    <a:pos x="12053" y="66024"/>
                  </a:cxn>
                  <a:cxn ang="0">
                    <a:pos x="22009" y="51531"/>
                  </a:cxn>
                  <a:cxn ang="0">
                    <a:pos x="31966" y="37038"/>
                  </a:cxn>
                  <a:cxn ang="0">
                    <a:pos x="31966" y="37038"/>
                  </a:cxn>
                  <a:cxn ang="0">
                    <a:pos x="37730" y="29523"/>
                  </a:cxn>
                  <a:cxn ang="0">
                    <a:pos x="44018" y="20935"/>
                  </a:cxn>
                  <a:cxn ang="0">
                    <a:pos x="49783" y="12883"/>
                  </a:cxn>
                  <a:cxn ang="0">
                    <a:pos x="52927" y="8052"/>
                  </a:cxn>
                  <a:cxn ang="0">
                    <a:pos x="53975" y="3221"/>
                  </a:cxn>
                  <a:cxn ang="0">
                    <a:pos x="53975" y="3221"/>
                  </a:cxn>
                  <a:cxn ang="0">
                    <a:pos x="53975" y="2147"/>
                  </a:cxn>
                  <a:cxn ang="0">
                    <a:pos x="53975" y="1074"/>
                  </a:cxn>
                  <a:cxn ang="0">
                    <a:pos x="52927" y="0"/>
                  </a:cxn>
                  <a:cxn ang="0">
                    <a:pos x="51879" y="0"/>
                  </a:cxn>
                  <a:cxn ang="0">
                    <a:pos x="50831" y="0"/>
                  </a:cxn>
                  <a:cxn ang="0">
                    <a:pos x="49783" y="0"/>
                  </a:cxn>
                  <a:cxn ang="0">
                    <a:pos x="48211" y="537"/>
                  </a:cxn>
                  <a:cxn ang="0">
                    <a:pos x="47687" y="2147"/>
                  </a:cxn>
                  <a:cxn ang="0">
                    <a:pos x="47687" y="2147"/>
                  </a:cxn>
                </a:cxnLst>
                <a:rect l="0" t="0" r="0" b="0"/>
                <a:pathLst>
                  <a:path w="103" h="139">
                    <a:moveTo>
                      <a:pt x="91" y="4"/>
                    </a:moveTo>
                    <a:lnTo>
                      <a:pt x="91" y="4"/>
                    </a:lnTo>
                    <a:lnTo>
                      <a:pt x="88" y="9"/>
                    </a:lnTo>
                    <a:lnTo>
                      <a:pt x="83" y="17"/>
                    </a:lnTo>
                    <a:lnTo>
                      <a:pt x="73" y="32"/>
                    </a:lnTo>
                    <a:lnTo>
                      <a:pt x="73" y="32"/>
                    </a:lnTo>
                    <a:lnTo>
                      <a:pt x="68" y="40"/>
                    </a:lnTo>
                    <a:lnTo>
                      <a:pt x="63" y="48"/>
                    </a:lnTo>
                    <a:lnTo>
                      <a:pt x="50" y="63"/>
                    </a:lnTo>
                    <a:lnTo>
                      <a:pt x="50" y="63"/>
                    </a:lnTo>
                    <a:lnTo>
                      <a:pt x="27" y="97"/>
                    </a:lnTo>
                    <a:lnTo>
                      <a:pt x="15" y="114"/>
                    </a:lnTo>
                    <a:lnTo>
                      <a:pt x="2" y="129"/>
                    </a:lnTo>
                    <a:lnTo>
                      <a:pt x="2" y="129"/>
                    </a:lnTo>
                    <a:lnTo>
                      <a:pt x="0" y="131"/>
                    </a:lnTo>
                    <a:lnTo>
                      <a:pt x="0" y="133"/>
                    </a:lnTo>
                    <a:lnTo>
                      <a:pt x="0" y="135"/>
                    </a:lnTo>
                    <a:lnTo>
                      <a:pt x="2" y="137"/>
                    </a:lnTo>
                    <a:lnTo>
                      <a:pt x="6" y="139"/>
                    </a:lnTo>
                    <a:lnTo>
                      <a:pt x="8" y="138"/>
                    </a:lnTo>
                    <a:lnTo>
                      <a:pt x="11" y="137"/>
                    </a:lnTo>
                    <a:lnTo>
                      <a:pt x="11" y="137"/>
                    </a:lnTo>
                    <a:lnTo>
                      <a:pt x="18" y="133"/>
                    </a:lnTo>
                    <a:lnTo>
                      <a:pt x="18" y="133"/>
                    </a:lnTo>
                    <a:lnTo>
                      <a:pt x="22" y="131"/>
                    </a:lnTo>
                    <a:lnTo>
                      <a:pt x="23" y="129"/>
                    </a:lnTo>
                    <a:lnTo>
                      <a:pt x="25" y="126"/>
                    </a:lnTo>
                    <a:lnTo>
                      <a:pt x="23" y="123"/>
                    </a:lnTo>
                    <a:lnTo>
                      <a:pt x="23" y="123"/>
                    </a:lnTo>
                    <a:lnTo>
                      <a:pt x="42" y="96"/>
                    </a:lnTo>
                    <a:lnTo>
                      <a:pt x="61" y="69"/>
                    </a:lnTo>
                    <a:lnTo>
                      <a:pt x="61" y="69"/>
                    </a:lnTo>
                    <a:lnTo>
                      <a:pt x="72" y="55"/>
                    </a:lnTo>
                    <a:lnTo>
                      <a:pt x="84" y="39"/>
                    </a:lnTo>
                    <a:lnTo>
                      <a:pt x="95" y="24"/>
                    </a:lnTo>
                    <a:lnTo>
                      <a:pt x="101" y="15"/>
                    </a:lnTo>
                    <a:lnTo>
                      <a:pt x="103" y="6"/>
                    </a:lnTo>
                    <a:lnTo>
                      <a:pt x="103" y="6"/>
                    </a:lnTo>
                    <a:lnTo>
                      <a:pt x="103" y="4"/>
                    </a:lnTo>
                    <a:lnTo>
                      <a:pt x="103" y="2"/>
                    </a:lnTo>
                    <a:lnTo>
                      <a:pt x="101" y="0"/>
                    </a:lnTo>
                    <a:lnTo>
                      <a:pt x="99" y="0"/>
                    </a:lnTo>
                    <a:lnTo>
                      <a:pt x="97" y="0"/>
                    </a:lnTo>
                    <a:lnTo>
                      <a:pt x="95" y="0"/>
                    </a:lnTo>
                    <a:lnTo>
                      <a:pt x="92" y="1"/>
                    </a:lnTo>
                    <a:lnTo>
                      <a:pt x="91" y="4"/>
                    </a:lnTo>
                    <a:lnTo>
                      <a:pt x="9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7" name="Freeform 985">
                <a:extLst>
                  <a:ext uri="{FF2B5EF4-FFF2-40B4-BE49-F238E27FC236}">
                    <a16:creationId xmlns:a16="http://schemas.microsoft.com/office/drawing/2014/main" id="{AD6C7040-7AA2-4480-ACF9-A065FF5F6D8D}"/>
                  </a:ext>
                </a:extLst>
              </p:cNvPr>
              <p:cNvSpPr/>
              <p:nvPr/>
            </p:nvSpPr>
            <p:spPr>
              <a:xfrm>
                <a:off x="5665789" y="3338513"/>
                <a:ext cx="50800" cy="77788"/>
              </a:xfrm>
              <a:custGeom>
                <a:avLst/>
                <a:gdLst/>
                <a:ahLst/>
                <a:cxnLst>
                  <a:cxn ang="0">
                    <a:pos x="44515" y="1588"/>
                  </a:cxn>
                  <a:cxn ang="0">
                    <a:pos x="44515" y="1588"/>
                  </a:cxn>
                  <a:cxn ang="0">
                    <a:pos x="32470" y="18521"/>
                  </a:cxn>
                  <a:cxn ang="0">
                    <a:pos x="21472" y="35984"/>
                  </a:cxn>
                  <a:cxn ang="0">
                    <a:pos x="10474" y="53975"/>
                  </a:cxn>
                  <a:cxn ang="0">
                    <a:pos x="0" y="72496"/>
                  </a:cxn>
                  <a:cxn ang="0">
                    <a:pos x="0" y="72496"/>
                  </a:cxn>
                  <a:cxn ang="0">
                    <a:pos x="0" y="74084"/>
                  </a:cxn>
                  <a:cxn ang="0">
                    <a:pos x="0" y="74613"/>
                  </a:cxn>
                  <a:cxn ang="0">
                    <a:pos x="1571" y="76730"/>
                  </a:cxn>
                  <a:cxn ang="0">
                    <a:pos x="2619" y="77788"/>
                  </a:cxn>
                  <a:cxn ang="0">
                    <a:pos x="4190" y="76730"/>
                  </a:cxn>
                  <a:cxn ang="0">
                    <a:pos x="4713" y="76200"/>
                  </a:cxn>
                  <a:cxn ang="0">
                    <a:pos x="8379" y="73025"/>
                  </a:cxn>
                  <a:cxn ang="0">
                    <a:pos x="8379" y="73025"/>
                  </a:cxn>
                  <a:cxn ang="0">
                    <a:pos x="8903" y="70909"/>
                  </a:cxn>
                  <a:cxn ang="0">
                    <a:pos x="8903" y="69850"/>
                  </a:cxn>
                  <a:cxn ang="0">
                    <a:pos x="8903" y="69850"/>
                  </a:cxn>
                  <a:cxn ang="0">
                    <a:pos x="18330" y="52917"/>
                  </a:cxn>
                  <a:cxn ang="0">
                    <a:pos x="28280" y="36513"/>
                  </a:cxn>
                  <a:cxn ang="0">
                    <a:pos x="39802" y="20638"/>
                  </a:cxn>
                  <a:cxn ang="0">
                    <a:pos x="50276" y="5292"/>
                  </a:cxn>
                  <a:cxn ang="0">
                    <a:pos x="50276" y="5292"/>
                  </a:cxn>
                  <a:cxn ang="0">
                    <a:pos x="50800" y="3704"/>
                  </a:cxn>
                  <a:cxn ang="0">
                    <a:pos x="50800" y="2117"/>
                  </a:cxn>
                  <a:cxn ang="0">
                    <a:pos x="50276" y="1588"/>
                  </a:cxn>
                  <a:cxn ang="0">
                    <a:pos x="49753" y="529"/>
                  </a:cxn>
                  <a:cxn ang="0">
                    <a:pos x="46610" y="0"/>
                  </a:cxn>
                  <a:cxn ang="0">
                    <a:pos x="46087" y="529"/>
                  </a:cxn>
                  <a:cxn ang="0">
                    <a:pos x="44515" y="1588"/>
                  </a:cxn>
                  <a:cxn ang="0">
                    <a:pos x="44515" y="1588"/>
                  </a:cxn>
                </a:cxnLst>
                <a:rect l="0" t="0" r="0" b="0"/>
                <a:pathLst>
                  <a:path w="97" h="147">
                    <a:moveTo>
                      <a:pt x="85" y="3"/>
                    </a:moveTo>
                    <a:lnTo>
                      <a:pt x="85" y="3"/>
                    </a:lnTo>
                    <a:lnTo>
                      <a:pt x="62" y="35"/>
                    </a:lnTo>
                    <a:lnTo>
                      <a:pt x="41" y="68"/>
                    </a:lnTo>
                    <a:lnTo>
                      <a:pt x="20" y="102"/>
                    </a:lnTo>
                    <a:lnTo>
                      <a:pt x="0" y="137"/>
                    </a:lnTo>
                    <a:lnTo>
                      <a:pt x="0" y="137"/>
                    </a:lnTo>
                    <a:lnTo>
                      <a:pt x="0" y="140"/>
                    </a:lnTo>
                    <a:lnTo>
                      <a:pt x="0" y="141"/>
                    </a:lnTo>
                    <a:lnTo>
                      <a:pt x="3" y="145"/>
                    </a:lnTo>
                    <a:lnTo>
                      <a:pt x="5" y="147"/>
                    </a:lnTo>
                    <a:lnTo>
                      <a:pt x="8" y="145"/>
                    </a:lnTo>
                    <a:lnTo>
                      <a:pt x="9" y="144"/>
                    </a:lnTo>
                    <a:lnTo>
                      <a:pt x="16" y="138"/>
                    </a:lnTo>
                    <a:lnTo>
                      <a:pt x="16" y="138"/>
                    </a:lnTo>
                    <a:lnTo>
                      <a:pt x="17" y="134"/>
                    </a:lnTo>
                    <a:lnTo>
                      <a:pt x="17" y="132"/>
                    </a:lnTo>
                    <a:lnTo>
                      <a:pt x="17" y="132"/>
                    </a:lnTo>
                    <a:lnTo>
                      <a:pt x="35" y="100"/>
                    </a:lnTo>
                    <a:lnTo>
                      <a:pt x="54" y="69"/>
                    </a:lnTo>
                    <a:lnTo>
                      <a:pt x="76" y="39"/>
                    </a:lnTo>
                    <a:lnTo>
                      <a:pt x="96" y="10"/>
                    </a:lnTo>
                    <a:lnTo>
                      <a:pt x="96" y="10"/>
                    </a:lnTo>
                    <a:lnTo>
                      <a:pt x="97" y="7"/>
                    </a:lnTo>
                    <a:lnTo>
                      <a:pt x="97" y="4"/>
                    </a:lnTo>
                    <a:lnTo>
                      <a:pt x="96" y="3"/>
                    </a:lnTo>
                    <a:lnTo>
                      <a:pt x="95" y="1"/>
                    </a:lnTo>
                    <a:lnTo>
                      <a:pt x="89" y="0"/>
                    </a:lnTo>
                    <a:lnTo>
                      <a:pt x="88" y="1"/>
                    </a:lnTo>
                    <a:lnTo>
                      <a:pt x="85" y="3"/>
                    </a:lnTo>
                    <a:lnTo>
                      <a:pt x="8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8" name="Freeform 986">
                <a:extLst>
                  <a:ext uri="{FF2B5EF4-FFF2-40B4-BE49-F238E27FC236}">
                    <a16:creationId xmlns:a16="http://schemas.microsoft.com/office/drawing/2014/main" id="{37D2133E-A906-4118-9B75-CD289838343E}"/>
                  </a:ext>
                </a:extLst>
              </p:cNvPr>
              <p:cNvSpPr/>
              <p:nvPr/>
            </p:nvSpPr>
            <p:spPr>
              <a:xfrm>
                <a:off x="5700714" y="3354388"/>
                <a:ext cx="23813" cy="36513"/>
              </a:xfrm>
              <a:custGeom>
                <a:avLst/>
                <a:gdLst/>
                <a:ahLst/>
                <a:cxnLst>
                  <a:cxn ang="0">
                    <a:pos x="16777" y="2180"/>
                  </a:cxn>
                  <a:cxn ang="0">
                    <a:pos x="16777" y="2180"/>
                  </a:cxn>
                  <a:cxn ang="0">
                    <a:pos x="13530" y="9809"/>
                  </a:cxn>
                  <a:cxn ang="0">
                    <a:pos x="9742" y="16894"/>
                  </a:cxn>
                  <a:cxn ang="0">
                    <a:pos x="1082" y="31063"/>
                  </a:cxn>
                  <a:cxn ang="0">
                    <a:pos x="1082" y="31063"/>
                  </a:cxn>
                  <a:cxn ang="0">
                    <a:pos x="0" y="32698"/>
                  </a:cxn>
                  <a:cxn ang="0">
                    <a:pos x="0" y="33243"/>
                  </a:cxn>
                  <a:cxn ang="0">
                    <a:pos x="1082" y="34878"/>
                  </a:cxn>
                  <a:cxn ang="0">
                    <a:pos x="1624" y="35423"/>
                  </a:cxn>
                  <a:cxn ang="0">
                    <a:pos x="4330" y="36513"/>
                  </a:cxn>
                  <a:cxn ang="0">
                    <a:pos x="5412" y="35423"/>
                  </a:cxn>
                  <a:cxn ang="0">
                    <a:pos x="7036" y="34878"/>
                  </a:cxn>
                  <a:cxn ang="0">
                    <a:pos x="7036" y="34878"/>
                  </a:cxn>
                  <a:cxn ang="0">
                    <a:pos x="15695" y="19619"/>
                  </a:cxn>
                  <a:cxn ang="0">
                    <a:pos x="20025" y="11989"/>
                  </a:cxn>
                  <a:cxn ang="0">
                    <a:pos x="22731" y="3815"/>
                  </a:cxn>
                  <a:cxn ang="0">
                    <a:pos x="22731" y="3815"/>
                  </a:cxn>
                  <a:cxn ang="0">
                    <a:pos x="23813" y="2180"/>
                  </a:cxn>
                  <a:cxn ang="0">
                    <a:pos x="22731" y="1635"/>
                  </a:cxn>
                  <a:cxn ang="0">
                    <a:pos x="22189" y="0"/>
                  </a:cxn>
                  <a:cxn ang="0">
                    <a:pos x="21648" y="0"/>
                  </a:cxn>
                  <a:cxn ang="0">
                    <a:pos x="18401" y="0"/>
                  </a:cxn>
                  <a:cxn ang="0">
                    <a:pos x="17860" y="1090"/>
                  </a:cxn>
                  <a:cxn ang="0">
                    <a:pos x="16777" y="2180"/>
                  </a:cxn>
                  <a:cxn ang="0">
                    <a:pos x="16777" y="2180"/>
                  </a:cxn>
                </a:cxnLst>
                <a:rect l="0" t="0" r="0" b="0"/>
                <a:pathLst>
                  <a:path w="44" h="67">
                    <a:moveTo>
                      <a:pt x="31" y="4"/>
                    </a:moveTo>
                    <a:lnTo>
                      <a:pt x="31" y="4"/>
                    </a:lnTo>
                    <a:lnTo>
                      <a:pt x="25" y="18"/>
                    </a:lnTo>
                    <a:lnTo>
                      <a:pt x="18" y="31"/>
                    </a:lnTo>
                    <a:lnTo>
                      <a:pt x="2" y="57"/>
                    </a:lnTo>
                    <a:lnTo>
                      <a:pt x="2" y="57"/>
                    </a:lnTo>
                    <a:lnTo>
                      <a:pt x="0" y="60"/>
                    </a:lnTo>
                    <a:lnTo>
                      <a:pt x="0" y="61"/>
                    </a:lnTo>
                    <a:lnTo>
                      <a:pt x="2" y="64"/>
                    </a:lnTo>
                    <a:lnTo>
                      <a:pt x="3" y="65"/>
                    </a:lnTo>
                    <a:lnTo>
                      <a:pt x="8" y="67"/>
                    </a:lnTo>
                    <a:lnTo>
                      <a:pt x="10" y="65"/>
                    </a:lnTo>
                    <a:lnTo>
                      <a:pt x="13" y="64"/>
                    </a:lnTo>
                    <a:lnTo>
                      <a:pt x="13" y="64"/>
                    </a:lnTo>
                    <a:lnTo>
                      <a:pt x="29" y="36"/>
                    </a:lnTo>
                    <a:lnTo>
                      <a:pt x="37" y="22"/>
                    </a:lnTo>
                    <a:lnTo>
                      <a:pt x="42" y="7"/>
                    </a:lnTo>
                    <a:lnTo>
                      <a:pt x="42" y="7"/>
                    </a:lnTo>
                    <a:lnTo>
                      <a:pt x="44" y="4"/>
                    </a:lnTo>
                    <a:lnTo>
                      <a:pt x="42" y="3"/>
                    </a:lnTo>
                    <a:lnTo>
                      <a:pt x="41" y="0"/>
                    </a:lnTo>
                    <a:lnTo>
                      <a:pt x="40" y="0"/>
                    </a:lnTo>
                    <a:lnTo>
                      <a:pt x="34" y="0"/>
                    </a:lnTo>
                    <a:lnTo>
                      <a:pt x="33" y="2"/>
                    </a:lnTo>
                    <a:lnTo>
                      <a:pt x="31" y="4"/>
                    </a:lnTo>
                    <a:lnTo>
                      <a:pt x="3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9" name="Freeform 987">
                <a:extLst>
                  <a:ext uri="{FF2B5EF4-FFF2-40B4-BE49-F238E27FC236}">
                    <a16:creationId xmlns:a16="http://schemas.microsoft.com/office/drawing/2014/main" id="{C052D1F2-CBB2-4F1F-8691-ABCB5FBFEF98}"/>
                  </a:ext>
                </a:extLst>
              </p:cNvPr>
              <p:cNvSpPr/>
              <p:nvPr/>
            </p:nvSpPr>
            <p:spPr>
              <a:xfrm>
                <a:off x="4959352" y="3125788"/>
                <a:ext cx="38100" cy="93663"/>
              </a:xfrm>
              <a:custGeom>
                <a:avLst/>
                <a:gdLst/>
                <a:ahLst/>
                <a:cxnLst>
                  <a:cxn ang="0">
                    <a:pos x="34396" y="0"/>
                  </a:cxn>
                  <a:cxn ang="0">
                    <a:pos x="34396" y="0"/>
                  </a:cxn>
                  <a:cxn ang="0">
                    <a:pos x="31221" y="2129"/>
                  </a:cxn>
                  <a:cxn ang="0">
                    <a:pos x="27517" y="4257"/>
                  </a:cxn>
                  <a:cxn ang="0">
                    <a:pos x="25400" y="6918"/>
                  </a:cxn>
                  <a:cxn ang="0">
                    <a:pos x="23283" y="10644"/>
                  </a:cxn>
                  <a:cxn ang="0">
                    <a:pos x="20108" y="17562"/>
                  </a:cxn>
                  <a:cxn ang="0">
                    <a:pos x="18521" y="25544"/>
                  </a:cxn>
                  <a:cxn ang="0">
                    <a:pos x="18521" y="25544"/>
                  </a:cxn>
                  <a:cxn ang="0">
                    <a:pos x="16404" y="33527"/>
                  </a:cxn>
                  <a:cxn ang="0">
                    <a:pos x="14287" y="41510"/>
                  </a:cxn>
                  <a:cxn ang="0">
                    <a:pos x="9525" y="57475"/>
                  </a:cxn>
                  <a:cxn ang="0">
                    <a:pos x="4233" y="73440"/>
                  </a:cxn>
                  <a:cxn ang="0">
                    <a:pos x="0" y="89406"/>
                  </a:cxn>
                  <a:cxn ang="0">
                    <a:pos x="0" y="89406"/>
                  </a:cxn>
                  <a:cxn ang="0">
                    <a:pos x="0" y="90470"/>
                  </a:cxn>
                  <a:cxn ang="0">
                    <a:pos x="1058" y="92066"/>
                  </a:cxn>
                  <a:cxn ang="0">
                    <a:pos x="2117" y="93663"/>
                  </a:cxn>
                  <a:cxn ang="0">
                    <a:pos x="3704" y="93663"/>
                  </a:cxn>
                  <a:cxn ang="0">
                    <a:pos x="5292" y="93131"/>
                  </a:cxn>
                  <a:cxn ang="0">
                    <a:pos x="5821" y="92066"/>
                  </a:cxn>
                  <a:cxn ang="0">
                    <a:pos x="6350" y="91534"/>
                  </a:cxn>
                  <a:cxn ang="0">
                    <a:pos x="6350" y="91534"/>
                  </a:cxn>
                  <a:cxn ang="0">
                    <a:pos x="9525" y="79294"/>
                  </a:cxn>
                  <a:cxn ang="0">
                    <a:pos x="13229" y="67586"/>
                  </a:cxn>
                  <a:cxn ang="0">
                    <a:pos x="20108" y="45235"/>
                  </a:cxn>
                  <a:cxn ang="0">
                    <a:pos x="20108" y="45235"/>
                  </a:cxn>
                  <a:cxn ang="0">
                    <a:pos x="21696" y="40445"/>
                  </a:cxn>
                  <a:cxn ang="0">
                    <a:pos x="23283" y="35124"/>
                  </a:cxn>
                  <a:cxn ang="0">
                    <a:pos x="25400" y="22884"/>
                  </a:cxn>
                  <a:cxn ang="0">
                    <a:pos x="26458" y="17562"/>
                  </a:cxn>
                  <a:cxn ang="0">
                    <a:pos x="28575" y="12772"/>
                  </a:cxn>
                  <a:cxn ang="0">
                    <a:pos x="32279" y="8515"/>
                  </a:cxn>
                  <a:cxn ang="0">
                    <a:pos x="33867" y="6918"/>
                  </a:cxn>
                  <a:cxn ang="0">
                    <a:pos x="35983" y="5322"/>
                  </a:cxn>
                  <a:cxn ang="0">
                    <a:pos x="35983" y="5322"/>
                  </a:cxn>
                  <a:cxn ang="0">
                    <a:pos x="37571" y="4790"/>
                  </a:cxn>
                  <a:cxn ang="0">
                    <a:pos x="38100" y="4257"/>
                  </a:cxn>
                  <a:cxn ang="0">
                    <a:pos x="38100" y="2129"/>
                  </a:cxn>
                  <a:cxn ang="0">
                    <a:pos x="37571" y="532"/>
                  </a:cxn>
                  <a:cxn ang="0">
                    <a:pos x="36513" y="0"/>
                  </a:cxn>
                  <a:cxn ang="0">
                    <a:pos x="35983" y="0"/>
                  </a:cxn>
                  <a:cxn ang="0">
                    <a:pos x="34396" y="0"/>
                  </a:cxn>
                  <a:cxn ang="0">
                    <a:pos x="34396" y="0"/>
                  </a:cxn>
                </a:cxnLst>
                <a:rect l="0" t="0" r="0" b="0"/>
                <a:pathLst>
                  <a:path w="72" h="176">
                    <a:moveTo>
                      <a:pt x="65" y="0"/>
                    </a:moveTo>
                    <a:lnTo>
                      <a:pt x="65" y="0"/>
                    </a:lnTo>
                    <a:lnTo>
                      <a:pt x="59" y="4"/>
                    </a:lnTo>
                    <a:lnTo>
                      <a:pt x="52" y="8"/>
                    </a:lnTo>
                    <a:lnTo>
                      <a:pt x="48" y="13"/>
                    </a:lnTo>
                    <a:lnTo>
                      <a:pt x="44" y="20"/>
                    </a:lnTo>
                    <a:lnTo>
                      <a:pt x="38" y="33"/>
                    </a:lnTo>
                    <a:lnTo>
                      <a:pt x="35" y="48"/>
                    </a:lnTo>
                    <a:lnTo>
                      <a:pt x="35" y="48"/>
                    </a:lnTo>
                    <a:lnTo>
                      <a:pt x="31" y="63"/>
                    </a:lnTo>
                    <a:lnTo>
                      <a:pt x="27" y="78"/>
                    </a:lnTo>
                    <a:lnTo>
                      <a:pt x="18" y="108"/>
                    </a:lnTo>
                    <a:lnTo>
                      <a:pt x="8" y="138"/>
                    </a:lnTo>
                    <a:lnTo>
                      <a:pt x="0" y="168"/>
                    </a:lnTo>
                    <a:lnTo>
                      <a:pt x="0" y="168"/>
                    </a:lnTo>
                    <a:lnTo>
                      <a:pt x="0" y="170"/>
                    </a:lnTo>
                    <a:lnTo>
                      <a:pt x="2" y="173"/>
                    </a:lnTo>
                    <a:lnTo>
                      <a:pt x="4" y="176"/>
                    </a:lnTo>
                    <a:lnTo>
                      <a:pt x="7" y="176"/>
                    </a:lnTo>
                    <a:lnTo>
                      <a:pt x="10" y="175"/>
                    </a:lnTo>
                    <a:lnTo>
                      <a:pt x="11" y="173"/>
                    </a:lnTo>
                    <a:lnTo>
                      <a:pt x="12" y="172"/>
                    </a:lnTo>
                    <a:lnTo>
                      <a:pt x="12" y="172"/>
                    </a:lnTo>
                    <a:lnTo>
                      <a:pt x="18" y="149"/>
                    </a:lnTo>
                    <a:lnTo>
                      <a:pt x="25" y="127"/>
                    </a:lnTo>
                    <a:lnTo>
                      <a:pt x="38" y="85"/>
                    </a:lnTo>
                    <a:lnTo>
                      <a:pt x="38" y="85"/>
                    </a:lnTo>
                    <a:lnTo>
                      <a:pt x="41" y="76"/>
                    </a:lnTo>
                    <a:lnTo>
                      <a:pt x="44" y="66"/>
                    </a:lnTo>
                    <a:lnTo>
                      <a:pt x="48" y="43"/>
                    </a:lnTo>
                    <a:lnTo>
                      <a:pt x="50" y="33"/>
                    </a:lnTo>
                    <a:lnTo>
                      <a:pt x="54" y="24"/>
                    </a:lnTo>
                    <a:lnTo>
                      <a:pt x="61" y="16"/>
                    </a:lnTo>
                    <a:lnTo>
                      <a:pt x="64" y="13"/>
                    </a:lnTo>
                    <a:lnTo>
                      <a:pt x="68" y="10"/>
                    </a:lnTo>
                    <a:lnTo>
                      <a:pt x="68" y="10"/>
                    </a:lnTo>
                    <a:lnTo>
                      <a:pt x="71" y="9"/>
                    </a:lnTo>
                    <a:lnTo>
                      <a:pt x="72" y="8"/>
                    </a:lnTo>
                    <a:lnTo>
                      <a:pt x="72" y="4"/>
                    </a:lnTo>
                    <a:lnTo>
                      <a:pt x="71" y="1"/>
                    </a:lnTo>
                    <a:lnTo>
                      <a:pt x="69" y="0"/>
                    </a:lnTo>
                    <a:lnTo>
                      <a:pt x="68" y="0"/>
                    </a:lnTo>
                    <a:lnTo>
                      <a:pt x="65" y="0"/>
                    </a:lnTo>
                    <a:lnTo>
                      <a:pt x="6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0" name="Freeform 988">
                <a:extLst>
                  <a:ext uri="{FF2B5EF4-FFF2-40B4-BE49-F238E27FC236}">
                    <a16:creationId xmlns:a16="http://schemas.microsoft.com/office/drawing/2014/main" id="{1893C609-F83E-4248-BB5F-ED20ED4412E6}"/>
                  </a:ext>
                </a:extLst>
              </p:cNvPr>
              <p:cNvSpPr/>
              <p:nvPr/>
            </p:nvSpPr>
            <p:spPr>
              <a:xfrm>
                <a:off x="4986339" y="3173413"/>
                <a:ext cx="44450" cy="115888"/>
              </a:xfrm>
              <a:custGeom>
                <a:avLst/>
                <a:gdLst/>
                <a:ahLst/>
                <a:cxnLst>
                  <a:cxn ang="0">
                    <a:pos x="38629" y="2646"/>
                  </a:cxn>
                  <a:cxn ang="0">
                    <a:pos x="38629" y="2646"/>
                  </a:cxn>
                  <a:cxn ang="0">
                    <a:pos x="37571" y="5292"/>
                  </a:cxn>
                  <a:cxn ang="0">
                    <a:pos x="35983" y="8996"/>
                  </a:cxn>
                  <a:cxn ang="0">
                    <a:pos x="31750" y="15346"/>
                  </a:cxn>
                  <a:cxn ang="0">
                    <a:pos x="27517" y="21696"/>
                  </a:cxn>
                  <a:cxn ang="0">
                    <a:pos x="23813" y="27517"/>
                  </a:cxn>
                  <a:cxn ang="0">
                    <a:pos x="23813" y="27517"/>
                  </a:cxn>
                  <a:cxn ang="0">
                    <a:pos x="16404" y="39688"/>
                  </a:cxn>
                  <a:cxn ang="0">
                    <a:pos x="13758" y="46038"/>
                  </a:cxn>
                  <a:cxn ang="0">
                    <a:pos x="10583" y="52388"/>
                  </a:cxn>
                  <a:cxn ang="0">
                    <a:pos x="10583" y="52388"/>
                  </a:cxn>
                  <a:cxn ang="0">
                    <a:pos x="7937" y="59796"/>
                  </a:cxn>
                  <a:cxn ang="0">
                    <a:pos x="5821" y="67204"/>
                  </a:cxn>
                  <a:cxn ang="0">
                    <a:pos x="2117" y="82021"/>
                  </a:cxn>
                  <a:cxn ang="0">
                    <a:pos x="529" y="97896"/>
                  </a:cxn>
                  <a:cxn ang="0">
                    <a:pos x="0" y="112713"/>
                  </a:cxn>
                  <a:cxn ang="0">
                    <a:pos x="0" y="112713"/>
                  </a:cxn>
                  <a:cxn ang="0">
                    <a:pos x="0" y="114300"/>
                  </a:cxn>
                  <a:cxn ang="0">
                    <a:pos x="529" y="114830"/>
                  </a:cxn>
                  <a:cxn ang="0">
                    <a:pos x="1588" y="115888"/>
                  </a:cxn>
                  <a:cxn ang="0">
                    <a:pos x="2646" y="115888"/>
                  </a:cxn>
                  <a:cxn ang="0">
                    <a:pos x="4233" y="115888"/>
                  </a:cxn>
                  <a:cxn ang="0">
                    <a:pos x="5292" y="114830"/>
                  </a:cxn>
                  <a:cxn ang="0">
                    <a:pos x="5821" y="114300"/>
                  </a:cxn>
                  <a:cxn ang="0">
                    <a:pos x="6350" y="112713"/>
                  </a:cxn>
                  <a:cxn ang="0">
                    <a:pos x="6350" y="112713"/>
                  </a:cxn>
                  <a:cxn ang="0">
                    <a:pos x="7408" y="95780"/>
                  </a:cxn>
                  <a:cxn ang="0">
                    <a:pos x="7937" y="86255"/>
                  </a:cxn>
                  <a:cxn ang="0">
                    <a:pos x="9525" y="77788"/>
                  </a:cxn>
                  <a:cxn ang="0">
                    <a:pos x="11642" y="69850"/>
                  </a:cxn>
                  <a:cxn ang="0">
                    <a:pos x="14287" y="61384"/>
                  </a:cxn>
                  <a:cxn ang="0">
                    <a:pos x="17463" y="53446"/>
                  </a:cxn>
                  <a:cxn ang="0">
                    <a:pos x="21696" y="45509"/>
                  </a:cxn>
                  <a:cxn ang="0">
                    <a:pos x="21696" y="45509"/>
                  </a:cxn>
                  <a:cxn ang="0">
                    <a:pos x="28046" y="33338"/>
                  </a:cxn>
                  <a:cxn ang="0">
                    <a:pos x="34396" y="21167"/>
                  </a:cxn>
                  <a:cxn ang="0">
                    <a:pos x="34396" y="21167"/>
                  </a:cxn>
                  <a:cxn ang="0">
                    <a:pos x="40746" y="13229"/>
                  </a:cxn>
                  <a:cxn ang="0">
                    <a:pos x="42863" y="8996"/>
                  </a:cxn>
                  <a:cxn ang="0">
                    <a:pos x="44450" y="4763"/>
                  </a:cxn>
                  <a:cxn ang="0">
                    <a:pos x="44450" y="4763"/>
                  </a:cxn>
                  <a:cxn ang="0">
                    <a:pos x="44450" y="3175"/>
                  </a:cxn>
                  <a:cxn ang="0">
                    <a:pos x="44450" y="1588"/>
                  </a:cxn>
                  <a:cxn ang="0">
                    <a:pos x="42333" y="0"/>
                  </a:cxn>
                  <a:cxn ang="0">
                    <a:pos x="40746" y="0"/>
                  </a:cxn>
                  <a:cxn ang="0">
                    <a:pos x="40217" y="0"/>
                  </a:cxn>
                  <a:cxn ang="0">
                    <a:pos x="38629" y="1588"/>
                  </a:cxn>
                  <a:cxn ang="0">
                    <a:pos x="38629" y="2646"/>
                  </a:cxn>
                  <a:cxn ang="0">
                    <a:pos x="38629" y="2646"/>
                  </a:cxn>
                </a:cxnLst>
                <a:rect l="0" t="0" r="0" b="0"/>
                <a:pathLst>
                  <a:path w="84" h="219">
                    <a:moveTo>
                      <a:pt x="73" y="5"/>
                    </a:moveTo>
                    <a:lnTo>
                      <a:pt x="73" y="5"/>
                    </a:lnTo>
                    <a:lnTo>
                      <a:pt x="71" y="10"/>
                    </a:lnTo>
                    <a:lnTo>
                      <a:pt x="68" y="17"/>
                    </a:lnTo>
                    <a:lnTo>
                      <a:pt x="60" y="29"/>
                    </a:lnTo>
                    <a:lnTo>
                      <a:pt x="52" y="41"/>
                    </a:lnTo>
                    <a:lnTo>
                      <a:pt x="45" y="52"/>
                    </a:lnTo>
                    <a:lnTo>
                      <a:pt x="45" y="52"/>
                    </a:lnTo>
                    <a:lnTo>
                      <a:pt x="31" y="75"/>
                    </a:lnTo>
                    <a:lnTo>
                      <a:pt x="26" y="87"/>
                    </a:lnTo>
                    <a:lnTo>
                      <a:pt x="20" y="99"/>
                    </a:lnTo>
                    <a:lnTo>
                      <a:pt x="20" y="99"/>
                    </a:lnTo>
                    <a:lnTo>
                      <a:pt x="15" y="113"/>
                    </a:lnTo>
                    <a:lnTo>
                      <a:pt x="11" y="127"/>
                    </a:lnTo>
                    <a:lnTo>
                      <a:pt x="4" y="155"/>
                    </a:lnTo>
                    <a:lnTo>
                      <a:pt x="1" y="185"/>
                    </a:lnTo>
                    <a:lnTo>
                      <a:pt x="0" y="213"/>
                    </a:lnTo>
                    <a:lnTo>
                      <a:pt x="0" y="213"/>
                    </a:lnTo>
                    <a:lnTo>
                      <a:pt x="0" y="216"/>
                    </a:lnTo>
                    <a:lnTo>
                      <a:pt x="1" y="217"/>
                    </a:lnTo>
                    <a:lnTo>
                      <a:pt x="3" y="219"/>
                    </a:lnTo>
                    <a:lnTo>
                      <a:pt x="5" y="219"/>
                    </a:lnTo>
                    <a:lnTo>
                      <a:pt x="8" y="219"/>
                    </a:lnTo>
                    <a:lnTo>
                      <a:pt x="10" y="217"/>
                    </a:lnTo>
                    <a:lnTo>
                      <a:pt x="11" y="216"/>
                    </a:lnTo>
                    <a:lnTo>
                      <a:pt x="12" y="213"/>
                    </a:lnTo>
                    <a:lnTo>
                      <a:pt x="12" y="213"/>
                    </a:lnTo>
                    <a:lnTo>
                      <a:pt x="14" y="181"/>
                    </a:lnTo>
                    <a:lnTo>
                      <a:pt x="15" y="163"/>
                    </a:lnTo>
                    <a:lnTo>
                      <a:pt x="18" y="147"/>
                    </a:lnTo>
                    <a:lnTo>
                      <a:pt x="22" y="132"/>
                    </a:lnTo>
                    <a:lnTo>
                      <a:pt x="27" y="116"/>
                    </a:lnTo>
                    <a:lnTo>
                      <a:pt x="33" y="101"/>
                    </a:lnTo>
                    <a:lnTo>
                      <a:pt x="41" y="86"/>
                    </a:lnTo>
                    <a:lnTo>
                      <a:pt x="41" y="86"/>
                    </a:lnTo>
                    <a:lnTo>
                      <a:pt x="53" y="63"/>
                    </a:lnTo>
                    <a:lnTo>
                      <a:pt x="65" y="40"/>
                    </a:lnTo>
                    <a:lnTo>
                      <a:pt x="65" y="40"/>
                    </a:lnTo>
                    <a:lnTo>
                      <a:pt x="77" y="25"/>
                    </a:lnTo>
                    <a:lnTo>
                      <a:pt x="81" y="17"/>
                    </a:lnTo>
                    <a:lnTo>
                      <a:pt x="84" y="9"/>
                    </a:lnTo>
                    <a:lnTo>
                      <a:pt x="84" y="9"/>
                    </a:lnTo>
                    <a:lnTo>
                      <a:pt x="84" y="6"/>
                    </a:lnTo>
                    <a:lnTo>
                      <a:pt x="84" y="3"/>
                    </a:lnTo>
                    <a:lnTo>
                      <a:pt x="80" y="0"/>
                    </a:lnTo>
                    <a:lnTo>
                      <a:pt x="77" y="0"/>
                    </a:lnTo>
                    <a:lnTo>
                      <a:pt x="76" y="0"/>
                    </a:lnTo>
                    <a:lnTo>
                      <a:pt x="73" y="3"/>
                    </a:lnTo>
                    <a:lnTo>
                      <a:pt x="73" y="5"/>
                    </a:lnTo>
                    <a:lnTo>
                      <a:pt x="73"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1" name="Freeform 989">
                <a:extLst>
                  <a:ext uri="{FF2B5EF4-FFF2-40B4-BE49-F238E27FC236}">
                    <a16:creationId xmlns:a16="http://schemas.microsoft.com/office/drawing/2014/main" id="{A701C97C-E2F6-4A4F-A530-DB21ADE9B4CC}"/>
                  </a:ext>
                </a:extLst>
              </p:cNvPr>
              <p:cNvSpPr/>
              <p:nvPr/>
            </p:nvSpPr>
            <p:spPr>
              <a:xfrm>
                <a:off x="4992689" y="3219451"/>
                <a:ext cx="53975" cy="136525"/>
              </a:xfrm>
              <a:custGeom>
                <a:avLst/>
                <a:gdLst/>
                <a:ahLst/>
                <a:cxnLst>
                  <a:cxn ang="0">
                    <a:pos x="48097" y="529"/>
                  </a:cxn>
                  <a:cxn ang="0">
                    <a:pos x="48097" y="529"/>
                  </a:cxn>
                  <a:cxn ang="0">
                    <a:pos x="42752" y="8467"/>
                  </a:cxn>
                  <a:cxn ang="0">
                    <a:pos x="37408" y="16404"/>
                  </a:cxn>
                  <a:cxn ang="0">
                    <a:pos x="33133" y="24342"/>
                  </a:cxn>
                  <a:cxn ang="0">
                    <a:pos x="28858" y="32808"/>
                  </a:cxn>
                  <a:cxn ang="0">
                    <a:pos x="20842" y="50271"/>
                  </a:cxn>
                  <a:cxn ang="0">
                    <a:pos x="13360" y="68263"/>
                  </a:cxn>
                  <a:cxn ang="0">
                    <a:pos x="13360" y="68263"/>
                  </a:cxn>
                  <a:cxn ang="0">
                    <a:pos x="8550" y="83079"/>
                  </a:cxn>
                  <a:cxn ang="0">
                    <a:pos x="4810" y="92075"/>
                  </a:cxn>
                  <a:cxn ang="0">
                    <a:pos x="2672" y="101071"/>
                  </a:cxn>
                  <a:cxn ang="0">
                    <a:pos x="534" y="110596"/>
                  </a:cxn>
                  <a:cxn ang="0">
                    <a:pos x="0" y="119592"/>
                  </a:cxn>
                  <a:cxn ang="0">
                    <a:pos x="0" y="124354"/>
                  </a:cxn>
                  <a:cxn ang="0">
                    <a:pos x="534" y="127529"/>
                  </a:cxn>
                  <a:cxn ang="0">
                    <a:pos x="2138" y="131233"/>
                  </a:cxn>
                  <a:cxn ang="0">
                    <a:pos x="3206" y="134938"/>
                  </a:cxn>
                  <a:cxn ang="0">
                    <a:pos x="3206" y="134938"/>
                  </a:cxn>
                  <a:cxn ang="0">
                    <a:pos x="4275" y="135467"/>
                  </a:cxn>
                  <a:cxn ang="0">
                    <a:pos x="5344" y="136525"/>
                  </a:cxn>
                  <a:cxn ang="0">
                    <a:pos x="8016" y="136525"/>
                  </a:cxn>
                  <a:cxn ang="0">
                    <a:pos x="8016" y="136525"/>
                  </a:cxn>
                  <a:cxn ang="0">
                    <a:pos x="10688" y="134408"/>
                  </a:cxn>
                  <a:cxn ang="0">
                    <a:pos x="10688" y="134408"/>
                  </a:cxn>
                  <a:cxn ang="0">
                    <a:pos x="11223" y="133350"/>
                  </a:cxn>
                  <a:cxn ang="0">
                    <a:pos x="12291" y="131763"/>
                  </a:cxn>
                  <a:cxn ang="0">
                    <a:pos x="11223" y="130704"/>
                  </a:cxn>
                  <a:cxn ang="0">
                    <a:pos x="10154" y="129117"/>
                  </a:cxn>
                  <a:cxn ang="0">
                    <a:pos x="8016" y="129117"/>
                  </a:cxn>
                  <a:cxn ang="0">
                    <a:pos x="8016" y="129117"/>
                  </a:cxn>
                  <a:cxn ang="0">
                    <a:pos x="6947" y="125412"/>
                  </a:cxn>
                  <a:cxn ang="0">
                    <a:pos x="6947" y="122237"/>
                  </a:cxn>
                  <a:cxn ang="0">
                    <a:pos x="8016" y="113242"/>
                  </a:cxn>
                  <a:cxn ang="0">
                    <a:pos x="9085" y="106362"/>
                  </a:cxn>
                  <a:cxn ang="0">
                    <a:pos x="11223" y="98954"/>
                  </a:cxn>
                  <a:cxn ang="0">
                    <a:pos x="11223" y="98954"/>
                  </a:cxn>
                  <a:cxn ang="0">
                    <a:pos x="14963" y="84667"/>
                  </a:cxn>
                  <a:cxn ang="0">
                    <a:pos x="20307" y="69321"/>
                  </a:cxn>
                  <a:cxn ang="0">
                    <a:pos x="20307" y="69321"/>
                  </a:cxn>
                  <a:cxn ang="0">
                    <a:pos x="26720" y="52917"/>
                  </a:cxn>
                  <a:cxn ang="0">
                    <a:pos x="33668" y="35983"/>
                  </a:cxn>
                  <a:cxn ang="0">
                    <a:pos x="37943" y="28046"/>
                  </a:cxn>
                  <a:cxn ang="0">
                    <a:pos x="42752" y="20108"/>
                  </a:cxn>
                  <a:cxn ang="0">
                    <a:pos x="47562" y="12700"/>
                  </a:cxn>
                  <a:cxn ang="0">
                    <a:pos x="53441" y="5821"/>
                  </a:cxn>
                  <a:cxn ang="0">
                    <a:pos x="53441" y="5821"/>
                  </a:cxn>
                  <a:cxn ang="0">
                    <a:pos x="53975" y="4233"/>
                  </a:cxn>
                  <a:cxn ang="0">
                    <a:pos x="53975" y="2646"/>
                  </a:cxn>
                  <a:cxn ang="0">
                    <a:pos x="52906" y="529"/>
                  </a:cxn>
                  <a:cxn ang="0">
                    <a:pos x="51837" y="0"/>
                  </a:cxn>
                  <a:cxn ang="0">
                    <a:pos x="50769" y="0"/>
                  </a:cxn>
                  <a:cxn ang="0">
                    <a:pos x="49700" y="0"/>
                  </a:cxn>
                  <a:cxn ang="0">
                    <a:pos x="48097" y="529"/>
                  </a:cxn>
                  <a:cxn ang="0">
                    <a:pos x="48097" y="529"/>
                  </a:cxn>
                </a:cxnLst>
                <a:rect l="0" t="0" r="0" b="0"/>
                <a:pathLst>
                  <a:path w="101" h="258">
                    <a:moveTo>
                      <a:pt x="90" y="1"/>
                    </a:moveTo>
                    <a:lnTo>
                      <a:pt x="90" y="1"/>
                    </a:lnTo>
                    <a:lnTo>
                      <a:pt x="80" y="16"/>
                    </a:lnTo>
                    <a:lnTo>
                      <a:pt x="70" y="31"/>
                    </a:lnTo>
                    <a:lnTo>
                      <a:pt x="62" y="46"/>
                    </a:lnTo>
                    <a:lnTo>
                      <a:pt x="54" y="62"/>
                    </a:lnTo>
                    <a:lnTo>
                      <a:pt x="39" y="95"/>
                    </a:lnTo>
                    <a:lnTo>
                      <a:pt x="25" y="129"/>
                    </a:lnTo>
                    <a:lnTo>
                      <a:pt x="25" y="129"/>
                    </a:lnTo>
                    <a:lnTo>
                      <a:pt x="16" y="157"/>
                    </a:lnTo>
                    <a:lnTo>
                      <a:pt x="9" y="174"/>
                    </a:lnTo>
                    <a:lnTo>
                      <a:pt x="5" y="191"/>
                    </a:lnTo>
                    <a:lnTo>
                      <a:pt x="1" y="209"/>
                    </a:lnTo>
                    <a:lnTo>
                      <a:pt x="0" y="226"/>
                    </a:lnTo>
                    <a:lnTo>
                      <a:pt x="0" y="235"/>
                    </a:lnTo>
                    <a:lnTo>
                      <a:pt x="1" y="241"/>
                    </a:lnTo>
                    <a:lnTo>
                      <a:pt x="4" y="248"/>
                    </a:lnTo>
                    <a:lnTo>
                      <a:pt x="6" y="255"/>
                    </a:lnTo>
                    <a:lnTo>
                      <a:pt x="6" y="255"/>
                    </a:lnTo>
                    <a:lnTo>
                      <a:pt x="8" y="256"/>
                    </a:lnTo>
                    <a:lnTo>
                      <a:pt x="10" y="258"/>
                    </a:lnTo>
                    <a:lnTo>
                      <a:pt x="15" y="258"/>
                    </a:lnTo>
                    <a:lnTo>
                      <a:pt x="15" y="258"/>
                    </a:lnTo>
                    <a:lnTo>
                      <a:pt x="20" y="254"/>
                    </a:lnTo>
                    <a:lnTo>
                      <a:pt x="20" y="254"/>
                    </a:lnTo>
                    <a:lnTo>
                      <a:pt x="21" y="252"/>
                    </a:lnTo>
                    <a:lnTo>
                      <a:pt x="23" y="249"/>
                    </a:lnTo>
                    <a:lnTo>
                      <a:pt x="21" y="247"/>
                    </a:lnTo>
                    <a:lnTo>
                      <a:pt x="19" y="244"/>
                    </a:lnTo>
                    <a:lnTo>
                      <a:pt x="15" y="244"/>
                    </a:lnTo>
                    <a:lnTo>
                      <a:pt x="15" y="244"/>
                    </a:lnTo>
                    <a:lnTo>
                      <a:pt x="13" y="237"/>
                    </a:lnTo>
                    <a:lnTo>
                      <a:pt x="13" y="231"/>
                    </a:lnTo>
                    <a:lnTo>
                      <a:pt x="15" y="214"/>
                    </a:lnTo>
                    <a:lnTo>
                      <a:pt x="17" y="201"/>
                    </a:lnTo>
                    <a:lnTo>
                      <a:pt x="21" y="187"/>
                    </a:lnTo>
                    <a:lnTo>
                      <a:pt x="21" y="187"/>
                    </a:lnTo>
                    <a:lnTo>
                      <a:pt x="28" y="160"/>
                    </a:lnTo>
                    <a:lnTo>
                      <a:pt x="38" y="131"/>
                    </a:lnTo>
                    <a:lnTo>
                      <a:pt x="38" y="131"/>
                    </a:lnTo>
                    <a:lnTo>
                      <a:pt x="50" y="100"/>
                    </a:lnTo>
                    <a:lnTo>
                      <a:pt x="63" y="68"/>
                    </a:lnTo>
                    <a:lnTo>
                      <a:pt x="71" y="53"/>
                    </a:lnTo>
                    <a:lnTo>
                      <a:pt x="80" y="38"/>
                    </a:lnTo>
                    <a:lnTo>
                      <a:pt x="89" y="24"/>
                    </a:lnTo>
                    <a:lnTo>
                      <a:pt x="100" y="11"/>
                    </a:lnTo>
                    <a:lnTo>
                      <a:pt x="100" y="11"/>
                    </a:lnTo>
                    <a:lnTo>
                      <a:pt x="101" y="8"/>
                    </a:lnTo>
                    <a:lnTo>
                      <a:pt x="101" y="5"/>
                    </a:lnTo>
                    <a:lnTo>
                      <a:pt x="99" y="1"/>
                    </a:lnTo>
                    <a:lnTo>
                      <a:pt x="97" y="0"/>
                    </a:lnTo>
                    <a:lnTo>
                      <a:pt x="95" y="0"/>
                    </a:lnTo>
                    <a:lnTo>
                      <a:pt x="93" y="0"/>
                    </a:lnTo>
                    <a:lnTo>
                      <a:pt x="90" y="1"/>
                    </a:lnTo>
                    <a:lnTo>
                      <a:pt x="9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2" name="Freeform 990">
                <a:extLst>
                  <a:ext uri="{FF2B5EF4-FFF2-40B4-BE49-F238E27FC236}">
                    <a16:creationId xmlns:a16="http://schemas.microsoft.com/office/drawing/2014/main" id="{57451598-845E-4462-A738-03E7455A4D72}"/>
                  </a:ext>
                </a:extLst>
              </p:cNvPr>
              <p:cNvSpPr/>
              <p:nvPr/>
            </p:nvSpPr>
            <p:spPr>
              <a:xfrm>
                <a:off x="5033964" y="3271838"/>
                <a:ext cx="31750" cy="104775"/>
              </a:xfrm>
              <a:custGeom>
                <a:avLst/>
                <a:gdLst/>
                <a:ahLst/>
                <a:cxnLst>
                  <a:cxn ang="0">
                    <a:pos x="25504" y="2619"/>
                  </a:cxn>
                  <a:cxn ang="0">
                    <a:pos x="25504" y="2619"/>
                  </a:cxn>
                  <a:cxn ang="0">
                    <a:pos x="24463" y="6287"/>
                  </a:cxn>
                  <a:cxn ang="0">
                    <a:pos x="23422" y="8906"/>
                  </a:cxn>
                  <a:cxn ang="0">
                    <a:pos x="19779" y="15192"/>
                  </a:cxn>
                  <a:cxn ang="0">
                    <a:pos x="16135" y="22003"/>
                  </a:cxn>
                  <a:cxn ang="0">
                    <a:pos x="13533" y="28289"/>
                  </a:cxn>
                  <a:cxn ang="0">
                    <a:pos x="13533" y="28289"/>
                  </a:cxn>
                  <a:cxn ang="0">
                    <a:pos x="8328" y="48197"/>
                  </a:cxn>
                  <a:cxn ang="0">
                    <a:pos x="4164" y="68104"/>
                  </a:cxn>
                  <a:cxn ang="0">
                    <a:pos x="4164" y="68104"/>
                  </a:cxn>
                  <a:cxn ang="0">
                    <a:pos x="1561" y="83820"/>
                  </a:cxn>
                  <a:cxn ang="0">
                    <a:pos x="520" y="90630"/>
                  </a:cxn>
                  <a:cxn ang="0">
                    <a:pos x="0" y="98489"/>
                  </a:cxn>
                  <a:cxn ang="0">
                    <a:pos x="0" y="98489"/>
                  </a:cxn>
                  <a:cxn ang="0">
                    <a:pos x="520" y="100584"/>
                  </a:cxn>
                  <a:cxn ang="0">
                    <a:pos x="1561" y="102680"/>
                  </a:cxn>
                  <a:cxn ang="0">
                    <a:pos x="3643" y="104251"/>
                  </a:cxn>
                  <a:cxn ang="0">
                    <a:pos x="5725" y="104775"/>
                  </a:cxn>
                  <a:cxn ang="0">
                    <a:pos x="5725" y="104775"/>
                  </a:cxn>
                  <a:cxn ang="0">
                    <a:pos x="6766" y="104775"/>
                  </a:cxn>
                  <a:cxn ang="0">
                    <a:pos x="7807" y="104251"/>
                  </a:cxn>
                  <a:cxn ang="0">
                    <a:pos x="9369" y="102156"/>
                  </a:cxn>
                  <a:cxn ang="0">
                    <a:pos x="9369" y="100584"/>
                  </a:cxn>
                  <a:cxn ang="0">
                    <a:pos x="9369" y="100060"/>
                  </a:cxn>
                  <a:cxn ang="0">
                    <a:pos x="8328" y="99012"/>
                  </a:cxn>
                  <a:cxn ang="0">
                    <a:pos x="6766" y="98489"/>
                  </a:cxn>
                  <a:cxn ang="0">
                    <a:pos x="6766" y="98489"/>
                  </a:cxn>
                  <a:cxn ang="0">
                    <a:pos x="6766" y="97965"/>
                  </a:cxn>
                  <a:cxn ang="0">
                    <a:pos x="6246" y="96393"/>
                  </a:cxn>
                  <a:cxn ang="0">
                    <a:pos x="6766" y="90630"/>
                  </a:cxn>
                  <a:cxn ang="0">
                    <a:pos x="10410" y="72819"/>
                  </a:cxn>
                  <a:cxn ang="0">
                    <a:pos x="16656" y="44006"/>
                  </a:cxn>
                  <a:cxn ang="0">
                    <a:pos x="16656" y="44006"/>
                  </a:cxn>
                  <a:cxn ang="0">
                    <a:pos x="18217" y="36671"/>
                  </a:cxn>
                  <a:cxn ang="0">
                    <a:pos x="19779" y="28813"/>
                  </a:cxn>
                  <a:cxn ang="0">
                    <a:pos x="21340" y="25146"/>
                  </a:cxn>
                  <a:cxn ang="0">
                    <a:pos x="22381" y="22003"/>
                  </a:cxn>
                  <a:cxn ang="0">
                    <a:pos x="23943" y="18336"/>
                  </a:cxn>
                  <a:cxn ang="0">
                    <a:pos x="26545" y="15192"/>
                  </a:cxn>
                  <a:cxn ang="0">
                    <a:pos x="26545" y="15192"/>
                  </a:cxn>
                  <a:cxn ang="0">
                    <a:pos x="29148" y="12573"/>
                  </a:cxn>
                  <a:cxn ang="0">
                    <a:pos x="30189" y="9954"/>
                  </a:cxn>
                  <a:cxn ang="0">
                    <a:pos x="31230" y="6287"/>
                  </a:cxn>
                  <a:cxn ang="0">
                    <a:pos x="31750" y="2619"/>
                  </a:cxn>
                  <a:cxn ang="0">
                    <a:pos x="31750" y="2619"/>
                  </a:cxn>
                  <a:cxn ang="0">
                    <a:pos x="31750" y="1048"/>
                  </a:cxn>
                  <a:cxn ang="0">
                    <a:pos x="31230" y="524"/>
                  </a:cxn>
                  <a:cxn ang="0">
                    <a:pos x="30189" y="0"/>
                  </a:cxn>
                  <a:cxn ang="0">
                    <a:pos x="29148" y="0"/>
                  </a:cxn>
                  <a:cxn ang="0">
                    <a:pos x="26545" y="524"/>
                  </a:cxn>
                  <a:cxn ang="0">
                    <a:pos x="26025" y="1048"/>
                  </a:cxn>
                  <a:cxn ang="0">
                    <a:pos x="25504" y="2619"/>
                  </a:cxn>
                  <a:cxn ang="0">
                    <a:pos x="25504" y="2619"/>
                  </a:cxn>
                </a:cxnLst>
                <a:rect l="0" t="0" r="0" b="0"/>
                <a:pathLst>
                  <a:path w="61" h="200">
                    <a:moveTo>
                      <a:pt x="49" y="5"/>
                    </a:moveTo>
                    <a:lnTo>
                      <a:pt x="49" y="5"/>
                    </a:lnTo>
                    <a:lnTo>
                      <a:pt x="47" y="12"/>
                    </a:lnTo>
                    <a:lnTo>
                      <a:pt x="45" y="17"/>
                    </a:lnTo>
                    <a:lnTo>
                      <a:pt x="38" y="29"/>
                    </a:lnTo>
                    <a:lnTo>
                      <a:pt x="31" y="42"/>
                    </a:lnTo>
                    <a:lnTo>
                      <a:pt x="26" y="54"/>
                    </a:lnTo>
                    <a:lnTo>
                      <a:pt x="26" y="54"/>
                    </a:lnTo>
                    <a:lnTo>
                      <a:pt x="16" y="92"/>
                    </a:lnTo>
                    <a:lnTo>
                      <a:pt x="8" y="130"/>
                    </a:lnTo>
                    <a:lnTo>
                      <a:pt x="8" y="130"/>
                    </a:lnTo>
                    <a:lnTo>
                      <a:pt x="3" y="160"/>
                    </a:lnTo>
                    <a:lnTo>
                      <a:pt x="1" y="173"/>
                    </a:lnTo>
                    <a:lnTo>
                      <a:pt x="0" y="188"/>
                    </a:lnTo>
                    <a:lnTo>
                      <a:pt x="0" y="188"/>
                    </a:lnTo>
                    <a:lnTo>
                      <a:pt x="1" y="192"/>
                    </a:lnTo>
                    <a:lnTo>
                      <a:pt x="3" y="196"/>
                    </a:lnTo>
                    <a:lnTo>
                      <a:pt x="7" y="199"/>
                    </a:lnTo>
                    <a:lnTo>
                      <a:pt x="11" y="200"/>
                    </a:lnTo>
                    <a:lnTo>
                      <a:pt x="11" y="200"/>
                    </a:lnTo>
                    <a:lnTo>
                      <a:pt x="13" y="200"/>
                    </a:lnTo>
                    <a:lnTo>
                      <a:pt x="15" y="199"/>
                    </a:lnTo>
                    <a:lnTo>
                      <a:pt x="18" y="195"/>
                    </a:lnTo>
                    <a:lnTo>
                      <a:pt x="18" y="192"/>
                    </a:lnTo>
                    <a:lnTo>
                      <a:pt x="18" y="191"/>
                    </a:lnTo>
                    <a:lnTo>
                      <a:pt x="16" y="189"/>
                    </a:lnTo>
                    <a:lnTo>
                      <a:pt x="13" y="188"/>
                    </a:lnTo>
                    <a:lnTo>
                      <a:pt x="13" y="188"/>
                    </a:lnTo>
                    <a:lnTo>
                      <a:pt x="13" y="187"/>
                    </a:lnTo>
                    <a:lnTo>
                      <a:pt x="12" y="184"/>
                    </a:lnTo>
                    <a:lnTo>
                      <a:pt x="13" y="173"/>
                    </a:lnTo>
                    <a:lnTo>
                      <a:pt x="20" y="139"/>
                    </a:lnTo>
                    <a:lnTo>
                      <a:pt x="32" y="84"/>
                    </a:lnTo>
                    <a:lnTo>
                      <a:pt x="32" y="84"/>
                    </a:lnTo>
                    <a:lnTo>
                      <a:pt x="35" y="70"/>
                    </a:lnTo>
                    <a:lnTo>
                      <a:pt x="38" y="55"/>
                    </a:lnTo>
                    <a:lnTo>
                      <a:pt x="41" y="48"/>
                    </a:lnTo>
                    <a:lnTo>
                      <a:pt x="43" y="42"/>
                    </a:lnTo>
                    <a:lnTo>
                      <a:pt x="46" y="35"/>
                    </a:lnTo>
                    <a:lnTo>
                      <a:pt x="51" y="29"/>
                    </a:lnTo>
                    <a:lnTo>
                      <a:pt x="51" y="29"/>
                    </a:lnTo>
                    <a:lnTo>
                      <a:pt x="56" y="24"/>
                    </a:lnTo>
                    <a:lnTo>
                      <a:pt x="58" y="19"/>
                    </a:lnTo>
                    <a:lnTo>
                      <a:pt x="60" y="12"/>
                    </a:lnTo>
                    <a:lnTo>
                      <a:pt x="61" y="5"/>
                    </a:lnTo>
                    <a:lnTo>
                      <a:pt x="61" y="5"/>
                    </a:lnTo>
                    <a:lnTo>
                      <a:pt x="61" y="2"/>
                    </a:lnTo>
                    <a:lnTo>
                      <a:pt x="60" y="1"/>
                    </a:lnTo>
                    <a:lnTo>
                      <a:pt x="58" y="0"/>
                    </a:lnTo>
                    <a:lnTo>
                      <a:pt x="56" y="0"/>
                    </a:lnTo>
                    <a:lnTo>
                      <a:pt x="51" y="1"/>
                    </a:lnTo>
                    <a:lnTo>
                      <a:pt x="50" y="2"/>
                    </a:lnTo>
                    <a:lnTo>
                      <a:pt x="49" y="5"/>
                    </a:lnTo>
                    <a:lnTo>
                      <a:pt x="49"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3" name="Freeform 991">
                <a:extLst>
                  <a:ext uri="{FF2B5EF4-FFF2-40B4-BE49-F238E27FC236}">
                    <a16:creationId xmlns:a16="http://schemas.microsoft.com/office/drawing/2014/main" id="{124EDF61-DC68-4992-8841-348311762E1E}"/>
                  </a:ext>
                </a:extLst>
              </p:cNvPr>
              <p:cNvSpPr/>
              <p:nvPr/>
            </p:nvSpPr>
            <p:spPr>
              <a:xfrm>
                <a:off x="5072064" y="3303588"/>
                <a:ext cx="20638" cy="95250"/>
              </a:xfrm>
              <a:custGeom>
                <a:avLst/>
                <a:gdLst/>
                <a:ahLst/>
                <a:cxnLst>
                  <a:cxn ang="0">
                    <a:pos x="13945" y="2105"/>
                  </a:cxn>
                  <a:cxn ang="0">
                    <a:pos x="13945" y="2105"/>
                  </a:cxn>
                  <a:cxn ang="0">
                    <a:pos x="11713" y="11051"/>
                  </a:cxn>
                  <a:cxn ang="0">
                    <a:pos x="7809" y="21050"/>
                  </a:cxn>
                  <a:cxn ang="0">
                    <a:pos x="4462" y="31048"/>
                  </a:cxn>
                  <a:cxn ang="0">
                    <a:pos x="3904" y="36311"/>
                  </a:cxn>
                  <a:cxn ang="0">
                    <a:pos x="3347" y="41047"/>
                  </a:cxn>
                  <a:cxn ang="0">
                    <a:pos x="3347" y="41047"/>
                  </a:cxn>
                  <a:cxn ang="0">
                    <a:pos x="2231" y="54203"/>
                  </a:cxn>
                  <a:cxn ang="0">
                    <a:pos x="1673" y="66833"/>
                  </a:cxn>
                  <a:cxn ang="0">
                    <a:pos x="0" y="79989"/>
                  </a:cxn>
                  <a:cxn ang="0">
                    <a:pos x="0" y="92619"/>
                  </a:cxn>
                  <a:cxn ang="0">
                    <a:pos x="0" y="92619"/>
                  </a:cxn>
                  <a:cxn ang="0">
                    <a:pos x="0" y="94198"/>
                  </a:cxn>
                  <a:cxn ang="0">
                    <a:pos x="1116" y="94724"/>
                  </a:cxn>
                  <a:cxn ang="0">
                    <a:pos x="2231" y="95250"/>
                  </a:cxn>
                  <a:cxn ang="0">
                    <a:pos x="3347" y="95250"/>
                  </a:cxn>
                  <a:cxn ang="0">
                    <a:pos x="4462" y="95250"/>
                  </a:cxn>
                  <a:cxn ang="0">
                    <a:pos x="5578" y="94724"/>
                  </a:cxn>
                  <a:cxn ang="0">
                    <a:pos x="6136" y="94198"/>
                  </a:cxn>
                  <a:cxn ang="0">
                    <a:pos x="6693" y="92619"/>
                  </a:cxn>
                  <a:cxn ang="0">
                    <a:pos x="6693" y="92619"/>
                  </a:cxn>
                  <a:cxn ang="0">
                    <a:pos x="6693" y="81041"/>
                  </a:cxn>
                  <a:cxn ang="0">
                    <a:pos x="7809" y="69990"/>
                  </a:cxn>
                  <a:cxn ang="0">
                    <a:pos x="10040" y="46836"/>
                  </a:cxn>
                  <a:cxn ang="0">
                    <a:pos x="10040" y="46836"/>
                  </a:cxn>
                  <a:cxn ang="0">
                    <a:pos x="11713" y="35258"/>
                  </a:cxn>
                  <a:cxn ang="0">
                    <a:pos x="14502" y="24733"/>
                  </a:cxn>
                  <a:cxn ang="0">
                    <a:pos x="17291" y="14209"/>
                  </a:cxn>
                  <a:cxn ang="0">
                    <a:pos x="20638" y="3157"/>
                  </a:cxn>
                  <a:cxn ang="0">
                    <a:pos x="20638" y="3157"/>
                  </a:cxn>
                  <a:cxn ang="0">
                    <a:pos x="20638" y="2105"/>
                  </a:cxn>
                  <a:cxn ang="0">
                    <a:pos x="19522" y="1052"/>
                  </a:cxn>
                  <a:cxn ang="0">
                    <a:pos x="17291" y="0"/>
                  </a:cxn>
                  <a:cxn ang="0">
                    <a:pos x="16176" y="0"/>
                  </a:cxn>
                  <a:cxn ang="0">
                    <a:pos x="15060" y="0"/>
                  </a:cxn>
                  <a:cxn ang="0">
                    <a:pos x="14502" y="526"/>
                  </a:cxn>
                  <a:cxn ang="0">
                    <a:pos x="13945" y="2105"/>
                  </a:cxn>
                  <a:cxn ang="0">
                    <a:pos x="13945" y="2105"/>
                  </a:cxn>
                </a:cxnLst>
                <a:rect l="0" t="0" r="0" b="0"/>
                <a:pathLst>
                  <a:path w="37" h="181">
                    <a:moveTo>
                      <a:pt x="25" y="4"/>
                    </a:moveTo>
                    <a:lnTo>
                      <a:pt x="25" y="4"/>
                    </a:lnTo>
                    <a:lnTo>
                      <a:pt x="21" y="21"/>
                    </a:lnTo>
                    <a:lnTo>
                      <a:pt x="14" y="40"/>
                    </a:lnTo>
                    <a:lnTo>
                      <a:pt x="8" y="59"/>
                    </a:lnTo>
                    <a:lnTo>
                      <a:pt x="7" y="69"/>
                    </a:lnTo>
                    <a:lnTo>
                      <a:pt x="6" y="78"/>
                    </a:lnTo>
                    <a:lnTo>
                      <a:pt x="6" y="78"/>
                    </a:lnTo>
                    <a:lnTo>
                      <a:pt x="4" y="103"/>
                    </a:lnTo>
                    <a:lnTo>
                      <a:pt x="3" y="127"/>
                    </a:lnTo>
                    <a:lnTo>
                      <a:pt x="0" y="152"/>
                    </a:lnTo>
                    <a:lnTo>
                      <a:pt x="0" y="176"/>
                    </a:lnTo>
                    <a:lnTo>
                      <a:pt x="0" y="176"/>
                    </a:lnTo>
                    <a:lnTo>
                      <a:pt x="0" y="179"/>
                    </a:lnTo>
                    <a:lnTo>
                      <a:pt x="2" y="180"/>
                    </a:lnTo>
                    <a:lnTo>
                      <a:pt x="4" y="181"/>
                    </a:lnTo>
                    <a:lnTo>
                      <a:pt x="6" y="181"/>
                    </a:lnTo>
                    <a:lnTo>
                      <a:pt x="8" y="181"/>
                    </a:lnTo>
                    <a:lnTo>
                      <a:pt x="10" y="180"/>
                    </a:lnTo>
                    <a:lnTo>
                      <a:pt x="11" y="179"/>
                    </a:lnTo>
                    <a:lnTo>
                      <a:pt x="12" y="176"/>
                    </a:lnTo>
                    <a:lnTo>
                      <a:pt x="12" y="176"/>
                    </a:lnTo>
                    <a:lnTo>
                      <a:pt x="12" y="154"/>
                    </a:lnTo>
                    <a:lnTo>
                      <a:pt x="14" y="133"/>
                    </a:lnTo>
                    <a:lnTo>
                      <a:pt x="18" y="89"/>
                    </a:lnTo>
                    <a:lnTo>
                      <a:pt x="18" y="89"/>
                    </a:lnTo>
                    <a:lnTo>
                      <a:pt x="21" y="67"/>
                    </a:lnTo>
                    <a:lnTo>
                      <a:pt x="26" y="47"/>
                    </a:lnTo>
                    <a:lnTo>
                      <a:pt x="31" y="27"/>
                    </a:lnTo>
                    <a:lnTo>
                      <a:pt x="37" y="6"/>
                    </a:lnTo>
                    <a:lnTo>
                      <a:pt x="37" y="6"/>
                    </a:lnTo>
                    <a:lnTo>
                      <a:pt x="37" y="4"/>
                    </a:lnTo>
                    <a:lnTo>
                      <a:pt x="35" y="2"/>
                    </a:lnTo>
                    <a:lnTo>
                      <a:pt x="31" y="0"/>
                    </a:lnTo>
                    <a:lnTo>
                      <a:pt x="29" y="0"/>
                    </a:lnTo>
                    <a:lnTo>
                      <a:pt x="27" y="0"/>
                    </a:lnTo>
                    <a:lnTo>
                      <a:pt x="26" y="1"/>
                    </a:lnTo>
                    <a:lnTo>
                      <a:pt x="25" y="4"/>
                    </a:lnTo>
                    <a:lnTo>
                      <a:pt x="2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4" name="Freeform 992">
                <a:extLst>
                  <a:ext uri="{FF2B5EF4-FFF2-40B4-BE49-F238E27FC236}">
                    <a16:creationId xmlns:a16="http://schemas.microsoft.com/office/drawing/2014/main" id="{01C0A3A8-E515-44C9-A730-536D6B09B707}"/>
                  </a:ext>
                </a:extLst>
              </p:cNvPr>
              <p:cNvSpPr/>
              <p:nvPr/>
            </p:nvSpPr>
            <p:spPr>
              <a:xfrm>
                <a:off x="5110164" y="3328988"/>
                <a:ext cx="14288" cy="84138"/>
              </a:xfrm>
              <a:custGeom>
                <a:avLst/>
                <a:gdLst/>
                <a:ahLst/>
                <a:cxnLst>
                  <a:cxn ang="0">
                    <a:pos x="10991" y="77748"/>
                  </a:cxn>
                  <a:cxn ang="0">
                    <a:pos x="10991" y="77748"/>
                  </a:cxn>
                  <a:cxn ang="0">
                    <a:pos x="10441" y="77748"/>
                  </a:cxn>
                  <a:cxn ang="0">
                    <a:pos x="9342" y="76683"/>
                  </a:cxn>
                  <a:cxn ang="0">
                    <a:pos x="8243" y="72955"/>
                  </a:cxn>
                  <a:cxn ang="0">
                    <a:pos x="8243" y="68695"/>
                  </a:cxn>
                  <a:cxn ang="0">
                    <a:pos x="7144" y="62837"/>
                  </a:cxn>
                  <a:cxn ang="0">
                    <a:pos x="7144" y="51654"/>
                  </a:cxn>
                  <a:cxn ang="0">
                    <a:pos x="7144" y="45264"/>
                  </a:cxn>
                  <a:cxn ang="0">
                    <a:pos x="7144" y="45264"/>
                  </a:cxn>
                  <a:cxn ang="0">
                    <a:pos x="8793" y="23963"/>
                  </a:cxn>
                  <a:cxn ang="0">
                    <a:pos x="9342" y="13845"/>
                  </a:cxn>
                  <a:cxn ang="0">
                    <a:pos x="10991" y="3728"/>
                  </a:cxn>
                  <a:cxn ang="0">
                    <a:pos x="10991" y="3728"/>
                  </a:cxn>
                  <a:cxn ang="0">
                    <a:pos x="10991" y="2663"/>
                  </a:cxn>
                  <a:cxn ang="0">
                    <a:pos x="10441" y="1598"/>
                  </a:cxn>
                  <a:cxn ang="0">
                    <a:pos x="8243" y="0"/>
                  </a:cxn>
                  <a:cxn ang="0">
                    <a:pos x="7144" y="0"/>
                  </a:cxn>
                  <a:cxn ang="0">
                    <a:pos x="6045" y="0"/>
                  </a:cxn>
                  <a:cxn ang="0">
                    <a:pos x="4946" y="1065"/>
                  </a:cxn>
                  <a:cxn ang="0">
                    <a:pos x="4396" y="2663"/>
                  </a:cxn>
                  <a:cxn ang="0">
                    <a:pos x="4396" y="2663"/>
                  </a:cxn>
                  <a:cxn ang="0">
                    <a:pos x="2198" y="19171"/>
                  </a:cxn>
                  <a:cxn ang="0">
                    <a:pos x="550" y="32484"/>
                  </a:cxn>
                  <a:cxn ang="0">
                    <a:pos x="0" y="47394"/>
                  </a:cxn>
                  <a:cxn ang="0">
                    <a:pos x="0" y="61772"/>
                  </a:cxn>
                  <a:cxn ang="0">
                    <a:pos x="550" y="68162"/>
                  </a:cxn>
                  <a:cxn ang="0">
                    <a:pos x="1099" y="74020"/>
                  </a:cxn>
                  <a:cxn ang="0">
                    <a:pos x="2748" y="78280"/>
                  </a:cxn>
                  <a:cxn ang="0">
                    <a:pos x="4946" y="82008"/>
                  </a:cxn>
                  <a:cxn ang="0">
                    <a:pos x="8243" y="84138"/>
                  </a:cxn>
                  <a:cxn ang="0">
                    <a:pos x="9342" y="84138"/>
                  </a:cxn>
                  <a:cxn ang="0">
                    <a:pos x="10991" y="84138"/>
                  </a:cxn>
                  <a:cxn ang="0">
                    <a:pos x="10991" y="84138"/>
                  </a:cxn>
                  <a:cxn ang="0">
                    <a:pos x="12639" y="84138"/>
                  </a:cxn>
                  <a:cxn ang="0">
                    <a:pos x="13189" y="82540"/>
                  </a:cxn>
                  <a:cxn ang="0">
                    <a:pos x="14288" y="80410"/>
                  </a:cxn>
                  <a:cxn ang="0">
                    <a:pos x="14288" y="79878"/>
                  </a:cxn>
                  <a:cxn ang="0">
                    <a:pos x="13189" y="78280"/>
                  </a:cxn>
                  <a:cxn ang="0">
                    <a:pos x="12639" y="77748"/>
                  </a:cxn>
                  <a:cxn ang="0">
                    <a:pos x="10991" y="77748"/>
                  </a:cxn>
                  <a:cxn ang="0">
                    <a:pos x="10991" y="77748"/>
                  </a:cxn>
                </a:cxnLst>
                <a:rect l="0" t="0" r="0" b="0"/>
                <a:pathLst>
                  <a:path w="26" h="158">
                    <a:moveTo>
                      <a:pt x="20" y="146"/>
                    </a:moveTo>
                    <a:lnTo>
                      <a:pt x="20" y="146"/>
                    </a:lnTo>
                    <a:lnTo>
                      <a:pt x="19" y="146"/>
                    </a:lnTo>
                    <a:lnTo>
                      <a:pt x="17" y="144"/>
                    </a:lnTo>
                    <a:lnTo>
                      <a:pt x="15" y="137"/>
                    </a:lnTo>
                    <a:lnTo>
                      <a:pt x="15" y="129"/>
                    </a:lnTo>
                    <a:lnTo>
                      <a:pt x="13" y="118"/>
                    </a:lnTo>
                    <a:lnTo>
                      <a:pt x="13" y="97"/>
                    </a:lnTo>
                    <a:lnTo>
                      <a:pt x="13" y="85"/>
                    </a:lnTo>
                    <a:lnTo>
                      <a:pt x="13" y="85"/>
                    </a:lnTo>
                    <a:lnTo>
                      <a:pt x="16" y="45"/>
                    </a:lnTo>
                    <a:lnTo>
                      <a:pt x="17" y="26"/>
                    </a:lnTo>
                    <a:lnTo>
                      <a:pt x="20" y="7"/>
                    </a:lnTo>
                    <a:lnTo>
                      <a:pt x="20" y="7"/>
                    </a:lnTo>
                    <a:lnTo>
                      <a:pt x="20" y="5"/>
                    </a:lnTo>
                    <a:lnTo>
                      <a:pt x="19" y="3"/>
                    </a:lnTo>
                    <a:lnTo>
                      <a:pt x="15" y="0"/>
                    </a:lnTo>
                    <a:lnTo>
                      <a:pt x="13" y="0"/>
                    </a:lnTo>
                    <a:lnTo>
                      <a:pt x="11" y="0"/>
                    </a:lnTo>
                    <a:lnTo>
                      <a:pt x="9" y="2"/>
                    </a:lnTo>
                    <a:lnTo>
                      <a:pt x="8" y="5"/>
                    </a:lnTo>
                    <a:lnTo>
                      <a:pt x="8" y="5"/>
                    </a:lnTo>
                    <a:lnTo>
                      <a:pt x="4" y="36"/>
                    </a:lnTo>
                    <a:lnTo>
                      <a:pt x="1" y="61"/>
                    </a:lnTo>
                    <a:lnTo>
                      <a:pt x="0" y="89"/>
                    </a:lnTo>
                    <a:lnTo>
                      <a:pt x="0" y="116"/>
                    </a:lnTo>
                    <a:lnTo>
                      <a:pt x="1" y="128"/>
                    </a:lnTo>
                    <a:lnTo>
                      <a:pt x="2" y="139"/>
                    </a:lnTo>
                    <a:lnTo>
                      <a:pt x="5" y="147"/>
                    </a:lnTo>
                    <a:lnTo>
                      <a:pt x="9" y="154"/>
                    </a:lnTo>
                    <a:lnTo>
                      <a:pt x="15" y="158"/>
                    </a:lnTo>
                    <a:lnTo>
                      <a:pt x="17" y="158"/>
                    </a:lnTo>
                    <a:lnTo>
                      <a:pt x="20" y="158"/>
                    </a:lnTo>
                    <a:lnTo>
                      <a:pt x="20" y="158"/>
                    </a:lnTo>
                    <a:lnTo>
                      <a:pt x="23" y="158"/>
                    </a:lnTo>
                    <a:lnTo>
                      <a:pt x="24" y="155"/>
                    </a:lnTo>
                    <a:lnTo>
                      <a:pt x="26" y="151"/>
                    </a:lnTo>
                    <a:lnTo>
                      <a:pt x="26" y="150"/>
                    </a:lnTo>
                    <a:lnTo>
                      <a:pt x="24" y="147"/>
                    </a:lnTo>
                    <a:lnTo>
                      <a:pt x="23" y="146"/>
                    </a:lnTo>
                    <a:lnTo>
                      <a:pt x="20" y="146"/>
                    </a:lnTo>
                    <a:lnTo>
                      <a:pt x="20" y="1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5" name="Freeform 993">
                <a:extLst>
                  <a:ext uri="{FF2B5EF4-FFF2-40B4-BE49-F238E27FC236}">
                    <a16:creationId xmlns:a16="http://schemas.microsoft.com/office/drawing/2014/main" id="{CF264EB1-719B-4C78-B23B-F9DA8905FA8A}"/>
                  </a:ext>
                </a:extLst>
              </p:cNvPr>
              <p:cNvSpPr/>
              <p:nvPr/>
            </p:nvSpPr>
            <p:spPr>
              <a:xfrm>
                <a:off x="5143502" y="3351213"/>
                <a:ext cx="15875" cy="77788"/>
              </a:xfrm>
              <a:custGeom>
                <a:avLst/>
                <a:gdLst/>
                <a:ahLst/>
                <a:cxnLst>
                  <a:cxn ang="0">
                    <a:pos x="15875" y="73555"/>
                  </a:cxn>
                  <a:cxn ang="0">
                    <a:pos x="15875" y="73555"/>
                  </a:cxn>
                  <a:cxn ang="0">
                    <a:pos x="7408" y="42863"/>
                  </a:cxn>
                  <a:cxn ang="0">
                    <a:pos x="7408" y="42863"/>
                  </a:cxn>
                  <a:cxn ang="0">
                    <a:pos x="6879" y="38100"/>
                  </a:cxn>
                  <a:cxn ang="0">
                    <a:pos x="6879" y="33338"/>
                  </a:cxn>
                  <a:cxn ang="0">
                    <a:pos x="7408" y="23283"/>
                  </a:cxn>
                  <a:cxn ang="0">
                    <a:pos x="8996" y="13229"/>
                  </a:cxn>
                  <a:cxn ang="0">
                    <a:pos x="9525" y="3175"/>
                  </a:cxn>
                  <a:cxn ang="0">
                    <a:pos x="9525" y="3175"/>
                  </a:cxn>
                  <a:cxn ang="0">
                    <a:pos x="9525" y="1588"/>
                  </a:cxn>
                  <a:cxn ang="0">
                    <a:pos x="8996" y="1058"/>
                  </a:cxn>
                  <a:cxn ang="0">
                    <a:pos x="7408" y="0"/>
                  </a:cxn>
                  <a:cxn ang="0">
                    <a:pos x="6879" y="0"/>
                  </a:cxn>
                  <a:cxn ang="0">
                    <a:pos x="4763" y="1058"/>
                  </a:cxn>
                  <a:cxn ang="0">
                    <a:pos x="3704" y="1588"/>
                  </a:cxn>
                  <a:cxn ang="0">
                    <a:pos x="3175" y="3175"/>
                  </a:cxn>
                  <a:cxn ang="0">
                    <a:pos x="3175" y="3175"/>
                  </a:cxn>
                  <a:cxn ang="0">
                    <a:pos x="2646" y="12700"/>
                  </a:cxn>
                  <a:cxn ang="0">
                    <a:pos x="1588" y="21167"/>
                  </a:cxn>
                  <a:cxn ang="0">
                    <a:pos x="0" y="29634"/>
                  </a:cxn>
                  <a:cxn ang="0">
                    <a:pos x="0" y="39159"/>
                  </a:cxn>
                  <a:cxn ang="0">
                    <a:pos x="0" y="39159"/>
                  </a:cxn>
                  <a:cxn ang="0">
                    <a:pos x="0" y="43392"/>
                  </a:cxn>
                  <a:cxn ang="0">
                    <a:pos x="1058" y="47625"/>
                  </a:cxn>
                  <a:cxn ang="0">
                    <a:pos x="3704" y="57150"/>
                  </a:cxn>
                  <a:cxn ang="0">
                    <a:pos x="6879" y="66146"/>
                  </a:cxn>
                  <a:cxn ang="0">
                    <a:pos x="9525" y="75142"/>
                  </a:cxn>
                  <a:cxn ang="0">
                    <a:pos x="9525" y="75142"/>
                  </a:cxn>
                  <a:cxn ang="0">
                    <a:pos x="10054" y="76200"/>
                  </a:cxn>
                  <a:cxn ang="0">
                    <a:pos x="11113" y="77259"/>
                  </a:cxn>
                  <a:cxn ang="0">
                    <a:pos x="12700" y="77788"/>
                  </a:cxn>
                  <a:cxn ang="0">
                    <a:pos x="13758" y="77259"/>
                  </a:cxn>
                  <a:cxn ang="0">
                    <a:pos x="14817" y="77259"/>
                  </a:cxn>
                  <a:cxn ang="0">
                    <a:pos x="15346" y="75671"/>
                  </a:cxn>
                  <a:cxn ang="0">
                    <a:pos x="15875" y="75142"/>
                  </a:cxn>
                  <a:cxn ang="0">
                    <a:pos x="15875" y="73555"/>
                  </a:cxn>
                  <a:cxn ang="0">
                    <a:pos x="15875" y="73555"/>
                  </a:cxn>
                </a:cxnLst>
                <a:rect l="0" t="0" r="0" b="0"/>
                <a:pathLst>
                  <a:path w="30" h="147">
                    <a:moveTo>
                      <a:pt x="30" y="139"/>
                    </a:moveTo>
                    <a:lnTo>
                      <a:pt x="30" y="139"/>
                    </a:lnTo>
                    <a:lnTo>
                      <a:pt x="14" y="81"/>
                    </a:lnTo>
                    <a:lnTo>
                      <a:pt x="14" y="81"/>
                    </a:lnTo>
                    <a:lnTo>
                      <a:pt x="13" y="72"/>
                    </a:lnTo>
                    <a:lnTo>
                      <a:pt x="13" y="63"/>
                    </a:lnTo>
                    <a:lnTo>
                      <a:pt x="14" y="44"/>
                    </a:lnTo>
                    <a:lnTo>
                      <a:pt x="17" y="25"/>
                    </a:lnTo>
                    <a:lnTo>
                      <a:pt x="18" y="6"/>
                    </a:lnTo>
                    <a:lnTo>
                      <a:pt x="18" y="6"/>
                    </a:lnTo>
                    <a:lnTo>
                      <a:pt x="18" y="3"/>
                    </a:lnTo>
                    <a:lnTo>
                      <a:pt x="17" y="2"/>
                    </a:lnTo>
                    <a:lnTo>
                      <a:pt x="14" y="0"/>
                    </a:lnTo>
                    <a:lnTo>
                      <a:pt x="13" y="0"/>
                    </a:lnTo>
                    <a:lnTo>
                      <a:pt x="9" y="2"/>
                    </a:lnTo>
                    <a:lnTo>
                      <a:pt x="7" y="3"/>
                    </a:lnTo>
                    <a:lnTo>
                      <a:pt x="6" y="6"/>
                    </a:lnTo>
                    <a:lnTo>
                      <a:pt x="6" y="6"/>
                    </a:lnTo>
                    <a:lnTo>
                      <a:pt x="5" y="24"/>
                    </a:lnTo>
                    <a:lnTo>
                      <a:pt x="3" y="40"/>
                    </a:lnTo>
                    <a:lnTo>
                      <a:pt x="0" y="56"/>
                    </a:lnTo>
                    <a:lnTo>
                      <a:pt x="0" y="74"/>
                    </a:lnTo>
                    <a:lnTo>
                      <a:pt x="0" y="74"/>
                    </a:lnTo>
                    <a:lnTo>
                      <a:pt x="0" y="82"/>
                    </a:lnTo>
                    <a:lnTo>
                      <a:pt x="2" y="90"/>
                    </a:lnTo>
                    <a:lnTo>
                      <a:pt x="7" y="108"/>
                    </a:lnTo>
                    <a:lnTo>
                      <a:pt x="13" y="125"/>
                    </a:lnTo>
                    <a:lnTo>
                      <a:pt x="18" y="142"/>
                    </a:lnTo>
                    <a:lnTo>
                      <a:pt x="18" y="142"/>
                    </a:lnTo>
                    <a:lnTo>
                      <a:pt x="19" y="144"/>
                    </a:lnTo>
                    <a:lnTo>
                      <a:pt x="21" y="146"/>
                    </a:lnTo>
                    <a:lnTo>
                      <a:pt x="24" y="147"/>
                    </a:lnTo>
                    <a:lnTo>
                      <a:pt x="26" y="146"/>
                    </a:lnTo>
                    <a:lnTo>
                      <a:pt x="28" y="146"/>
                    </a:lnTo>
                    <a:lnTo>
                      <a:pt x="29" y="143"/>
                    </a:lnTo>
                    <a:lnTo>
                      <a:pt x="30" y="142"/>
                    </a:lnTo>
                    <a:lnTo>
                      <a:pt x="30" y="139"/>
                    </a:lnTo>
                    <a:lnTo>
                      <a:pt x="30" y="1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6" name="Freeform 994">
                <a:extLst>
                  <a:ext uri="{FF2B5EF4-FFF2-40B4-BE49-F238E27FC236}">
                    <a16:creationId xmlns:a16="http://schemas.microsoft.com/office/drawing/2014/main" id="{102D1CCA-4F43-42CB-88B6-821FE01E18B1}"/>
                  </a:ext>
                </a:extLst>
              </p:cNvPr>
              <p:cNvSpPr/>
              <p:nvPr/>
            </p:nvSpPr>
            <p:spPr>
              <a:xfrm>
                <a:off x="5191127" y="3373438"/>
                <a:ext cx="15875" cy="65088"/>
              </a:xfrm>
              <a:custGeom>
                <a:avLst/>
                <a:gdLst/>
                <a:ahLst/>
                <a:cxnLst>
                  <a:cxn ang="0">
                    <a:pos x="15875" y="60286"/>
                  </a:cxn>
                  <a:cxn ang="0">
                    <a:pos x="15875" y="60286"/>
                  </a:cxn>
                  <a:cxn ang="0">
                    <a:pos x="11778" y="47482"/>
                  </a:cxn>
                  <a:cxn ang="0">
                    <a:pos x="9730" y="41080"/>
                  </a:cxn>
                  <a:cxn ang="0">
                    <a:pos x="7681" y="34678"/>
                  </a:cxn>
                  <a:cxn ang="0">
                    <a:pos x="7681" y="34678"/>
                  </a:cxn>
                  <a:cxn ang="0">
                    <a:pos x="6145" y="26675"/>
                  </a:cxn>
                  <a:cxn ang="0">
                    <a:pos x="6145" y="18673"/>
                  </a:cxn>
                  <a:cxn ang="0">
                    <a:pos x="7169" y="3201"/>
                  </a:cxn>
                  <a:cxn ang="0">
                    <a:pos x="7169" y="3201"/>
                  </a:cxn>
                  <a:cxn ang="0">
                    <a:pos x="7169" y="2134"/>
                  </a:cxn>
                  <a:cxn ang="0">
                    <a:pos x="6145" y="1067"/>
                  </a:cxn>
                  <a:cxn ang="0">
                    <a:pos x="5121" y="534"/>
                  </a:cxn>
                  <a:cxn ang="0">
                    <a:pos x="3585" y="0"/>
                  </a:cxn>
                  <a:cxn ang="0">
                    <a:pos x="2560" y="534"/>
                  </a:cxn>
                  <a:cxn ang="0">
                    <a:pos x="1536" y="1067"/>
                  </a:cxn>
                  <a:cxn ang="0">
                    <a:pos x="512" y="2134"/>
                  </a:cxn>
                  <a:cxn ang="0">
                    <a:pos x="512" y="3201"/>
                  </a:cxn>
                  <a:cxn ang="0">
                    <a:pos x="512" y="3201"/>
                  </a:cxn>
                  <a:cxn ang="0">
                    <a:pos x="0" y="17606"/>
                  </a:cxn>
                  <a:cxn ang="0">
                    <a:pos x="0" y="25608"/>
                  </a:cxn>
                  <a:cxn ang="0">
                    <a:pos x="512" y="33078"/>
                  </a:cxn>
                  <a:cxn ang="0">
                    <a:pos x="512" y="33078"/>
                  </a:cxn>
                  <a:cxn ang="0">
                    <a:pos x="2560" y="40547"/>
                  </a:cxn>
                  <a:cxn ang="0">
                    <a:pos x="5121" y="47482"/>
                  </a:cxn>
                  <a:cxn ang="0">
                    <a:pos x="7681" y="55485"/>
                  </a:cxn>
                  <a:cxn ang="0">
                    <a:pos x="10242" y="62954"/>
                  </a:cxn>
                  <a:cxn ang="0">
                    <a:pos x="10242" y="62954"/>
                  </a:cxn>
                  <a:cxn ang="0">
                    <a:pos x="10242" y="64021"/>
                  </a:cxn>
                  <a:cxn ang="0">
                    <a:pos x="11778" y="65088"/>
                  </a:cxn>
                  <a:cxn ang="0">
                    <a:pos x="12290" y="65088"/>
                  </a:cxn>
                  <a:cxn ang="0">
                    <a:pos x="13827" y="65088"/>
                  </a:cxn>
                  <a:cxn ang="0">
                    <a:pos x="15363" y="64021"/>
                  </a:cxn>
                  <a:cxn ang="0">
                    <a:pos x="15875" y="63487"/>
                  </a:cxn>
                  <a:cxn ang="0">
                    <a:pos x="15875" y="61887"/>
                  </a:cxn>
                  <a:cxn ang="0">
                    <a:pos x="15875" y="60286"/>
                  </a:cxn>
                  <a:cxn ang="0">
                    <a:pos x="15875" y="60286"/>
                  </a:cxn>
                </a:cxnLst>
                <a:rect l="0" t="0" r="0" b="0"/>
                <a:pathLst>
                  <a:path w="31" h="122">
                    <a:moveTo>
                      <a:pt x="31" y="113"/>
                    </a:moveTo>
                    <a:lnTo>
                      <a:pt x="31" y="113"/>
                    </a:lnTo>
                    <a:lnTo>
                      <a:pt x="23" y="89"/>
                    </a:lnTo>
                    <a:lnTo>
                      <a:pt x="19" y="77"/>
                    </a:lnTo>
                    <a:lnTo>
                      <a:pt x="15" y="65"/>
                    </a:lnTo>
                    <a:lnTo>
                      <a:pt x="15" y="65"/>
                    </a:lnTo>
                    <a:lnTo>
                      <a:pt x="12" y="50"/>
                    </a:lnTo>
                    <a:lnTo>
                      <a:pt x="12" y="35"/>
                    </a:lnTo>
                    <a:lnTo>
                      <a:pt x="14" y="6"/>
                    </a:lnTo>
                    <a:lnTo>
                      <a:pt x="14" y="6"/>
                    </a:lnTo>
                    <a:lnTo>
                      <a:pt x="14" y="4"/>
                    </a:lnTo>
                    <a:lnTo>
                      <a:pt x="12" y="2"/>
                    </a:lnTo>
                    <a:lnTo>
                      <a:pt x="10" y="1"/>
                    </a:lnTo>
                    <a:lnTo>
                      <a:pt x="7" y="0"/>
                    </a:lnTo>
                    <a:lnTo>
                      <a:pt x="5" y="1"/>
                    </a:lnTo>
                    <a:lnTo>
                      <a:pt x="3" y="2"/>
                    </a:lnTo>
                    <a:lnTo>
                      <a:pt x="1" y="4"/>
                    </a:lnTo>
                    <a:lnTo>
                      <a:pt x="1" y="6"/>
                    </a:lnTo>
                    <a:lnTo>
                      <a:pt x="1" y="6"/>
                    </a:lnTo>
                    <a:lnTo>
                      <a:pt x="0" y="33"/>
                    </a:lnTo>
                    <a:lnTo>
                      <a:pt x="0" y="48"/>
                    </a:lnTo>
                    <a:lnTo>
                      <a:pt x="1" y="62"/>
                    </a:lnTo>
                    <a:lnTo>
                      <a:pt x="1" y="62"/>
                    </a:lnTo>
                    <a:lnTo>
                      <a:pt x="5" y="76"/>
                    </a:lnTo>
                    <a:lnTo>
                      <a:pt x="10" y="89"/>
                    </a:lnTo>
                    <a:lnTo>
                      <a:pt x="15" y="104"/>
                    </a:lnTo>
                    <a:lnTo>
                      <a:pt x="20" y="118"/>
                    </a:lnTo>
                    <a:lnTo>
                      <a:pt x="20" y="118"/>
                    </a:lnTo>
                    <a:lnTo>
                      <a:pt x="20" y="120"/>
                    </a:lnTo>
                    <a:lnTo>
                      <a:pt x="23" y="122"/>
                    </a:lnTo>
                    <a:lnTo>
                      <a:pt x="24" y="122"/>
                    </a:lnTo>
                    <a:lnTo>
                      <a:pt x="27" y="122"/>
                    </a:lnTo>
                    <a:lnTo>
                      <a:pt x="30" y="120"/>
                    </a:lnTo>
                    <a:lnTo>
                      <a:pt x="31" y="119"/>
                    </a:lnTo>
                    <a:lnTo>
                      <a:pt x="31" y="116"/>
                    </a:lnTo>
                    <a:lnTo>
                      <a:pt x="31" y="113"/>
                    </a:lnTo>
                    <a:lnTo>
                      <a:pt x="31" y="1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7" name="Freeform 995">
                <a:extLst>
                  <a:ext uri="{FF2B5EF4-FFF2-40B4-BE49-F238E27FC236}">
                    <a16:creationId xmlns:a16="http://schemas.microsoft.com/office/drawing/2014/main" id="{D54A36AB-6E52-4CE7-8D61-5C83AA29339F}"/>
                  </a:ext>
                </a:extLst>
              </p:cNvPr>
              <p:cNvSpPr/>
              <p:nvPr/>
            </p:nvSpPr>
            <p:spPr>
              <a:xfrm>
                <a:off x="5233989" y="3379788"/>
                <a:ext cx="12700" cy="52388"/>
              </a:xfrm>
              <a:custGeom>
                <a:avLst/>
                <a:gdLst/>
                <a:ahLst/>
                <a:cxnLst>
                  <a:cxn ang="0">
                    <a:pos x="12700" y="47527"/>
                  </a:cxn>
                  <a:cxn ang="0">
                    <a:pos x="12700" y="47527"/>
                  </a:cxn>
                  <a:cxn ang="0">
                    <a:pos x="9652" y="42126"/>
                  </a:cxn>
                  <a:cxn ang="0">
                    <a:pos x="7620" y="37266"/>
                  </a:cxn>
                  <a:cxn ang="0">
                    <a:pos x="7112" y="31865"/>
                  </a:cxn>
                  <a:cxn ang="0">
                    <a:pos x="6096" y="26464"/>
                  </a:cxn>
                  <a:cxn ang="0">
                    <a:pos x="6096" y="14582"/>
                  </a:cxn>
                  <a:cxn ang="0">
                    <a:pos x="6096" y="3781"/>
                  </a:cxn>
                  <a:cxn ang="0">
                    <a:pos x="6096" y="3781"/>
                  </a:cxn>
                  <a:cxn ang="0">
                    <a:pos x="6096" y="2160"/>
                  </a:cxn>
                  <a:cxn ang="0">
                    <a:pos x="5588" y="1080"/>
                  </a:cxn>
                  <a:cxn ang="0">
                    <a:pos x="5080" y="540"/>
                  </a:cxn>
                  <a:cxn ang="0">
                    <a:pos x="3556" y="0"/>
                  </a:cxn>
                  <a:cxn ang="0">
                    <a:pos x="2032" y="540"/>
                  </a:cxn>
                  <a:cxn ang="0">
                    <a:pos x="1524" y="1080"/>
                  </a:cxn>
                  <a:cxn ang="0">
                    <a:pos x="508" y="2160"/>
                  </a:cxn>
                  <a:cxn ang="0">
                    <a:pos x="0" y="3781"/>
                  </a:cxn>
                  <a:cxn ang="0">
                    <a:pos x="0" y="3781"/>
                  </a:cxn>
                  <a:cxn ang="0">
                    <a:pos x="0" y="16202"/>
                  </a:cxn>
                  <a:cxn ang="0">
                    <a:pos x="0" y="27544"/>
                  </a:cxn>
                  <a:cxn ang="0">
                    <a:pos x="508" y="34565"/>
                  </a:cxn>
                  <a:cxn ang="0">
                    <a:pos x="2032" y="39966"/>
                  </a:cxn>
                  <a:cxn ang="0">
                    <a:pos x="4064" y="45367"/>
                  </a:cxn>
                  <a:cxn ang="0">
                    <a:pos x="7112" y="51308"/>
                  </a:cxn>
                  <a:cxn ang="0">
                    <a:pos x="7112" y="51308"/>
                  </a:cxn>
                  <a:cxn ang="0">
                    <a:pos x="7620" y="51848"/>
                  </a:cxn>
                  <a:cxn ang="0">
                    <a:pos x="9144" y="52388"/>
                  </a:cxn>
                  <a:cxn ang="0">
                    <a:pos x="11176" y="51848"/>
                  </a:cxn>
                  <a:cxn ang="0">
                    <a:pos x="11684" y="51308"/>
                  </a:cxn>
                  <a:cxn ang="0">
                    <a:pos x="12700" y="50228"/>
                  </a:cxn>
                  <a:cxn ang="0">
                    <a:pos x="12700" y="49148"/>
                  </a:cxn>
                  <a:cxn ang="0">
                    <a:pos x="12700" y="47527"/>
                  </a:cxn>
                  <a:cxn ang="0">
                    <a:pos x="12700" y="47527"/>
                  </a:cxn>
                </a:cxnLst>
                <a:rect l="0" t="0" r="0" b="0"/>
                <a:pathLst>
                  <a:path w="25" h="97">
                    <a:moveTo>
                      <a:pt x="25" y="88"/>
                    </a:moveTo>
                    <a:lnTo>
                      <a:pt x="25" y="88"/>
                    </a:lnTo>
                    <a:lnTo>
                      <a:pt x="19" y="78"/>
                    </a:lnTo>
                    <a:lnTo>
                      <a:pt x="15" y="69"/>
                    </a:lnTo>
                    <a:lnTo>
                      <a:pt x="14" y="59"/>
                    </a:lnTo>
                    <a:lnTo>
                      <a:pt x="12" y="49"/>
                    </a:lnTo>
                    <a:lnTo>
                      <a:pt x="12" y="27"/>
                    </a:lnTo>
                    <a:lnTo>
                      <a:pt x="12" y="7"/>
                    </a:lnTo>
                    <a:lnTo>
                      <a:pt x="12" y="7"/>
                    </a:lnTo>
                    <a:lnTo>
                      <a:pt x="12" y="4"/>
                    </a:lnTo>
                    <a:lnTo>
                      <a:pt x="11" y="2"/>
                    </a:lnTo>
                    <a:lnTo>
                      <a:pt x="10" y="1"/>
                    </a:lnTo>
                    <a:lnTo>
                      <a:pt x="7" y="0"/>
                    </a:lnTo>
                    <a:lnTo>
                      <a:pt x="4" y="1"/>
                    </a:lnTo>
                    <a:lnTo>
                      <a:pt x="3" y="2"/>
                    </a:lnTo>
                    <a:lnTo>
                      <a:pt x="1" y="4"/>
                    </a:lnTo>
                    <a:lnTo>
                      <a:pt x="0" y="7"/>
                    </a:lnTo>
                    <a:lnTo>
                      <a:pt x="0" y="7"/>
                    </a:lnTo>
                    <a:lnTo>
                      <a:pt x="0" y="30"/>
                    </a:lnTo>
                    <a:lnTo>
                      <a:pt x="0" y="51"/>
                    </a:lnTo>
                    <a:lnTo>
                      <a:pt x="1" y="64"/>
                    </a:lnTo>
                    <a:lnTo>
                      <a:pt x="4" y="74"/>
                    </a:lnTo>
                    <a:lnTo>
                      <a:pt x="8" y="84"/>
                    </a:lnTo>
                    <a:lnTo>
                      <a:pt x="14" y="95"/>
                    </a:lnTo>
                    <a:lnTo>
                      <a:pt x="14" y="95"/>
                    </a:lnTo>
                    <a:lnTo>
                      <a:pt x="15" y="96"/>
                    </a:lnTo>
                    <a:lnTo>
                      <a:pt x="18" y="97"/>
                    </a:lnTo>
                    <a:lnTo>
                      <a:pt x="22" y="96"/>
                    </a:lnTo>
                    <a:lnTo>
                      <a:pt x="23" y="95"/>
                    </a:lnTo>
                    <a:lnTo>
                      <a:pt x="25" y="93"/>
                    </a:lnTo>
                    <a:lnTo>
                      <a:pt x="25" y="91"/>
                    </a:lnTo>
                    <a:lnTo>
                      <a:pt x="25" y="88"/>
                    </a:lnTo>
                    <a:lnTo>
                      <a:pt x="25" y="8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8" name="Freeform 996">
                <a:extLst>
                  <a:ext uri="{FF2B5EF4-FFF2-40B4-BE49-F238E27FC236}">
                    <a16:creationId xmlns:a16="http://schemas.microsoft.com/office/drawing/2014/main" id="{28D4CA02-D4D9-44D1-AD8D-56EA3F407D49}"/>
                  </a:ext>
                </a:extLst>
              </p:cNvPr>
              <p:cNvSpPr/>
              <p:nvPr/>
            </p:nvSpPr>
            <p:spPr>
              <a:xfrm>
                <a:off x="5275264" y="3379788"/>
                <a:ext cx="9525" cy="58738"/>
              </a:xfrm>
              <a:custGeom>
                <a:avLst/>
                <a:gdLst/>
                <a:ahLst/>
                <a:cxnLst>
                  <a:cxn ang="0">
                    <a:pos x="6350" y="32573"/>
                  </a:cxn>
                  <a:cxn ang="0">
                    <a:pos x="6350" y="32573"/>
                  </a:cxn>
                  <a:cxn ang="0">
                    <a:pos x="5821" y="18155"/>
                  </a:cxn>
                  <a:cxn ang="0">
                    <a:pos x="6350" y="3738"/>
                  </a:cxn>
                  <a:cxn ang="0">
                    <a:pos x="6350" y="3738"/>
                  </a:cxn>
                  <a:cxn ang="0">
                    <a:pos x="5821" y="2136"/>
                  </a:cxn>
                  <a:cxn ang="0">
                    <a:pos x="5292" y="1068"/>
                  </a:cxn>
                  <a:cxn ang="0">
                    <a:pos x="4233" y="534"/>
                  </a:cxn>
                  <a:cxn ang="0">
                    <a:pos x="3175" y="0"/>
                  </a:cxn>
                  <a:cxn ang="0">
                    <a:pos x="2117" y="534"/>
                  </a:cxn>
                  <a:cxn ang="0">
                    <a:pos x="529" y="1068"/>
                  </a:cxn>
                  <a:cxn ang="0">
                    <a:pos x="0" y="2136"/>
                  </a:cxn>
                  <a:cxn ang="0">
                    <a:pos x="0" y="3738"/>
                  </a:cxn>
                  <a:cxn ang="0">
                    <a:pos x="0" y="32573"/>
                  </a:cxn>
                  <a:cxn ang="0">
                    <a:pos x="0" y="32573"/>
                  </a:cxn>
                  <a:cxn ang="0">
                    <a:pos x="0" y="38447"/>
                  </a:cxn>
                  <a:cxn ang="0">
                    <a:pos x="1588" y="44320"/>
                  </a:cxn>
                  <a:cxn ang="0">
                    <a:pos x="2117" y="49660"/>
                  </a:cxn>
                  <a:cxn ang="0">
                    <a:pos x="3175" y="55534"/>
                  </a:cxn>
                  <a:cxn ang="0">
                    <a:pos x="3175" y="55534"/>
                  </a:cxn>
                  <a:cxn ang="0">
                    <a:pos x="3704" y="56602"/>
                  </a:cxn>
                  <a:cxn ang="0">
                    <a:pos x="4233" y="57670"/>
                  </a:cxn>
                  <a:cxn ang="0">
                    <a:pos x="6350" y="58738"/>
                  </a:cxn>
                  <a:cxn ang="0">
                    <a:pos x="7408" y="58738"/>
                  </a:cxn>
                  <a:cxn ang="0">
                    <a:pos x="8467" y="57670"/>
                  </a:cxn>
                  <a:cxn ang="0">
                    <a:pos x="9525" y="56602"/>
                  </a:cxn>
                  <a:cxn ang="0">
                    <a:pos x="9525" y="55534"/>
                  </a:cxn>
                  <a:cxn ang="0">
                    <a:pos x="9525" y="55534"/>
                  </a:cxn>
                  <a:cxn ang="0">
                    <a:pos x="8467" y="49660"/>
                  </a:cxn>
                  <a:cxn ang="0">
                    <a:pos x="7937" y="44320"/>
                  </a:cxn>
                  <a:cxn ang="0">
                    <a:pos x="7408" y="38447"/>
                  </a:cxn>
                  <a:cxn ang="0">
                    <a:pos x="6350" y="32573"/>
                  </a:cxn>
                  <a:cxn ang="0">
                    <a:pos x="6350" y="32573"/>
                  </a:cxn>
                </a:cxnLst>
                <a:rect l="0" t="0" r="0" b="0"/>
                <a:pathLst>
                  <a:path w="18" h="110">
                    <a:moveTo>
                      <a:pt x="12" y="61"/>
                    </a:moveTo>
                    <a:lnTo>
                      <a:pt x="12" y="61"/>
                    </a:lnTo>
                    <a:lnTo>
                      <a:pt x="11" y="34"/>
                    </a:lnTo>
                    <a:lnTo>
                      <a:pt x="12" y="7"/>
                    </a:lnTo>
                    <a:lnTo>
                      <a:pt x="12" y="7"/>
                    </a:lnTo>
                    <a:lnTo>
                      <a:pt x="11" y="4"/>
                    </a:lnTo>
                    <a:lnTo>
                      <a:pt x="10" y="2"/>
                    </a:lnTo>
                    <a:lnTo>
                      <a:pt x="8" y="1"/>
                    </a:lnTo>
                    <a:lnTo>
                      <a:pt x="6" y="0"/>
                    </a:lnTo>
                    <a:lnTo>
                      <a:pt x="4" y="1"/>
                    </a:lnTo>
                    <a:lnTo>
                      <a:pt x="1" y="2"/>
                    </a:lnTo>
                    <a:lnTo>
                      <a:pt x="0" y="4"/>
                    </a:lnTo>
                    <a:lnTo>
                      <a:pt x="0" y="7"/>
                    </a:lnTo>
                    <a:lnTo>
                      <a:pt x="0" y="61"/>
                    </a:lnTo>
                    <a:lnTo>
                      <a:pt x="0" y="61"/>
                    </a:lnTo>
                    <a:lnTo>
                      <a:pt x="0" y="72"/>
                    </a:lnTo>
                    <a:lnTo>
                      <a:pt x="3" y="83"/>
                    </a:lnTo>
                    <a:lnTo>
                      <a:pt x="4" y="93"/>
                    </a:lnTo>
                    <a:lnTo>
                      <a:pt x="6" y="104"/>
                    </a:lnTo>
                    <a:lnTo>
                      <a:pt x="6" y="104"/>
                    </a:lnTo>
                    <a:lnTo>
                      <a:pt x="7" y="106"/>
                    </a:lnTo>
                    <a:lnTo>
                      <a:pt x="8" y="108"/>
                    </a:lnTo>
                    <a:lnTo>
                      <a:pt x="12" y="110"/>
                    </a:lnTo>
                    <a:lnTo>
                      <a:pt x="14" y="110"/>
                    </a:lnTo>
                    <a:lnTo>
                      <a:pt x="16" y="108"/>
                    </a:lnTo>
                    <a:lnTo>
                      <a:pt x="18" y="106"/>
                    </a:lnTo>
                    <a:lnTo>
                      <a:pt x="18" y="104"/>
                    </a:lnTo>
                    <a:lnTo>
                      <a:pt x="18" y="104"/>
                    </a:lnTo>
                    <a:lnTo>
                      <a:pt x="16" y="93"/>
                    </a:lnTo>
                    <a:lnTo>
                      <a:pt x="15" y="83"/>
                    </a:lnTo>
                    <a:lnTo>
                      <a:pt x="14" y="72"/>
                    </a:lnTo>
                    <a:lnTo>
                      <a:pt x="12" y="61"/>
                    </a:lnTo>
                    <a:lnTo>
                      <a:pt x="12"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9" name="Freeform 997">
                <a:extLst>
                  <a:ext uri="{FF2B5EF4-FFF2-40B4-BE49-F238E27FC236}">
                    <a16:creationId xmlns:a16="http://schemas.microsoft.com/office/drawing/2014/main" id="{C522B68E-A05A-43B0-BB7B-8A60743C8AC8}"/>
                  </a:ext>
                </a:extLst>
              </p:cNvPr>
              <p:cNvSpPr/>
              <p:nvPr/>
            </p:nvSpPr>
            <p:spPr>
              <a:xfrm>
                <a:off x="5313364" y="3384551"/>
                <a:ext cx="20638" cy="50800"/>
              </a:xfrm>
              <a:custGeom>
                <a:avLst/>
                <a:gdLst/>
                <a:ahLst/>
                <a:cxnLst>
                  <a:cxn ang="0">
                    <a:pos x="18965" y="44979"/>
                  </a:cxn>
                  <a:cxn ang="0">
                    <a:pos x="18965" y="44979"/>
                  </a:cxn>
                  <a:cxn ang="0">
                    <a:pos x="16734" y="43392"/>
                  </a:cxn>
                  <a:cxn ang="0">
                    <a:pos x="14502" y="42333"/>
                  </a:cxn>
                  <a:cxn ang="0">
                    <a:pos x="12271" y="40217"/>
                  </a:cxn>
                  <a:cxn ang="0">
                    <a:pos x="10598" y="37571"/>
                  </a:cxn>
                  <a:cxn ang="0">
                    <a:pos x="8367" y="32279"/>
                  </a:cxn>
                  <a:cxn ang="0">
                    <a:pos x="6693" y="26458"/>
                  </a:cxn>
                  <a:cxn ang="0">
                    <a:pos x="6693" y="20638"/>
                  </a:cxn>
                  <a:cxn ang="0">
                    <a:pos x="6693" y="14287"/>
                  </a:cxn>
                  <a:cxn ang="0">
                    <a:pos x="7809" y="2646"/>
                  </a:cxn>
                  <a:cxn ang="0">
                    <a:pos x="7809" y="2646"/>
                  </a:cxn>
                  <a:cxn ang="0">
                    <a:pos x="6693" y="1058"/>
                  </a:cxn>
                  <a:cxn ang="0">
                    <a:pos x="6136" y="529"/>
                  </a:cxn>
                  <a:cxn ang="0">
                    <a:pos x="5578" y="0"/>
                  </a:cxn>
                  <a:cxn ang="0">
                    <a:pos x="3904" y="0"/>
                  </a:cxn>
                  <a:cxn ang="0">
                    <a:pos x="2231" y="0"/>
                  </a:cxn>
                  <a:cxn ang="0">
                    <a:pos x="1673" y="529"/>
                  </a:cxn>
                  <a:cxn ang="0">
                    <a:pos x="558" y="1058"/>
                  </a:cxn>
                  <a:cxn ang="0">
                    <a:pos x="558" y="2646"/>
                  </a:cxn>
                  <a:cxn ang="0">
                    <a:pos x="558" y="2646"/>
                  </a:cxn>
                  <a:cxn ang="0">
                    <a:pos x="0" y="15346"/>
                  </a:cxn>
                  <a:cxn ang="0">
                    <a:pos x="0" y="22754"/>
                  </a:cxn>
                  <a:cxn ang="0">
                    <a:pos x="558" y="30162"/>
                  </a:cxn>
                  <a:cxn ang="0">
                    <a:pos x="2231" y="36513"/>
                  </a:cxn>
                  <a:cxn ang="0">
                    <a:pos x="5578" y="42333"/>
                  </a:cxn>
                  <a:cxn ang="0">
                    <a:pos x="7809" y="44450"/>
                  </a:cxn>
                  <a:cxn ang="0">
                    <a:pos x="10040" y="47096"/>
                  </a:cxn>
                  <a:cxn ang="0">
                    <a:pos x="12271" y="49213"/>
                  </a:cxn>
                  <a:cxn ang="0">
                    <a:pos x="16176" y="50800"/>
                  </a:cxn>
                  <a:cxn ang="0">
                    <a:pos x="16176" y="50800"/>
                  </a:cxn>
                  <a:cxn ang="0">
                    <a:pos x="17291" y="50800"/>
                  </a:cxn>
                  <a:cxn ang="0">
                    <a:pos x="18407" y="50800"/>
                  </a:cxn>
                  <a:cxn ang="0">
                    <a:pos x="20638" y="49213"/>
                  </a:cxn>
                  <a:cxn ang="0">
                    <a:pos x="20638" y="47625"/>
                  </a:cxn>
                  <a:cxn ang="0">
                    <a:pos x="20638" y="47096"/>
                  </a:cxn>
                  <a:cxn ang="0">
                    <a:pos x="20638" y="45508"/>
                  </a:cxn>
                  <a:cxn ang="0">
                    <a:pos x="18965" y="44979"/>
                  </a:cxn>
                  <a:cxn ang="0">
                    <a:pos x="18965" y="44979"/>
                  </a:cxn>
                </a:cxnLst>
                <a:rect l="0" t="0" r="0" b="0"/>
                <a:pathLst>
                  <a:path w="37" h="96">
                    <a:moveTo>
                      <a:pt x="34" y="85"/>
                    </a:moveTo>
                    <a:lnTo>
                      <a:pt x="34" y="85"/>
                    </a:lnTo>
                    <a:lnTo>
                      <a:pt x="30" y="82"/>
                    </a:lnTo>
                    <a:lnTo>
                      <a:pt x="26" y="80"/>
                    </a:lnTo>
                    <a:lnTo>
                      <a:pt x="22" y="76"/>
                    </a:lnTo>
                    <a:lnTo>
                      <a:pt x="19" y="71"/>
                    </a:lnTo>
                    <a:lnTo>
                      <a:pt x="15" y="61"/>
                    </a:lnTo>
                    <a:lnTo>
                      <a:pt x="12" y="50"/>
                    </a:lnTo>
                    <a:lnTo>
                      <a:pt x="12" y="39"/>
                    </a:lnTo>
                    <a:lnTo>
                      <a:pt x="12" y="27"/>
                    </a:lnTo>
                    <a:lnTo>
                      <a:pt x="14" y="5"/>
                    </a:lnTo>
                    <a:lnTo>
                      <a:pt x="14" y="5"/>
                    </a:lnTo>
                    <a:lnTo>
                      <a:pt x="12" y="2"/>
                    </a:lnTo>
                    <a:lnTo>
                      <a:pt x="11" y="1"/>
                    </a:lnTo>
                    <a:lnTo>
                      <a:pt x="10" y="0"/>
                    </a:lnTo>
                    <a:lnTo>
                      <a:pt x="7" y="0"/>
                    </a:lnTo>
                    <a:lnTo>
                      <a:pt x="4" y="0"/>
                    </a:lnTo>
                    <a:lnTo>
                      <a:pt x="3" y="1"/>
                    </a:lnTo>
                    <a:lnTo>
                      <a:pt x="1" y="2"/>
                    </a:lnTo>
                    <a:lnTo>
                      <a:pt x="1" y="5"/>
                    </a:lnTo>
                    <a:lnTo>
                      <a:pt x="1" y="5"/>
                    </a:lnTo>
                    <a:lnTo>
                      <a:pt x="0" y="29"/>
                    </a:lnTo>
                    <a:lnTo>
                      <a:pt x="0" y="43"/>
                    </a:lnTo>
                    <a:lnTo>
                      <a:pt x="1" y="57"/>
                    </a:lnTo>
                    <a:lnTo>
                      <a:pt x="4" y="69"/>
                    </a:lnTo>
                    <a:lnTo>
                      <a:pt x="10" y="80"/>
                    </a:lnTo>
                    <a:lnTo>
                      <a:pt x="14" y="84"/>
                    </a:lnTo>
                    <a:lnTo>
                      <a:pt x="18" y="89"/>
                    </a:lnTo>
                    <a:lnTo>
                      <a:pt x="22" y="93"/>
                    </a:lnTo>
                    <a:lnTo>
                      <a:pt x="29" y="96"/>
                    </a:lnTo>
                    <a:lnTo>
                      <a:pt x="29" y="96"/>
                    </a:lnTo>
                    <a:lnTo>
                      <a:pt x="31" y="96"/>
                    </a:lnTo>
                    <a:lnTo>
                      <a:pt x="33" y="96"/>
                    </a:lnTo>
                    <a:lnTo>
                      <a:pt x="37" y="93"/>
                    </a:lnTo>
                    <a:lnTo>
                      <a:pt x="37" y="90"/>
                    </a:lnTo>
                    <a:lnTo>
                      <a:pt x="37" y="89"/>
                    </a:lnTo>
                    <a:lnTo>
                      <a:pt x="37" y="86"/>
                    </a:lnTo>
                    <a:lnTo>
                      <a:pt x="34" y="85"/>
                    </a:lnTo>
                    <a:lnTo>
                      <a:pt x="34" y="8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0" name="Freeform 998">
                <a:extLst>
                  <a:ext uri="{FF2B5EF4-FFF2-40B4-BE49-F238E27FC236}">
                    <a16:creationId xmlns:a16="http://schemas.microsoft.com/office/drawing/2014/main" id="{C0A96921-DB13-4656-A092-DA84B7341DFE}"/>
                  </a:ext>
                </a:extLst>
              </p:cNvPr>
              <p:cNvSpPr/>
              <p:nvPr/>
            </p:nvSpPr>
            <p:spPr>
              <a:xfrm>
                <a:off x="5362577" y="3379788"/>
                <a:ext cx="19050" cy="39688"/>
              </a:xfrm>
              <a:custGeom>
                <a:avLst/>
                <a:gdLst/>
                <a:ahLst/>
                <a:cxnLst>
                  <a:cxn ang="0">
                    <a:pos x="17505" y="33708"/>
                  </a:cxn>
                  <a:cxn ang="0">
                    <a:pos x="17505" y="33708"/>
                  </a:cxn>
                  <a:cxn ang="0">
                    <a:pos x="12872" y="27184"/>
                  </a:cxn>
                  <a:cxn ang="0">
                    <a:pos x="10812" y="23378"/>
                  </a:cxn>
                  <a:cxn ang="0">
                    <a:pos x="9268" y="19572"/>
                  </a:cxn>
                  <a:cxn ang="0">
                    <a:pos x="7208" y="12504"/>
                  </a:cxn>
                  <a:cxn ang="0">
                    <a:pos x="6178" y="3806"/>
                  </a:cxn>
                  <a:cxn ang="0">
                    <a:pos x="6178" y="3806"/>
                  </a:cxn>
                  <a:cxn ang="0">
                    <a:pos x="5664" y="2175"/>
                  </a:cxn>
                  <a:cxn ang="0">
                    <a:pos x="5149" y="1087"/>
                  </a:cxn>
                  <a:cxn ang="0">
                    <a:pos x="4119" y="544"/>
                  </a:cxn>
                  <a:cxn ang="0">
                    <a:pos x="3089" y="0"/>
                  </a:cxn>
                  <a:cxn ang="0">
                    <a:pos x="2059" y="544"/>
                  </a:cxn>
                  <a:cxn ang="0">
                    <a:pos x="1030" y="1087"/>
                  </a:cxn>
                  <a:cxn ang="0">
                    <a:pos x="0" y="2175"/>
                  </a:cxn>
                  <a:cxn ang="0">
                    <a:pos x="0" y="3806"/>
                  </a:cxn>
                  <a:cxn ang="0">
                    <a:pos x="0" y="3806"/>
                  </a:cxn>
                  <a:cxn ang="0">
                    <a:pos x="1030" y="14135"/>
                  </a:cxn>
                  <a:cxn ang="0">
                    <a:pos x="1545" y="18485"/>
                  </a:cxn>
                  <a:cxn ang="0">
                    <a:pos x="3089" y="22834"/>
                  </a:cxn>
                  <a:cxn ang="0">
                    <a:pos x="5149" y="27184"/>
                  </a:cxn>
                  <a:cxn ang="0">
                    <a:pos x="7208" y="30989"/>
                  </a:cxn>
                  <a:cxn ang="0">
                    <a:pos x="9782" y="35339"/>
                  </a:cxn>
                  <a:cxn ang="0">
                    <a:pos x="13386" y="39144"/>
                  </a:cxn>
                  <a:cxn ang="0">
                    <a:pos x="13386" y="39144"/>
                  </a:cxn>
                  <a:cxn ang="0">
                    <a:pos x="14931" y="39688"/>
                  </a:cxn>
                  <a:cxn ang="0">
                    <a:pos x="15446" y="39688"/>
                  </a:cxn>
                  <a:cxn ang="0">
                    <a:pos x="16991" y="39688"/>
                  </a:cxn>
                  <a:cxn ang="0">
                    <a:pos x="17505" y="39144"/>
                  </a:cxn>
                  <a:cxn ang="0">
                    <a:pos x="18535" y="37513"/>
                  </a:cxn>
                  <a:cxn ang="0">
                    <a:pos x="19050" y="36970"/>
                  </a:cxn>
                  <a:cxn ang="0">
                    <a:pos x="19050" y="35339"/>
                  </a:cxn>
                  <a:cxn ang="0">
                    <a:pos x="17505" y="33708"/>
                  </a:cxn>
                  <a:cxn ang="0">
                    <a:pos x="17505" y="33708"/>
                  </a:cxn>
                </a:cxnLst>
                <a:rect l="0" t="0" r="0" b="0"/>
                <a:pathLst>
                  <a:path w="37" h="73">
                    <a:moveTo>
                      <a:pt x="34" y="62"/>
                    </a:moveTo>
                    <a:lnTo>
                      <a:pt x="34" y="62"/>
                    </a:lnTo>
                    <a:lnTo>
                      <a:pt x="25" y="50"/>
                    </a:lnTo>
                    <a:lnTo>
                      <a:pt x="21" y="43"/>
                    </a:lnTo>
                    <a:lnTo>
                      <a:pt x="18" y="36"/>
                    </a:lnTo>
                    <a:lnTo>
                      <a:pt x="14" y="23"/>
                    </a:lnTo>
                    <a:lnTo>
                      <a:pt x="12" y="7"/>
                    </a:lnTo>
                    <a:lnTo>
                      <a:pt x="12" y="7"/>
                    </a:lnTo>
                    <a:lnTo>
                      <a:pt x="11" y="4"/>
                    </a:lnTo>
                    <a:lnTo>
                      <a:pt x="10" y="2"/>
                    </a:lnTo>
                    <a:lnTo>
                      <a:pt x="8" y="1"/>
                    </a:lnTo>
                    <a:lnTo>
                      <a:pt x="6" y="0"/>
                    </a:lnTo>
                    <a:lnTo>
                      <a:pt x="4" y="1"/>
                    </a:lnTo>
                    <a:lnTo>
                      <a:pt x="2" y="2"/>
                    </a:lnTo>
                    <a:lnTo>
                      <a:pt x="0" y="4"/>
                    </a:lnTo>
                    <a:lnTo>
                      <a:pt x="0" y="7"/>
                    </a:lnTo>
                    <a:lnTo>
                      <a:pt x="0" y="7"/>
                    </a:lnTo>
                    <a:lnTo>
                      <a:pt x="2" y="26"/>
                    </a:lnTo>
                    <a:lnTo>
                      <a:pt x="3" y="34"/>
                    </a:lnTo>
                    <a:lnTo>
                      <a:pt x="6" y="42"/>
                    </a:lnTo>
                    <a:lnTo>
                      <a:pt x="10" y="50"/>
                    </a:lnTo>
                    <a:lnTo>
                      <a:pt x="14" y="57"/>
                    </a:lnTo>
                    <a:lnTo>
                      <a:pt x="19" y="65"/>
                    </a:lnTo>
                    <a:lnTo>
                      <a:pt x="26" y="72"/>
                    </a:lnTo>
                    <a:lnTo>
                      <a:pt x="26" y="72"/>
                    </a:lnTo>
                    <a:lnTo>
                      <a:pt x="29" y="73"/>
                    </a:lnTo>
                    <a:lnTo>
                      <a:pt x="30" y="73"/>
                    </a:lnTo>
                    <a:lnTo>
                      <a:pt x="33" y="73"/>
                    </a:lnTo>
                    <a:lnTo>
                      <a:pt x="34" y="72"/>
                    </a:lnTo>
                    <a:lnTo>
                      <a:pt x="36" y="69"/>
                    </a:lnTo>
                    <a:lnTo>
                      <a:pt x="37" y="68"/>
                    </a:lnTo>
                    <a:lnTo>
                      <a:pt x="37" y="65"/>
                    </a:lnTo>
                    <a:lnTo>
                      <a:pt x="34" y="62"/>
                    </a:lnTo>
                    <a:lnTo>
                      <a:pt x="34" y="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1" name="Freeform 999">
                <a:extLst>
                  <a:ext uri="{FF2B5EF4-FFF2-40B4-BE49-F238E27FC236}">
                    <a16:creationId xmlns:a16="http://schemas.microsoft.com/office/drawing/2014/main" id="{7B332B7D-4697-48AB-9AE6-DBAAA41A477F}"/>
                  </a:ext>
                </a:extLst>
              </p:cNvPr>
              <p:cNvSpPr/>
              <p:nvPr/>
            </p:nvSpPr>
            <p:spPr>
              <a:xfrm>
                <a:off x="5397502" y="3373438"/>
                <a:ext cx="19050" cy="42863"/>
              </a:xfrm>
              <a:custGeom>
                <a:avLst/>
                <a:gdLst/>
                <a:ahLst/>
                <a:cxnLst>
                  <a:cxn ang="0">
                    <a:pos x="18521" y="36969"/>
                  </a:cxn>
                  <a:cxn ang="0">
                    <a:pos x="18521" y="36969"/>
                  </a:cxn>
                  <a:cxn ang="0">
                    <a:pos x="15875" y="33219"/>
                  </a:cxn>
                  <a:cxn ang="0">
                    <a:pos x="12700" y="29468"/>
                  </a:cxn>
                  <a:cxn ang="0">
                    <a:pos x="10583" y="25182"/>
                  </a:cxn>
                  <a:cxn ang="0">
                    <a:pos x="8996" y="21432"/>
                  </a:cxn>
                  <a:cxn ang="0">
                    <a:pos x="6879" y="12859"/>
                  </a:cxn>
                  <a:cxn ang="0">
                    <a:pos x="6350" y="3215"/>
                  </a:cxn>
                  <a:cxn ang="0">
                    <a:pos x="6350" y="3215"/>
                  </a:cxn>
                  <a:cxn ang="0">
                    <a:pos x="6350" y="2143"/>
                  </a:cxn>
                  <a:cxn ang="0">
                    <a:pos x="5821" y="1072"/>
                  </a:cxn>
                  <a:cxn ang="0">
                    <a:pos x="4233" y="536"/>
                  </a:cxn>
                  <a:cxn ang="0">
                    <a:pos x="3704" y="0"/>
                  </a:cxn>
                  <a:cxn ang="0">
                    <a:pos x="2117" y="536"/>
                  </a:cxn>
                  <a:cxn ang="0">
                    <a:pos x="1058" y="1072"/>
                  </a:cxn>
                  <a:cxn ang="0">
                    <a:pos x="529" y="2143"/>
                  </a:cxn>
                  <a:cxn ang="0">
                    <a:pos x="0" y="3215"/>
                  </a:cxn>
                  <a:cxn ang="0">
                    <a:pos x="0" y="3215"/>
                  </a:cxn>
                  <a:cxn ang="0">
                    <a:pos x="529" y="13395"/>
                  </a:cxn>
                  <a:cxn ang="0">
                    <a:pos x="2117" y="18753"/>
                  </a:cxn>
                  <a:cxn ang="0">
                    <a:pos x="3704" y="23575"/>
                  </a:cxn>
                  <a:cxn ang="0">
                    <a:pos x="4763" y="28933"/>
                  </a:cxn>
                  <a:cxn ang="0">
                    <a:pos x="7937" y="33219"/>
                  </a:cxn>
                  <a:cxn ang="0">
                    <a:pos x="10583" y="37505"/>
                  </a:cxn>
                  <a:cxn ang="0">
                    <a:pos x="14287" y="41256"/>
                  </a:cxn>
                  <a:cxn ang="0">
                    <a:pos x="14287" y="41256"/>
                  </a:cxn>
                  <a:cxn ang="0">
                    <a:pos x="14817" y="41791"/>
                  </a:cxn>
                  <a:cxn ang="0">
                    <a:pos x="16404" y="42863"/>
                  </a:cxn>
                  <a:cxn ang="0">
                    <a:pos x="16933" y="41791"/>
                  </a:cxn>
                  <a:cxn ang="0">
                    <a:pos x="18521" y="41256"/>
                  </a:cxn>
                  <a:cxn ang="0">
                    <a:pos x="19050" y="39112"/>
                  </a:cxn>
                  <a:cxn ang="0">
                    <a:pos x="19050" y="38041"/>
                  </a:cxn>
                  <a:cxn ang="0">
                    <a:pos x="18521" y="36969"/>
                  </a:cxn>
                  <a:cxn ang="0">
                    <a:pos x="18521" y="36969"/>
                  </a:cxn>
                </a:cxnLst>
                <a:rect l="0" t="0" r="0" b="0"/>
                <a:pathLst>
                  <a:path w="36" h="80">
                    <a:moveTo>
                      <a:pt x="35" y="69"/>
                    </a:moveTo>
                    <a:lnTo>
                      <a:pt x="35" y="69"/>
                    </a:lnTo>
                    <a:lnTo>
                      <a:pt x="30" y="62"/>
                    </a:lnTo>
                    <a:lnTo>
                      <a:pt x="24" y="55"/>
                    </a:lnTo>
                    <a:lnTo>
                      <a:pt x="20" y="47"/>
                    </a:lnTo>
                    <a:lnTo>
                      <a:pt x="17" y="40"/>
                    </a:lnTo>
                    <a:lnTo>
                      <a:pt x="13" y="24"/>
                    </a:lnTo>
                    <a:lnTo>
                      <a:pt x="12" y="6"/>
                    </a:lnTo>
                    <a:lnTo>
                      <a:pt x="12" y="6"/>
                    </a:lnTo>
                    <a:lnTo>
                      <a:pt x="12" y="4"/>
                    </a:lnTo>
                    <a:lnTo>
                      <a:pt x="11" y="2"/>
                    </a:lnTo>
                    <a:lnTo>
                      <a:pt x="8" y="1"/>
                    </a:lnTo>
                    <a:lnTo>
                      <a:pt x="7" y="0"/>
                    </a:lnTo>
                    <a:lnTo>
                      <a:pt x="4" y="1"/>
                    </a:lnTo>
                    <a:lnTo>
                      <a:pt x="2" y="2"/>
                    </a:lnTo>
                    <a:lnTo>
                      <a:pt x="1" y="4"/>
                    </a:lnTo>
                    <a:lnTo>
                      <a:pt x="0" y="6"/>
                    </a:lnTo>
                    <a:lnTo>
                      <a:pt x="0" y="6"/>
                    </a:lnTo>
                    <a:lnTo>
                      <a:pt x="1" y="25"/>
                    </a:lnTo>
                    <a:lnTo>
                      <a:pt x="4" y="35"/>
                    </a:lnTo>
                    <a:lnTo>
                      <a:pt x="7" y="44"/>
                    </a:lnTo>
                    <a:lnTo>
                      <a:pt x="9" y="54"/>
                    </a:lnTo>
                    <a:lnTo>
                      <a:pt x="15" y="62"/>
                    </a:lnTo>
                    <a:lnTo>
                      <a:pt x="20" y="70"/>
                    </a:lnTo>
                    <a:lnTo>
                      <a:pt x="27" y="77"/>
                    </a:lnTo>
                    <a:lnTo>
                      <a:pt x="27" y="77"/>
                    </a:lnTo>
                    <a:lnTo>
                      <a:pt x="28" y="78"/>
                    </a:lnTo>
                    <a:lnTo>
                      <a:pt x="31" y="80"/>
                    </a:lnTo>
                    <a:lnTo>
                      <a:pt x="32" y="78"/>
                    </a:lnTo>
                    <a:lnTo>
                      <a:pt x="35" y="77"/>
                    </a:lnTo>
                    <a:lnTo>
                      <a:pt x="36" y="73"/>
                    </a:lnTo>
                    <a:lnTo>
                      <a:pt x="36" y="71"/>
                    </a:lnTo>
                    <a:lnTo>
                      <a:pt x="35" y="69"/>
                    </a:lnTo>
                    <a:lnTo>
                      <a:pt x="35" y="6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2" name="Freeform 1000">
                <a:extLst>
                  <a:ext uri="{FF2B5EF4-FFF2-40B4-BE49-F238E27FC236}">
                    <a16:creationId xmlns:a16="http://schemas.microsoft.com/office/drawing/2014/main" id="{F1EC0F3F-BA80-4149-A48E-8153D4E23B18}"/>
                  </a:ext>
                </a:extLst>
              </p:cNvPr>
              <p:cNvSpPr/>
              <p:nvPr/>
            </p:nvSpPr>
            <p:spPr>
              <a:xfrm>
                <a:off x="5430839" y="3370263"/>
                <a:ext cx="7938" cy="22225"/>
              </a:xfrm>
              <a:custGeom>
                <a:avLst/>
                <a:gdLst/>
                <a:ahLst/>
                <a:cxnLst>
                  <a:cxn ang="0">
                    <a:pos x="7938" y="17463"/>
                  </a:cxn>
                  <a:cxn ang="0">
                    <a:pos x="7938" y="17463"/>
                  </a:cxn>
                  <a:cxn ang="0">
                    <a:pos x="7004" y="14287"/>
                  </a:cxn>
                  <a:cxn ang="0">
                    <a:pos x="6070" y="10583"/>
                  </a:cxn>
                  <a:cxn ang="0">
                    <a:pos x="5603" y="3175"/>
                  </a:cxn>
                  <a:cxn ang="0">
                    <a:pos x="5603" y="3175"/>
                  </a:cxn>
                  <a:cxn ang="0">
                    <a:pos x="5603" y="1588"/>
                  </a:cxn>
                  <a:cxn ang="0">
                    <a:pos x="5136" y="529"/>
                  </a:cxn>
                  <a:cxn ang="0">
                    <a:pos x="3736" y="0"/>
                  </a:cxn>
                  <a:cxn ang="0">
                    <a:pos x="3269" y="0"/>
                  </a:cxn>
                  <a:cxn ang="0">
                    <a:pos x="1868" y="0"/>
                  </a:cxn>
                  <a:cxn ang="0">
                    <a:pos x="1401" y="529"/>
                  </a:cxn>
                  <a:cxn ang="0">
                    <a:pos x="467" y="1588"/>
                  </a:cxn>
                  <a:cxn ang="0">
                    <a:pos x="0" y="3175"/>
                  </a:cxn>
                  <a:cxn ang="0">
                    <a:pos x="0" y="3175"/>
                  </a:cxn>
                  <a:cxn ang="0">
                    <a:pos x="0" y="7937"/>
                  </a:cxn>
                  <a:cxn ang="0">
                    <a:pos x="467" y="12171"/>
                  </a:cxn>
                  <a:cxn ang="0">
                    <a:pos x="1868" y="16404"/>
                  </a:cxn>
                  <a:cxn ang="0">
                    <a:pos x="3269" y="20638"/>
                  </a:cxn>
                  <a:cxn ang="0">
                    <a:pos x="3269" y="20638"/>
                  </a:cxn>
                  <a:cxn ang="0">
                    <a:pos x="3736" y="22225"/>
                  </a:cxn>
                  <a:cxn ang="0">
                    <a:pos x="5136" y="22225"/>
                  </a:cxn>
                  <a:cxn ang="0">
                    <a:pos x="5603" y="22225"/>
                  </a:cxn>
                  <a:cxn ang="0">
                    <a:pos x="7004" y="22225"/>
                  </a:cxn>
                  <a:cxn ang="0">
                    <a:pos x="7938" y="20108"/>
                  </a:cxn>
                  <a:cxn ang="0">
                    <a:pos x="7938" y="18521"/>
                  </a:cxn>
                  <a:cxn ang="0">
                    <a:pos x="7938" y="17463"/>
                  </a:cxn>
                  <a:cxn ang="0">
                    <a:pos x="7938" y="17463"/>
                  </a:cxn>
                </a:cxnLst>
                <a:rect l="0" t="0" r="0" b="0"/>
                <a:pathLst>
                  <a:path w="17" h="42">
                    <a:moveTo>
                      <a:pt x="17" y="33"/>
                    </a:moveTo>
                    <a:lnTo>
                      <a:pt x="17" y="33"/>
                    </a:lnTo>
                    <a:lnTo>
                      <a:pt x="15" y="27"/>
                    </a:lnTo>
                    <a:lnTo>
                      <a:pt x="13" y="20"/>
                    </a:lnTo>
                    <a:lnTo>
                      <a:pt x="12" y="6"/>
                    </a:lnTo>
                    <a:lnTo>
                      <a:pt x="12" y="6"/>
                    </a:lnTo>
                    <a:lnTo>
                      <a:pt x="12" y="3"/>
                    </a:lnTo>
                    <a:lnTo>
                      <a:pt x="11" y="1"/>
                    </a:lnTo>
                    <a:lnTo>
                      <a:pt x="8" y="0"/>
                    </a:lnTo>
                    <a:lnTo>
                      <a:pt x="7" y="0"/>
                    </a:lnTo>
                    <a:lnTo>
                      <a:pt x="4" y="0"/>
                    </a:lnTo>
                    <a:lnTo>
                      <a:pt x="3" y="1"/>
                    </a:lnTo>
                    <a:lnTo>
                      <a:pt x="1" y="3"/>
                    </a:lnTo>
                    <a:lnTo>
                      <a:pt x="0" y="6"/>
                    </a:lnTo>
                    <a:lnTo>
                      <a:pt x="0" y="6"/>
                    </a:lnTo>
                    <a:lnTo>
                      <a:pt x="0" y="15"/>
                    </a:lnTo>
                    <a:lnTo>
                      <a:pt x="1" y="23"/>
                    </a:lnTo>
                    <a:lnTo>
                      <a:pt x="4" y="31"/>
                    </a:lnTo>
                    <a:lnTo>
                      <a:pt x="7" y="39"/>
                    </a:lnTo>
                    <a:lnTo>
                      <a:pt x="7" y="39"/>
                    </a:lnTo>
                    <a:lnTo>
                      <a:pt x="8" y="42"/>
                    </a:lnTo>
                    <a:lnTo>
                      <a:pt x="11" y="42"/>
                    </a:lnTo>
                    <a:lnTo>
                      <a:pt x="12" y="42"/>
                    </a:lnTo>
                    <a:lnTo>
                      <a:pt x="15" y="42"/>
                    </a:lnTo>
                    <a:lnTo>
                      <a:pt x="17" y="38"/>
                    </a:lnTo>
                    <a:lnTo>
                      <a:pt x="17" y="35"/>
                    </a:lnTo>
                    <a:lnTo>
                      <a:pt x="17" y="33"/>
                    </a:lnTo>
                    <a:lnTo>
                      <a:pt x="17" y="3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3" name="Freeform 1001">
                <a:extLst>
                  <a:ext uri="{FF2B5EF4-FFF2-40B4-BE49-F238E27FC236}">
                    <a16:creationId xmlns:a16="http://schemas.microsoft.com/office/drawing/2014/main" id="{82A9C0BF-A71F-47A0-8E21-69DE28BFC825}"/>
                  </a:ext>
                </a:extLst>
              </p:cNvPr>
              <p:cNvSpPr/>
              <p:nvPr/>
            </p:nvSpPr>
            <p:spPr>
              <a:xfrm>
                <a:off x="4937127" y="2909888"/>
                <a:ext cx="6350" cy="34925"/>
              </a:xfrm>
              <a:custGeom>
                <a:avLst/>
                <a:gdLst/>
                <a:ahLst/>
                <a:cxnLst>
                  <a:cxn ang="0">
                    <a:pos x="0" y="3128"/>
                  </a:cxn>
                  <a:cxn ang="0">
                    <a:pos x="0" y="31797"/>
                  </a:cxn>
                  <a:cxn ang="0">
                    <a:pos x="0" y="31797"/>
                  </a:cxn>
                  <a:cxn ang="0">
                    <a:pos x="529" y="33361"/>
                  </a:cxn>
                  <a:cxn ang="0">
                    <a:pos x="1058" y="33882"/>
                  </a:cxn>
                  <a:cxn ang="0">
                    <a:pos x="2117" y="34925"/>
                  </a:cxn>
                  <a:cxn ang="0">
                    <a:pos x="3704" y="34925"/>
                  </a:cxn>
                  <a:cxn ang="0">
                    <a:pos x="4233" y="34925"/>
                  </a:cxn>
                  <a:cxn ang="0">
                    <a:pos x="5821" y="33882"/>
                  </a:cxn>
                  <a:cxn ang="0">
                    <a:pos x="6350" y="33361"/>
                  </a:cxn>
                  <a:cxn ang="0">
                    <a:pos x="6350" y="31797"/>
                  </a:cxn>
                  <a:cxn ang="0">
                    <a:pos x="6350" y="3128"/>
                  </a:cxn>
                  <a:cxn ang="0">
                    <a:pos x="6350" y="3128"/>
                  </a:cxn>
                  <a:cxn ang="0">
                    <a:pos x="6350" y="2085"/>
                  </a:cxn>
                  <a:cxn ang="0">
                    <a:pos x="5821" y="1043"/>
                  </a:cxn>
                  <a:cxn ang="0">
                    <a:pos x="4233" y="0"/>
                  </a:cxn>
                  <a:cxn ang="0">
                    <a:pos x="3704" y="0"/>
                  </a:cxn>
                  <a:cxn ang="0">
                    <a:pos x="2117" y="0"/>
                  </a:cxn>
                  <a:cxn ang="0">
                    <a:pos x="1058" y="1043"/>
                  </a:cxn>
                  <a:cxn ang="0">
                    <a:pos x="529" y="2085"/>
                  </a:cxn>
                  <a:cxn ang="0">
                    <a:pos x="0" y="3128"/>
                  </a:cxn>
                  <a:cxn ang="0">
                    <a:pos x="0" y="3128"/>
                  </a:cxn>
                </a:cxnLst>
                <a:rect l="0" t="0" r="0" b="0"/>
                <a:pathLst>
                  <a:path w="12" h="67">
                    <a:moveTo>
                      <a:pt x="0" y="6"/>
                    </a:moveTo>
                    <a:lnTo>
                      <a:pt x="0" y="61"/>
                    </a:lnTo>
                    <a:lnTo>
                      <a:pt x="0" y="61"/>
                    </a:lnTo>
                    <a:lnTo>
                      <a:pt x="1" y="64"/>
                    </a:lnTo>
                    <a:lnTo>
                      <a:pt x="2" y="65"/>
                    </a:lnTo>
                    <a:lnTo>
                      <a:pt x="4" y="67"/>
                    </a:lnTo>
                    <a:lnTo>
                      <a:pt x="7" y="67"/>
                    </a:lnTo>
                    <a:lnTo>
                      <a:pt x="8" y="67"/>
                    </a:lnTo>
                    <a:lnTo>
                      <a:pt x="11" y="65"/>
                    </a:lnTo>
                    <a:lnTo>
                      <a:pt x="12" y="64"/>
                    </a:lnTo>
                    <a:lnTo>
                      <a:pt x="12" y="61"/>
                    </a:lnTo>
                    <a:lnTo>
                      <a:pt x="12" y="6"/>
                    </a:lnTo>
                    <a:lnTo>
                      <a:pt x="12" y="6"/>
                    </a:lnTo>
                    <a:lnTo>
                      <a:pt x="12" y="4"/>
                    </a:lnTo>
                    <a:lnTo>
                      <a:pt x="11" y="2"/>
                    </a:lnTo>
                    <a:lnTo>
                      <a:pt x="8" y="0"/>
                    </a:lnTo>
                    <a:lnTo>
                      <a:pt x="7" y="0"/>
                    </a:lnTo>
                    <a:lnTo>
                      <a:pt x="4" y="0"/>
                    </a:lnTo>
                    <a:lnTo>
                      <a:pt x="2" y="2"/>
                    </a:lnTo>
                    <a:lnTo>
                      <a:pt x="1" y="4"/>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4" name="Freeform 1002">
                <a:extLst>
                  <a:ext uri="{FF2B5EF4-FFF2-40B4-BE49-F238E27FC236}">
                    <a16:creationId xmlns:a16="http://schemas.microsoft.com/office/drawing/2014/main" id="{02CF7C82-EDB5-41B8-B68E-8C33EB420B0D}"/>
                  </a:ext>
                </a:extLst>
              </p:cNvPr>
              <p:cNvSpPr/>
              <p:nvPr/>
            </p:nvSpPr>
            <p:spPr>
              <a:xfrm>
                <a:off x="4965702" y="2922588"/>
                <a:ext cx="9525" cy="28575"/>
              </a:xfrm>
              <a:custGeom>
                <a:avLst/>
                <a:gdLst/>
                <a:ahLst/>
                <a:cxnLst>
                  <a:cxn ang="0">
                    <a:pos x="3175" y="2117"/>
                  </a:cxn>
                  <a:cxn ang="0">
                    <a:pos x="3175" y="2117"/>
                  </a:cxn>
                  <a:cxn ang="0">
                    <a:pos x="1588" y="7937"/>
                  </a:cxn>
                  <a:cxn ang="0">
                    <a:pos x="1058" y="13229"/>
                  </a:cxn>
                  <a:cxn ang="0">
                    <a:pos x="0" y="25929"/>
                  </a:cxn>
                  <a:cxn ang="0">
                    <a:pos x="0" y="25929"/>
                  </a:cxn>
                  <a:cxn ang="0">
                    <a:pos x="0" y="26987"/>
                  </a:cxn>
                  <a:cxn ang="0">
                    <a:pos x="1058" y="28046"/>
                  </a:cxn>
                  <a:cxn ang="0">
                    <a:pos x="2117" y="28575"/>
                  </a:cxn>
                  <a:cxn ang="0">
                    <a:pos x="3175" y="28575"/>
                  </a:cxn>
                  <a:cxn ang="0">
                    <a:pos x="4763" y="28575"/>
                  </a:cxn>
                  <a:cxn ang="0">
                    <a:pos x="5292" y="28046"/>
                  </a:cxn>
                  <a:cxn ang="0">
                    <a:pos x="5821" y="26987"/>
                  </a:cxn>
                  <a:cxn ang="0">
                    <a:pos x="6879" y="25929"/>
                  </a:cxn>
                  <a:cxn ang="0">
                    <a:pos x="6879" y="25929"/>
                  </a:cxn>
                  <a:cxn ang="0">
                    <a:pos x="7408" y="14817"/>
                  </a:cxn>
                  <a:cxn ang="0">
                    <a:pos x="7937" y="8996"/>
                  </a:cxn>
                  <a:cxn ang="0">
                    <a:pos x="9525" y="4233"/>
                  </a:cxn>
                  <a:cxn ang="0">
                    <a:pos x="9525" y="4233"/>
                  </a:cxn>
                  <a:cxn ang="0">
                    <a:pos x="9525" y="2646"/>
                  </a:cxn>
                  <a:cxn ang="0">
                    <a:pos x="9525" y="1058"/>
                  </a:cxn>
                  <a:cxn ang="0">
                    <a:pos x="8996" y="529"/>
                  </a:cxn>
                  <a:cxn ang="0">
                    <a:pos x="7408" y="0"/>
                  </a:cxn>
                  <a:cxn ang="0">
                    <a:pos x="5292" y="0"/>
                  </a:cxn>
                  <a:cxn ang="0">
                    <a:pos x="3704" y="529"/>
                  </a:cxn>
                  <a:cxn ang="0">
                    <a:pos x="3175" y="2117"/>
                  </a:cxn>
                  <a:cxn ang="0">
                    <a:pos x="3175" y="2117"/>
                  </a:cxn>
                </a:cxnLst>
                <a:rect l="0" t="0" r="0" b="0"/>
                <a:pathLst>
                  <a:path w="18" h="54">
                    <a:moveTo>
                      <a:pt x="6" y="4"/>
                    </a:moveTo>
                    <a:lnTo>
                      <a:pt x="6" y="4"/>
                    </a:lnTo>
                    <a:lnTo>
                      <a:pt x="3" y="15"/>
                    </a:lnTo>
                    <a:lnTo>
                      <a:pt x="2" y="25"/>
                    </a:lnTo>
                    <a:lnTo>
                      <a:pt x="0" y="49"/>
                    </a:lnTo>
                    <a:lnTo>
                      <a:pt x="0" y="49"/>
                    </a:lnTo>
                    <a:lnTo>
                      <a:pt x="0" y="51"/>
                    </a:lnTo>
                    <a:lnTo>
                      <a:pt x="2" y="53"/>
                    </a:lnTo>
                    <a:lnTo>
                      <a:pt x="4" y="54"/>
                    </a:lnTo>
                    <a:lnTo>
                      <a:pt x="6" y="54"/>
                    </a:lnTo>
                    <a:lnTo>
                      <a:pt x="9" y="54"/>
                    </a:lnTo>
                    <a:lnTo>
                      <a:pt x="10" y="53"/>
                    </a:lnTo>
                    <a:lnTo>
                      <a:pt x="11" y="51"/>
                    </a:lnTo>
                    <a:lnTo>
                      <a:pt x="13" y="49"/>
                    </a:lnTo>
                    <a:lnTo>
                      <a:pt x="13" y="49"/>
                    </a:lnTo>
                    <a:lnTo>
                      <a:pt x="14" y="28"/>
                    </a:lnTo>
                    <a:lnTo>
                      <a:pt x="15" y="17"/>
                    </a:lnTo>
                    <a:lnTo>
                      <a:pt x="18" y="8"/>
                    </a:lnTo>
                    <a:lnTo>
                      <a:pt x="18" y="8"/>
                    </a:lnTo>
                    <a:lnTo>
                      <a:pt x="18" y="5"/>
                    </a:lnTo>
                    <a:lnTo>
                      <a:pt x="18" y="2"/>
                    </a:lnTo>
                    <a:lnTo>
                      <a:pt x="17" y="1"/>
                    </a:lnTo>
                    <a:lnTo>
                      <a:pt x="14" y="0"/>
                    </a:lnTo>
                    <a:lnTo>
                      <a:pt x="10" y="0"/>
                    </a:lnTo>
                    <a:lnTo>
                      <a:pt x="7" y="1"/>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5" name="Freeform 1003">
                <a:extLst>
                  <a:ext uri="{FF2B5EF4-FFF2-40B4-BE49-F238E27FC236}">
                    <a16:creationId xmlns:a16="http://schemas.microsoft.com/office/drawing/2014/main" id="{43422F86-C239-4C23-BBBB-4D9D5C9C299C}"/>
                  </a:ext>
                </a:extLst>
              </p:cNvPr>
              <p:cNvSpPr/>
              <p:nvPr/>
            </p:nvSpPr>
            <p:spPr>
              <a:xfrm>
                <a:off x="4992689" y="2919413"/>
                <a:ext cx="9525" cy="38100"/>
              </a:xfrm>
              <a:custGeom>
                <a:avLst/>
                <a:gdLst/>
                <a:ahLst/>
                <a:cxnLst>
                  <a:cxn ang="0">
                    <a:pos x="3175" y="2117"/>
                  </a:cxn>
                  <a:cxn ang="0">
                    <a:pos x="3175" y="2117"/>
                  </a:cxn>
                  <a:cxn ang="0">
                    <a:pos x="1588" y="10054"/>
                  </a:cxn>
                  <a:cxn ang="0">
                    <a:pos x="0" y="19050"/>
                  </a:cxn>
                  <a:cxn ang="0">
                    <a:pos x="0" y="35454"/>
                  </a:cxn>
                  <a:cxn ang="0">
                    <a:pos x="0" y="35454"/>
                  </a:cxn>
                  <a:cxn ang="0">
                    <a:pos x="0" y="36513"/>
                  </a:cxn>
                  <a:cxn ang="0">
                    <a:pos x="1058" y="37571"/>
                  </a:cxn>
                  <a:cxn ang="0">
                    <a:pos x="2117" y="38100"/>
                  </a:cxn>
                  <a:cxn ang="0">
                    <a:pos x="3175" y="38100"/>
                  </a:cxn>
                  <a:cxn ang="0">
                    <a:pos x="4233" y="38100"/>
                  </a:cxn>
                  <a:cxn ang="0">
                    <a:pos x="5292" y="37571"/>
                  </a:cxn>
                  <a:cxn ang="0">
                    <a:pos x="5821" y="36513"/>
                  </a:cxn>
                  <a:cxn ang="0">
                    <a:pos x="6350" y="35454"/>
                  </a:cxn>
                  <a:cxn ang="0">
                    <a:pos x="6350" y="35454"/>
                  </a:cxn>
                  <a:cxn ang="0">
                    <a:pos x="6350" y="19579"/>
                  </a:cxn>
                  <a:cxn ang="0">
                    <a:pos x="7408" y="11642"/>
                  </a:cxn>
                  <a:cxn ang="0">
                    <a:pos x="9525" y="3704"/>
                  </a:cxn>
                  <a:cxn ang="0">
                    <a:pos x="9525" y="3704"/>
                  </a:cxn>
                  <a:cxn ang="0">
                    <a:pos x="9525" y="2117"/>
                  </a:cxn>
                  <a:cxn ang="0">
                    <a:pos x="9525" y="1588"/>
                  </a:cxn>
                  <a:cxn ang="0">
                    <a:pos x="7937" y="0"/>
                  </a:cxn>
                  <a:cxn ang="0">
                    <a:pos x="7408" y="0"/>
                  </a:cxn>
                  <a:cxn ang="0">
                    <a:pos x="5292" y="0"/>
                  </a:cxn>
                  <a:cxn ang="0">
                    <a:pos x="3704" y="1058"/>
                  </a:cxn>
                  <a:cxn ang="0">
                    <a:pos x="3175" y="2117"/>
                  </a:cxn>
                  <a:cxn ang="0">
                    <a:pos x="3175" y="2117"/>
                  </a:cxn>
                </a:cxnLst>
                <a:rect l="0" t="0" r="0" b="0"/>
                <a:pathLst>
                  <a:path w="18" h="72">
                    <a:moveTo>
                      <a:pt x="6" y="4"/>
                    </a:moveTo>
                    <a:lnTo>
                      <a:pt x="6" y="4"/>
                    </a:lnTo>
                    <a:lnTo>
                      <a:pt x="3" y="19"/>
                    </a:lnTo>
                    <a:lnTo>
                      <a:pt x="0" y="36"/>
                    </a:lnTo>
                    <a:lnTo>
                      <a:pt x="0" y="67"/>
                    </a:lnTo>
                    <a:lnTo>
                      <a:pt x="0" y="67"/>
                    </a:lnTo>
                    <a:lnTo>
                      <a:pt x="0" y="69"/>
                    </a:lnTo>
                    <a:lnTo>
                      <a:pt x="2" y="71"/>
                    </a:lnTo>
                    <a:lnTo>
                      <a:pt x="4" y="72"/>
                    </a:lnTo>
                    <a:lnTo>
                      <a:pt x="6" y="72"/>
                    </a:lnTo>
                    <a:lnTo>
                      <a:pt x="8" y="72"/>
                    </a:lnTo>
                    <a:lnTo>
                      <a:pt x="10" y="71"/>
                    </a:lnTo>
                    <a:lnTo>
                      <a:pt x="11" y="69"/>
                    </a:lnTo>
                    <a:lnTo>
                      <a:pt x="12" y="67"/>
                    </a:lnTo>
                    <a:lnTo>
                      <a:pt x="12" y="67"/>
                    </a:lnTo>
                    <a:lnTo>
                      <a:pt x="12" y="37"/>
                    </a:lnTo>
                    <a:lnTo>
                      <a:pt x="14" y="22"/>
                    </a:lnTo>
                    <a:lnTo>
                      <a:pt x="18" y="7"/>
                    </a:lnTo>
                    <a:lnTo>
                      <a:pt x="18" y="7"/>
                    </a:lnTo>
                    <a:lnTo>
                      <a:pt x="18" y="4"/>
                    </a:lnTo>
                    <a:lnTo>
                      <a:pt x="18" y="3"/>
                    </a:lnTo>
                    <a:lnTo>
                      <a:pt x="15" y="0"/>
                    </a:lnTo>
                    <a:lnTo>
                      <a:pt x="14" y="0"/>
                    </a:lnTo>
                    <a:lnTo>
                      <a:pt x="10" y="0"/>
                    </a:lnTo>
                    <a:lnTo>
                      <a:pt x="7" y="2"/>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6" name="Freeform 1004">
                <a:extLst>
                  <a:ext uri="{FF2B5EF4-FFF2-40B4-BE49-F238E27FC236}">
                    <a16:creationId xmlns:a16="http://schemas.microsoft.com/office/drawing/2014/main" id="{6ECFC811-A49B-417E-90ED-AB4D5080ABC7}"/>
                  </a:ext>
                </a:extLst>
              </p:cNvPr>
              <p:cNvSpPr/>
              <p:nvPr/>
            </p:nvSpPr>
            <p:spPr>
              <a:xfrm>
                <a:off x="5516564" y="2928938"/>
                <a:ext cx="11113" cy="33338"/>
              </a:xfrm>
              <a:custGeom>
                <a:avLst/>
                <a:gdLst/>
                <a:ahLst/>
                <a:cxnLst>
                  <a:cxn ang="0">
                    <a:pos x="4094" y="2733"/>
                  </a:cxn>
                  <a:cxn ang="0">
                    <a:pos x="4094" y="2733"/>
                  </a:cxn>
                  <a:cxn ang="0">
                    <a:pos x="2924" y="6012"/>
                  </a:cxn>
                  <a:cxn ang="0">
                    <a:pos x="1755" y="7105"/>
                  </a:cxn>
                  <a:cxn ang="0">
                    <a:pos x="1755" y="7105"/>
                  </a:cxn>
                  <a:cxn ang="0">
                    <a:pos x="0" y="9837"/>
                  </a:cxn>
                  <a:cxn ang="0">
                    <a:pos x="0" y="12024"/>
                  </a:cxn>
                  <a:cxn ang="0">
                    <a:pos x="0" y="29512"/>
                  </a:cxn>
                  <a:cxn ang="0">
                    <a:pos x="0" y="29512"/>
                  </a:cxn>
                  <a:cxn ang="0">
                    <a:pos x="585" y="31152"/>
                  </a:cxn>
                  <a:cxn ang="0">
                    <a:pos x="1755" y="32791"/>
                  </a:cxn>
                  <a:cxn ang="0">
                    <a:pos x="2340" y="32791"/>
                  </a:cxn>
                  <a:cxn ang="0">
                    <a:pos x="4094" y="33338"/>
                  </a:cxn>
                  <a:cxn ang="0">
                    <a:pos x="4679" y="32791"/>
                  </a:cxn>
                  <a:cxn ang="0">
                    <a:pos x="6434" y="32791"/>
                  </a:cxn>
                  <a:cxn ang="0">
                    <a:pos x="7019" y="31152"/>
                  </a:cxn>
                  <a:cxn ang="0">
                    <a:pos x="7019" y="29512"/>
                  </a:cxn>
                  <a:cxn ang="0">
                    <a:pos x="7019" y="12024"/>
                  </a:cxn>
                  <a:cxn ang="0">
                    <a:pos x="7019" y="12024"/>
                  </a:cxn>
                  <a:cxn ang="0">
                    <a:pos x="8189" y="10930"/>
                  </a:cxn>
                  <a:cxn ang="0">
                    <a:pos x="8773" y="9837"/>
                  </a:cxn>
                  <a:cxn ang="0">
                    <a:pos x="10528" y="8198"/>
                  </a:cxn>
                  <a:cxn ang="0">
                    <a:pos x="10528" y="8198"/>
                  </a:cxn>
                  <a:cxn ang="0">
                    <a:pos x="11113" y="6012"/>
                  </a:cxn>
                  <a:cxn ang="0">
                    <a:pos x="11113" y="2733"/>
                  </a:cxn>
                  <a:cxn ang="0">
                    <a:pos x="11113" y="2733"/>
                  </a:cxn>
                  <a:cxn ang="0">
                    <a:pos x="10528" y="1640"/>
                  </a:cxn>
                  <a:cxn ang="0">
                    <a:pos x="9358" y="547"/>
                  </a:cxn>
                  <a:cxn ang="0">
                    <a:pos x="8773" y="0"/>
                  </a:cxn>
                  <a:cxn ang="0">
                    <a:pos x="7019" y="0"/>
                  </a:cxn>
                  <a:cxn ang="0">
                    <a:pos x="6434" y="0"/>
                  </a:cxn>
                  <a:cxn ang="0">
                    <a:pos x="4679" y="547"/>
                  </a:cxn>
                  <a:cxn ang="0">
                    <a:pos x="4094" y="1640"/>
                  </a:cxn>
                  <a:cxn ang="0">
                    <a:pos x="4094" y="2733"/>
                  </a:cxn>
                  <a:cxn ang="0">
                    <a:pos x="4094" y="2733"/>
                  </a:cxn>
                </a:cxnLst>
                <a:rect l="0" t="0" r="0" b="0"/>
                <a:pathLst>
                  <a:path w="19" h="61">
                    <a:moveTo>
                      <a:pt x="7" y="5"/>
                    </a:moveTo>
                    <a:lnTo>
                      <a:pt x="7" y="5"/>
                    </a:lnTo>
                    <a:lnTo>
                      <a:pt x="5" y="11"/>
                    </a:lnTo>
                    <a:lnTo>
                      <a:pt x="3" y="13"/>
                    </a:lnTo>
                    <a:lnTo>
                      <a:pt x="3" y="13"/>
                    </a:lnTo>
                    <a:lnTo>
                      <a:pt x="0" y="18"/>
                    </a:lnTo>
                    <a:lnTo>
                      <a:pt x="0" y="22"/>
                    </a:lnTo>
                    <a:lnTo>
                      <a:pt x="0" y="54"/>
                    </a:lnTo>
                    <a:lnTo>
                      <a:pt x="0" y="54"/>
                    </a:lnTo>
                    <a:lnTo>
                      <a:pt x="1" y="57"/>
                    </a:lnTo>
                    <a:lnTo>
                      <a:pt x="3" y="60"/>
                    </a:lnTo>
                    <a:lnTo>
                      <a:pt x="4" y="60"/>
                    </a:lnTo>
                    <a:lnTo>
                      <a:pt x="7" y="61"/>
                    </a:lnTo>
                    <a:lnTo>
                      <a:pt x="8" y="60"/>
                    </a:lnTo>
                    <a:lnTo>
                      <a:pt x="11" y="60"/>
                    </a:lnTo>
                    <a:lnTo>
                      <a:pt x="12" y="57"/>
                    </a:lnTo>
                    <a:lnTo>
                      <a:pt x="12" y="54"/>
                    </a:lnTo>
                    <a:lnTo>
                      <a:pt x="12" y="22"/>
                    </a:lnTo>
                    <a:lnTo>
                      <a:pt x="12" y="22"/>
                    </a:lnTo>
                    <a:lnTo>
                      <a:pt x="14" y="20"/>
                    </a:lnTo>
                    <a:lnTo>
                      <a:pt x="15" y="18"/>
                    </a:lnTo>
                    <a:lnTo>
                      <a:pt x="18" y="15"/>
                    </a:lnTo>
                    <a:lnTo>
                      <a:pt x="18" y="15"/>
                    </a:lnTo>
                    <a:lnTo>
                      <a:pt x="19" y="11"/>
                    </a:lnTo>
                    <a:lnTo>
                      <a:pt x="19" y="5"/>
                    </a:lnTo>
                    <a:lnTo>
                      <a:pt x="19" y="5"/>
                    </a:lnTo>
                    <a:lnTo>
                      <a:pt x="18" y="3"/>
                    </a:lnTo>
                    <a:lnTo>
                      <a:pt x="16" y="1"/>
                    </a:lnTo>
                    <a:lnTo>
                      <a:pt x="15" y="0"/>
                    </a:lnTo>
                    <a:lnTo>
                      <a:pt x="12" y="0"/>
                    </a:lnTo>
                    <a:lnTo>
                      <a:pt x="11" y="0"/>
                    </a:lnTo>
                    <a:lnTo>
                      <a:pt x="8" y="1"/>
                    </a:lnTo>
                    <a:lnTo>
                      <a:pt x="7" y="3"/>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7" name="Freeform 1005">
                <a:extLst>
                  <a:ext uri="{FF2B5EF4-FFF2-40B4-BE49-F238E27FC236}">
                    <a16:creationId xmlns:a16="http://schemas.microsoft.com/office/drawing/2014/main" id="{A0DE3B33-AF3E-43A0-97E8-472328C8C8F7}"/>
                  </a:ext>
                </a:extLst>
              </p:cNvPr>
              <p:cNvSpPr/>
              <p:nvPr/>
            </p:nvSpPr>
            <p:spPr>
              <a:xfrm>
                <a:off x="5540377" y="2925763"/>
                <a:ext cx="9525" cy="23813"/>
              </a:xfrm>
              <a:custGeom>
                <a:avLst/>
                <a:gdLst/>
                <a:ahLst/>
                <a:cxnLst>
                  <a:cxn ang="0">
                    <a:pos x="3704" y="2165"/>
                  </a:cxn>
                  <a:cxn ang="0">
                    <a:pos x="3704" y="2165"/>
                  </a:cxn>
                  <a:cxn ang="0">
                    <a:pos x="1588" y="6494"/>
                  </a:cxn>
                  <a:cxn ang="0">
                    <a:pos x="1058" y="10824"/>
                  </a:cxn>
                  <a:cxn ang="0">
                    <a:pos x="0" y="15695"/>
                  </a:cxn>
                  <a:cxn ang="0">
                    <a:pos x="0" y="20025"/>
                  </a:cxn>
                  <a:cxn ang="0">
                    <a:pos x="0" y="20025"/>
                  </a:cxn>
                  <a:cxn ang="0">
                    <a:pos x="0" y="21107"/>
                  </a:cxn>
                  <a:cxn ang="0">
                    <a:pos x="1058" y="22731"/>
                  </a:cxn>
                  <a:cxn ang="0">
                    <a:pos x="2117" y="22731"/>
                  </a:cxn>
                  <a:cxn ang="0">
                    <a:pos x="3175" y="23813"/>
                  </a:cxn>
                  <a:cxn ang="0">
                    <a:pos x="4763" y="22731"/>
                  </a:cxn>
                  <a:cxn ang="0">
                    <a:pos x="5292" y="22731"/>
                  </a:cxn>
                  <a:cxn ang="0">
                    <a:pos x="5821" y="21107"/>
                  </a:cxn>
                  <a:cxn ang="0">
                    <a:pos x="6879" y="20025"/>
                  </a:cxn>
                  <a:cxn ang="0">
                    <a:pos x="6879" y="20025"/>
                  </a:cxn>
                  <a:cxn ang="0">
                    <a:pos x="6879" y="12448"/>
                  </a:cxn>
                  <a:cxn ang="0">
                    <a:pos x="7937" y="8659"/>
                  </a:cxn>
                  <a:cxn ang="0">
                    <a:pos x="9525" y="5412"/>
                  </a:cxn>
                  <a:cxn ang="0">
                    <a:pos x="9525" y="5412"/>
                  </a:cxn>
                  <a:cxn ang="0">
                    <a:pos x="9525" y="3788"/>
                  </a:cxn>
                  <a:cxn ang="0">
                    <a:pos x="9525" y="2165"/>
                  </a:cxn>
                  <a:cxn ang="0">
                    <a:pos x="7937" y="541"/>
                  </a:cxn>
                  <a:cxn ang="0">
                    <a:pos x="6879" y="0"/>
                  </a:cxn>
                  <a:cxn ang="0">
                    <a:pos x="5292" y="0"/>
                  </a:cxn>
                  <a:cxn ang="0">
                    <a:pos x="4763" y="541"/>
                  </a:cxn>
                  <a:cxn ang="0">
                    <a:pos x="3704" y="2165"/>
                  </a:cxn>
                  <a:cxn ang="0">
                    <a:pos x="3704" y="2165"/>
                  </a:cxn>
                </a:cxnLst>
                <a:rect l="0" t="0" r="0" b="0"/>
                <a:pathLst>
                  <a:path w="18" h="44">
                    <a:moveTo>
                      <a:pt x="7" y="4"/>
                    </a:moveTo>
                    <a:lnTo>
                      <a:pt x="7" y="4"/>
                    </a:lnTo>
                    <a:lnTo>
                      <a:pt x="3" y="12"/>
                    </a:lnTo>
                    <a:lnTo>
                      <a:pt x="2" y="20"/>
                    </a:lnTo>
                    <a:lnTo>
                      <a:pt x="0" y="29"/>
                    </a:lnTo>
                    <a:lnTo>
                      <a:pt x="0" y="37"/>
                    </a:lnTo>
                    <a:lnTo>
                      <a:pt x="0" y="37"/>
                    </a:lnTo>
                    <a:lnTo>
                      <a:pt x="0" y="39"/>
                    </a:lnTo>
                    <a:lnTo>
                      <a:pt x="2" y="42"/>
                    </a:lnTo>
                    <a:lnTo>
                      <a:pt x="4" y="42"/>
                    </a:lnTo>
                    <a:lnTo>
                      <a:pt x="6" y="44"/>
                    </a:lnTo>
                    <a:lnTo>
                      <a:pt x="9" y="42"/>
                    </a:lnTo>
                    <a:lnTo>
                      <a:pt x="10" y="42"/>
                    </a:lnTo>
                    <a:lnTo>
                      <a:pt x="11" y="39"/>
                    </a:lnTo>
                    <a:lnTo>
                      <a:pt x="13" y="37"/>
                    </a:lnTo>
                    <a:lnTo>
                      <a:pt x="13" y="37"/>
                    </a:lnTo>
                    <a:lnTo>
                      <a:pt x="13" y="23"/>
                    </a:lnTo>
                    <a:lnTo>
                      <a:pt x="15" y="16"/>
                    </a:lnTo>
                    <a:lnTo>
                      <a:pt x="18" y="10"/>
                    </a:lnTo>
                    <a:lnTo>
                      <a:pt x="18" y="10"/>
                    </a:lnTo>
                    <a:lnTo>
                      <a:pt x="18" y="7"/>
                    </a:lnTo>
                    <a:lnTo>
                      <a:pt x="18" y="4"/>
                    </a:lnTo>
                    <a:lnTo>
                      <a:pt x="15" y="1"/>
                    </a:lnTo>
                    <a:lnTo>
                      <a:pt x="13" y="0"/>
                    </a:lnTo>
                    <a:lnTo>
                      <a:pt x="10" y="0"/>
                    </a:lnTo>
                    <a:lnTo>
                      <a:pt x="9" y="1"/>
                    </a:lnTo>
                    <a:lnTo>
                      <a:pt x="7" y="4"/>
                    </a:lnTo>
                    <a:lnTo>
                      <a:pt x="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8" name="Freeform 1006">
                <a:extLst>
                  <a:ext uri="{FF2B5EF4-FFF2-40B4-BE49-F238E27FC236}">
                    <a16:creationId xmlns:a16="http://schemas.microsoft.com/office/drawing/2014/main" id="{B9813A7D-021E-44F5-BA5F-563FB8F7085E}"/>
                  </a:ext>
                </a:extLst>
              </p:cNvPr>
              <p:cNvSpPr/>
              <p:nvPr/>
            </p:nvSpPr>
            <p:spPr>
              <a:xfrm>
                <a:off x="5568952" y="2919413"/>
                <a:ext cx="6350" cy="30163"/>
              </a:xfrm>
              <a:custGeom>
                <a:avLst/>
                <a:gdLst/>
                <a:ahLst/>
                <a:cxnLst>
                  <a:cxn ang="0">
                    <a:pos x="0" y="3291"/>
                  </a:cxn>
                  <a:cxn ang="0">
                    <a:pos x="0" y="26324"/>
                  </a:cxn>
                  <a:cxn ang="0">
                    <a:pos x="0" y="26324"/>
                  </a:cxn>
                  <a:cxn ang="0">
                    <a:pos x="529" y="27421"/>
                  </a:cxn>
                  <a:cxn ang="0">
                    <a:pos x="1058" y="29066"/>
                  </a:cxn>
                  <a:cxn ang="0">
                    <a:pos x="2117" y="29066"/>
                  </a:cxn>
                  <a:cxn ang="0">
                    <a:pos x="3175" y="30163"/>
                  </a:cxn>
                  <a:cxn ang="0">
                    <a:pos x="4233" y="29066"/>
                  </a:cxn>
                  <a:cxn ang="0">
                    <a:pos x="5821" y="29066"/>
                  </a:cxn>
                  <a:cxn ang="0">
                    <a:pos x="6350" y="27421"/>
                  </a:cxn>
                  <a:cxn ang="0">
                    <a:pos x="6350" y="26324"/>
                  </a:cxn>
                  <a:cxn ang="0">
                    <a:pos x="6350" y="3291"/>
                  </a:cxn>
                  <a:cxn ang="0">
                    <a:pos x="6350" y="3291"/>
                  </a:cxn>
                  <a:cxn ang="0">
                    <a:pos x="6350" y="1645"/>
                  </a:cxn>
                  <a:cxn ang="0">
                    <a:pos x="5821" y="1097"/>
                  </a:cxn>
                  <a:cxn ang="0">
                    <a:pos x="4233" y="0"/>
                  </a:cxn>
                  <a:cxn ang="0">
                    <a:pos x="3175" y="0"/>
                  </a:cxn>
                  <a:cxn ang="0">
                    <a:pos x="2117" y="0"/>
                  </a:cxn>
                  <a:cxn ang="0">
                    <a:pos x="1058" y="1097"/>
                  </a:cxn>
                  <a:cxn ang="0">
                    <a:pos x="529" y="1645"/>
                  </a:cxn>
                  <a:cxn ang="0">
                    <a:pos x="0" y="3291"/>
                  </a:cxn>
                  <a:cxn ang="0">
                    <a:pos x="0" y="3291"/>
                  </a:cxn>
                </a:cxnLst>
                <a:rect l="0" t="0" r="0" b="0"/>
                <a:pathLst>
                  <a:path w="12" h="55">
                    <a:moveTo>
                      <a:pt x="0" y="6"/>
                    </a:moveTo>
                    <a:lnTo>
                      <a:pt x="0" y="48"/>
                    </a:lnTo>
                    <a:lnTo>
                      <a:pt x="0" y="48"/>
                    </a:lnTo>
                    <a:lnTo>
                      <a:pt x="1" y="50"/>
                    </a:lnTo>
                    <a:lnTo>
                      <a:pt x="2" y="53"/>
                    </a:lnTo>
                    <a:lnTo>
                      <a:pt x="4" y="53"/>
                    </a:lnTo>
                    <a:lnTo>
                      <a:pt x="6" y="55"/>
                    </a:lnTo>
                    <a:lnTo>
                      <a:pt x="8" y="53"/>
                    </a:lnTo>
                    <a:lnTo>
                      <a:pt x="11" y="53"/>
                    </a:lnTo>
                    <a:lnTo>
                      <a:pt x="12" y="50"/>
                    </a:lnTo>
                    <a:lnTo>
                      <a:pt x="12" y="48"/>
                    </a:lnTo>
                    <a:lnTo>
                      <a:pt x="12" y="6"/>
                    </a:lnTo>
                    <a:lnTo>
                      <a:pt x="12" y="6"/>
                    </a:lnTo>
                    <a:lnTo>
                      <a:pt x="12" y="3"/>
                    </a:lnTo>
                    <a:lnTo>
                      <a:pt x="11" y="2"/>
                    </a:lnTo>
                    <a:lnTo>
                      <a:pt x="8" y="0"/>
                    </a:lnTo>
                    <a:lnTo>
                      <a:pt x="6" y="0"/>
                    </a:lnTo>
                    <a:lnTo>
                      <a:pt x="4" y="0"/>
                    </a:lnTo>
                    <a:lnTo>
                      <a:pt x="2" y="2"/>
                    </a:lnTo>
                    <a:lnTo>
                      <a:pt x="1" y="3"/>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9" name="Freeform 1007">
                <a:extLst>
                  <a:ext uri="{FF2B5EF4-FFF2-40B4-BE49-F238E27FC236}">
                    <a16:creationId xmlns:a16="http://schemas.microsoft.com/office/drawing/2014/main" id="{235DF108-14F9-449B-A7E0-5CEEDE26C2F5}"/>
                  </a:ext>
                </a:extLst>
              </p:cNvPr>
              <p:cNvSpPr/>
              <p:nvPr/>
            </p:nvSpPr>
            <p:spPr>
              <a:xfrm>
                <a:off x="5213352" y="2674938"/>
                <a:ext cx="42863" cy="47625"/>
              </a:xfrm>
              <a:custGeom>
                <a:avLst/>
                <a:gdLst/>
                <a:ahLst/>
                <a:cxnLst>
                  <a:cxn ang="0">
                    <a:pos x="40693" y="0"/>
                  </a:cxn>
                  <a:cxn ang="0">
                    <a:pos x="40693" y="0"/>
                  </a:cxn>
                  <a:cxn ang="0">
                    <a:pos x="38522" y="0"/>
                  </a:cxn>
                  <a:cxn ang="0">
                    <a:pos x="35810" y="0"/>
                  </a:cxn>
                  <a:cxn ang="0">
                    <a:pos x="33639" y="1570"/>
                  </a:cxn>
                  <a:cxn ang="0">
                    <a:pos x="30926" y="3140"/>
                  </a:cxn>
                  <a:cxn ang="0">
                    <a:pos x="27671" y="7850"/>
                  </a:cxn>
                  <a:cxn ang="0">
                    <a:pos x="24416" y="12037"/>
                  </a:cxn>
                  <a:cxn ang="0">
                    <a:pos x="24416" y="12037"/>
                  </a:cxn>
                  <a:cxn ang="0">
                    <a:pos x="19533" y="19887"/>
                  </a:cxn>
                  <a:cxn ang="0">
                    <a:pos x="13022" y="27738"/>
                  </a:cxn>
                  <a:cxn ang="0">
                    <a:pos x="7053" y="35588"/>
                  </a:cxn>
                  <a:cxn ang="0">
                    <a:pos x="1085" y="43438"/>
                  </a:cxn>
                  <a:cxn ang="0">
                    <a:pos x="1085" y="43438"/>
                  </a:cxn>
                  <a:cxn ang="0">
                    <a:pos x="0" y="45008"/>
                  </a:cxn>
                  <a:cxn ang="0">
                    <a:pos x="0" y="45532"/>
                  </a:cxn>
                  <a:cxn ang="0">
                    <a:pos x="1085" y="47102"/>
                  </a:cxn>
                  <a:cxn ang="0">
                    <a:pos x="1628" y="47625"/>
                  </a:cxn>
                  <a:cxn ang="0">
                    <a:pos x="4883" y="47625"/>
                  </a:cxn>
                  <a:cxn ang="0">
                    <a:pos x="5426" y="47625"/>
                  </a:cxn>
                  <a:cxn ang="0">
                    <a:pos x="7053" y="46055"/>
                  </a:cxn>
                  <a:cxn ang="0">
                    <a:pos x="7053" y="46055"/>
                  </a:cxn>
                  <a:cxn ang="0">
                    <a:pos x="16277" y="33495"/>
                  </a:cxn>
                  <a:cxn ang="0">
                    <a:pos x="26586" y="20934"/>
                  </a:cxn>
                  <a:cxn ang="0">
                    <a:pos x="26586" y="20934"/>
                  </a:cxn>
                  <a:cxn ang="0">
                    <a:pos x="28756" y="17271"/>
                  </a:cxn>
                  <a:cxn ang="0">
                    <a:pos x="32012" y="12037"/>
                  </a:cxn>
                  <a:cxn ang="0">
                    <a:pos x="35810" y="7850"/>
                  </a:cxn>
                  <a:cxn ang="0">
                    <a:pos x="37980" y="6804"/>
                  </a:cxn>
                  <a:cxn ang="0">
                    <a:pos x="39065" y="6804"/>
                  </a:cxn>
                  <a:cxn ang="0">
                    <a:pos x="39065" y="6804"/>
                  </a:cxn>
                  <a:cxn ang="0">
                    <a:pos x="40693" y="6804"/>
                  </a:cxn>
                  <a:cxn ang="0">
                    <a:pos x="42320" y="6804"/>
                  </a:cxn>
                  <a:cxn ang="0">
                    <a:pos x="42863" y="5757"/>
                  </a:cxn>
                  <a:cxn ang="0">
                    <a:pos x="42863" y="4187"/>
                  </a:cxn>
                  <a:cxn ang="0">
                    <a:pos x="42863" y="2093"/>
                  </a:cxn>
                  <a:cxn ang="0">
                    <a:pos x="42320" y="1047"/>
                  </a:cxn>
                  <a:cxn ang="0">
                    <a:pos x="40693" y="0"/>
                  </a:cxn>
                  <a:cxn ang="0">
                    <a:pos x="40693" y="0"/>
                  </a:cxn>
                </a:cxnLst>
                <a:rect l="0" t="0" r="0" b="0"/>
                <a:pathLst>
                  <a:path w="79" h="91">
                    <a:moveTo>
                      <a:pt x="75" y="0"/>
                    </a:moveTo>
                    <a:lnTo>
                      <a:pt x="75" y="0"/>
                    </a:lnTo>
                    <a:lnTo>
                      <a:pt x="71" y="0"/>
                    </a:lnTo>
                    <a:lnTo>
                      <a:pt x="66" y="0"/>
                    </a:lnTo>
                    <a:lnTo>
                      <a:pt x="62" y="3"/>
                    </a:lnTo>
                    <a:lnTo>
                      <a:pt x="57" y="6"/>
                    </a:lnTo>
                    <a:lnTo>
                      <a:pt x="51" y="15"/>
                    </a:lnTo>
                    <a:lnTo>
                      <a:pt x="45" y="23"/>
                    </a:lnTo>
                    <a:lnTo>
                      <a:pt x="45" y="23"/>
                    </a:lnTo>
                    <a:lnTo>
                      <a:pt x="36" y="38"/>
                    </a:lnTo>
                    <a:lnTo>
                      <a:pt x="24" y="53"/>
                    </a:lnTo>
                    <a:lnTo>
                      <a:pt x="13" y="68"/>
                    </a:lnTo>
                    <a:lnTo>
                      <a:pt x="2" y="83"/>
                    </a:lnTo>
                    <a:lnTo>
                      <a:pt x="2" y="83"/>
                    </a:lnTo>
                    <a:lnTo>
                      <a:pt x="0" y="86"/>
                    </a:lnTo>
                    <a:lnTo>
                      <a:pt x="0" y="87"/>
                    </a:lnTo>
                    <a:lnTo>
                      <a:pt x="2" y="90"/>
                    </a:lnTo>
                    <a:lnTo>
                      <a:pt x="3" y="91"/>
                    </a:lnTo>
                    <a:lnTo>
                      <a:pt x="9" y="91"/>
                    </a:lnTo>
                    <a:lnTo>
                      <a:pt x="10" y="91"/>
                    </a:lnTo>
                    <a:lnTo>
                      <a:pt x="13" y="88"/>
                    </a:lnTo>
                    <a:lnTo>
                      <a:pt x="13" y="88"/>
                    </a:lnTo>
                    <a:lnTo>
                      <a:pt x="30" y="64"/>
                    </a:lnTo>
                    <a:lnTo>
                      <a:pt x="49" y="40"/>
                    </a:lnTo>
                    <a:lnTo>
                      <a:pt x="49" y="40"/>
                    </a:lnTo>
                    <a:lnTo>
                      <a:pt x="53" y="33"/>
                    </a:lnTo>
                    <a:lnTo>
                      <a:pt x="59" y="23"/>
                    </a:lnTo>
                    <a:lnTo>
                      <a:pt x="66" y="15"/>
                    </a:lnTo>
                    <a:lnTo>
                      <a:pt x="70" y="13"/>
                    </a:lnTo>
                    <a:lnTo>
                      <a:pt x="72" y="13"/>
                    </a:lnTo>
                    <a:lnTo>
                      <a:pt x="72" y="13"/>
                    </a:lnTo>
                    <a:lnTo>
                      <a:pt x="75" y="13"/>
                    </a:lnTo>
                    <a:lnTo>
                      <a:pt x="78" y="13"/>
                    </a:lnTo>
                    <a:lnTo>
                      <a:pt x="79" y="11"/>
                    </a:lnTo>
                    <a:lnTo>
                      <a:pt x="79" y="8"/>
                    </a:lnTo>
                    <a:lnTo>
                      <a:pt x="79" y="4"/>
                    </a:lnTo>
                    <a:lnTo>
                      <a:pt x="78" y="2"/>
                    </a:lnTo>
                    <a:lnTo>
                      <a:pt x="75" y="0"/>
                    </a:lnTo>
                    <a:lnTo>
                      <a:pt x="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90" name="Freeform 1008">
                <a:extLst>
                  <a:ext uri="{FF2B5EF4-FFF2-40B4-BE49-F238E27FC236}">
                    <a16:creationId xmlns:a16="http://schemas.microsoft.com/office/drawing/2014/main" id="{BAD2E2D3-753B-40D5-9BF9-D4686B1E7FC3}"/>
                  </a:ext>
                </a:extLst>
              </p:cNvPr>
              <p:cNvSpPr/>
              <p:nvPr/>
            </p:nvSpPr>
            <p:spPr>
              <a:xfrm>
                <a:off x="5213352" y="2709863"/>
                <a:ext cx="42863" cy="55563"/>
              </a:xfrm>
              <a:custGeom>
                <a:avLst/>
                <a:gdLst/>
                <a:ahLst/>
                <a:cxnLst>
                  <a:cxn ang="0">
                    <a:pos x="36434" y="1618"/>
                  </a:cxn>
                  <a:cxn ang="0">
                    <a:pos x="36434" y="1618"/>
                  </a:cxn>
                  <a:cxn ang="0">
                    <a:pos x="32147" y="7552"/>
                  </a:cxn>
                  <a:cxn ang="0">
                    <a:pos x="27325" y="13486"/>
                  </a:cxn>
                  <a:cxn ang="0">
                    <a:pos x="21967" y="18341"/>
                  </a:cxn>
                  <a:cxn ang="0">
                    <a:pos x="17145" y="24275"/>
                  </a:cxn>
                  <a:cxn ang="0">
                    <a:pos x="17145" y="24275"/>
                  </a:cxn>
                  <a:cxn ang="0">
                    <a:pos x="1072" y="50708"/>
                  </a:cxn>
                  <a:cxn ang="0">
                    <a:pos x="1072" y="50708"/>
                  </a:cxn>
                  <a:cxn ang="0">
                    <a:pos x="0" y="51787"/>
                  </a:cxn>
                  <a:cxn ang="0">
                    <a:pos x="0" y="53405"/>
                  </a:cxn>
                  <a:cxn ang="0">
                    <a:pos x="1072" y="54484"/>
                  </a:cxn>
                  <a:cxn ang="0">
                    <a:pos x="2679" y="55024"/>
                  </a:cxn>
                  <a:cxn ang="0">
                    <a:pos x="4822" y="55563"/>
                  </a:cxn>
                  <a:cxn ang="0">
                    <a:pos x="5358" y="55024"/>
                  </a:cxn>
                  <a:cxn ang="0">
                    <a:pos x="6965" y="54484"/>
                  </a:cxn>
                  <a:cxn ang="0">
                    <a:pos x="6965" y="54484"/>
                  </a:cxn>
                  <a:cxn ang="0">
                    <a:pos x="15002" y="39380"/>
                  </a:cxn>
                  <a:cxn ang="0">
                    <a:pos x="19288" y="32906"/>
                  </a:cxn>
                  <a:cxn ang="0">
                    <a:pos x="24110" y="26433"/>
                  </a:cxn>
                  <a:cxn ang="0">
                    <a:pos x="24110" y="26433"/>
                  </a:cxn>
                  <a:cxn ang="0">
                    <a:pos x="33755" y="16183"/>
                  </a:cxn>
                  <a:cxn ang="0">
                    <a:pos x="42327" y="4316"/>
                  </a:cxn>
                  <a:cxn ang="0">
                    <a:pos x="42327" y="4316"/>
                  </a:cxn>
                  <a:cxn ang="0">
                    <a:pos x="42863" y="3776"/>
                  </a:cxn>
                  <a:cxn ang="0">
                    <a:pos x="42863" y="2158"/>
                  </a:cxn>
                  <a:cxn ang="0">
                    <a:pos x="42327" y="1618"/>
                  </a:cxn>
                  <a:cxn ang="0">
                    <a:pos x="41791" y="1079"/>
                  </a:cxn>
                  <a:cxn ang="0">
                    <a:pos x="38577" y="0"/>
                  </a:cxn>
                  <a:cxn ang="0">
                    <a:pos x="38041" y="0"/>
                  </a:cxn>
                  <a:cxn ang="0">
                    <a:pos x="36434" y="1618"/>
                  </a:cxn>
                  <a:cxn ang="0">
                    <a:pos x="36434" y="1618"/>
                  </a:cxn>
                </a:cxnLst>
                <a:rect l="0" t="0" r="0" b="0"/>
                <a:pathLst>
                  <a:path w="80" h="103">
                    <a:moveTo>
                      <a:pt x="68" y="3"/>
                    </a:moveTo>
                    <a:lnTo>
                      <a:pt x="68" y="3"/>
                    </a:lnTo>
                    <a:lnTo>
                      <a:pt x="60" y="14"/>
                    </a:lnTo>
                    <a:lnTo>
                      <a:pt x="51" y="25"/>
                    </a:lnTo>
                    <a:lnTo>
                      <a:pt x="41" y="34"/>
                    </a:lnTo>
                    <a:lnTo>
                      <a:pt x="32" y="45"/>
                    </a:lnTo>
                    <a:lnTo>
                      <a:pt x="32" y="45"/>
                    </a:lnTo>
                    <a:lnTo>
                      <a:pt x="2" y="94"/>
                    </a:lnTo>
                    <a:lnTo>
                      <a:pt x="2" y="94"/>
                    </a:lnTo>
                    <a:lnTo>
                      <a:pt x="0" y="96"/>
                    </a:lnTo>
                    <a:lnTo>
                      <a:pt x="0" y="99"/>
                    </a:lnTo>
                    <a:lnTo>
                      <a:pt x="2" y="101"/>
                    </a:lnTo>
                    <a:lnTo>
                      <a:pt x="5" y="102"/>
                    </a:lnTo>
                    <a:lnTo>
                      <a:pt x="9" y="103"/>
                    </a:lnTo>
                    <a:lnTo>
                      <a:pt x="10" y="102"/>
                    </a:lnTo>
                    <a:lnTo>
                      <a:pt x="13" y="101"/>
                    </a:lnTo>
                    <a:lnTo>
                      <a:pt x="13" y="101"/>
                    </a:lnTo>
                    <a:lnTo>
                      <a:pt x="28" y="73"/>
                    </a:lnTo>
                    <a:lnTo>
                      <a:pt x="36" y="61"/>
                    </a:lnTo>
                    <a:lnTo>
                      <a:pt x="45" y="49"/>
                    </a:lnTo>
                    <a:lnTo>
                      <a:pt x="45" y="49"/>
                    </a:lnTo>
                    <a:lnTo>
                      <a:pt x="63" y="30"/>
                    </a:lnTo>
                    <a:lnTo>
                      <a:pt x="79" y="8"/>
                    </a:lnTo>
                    <a:lnTo>
                      <a:pt x="79" y="8"/>
                    </a:lnTo>
                    <a:lnTo>
                      <a:pt x="80" y="7"/>
                    </a:lnTo>
                    <a:lnTo>
                      <a:pt x="80" y="4"/>
                    </a:lnTo>
                    <a:lnTo>
                      <a:pt x="79" y="3"/>
                    </a:lnTo>
                    <a:lnTo>
                      <a:pt x="78" y="2"/>
                    </a:lnTo>
                    <a:lnTo>
                      <a:pt x="72" y="0"/>
                    </a:lnTo>
                    <a:lnTo>
                      <a:pt x="71" y="0"/>
                    </a:lnTo>
                    <a:lnTo>
                      <a:pt x="68" y="3"/>
                    </a:lnTo>
                    <a:lnTo>
                      <a:pt x="6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sp>
          <p:nvSpPr>
            <p:cNvPr id="8" name="文本框 20">
              <a:extLst>
                <a:ext uri="{FF2B5EF4-FFF2-40B4-BE49-F238E27FC236}">
                  <a16:creationId xmlns:a16="http://schemas.microsoft.com/office/drawing/2014/main" id="{0AB8AE4F-4BF3-495D-A641-42E09154D52F}"/>
                </a:ext>
              </a:extLst>
            </p:cNvPr>
            <p:cNvSpPr txBox="1"/>
            <p:nvPr/>
          </p:nvSpPr>
          <p:spPr>
            <a:xfrm>
              <a:off x="1424253" y="360882"/>
              <a:ext cx="2979883" cy="460375"/>
            </a:xfrm>
            <a:prstGeom prst="rect">
              <a:avLst/>
            </a:prstGeom>
            <a:noFill/>
            <a:ln w="9525">
              <a:noFill/>
            </a:ln>
          </p:spPr>
          <p:txBody>
            <a:bodyPr>
              <a:spAutoFit/>
            </a:bodyPr>
            <a:lstStyle/>
            <a:p>
              <a:pPr lvl="0" eaLnBrk="1" hangingPunct="1"/>
              <a:r>
                <a:rPr lang="zh-CN" altLang="en-US" sz="2400" dirty="0">
                  <a:solidFill>
                    <a:schemeClr val="bg1"/>
                  </a:solidFill>
                  <a:latin typeface="Calibri" pitchFamily="34" charset="0"/>
                  <a:ea typeface="宋体" pitchFamily="2" charset="-122"/>
                </a:rPr>
                <a:t>解决的上学期的</a:t>
              </a:r>
              <a:r>
                <a:rPr lang="en-US" altLang="zh-CN" sz="2400" dirty="0">
                  <a:solidFill>
                    <a:schemeClr val="bg1"/>
                  </a:solidFill>
                  <a:latin typeface="Calibri" pitchFamily="34" charset="0"/>
                  <a:ea typeface="宋体" pitchFamily="2" charset="-122"/>
                </a:rPr>
                <a:t>bug</a:t>
              </a:r>
            </a:p>
          </p:txBody>
        </p:sp>
      </p:grpSp>
      <p:sp>
        <p:nvSpPr>
          <p:cNvPr id="92" name="矩形 91">
            <a:extLst>
              <a:ext uri="{FF2B5EF4-FFF2-40B4-BE49-F238E27FC236}">
                <a16:creationId xmlns:a16="http://schemas.microsoft.com/office/drawing/2014/main" id="{FA83224C-7E5F-4CD8-B163-75815FFB8950}"/>
              </a:ext>
            </a:extLst>
          </p:cNvPr>
          <p:cNvSpPr/>
          <p:nvPr/>
        </p:nvSpPr>
        <p:spPr>
          <a:xfrm>
            <a:off x="1355725" y="1231993"/>
            <a:ext cx="6096000" cy="4200445"/>
          </a:xfrm>
          <a:prstGeom prst="rect">
            <a:avLst/>
          </a:prstGeom>
        </p:spPr>
        <p:txBody>
          <a:bodyPr>
            <a:spAutoFit/>
          </a:bodyPr>
          <a:lstStyle/>
          <a:p>
            <a:pPr indent="266700" algn="just">
              <a:lnSpc>
                <a:spcPct val="150000"/>
              </a:lnSpc>
              <a:spcAft>
                <a:spcPts val="0"/>
              </a:spcAft>
            </a:pPr>
            <a:r>
              <a:rPr lang="zh-CN" altLang="zh-CN" kern="100" dirty="0">
                <a:solidFill>
                  <a:schemeClr val="bg1"/>
                </a:solidFill>
                <a:latin typeface="等线" panose="02010600030101010101" pitchFamily="2" charset="-122"/>
                <a:cs typeface="Times New Roman" panose="02020603050405020304" pitchFamily="18" charset="0"/>
              </a:rPr>
              <a:t>靳朋朝：</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添加环信客服云功能</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修复了联系人昵称不显示的</a:t>
            </a:r>
            <a:r>
              <a:rPr lang="en-US" altLang="zh-CN" kern="100" dirty="0">
                <a:solidFill>
                  <a:schemeClr val="bg1"/>
                </a:solidFill>
                <a:latin typeface="等线" panose="02010600030101010101" pitchFamily="2" charset="-122"/>
                <a:cs typeface="Times New Roman" panose="02020603050405020304" pitchFamily="18" charset="0"/>
              </a:rPr>
              <a:t>bug</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添加了“我的运动”模块，添加了“问题反馈”模块，添加了我的地区三级联动选择功能，我的生日滚轮选择功能</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添加了微家管理后台的注册登录功能，添加了微家管理后台 “问题反馈”接收以及处理模块。</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添加了极光推送，后台的所有处理和操作会为安卓端的指定用户下发一条推送消息通知，用户可点击查看。</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194125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8DFC7-CF11-4564-9C1D-DD921AC9EA32}"/>
              </a:ext>
            </a:extLst>
          </p:cNvPr>
          <p:cNvSpPr>
            <a:spLocks noGrp="1"/>
          </p:cNvSpPr>
          <p:nvPr>
            <p:ph type="title"/>
          </p:nvPr>
        </p:nvSpPr>
        <p:spPr/>
        <p:txBody>
          <a:bodyPr/>
          <a:lstStyle/>
          <a:p>
            <a:r>
              <a:rPr lang="en-US" altLang="zh-CN"/>
              <a:t> </a:t>
            </a:r>
            <a:endParaRPr lang="zh-CN" altLang="en-US" dirty="0"/>
          </a:p>
        </p:txBody>
      </p:sp>
      <p:sp>
        <p:nvSpPr>
          <p:cNvPr id="3" name="内容占位符 2">
            <a:extLst>
              <a:ext uri="{FF2B5EF4-FFF2-40B4-BE49-F238E27FC236}">
                <a16:creationId xmlns:a16="http://schemas.microsoft.com/office/drawing/2014/main" id="{F1CB4F00-1A7F-41D1-B8FF-AE25BB872920}"/>
              </a:ext>
            </a:extLst>
          </p:cNvPr>
          <p:cNvSpPr>
            <a:spLocks noGrp="1"/>
          </p:cNvSpPr>
          <p:nvPr>
            <p:ph idx="1"/>
          </p:nvPr>
        </p:nvSpPr>
        <p:spPr>
          <a:xfrm>
            <a:off x="11246176" y="6061435"/>
            <a:ext cx="107623" cy="115528"/>
          </a:xfrm>
        </p:spPr>
        <p:txBody>
          <a:bodyPr/>
          <a:lstStyle/>
          <a:p>
            <a:r>
              <a:rPr lang="en-US" altLang="zh-CN" dirty="0"/>
              <a:t> </a:t>
            </a:r>
            <a:endParaRPr lang="zh-CN" altLang="en-US" dirty="0"/>
          </a:p>
        </p:txBody>
      </p:sp>
      <p:sp>
        <p:nvSpPr>
          <p:cNvPr id="4" name="标题 1">
            <a:extLst>
              <a:ext uri="{FF2B5EF4-FFF2-40B4-BE49-F238E27FC236}">
                <a16:creationId xmlns:a16="http://schemas.microsoft.com/office/drawing/2014/main" id="{8E9196B3-A8F0-4498-B742-73D5F7889B1F}"/>
              </a:ext>
            </a:extLst>
          </p:cNvPr>
          <p:cNvSpPr txBox="1">
            <a:spLocks/>
          </p:cNvSpPr>
          <p:nvPr/>
        </p:nvSpPr>
        <p:spPr>
          <a:xfrm flipH="1" flipV="1">
            <a:off x="11353800" y="1690688"/>
            <a:ext cx="156328" cy="96673"/>
          </a:xfrm>
          <a:prstGeom prst="rect">
            <a:avLst/>
          </a:prstGeom>
          <a:noFill/>
          <a:ln w="9525">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a:t> </a:t>
            </a:r>
            <a:endParaRPr lang="zh-CN" altLang="en-US" dirty="0"/>
          </a:p>
        </p:txBody>
      </p:sp>
      <p:sp>
        <p:nvSpPr>
          <p:cNvPr id="5" name="内容占位符 2">
            <a:extLst>
              <a:ext uri="{FF2B5EF4-FFF2-40B4-BE49-F238E27FC236}">
                <a16:creationId xmlns:a16="http://schemas.microsoft.com/office/drawing/2014/main" id="{8FB09B92-3287-49D0-9926-BD9B1E84FCDF}"/>
              </a:ext>
            </a:extLst>
          </p:cNvPr>
          <p:cNvSpPr txBox="1">
            <a:spLocks/>
          </p:cNvSpPr>
          <p:nvPr/>
        </p:nvSpPr>
        <p:spPr>
          <a:xfrm flipH="1">
            <a:off x="11353799" y="6080289"/>
            <a:ext cx="401425" cy="96673"/>
          </a:xfrm>
          <a:prstGeom prst="rect">
            <a:avLst/>
          </a:prstGeom>
          <a:noFill/>
          <a:ln w="9525">
            <a:noFill/>
          </a:ln>
        </p:spPr>
        <p:txBody>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fontAlgn="auto">
              <a:spcAft>
                <a:spcPts val="0"/>
              </a:spcAft>
            </a:pPr>
            <a:r>
              <a:rPr lang="en-US" altLang="zh-CN"/>
              <a:t> </a:t>
            </a:r>
            <a:endParaRPr lang="zh-CN" altLang="en-US" dirty="0"/>
          </a:p>
        </p:txBody>
      </p:sp>
      <p:grpSp>
        <p:nvGrpSpPr>
          <p:cNvPr id="6" name="组合 18">
            <a:extLst>
              <a:ext uri="{FF2B5EF4-FFF2-40B4-BE49-F238E27FC236}">
                <a16:creationId xmlns:a16="http://schemas.microsoft.com/office/drawing/2014/main" id="{7BA051FC-58B3-4838-812C-8D5D59F80048}"/>
              </a:ext>
            </a:extLst>
          </p:cNvPr>
          <p:cNvGrpSpPr/>
          <p:nvPr/>
        </p:nvGrpSpPr>
        <p:grpSpPr>
          <a:xfrm>
            <a:off x="130175" y="76200"/>
            <a:ext cx="4273550" cy="958850"/>
            <a:chOff x="130440" y="76422"/>
            <a:chExt cx="4273696" cy="958850"/>
          </a:xfrm>
        </p:grpSpPr>
        <p:grpSp>
          <p:nvGrpSpPr>
            <p:cNvPr id="7" name="组合 19">
              <a:extLst>
                <a:ext uri="{FF2B5EF4-FFF2-40B4-BE49-F238E27FC236}">
                  <a16:creationId xmlns:a16="http://schemas.microsoft.com/office/drawing/2014/main" id="{8F32E630-3730-4713-B0C6-6FD7CBAEA2B8}"/>
                </a:ext>
              </a:extLst>
            </p:cNvPr>
            <p:cNvGrpSpPr/>
            <p:nvPr/>
          </p:nvGrpSpPr>
          <p:grpSpPr>
            <a:xfrm>
              <a:off x="130440" y="76422"/>
              <a:ext cx="1109663" cy="958850"/>
              <a:chOff x="4687889" y="2624138"/>
              <a:chExt cx="1109663" cy="958850"/>
            </a:xfrm>
          </p:grpSpPr>
          <p:sp>
            <p:nvSpPr>
              <p:cNvPr id="9" name="Freeform 927">
                <a:extLst>
                  <a:ext uri="{FF2B5EF4-FFF2-40B4-BE49-F238E27FC236}">
                    <a16:creationId xmlns:a16="http://schemas.microsoft.com/office/drawing/2014/main" id="{16F03742-E489-4E7F-B76D-0212892F5AB7}"/>
                  </a:ext>
                </a:extLst>
              </p:cNvPr>
              <p:cNvSpPr>
                <a:spLocks noEditPoints="1"/>
              </p:cNvSpPr>
              <p:nvPr/>
            </p:nvSpPr>
            <p:spPr>
              <a:xfrm>
                <a:off x="4945064" y="2820988"/>
                <a:ext cx="611188" cy="638175"/>
              </a:xfrm>
              <a:custGeom>
                <a:avLst/>
                <a:gdLst/>
                <a:ahLst/>
                <a:cxnLst>
                  <a:cxn ang="0">
                    <a:pos x="595299" y="209550"/>
                  </a:cxn>
                  <a:cxn ang="0">
                    <a:pos x="562992" y="133350"/>
                  </a:cxn>
                  <a:cxn ang="0">
                    <a:pos x="548692" y="97896"/>
                  </a:cxn>
                  <a:cxn ang="0">
                    <a:pos x="509500" y="60854"/>
                  </a:cxn>
                  <a:cxn ang="0">
                    <a:pos x="459185" y="34396"/>
                  </a:cxn>
                  <a:cxn ang="0">
                    <a:pos x="400927" y="7937"/>
                  </a:cxn>
                  <a:cxn ang="0">
                    <a:pos x="351671" y="0"/>
                  </a:cxn>
                  <a:cxn ang="0">
                    <a:pos x="295001" y="2117"/>
                  </a:cxn>
                  <a:cxn ang="0">
                    <a:pos x="255809" y="6350"/>
                  </a:cxn>
                  <a:cxn ang="0">
                    <a:pos x="195432" y="17992"/>
                  </a:cxn>
                  <a:cxn ang="0">
                    <a:pos x="123932" y="47625"/>
                  </a:cxn>
                  <a:cxn ang="0">
                    <a:pos x="81562" y="86254"/>
                  </a:cxn>
                  <a:cxn ang="0">
                    <a:pos x="37074" y="142875"/>
                  </a:cxn>
                  <a:cxn ang="0">
                    <a:pos x="14300" y="195792"/>
                  </a:cxn>
                  <a:cxn ang="0">
                    <a:pos x="2648" y="253471"/>
                  </a:cxn>
                  <a:cxn ang="0">
                    <a:pos x="1059" y="350838"/>
                  </a:cxn>
                  <a:cxn ang="0">
                    <a:pos x="7944" y="424392"/>
                  </a:cxn>
                  <a:cxn ang="0">
                    <a:pos x="27011" y="487892"/>
                  </a:cxn>
                  <a:cxn ang="0">
                    <a:pos x="55081" y="537104"/>
                  </a:cxn>
                  <a:cxn ang="0">
                    <a:pos x="102747" y="583142"/>
                  </a:cxn>
                  <a:cxn ang="0">
                    <a:pos x="163125" y="613833"/>
                  </a:cxn>
                  <a:cxn ang="0">
                    <a:pos x="253691" y="632354"/>
                  </a:cxn>
                  <a:cxn ang="0">
                    <a:pos x="350612" y="637646"/>
                  </a:cxn>
                  <a:cxn ang="0">
                    <a:pos x="430056" y="627592"/>
                  </a:cxn>
                  <a:cxn ang="0">
                    <a:pos x="485667" y="609600"/>
                  </a:cxn>
                  <a:cxn ang="0">
                    <a:pos x="538100" y="572029"/>
                  </a:cxn>
                  <a:cxn ang="0">
                    <a:pos x="574644" y="518054"/>
                  </a:cxn>
                  <a:cxn ang="0">
                    <a:pos x="596888" y="451379"/>
                  </a:cxn>
                  <a:cxn ang="0">
                    <a:pos x="610658" y="306388"/>
                  </a:cxn>
                  <a:cxn ang="0">
                    <a:pos x="584177" y="398463"/>
                  </a:cxn>
                  <a:cxn ang="0">
                    <a:pos x="565111" y="491067"/>
                  </a:cxn>
                  <a:cxn ang="0">
                    <a:pos x="544455" y="534988"/>
                  </a:cxn>
                  <a:cxn ang="0">
                    <a:pos x="501555" y="578379"/>
                  </a:cxn>
                  <a:cxn ang="0">
                    <a:pos x="429526" y="608013"/>
                  </a:cxn>
                  <a:cxn ang="0">
                    <a:pos x="351142" y="617538"/>
                  </a:cxn>
                  <a:cxn ang="0">
                    <a:pos x="255809" y="613833"/>
                  </a:cxn>
                  <a:cxn ang="0">
                    <a:pos x="177425" y="597429"/>
                  </a:cxn>
                  <a:cxn ang="0">
                    <a:pos x="105925" y="563033"/>
                  </a:cxn>
                  <a:cxn ang="0">
                    <a:pos x="64614" y="521758"/>
                  </a:cxn>
                  <a:cxn ang="0">
                    <a:pos x="34955" y="457200"/>
                  </a:cxn>
                  <a:cxn ang="0">
                    <a:pos x="22774" y="385233"/>
                  </a:cxn>
                  <a:cxn ang="0">
                    <a:pos x="22244" y="278342"/>
                  </a:cxn>
                  <a:cxn ang="0">
                    <a:pos x="30718" y="205846"/>
                  </a:cxn>
                  <a:cxn ang="0">
                    <a:pos x="52433" y="155046"/>
                  </a:cxn>
                  <a:cxn ang="0">
                    <a:pos x="93214" y="104775"/>
                  </a:cxn>
                  <a:cxn ang="0">
                    <a:pos x="139821" y="60325"/>
                  </a:cxn>
                  <a:cxn ang="0">
                    <a:pos x="196491" y="39688"/>
                  </a:cxn>
                  <a:cxn ang="0">
                    <a:pos x="256868" y="25400"/>
                  </a:cxn>
                  <a:cxn ang="0">
                    <a:pos x="318835" y="27517"/>
                  </a:cxn>
                  <a:cxn ang="0">
                    <a:pos x="330486" y="20108"/>
                  </a:cxn>
                  <a:cxn ang="0">
                    <a:pos x="378682" y="22754"/>
                  </a:cxn>
                  <a:cxn ang="0">
                    <a:pos x="417345" y="38100"/>
                  </a:cxn>
                  <a:cxn ang="0">
                    <a:pos x="499437" y="78317"/>
                  </a:cxn>
                  <a:cxn ang="0">
                    <a:pos x="525918" y="100013"/>
                  </a:cxn>
                  <a:cxn ang="0">
                    <a:pos x="542866" y="128058"/>
                  </a:cxn>
                  <a:cxn ang="0">
                    <a:pos x="558225" y="174625"/>
                  </a:cxn>
                  <a:cxn ang="0">
                    <a:pos x="578351" y="227542"/>
                  </a:cxn>
                  <a:cxn ang="0">
                    <a:pos x="592121" y="296333"/>
                  </a:cxn>
                  <a:cxn ang="0">
                    <a:pos x="588414" y="370417"/>
                  </a:cxn>
                </a:cxnLst>
                <a:rect l="0" t="0" r="0" b="0"/>
                <a:pathLst>
                  <a:path w="1154" h="1206">
                    <a:moveTo>
                      <a:pt x="1145" y="472"/>
                    </a:moveTo>
                    <a:lnTo>
                      <a:pt x="1145" y="472"/>
                    </a:lnTo>
                    <a:lnTo>
                      <a:pt x="1139" y="446"/>
                    </a:lnTo>
                    <a:lnTo>
                      <a:pt x="1133" y="422"/>
                    </a:lnTo>
                    <a:lnTo>
                      <a:pt x="1124" y="396"/>
                    </a:lnTo>
                    <a:lnTo>
                      <a:pt x="1115" y="372"/>
                    </a:lnTo>
                    <a:lnTo>
                      <a:pt x="1095" y="323"/>
                    </a:lnTo>
                    <a:lnTo>
                      <a:pt x="1073" y="277"/>
                    </a:lnTo>
                    <a:lnTo>
                      <a:pt x="1073" y="277"/>
                    </a:lnTo>
                    <a:lnTo>
                      <a:pt x="1063" y="252"/>
                    </a:lnTo>
                    <a:lnTo>
                      <a:pt x="1057" y="229"/>
                    </a:lnTo>
                    <a:lnTo>
                      <a:pt x="1048" y="208"/>
                    </a:lnTo>
                    <a:lnTo>
                      <a:pt x="1043" y="197"/>
                    </a:lnTo>
                    <a:lnTo>
                      <a:pt x="1036" y="185"/>
                    </a:lnTo>
                    <a:lnTo>
                      <a:pt x="1036" y="185"/>
                    </a:lnTo>
                    <a:lnTo>
                      <a:pt x="1028" y="175"/>
                    </a:lnTo>
                    <a:lnTo>
                      <a:pt x="1020" y="164"/>
                    </a:lnTo>
                    <a:lnTo>
                      <a:pt x="1001" y="147"/>
                    </a:lnTo>
                    <a:lnTo>
                      <a:pt x="982" y="130"/>
                    </a:lnTo>
                    <a:lnTo>
                      <a:pt x="962" y="115"/>
                    </a:lnTo>
                    <a:lnTo>
                      <a:pt x="962" y="115"/>
                    </a:lnTo>
                    <a:lnTo>
                      <a:pt x="939" y="102"/>
                    </a:lnTo>
                    <a:lnTo>
                      <a:pt x="915" y="88"/>
                    </a:lnTo>
                    <a:lnTo>
                      <a:pt x="891" y="76"/>
                    </a:lnTo>
                    <a:lnTo>
                      <a:pt x="867" y="65"/>
                    </a:lnTo>
                    <a:lnTo>
                      <a:pt x="816" y="43"/>
                    </a:lnTo>
                    <a:lnTo>
                      <a:pt x="792" y="33"/>
                    </a:lnTo>
                    <a:lnTo>
                      <a:pt x="768" y="20"/>
                    </a:lnTo>
                    <a:lnTo>
                      <a:pt x="768" y="20"/>
                    </a:lnTo>
                    <a:lnTo>
                      <a:pt x="757" y="15"/>
                    </a:lnTo>
                    <a:lnTo>
                      <a:pt x="745" y="10"/>
                    </a:lnTo>
                    <a:lnTo>
                      <a:pt x="731" y="7"/>
                    </a:lnTo>
                    <a:lnTo>
                      <a:pt x="719" y="4"/>
                    </a:lnTo>
                    <a:lnTo>
                      <a:pt x="692" y="1"/>
                    </a:lnTo>
                    <a:lnTo>
                      <a:pt x="664" y="0"/>
                    </a:lnTo>
                    <a:lnTo>
                      <a:pt x="637" y="0"/>
                    </a:lnTo>
                    <a:lnTo>
                      <a:pt x="610" y="1"/>
                    </a:lnTo>
                    <a:lnTo>
                      <a:pt x="583" y="3"/>
                    </a:lnTo>
                    <a:lnTo>
                      <a:pt x="557" y="4"/>
                    </a:lnTo>
                    <a:lnTo>
                      <a:pt x="557" y="4"/>
                    </a:lnTo>
                    <a:lnTo>
                      <a:pt x="551" y="5"/>
                    </a:lnTo>
                    <a:lnTo>
                      <a:pt x="545" y="10"/>
                    </a:lnTo>
                    <a:lnTo>
                      <a:pt x="545" y="10"/>
                    </a:lnTo>
                    <a:lnTo>
                      <a:pt x="514" y="10"/>
                    </a:lnTo>
                    <a:lnTo>
                      <a:pt x="483" y="12"/>
                    </a:lnTo>
                    <a:lnTo>
                      <a:pt x="451" y="16"/>
                    </a:lnTo>
                    <a:lnTo>
                      <a:pt x="422" y="22"/>
                    </a:lnTo>
                    <a:lnTo>
                      <a:pt x="422" y="22"/>
                    </a:lnTo>
                    <a:lnTo>
                      <a:pt x="396" y="27"/>
                    </a:lnTo>
                    <a:lnTo>
                      <a:pt x="369" y="34"/>
                    </a:lnTo>
                    <a:lnTo>
                      <a:pt x="340" y="42"/>
                    </a:lnTo>
                    <a:lnTo>
                      <a:pt x="312" y="52"/>
                    </a:lnTo>
                    <a:lnTo>
                      <a:pt x="285" y="62"/>
                    </a:lnTo>
                    <a:lnTo>
                      <a:pt x="259" y="75"/>
                    </a:lnTo>
                    <a:lnTo>
                      <a:pt x="234" y="90"/>
                    </a:lnTo>
                    <a:lnTo>
                      <a:pt x="224" y="98"/>
                    </a:lnTo>
                    <a:lnTo>
                      <a:pt x="213" y="106"/>
                    </a:lnTo>
                    <a:lnTo>
                      <a:pt x="213" y="106"/>
                    </a:lnTo>
                    <a:lnTo>
                      <a:pt x="173" y="142"/>
                    </a:lnTo>
                    <a:lnTo>
                      <a:pt x="154" y="163"/>
                    </a:lnTo>
                    <a:lnTo>
                      <a:pt x="137" y="183"/>
                    </a:lnTo>
                    <a:lnTo>
                      <a:pt x="118" y="204"/>
                    </a:lnTo>
                    <a:lnTo>
                      <a:pt x="101" y="225"/>
                    </a:lnTo>
                    <a:lnTo>
                      <a:pt x="85" y="247"/>
                    </a:lnTo>
                    <a:lnTo>
                      <a:pt x="70" y="270"/>
                    </a:lnTo>
                    <a:lnTo>
                      <a:pt x="70" y="270"/>
                    </a:lnTo>
                    <a:lnTo>
                      <a:pt x="57" y="294"/>
                    </a:lnTo>
                    <a:lnTo>
                      <a:pt x="44" y="319"/>
                    </a:lnTo>
                    <a:lnTo>
                      <a:pt x="35" y="345"/>
                    </a:lnTo>
                    <a:lnTo>
                      <a:pt x="27" y="370"/>
                    </a:lnTo>
                    <a:lnTo>
                      <a:pt x="19" y="397"/>
                    </a:lnTo>
                    <a:lnTo>
                      <a:pt x="13" y="423"/>
                    </a:lnTo>
                    <a:lnTo>
                      <a:pt x="9" y="452"/>
                    </a:lnTo>
                    <a:lnTo>
                      <a:pt x="5" y="479"/>
                    </a:lnTo>
                    <a:lnTo>
                      <a:pt x="5" y="479"/>
                    </a:lnTo>
                    <a:lnTo>
                      <a:pt x="2" y="509"/>
                    </a:lnTo>
                    <a:lnTo>
                      <a:pt x="1" y="540"/>
                    </a:lnTo>
                    <a:lnTo>
                      <a:pt x="0" y="571"/>
                    </a:lnTo>
                    <a:lnTo>
                      <a:pt x="1" y="601"/>
                    </a:lnTo>
                    <a:lnTo>
                      <a:pt x="2" y="663"/>
                    </a:lnTo>
                    <a:lnTo>
                      <a:pt x="5" y="724"/>
                    </a:lnTo>
                    <a:lnTo>
                      <a:pt x="5" y="724"/>
                    </a:lnTo>
                    <a:lnTo>
                      <a:pt x="8" y="750"/>
                    </a:lnTo>
                    <a:lnTo>
                      <a:pt x="11" y="776"/>
                    </a:lnTo>
                    <a:lnTo>
                      <a:pt x="15" y="802"/>
                    </a:lnTo>
                    <a:lnTo>
                      <a:pt x="19" y="826"/>
                    </a:lnTo>
                    <a:lnTo>
                      <a:pt x="25" y="849"/>
                    </a:lnTo>
                    <a:lnTo>
                      <a:pt x="32" y="874"/>
                    </a:lnTo>
                    <a:lnTo>
                      <a:pt x="42" y="898"/>
                    </a:lnTo>
                    <a:lnTo>
                      <a:pt x="51" y="922"/>
                    </a:lnTo>
                    <a:lnTo>
                      <a:pt x="51" y="922"/>
                    </a:lnTo>
                    <a:lnTo>
                      <a:pt x="62" y="947"/>
                    </a:lnTo>
                    <a:lnTo>
                      <a:pt x="76" y="971"/>
                    </a:lnTo>
                    <a:lnTo>
                      <a:pt x="89" y="993"/>
                    </a:lnTo>
                    <a:lnTo>
                      <a:pt x="104" y="1015"/>
                    </a:lnTo>
                    <a:lnTo>
                      <a:pt x="120" y="1034"/>
                    </a:lnTo>
                    <a:lnTo>
                      <a:pt x="137" y="1053"/>
                    </a:lnTo>
                    <a:lnTo>
                      <a:pt x="154" y="1070"/>
                    </a:lnTo>
                    <a:lnTo>
                      <a:pt x="173" y="1087"/>
                    </a:lnTo>
                    <a:lnTo>
                      <a:pt x="194" y="1102"/>
                    </a:lnTo>
                    <a:lnTo>
                      <a:pt x="215" y="1115"/>
                    </a:lnTo>
                    <a:lnTo>
                      <a:pt x="237" y="1129"/>
                    </a:lnTo>
                    <a:lnTo>
                      <a:pt x="260" y="1140"/>
                    </a:lnTo>
                    <a:lnTo>
                      <a:pt x="283" y="1150"/>
                    </a:lnTo>
                    <a:lnTo>
                      <a:pt x="308" y="1160"/>
                    </a:lnTo>
                    <a:lnTo>
                      <a:pt x="333" y="1167"/>
                    </a:lnTo>
                    <a:lnTo>
                      <a:pt x="359" y="1173"/>
                    </a:lnTo>
                    <a:lnTo>
                      <a:pt x="359" y="1173"/>
                    </a:lnTo>
                    <a:lnTo>
                      <a:pt x="419" y="1186"/>
                    </a:lnTo>
                    <a:lnTo>
                      <a:pt x="479" y="1195"/>
                    </a:lnTo>
                    <a:lnTo>
                      <a:pt x="540" y="1202"/>
                    </a:lnTo>
                    <a:lnTo>
                      <a:pt x="571" y="1205"/>
                    </a:lnTo>
                    <a:lnTo>
                      <a:pt x="601" y="1206"/>
                    </a:lnTo>
                    <a:lnTo>
                      <a:pt x="632" y="1206"/>
                    </a:lnTo>
                    <a:lnTo>
                      <a:pt x="662" y="1205"/>
                    </a:lnTo>
                    <a:lnTo>
                      <a:pt x="693" y="1203"/>
                    </a:lnTo>
                    <a:lnTo>
                      <a:pt x="723" y="1201"/>
                    </a:lnTo>
                    <a:lnTo>
                      <a:pt x="753" y="1196"/>
                    </a:lnTo>
                    <a:lnTo>
                      <a:pt x="783" y="1192"/>
                    </a:lnTo>
                    <a:lnTo>
                      <a:pt x="812" y="1186"/>
                    </a:lnTo>
                    <a:lnTo>
                      <a:pt x="842" y="1179"/>
                    </a:lnTo>
                    <a:lnTo>
                      <a:pt x="842" y="1179"/>
                    </a:lnTo>
                    <a:lnTo>
                      <a:pt x="868" y="1171"/>
                    </a:lnTo>
                    <a:lnTo>
                      <a:pt x="894" y="1161"/>
                    </a:lnTo>
                    <a:lnTo>
                      <a:pt x="917" y="1152"/>
                    </a:lnTo>
                    <a:lnTo>
                      <a:pt x="939" y="1140"/>
                    </a:lnTo>
                    <a:lnTo>
                      <a:pt x="960" y="1126"/>
                    </a:lnTo>
                    <a:lnTo>
                      <a:pt x="979" y="1112"/>
                    </a:lnTo>
                    <a:lnTo>
                      <a:pt x="998" y="1097"/>
                    </a:lnTo>
                    <a:lnTo>
                      <a:pt x="1016" y="1081"/>
                    </a:lnTo>
                    <a:lnTo>
                      <a:pt x="1032" y="1064"/>
                    </a:lnTo>
                    <a:lnTo>
                      <a:pt x="1047" y="1045"/>
                    </a:lnTo>
                    <a:lnTo>
                      <a:pt x="1061" y="1024"/>
                    </a:lnTo>
                    <a:lnTo>
                      <a:pt x="1073" y="1002"/>
                    </a:lnTo>
                    <a:lnTo>
                      <a:pt x="1085" y="979"/>
                    </a:lnTo>
                    <a:lnTo>
                      <a:pt x="1096" y="956"/>
                    </a:lnTo>
                    <a:lnTo>
                      <a:pt x="1104" y="932"/>
                    </a:lnTo>
                    <a:lnTo>
                      <a:pt x="1114" y="906"/>
                    </a:lnTo>
                    <a:lnTo>
                      <a:pt x="1114" y="906"/>
                    </a:lnTo>
                    <a:lnTo>
                      <a:pt x="1127" y="853"/>
                    </a:lnTo>
                    <a:lnTo>
                      <a:pt x="1138" y="800"/>
                    </a:lnTo>
                    <a:lnTo>
                      <a:pt x="1146" y="745"/>
                    </a:lnTo>
                    <a:lnTo>
                      <a:pt x="1152" y="691"/>
                    </a:lnTo>
                    <a:lnTo>
                      <a:pt x="1154" y="635"/>
                    </a:lnTo>
                    <a:lnTo>
                      <a:pt x="1153" y="579"/>
                    </a:lnTo>
                    <a:lnTo>
                      <a:pt x="1150" y="525"/>
                    </a:lnTo>
                    <a:lnTo>
                      <a:pt x="1145" y="472"/>
                    </a:lnTo>
                    <a:lnTo>
                      <a:pt x="1145" y="472"/>
                    </a:lnTo>
                    <a:close/>
                    <a:moveTo>
                      <a:pt x="1103" y="753"/>
                    </a:moveTo>
                    <a:lnTo>
                      <a:pt x="1103" y="753"/>
                    </a:lnTo>
                    <a:lnTo>
                      <a:pt x="1093" y="813"/>
                    </a:lnTo>
                    <a:lnTo>
                      <a:pt x="1088" y="841"/>
                    </a:lnTo>
                    <a:lnTo>
                      <a:pt x="1082" y="871"/>
                    </a:lnTo>
                    <a:lnTo>
                      <a:pt x="1076" y="899"/>
                    </a:lnTo>
                    <a:lnTo>
                      <a:pt x="1067" y="928"/>
                    </a:lnTo>
                    <a:lnTo>
                      <a:pt x="1057" y="955"/>
                    </a:lnTo>
                    <a:lnTo>
                      <a:pt x="1044" y="984"/>
                    </a:lnTo>
                    <a:lnTo>
                      <a:pt x="1044" y="984"/>
                    </a:lnTo>
                    <a:lnTo>
                      <a:pt x="1036" y="997"/>
                    </a:lnTo>
                    <a:lnTo>
                      <a:pt x="1028" y="1011"/>
                    </a:lnTo>
                    <a:lnTo>
                      <a:pt x="1020" y="1023"/>
                    </a:lnTo>
                    <a:lnTo>
                      <a:pt x="1010" y="1035"/>
                    </a:lnTo>
                    <a:lnTo>
                      <a:pt x="991" y="1057"/>
                    </a:lnTo>
                    <a:lnTo>
                      <a:pt x="970" y="1076"/>
                    </a:lnTo>
                    <a:lnTo>
                      <a:pt x="947" y="1093"/>
                    </a:lnTo>
                    <a:lnTo>
                      <a:pt x="922" y="1108"/>
                    </a:lnTo>
                    <a:lnTo>
                      <a:pt x="895" y="1122"/>
                    </a:lnTo>
                    <a:lnTo>
                      <a:pt x="868" y="1133"/>
                    </a:lnTo>
                    <a:lnTo>
                      <a:pt x="841" y="1141"/>
                    </a:lnTo>
                    <a:lnTo>
                      <a:pt x="811" y="1149"/>
                    </a:lnTo>
                    <a:lnTo>
                      <a:pt x="783" y="1156"/>
                    </a:lnTo>
                    <a:lnTo>
                      <a:pt x="753" y="1160"/>
                    </a:lnTo>
                    <a:lnTo>
                      <a:pt x="723" y="1163"/>
                    </a:lnTo>
                    <a:lnTo>
                      <a:pt x="693" y="1165"/>
                    </a:lnTo>
                    <a:lnTo>
                      <a:pt x="663" y="1167"/>
                    </a:lnTo>
                    <a:lnTo>
                      <a:pt x="633" y="1167"/>
                    </a:lnTo>
                    <a:lnTo>
                      <a:pt x="633" y="1167"/>
                    </a:lnTo>
                    <a:lnTo>
                      <a:pt x="574" y="1167"/>
                    </a:lnTo>
                    <a:lnTo>
                      <a:pt x="513" y="1163"/>
                    </a:lnTo>
                    <a:lnTo>
                      <a:pt x="483" y="1160"/>
                    </a:lnTo>
                    <a:lnTo>
                      <a:pt x="453" y="1156"/>
                    </a:lnTo>
                    <a:lnTo>
                      <a:pt x="423" y="1150"/>
                    </a:lnTo>
                    <a:lnTo>
                      <a:pt x="393" y="1145"/>
                    </a:lnTo>
                    <a:lnTo>
                      <a:pt x="365" y="1137"/>
                    </a:lnTo>
                    <a:lnTo>
                      <a:pt x="335" y="1129"/>
                    </a:lnTo>
                    <a:lnTo>
                      <a:pt x="308" y="1119"/>
                    </a:lnTo>
                    <a:lnTo>
                      <a:pt x="279" y="1107"/>
                    </a:lnTo>
                    <a:lnTo>
                      <a:pt x="252" y="1095"/>
                    </a:lnTo>
                    <a:lnTo>
                      <a:pt x="226" y="1080"/>
                    </a:lnTo>
                    <a:lnTo>
                      <a:pt x="200" y="1064"/>
                    </a:lnTo>
                    <a:lnTo>
                      <a:pt x="176" y="1045"/>
                    </a:lnTo>
                    <a:lnTo>
                      <a:pt x="176" y="1045"/>
                    </a:lnTo>
                    <a:lnTo>
                      <a:pt x="156" y="1027"/>
                    </a:lnTo>
                    <a:lnTo>
                      <a:pt x="138" y="1008"/>
                    </a:lnTo>
                    <a:lnTo>
                      <a:pt x="122" y="986"/>
                    </a:lnTo>
                    <a:lnTo>
                      <a:pt x="107" y="963"/>
                    </a:lnTo>
                    <a:lnTo>
                      <a:pt x="95" y="940"/>
                    </a:lnTo>
                    <a:lnTo>
                      <a:pt x="84" y="916"/>
                    </a:lnTo>
                    <a:lnTo>
                      <a:pt x="73" y="890"/>
                    </a:lnTo>
                    <a:lnTo>
                      <a:pt x="66" y="864"/>
                    </a:lnTo>
                    <a:lnTo>
                      <a:pt x="59" y="837"/>
                    </a:lnTo>
                    <a:lnTo>
                      <a:pt x="53" y="810"/>
                    </a:lnTo>
                    <a:lnTo>
                      <a:pt x="49" y="783"/>
                    </a:lnTo>
                    <a:lnTo>
                      <a:pt x="46" y="756"/>
                    </a:lnTo>
                    <a:lnTo>
                      <a:pt x="43" y="728"/>
                    </a:lnTo>
                    <a:lnTo>
                      <a:pt x="42" y="701"/>
                    </a:lnTo>
                    <a:lnTo>
                      <a:pt x="40" y="650"/>
                    </a:lnTo>
                    <a:lnTo>
                      <a:pt x="40" y="650"/>
                    </a:lnTo>
                    <a:lnTo>
                      <a:pt x="40" y="587"/>
                    </a:lnTo>
                    <a:lnTo>
                      <a:pt x="42" y="526"/>
                    </a:lnTo>
                    <a:lnTo>
                      <a:pt x="47" y="467"/>
                    </a:lnTo>
                    <a:lnTo>
                      <a:pt x="50" y="435"/>
                    </a:lnTo>
                    <a:lnTo>
                      <a:pt x="55" y="404"/>
                    </a:lnTo>
                    <a:lnTo>
                      <a:pt x="55" y="404"/>
                    </a:lnTo>
                    <a:lnTo>
                      <a:pt x="58" y="389"/>
                    </a:lnTo>
                    <a:lnTo>
                      <a:pt x="62" y="374"/>
                    </a:lnTo>
                    <a:lnTo>
                      <a:pt x="66" y="361"/>
                    </a:lnTo>
                    <a:lnTo>
                      <a:pt x="72" y="346"/>
                    </a:lnTo>
                    <a:lnTo>
                      <a:pt x="84" y="319"/>
                    </a:lnTo>
                    <a:lnTo>
                      <a:pt x="99" y="293"/>
                    </a:lnTo>
                    <a:lnTo>
                      <a:pt x="116" y="267"/>
                    </a:lnTo>
                    <a:lnTo>
                      <a:pt x="135" y="244"/>
                    </a:lnTo>
                    <a:lnTo>
                      <a:pt x="154" y="221"/>
                    </a:lnTo>
                    <a:lnTo>
                      <a:pt x="176" y="198"/>
                    </a:lnTo>
                    <a:lnTo>
                      <a:pt x="176" y="198"/>
                    </a:lnTo>
                    <a:lnTo>
                      <a:pt x="211" y="159"/>
                    </a:lnTo>
                    <a:lnTo>
                      <a:pt x="230" y="141"/>
                    </a:lnTo>
                    <a:lnTo>
                      <a:pt x="251" y="123"/>
                    </a:lnTo>
                    <a:lnTo>
                      <a:pt x="251" y="123"/>
                    </a:lnTo>
                    <a:lnTo>
                      <a:pt x="264" y="114"/>
                    </a:lnTo>
                    <a:lnTo>
                      <a:pt x="278" y="107"/>
                    </a:lnTo>
                    <a:lnTo>
                      <a:pt x="293" y="100"/>
                    </a:lnTo>
                    <a:lnTo>
                      <a:pt x="309" y="95"/>
                    </a:lnTo>
                    <a:lnTo>
                      <a:pt x="340" y="86"/>
                    </a:lnTo>
                    <a:lnTo>
                      <a:pt x="371" y="75"/>
                    </a:lnTo>
                    <a:lnTo>
                      <a:pt x="371" y="75"/>
                    </a:lnTo>
                    <a:lnTo>
                      <a:pt x="399" y="67"/>
                    </a:lnTo>
                    <a:lnTo>
                      <a:pt x="426" y="60"/>
                    </a:lnTo>
                    <a:lnTo>
                      <a:pt x="456" y="53"/>
                    </a:lnTo>
                    <a:lnTo>
                      <a:pt x="485" y="48"/>
                    </a:lnTo>
                    <a:lnTo>
                      <a:pt x="514" y="45"/>
                    </a:lnTo>
                    <a:lnTo>
                      <a:pt x="544" y="45"/>
                    </a:lnTo>
                    <a:lnTo>
                      <a:pt x="574" y="48"/>
                    </a:lnTo>
                    <a:lnTo>
                      <a:pt x="602" y="52"/>
                    </a:lnTo>
                    <a:lnTo>
                      <a:pt x="602" y="52"/>
                    </a:lnTo>
                    <a:lnTo>
                      <a:pt x="606" y="53"/>
                    </a:lnTo>
                    <a:lnTo>
                      <a:pt x="610" y="53"/>
                    </a:lnTo>
                    <a:lnTo>
                      <a:pt x="616" y="50"/>
                    </a:lnTo>
                    <a:lnTo>
                      <a:pt x="621" y="45"/>
                    </a:lnTo>
                    <a:lnTo>
                      <a:pt x="624" y="38"/>
                    </a:lnTo>
                    <a:lnTo>
                      <a:pt x="624" y="38"/>
                    </a:lnTo>
                    <a:lnTo>
                      <a:pt x="660" y="38"/>
                    </a:lnTo>
                    <a:lnTo>
                      <a:pt x="679" y="38"/>
                    </a:lnTo>
                    <a:lnTo>
                      <a:pt x="697" y="41"/>
                    </a:lnTo>
                    <a:lnTo>
                      <a:pt x="715" y="43"/>
                    </a:lnTo>
                    <a:lnTo>
                      <a:pt x="732" y="48"/>
                    </a:lnTo>
                    <a:lnTo>
                      <a:pt x="750" y="53"/>
                    </a:lnTo>
                    <a:lnTo>
                      <a:pt x="766" y="61"/>
                    </a:lnTo>
                    <a:lnTo>
                      <a:pt x="766" y="61"/>
                    </a:lnTo>
                    <a:lnTo>
                      <a:pt x="788" y="72"/>
                    </a:lnTo>
                    <a:lnTo>
                      <a:pt x="810" y="83"/>
                    </a:lnTo>
                    <a:lnTo>
                      <a:pt x="854" y="103"/>
                    </a:lnTo>
                    <a:lnTo>
                      <a:pt x="899" y="123"/>
                    </a:lnTo>
                    <a:lnTo>
                      <a:pt x="921" y="134"/>
                    </a:lnTo>
                    <a:lnTo>
                      <a:pt x="943" y="148"/>
                    </a:lnTo>
                    <a:lnTo>
                      <a:pt x="943" y="148"/>
                    </a:lnTo>
                    <a:lnTo>
                      <a:pt x="955" y="156"/>
                    </a:lnTo>
                    <a:lnTo>
                      <a:pt x="968" y="166"/>
                    </a:lnTo>
                    <a:lnTo>
                      <a:pt x="981" y="176"/>
                    </a:lnTo>
                    <a:lnTo>
                      <a:pt x="993" y="189"/>
                    </a:lnTo>
                    <a:lnTo>
                      <a:pt x="1002" y="201"/>
                    </a:lnTo>
                    <a:lnTo>
                      <a:pt x="1012" y="214"/>
                    </a:lnTo>
                    <a:lnTo>
                      <a:pt x="1020" y="228"/>
                    </a:lnTo>
                    <a:lnTo>
                      <a:pt x="1025" y="242"/>
                    </a:lnTo>
                    <a:lnTo>
                      <a:pt x="1025" y="242"/>
                    </a:lnTo>
                    <a:lnTo>
                      <a:pt x="1032" y="265"/>
                    </a:lnTo>
                    <a:lnTo>
                      <a:pt x="1038" y="286"/>
                    </a:lnTo>
                    <a:lnTo>
                      <a:pt x="1044" y="308"/>
                    </a:lnTo>
                    <a:lnTo>
                      <a:pt x="1048" y="319"/>
                    </a:lnTo>
                    <a:lnTo>
                      <a:pt x="1054" y="330"/>
                    </a:lnTo>
                    <a:lnTo>
                      <a:pt x="1054" y="330"/>
                    </a:lnTo>
                    <a:lnTo>
                      <a:pt x="1066" y="355"/>
                    </a:lnTo>
                    <a:lnTo>
                      <a:pt x="1076" y="380"/>
                    </a:lnTo>
                    <a:lnTo>
                      <a:pt x="1085" y="406"/>
                    </a:lnTo>
                    <a:lnTo>
                      <a:pt x="1092" y="430"/>
                    </a:lnTo>
                    <a:lnTo>
                      <a:pt x="1099" y="454"/>
                    </a:lnTo>
                    <a:lnTo>
                      <a:pt x="1104" y="480"/>
                    </a:lnTo>
                    <a:lnTo>
                      <a:pt x="1114" y="535"/>
                    </a:lnTo>
                    <a:lnTo>
                      <a:pt x="1114" y="535"/>
                    </a:lnTo>
                    <a:lnTo>
                      <a:pt x="1118" y="560"/>
                    </a:lnTo>
                    <a:lnTo>
                      <a:pt x="1119" y="587"/>
                    </a:lnTo>
                    <a:lnTo>
                      <a:pt x="1119" y="616"/>
                    </a:lnTo>
                    <a:lnTo>
                      <a:pt x="1118" y="643"/>
                    </a:lnTo>
                    <a:lnTo>
                      <a:pt x="1115" y="672"/>
                    </a:lnTo>
                    <a:lnTo>
                      <a:pt x="1111" y="700"/>
                    </a:lnTo>
                    <a:lnTo>
                      <a:pt x="1103" y="753"/>
                    </a:lnTo>
                    <a:lnTo>
                      <a:pt x="1103" y="7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0" name="Freeform 928">
                <a:extLst>
                  <a:ext uri="{FF2B5EF4-FFF2-40B4-BE49-F238E27FC236}">
                    <a16:creationId xmlns:a16="http://schemas.microsoft.com/office/drawing/2014/main" id="{FB097D04-94BC-4010-9855-48F0500B0230}"/>
                  </a:ext>
                </a:extLst>
              </p:cNvPr>
              <p:cNvSpPr/>
              <p:nvPr/>
            </p:nvSpPr>
            <p:spPr>
              <a:xfrm>
                <a:off x="4881564" y="2892426"/>
                <a:ext cx="165100" cy="73025"/>
              </a:xfrm>
              <a:custGeom>
                <a:avLst/>
                <a:gdLst/>
                <a:ahLst/>
                <a:cxnLst>
                  <a:cxn ang="0">
                    <a:pos x="52387" y="1066"/>
                  </a:cxn>
                  <a:cxn ang="0">
                    <a:pos x="39158" y="533"/>
                  </a:cxn>
                  <a:cxn ang="0">
                    <a:pos x="25400" y="533"/>
                  </a:cxn>
                  <a:cxn ang="0">
                    <a:pos x="13229" y="3198"/>
                  </a:cxn>
                  <a:cxn ang="0">
                    <a:pos x="7937" y="7995"/>
                  </a:cxn>
                  <a:cxn ang="0">
                    <a:pos x="3175" y="13326"/>
                  </a:cxn>
                  <a:cxn ang="0">
                    <a:pos x="1588" y="17057"/>
                  </a:cxn>
                  <a:cxn ang="0">
                    <a:pos x="0" y="23453"/>
                  </a:cxn>
                  <a:cxn ang="0">
                    <a:pos x="1058" y="30383"/>
                  </a:cxn>
                  <a:cxn ang="0">
                    <a:pos x="3704" y="36246"/>
                  </a:cxn>
                  <a:cxn ang="0">
                    <a:pos x="11113" y="43708"/>
                  </a:cxn>
                  <a:cxn ang="0">
                    <a:pos x="25929" y="52770"/>
                  </a:cxn>
                  <a:cxn ang="0">
                    <a:pos x="43921" y="59699"/>
                  </a:cxn>
                  <a:cxn ang="0">
                    <a:pos x="71438" y="67695"/>
                  </a:cxn>
                  <a:cxn ang="0">
                    <a:pos x="97896" y="71959"/>
                  </a:cxn>
                  <a:cxn ang="0">
                    <a:pos x="100013" y="73025"/>
                  </a:cxn>
                  <a:cxn ang="0">
                    <a:pos x="103717" y="71426"/>
                  </a:cxn>
                  <a:cxn ang="0">
                    <a:pos x="106362" y="67162"/>
                  </a:cxn>
                  <a:cxn ang="0">
                    <a:pos x="106362" y="59699"/>
                  </a:cxn>
                  <a:cxn ang="0">
                    <a:pos x="101600" y="53836"/>
                  </a:cxn>
                  <a:cxn ang="0">
                    <a:pos x="97896" y="53303"/>
                  </a:cxn>
                  <a:cxn ang="0">
                    <a:pos x="91546" y="51704"/>
                  </a:cxn>
                  <a:cxn ang="0">
                    <a:pos x="71438" y="46907"/>
                  </a:cxn>
                  <a:cxn ang="0">
                    <a:pos x="45508" y="38378"/>
                  </a:cxn>
                  <a:cxn ang="0">
                    <a:pos x="23813" y="28784"/>
                  </a:cxn>
                  <a:cxn ang="0">
                    <a:pos x="35983" y="19189"/>
                  </a:cxn>
                  <a:cxn ang="0">
                    <a:pos x="52387" y="20788"/>
                  </a:cxn>
                  <a:cxn ang="0">
                    <a:pos x="78317" y="21321"/>
                  </a:cxn>
                  <a:cxn ang="0">
                    <a:pos x="156104" y="20788"/>
                  </a:cxn>
                  <a:cxn ang="0">
                    <a:pos x="158221" y="20255"/>
                  </a:cxn>
                  <a:cxn ang="0">
                    <a:pos x="162454" y="17057"/>
                  </a:cxn>
                  <a:cxn ang="0">
                    <a:pos x="165100" y="10661"/>
                  </a:cxn>
                  <a:cxn ang="0">
                    <a:pos x="162454" y="4264"/>
                  </a:cxn>
                  <a:cxn ang="0">
                    <a:pos x="158221" y="1066"/>
                  </a:cxn>
                  <a:cxn ang="0">
                    <a:pos x="156104" y="1066"/>
                  </a:cxn>
                </a:cxnLst>
                <a:rect l="0" t="0" r="0" b="0"/>
                <a:pathLst>
                  <a:path w="312" h="137">
                    <a:moveTo>
                      <a:pt x="295" y="2"/>
                    </a:moveTo>
                    <a:lnTo>
                      <a:pt x="99" y="2"/>
                    </a:lnTo>
                    <a:lnTo>
                      <a:pt x="99" y="2"/>
                    </a:lnTo>
                    <a:lnTo>
                      <a:pt x="74" y="1"/>
                    </a:lnTo>
                    <a:lnTo>
                      <a:pt x="61" y="0"/>
                    </a:lnTo>
                    <a:lnTo>
                      <a:pt x="48" y="1"/>
                    </a:lnTo>
                    <a:lnTo>
                      <a:pt x="36" y="2"/>
                    </a:lnTo>
                    <a:lnTo>
                      <a:pt x="25" y="6"/>
                    </a:lnTo>
                    <a:lnTo>
                      <a:pt x="19" y="11"/>
                    </a:lnTo>
                    <a:lnTo>
                      <a:pt x="15" y="15"/>
                    </a:lnTo>
                    <a:lnTo>
                      <a:pt x="10" y="19"/>
                    </a:lnTo>
                    <a:lnTo>
                      <a:pt x="6" y="25"/>
                    </a:lnTo>
                    <a:lnTo>
                      <a:pt x="6" y="25"/>
                    </a:lnTo>
                    <a:lnTo>
                      <a:pt x="3" y="32"/>
                    </a:lnTo>
                    <a:lnTo>
                      <a:pt x="0" y="39"/>
                    </a:lnTo>
                    <a:lnTo>
                      <a:pt x="0" y="44"/>
                    </a:lnTo>
                    <a:lnTo>
                      <a:pt x="0" y="51"/>
                    </a:lnTo>
                    <a:lnTo>
                      <a:pt x="2" y="57"/>
                    </a:lnTo>
                    <a:lnTo>
                      <a:pt x="3" y="62"/>
                    </a:lnTo>
                    <a:lnTo>
                      <a:pt x="7" y="68"/>
                    </a:lnTo>
                    <a:lnTo>
                      <a:pt x="11" y="73"/>
                    </a:lnTo>
                    <a:lnTo>
                      <a:pt x="21" y="82"/>
                    </a:lnTo>
                    <a:lnTo>
                      <a:pt x="34" y="92"/>
                    </a:lnTo>
                    <a:lnTo>
                      <a:pt x="49" y="99"/>
                    </a:lnTo>
                    <a:lnTo>
                      <a:pt x="65" y="107"/>
                    </a:lnTo>
                    <a:lnTo>
                      <a:pt x="83" y="112"/>
                    </a:lnTo>
                    <a:lnTo>
                      <a:pt x="101" y="119"/>
                    </a:lnTo>
                    <a:lnTo>
                      <a:pt x="135" y="127"/>
                    </a:lnTo>
                    <a:lnTo>
                      <a:pt x="164" y="133"/>
                    </a:lnTo>
                    <a:lnTo>
                      <a:pt x="185" y="135"/>
                    </a:lnTo>
                    <a:lnTo>
                      <a:pt x="185" y="135"/>
                    </a:lnTo>
                    <a:lnTo>
                      <a:pt x="189" y="137"/>
                    </a:lnTo>
                    <a:lnTo>
                      <a:pt x="192" y="135"/>
                    </a:lnTo>
                    <a:lnTo>
                      <a:pt x="196" y="134"/>
                    </a:lnTo>
                    <a:lnTo>
                      <a:pt x="197" y="131"/>
                    </a:lnTo>
                    <a:lnTo>
                      <a:pt x="201" y="126"/>
                    </a:lnTo>
                    <a:lnTo>
                      <a:pt x="202" y="119"/>
                    </a:lnTo>
                    <a:lnTo>
                      <a:pt x="201" y="112"/>
                    </a:lnTo>
                    <a:lnTo>
                      <a:pt x="197" y="107"/>
                    </a:lnTo>
                    <a:lnTo>
                      <a:pt x="192" y="101"/>
                    </a:lnTo>
                    <a:lnTo>
                      <a:pt x="189" y="100"/>
                    </a:lnTo>
                    <a:lnTo>
                      <a:pt x="185" y="100"/>
                    </a:lnTo>
                    <a:lnTo>
                      <a:pt x="185" y="100"/>
                    </a:lnTo>
                    <a:lnTo>
                      <a:pt x="173" y="97"/>
                    </a:lnTo>
                    <a:lnTo>
                      <a:pt x="159" y="95"/>
                    </a:lnTo>
                    <a:lnTo>
                      <a:pt x="135" y="88"/>
                    </a:lnTo>
                    <a:lnTo>
                      <a:pt x="86" y="72"/>
                    </a:lnTo>
                    <a:lnTo>
                      <a:pt x="86" y="72"/>
                    </a:lnTo>
                    <a:lnTo>
                      <a:pt x="64" y="65"/>
                    </a:lnTo>
                    <a:lnTo>
                      <a:pt x="45" y="54"/>
                    </a:lnTo>
                    <a:lnTo>
                      <a:pt x="45" y="54"/>
                    </a:lnTo>
                    <a:lnTo>
                      <a:pt x="68" y="36"/>
                    </a:lnTo>
                    <a:lnTo>
                      <a:pt x="68" y="36"/>
                    </a:lnTo>
                    <a:lnTo>
                      <a:pt x="99" y="39"/>
                    </a:lnTo>
                    <a:lnTo>
                      <a:pt x="99" y="39"/>
                    </a:lnTo>
                    <a:lnTo>
                      <a:pt x="148" y="40"/>
                    </a:lnTo>
                    <a:lnTo>
                      <a:pt x="197" y="40"/>
                    </a:lnTo>
                    <a:lnTo>
                      <a:pt x="295" y="39"/>
                    </a:lnTo>
                    <a:lnTo>
                      <a:pt x="295" y="39"/>
                    </a:lnTo>
                    <a:lnTo>
                      <a:pt x="299" y="38"/>
                    </a:lnTo>
                    <a:lnTo>
                      <a:pt x="301" y="36"/>
                    </a:lnTo>
                    <a:lnTo>
                      <a:pt x="307" y="32"/>
                    </a:lnTo>
                    <a:lnTo>
                      <a:pt x="311" y="27"/>
                    </a:lnTo>
                    <a:lnTo>
                      <a:pt x="312" y="20"/>
                    </a:lnTo>
                    <a:lnTo>
                      <a:pt x="311" y="13"/>
                    </a:lnTo>
                    <a:lnTo>
                      <a:pt x="307" y="8"/>
                    </a:lnTo>
                    <a:lnTo>
                      <a:pt x="301" y="4"/>
                    </a:lnTo>
                    <a:lnTo>
                      <a:pt x="299" y="2"/>
                    </a:lnTo>
                    <a:lnTo>
                      <a:pt x="295" y="2"/>
                    </a:lnTo>
                    <a:lnTo>
                      <a:pt x="29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1" name="Freeform 929">
                <a:extLst>
                  <a:ext uri="{FF2B5EF4-FFF2-40B4-BE49-F238E27FC236}">
                    <a16:creationId xmlns:a16="http://schemas.microsoft.com/office/drawing/2014/main" id="{FB866CE5-28D2-4196-BAE4-862DCBD495C9}"/>
                  </a:ext>
                </a:extLst>
              </p:cNvPr>
              <p:cNvSpPr/>
              <p:nvPr/>
            </p:nvSpPr>
            <p:spPr>
              <a:xfrm>
                <a:off x="5472114" y="2897188"/>
                <a:ext cx="168275" cy="74613"/>
              </a:xfrm>
              <a:custGeom>
                <a:avLst/>
                <a:gdLst/>
                <a:ahLst/>
                <a:cxnLst>
                  <a:cxn ang="0">
                    <a:pos x="9053" y="0"/>
                  </a:cxn>
                  <a:cxn ang="0">
                    <a:pos x="6923" y="533"/>
                  </a:cxn>
                  <a:cxn ang="0">
                    <a:pos x="2130" y="2665"/>
                  </a:cxn>
                  <a:cxn ang="0">
                    <a:pos x="0" y="10126"/>
                  </a:cxn>
                  <a:cxn ang="0">
                    <a:pos x="2130" y="16521"/>
                  </a:cxn>
                  <a:cxn ang="0">
                    <a:pos x="6923" y="19186"/>
                  </a:cxn>
                  <a:cxn ang="0">
                    <a:pos x="9053" y="19186"/>
                  </a:cxn>
                  <a:cxn ang="0">
                    <a:pos x="128336" y="20252"/>
                  </a:cxn>
                  <a:cxn ang="0">
                    <a:pos x="147507" y="20785"/>
                  </a:cxn>
                  <a:cxn ang="0">
                    <a:pos x="148572" y="20785"/>
                  </a:cxn>
                  <a:cxn ang="0">
                    <a:pos x="146442" y="25049"/>
                  </a:cxn>
                  <a:cxn ang="0">
                    <a:pos x="141649" y="28246"/>
                  </a:cxn>
                  <a:cxn ang="0">
                    <a:pos x="125141" y="33043"/>
                  </a:cxn>
                  <a:cxn ang="0">
                    <a:pos x="95853" y="38372"/>
                  </a:cxn>
                  <a:cxn ang="0">
                    <a:pos x="64434" y="47433"/>
                  </a:cxn>
                  <a:cxn ang="0">
                    <a:pos x="32483" y="55427"/>
                  </a:cxn>
                  <a:cxn ang="0">
                    <a:pos x="28756" y="57026"/>
                  </a:cxn>
                  <a:cxn ang="0">
                    <a:pos x="26093" y="63421"/>
                  </a:cxn>
                  <a:cxn ang="0">
                    <a:pos x="27158" y="69816"/>
                  </a:cxn>
                  <a:cxn ang="0">
                    <a:pos x="34081" y="74613"/>
                  </a:cxn>
                  <a:cxn ang="0">
                    <a:pos x="37276" y="74613"/>
                  </a:cxn>
                  <a:cxn ang="0">
                    <a:pos x="62837" y="68751"/>
                  </a:cxn>
                  <a:cxn ang="0">
                    <a:pos x="113426" y="54894"/>
                  </a:cxn>
                  <a:cxn ang="0">
                    <a:pos x="138454" y="48498"/>
                  </a:cxn>
                  <a:cxn ang="0">
                    <a:pos x="155495" y="43169"/>
                  </a:cxn>
                  <a:cxn ang="0">
                    <a:pos x="162417" y="37307"/>
                  </a:cxn>
                  <a:cxn ang="0">
                    <a:pos x="166677" y="28246"/>
                  </a:cxn>
                  <a:cxn ang="0">
                    <a:pos x="168275" y="20785"/>
                  </a:cxn>
                  <a:cxn ang="0">
                    <a:pos x="167742" y="14390"/>
                  </a:cxn>
                  <a:cxn ang="0">
                    <a:pos x="165612" y="9060"/>
                  </a:cxn>
                  <a:cxn ang="0">
                    <a:pos x="160820" y="5862"/>
                  </a:cxn>
                  <a:cxn ang="0">
                    <a:pos x="149637" y="1599"/>
                  </a:cxn>
                  <a:cxn ang="0">
                    <a:pos x="130466" y="0"/>
                  </a:cxn>
                </a:cxnLst>
                <a:rect l="0" t="0" r="0" b="0"/>
                <a:pathLst>
                  <a:path w="316" h="140">
                    <a:moveTo>
                      <a:pt x="245" y="0"/>
                    </a:moveTo>
                    <a:lnTo>
                      <a:pt x="17" y="0"/>
                    </a:lnTo>
                    <a:lnTo>
                      <a:pt x="17" y="0"/>
                    </a:lnTo>
                    <a:lnTo>
                      <a:pt x="13" y="1"/>
                    </a:lnTo>
                    <a:lnTo>
                      <a:pt x="9" y="1"/>
                    </a:lnTo>
                    <a:lnTo>
                      <a:pt x="4" y="5"/>
                    </a:lnTo>
                    <a:lnTo>
                      <a:pt x="1" y="12"/>
                    </a:lnTo>
                    <a:lnTo>
                      <a:pt x="0" y="19"/>
                    </a:lnTo>
                    <a:lnTo>
                      <a:pt x="1" y="26"/>
                    </a:lnTo>
                    <a:lnTo>
                      <a:pt x="4" y="31"/>
                    </a:lnTo>
                    <a:lnTo>
                      <a:pt x="9" y="35"/>
                    </a:lnTo>
                    <a:lnTo>
                      <a:pt x="13" y="36"/>
                    </a:lnTo>
                    <a:lnTo>
                      <a:pt x="17" y="36"/>
                    </a:lnTo>
                    <a:lnTo>
                      <a:pt x="17" y="36"/>
                    </a:lnTo>
                    <a:lnTo>
                      <a:pt x="157" y="36"/>
                    </a:lnTo>
                    <a:lnTo>
                      <a:pt x="241" y="38"/>
                    </a:lnTo>
                    <a:lnTo>
                      <a:pt x="268" y="38"/>
                    </a:lnTo>
                    <a:lnTo>
                      <a:pt x="277" y="39"/>
                    </a:lnTo>
                    <a:lnTo>
                      <a:pt x="279" y="39"/>
                    </a:lnTo>
                    <a:lnTo>
                      <a:pt x="279" y="39"/>
                    </a:lnTo>
                    <a:lnTo>
                      <a:pt x="278" y="43"/>
                    </a:lnTo>
                    <a:lnTo>
                      <a:pt x="275" y="47"/>
                    </a:lnTo>
                    <a:lnTo>
                      <a:pt x="271" y="50"/>
                    </a:lnTo>
                    <a:lnTo>
                      <a:pt x="266" y="53"/>
                    </a:lnTo>
                    <a:lnTo>
                      <a:pt x="251" y="58"/>
                    </a:lnTo>
                    <a:lnTo>
                      <a:pt x="235" y="62"/>
                    </a:lnTo>
                    <a:lnTo>
                      <a:pt x="202" y="68"/>
                    </a:lnTo>
                    <a:lnTo>
                      <a:pt x="180" y="72"/>
                    </a:lnTo>
                    <a:lnTo>
                      <a:pt x="180" y="72"/>
                    </a:lnTo>
                    <a:lnTo>
                      <a:pt x="121" y="89"/>
                    </a:lnTo>
                    <a:lnTo>
                      <a:pt x="61" y="104"/>
                    </a:lnTo>
                    <a:lnTo>
                      <a:pt x="61" y="104"/>
                    </a:lnTo>
                    <a:lnTo>
                      <a:pt x="57" y="106"/>
                    </a:lnTo>
                    <a:lnTo>
                      <a:pt x="54" y="107"/>
                    </a:lnTo>
                    <a:lnTo>
                      <a:pt x="50" y="112"/>
                    </a:lnTo>
                    <a:lnTo>
                      <a:pt x="49" y="119"/>
                    </a:lnTo>
                    <a:lnTo>
                      <a:pt x="49" y="126"/>
                    </a:lnTo>
                    <a:lnTo>
                      <a:pt x="51" y="131"/>
                    </a:lnTo>
                    <a:lnTo>
                      <a:pt x="57" y="137"/>
                    </a:lnTo>
                    <a:lnTo>
                      <a:pt x="64" y="140"/>
                    </a:lnTo>
                    <a:lnTo>
                      <a:pt x="66" y="140"/>
                    </a:lnTo>
                    <a:lnTo>
                      <a:pt x="70" y="140"/>
                    </a:lnTo>
                    <a:lnTo>
                      <a:pt x="70" y="140"/>
                    </a:lnTo>
                    <a:lnTo>
                      <a:pt x="118" y="129"/>
                    </a:lnTo>
                    <a:lnTo>
                      <a:pt x="165" y="116"/>
                    </a:lnTo>
                    <a:lnTo>
                      <a:pt x="213" y="103"/>
                    </a:lnTo>
                    <a:lnTo>
                      <a:pt x="260" y="91"/>
                    </a:lnTo>
                    <a:lnTo>
                      <a:pt x="260" y="91"/>
                    </a:lnTo>
                    <a:lnTo>
                      <a:pt x="282" y="84"/>
                    </a:lnTo>
                    <a:lnTo>
                      <a:pt x="292" y="81"/>
                    </a:lnTo>
                    <a:lnTo>
                      <a:pt x="298" y="76"/>
                    </a:lnTo>
                    <a:lnTo>
                      <a:pt x="305" y="70"/>
                    </a:lnTo>
                    <a:lnTo>
                      <a:pt x="309" y="62"/>
                    </a:lnTo>
                    <a:lnTo>
                      <a:pt x="313" y="53"/>
                    </a:lnTo>
                    <a:lnTo>
                      <a:pt x="316" y="39"/>
                    </a:lnTo>
                    <a:lnTo>
                      <a:pt x="316" y="39"/>
                    </a:lnTo>
                    <a:lnTo>
                      <a:pt x="316" y="34"/>
                    </a:lnTo>
                    <a:lnTo>
                      <a:pt x="315" y="27"/>
                    </a:lnTo>
                    <a:lnTo>
                      <a:pt x="313" y="22"/>
                    </a:lnTo>
                    <a:lnTo>
                      <a:pt x="311" y="17"/>
                    </a:lnTo>
                    <a:lnTo>
                      <a:pt x="306" y="13"/>
                    </a:lnTo>
                    <a:lnTo>
                      <a:pt x="302" y="11"/>
                    </a:lnTo>
                    <a:lnTo>
                      <a:pt x="293" y="5"/>
                    </a:lnTo>
                    <a:lnTo>
                      <a:pt x="281" y="3"/>
                    </a:lnTo>
                    <a:lnTo>
                      <a:pt x="268" y="1"/>
                    </a:lnTo>
                    <a:lnTo>
                      <a:pt x="245" y="0"/>
                    </a:lnTo>
                    <a:lnTo>
                      <a:pt x="24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2" name="Freeform 930">
                <a:extLst>
                  <a:ext uri="{FF2B5EF4-FFF2-40B4-BE49-F238E27FC236}">
                    <a16:creationId xmlns:a16="http://schemas.microsoft.com/office/drawing/2014/main" id="{D1012828-D34D-4830-8F6D-6E69369A901F}"/>
                  </a:ext>
                </a:extLst>
              </p:cNvPr>
              <p:cNvSpPr/>
              <p:nvPr/>
            </p:nvSpPr>
            <p:spPr>
              <a:xfrm>
                <a:off x="5199064" y="2624138"/>
                <a:ext cx="120650" cy="217488"/>
              </a:xfrm>
              <a:custGeom>
                <a:avLst/>
                <a:gdLst/>
                <a:ahLst/>
                <a:cxnLst>
                  <a:cxn ang="0">
                    <a:pos x="120125" y="191094"/>
                  </a:cxn>
                  <a:cxn ang="0">
                    <a:pos x="116453" y="178953"/>
                  </a:cxn>
                  <a:cxn ang="0">
                    <a:pos x="114880" y="148863"/>
                  </a:cxn>
                  <a:cxn ang="0">
                    <a:pos x="113831" y="136194"/>
                  </a:cxn>
                  <a:cxn ang="0">
                    <a:pos x="112257" y="126692"/>
                  </a:cxn>
                  <a:cxn ang="0">
                    <a:pos x="108585" y="98714"/>
                  </a:cxn>
                  <a:cxn ang="0">
                    <a:pos x="104913" y="61762"/>
                  </a:cxn>
                  <a:cxn ang="0">
                    <a:pos x="100192" y="34312"/>
                  </a:cxn>
                  <a:cxn ang="0">
                    <a:pos x="95995" y="18476"/>
                  </a:cxn>
                  <a:cxn ang="0">
                    <a:pos x="90750" y="10558"/>
                  </a:cxn>
                  <a:cxn ang="0">
                    <a:pos x="84455" y="5279"/>
                  </a:cxn>
                  <a:cxn ang="0">
                    <a:pos x="74488" y="1584"/>
                  </a:cxn>
                  <a:cxn ang="0">
                    <a:pos x="60850" y="0"/>
                  </a:cxn>
                  <a:cxn ang="0">
                    <a:pos x="52981" y="528"/>
                  </a:cxn>
                  <a:cxn ang="0">
                    <a:pos x="42490" y="2639"/>
                  </a:cxn>
                  <a:cxn ang="0">
                    <a:pos x="34621" y="7390"/>
                  </a:cxn>
                  <a:cxn ang="0">
                    <a:pos x="28327" y="13725"/>
                  </a:cxn>
                  <a:cxn ang="0">
                    <a:pos x="24130" y="21643"/>
                  </a:cxn>
                  <a:cxn ang="0">
                    <a:pos x="17835" y="39591"/>
                  </a:cxn>
                  <a:cxn ang="0">
                    <a:pos x="12590" y="58067"/>
                  </a:cxn>
                  <a:cxn ang="0">
                    <a:pos x="12065" y="67569"/>
                  </a:cxn>
                  <a:cxn ang="0">
                    <a:pos x="12590" y="96075"/>
                  </a:cxn>
                  <a:cxn ang="0">
                    <a:pos x="12065" y="104521"/>
                  </a:cxn>
                  <a:cxn ang="0">
                    <a:pos x="7868" y="122469"/>
                  </a:cxn>
                  <a:cxn ang="0">
                    <a:pos x="6295" y="131971"/>
                  </a:cxn>
                  <a:cxn ang="0">
                    <a:pos x="525" y="189510"/>
                  </a:cxn>
                  <a:cxn ang="0">
                    <a:pos x="0" y="208514"/>
                  </a:cxn>
                  <a:cxn ang="0">
                    <a:pos x="525" y="212737"/>
                  </a:cxn>
                  <a:cxn ang="0">
                    <a:pos x="6295" y="217488"/>
                  </a:cxn>
                  <a:cxn ang="0">
                    <a:pos x="12590" y="217488"/>
                  </a:cxn>
                  <a:cxn ang="0">
                    <a:pos x="18360" y="212737"/>
                  </a:cxn>
                  <a:cxn ang="0">
                    <a:pos x="18884" y="208514"/>
                  </a:cxn>
                  <a:cxn ang="0">
                    <a:pos x="18884" y="195317"/>
                  </a:cxn>
                  <a:cxn ang="0">
                    <a:pos x="23081" y="156781"/>
                  </a:cxn>
                  <a:cxn ang="0">
                    <a:pos x="30425" y="105049"/>
                  </a:cxn>
                  <a:cxn ang="0">
                    <a:pos x="31998" y="92907"/>
                  </a:cxn>
                  <a:cxn ang="0">
                    <a:pos x="33048" y="64930"/>
                  </a:cxn>
                  <a:cxn ang="0">
                    <a:pos x="36195" y="51733"/>
                  </a:cxn>
                  <a:cxn ang="0">
                    <a:pos x="39867" y="38535"/>
                  </a:cxn>
                  <a:cxn ang="0">
                    <a:pos x="46686" y="28506"/>
                  </a:cxn>
                  <a:cxn ang="0">
                    <a:pos x="56653" y="21643"/>
                  </a:cxn>
                  <a:cxn ang="0">
                    <a:pos x="70292" y="19532"/>
                  </a:cxn>
                  <a:cxn ang="0">
                    <a:pos x="71865" y="19532"/>
                  </a:cxn>
                  <a:cxn ang="0">
                    <a:pos x="76587" y="22171"/>
                  </a:cxn>
                  <a:cxn ang="0">
                    <a:pos x="80783" y="31673"/>
                  </a:cxn>
                  <a:cxn ang="0">
                    <a:pos x="83930" y="44342"/>
                  </a:cxn>
                  <a:cxn ang="0">
                    <a:pos x="86553" y="76015"/>
                  </a:cxn>
                  <a:cxn ang="0">
                    <a:pos x="88127" y="102409"/>
                  </a:cxn>
                  <a:cxn ang="0">
                    <a:pos x="88127" y="109800"/>
                  </a:cxn>
                  <a:cxn ang="0">
                    <a:pos x="93897" y="136194"/>
                  </a:cxn>
                  <a:cxn ang="0">
                    <a:pos x="99667" y="163116"/>
                  </a:cxn>
                  <a:cxn ang="0">
                    <a:pos x="99667" y="168395"/>
                  </a:cxn>
                  <a:cxn ang="0">
                    <a:pos x="100192" y="182120"/>
                  </a:cxn>
                  <a:cxn ang="0">
                    <a:pos x="100192" y="191094"/>
                  </a:cxn>
                  <a:cxn ang="0">
                    <a:pos x="102815" y="200596"/>
                  </a:cxn>
                  <a:cxn ang="0">
                    <a:pos x="104388" y="202707"/>
                  </a:cxn>
                  <a:cxn ang="0">
                    <a:pos x="107011" y="204819"/>
                  </a:cxn>
                  <a:cxn ang="0">
                    <a:pos x="112257" y="205347"/>
                  </a:cxn>
                  <a:cxn ang="0">
                    <a:pos x="118552" y="202179"/>
                  </a:cxn>
                  <a:cxn ang="0">
                    <a:pos x="120650" y="194789"/>
                  </a:cxn>
                  <a:cxn ang="0">
                    <a:pos x="120125" y="191094"/>
                  </a:cxn>
                </a:cxnLst>
                <a:rect l="0" t="0" r="0" b="0"/>
                <a:pathLst>
                  <a:path w="230" h="412">
                    <a:moveTo>
                      <a:pt x="229" y="362"/>
                    </a:moveTo>
                    <a:lnTo>
                      <a:pt x="229" y="362"/>
                    </a:lnTo>
                    <a:lnTo>
                      <a:pt x="225" y="351"/>
                    </a:lnTo>
                    <a:lnTo>
                      <a:pt x="222" y="339"/>
                    </a:lnTo>
                    <a:lnTo>
                      <a:pt x="221" y="311"/>
                    </a:lnTo>
                    <a:lnTo>
                      <a:pt x="219" y="282"/>
                    </a:lnTo>
                    <a:lnTo>
                      <a:pt x="218" y="270"/>
                    </a:lnTo>
                    <a:lnTo>
                      <a:pt x="217" y="258"/>
                    </a:lnTo>
                    <a:lnTo>
                      <a:pt x="217" y="258"/>
                    </a:lnTo>
                    <a:lnTo>
                      <a:pt x="214" y="240"/>
                    </a:lnTo>
                    <a:lnTo>
                      <a:pt x="211" y="222"/>
                    </a:lnTo>
                    <a:lnTo>
                      <a:pt x="207" y="187"/>
                    </a:lnTo>
                    <a:lnTo>
                      <a:pt x="204" y="152"/>
                    </a:lnTo>
                    <a:lnTo>
                      <a:pt x="200" y="117"/>
                    </a:lnTo>
                    <a:lnTo>
                      <a:pt x="200" y="117"/>
                    </a:lnTo>
                    <a:lnTo>
                      <a:pt x="191" y="65"/>
                    </a:lnTo>
                    <a:lnTo>
                      <a:pt x="187" y="45"/>
                    </a:lnTo>
                    <a:lnTo>
                      <a:pt x="183" y="35"/>
                    </a:lnTo>
                    <a:lnTo>
                      <a:pt x="179" y="27"/>
                    </a:lnTo>
                    <a:lnTo>
                      <a:pt x="173" y="20"/>
                    </a:lnTo>
                    <a:lnTo>
                      <a:pt x="168" y="15"/>
                    </a:lnTo>
                    <a:lnTo>
                      <a:pt x="161" y="10"/>
                    </a:lnTo>
                    <a:lnTo>
                      <a:pt x="152" y="5"/>
                    </a:lnTo>
                    <a:lnTo>
                      <a:pt x="142" y="3"/>
                    </a:lnTo>
                    <a:lnTo>
                      <a:pt x="130" y="1"/>
                    </a:lnTo>
                    <a:lnTo>
                      <a:pt x="116" y="0"/>
                    </a:lnTo>
                    <a:lnTo>
                      <a:pt x="101" y="1"/>
                    </a:lnTo>
                    <a:lnTo>
                      <a:pt x="101" y="1"/>
                    </a:lnTo>
                    <a:lnTo>
                      <a:pt x="91" y="3"/>
                    </a:lnTo>
                    <a:lnTo>
                      <a:pt x="81" y="5"/>
                    </a:lnTo>
                    <a:lnTo>
                      <a:pt x="73" y="10"/>
                    </a:lnTo>
                    <a:lnTo>
                      <a:pt x="66" y="14"/>
                    </a:lnTo>
                    <a:lnTo>
                      <a:pt x="59" y="19"/>
                    </a:lnTo>
                    <a:lnTo>
                      <a:pt x="54" y="26"/>
                    </a:lnTo>
                    <a:lnTo>
                      <a:pt x="50" y="33"/>
                    </a:lnTo>
                    <a:lnTo>
                      <a:pt x="46" y="41"/>
                    </a:lnTo>
                    <a:lnTo>
                      <a:pt x="39" y="57"/>
                    </a:lnTo>
                    <a:lnTo>
                      <a:pt x="34" y="75"/>
                    </a:lnTo>
                    <a:lnTo>
                      <a:pt x="24" y="110"/>
                    </a:lnTo>
                    <a:lnTo>
                      <a:pt x="24" y="110"/>
                    </a:lnTo>
                    <a:lnTo>
                      <a:pt x="23" y="118"/>
                    </a:lnTo>
                    <a:lnTo>
                      <a:pt x="23" y="128"/>
                    </a:lnTo>
                    <a:lnTo>
                      <a:pt x="23" y="147"/>
                    </a:lnTo>
                    <a:lnTo>
                      <a:pt x="24" y="182"/>
                    </a:lnTo>
                    <a:lnTo>
                      <a:pt x="24" y="182"/>
                    </a:lnTo>
                    <a:lnTo>
                      <a:pt x="23" y="198"/>
                    </a:lnTo>
                    <a:lnTo>
                      <a:pt x="19" y="216"/>
                    </a:lnTo>
                    <a:lnTo>
                      <a:pt x="15" y="232"/>
                    </a:lnTo>
                    <a:lnTo>
                      <a:pt x="12" y="250"/>
                    </a:lnTo>
                    <a:lnTo>
                      <a:pt x="12" y="250"/>
                    </a:lnTo>
                    <a:lnTo>
                      <a:pt x="4" y="323"/>
                    </a:lnTo>
                    <a:lnTo>
                      <a:pt x="1" y="359"/>
                    </a:lnTo>
                    <a:lnTo>
                      <a:pt x="0" y="395"/>
                    </a:lnTo>
                    <a:lnTo>
                      <a:pt x="0" y="395"/>
                    </a:lnTo>
                    <a:lnTo>
                      <a:pt x="0" y="399"/>
                    </a:lnTo>
                    <a:lnTo>
                      <a:pt x="1" y="403"/>
                    </a:lnTo>
                    <a:lnTo>
                      <a:pt x="5" y="408"/>
                    </a:lnTo>
                    <a:lnTo>
                      <a:pt x="12" y="412"/>
                    </a:lnTo>
                    <a:lnTo>
                      <a:pt x="17" y="412"/>
                    </a:lnTo>
                    <a:lnTo>
                      <a:pt x="24" y="412"/>
                    </a:lnTo>
                    <a:lnTo>
                      <a:pt x="31" y="408"/>
                    </a:lnTo>
                    <a:lnTo>
                      <a:pt x="35" y="403"/>
                    </a:lnTo>
                    <a:lnTo>
                      <a:pt x="36" y="399"/>
                    </a:lnTo>
                    <a:lnTo>
                      <a:pt x="36" y="395"/>
                    </a:lnTo>
                    <a:lnTo>
                      <a:pt x="36" y="395"/>
                    </a:lnTo>
                    <a:lnTo>
                      <a:pt x="36" y="370"/>
                    </a:lnTo>
                    <a:lnTo>
                      <a:pt x="39" y="346"/>
                    </a:lnTo>
                    <a:lnTo>
                      <a:pt x="44" y="297"/>
                    </a:lnTo>
                    <a:lnTo>
                      <a:pt x="53" y="248"/>
                    </a:lnTo>
                    <a:lnTo>
                      <a:pt x="58" y="199"/>
                    </a:lnTo>
                    <a:lnTo>
                      <a:pt x="58" y="199"/>
                    </a:lnTo>
                    <a:lnTo>
                      <a:pt x="61" y="176"/>
                    </a:lnTo>
                    <a:lnTo>
                      <a:pt x="62" y="151"/>
                    </a:lnTo>
                    <a:lnTo>
                      <a:pt x="63" y="123"/>
                    </a:lnTo>
                    <a:lnTo>
                      <a:pt x="66" y="110"/>
                    </a:lnTo>
                    <a:lnTo>
                      <a:pt x="69" y="98"/>
                    </a:lnTo>
                    <a:lnTo>
                      <a:pt x="72" y="85"/>
                    </a:lnTo>
                    <a:lnTo>
                      <a:pt x="76" y="73"/>
                    </a:lnTo>
                    <a:lnTo>
                      <a:pt x="82" y="64"/>
                    </a:lnTo>
                    <a:lnTo>
                      <a:pt x="89" y="54"/>
                    </a:lnTo>
                    <a:lnTo>
                      <a:pt x="97" y="46"/>
                    </a:lnTo>
                    <a:lnTo>
                      <a:pt x="108" y="41"/>
                    </a:lnTo>
                    <a:lnTo>
                      <a:pt x="119" y="38"/>
                    </a:lnTo>
                    <a:lnTo>
                      <a:pt x="134" y="37"/>
                    </a:lnTo>
                    <a:lnTo>
                      <a:pt x="134" y="37"/>
                    </a:lnTo>
                    <a:lnTo>
                      <a:pt x="137" y="37"/>
                    </a:lnTo>
                    <a:lnTo>
                      <a:pt x="141" y="38"/>
                    </a:lnTo>
                    <a:lnTo>
                      <a:pt x="146" y="42"/>
                    </a:lnTo>
                    <a:lnTo>
                      <a:pt x="150" y="50"/>
                    </a:lnTo>
                    <a:lnTo>
                      <a:pt x="154" y="60"/>
                    </a:lnTo>
                    <a:lnTo>
                      <a:pt x="157" y="72"/>
                    </a:lnTo>
                    <a:lnTo>
                      <a:pt x="160" y="84"/>
                    </a:lnTo>
                    <a:lnTo>
                      <a:pt x="164" y="114"/>
                    </a:lnTo>
                    <a:lnTo>
                      <a:pt x="165" y="144"/>
                    </a:lnTo>
                    <a:lnTo>
                      <a:pt x="166" y="172"/>
                    </a:lnTo>
                    <a:lnTo>
                      <a:pt x="168" y="194"/>
                    </a:lnTo>
                    <a:lnTo>
                      <a:pt x="168" y="208"/>
                    </a:lnTo>
                    <a:lnTo>
                      <a:pt x="168" y="208"/>
                    </a:lnTo>
                    <a:lnTo>
                      <a:pt x="173" y="233"/>
                    </a:lnTo>
                    <a:lnTo>
                      <a:pt x="179" y="258"/>
                    </a:lnTo>
                    <a:lnTo>
                      <a:pt x="184" y="284"/>
                    </a:lnTo>
                    <a:lnTo>
                      <a:pt x="190" y="309"/>
                    </a:lnTo>
                    <a:lnTo>
                      <a:pt x="190" y="309"/>
                    </a:lnTo>
                    <a:lnTo>
                      <a:pt x="190" y="319"/>
                    </a:lnTo>
                    <a:lnTo>
                      <a:pt x="191" y="327"/>
                    </a:lnTo>
                    <a:lnTo>
                      <a:pt x="191" y="345"/>
                    </a:lnTo>
                    <a:lnTo>
                      <a:pt x="191" y="354"/>
                    </a:lnTo>
                    <a:lnTo>
                      <a:pt x="191" y="362"/>
                    </a:lnTo>
                    <a:lnTo>
                      <a:pt x="194" y="372"/>
                    </a:lnTo>
                    <a:lnTo>
                      <a:pt x="196" y="380"/>
                    </a:lnTo>
                    <a:lnTo>
                      <a:pt x="196" y="380"/>
                    </a:lnTo>
                    <a:lnTo>
                      <a:pt x="199" y="384"/>
                    </a:lnTo>
                    <a:lnTo>
                      <a:pt x="202" y="387"/>
                    </a:lnTo>
                    <a:lnTo>
                      <a:pt x="204" y="388"/>
                    </a:lnTo>
                    <a:lnTo>
                      <a:pt x="207" y="389"/>
                    </a:lnTo>
                    <a:lnTo>
                      <a:pt x="214" y="389"/>
                    </a:lnTo>
                    <a:lnTo>
                      <a:pt x="221" y="387"/>
                    </a:lnTo>
                    <a:lnTo>
                      <a:pt x="226" y="383"/>
                    </a:lnTo>
                    <a:lnTo>
                      <a:pt x="229" y="377"/>
                    </a:lnTo>
                    <a:lnTo>
                      <a:pt x="230" y="369"/>
                    </a:lnTo>
                    <a:lnTo>
                      <a:pt x="230" y="366"/>
                    </a:lnTo>
                    <a:lnTo>
                      <a:pt x="229" y="362"/>
                    </a:lnTo>
                    <a:lnTo>
                      <a:pt x="229" y="3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3" name="Freeform 931">
                <a:extLst>
                  <a:ext uri="{FF2B5EF4-FFF2-40B4-BE49-F238E27FC236}">
                    <a16:creationId xmlns:a16="http://schemas.microsoft.com/office/drawing/2014/main" id="{E63869DC-243C-4FC1-8B0D-A93417F2D0B5}"/>
                  </a:ext>
                </a:extLst>
              </p:cNvPr>
              <p:cNvSpPr>
                <a:spLocks noEditPoints="1"/>
              </p:cNvSpPr>
              <p:nvPr/>
            </p:nvSpPr>
            <p:spPr>
              <a:xfrm>
                <a:off x="4710114" y="3254376"/>
                <a:ext cx="233363" cy="223838"/>
              </a:xfrm>
              <a:custGeom>
                <a:avLst/>
                <a:gdLst/>
                <a:ahLst/>
                <a:cxnLst>
                  <a:cxn ang="0">
                    <a:pos x="120650" y="3183"/>
                  </a:cxn>
                  <a:cxn ang="0">
                    <a:pos x="114300" y="0"/>
                  </a:cxn>
                  <a:cxn ang="0">
                    <a:pos x="92075" y="2122"/>
                  </a:cxn>
                  <a:cxn ang="0">
                    <a:pos x="61913" y="11669"/>
                  </a:cxn>
                  <a:cxn ang="0">
                    <a:pos x="35983" y="28112"/>
                  </a:cxn>
                  <a:cxn ang="0">
                    <a:pos x="15875" y="51451"/>
                  </a:cxn>
                  <a:cxn ang="0">
                    <a:pos x="4233" y="80624"/>
                  </a:cxn>
                  <a:cxn ang="0">
                    <a:pos x="1588" y="102902"/>
                  </a:cxn>
                  <a:cxn ang="0">
                    <a:pos x="0" y="146396"/>
                  </a:cxn>
                  <a:cxn ang="0">
                    <a:pos x="4233" y="165492"/>
                  </a:cxn>
                  <a:cxn ang="0">
                    <a:pos x="12700" y="179813"/>
                  </a:cxn>
                  <a:cxn ang="0">
                    <a:pos x="27517" y="195195"/>
                  </a:cxn>
                  <a:cxn ang="0">
                    <a:pos x="60325" y="215882"/>
                  </a:cxn>
                  <a:cxn ang="0">
                    <a:pos x="97896" y="223838"/>
                  </a:cxn>
                  <a:cxn ang="0">
                    <a:pos x="134938" y="221716"/>
                  </a:cxn>
                  <a:cxn ang="0">
                    <a:pos x="167217" y="215351"/>
                  </a:cxn>
                  <a:cxn ang="0">
                    <a:pos x="196850" y="197847"/>
                  </a:cxn>
                  <a:cxn ang="0">
                    <a:pos x="211667" y="182465"/>
                  </a:cxn>
                  <a:cxn ang="0">
                    <a:pos x="225425" y="154353"/>
                  </a:cxn>
                  <a:cxn ang="0">
                    <a:pos x="231775" y="123058"/>
                  </a:cxn>
                  <a:cxn ang="0">
                    <a:pos x="232834" y="98128"/>
                  </a:cxn>
                  <a:cxn ang="0">
                    <a:pos x="223309" y="65772"/>
                  </a:cxn>
                  <a:cxn ang="0">
                    <a:pos x="204788" y="39782"/>
                  </a:cxn>
                  <a:cxn ang="0">
                    <a:pos x="177271" y="20156"/>
                  </a:cxn>
                  <a:cxn ang="0">
                    <a:pos x="144992" y="7956"/>
                  </a:cxn>
                  <a:cxn ang="0">
                    <a:pos x="122238" y="4774"/>
                  </a:cxn>
                  <a:cxn ang="0">
                    <a:pos x="104246" y="203682"/>
                  </a:cxn>
                  <a:cxn ang="0">
                    <a:pos x="76729" y="201030"/>
                  </a:cxn>
                  <a:cxn ang="0">
                    <a:pos x="49742" y="188830"/>
                  </a:cxn>
                  <a:cxn ang="0">
                    <a:pos x="40217" y="181404"/>
                  </a:cxn>
                  <a:cxn ang="0">
                    <a:pos x="29633" y="168674"/>
                  </a:cxn>
                  <a:cxn ang="0">
                    <a:pos x="22754" y="154883"/>
                  </a:cxn>
                  <a:cxn ang="0">
                    <a:pos x="19579" y="123058"/>
                  </a:cxn>
                  <a:cxn ang="0">
                    <a:pos x="22225" y="90172"/>
                  </a:cxn>
                  <a:cxn ang="0">
                    <a:pos x="30163" y="63651"/>
                  </a:cxn>
                  <a:cxn ang="0">
                    <a:pos x="50800" y="40312"/>
                  </a:cxn>
                  <a:cxn ang="0">
                    <a:pos x="62971" y="32356"/>
                  </a:cxn>
                  <a:cxn ang="0">
                    <a:pos x="82550" y="24399"/>
                  </a:cxn>
                  <a:cxn ang="0">
                    <a:pos x="103188" y="20156"/>
                  </a:cxn>
                  <a:cxn ang="0">
                    <a:pos x="110067" y="23339"/>
                  </a:cxn>
                  <a:cxn ang="0">
                    <a:pos x="129117" y="24399"/>
                  </a:cxn>
                  <a:cxn ang="0">
                    <a:pos x="158221" y="31825"/>
                  </a:cxn>
                  <a:cxn ang="0">
                    <a:pos x="182563" y="45616"/>
                  </a:cxn>
                  <a:cxn ang="0">
                    <a:pos x="201613" y="65772"/>
                  </a:cxn>
                  <a:cxn ang="0">
                    <a:pos x="212725" y="91763"/>
                  </a:cxn>
                  <a:cxn ang="0">
                    <a:pos x="213784" y="112449"/>
                  </a:cxn>
                  <a:cxn ang="0">
                    <a:pos x="209550" y="140031"/>
                  </a:cxn>
                  <a:cxn ang="0">
                    <a:pos x="198967" y="163370"/>
                  </a:cxn>
                  <a:cxn ang="0">
                    <a:pos x="181505" y="182996"/>
                  </a:cxn>
                  <a:cxn ang="0">
                    <a:pos x="160338" y="196786"/>
                  </a:cxn>
                  <a:cxn ang="0">
                    <a:pos x="133350" y="203152"/>
                  </a:cxn>
                </a:cxnLst>
                <a:rect l="0" t="0" r="0" b="0"/>
                <a:pathLst>
                  <a:path w="441" h="422">
                    <a:moveTo>
                      <a:pt x="231" y="9"/>
                    </a:moveTo>
                    <a:lnTo>
                      <a:pt x="231" y="9"/>
                    </a:lnTo>
                    <a:lnTo>
                      <a:pt x="228" y="6"/>
                    </a:lnTo>
                    <a:lnTo>
                      <a:pt x="225" y="3"/>
                    </a:lnTo>
                    <a:lnTo>
                      <a:pt x="221" y="2"/>
                    </a:lnTo>
                    <a:lnTo>
                      <a:pt x="216" y="0"/>
                    </a:lnTo>
                    <a:lnTo>
                      <a:pt x="216" y="0"/>
                    </a:lnTo>
                    <a:lnTo>
                      <a:pt x="195" y="2"/>
                    </a:lnTo>
                    <a:lnTo>
                      <a:pt x="174" y="4"/>
                    </a:lnTo>
                    <a:lnTo>
                      <a:pt x="155" y="9"/>
                    </a:lnTo>
                    <a:lnTo>
                      <a:pt x="134" y="15"/>
                    </a:lnTo>
                    <a:lnTo>
                      <a:pt x="117" y="22"/>
                    </a:lnTo>
                    <a:lnTo>
                      <a:pt x="99" y="32"/>
                    </a:lnTo>
                    <a:lnTo>
                      <a:pt x="83" y="41"/>
                    </a:lnTo>
                    <a:lnTo>
                      <a:pt x="68" y="53"/>
                    </a:lnTo>
                    <a:lnTo>
                      <a:pt x="53" y="67"/>
                    </a:lnTo>
                    <a:lnTo>
                      <a:pt x="41" y="82"/>
                    </a:lnTo>
                    <a:lnTo>
                      <a:pt x="30" y="97"/>
                    </a:lnTo>
                    <a:lnTo>
                      <a:pt x="20" y="114"/>
                    </a:lnTo>
                    <a:lnTo>
                      <a:pt x="14" y="132"/>
                    </a:lnTo>
                    <a:lnTo>
                      <a:pt x="8" y="152"/>
                    </a:lnTo>
                    <a:lnTo>
                      <a:pt x="4" y="173"/>
                    </a:lnTo>
                    <a:lnTo>
                      <a:pt x="3" y="194"/>
                    </a:lnTo>
                    <a:lnTo>
                      <a:pt x="3" y="194"/>
                    </a:lnTo>
                    <a:lnTo>
                      <a:pt x="0" y="236"/>
                    </a:lnTo>
                    <a:lnTo>
                      <a:pt x="0" y="255"/>
                    </a:lnTo>
                    <a:lnTo>
                      <a:pt x="0" y="276"/>
                    </a:lnTo>
                    <a:lnTo>
                      <a:pt x="3" y="293"/>
                    </a:lnTo>
                    <a:lnTo>
                      <a:pt x="5" y="303"/>
                    </a:lnTo>
                    <a:lnTo>
                      <a:pt x="8" y="312"/>
                    </a:lnTo>
                    <a:lnTo>
                      <a:pt x="12" y="321"/>
                    </a:lnTo>
                    <a:lnTo>
                      <a:pt x="18" y="330"/>
                    </a:lnTo>
                    <a:lnTo>
                      <a:pt x="24" y="339"/>
                    </a:lnTo>
                    <a:lnTo>
                      <a:pt x="33" y="349"/>
                    </a:lnTo>
                    <a:lnTo>
                      <a:pt x="33" y="349"/>
                    </a:lnTo>
                    <a:lnTo>
                      <a:pt x="52" y="368"/>
                    </a:lnTo>
                    <a:lnTo>
                      <a:pt x="71" y="384"/>
                    </a:lnTo>
                    <a:lnTo>
                      <a:pt x="92" y="396"/>
                    </a:lnTo>
                    <a:lnTo>
                      <a:pt x="114" y="407"/>
                    </a:lnTo>
                    <a:lnTo>
                      <a:pt x="136" y="415"/>
                    </a:lnTo>
                    <a:lnTo>
                      <a:pt x="160" y="420"/>
                    </a:lnTo>
                    <a:lnTo>
                      <a:pt x="185" y="422"/>
                    </a:lnTo>
                    <a:lnTo>
                      <a:pt x="212" y="422"/>
                    </a:lnTo>
                    <a:lnTo>
                      <a:pt x="212" y="422"/>
                    </a:lnTo>
                    <a:lnTo>
                      <a:pt x="255" y="418"/>
                    </a:lnTo>
                    <a:lnTo>
                      <a:pt x="275" y="415"/>
                    </a:lnTo>
                    <a:lnTo>
                      <a:pt x="296" y="411"/>
                    </a:lnTo>
                    <a:lnTo>
                      <a:pt x="316" y="406"/>
                    </a:lnTo>
                    <a:lnTo>
                      <a:pt x="335" y="398"/>
                    </a:lnTo>
                    <a:lnTo>
                      <a:pt x="354" y="387"/>
                    </a:lnTo>
                    <a:lnTo>
                      <a:pt x="372" y="373"/>
                    </a:lnTo>
                    <a:lnTo>
                      <a:pt x="372" y="373"/>
                    </a:lnTo>
                    <a:lnTo>
                      <a:pt x="388" y="358"/>
                    </a:lnTo>
                    <a:lnTo>
                      <a:pt x="400" y="344"/>
                    </a:lnTo>
                    <a:lnTo>
                      <a:pt x="411" y="327"/>
                    </a:lnTo>
                    <a:lnTo>
                      <a:pt x="421" y="310"/>
                    </a:lnTo>
                    <a:lnTo>
                      <a:pt x="426" y="291"/>
                    </a:lnTo>
                    <a:lnTo>
                      <a:pt x="431" y="272"/>
                    </a:lnTo>
                    <a:lnTo>
                      <a:pt x="436" y="253"/>
                    </a:lnTo>
                    <a:lnTo>
                      <a:pt x="438" y="232"/>
                    </a:lnTo>
                    <a:lnTo>
                      <a:pt x="438" y="232"/>
                    </a:lnTo>
                    <a:lnTo>
                      <a:pt x="441" y="208"/>
                    </a:lnTo>
                    <a:lnTo>
                      <a:pt x="440" y="185"/>
                    </a:lnTo>
                    <a:lnTo>
                      <a:pt x="437" y="163"/>
                    </a:lnTo>
                    <a:lnTo>
                      <a:pt x="430" y="143"/>
                    </a:lnTo>
                    <a:lnTo>
                      <a:pt x="422" y="124"/>
                    </a:lnTo>
                    <a:lnTo>
                      <a:pt x="412" y="106"/>
                    </a:lnTo>
                    <a:lnTo>
                      <a:pt x="400" y="90"/>
                    </a:lnTo>
                    <a:lnTo>
                      <a:pt x="387" y="75"/>
                    </a:lnTo>
                    <a:lnTo>
                      <a:pt x="370" y="60"/>
                    </a:lnTo>
                    <a:lnTo>
                      <a:pt x="354" y="48"/>
                    </a:lnTo>
                    <a:lnTo>
                      <a:pt x="335" y="38"/>
                    </a:lnTo>
                    <a:lnTo>
                      <a:pt x="316" y="29"/>
                    </a:lnTo>
                    <a:lnTo>
                      <a:pt x="296" y="21"/>
                    </a:lnTo>
                    <a:lnTo>
                      <a:pt x="274" y="15"/>
                    </a:lnTo>
                    <a:lnTo>
                      <a:pt x="252" y="11"/>
                    </a:lnTo>
                    <a:lnTo>
                      <a:pt x="231" y="9"/>
                    </a:lnTo>
                    <a:lnTo>
                      <a:pt x="231" y="9"/>
                    </a:lnTo>
                    <a:close/>
                    <a:moveTo>
                      <a:pt x="235" y="384"/>
                    </a:moveTo>
                    <a:lnTo>
                      <a:pt x="235" y="384"/>
                    </a:lnTo>
                    <a:lnTo>
                      <a:pt x="197" y="384"/>
                    </a:lnTo>
                    <a:lnTo>
                      <a:pt x="179" y="384"/>
                    </a:lnTo>
                    <a:lnTo>
                      <a:pt x="161" y="382"/>
                    </a:lnTo>
                    <a:lnTo>
                      <a:pt x="145" y="379"/>
                    </a:lnTo>
                    <a:lnTo>
                      <a:pt x="129" y="373"/>
                    </a:lnTo>
                    <a:lnTo>
                      <a:pt x="111" y="365"/>
                    </a:lnTo>
                    <a:lnTo>
                      <a:pt x="94" y="356"/>
                    </a:lnTo>
                    <a:lnTo>
                      <a:pt x="94" y="356"/>
                    </a:lnTo>
                    <a:lnTo>
                      <a:pt x="84" y="349"/>
                    </a:lnTo>
                    <a:lnTo>
                      <a:pt x="76" y="342"/>
                    </a:lnTo>
                    <a:lnTo>
                      <a:pt x="68" y="334"/>
                    </a:lnTo>
                    <a:lnTo>
                      <a:pt x="61" y="326"/>
                    </a:lnTo>
                    <a:lnTo>
                      <a:pt x="56" y="318"/>
                    </a:lnTo>
                    <a:lnTo>
                      <a:pt x="50" y="310"/>
                    </a:lnTo>
                    <a:lnTo>
                      <a:pt x="46" y="302"/>
                    </a:lnTo>
                    <a:lnTo>
                      <a:pt x="43" y="292"/>
                    </a:lnTo>
                    <a:lnTo>
                      <a:pt x="38" y="273"/>
                    </a:lnTo>
                    <a:lnTo>
                      <a:pt x="37" y="253"/>
                    </a:lnTo>
                    <a:lnTo>
                      <a:pt x="37" y="232"/>
                    </a:lnTo>
                    <a:lnTo>
                      <a:pt x="38" y="209"/>
                    </a:lnTo>
                    <a:lnTo>
                      <a:pt x="38" y="209"/>
                    </a:lnTo>
                    <a:lnTo>
                      <a:pt x="42" y="170"/>
                    </a:lnTo>
                    <a:lnTo>
                      <a:pt x="46" y="152"/>
                    </a:lnTo>
                    <a:lnTo>
                      <a:pt x="50" y="136"/>
                    </a:lnTo>
                    <a:lnTo>
                      <a:pt x="57" y="120"/>
                    </a:lnTo>
                    <a:lnTo>
                      <a:pt x="67" y="105"/>
                    </a:lnTo>
                    <a:lnTo>
                      <a:pt x="80" y="90"/>
                    </a:lnTo>
                    <a:lnTo>
                      <a:pt x="96" y="76"/>
                    </a:lnTo>
                    <a:lnTo>
                      <a:pt x="96" y="76"/>
                    </a:lnTo>
                    <a:lnTo>
                      <a:pt x="107" y="68"/>
                    </a:lnTo>
                    <a:lnTo>
                      <a:pt x="119" y="61"/>
                    </a:lnTo>
                    <a:lnTo>
                      <a:pt x="132" y="56"/>
                    </a:lnTo>
                    <a:lnTo>
                      <a:pt x="144" y="51"/>
                    </a:lnTo>
                    <a:lnTo>
                      <a:pt x="156" y="46"/>
                    </a:lnTo>
                    <a:lnTo>
                      <a:pt x="168" y="42"/>
                    </a:lnTo>
                    <a:lnTo>
                      <a:pt x="182" y="40"/>
                    </a:lnTo>
                    <a:lnTo>
                      <a:pt x="195" y="38"/>
                    </a:lnTo>
                    <a:lnTo>
                      <a:pt x="195" y="38"/>
                    </a:lnTo>
                    <a:lnTo>
                      <a:pt x="201" y="42"/>
                    </a:lnTo>
                    <a:lnTo>
                      <a:pt x="208" y="44"/>
                    </a:lnTo>
                    <a:lnTo>
                      <a:pt x="208" y="44"/>
                    </a:lnTo>
                    <a:lnTo>
                      <a:pt x="227" y="44"/>
                    </a:lnTo>
                    <a:lnTo>
                      <a:pt x="244" y="46"/>
                    </a:lnTo>
                    <a:lnTo>
                      <a:pt x="263" y="49"/>
                    </a:lnTo>
                    <a:lnTo>
                      <a:pt x="281" y="55"/>
                    </a:lnTo>
                    <a:lnTo>
                      <a:pt x="299" y="60"/>
                    </a:lnTo>
                    <a:lnTo>
                      <a:pt x="315" y="68"/>
                    </a:lnTo>
                    <a:lnTo>
                      <a:pt x="331" y="76"/>
                    </a:lnTo>
                    <a:lnTo>
                      <a:pt x="345" y="86"/>
                    </a:lnTo>
                    <a:lnTo>
                      <a:pt x="358" y="98"/>
                    </a:lnTo>
                    <a:lnTo>
                      <a:pt x="370" y="110"/>
                    </a:lnTo>
                    <a:lnTo>
                      <a:pt x="381" y="124"/>
                    </a:lnTo>
                    <a:lnTo>
                      <a:pt x="389" y="139"/>
                    </a:lnTo>
                    <a:lnTo>
                      <a:pt x="398" y="155"/>
                    </a:lnTo>
                    <a:lnTo>
                      <a:pt x="402" y="173"/>
                    </a:lnTo>
                    <a:lnTo>
                      <a:pt x="404" y="192"/>
                    </a:lnTo>
                    <a:lnTo>
                      <a:pt x="404" y="212"/>
                    </a:lnTo>
                    <a:lnTo>
                      <a:pt x="404" y="212"/>
                    </a:lnTo>
                    <a:lnTo>
                      <a:pt x="403" y="230"/>
                    </a:lnTo>
                    <a:lnTo>
                      <a:pt x="400" y="247"/>
                    </a:lnTo>
                    <a:lnTo>
                      <a:pt x="396" y="264"/>
                    </a:lnTo>
                    <a:lnTo>
                      <a:pt x="391" y="278"/>
                    </a:lnTo>
                    <a:lnTo>
                      <a:pt x="384" y="293"/>
                    </a:lnTo>
                    <a:lnTo>
                      <a:pt x="376" y="308"/>
                    </a:lnTo>
                    <a:lnTo>
                      <a:pt x="366" y="322"/>
                    </a:lnTo>
                    <a:lnTo>
                      <a:pt x="356" y="334"/>
                    </a:lnTo>
                    <a:lnTo>
                      <a:pt x="343" y="345"/>
                    </a:lnTo>
                    <a:lnTo>
                      <a:pt x="331" y="354"/>
                    </a:lnTo>
                    <a:lnTo>
                      <a:pt x="318" y="363"/>
                    </a:lnTo>
                    <a:lnTo>
                      <a:pt x="303" y="371"/>
                    </a:lnTo>
                    <a:lnTo>
                      <a:pt x="286" y="376"/>
                    </a:lnTo>
                    <a:lnTo>
                      <a:pt x="270" y="380"/>
                    </a:lnTo>
                    <a:lnTo>
                      <a:pt x="252" y="383"/>
                    </a:lnTo>
                    <a:lnTo>
                      <a:pt x="235" y="384"/>
                    </a:lnTo>
                    <a:lnTo>
                      <a:pt x="235" y="3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4" name="Freeform 932">
                <a:extLst>
                  <a:ext uri="{FF2B5EF4-FFF2-40B4-BE49-F238E27FC236}">
                    <a16:creationId xmlns:a16="http://schemas.microsoft.com/office/drawing/2014/main" id="{4F316EFF-C86F-47CC-BD89-AA350E3D029A}"/>
                  </a:ext>
                </a:extLst>
              </p:cNvPr>
              <p:cNvSpPr>
                <a:spLocks noEditPoints="1"/>
              </p:cNvSpPr>
              <p:nvPr/>
            </p:nvSpPr>
            <p:spPr>
              <a:xfrm>
                <a:off x="4756152" y="3297238"/>
                <a:ext cx="139700" cy="141288"/>
              </a:xfrm>
              <a:custGeom>
                <a:avLst/>
                <a:gdLst/>
                <a:ahLst/>
                <a:cxnLst>
                  <a:cxn ang="0">
                    <a:pos x="122637" y="22060"/>
                  </a:cxn>
                  <a:cxn ang="0">
                    <a:pos x="110907" y="11555"/>
                  </a:cxn>
                  <a:cxn ang="0">
                    <a:pos x="96510" y="3677"/>
                  </a:cxn>
                  <a:cxn ang="0">
                    <a:pos x="88512" y="1050"/>
                  </a:cxn>
                  <a:cxn ang="0">
                    <a:pos x="78915" y="0"/>
                  </a:cxn>
                  <a:cxn ang="0">
                    <a:pos x="78381" y="0"/>
                  </a:cxn>
                  <a:cxn ang="0">
                    <a:pos x="60252" y="1576"/>
                  </a:cxn>
                  <a:cxn ang="0">
                    <a:pos x="36791" y="5252"/>
                  </a:cxn>
                  <a:cxn ang="0">
                    <a:pos x="21328" y="15232"/>
                  </a:cxn>
                  <a:cxn ang="0">
                    <a:pos x="13863" y="25736"/>
                  </a:cxn>
                  <a:cxn ang="0">
                    <a:pos x="3199" y="53574"/>
                  </a:cxn>
                  <a:cxn ang="0">
                    <a:pos x="1066" y="66705"/>
                  </a:cxn>
                  <a:cxn ang="0">
                    <a:pos x="0" y="93492"/>
                  </a:cxn>
                  <a:cxn ang="0">
                    <a:pos x="5865" y="113451"/>
                  </a:cxn>
                  <a:cxn ang="0">
                    <a:pos x="14397" y="123955"/>
                  </a:cxn>
                  <a:cxn ang="0">
                    <a:pos x="34658" y="135510"/>
                  </a:cxn>
                  <a:cxn ang="0">
                    <a:pos x="65051" y="140763"/>
                  </a:cxn>
                  <a:cxn ang="0">
                    <a:pos x="86379" y="141288"/>
                  </a:cxn>
                  <a:cxn ang="0">
                    <a:pos x="105042" y="137086"/>
                  </a:cxn>
                  <a:cxn ang="0">
                    <a:pos x="117305" y="129208"/>
                  </a:cxn>
                  <a:cxn ang="0">
                    <a:pos x="129036" y="113976"/>
                  </a:cxn>
                  <a:cxn ang="0">
                    <a:pos x="134901" y="95593"/>
                  </a:cxn>
                  <a:cxn ang="0">
                    <a:pos x="137034" y="83512"/>
                  </a:cxn>
                  <a:cxn ang="0">
                    <a:pos x="139167" y="61452"/>
                  </a:cxn>
                  <a:cxn ang="0">
                    <a:pos x="139167" y="50948"/>
                  </a:cxn>
                  <a:cxn ang="0">
                    <a:pos x="129569" y="33615"/>
                  </a:cxn>
                  <a:cxn ang="0">
                    <a:pos x="117305" y="67230"/>
                  </a:cxn>
                  <a:cxn ang="0">
                    <a:pos x="115173" y="89290"/>
                  </a:cxn>
                  <a:cxn ang="0">
                    <a:pos x="108774" y="107673"/>
                  </a:cxn>
                  <a:cxn ang="0">
                    <a:pos x="98643" y="117127"/>
                  </a:cxn>
                  <a:cxn ang="0">
                    <a:pos x="84247" y="121854"/>
                  </a:cxn>
                  <a:cxn ang="0">
                    <a:pos x="70916" y="121854"/>
                  </a:cxn>
                  <a:cxn ang="0">
                    <a:pos x="42123" y="117127"/>
                  </a:cxn>
                  <a:cxn ang="0">
                    <a:pos x="26660" y="109249"/>
                  </a:cxn>
                  <a:cxn ang="0">
                    <a:pos x="23461" y="105572"/>
                  </a:cxn>
                  <a:cxn ang="0">
                    <a:pos x="19195" y="87189"/>
                  </a:cxn>
                  <a:cxn ang="0">
                    <a:pos x="20262" y="67755"/>
                  </a:cxn>
                  <a:cxn ang="0">
                    <a:pos x="26660" y="47796"/>
                  </a:cxn>
                  <a:cxn ang="0">
                    <a:pos x="31992" y="33090"/>
                  </a:cxn>
                  <a:cxn ang="0">
                    <a:pos x="38924" y="25736"/>
                  </a:cxn>
                  <a:cxn ang="0">
                    <a:pos x="58653" y="21009"/>
                  </a:cxn>
                  <a:cxn ang="0">
                    <a:pos x="78915" y="19434"/>
                  </a:cxn>
                  <a:cxn ang="0">
                    <a:pos x="96510" y="25211"/>
                  </a:cxn>
                  <a:cxn ang="0">
                    <a:pos x="108774" y="37817"/>
                  </a:cxn>
                  <a:cxn ang="0">
                    <a:pos x="117839" y="53574"/>
                  </a:cxn>
                  <a:cxn ang="0">
                    <a:pos x="117305" y="61452"/>
                  </a:cxn>
                </a:cxnLst>
                <a:rect l="0" t="0" r="0" b="0"/>
                <a:pathLst>
                  <a:path w="262" h="269">
                    <a:moveTo>
                      <a:pt x="235" y="52"/>
                    </a:moveTo>
                    <a:lnTo>
                      <a:pt x="235" y="52"/>
                    </a:lnTo>
                    <a:lnTo>
                      <a:pt x="230" y="42"/>
                    </a:lnTo>
                    <a:lnTo>
                      <a:pt x="223" y="36"/>
                    </a:lnTo>
                    <a:lnTo>
                      <a:pt x="216" y="28"/>
                    </a:lnTo>
                    <a:lnTo>
                      <a:pt x="208" y="22"/>
                    </a:lnTo>
                    <a:lnTo>
                      <a:pt x="200" y="17"/>
                    </a:lnTo>
                    <a:lnTo>
                      <a:pt x="190" y="11"/>
                    </a:lnTo>
                    <a:lnTo>
                      <a:pt x="181" y="7"/>
                    </a:lnTo>
                    <a:lnTo>
                      <a:pt x="171" y="4"/>
                    </a:lnTo>
                    <a:lnTo>
                      <a:pt x="171" y="4"/>
                    </a:lnTo>
                    <a:lnTo>
                      <a:pt x="166" y="2"/>
                    </a:lnTo>
                    <a:lnTo>
                      <a:pt x="159" y="0"/>
                    </a:lnTo>
                    <a:lnTo>
                      <a:pt x="159" y="0"/>
                    </a:lnTo>
                    <a:lnTo>
                      <a:pt x="148" y="0"/>
                    </a:lnTo>
                    <a:lnTo>
                      <a:pt x="148" y="0"/>
                    </a:lnTo>
                    <a:lnTo>
                      <a:pt x="147" y="0"/>
                    </a:lnTo>
                    <a:lnTo>
                      <a:pt x="147" y="0"/>
                    </a:lnTo>
                    <a:lnTo>
                      <a:pt x="140" y="0"/>
                    </a:lnTo>
                    <a:lnTo>
                      <a:pt x="140" y="0"/>
                    </a:lnTo>
                    <a:lnTo>
                      <a:pt x="113" y="3"/>
                    </a:lnTo>
                    <a:lnTo>
                      <a:pt x="98" y="4"/>
                    </a:lnTo>
                    <a:lnTo>
                      <a:pt x="83" y="7"/>
                    </a:lnTo>
                    <a:lnTo>
                      <a:pt x="69" y="10"/>
                    </a:lnTo>
                    <a:lnTo>
                      <a:pt x="57" y="15"/>
                    </a:lnTo>
                    <a:lnTo>
                      <a:pt x="48" y="21"/>
                    </a:lnTo>
                    <a:lnTo>
                      <a:pt x="40" y="29"/>
                    </a:lnTo>
                    <a:lnTo>
                      <a:pt x="40" y="29"/>
                    </a:lnTo>
                    <a:lnTo>
                      <a:pt x="33" y="38"/>
                    </a:lnTo>
                    <a:lnTo>
                      <a:pt x="26" y="49"/>
                    </a:lnTo>
                    <a:lnTo>
                      <a:pt x="21" y="63"/>
                    </a:lnTo>
                    <a:lnTo>
                      <a:pt x="15" y="75"/>
                    </a:lnTo>
                    <a:lnTo>
                      <a:pt x="6" y="102"/>
                    </a:lnTo>
                    <a:lnTo>
                      <a:pt x="3" y="116"/>
                    </a:lnTo>
                    <a:lnTo>
                      <a:pt x="2" y="127"/>
                    </a:lnTo>
                    <a:lnTo>
                      <a:pt x="2" y="127"/>
                    </a:lnTo>
                    <a:lnTo>
                      <a:pt x="0" y="152"/>
                    </a:lnTo>
                    <a:lnTo>
                      <a:pt x="0" y="166"/>
                    </a:lnTo>
                    <a:lnTo>
                      <a:pt x="0" y="178"/>
                    </a:lnTo>
                    <a:lnTo>
                      <a:pt x="3" y="192"/>
                    </a:lnTo>
                    <a:lnTo>
                      <a:pt x="7" y="204"/>
                    </a:lnTo>
                    <a:lnTo>
                      <a:pt x="11" y="216"/>
                    </a:lnTo>
                    <a:lnTo>
                      <a:pt x="18" y="227"/>
                    </a:lnTo>
                    <a:lnTo>
                      <a:pt x="18" y="227"/>
                    </a:lnTo>
                    <a:lnTo>
                      <a:pt x="27" y="236"/>
                    </a:lnTo>
                    <a:lnTo>
                      <a:pt x="40" y="246"/>
                    </a:lnTo>
                    <a:lnTo>
                      <a:pt x="52" y="253"/>
                    </a:lnTo>
                    <a:lnTo>
                      <a:pt x="65" y="258"/>
                    </a:lnTo>
                    <a:lnTo>
                      <a:pt x="79" y="262"/>
                    </a:lnTo>
                    <a:lnTo>
                      <a:pt x="94" y="265"/>
                    </a:lnTo>
                    <a:lnTo>
                      <a:pt x="122" y="268"/>
                    </a:lnTo>
                    <a:lnTo>
                      <a:pt x="122" y="268"/>
                    </a:lnTo>
                    <a:lnTo>
                      <a:pt x="149" y="269"/>
                    </a:lnTo>
                    <a:lnTo>
                      <a:pt x="162" y="269"/>
                    </a:lnTo>
                    <a:lnTo>
                      <a:pt x="174" y="268"/>
                    </a:lnTo>
                    <a:lnTo>
                      <a:pt x="185" y="265"/>
                    </a:lnTo>
                    <a:lnTo>
                      <a:pt x="197" y="261"/>
                    </a:lnTo>
                    <a:lnTo>
                      <a:pt x="208" y="254"/>
                    </a:lnTo>
                    <a:lnTo>
                      <a:pt x="220" y="246"/>
                    </a:lnTo>
                    <a:lnTo>
                      <a:pt x="220" y="246"/>
                    </a:lnTo>
                    <a:lnTo>
                      <a:pt x="228" y="238"/>
                    </a:lnTo>
                    <a:lnTo>
                      <a:pt x="235" y="228"/>
                    </a:lnTo>
                    <a:lnTo>
                      <a:pt x="242" y="217"/>
                    </a:lnTo>
                    <a:lnTo>
                      <a:pt x="246" y="207"/>
                    </a:lnTo>
                    <a:lnTo>
                      <a:pt x="250" y="194"/>
                    </a:lnTo>
                    <a:lnTo>
                      <a:pt x="253" y="182"/>
                    </a:lnTo>
                    <a:lnTo>
                      <a:pt x="255" y="170"/>
                    </a:lnTo>
                    <a:lnTo>
                      <a:pt x="257" y="159"/>
                    </a:lnTo>
                    <a:lnTo>
                      <a:pt x="257" y="159"/>
                    </a:lnTo>
                    <a:lnTo>
                      <a:pt x="258" y="144"/>
                    </a:lnTo>
                    <a:lnTo>
                      <a:pt x="259" y="131"/>
                    </a:lnTo>
                    <a:lnTo>
                      <a:pt x="261" y="117"/>
                    </a:lnTo>
                    <a:lnTo>
                      <a:pt x="262" y="103"/>
                    </a:lnTo>
                    <a:lnTo>
                      <a:pt x="262" y="103"/>
                    </a:lnTo>
                    <a:lnTo>
                      <a:pt x="261" y="97"/>
                    </a:lnTo>
                    <a:lnTo>
                      <a:pt x="259" y="90"/>
                    </a:lnTo>
                    <a:lnTo>
                      <a:pt x="251" y="76"/>
                    </a:lnTo>
                    <a:lnTo>
                      <a:pt x="243" y="64"/>
                    </a:lnTo>
                    <a:lnTo>
                      <a:pt x="235" y="52"/>
                    </a:lnTo>
                    <a:lnTo>
                      <a:pt x="235" y="52"/>
                    </a:lnTo>
                    <a:close/>
                    <a:moveTo>
                      <a:pt x="220" y="128"/>
                    </a:moveTo>
                    <a:lnTo>
                      <a:pt x="220" y="128"/>
                    </a:lnTo>
                    <a:lnTo>
                      <a:pt x="219" y="150"/>
                    </a:lnTo>
                    <a:lnTo>
                      <a:pt x="216" y="170"/>
                    </a:lnTo>
                    <a:lnTo>
                      <a:pt x="211" y="189"/>
                    </a:lnTo>
                    <a:lnTo>
                      <a:pt x="208" y="197"/>
                    </a:lnTo>
                    <a:lnTo>
                      <a:pt x="204" y="205"/>
                    </a:lnTo>
                    <a:lnTo>
                      <a:pt x="198" y="212"/>
                    </a:lnTo>
                    <a:lnTo>
                      <a:pt x="192" y="217"/>
                    </a:lnTo>
                    <a:lnTo>
                      <a:pt x="185" y="223"/>
                    </a:lnTo>
                    <a:lnTo>
                      <a:pt x="177" y="227"/>
                    </a:lnTo>
                    <a:lnTo>
                      <a:pt x="167" y="230"/>
                    </a:lnTo>
                    <a:lnTo>
                      <a:pt x="158" y="232"/>
                    </a:lnTo>
                    <a:lnTo>
                      <a:pt x="147" y="232"/>
                    </a:lnTo>
                    <a:lnTo>
                      <a:pt x="133" y="232"/>
                    </a:lnTo>
                    <a:lnTo>
                      <a:pt x="133" y="232"/>
                    </a:lnTo>
                    <a:lnTo>
                      <a:pt x="113" y="230"/>
                    </a:lnTo>
                    <a:lnTo>
                      <a:pt x="90" y="227"/>
                    </a:lnTo>
                    <a:lnTo>
                      <a:pt x="79" y="223"/>
                    </a:lnTo>
                    <a:lnTo>
                      <a:pt x="68" y="220"/>
                    </a:lnTo>
                    <a:lnTo>
                      <a:pt x="59" y="215"/>
                    </a:lnTo>
                    <a:lnTo>
                      <a:pt x="50" y="208"/>
                    </a:lnTo>
                    <a:lnTo>
                      <a:pt x="50" y="208"/>
                    </a:lnTo>
                    <a:lnTo>
                      <a:pt x="46" y="205"/>
                    </a:lnTo>
                    <a:lnTo>
                      <a:pt x="44" y="201"/>
                    </a:lnTo>
                    <a:lnTo>
                      <a:pt x="40" y="190"/>
                    </a:lnTo>
                    <a:lnTo>
                      <a:pt x="37" y="179"/>
                    </a:lnTo>
                    <a:lnTo>
                      <a:pt x="36" y="166"/>
                    </a:lnTo>
                    <a:lnTo>
                      <a:pt x="36" y="154"/>
                    </a:lnTo>
                    <a:lnTo>
                      <a:pt x="37" y="140"/>
                    </a:lnTo>
                    <a:lnTo>
                      <a:pt x="38" y="129"/>
                    </a:lnTo>
                    <a:lnTo>
                      <a:pt x="41" y="120"/>
                    </a:lnTo>
                    <a:lnTo>
                      <a:pt x="41" y="120"/>
                    </a:lnTo>
                    <a:lnTo>
                      <a:pt x="50" y="91"/>
                    </a:lnTo>
                    <a:lnTo>
                      <a:pt x="56" y="78"/>
                    </a:lnTo>
                    <a:lnTo>
                      <a:pt x="60" y="63"/>
                    </a:lnTo>
                    <a:lnTo>
                      <a:pt x="60" y="63"/>
                    </a:lnTo>
                    <a:lnTo>
                      <a:pt x="63" y="59"/>
                    </a:lnTo>
                    <a:lnTo>
                      <a:pt x="65" y="56"/>
                    </a:lnTo>
                    <a:lnTo>
                      <a:pt x="73" y="49"/>
                    </a:lnTo>
                    <a:lnTo>
                      <a:pt x="84" y="45"/>
                    </a:lnTo>
                    <a:lnTo>
                      <a:pt x="97" y="42"/>
                    </a:lnTo>
                    <a:lnTo>
                      <a:pt x="110" y="40"/>
                    </a:lnTo>
                    <a:lnTo>
                      <a:pt x="124" y="38"/>
                    </a:lnTo>
                    <a:lnTo>
                      <a:pt x="148" y="37"/>
                    </a:lnTo>
                    <a:lnTo>
                      <a:pt x="148" y="37"/>
                    </a:lnTo>
                    <a:lnTo>
                      <a:pt x="160" y="40"/>
                    </a:lnTo>
                    <a:lnTo>
                      <a:pt x="171" y="44"/>
                    </a:lnTo>
                    <a:lnTo>
                      <a:pt x="181" y="48"/>
                    </a:lnTo>
                    <a:lnTo>
                      <a:pt x="189" y="55"/>
                    </a:lnTo>
                    <a:lnTo>
                      <a:pt x="197" y="63"/>
                    </a:lnTo>
                    <a:lnTo>
                      <a:pt x="204" y="72"/>
                    </a:lnTo>
                    <a:lnTo>
                      <a:pt x="216" y="91"/>
                    </a:lnTo>
                    <a:lnTo>
                      <a:pt x="216" y="91"/>
                    </a:lnTo>
                    <a:lnTo>
                      <a:pt x="221" y="102"/>
                    </a:lnTo>
                    <a:lnTo>
                      <a:pt x="221" y="106"/>
                    </a:lnTo>
                    <a:lnTo>
                      <a:pt x="221" y="110"/>
                    </a:lnTo>
                    <a:lnTo>
                      <a:pt x="220" y="117"/>
                    </a:lnTo>
                    <a:lnTo>
                      <a:pt x="220" y="128"/>
                    </a:lnTo>
                    <a:lnTo>
                      <a:pt x="220" y="1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5" name="Freeform 933">
                <a:extLst>
                  <a:ext uri="{FF2B5EF4-FFF2-40B4-BE49-F238E27FC236}">
                    <a16:creationId xmlns:a16="http://schemas.microsoft.com/office/drawing/2014/main" id="{BF78B3A8-8E83-4CDC-BA0C-7FC7DE431447}"/>
                  </a:ext>
                </a:extLst>
              </p:cNvPr>
              <p:cNvSpPr>
                <a:spLocks noEditPoints="1"/>
              </p:cNvSpPr>
              <p:nvPr/>
            </p:nvSpPr>
            <p:spPr>
              <a:xfrm>
                <a:off x="5554664" y="3262313"/>
                <a:ext cx="242888" cy="219075"/>
              </a:xfrm>
              <a:custGeom>
                <a:avLst/>
                <a:gdLst/>
                <a:ahLst/>
                <a:cxnLst>
                  <a:cxn ang="0">
                    <a:pos x="137884" y="2122"/>
                  </a:cxn>
                  <a:cxn ang="0">
                    <a:pos x="117732" y="0"/>
                  </a:cxn>
                  <a:cxn ang="0">
                    <a:pos x="86443" y="3183"/>
                  </a:cxn>
                  <a:cxn ang="0">
                    <a:pos x="56745" y="13792"/>
                  </a:cxn>
                  <a:cxn ang="0">
                    <a:pos x="30759" y="30236"/>
                  </a:cxn>
                  <a:cxn ang="0">
                    <a:pos x="11667" y="53575"/>
                  </a:cxn>
                  <a:cxn ang="0">
                    <a:pos x="3712" y="72671"/>
                  </a:cxn>
                  <a:cxn ang="0">
                    <a:pos x="0" y="110333"/>
                  </a:cxn>
                  <a:cxn ang="0">
                    <a:pos x="10076" y="145343"/>
                  </a:cxn>
                  <a:cxn ang="0">
                    <a:pos x="30228" y="176639"/>
                  </a:cxn>
                  <a:cxn ang="0">
                    <a:pos x="58866" y="199979"/>
                  </a:cxn>
                  <a:cxn ang="0">
                    <a:pos x="93337" y="215362"/>
                  </a:cxn>
                  <a:cxn ang="0">
                    <a:pos x="117732" y="218014"/>
                  </a:cxn>
                  <a:cxn ang="0">
                    <a:pos x="153794" y="215362"/>
                  </a:cxn>
                  <a:cxn ang="0">
                    <a:pos x="187734" y="203692"/>
                  </a:cxn>
                  <a:cxn ang="0">
                    <a:pos x="215842" y="183535"/>
                  </a:cxn>
                  <a:cxn ang="0">
                    <a:pos x="235463" y="154891"/>
                  </a:cxn>
                  <a:cxn ang="0">
                    <a:pos x="242888" y="118820"/>
                  </a:cxn>
                  <a:cxn ang="0">
                    <a:pos x="241827" y="98133"/>
                  </a:cxn>
                  <a:cxn ang="0">
                    <a:pos x="231751" y="66836"/>
                  </a:cxn>
                  <a:cxn ang="0">
                    <a:pos x="214251" y="39784"/>
                  </a:cxn>
                  <a:cxn ang="0">
                    <a:pos x="190386" y="18035"/>
                  </a:cxn>
                  <a:cxn ang="0">
                    <a:pos x="161218" y="5304"/>
                  </a:cxn>
                  <a:cxn ang="0">
                    <a:pos x="139475" y="2122"/>
                  </a:cxn>
                  <a:cxn ang="0">
                    <a:pos x="112959" y="197857"/>
                  </a:cxn>
                  <a:cxn ang="0">
                    <a:pos x="79548" y="188839"/>
                  </a:cxn>
                  <a:cxn ang="0">
                    <a:pos x="50911" y="169743"/>
                  </a:cxn>
                  <a:cxn ang="0">
                    <a:pos x="30228" y="144282"/>
                  </a:cxn>
                  <a:cxn ang="0">
                    <a:pos x="19622" y="112455"/>
                  </a:cxn>
                  <a:cxn ang="0">
                    <a:pos x="20683" y="83811"/>
                  </a:cxn>
                  <a:cxn ang="0">
                    <a:pos x="25986" y="69489"/>
                  </a:cxn>
                  <a:cxn ang="0">
                    <a:pos x="41896" y="47740"/>
                  </a:cxn>
                  <a:cxn ang="0">
                    <a:pos x="64699" y="31827"/>
                  </a:cxn>
                  <a:cxn ang="0">
                    <a:pos x="91216" y="22279"/>
                  </a:cxn>
                  <a:cxn ang="0">
                    <a:pos x="119853" y="19627"/>
                  </a:cxn>
                  <a:cxn ang="0">
                    <a:pos x="146900" y="24401"/>
                  </a:cxn>
                  <a:cxn ang="0">
                    <a:pos x="151142" y="25462"/>
                  </a:cxn>
                  <a:cxn ang="0">
                    <a:pos x="154854" y="23870"/>
                  </a:cxn>
                  <a:cxn ang="0">
                    <a:pos x="173416" y="31296"/>
                  </a:cxn>
                  <a:cxn ang="0">
                    <a:pos x="190386" y="44027"/>
                  </a:cxn>
                  <a:cxn ang="0">
                    <a:pos x="205235" y="59941"/>
                  </a:cxn>
                  <a:cxn ang="0">
                    <a:pos x="216372" y="77976"/>
                  </a:cxn>
                  <a:cxn ang="0">
                    <a:pos x="222736" y="96542"/>
                  </a:cxn>
                  <a:cxn ang="0">
                    <a:pos x="224327" y="114046"/>
                  </a:cxn>
                  <a:cxn ang="0">
                    <a:pos x="219554" y="143221"/>
                  </a:cxn>
                  <a:cxn ang="0">
                    <a:pos x="203644" y="167091"/>
                  </a:cxn>
                  <a:cxn ang="0">
                    <a:pos x="181371" y="185126"/>
                  </a:cxn>
                  <a:cxn ang="0">
                    <a:pos x="153794" y="195735"/>
                  </a:cxn>
                  <a:cxn ang="0">
                    <a:pos x="123565" y="199448"/>
                  </a:cxn>
                </a:cxnLst>
                <a:rect l="0" t="0" r="0" b="0"/>
                <a:pathLst>
                  <a:path w="458" h="413">
                    <a:moveTo>
                      <a:pt x="263" y="4"/>
                    </a:moveTo>
                    <a:lnTo>
                      <a:pt x="263" y="4"/>
                    </a:lnTo>
                    <a:lnTo>
                      <a:pt x="260" y="4"/>
                    </a:lnTo>
                    <a:lnTo>
                      <a:pt x="260" y="4"/>
                    </a:lnTo>
                    <a:lnTo>
                      <a:pt x="241" y="2"/>
                    </a:lnTo>
                    <a:lnTo>
                      <a:pt x="222" y="0"/>
                    </a:lnTo>
                    <a:lnTo>
                      <a:pt x="202" y="0"/>
                    </a:lnTo>
                    <a:lnTo>
                      <a:pt x="183" y="3"/>
                    </a:lnTo>
                    <a:lnTo>
                      <a:pt x="163" y="6"/>
                    </a:lnTo>
                    <a:lnTo>
                      <a:pt x="144" y="11"/>
                    </a:lnTo>
                    <a:lnTo>
                      <a:pt x="125" y="18"/>
                    </a:lnTo>
                    <a:lnTo>
                      <a:pt x="107" y="26"/>
                    </a:lnTo>
                    <a:lnTo>
                      <a:pt x="89" y="34"/>
                    </a:lnTo>
                    <a:lnTo>
                      <a:pt x="73" y="45"/>
                    </a:lnTo>
                    <a:lnTo>
                      <a:pt x="58" y="57"/>
                    </a:lnTo>
                    <a:lnTo>
                      <a:pt x="45" y="71"/>
                    </a:lnTo>
                    <a:lnTo>
                      <a:pt x="32" y="86"/>
                    </a:lnTo>
                    <a:lnTo>
                      <a:pt x="22" y="101"/>
                    </a:lnTo>
                    <a:lnTo>
                      <a:pt x="13" y="118"/>
                    </a:lnTo>
                    <a:lnTo>
                      <a:pt x="7" y="137"/>
                    </a:lnTo>
                    <a:lnTo>
                      <a:pt x="7" y="137"/>
                    </a:lnTo>
                    <a:lnTo>
                      <a:pt x="1" y="160"/>
                    </a:lnTo>
                    <a:lnTo>
                      <a:pt x="0" y="185"/>
                    </a:lnTo>
                    <a:lnTo>
                      <a:pt x="0" y="208"/>
                    </a:lnTo>
                    <a:lnTo>
                      <a:pt x="4" y="231"/>
                    </a:lnTo>
                    <a:lnTo>
                      <a:pt x="9" y="253"/>
                    </a:lnTo>
                    <a:lnTo>
                      <a:pt x="19" y="274"/>
                    </a:lnTo>
                    <a:lnTo>
                      <a:pt x="30" y="295"/>
                    </a:lnTo>
                    <a:lnTo>
                      <a:pt x="42" y="315"/>
                    </a:lnTo>
                    <a:lnTo>
                      <a:pt x="57" y="333"/>
                    </a:lnTo>
                    <a:lnTo>
                      <a:pt x="73" y="350"/>
                    </a:lnTo>
                    <a:lnTo>
                      <a:pt x="92" y="365"/>
                    </a:lnTo>
                    <a:lnTo>
                      <a:pt x="111" y="377"/>
                    </a:lnTo>
                    <a:lnTo>
                      <a:pt x="131" y="390"/>
                    </a:lnTo>
                    <a:lnTo>
                      <a:pt x="153" y="399"/>
                    </a:lnTo>
                    <a:lnTo>
                      <a:pt x="176" y="406"/>
                    </a:lnTo>
                    <a:lnTo>
                      <a:pt x="199" y="410"/>
                    </a:lnTo>
                    <a:lnTo>
                      <a:pt x="199" y="410"/>
                    </a:lnTo>
                    <a:lnTo>
                      <a:pt x="222" y="411"/>
                    </a:lnTo>
                    <a:lnTo>
                      <a:pt x="244" y="413"/>
                    </a:lnTo>
                    <a:lnTo>
                      <a:pt x="267" y="410"/>
                    </a:lnTo>
                    <a:lnTo>
                      <a:pt x="290" y="406"/>
                    </a:lnTo>
                    <a:lnTo>
                      <a:pt x="312" y="400"/>
                    </a:lnTo>
                    <a:lnTo>
                      <a:pt x="334" y="394"/>
                    </a:lnTo>
                    <a:lnTo>
                      <a:pt x="354" y="384"/>
                    </a:lnTo>
                    <a:lnTo>
                      <a:pt x="373" y="373"/>
                    </a:lnTo>
                    <a:lnTo>
                      <a:pt x="391" y="360"/>
                    </a:lnTo>
                    <a:lnTo>
                      <a:pt x="407" y="346"/>
                    </a:lnTo>
                    <a:lnTo>
                      <a:pt x="422" y="330"/>
                    </a:lnTo>
                    <a:lnTo>
                      <a:pt x="434" y="312"/>
                    </a:lnTo>
                    <a:lnTo>
                      <a:pt x="444" y="292"/>
                    </a:lnTo>
                    <a:lnTo>
                      <a:pt x="452" y="272"/>
                    </a:lnTo>
                    <a:lnTo>
                      <a:pt x="457" y="249"/>
                    </a:lnTo>
                    <a:lnTo>
                      <a:pt x="458" y="224"/>
                    </a:lnTo>
                    <a:lnTo>
                      <a:pt x="458" y="224"/>
                    </a:lnTo>
                    <a:lnTo>
                      <a:pt x="458" y="205"/>
                    </a:lnTo>
                    <a:lnTo>
                      <a:pt x="456" y="185"/>
                    </a:lnTo>
                    <a:lnTo>
                      <a:pt x="452" y="164"/>
                    </a:lnTo>
                    <a:lnTo>
                      <a:pt x="445" y="145"/>
                    </a:lnTo>
                    <a:lnTo>
                      <a:pt x="437" y="126"/>
                    </a:lnTo>
                    <a:lnTo>
                      <a:pt x="427" y="109"/>
                    </a:lnTo>
                    <a:lnTo>
                      <a:pt x="416" y="91"/>
                    </a:lnTo>
                    <a:lnTo>
                      <a:pt x="404" y="75"/>
                    </a:lnTo>
                    <a:lnTo>
                      <a:pt x="391" y="60"/>
                    </a:lnTo>
                    <a:lnTo>
                      <a:pt x="376" y="46"/>
                    </a:lnTo>
                    <a:lnTo>
                      <a:pt x="359" y="34"/>
                    </a:lnTo>
                    <a:lnTo>
                      <a:pt x="342" y="23"/>
                    </a:lnTo>
                    <a:lnTo>
                      <a:pt x="323" y="15"/>
                    </a:lnTo>
                    <a:lnTo>
                      <a:pt x="304" y="10"/>
                    </a:lnTo>
                    <a:lnTo>
                      <a:pt x="285" y="6"/>
                    </a:lnTo>
                    <a:lnTo>
                      <a:pt x="263" y="4"/>
                    </a:lnTo>
                    <a:lnTo>
                      <a:pt x="263" y="4"/>
                    </a:lnTo>
                    <a:close/>
                    <a:moveTo>
                      <a:pt x="233" y="376"/>
                    </a:moveTo>
                    <a:lnTo>
                      <a:pt x="233" y="376"/>
                    </a:lnTo>
                    <a:lnTo>
                      <a:pt x="213" y="373"/>
                    </a:lnTo>
                    <a:lnTo>
                      <a:pt x="191" y="371"/>
                    </a:lnTo>
                    <a:lnTo>
                      <a:pt x="171" y="364"/>
                    </a:lnTo>
                    <a:lnTo>
                      <a:pt x="150" y="356"/>
                    </a:lnTo>
                    <a:lnTo>
                      <a:pt x="131" y="346"/>
                    </a:lnTo>
                    <a:lnTo>
                      <a:pt x="114" y="334"/>
                    </a:lnTo>
                    <a:lnTo>
                      <a:pt x="96" y="320"/>
                    </a:lnTo>
                    <a:lnTo>
                      <a:pt x="81" y="306"/>
                    </a:lnTo>
                    <a:lnTo>
                      <a:pt x="68" y="289"/>
                    </a:lnTo>
                    <a:lnTo>
                      <a:pt x="57" y="272"/>
                    </a:lnTo>
                    <a:lnTo>
                      <a:pt x="47" y="253"/>
                    </a:lnTo>
                    <a:lnTo>
                      <a:pt x="41" y="234"/>
                    </a:lnTo>
                    <a:lnTo>
                      <a:pt x="37" y="212"/>
                    </a:lnTo>
                    <a:lnTo>
                      <a:pt x="35" y="192"/>
                    </a:lnTo>
                    <a:lnTo>
                      <a:pt x="37" y="168"/>
                    </a:lnTo>
                    <a:lnTo>
                      <a:pt x="39" y="158"/>
                    </a:lnTo>
                    <a:lnTo>
                      <a:pt x="42" y="147"/>
                    </a:lnTo>
                    <a:lnTo>
                      <a:pt x="42" y="147"/>
                    </a:lnTo>
                    <a:lnTo>
                      <a:pt x="49" y="131"/>
                    </a:lnTo>
                    <a:lnTo>
                      <a:pt x="57" y="116"/>
                    </a:lnTo>
                    <a:lnTo>
                      <a:pt x="66" y="102"/>
                    </a:lnTo>
                    <a:lnTo>
                      <a:pt x="79" y="90"/>
                    </a:lnTo>
                    <a:lnTo>
                      <a:pt x="92" y="78"/>
                    </a:lnTo>
                    <a:lnTo>
                      <a:pt x="106" y="68"/>
                    </a:lnTo>
                    <a:lnTo>
                      <a:pt x="122" y="60"/>
                    </a:lnTo>
                    <a:lnTo>
                      <a:pt x="138" y="52"/>
                    </a:lnTo>
                    <a:lnTo>
                      <a:pt x="155" y="46"/>
                    </a:lnTo>
                    <a:lnTo>
                      <a:pt x="172" y="42"/>
                    </a:lnTo>
                    <a:lnTo>
                      <a:pt x="190" y="40"/>
                    </a:lnTo>
                    <a:lnTo>
                      <a:pt x="207" y="37"/>
                    </a:lnTo>
                    <a:lnTo>
                      <a:pt x="226" y="37"/>
                    </a:lnTo>
                    <a:lnTo>
                      <a:pt x="244" y="38"/>
                    </a:lnTo>
                    <a:lnTo>
                      <a:pt x="260" y="42"/>
                    </a:lnTo>
                    <a:lnTo>
                      <a:pt x="277" y="46"/>
                    </a:lnTo>
                    <a:lnTo>
                      <a:pt x="277" y="46"/>
                    </a:lnTo>
                    <a:lnTo>
                      <a:pt x="281" y="48"/>
                    </a:lnTo>
                    <a:lnTo>
                      <a:pt x="285" y="48"/>
                    </a:lnTo>
                    <a:lnTo>
                      <a:pt x="289" y="46"/>
                    </a:lnTo>
                    <a:lnTo>
                      <a:pt x="292" y="45"/>
                    </a:lnTo>
                    <a:lnTo>
                      <a:pt x="292" y="45"/>
                    </a:lnTo>
                    <a:lnTo>
                      <a:pt x="304" y="48"/>
                    </a:lnTo>
                    <a:lnTo>
                      <a:pt x="315" y="53"/>
                    </a:lnTo>
                    <a:lnTo>
                      <a:pt x="327" y="59"/>
                    </a:lnTo>
                    <a:lnTo>
                      <a:pt x="338" y="67"/>
                    </a:lnTo>
                    <a:lnTo>
                      <a:pt x="349" y="74"/>
                    </a:lnTo>
                    <a:lnTo>
                      <a:pt x="359" y="83"/>
                    </a:lnTo>
                    <a:lnTo>
                      <a:pt x="369" y="93"/>
                    </a:lnTo>
                    <a:lnTo>
                      <a:pt x="378" y="102"/>
                    </a:lnTo>
                    <a:lnTo>
                      <a:pt x="387" y="113"/>
                    </a:lnTo>
                    <a:lnTo>
                      <a:pt x="395" y="124"/>
                    </a:lnTo>
                    <a:lnTo>
                      <a:pt x="401" y="135"/>
                    </a:lnTo>
                    <a:lnTo>
                      <a:pt x="408" y="147"/>
                    </a:lnTo>
                    <a:lnTo>
                      <a:pt x="414" y="158"/>
                    </a:lnTo>
                    <a:lnTo>
                      <a:pt x="418" y="170"/>
                    </a:lnTo>
                    <a:lnTo>
                      <a:pt x="420" y="182"/>
                    </a:lnTo>
                    <a:lnTo>
                      <a:pt x="423" y="194"/>
                    </a:lnTo>
                    <a:lnTo>
                      <a:pt x="423" y="194"/>
                    </a:lnTo>
                    <a:lnTo>
                      <a:pt x="423" y="215"/>
                    </a:lnTo>
                    <a:lnTo>
                      <a:pt x="422" y="234"/>
                    </a:lnTo>
                    <a:lnTo>
                      <a:pt x="419" y="253"/>
                    </a:lnTo>
                    <a:lnTo>
                      <a:pt x="414" y="270"/>
                    </a:lnTo>
                    <a:lnTo>
                      <a:pt x="406" y="287"/>
                    </a:lnTo>
                    <a:lnTo>
                      <a:pt x="396" y="301"/>
                    </a:lnTo>
                    <a:lnTo>
                      <a:pt x="384" y="315"/>
                    </a:lnTo>
                    <a:lnTo>
                      <a:pt x="372" y="327"/>
                    </a:lnTo>
                    <a:lnTo>
                      <a:pt x="358" y="338"/>
                    </a:lnTo>
                    <a:lnTo>
                      <a:pt x="342" y="349"/>
                    </a:lnTo>
                    <a:lnTo>
                      <a:pt x="325" y="357"/>
                    </a:lnTo>
                    <a:lnTo>
                      <a:pt x="308" y="364"/>
                    </a:lnTo>
                    <a:lnTo>
                      <a:pt x="290" y="369"/>
                    </a:lnTo>
                    <a:lnTo>
                      <a:pt x="271" y="373"/>
                    </a:lnTo>
                    <a:lnTo>
                      <a:pt x="252" y="375"/>
                    </a:lnTo>
                    <a:lnTo>
                      <a:pt x="233" y="376"/>
                    </a:lnTo>
                    <a:lnTo>
                      <a:pt x="233" y="3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6" name="Freeform 934">
                <a:extLst>
                  <a:ext uri="{FF2B5EF4-FFF2-40B4-BE49-F238E27FC236}">
                    <a16:creationId xmlns:a16="http://schemas.microsoft.com/office/drawing/2014/main" id="{22B57C66-A2AF-4FD9-8A52-8F1A789A4939}"/>
                  </a:ext>
                </a:extLst>
              </p:cNvPr>
              <p:cNvSpPr>
                <a:spLocks noEditPoints="1"/>
              </p:cNvSpPr>
              <p:nvPr/>
            </p:nvSpPr>
            <p:spPr>
              <a:xfrm>
                <a:off x="5600702" y="3303588"/>
                <a:ext cx="147638" cy="128588"/>
              </a:xfrm>
              <a:custGeom>
                <a:avLst/>
                <a:gdLst/>
                <a:ahLst/>
                <a:cxnLst>
                  <a:cxn ang="0">
                    <a:pos x="130705" y="16864"/>
                  </a:cxn>
                  <a:cxn ang="0">
                    <a:pos x="122767" y="8432"/>
                  </a:cxn>
                  <a:cxn ang="0">
                    <a:pos x="111125" y="3162"/>
                  </a:cxn>
                  <a:cxn ang="0">
                    <a:pos x="98955" y="1054"/>
                  </a:cxn>
                  <a:cxn ang="0">
                    <a:pos x="86784" y="0"/>
                  </a:cxn>
                  <a:cxn ang="0">
                    <a:pos x="83079" y="0"/>
                  </a:cxn>
                  <a:cxn ang="0">
                    <a:pos x="79375" y="2108"/>
                  </a:cxn>
                  <a:cxn ang="0">
                    <a:pos x="66675" y="1054"/>
                  </a:cxn>
                  <a:cxn ang="0">
                    <a:pos x="46567" y="2635"/>
                  </a:cxn>
                  <a:cxn ang="0">
                    <a:pos x="34925" y="5270"/>
                  </a:cxn>
                  <a:cxn ang="0">
                    <a:pos x="30163" y="8432"/>
                  </a:cxn>
                  <a:cxn ang="0">
                    <a:pos x="14817" y="20026"/>
                  </a:cxn>
                  <a:cxn ang="0">
                    <a:pos x="6350" y="30566"/>
                  </a:cxn>
                  <a:cxn ang="0">
                    <a:pos x="529" y="42160"/>
                  </a:cxn>
                  <a:cxn ang="0">
                    <a:pos x="0" y="47430"/>
                  </a:cxn>
                  <a:cxn ang="0">
                    <a:pos x="1058" y="69037"/>
                  </a:cxn>
                  <a:cxn ang="0">
                    <a:pos x="5821" y="81158"/>
                  </a:cxn>
                  <a:cxn ang="0">
                    <a:pos x="12700" y="92752"/>
                  </a:cxn>
                  <a:cxn ang="0">
                    <a:pos x="17992" y="98549"/>
                  </a:cxn>
                  <a:cxn ang="0">
                    <a:pos x="34396" y="114359"/>
                  </a:cxn>
                  <a:cxn ang="0">
                    <a:pos x="46038" y="122264"/>
                  </a:cxn>
                  <a:cxn ang="0">
                    <a:pos x="60325" y="126480"/>
                  </a:cxn>
                  <a:cxn ang="0">
                    <a:pos x="68263" y="127534"/>
                  </a:cxn>
                  <a:cxn ang="0">
                    <a:pos x="89429" y="128588"/>
                  </a:cxn>
                  <a:cxn ang="0">
                    <a:pos x="102659" y="127534"/>
                  </a:cxn>
                  <a:cxn ang="0">
                    <a:pos x="115359" y="122791"/>
                  </a:cxn>
                  <a:cxn ang="0">
                    <a:pos x="121180" y="118575"/>
                  </a:cxn>
                  <a:cxn ang="0">
                    <a:pos x="125942" y="113305"/>
                  </a:cxn>
                  <a:cxn ang="0">
                    <a:pos x="137055" y="94860"/>
                  </a:cxn>
                  <a:cxn ang="0">
                    <a:pos x="139700" y="90644"/>
                  </a:cxn>
                  <a:cxn ang="0">
                    <a:pos x="142875" y="78523"/>
                  </a:cxn>
                  <a:cxn ang="0">
                    <a:pos x="144992" y="65348"/>
                  </a:cxn>
                  <a:cxn ang="0">
                    <a:pos x="146050" y="60605"/>
                  </a:cxn>
                  <a:cxn ang="0">
                    <a:pos x="147638" y="47430"/>
                  </a:cxn>
                  <a:cxn ang="0">
                    <a:pos x="143934" y="36890"/>
                  </a:cxn>
                  <a:cxn ang="0">
                    <a:pos x="137584" y="27931"/>
                  </a:cxn>
                  <a:cxn ang="0">
                    <a:pos x="130705" y="16864"/>
                  </a:cxn>
                  <a:cxn ang="0">
                    <a:pos x="127530" y="55335"/>
                  </a:cxn>
                  <a:cxn ang="0">
                    <a:pos x="121180" y="82739"/>
                  </a:cxn>
                  <a:cxn ang="0">
                    <a:pos x="115359" y="95387"/>
                  </a:cxn>
                  <a:cxn ang="0">
                    <a:pos x="110596" y="102238"/>
                  </a:cxn>
                  <a:cxn ang="0">
                    <a:pos x="103188" y="106981"/>
                  </a:cxn>
                  <a:cxn ang="0">
                    <a:pos x="93663" y="110143"/>
                  </a:cxn>
                  <a:cxn ang="0">
                    <a:pos x="88900" y="110143"/>
                  </a:cxn>
                  <a:cxn ang="0">
                    <a:pos x="67204" y="106981"/>
                  </a:cxn>
                  <a:cxn ang="0">
                    <a:pos x="47096" y="99076"/>
                  </a:cxn>
                  <a:cxn ang="0">
                    <a:pos x="34925" y="90117"/>
                  </a:cxn>
                  <a:cxn ang="0">
                    <a:pos x="28046" y="82212"/>
                  </a:cxn>
                  <a:cxn ang="0">
                    <a:pos x="22225" y="72726"/>
                  </a:cxn>
                  <a:cxn ang="0">
                    <a:pos x="20108" y="67456"/>
                  </a:cxn>
                  <a:cxn ang="0">
                    <a:pos x="16933" y="52173"/>
                  </a:cxn>
                  <a:cxn ang="0">
                    <a:pos x="18521" y="45322"/>
                  </a:cxn>
                  <a:cxn ang="0">
                    <a:pos x="24871" y="36363"/>
                  </a:cxn>
                  <a:cxn ang="0">
                    <a:pos x="35983" y="28985"/>
                  </a:cxn>
                  <a:cxn ang="0">
                    <a:pos x="48683" y="25296"/>
                  </a:cxn>
                  <a:cxn ang="0">
                    <a:pos x="71438" y="22661"/>
                  </a:cxn>
                  <a:cxn ang="0">
                    <a:pos x="96838" y="22134"/>
                  </a:cxn>
                  <a:cxn ang="0">
                    <a:pos x="99484" y="22134"/>
                  </a:cxn>
                  <a:cxn ang="0">
                    <a:pos x="105305" y="24242"/>
                  </a:cxn>
                  <a:cxn ang="0">
                    <a:pos x="115888" y="30039"/>
                  </a:cxn>
                  <a:cxn ang="0">
                    <a:pos x="124884" y="38471"/>
                  </a:cxn>
                  <a:cxn ang="0">
                    <a:pos x="128588" y="49011"/>
                  </a:cxn>
                  <a:cxn ang="0">
                    <a:pos x="127530" y="55335"/>
                  </a:cxn>
                </a:cxnLst>
                <a:rect l="0" t="0" r="0" b="0"/>
                <a:pathLst>
                  <a:path w="279" h="244">
                    <a:moveTo>
                      <a:pt x="247" y="32"/>
                    </a:moveTo>
                    <a:lnTo>
                      <a:pt x="247" y="32"/>
                    </a:lnTo>
                    <a:lnTo>
                      <a:pt x="240" y="24"/>
                    </a:lnTo>
                    <a:lnTo>
                      <a:pt x="232" y="16"/>
                    </a:lnTo>
                    <a:lnTo>
                      <a:pt x="221" y="10"/>
                    </a:lnTo>
                    <a:lnTo>
                      <a:pt x="210" y="6"/>
                    </a:lnTo>
                    <a:lnTo>
                      <a:pt x="199" y="4"/>
                    </a:lnTo>
                    <a:lnTo>
                      <a:pt x="187" y="2"/>
                    </a:lnTo>
                    <a:lnTo>
                      <a:pt x="164" y="0"/>
                    </a:lnTo>
                    <a:lnTo>
                      <a:pt x="164" y="0"/>
                    </a:lnTo>
                    <a:lnTo>
                      <a:pt x="160" y="0"/>
                    </a:lnTo>
                    <a:lnTo>
                      <a:pt x="157" y="0"/>
                    </a:lnTo>
                    <a:lnTo>
                      <a:pt x="153" y="2"/>
                    </a:lnTo>
                    <a:lnTo>
                      <a:pt x="150" y="4"/>
                    </a:lnTo>
                    <a:lnTo>
                      <a:pt x="150" y="4"/>
                    </a:lnTo>
                    <a:lnTo>
                      <a:pt x="126" y="2"/>
                    </a:lnTo>
                    <a:lnTo>
                      <a:pt x="100" y="4"/>
                    </a:lnTo>
                    <a:lnTo>
                      <a:pt x="88" y="5"/>
                    </a:lnTo>
                    <a:lnTo>
                      <a:pt x="77" y="6"/>
                    </a:lnTo>
                    <a:lnTo>
                      <a:pt x="66" y="10"/>
                    </a:lnTo>
                    <a:lnTo>
                      <a:pt x="57" y="16"/>
                    </a:lnTo>
                    <a:lnTo>
                      <a:pt x="57" y="16"/>
                    </a:lnTo>
                    <a:lnTo>
                      <a:pt x="38" y="29"/>
                    </a:lnTo>
                    <a:lnTo>
                      <a:pt x="28" y="38"/>
                    </a:lnTo>
                    <a:lnTo>
                      <a:pt x="20" y="47"/>
                    </a:lnTo>
                    <a:lnTo>
                      <a:pt x="12" y="58"/>
                    </a:lnTo>
                    <a:lnTo>
                      <a:pt x="5" y="69"/>
                    </a:lnTo>
                    <a:lnTo>
                      <a:pt x="1" y="80"/>
                    </a:lnTo>
                    <a:lnTo>
                      <a:pt x="0" y="90"/>
                    </a:lnTo>
                    <a:lnTo>
                      <a:pt x="0" y="90"/>
                    </a:lnTo>
                    <a:lnTo>
                      <a:pt x="1" y="119"/>
                    </a:lnTo>
                    <a:lnTo>
                      <a:pt x="2" y="131"/>
                    </a:lnTo>
                    <a:lnTo>
                      <a:pt x="6" y="143"/>
                    </a:lnTo>
                    <a:lnTo>
                      <a:pt x="11" y="154"/>
                    </a:lnTo>
                    <a:lnTo>
                      <a:pt x="16" y="165"/>
                    </a:lnTo>
                    <a:lnTo>
                      <a:pt x="24" y="176"/>
                    </a:lnTo>
                    <a:lnTo>
                      <a:pt x="34" y="187"/>
                    </a:lnTo>
                    <a:lnTo>
                      <a:pt x="34" y="187"/>
                    </a:lnTo>
                    <a:lnTo>
                      <a:pt x="54" y="207"/>
                    </a:lnTo>
                    <a:lnTo>
                      <a:pt x="65" y="217"/>
                    </a:lnTo>
                    <a:lnTo>
                      <a:pt x="76" y="225"/>
                    </a:lnTo>
                    <a:lnTo>
                      <a:pt x="87" y="232"/>
                    </a:lnTo>
                    <a:lnTo>
                      <a:pt x="100" y="237"/>
                    </a:lnTo>
                    <a:lnTo>
                      <a:pt x="114" y="240"/>
                    </a:lnTo>
                    <a:lnTo>
                      <a:pt x="129" y="242"/>
                    </a:lnTo>
                    <a:lnTo>
                      <a:pt x="129" y="242"/>
                    </a:lnTo>
                    <a:lnTo>
                      <a:pt x="156" y="244"/>
                    </a:lnTo>
                    <a:lnTo>
                      <a:pt x="169" y="244"/>
                    </a:lnTo>
                    <a:lnTo>
                      <a:pt x="182" y="244"/>
                    </a:lnTo>
                    <a:lnTo>
                      <a:pt x="194" y="242"/>
                    </a:lnTo>
                    <a:lnTo>
                      <a:pt x="206" y="238"/>
                    </a:lnTo>
                    <a:lnTo>
                      <a:pt x="218" y="233"/>
                    </a:lnTo>
                    <a:lnTo>
                      <a:pt x="229" y="225"/>
                    </a:lnTo>
                    <a:lnTo>
                      <a:pt x="229" y="225"/>
                    </a:lnTo>
                    <a:lnTo>
                      <a:pt x="234" y="221"/>
                    </a:lnTo>
                    <a:lnTo>
                      <a:pt x="238" y="215"/>
                    </a:lnTo>
                    <a:lnTo>
                      <a:pt x="247" y="204"/>
                    </a:lnTo>
                    <a:lnTo>
                      <a:pt x="259" y="180"/>
                    </a:lnTo>
                    <a:lnTo>
                      <a:pt x="259" y="180"/>
                    </a:lnTo>
                    <a:lnTo>
                      <a:pt x="264" y="172"/>
                    </a:lnTo>
                    <a:lnTo>
                      <a:pt x="267" y="164"/>
                    </a:lnTo>
                    <a:lnTo>
                      <a:pt x="270" y="149"/>
                    </a:lnTo>
                    <a:lnTo>
                      <a:pt x="272" y="134"/>
                    </a:lnTo>
                    <a:lnTo>
                      <a:pt x="274" y="124"/>
                    </a:lnTo>
                    <a:lnTo>
                      <a:pt x="276" y="115"/>
                    </a:lnTo>
                    <a:lnTo>
                      <a:pt x="276" y="115"/>
                    </a:lnTo>
                    <a:lnTo>
                      <a:pt x="279" y="103"/>
                    </a:lnTo>
                    <a:lnTo>
                      <a:pt x="279" y="90"/>
                    </a:lnTo>
                    <a:lnTo>
                      <a:pt x="276" y="81"/>
                    </a:lnTo>
                    <a:lnTo>
                      <a:pt x="272" y="70"/>
                    </a:lnTo>
                    <a:lnTo>
                      <a:pt x="267" y="62"/>
                    </a:lnTo>
                    <a:lnTo>
                      <a:pt x="260" y="53"/>
                    </a:lnTo>
                    <a:lnTo>
                      <a:pt x="247" y="32"/>
                    </a:lnTo>
                    <a:lnTo>
                      <a:pt x="247" y="32"/>
                    </a:lnTo>
                    <a:close/>
                    <a:moveTo>
                      <a:pt x="241" y="105"/>
                    </a:moveTo>
                    <a:lnTo>
                      <a:pt x="241" y="105"/>
                    </a:lnTo>
                    <a:lnTo>
                      <a:pt x="234" y="139"/>
                    </a:lnTo>
                    <a:lnTo>
                      <a:pt x="229" y="157"/>
                    </a:lnTo>
                    <a:lnTo>
                      <a:pt x="222" y="173"/>
                    </a:lnTo>
                    <a:lnTo>
                      <a:pt x="218" y="181"/>
                    </a:lnTo>
                    <a:lnTo>
                      <a:pt x="214" y="188"/>
                    </a:lnTo>
                    <a:lnTo>
                      <a:pt x="209" y="194"/>
                    </a:lnTo>
                    <a:lnTo>
                      <a:pt x="202" y="199"/>
                    </a:lnTo>
                    <a:lnTo>
                      <a:pt x="195" y="203"/>
                    </a:lnTo>
                    <a:lnTo>
                      <a:pt x="187" y="206"/>
                    </a:lnTo>
                    <a:lnTo>
                      <a:pt x="177" y="209"/>
                    </a:lnTo>
                    <a:lnTo>
                      <a:pt x="168" y="209"/>
                    </a:lnTo>
                    <a:lnTo>
                      <a:pt x="168" y="209"/>
                    </a:lnTo>
                    <a:lnTo>
                      <a:pt x="148" y="207"/>
                    </a:lnTo>
                    <a:lnTo>
                      <a:pt x="127" y="203"/>
                    </a:lnTo>
                    <a:lnTo>
                      <a:pt x="108" y="198"/>
                    </a:lnTo>
                    <a:lnTo>
                      <a:pt x="89" y="188"/>
                    </a:lnTo>
                    <a:lnTo>
                      <a:pt x="73" y="177"/>
                    </a:lnTo>
                    <a:lnTo>
                      <a:pt x="66" y="171"/>
                    </a:lnTo>
                    <a:lnTo>
                      <a:pt x="58" y="164"/>
                    </a:lnTo>
                    <a:lnTo>
                      <a:pt x="53" y="156"/>
                    </a:lnTo>
                    <a:lnTo>
                      <a:pt x="47" y="147"/>
                    </a:lnTo>
                    <a:lnTo>
                      <a:pt x="42" y="138"/>
                    </a:lnTo>
                    <a:lnTo>
                      <a:pt x="38" y="128"/>
                    </a:lnTo>
                    <a:lnTo>
                      <a:pt x="38" y="128"/>
                    </a:lnTo>
                    <a:lnTo>
                      <a:pt x="34" y="112"/>
                    </a:lnTo>
                    <a:lnTo>
                      <a:pt x="32" y="99"/>
                    </a:lnTo>
                    <a:lnTo>
                      <a:pt x="32" y="93"/>
                    </a:lnTo>
                    <a:lnTo>
                      <a:pt x="35" y="86"/>
                    </a:lnTo>
                    <a:lnTo>
                      <a:pt x="39" y="77"/>
                    </a:lnTo>
                    <a:lnTo>
                      <a:pt x="47" y="69"/>
                    </a:lnTo>
                    <a:lnTo>
                      <a:pt x="55" y="62"/>
                    </a:lnTo>
                    <a:lnTo>
                      <a:pt x="68" y="55"/>
                    </a:lnTo>
                    <a:lnTo>
                      <a:pt x="80" y="51"/>
                    </a:lnTo>
                    <a:lnTo>
                      <a:pt x="92" y="48"/>
                    </a:lnTo>
                    <a:lnTo>
                      <a:pt x="107" y="46"/>
                    </a:lnTo>
                    <a:lnTo>
                      <a:pt x="135" y="43"/>
                    </a:lnTo>
                    <a:lnTo>
                      <a:pt x="161" y="42"/>
                    </a:lnTo>
                    <a:lnTo>
                      <a:pt x="183" y="42"/>
                    </a:lnTo>
                    <a:lnTo>
                      <a:pt x="183" y="42"/>
                    </a:lnTo>
                    <a:lnTo>
                      <a:pt x="188" y="42"/>
                    </a:lnTo>
                    <a:lnTo>
                      <a:pt x="188" y="42"/>
                    </a:lnTo>
                    <a:lnTo>
                      <a:pt x="199" y="46"/>
                    </a:lnTo>
                    <a:lnTo>
                      <a:pt x="210" y="50"/>
                    </a:lnTo>
                    <a:lnTo>
                      <a:pt x="219" y="57"/>
                    </a:lnTo>
                    <a:lnTo>
                      <a:pt x="228" y="65"/>
                    </a:lnTo>
                    <a:lnTo>
                      <a:pt x="236" y="73"/>
                    </a:lnTo>
                    <a:lnTo>
                      <a:pt x="240" y="82"/>
                    </a:lnTo>
                    <a:lnTo>
                      <a:pt x="243" y="93"/>
                    </a:lnTo>
                    <a:lnTo>
                      <a:pt x="243" y="99"/>
                    </a:lnTo>
                    <a:lnTo>
                      <a:pt x="241" y="105"/>
                    </a:lnTo>
                    <a:lnTo>
                      <a:pt x="241" y="10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7" name="Freeform 935">
                <a:extLst>
                  <a:ext uri="{FF2B5EF4-FFF2-40B4-BE49-F238E27FC236}">
                    <a16:creationId xmlns:a16="http://schemas.microsoft.com/office/drawing/2014/main" id="{869E314E-2804-4410-AA67-1C24B136AB6D}"/>
                  </a:ext>
                </a:extLst>
              </p:cNvPr>
              <p:cNvSpPr/>
              <p:nvPr/>
            </p:nvSpPr>
            <p:spPr>
              <a:xfrm>
                <a:off x="5635627" y="3241676"/>
                <a:ext cx="22225" cy="36513"/>
              </a:xfrm>
              <a:custGeom>
                <a:avLst/>
                <a:gdLst/>
                <a:ahLst/>
                <a:cxnLst>
                  <a:cxn ang="0">
                    <a:pos x="19579" y="18529"/>
                  </a:cxn>
                  <a:cxn ang="0">
                    <a:pos x="19579" y="9809"/>
                  </a:cxn>
                  <a:cxn ang="0">
                    <a:pos x="19579" y="9809"/>
                  </a:cxn>
                  <a:cxn ang="0">
                    <a:pos x="19579" y="7630"/>
                  </a:cxn>
                  <a:cxn ang="0">
                    <a:pos x="18521" y="5450"/>
                  </a:cxn>
                  <a:cxn ang="0">
                    <a:pos x="16404" y="2180"/>
                  </a:cxn>
                  <a:cxn ang="0">
                    <a:pos x="13758" y="1090"/>
                  </a:cxn>
                  <a:cxn ang="0">
                    <a:pos x="10054" y="0"/>
                  </a:cxn>
                  <a:cxn ang="0">
                    <a:pos x="6350" y="1090"/>
                  </a:cxn>
                  <a:cxn ang="0">
                    <a:pos x="3704" y="2180"/>
                  </a:cxn>
                  <a:cxn ang="0">
                    <a:pos x="1588" y="5450"/>
                  </a:cxn>
                  <a:cxn ang="0">
                    <a:pos x="1058" y="7630"/>
                  </a:cxn>
                  <a:cxn ang="0">
                    <a:pos x="0" y="9809"/>
                  </a:cxn>
                  <a:cxn ang="0">
                    <a:pos x="0" y="26159"/>
                  </a:cxn>
                  <a:cxn ang="0">
                    <a:pos x="0" y="26159"/>
                  </a:cxn>
                  <a:cxn ang="0">
                    <a:pos x="1588" y="30518"/>
                  </a:cxn>
                  <a:cxn ang="0">
                    <a:pos x="3175" y="33243"/>
                  </a:cxn>
                  <a:cxn ang="0">
                    <a:pos x="6350" y="35423"/>
                  </a:cxn>
                  <a:cxn ang="0">
                    <a:pos x="10054" y="36513"/>
                  </a:cxn>
                  <a:cxn ang="0">
                    <a:pos x="13229" y="36513"/>
                  </a:cxn>
                  <a:cxn ang="0">
                    <a:pos x="13229" y="36513"/>
                  </a:cxn>
                  <a:cxn ang="0">
                    <a:pos x="16404" y="35423"/>
                  </a:cxn>
                  <a:cxn ang="0">
                    <a:pos x="19579" y="34333"/>
                  </a:cxn>
                  <a:cxn ang="0">
                    <a:pos x="21167" y="32153"/>
                  </a:cxn>
                  <a:cxn ang="0">
                    <a:pos x="22225" y="29973"/>
                  </a:cxn>
                  <a:cxn ang="0">
                    <a:pos x="22225" y="26704"/>
                  </a:cxn>
                  <a:cxn ang="0">
                    <a:pos x="22225" y="23979"/>
                  </a:cxn>
                  <a:cxn ang="0">
                    <a:pos x="21696" y="21799"/>
                  </a:cxn>
                  <a:cxn ang="0">
                    <a:pos x="19579" y="18529"/>
                  </a:cxn>
                  <a:cxn ang="0">
                    <a:pos x="19579" y="18529"/>
                  </a:cxn>
                </a:cxnLst>
                <a:rect l="0" t="0" r="0" b="0"/>
                <a:pathLst>
                  <a:path w="42" h="67">
                    <a:moveTo>
                      <a:pt x="37" y="34"/>
                    </a:moveTo>
                    <a:lnTo>
                      <a:pt x="37" y="18"/>
                    </a:lnTo>
                    <a:lnTo>
                      <a:pt x="37" y="18"/>
                    </a:lnTo>
                    <a:lnTo>
                      <a:pt x="37" y="14"/>
                    </a:lnTo>
                    <a:lnTo>
                      <a:pt x="35" y="10"/>
                    </a:lnTo>
                    <a:lnTo>
                      <a:pt x="31" y="4"/>
                    </a:lnTo>
                    <a:lnTo>
                      <a:pt x="26" y="2"/>
                    </a:lnTo>
                    <a:lnTo>
                      <a:pt x="19" y="0"/>
                    </a:lnTo>
                    <a:lnTo>
                      <a:pt x="12" y="2"/>
                    </a:lnTo>
                    <a:lnTo>
                      <a:pt x="7" y="4"/>
                    </a:lnTo>
                    <a:lnTo>
                      <a:pt x="3" y="10"/>
                    </a:lnTo>
                    <a:lnTo>
                      <a:pt x="2" y="14"/>
                    </a:lnTo>
                    <a:lnTo>
                      <a:pt x="0" y="18"/>
                    </a:lnTo>
                    <a:lnTo>
                      <a:pt x="0" y="48"/>
                    </a:lnTo>
                    <a:lnTo>
                      <a:pt x="0" y="48"/>
                    </a:lnTo>
                    <a:lnTo>
                      <a:pt x="3" y="56"/>
                    </a:lnTo>
                    <a:lnTo>
                      <a:pt x="6" y="61"/>
                    </a:lnTo>
                    <a:lnTo>
                      <a:pt x="12" y="65"/>
                    </a:lnTo>
                    <a:lnTo>
                      <a:pt x="19" y="67"/>
                    </a:lnTo>
                    <a:lnTo>
                      <a:pt x="25" y="67"/>
                    </a:lnTo>
                    <a:lnTo>
                      <a:pt x="25" y="67"/>
                    </a:lnTo>
                    <a:lnTo>
                      <a:pt x="31" y="65"/>
                    </a:lnTo>
                    <a:lnTo>
                      <a:pt x="37" y="63"/>
                    </a:lnTo>
                    <a:lnTo>
                      <a:pt x="40" y="59"/>
                    </a:lnTo>
                    <a:lnTo>
                      <a:pt x="42" y="55"/>
                    </a:lnTo>
                    <a:lnTo>
                      <a:pt x="42" y="49"/>
                    </a:lnTo>
                    <a:lnTo>
                      <a:pt x="42" y="44"/>
                    </a:lnTo>
                    <a:lnTo>
                      <a:pt x="41" y="40"/>
                    </a:lnTo>
                    <a:lnTo>
                      <a:pt x="37" y="34"/>
                    </a:lnTo>
                    <a:lnTo>
                      <a:pt x="37"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8" name="Freeform 936">
                <a:extLst>
                  <a:ext uri="{FF2B5EF4-FFF2-40B4-BE49-F238E27FC236}">
                    <a16:creationId xmlns:a16="http://schemas.microsoft.com/office/drawing/2014/main" id="{E4AB1026-C733-4395-AD38-072924177158}"/>
                  </a:ext>
                </a:extLst>
              </p:cNvPr>
              <p:cNvSpPr/>
              <p:nvPr/>
            </p:nvSpPr>
            <p:spPr>
              <a:xfrm>
                <a:off x="5694364" y="3228976"/>
                <a:ext cx="19050" cy="50800"/>
              </a:xfrm>
              <a:custGeom>
                <a:avLst/>
                <a:gdLst/>
                <a:ahLst/>
                <a:cxnLst>
                  <a:cxn ang="0">
                    <a:pos x="0" y="9525"/>
                  </a:cxn>
                  <a:cxn ang="0">
                    <a:pos x="0" y="41804"/>
                  </a:cxn>
                  <a:cxn ang="0">
                    <a:pos x="0" y="41804"/>
                  </a:cxn>
                  <a:cxn ang="0">
                    <a:pos x="515" y="43921"/>
                  </a:cxn>
                  <a:cxn ang="0">
                    <a:pos x="515" y="46038"/>
                  </a:cxn>
                  <a:cxn ang="0">
                    <a:pos x="3089" y="48683"/>
                  </a:cxn>
                  <a:cxn ang="0">
                    <a:pos x="6178" y="50271"/>
                  </a:cxn>
                  <a:cxn ang="0">
                    <a:pos x="9782" y="50800"/>
                  </a:cxn>
                  <a:cxn ang="0">
                    <a:pos x="13386" y="50271"/>
                  </a:cxn>
                  <a:cxn ang="0">
                    <a:pos x="15961" y="48683"/>
                  </a:cxn>
                  <a:cxn ang="0">
                    <a:pos x="18020" y="46038"/>
                  </a:cxn>
                  <a:cxn ang="0">
                    <a:pos x="19050" y="43921"/>
                  </a:cxn>
                  <a:cxn ang="0">
                    <a:pos x="19050" y="41804"/>
                  </a:cxn>
                  <a:cxn ang="0">
                    <a:pos x="19050" y="9525"/>
                  </a:cxn>
                  <a:cxn ang="0">
                    <a:pos x="19050" y="9525"/>
                  </a:cxn>
                  <a:cxn ang="0">
                    <a:pos x="19050" y="6879"/>
                  </a:cxn>
                  <a:cxn ang="0">
                    <a:pos x="18020" y="4763"/>
                  </a:cxn>
                  <a:cxn ang="0">
                    <a:pos x="15961" y="2117"/>
                  </a:cxn>
                  <a:cxn ang="0">
                    <a:pos x="13386" y="529"/>
                  </a:cxn>
                  <a:cxn ang="0">
                    <a:pos x="9782" y="0"/>
                  </a:cxn>
                  <a:cxn ang="0">
                    <a:pos x="6178" y="529"/>
                  </a:cxn>
                  <a:cxn ang="0">
                    <a:pos x="3089" y="2117"/>
                  </a:cxn>
                  <a:cxn ang="0">
                    <a:pos x="515" y="4763"/>
                  </a:cxn>
                  <a:cxn ang="0">
                    <a:pos x="515" y="6879"/>
                  </a:cxn>
                  <a:cxn ang="0">
                    <a:pos x="0" y="9525"/>
                  </a:cxn>
                  <a:cxn ang="0">
                    <a:pos x="0" y="9525"/>
                  </a:cxn>
                </a:cxnLst>
                <a:rect l="0" t="0" r="0" b="0"/>
                <a:pathLst>
                  <a:path w="37" h="96">
                    <a:moveTo>
                      <a:pt x="0" y="18"/>
                    </a:moveTo>
                    <a:lnTo>
                      <a:pt x="0" y="79"/>
                    </a:lnTo>
                    <a:lnTo>
                      <a:pt x="0" y="79"/>
                    </a:lnTo>
                    <a:lnTo>
                      <a:pt x="1" y="83"/>
                    </a:lnTo>
                    <a:lnTo>
                      <a:pt x="1" y="87"/>
                    </a:lnTo>
                    <a:lnTo>
                      <a:pt x="6" y="92"/>
                    </a:lnTo>
                    <a:lnTo>
                      <a:pt x="12" y="95"/>
                    </a:lnTo>
                    <a:lnTo>
                      <a:pt x="19" y="96"/>
                    </a:lnTo>
                    <a:lnTo>
                      <a:pt x="26" y="95"/>
                    </a:lnTo>
                    <a:lnTo>
                      <a:pt x="31" y="92"/>
                    </a:lnTo>
                    <a:lnTo>
                      <a:pt x="35" y="87"/>
                    </a:lnTo>
                    <a:lnTo>
                      <a:pt x="37" y="83"/>
                    </a:lnTo>
                    <a:lnTo>
                      <a:pt x="37" y="79"/>
                    </a:lnTo>
                    <a:lnTo>
                      <a:pt x="37" y="18"/>
                    </a:lnTo>
                    <a:lnTo>
                      <a:pt x="37" y="18"/>
                    </a:lnTo>
                    <a:lnTo>
                      <a:pt x="37" y="13"/>
                    </a:lnTo>
                    <a:lnTo>
                      <a:pt x="35" y="9"/>
                    </a:lnTo>
                    <a:lnTo>
                      <a:pt x="31" y="4"/>
                    </a:lnTo>
                    <a:lnTo>
                      <a:pt x="26" y="1"/>
                    </a:lnTo>
                    <a:lnTo>
                      <a:pt x="19" y="0"/>
                    </a:lnTo>
                    <a:lnTo>
                      <a:pt x="12" y="1"/>
                    </a:lnTo>
                    <a:lnTo>
                      <a:pt x="6" y="4"/>
                    </a:lnTo>
                    <a:lnTo>
                      <a:pt x="1" y="9"/>
                    </a:lnTo>
                    <a:lnTo>
                      <a:pt x="1"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 name="Freeform 937">
                <a:extLst>
                  <a:ext uri="{FF2B5EF4-FFF2-40B4-BE49-F238E27FC236}">
                    <a16:creationId xmlns:a16="http://schemas.microsoft.com/office/drawing/2014/main" id="{1AD02313-4F9B-4F40-9423-4EBD6948403B}"/>
                  </a:ext>
                </a:extLst>
              </p:cNvPr>
              <p:cNvSpPr/>
              <p:nvPr/>
            </p:nvSpPr>
            <p:spPr>
              <a:xfrm>
                <a:off x="4786314" y="3225801"/>
                <a:ext cx="25400" cy="38100"/>
              </a:xfrm>
              <a:custGeom>
                <a:avLst/>
                <a:gdLst/>
                <a:ahLst/>
                <a:cxnLst>
                  <a:cxn ang="0">
                    <a:pos x="23283" y="15346"/>
                  </a:cxn>
                  <a:cxn ang="0">
                    <a:pos x="23283" y="15346"/>
                  </a:cxn>
                  <a:cxn ang="0">
                    <a:pos x="22225" y="10054"/>
                  </a:cxn>
                  <a:cxn ang="0">
                    <a:pos x="19579" y="5821"/>
                  </a:cxn>
                  <a:cxn ang="0">
                    <a:pos x="18521" y="4233"/>
                  </a:cxn>
                  <a:cxn ang="0">
                    <a:pos x="16404" y="2117"/>
                  </a:cxn>
                  <a:cxn ang="0">
                    <a:pos x="14817" y="529"/>
                  </a:cxn>
                  <a:cxn ang="0">
                    <a:pos x="12171" y="529"/>
                  </a:cxn>
                  <a:cxn ang="0">
                    <a:pos x="12171" y="529"/>
                  </a:cxn>
                  <a:cxn ang="0">
                    <a:pos x="8467" y="0"/>
                  </a:cxn>
                  <a:cxn ang="0">
                    <a:pos x="4763" y="1588"/>
                  </a:cxn>
                  <a:cxn ang="0">
                    <a:pos x="2117" y="3704"/>
                  </a:cxn>
                  <a:cxn ang="0">
                    <a:pos x="529" y="7408"/>
                  </a:cxn>
                  <a:cxn ang="0">
                    <a:pos x="529" y="7408"/>
                  </a:cxn>
                  <a:cxn ang="0">
                    <a:pos x="0" y="10054"/>
                  </a:cxn>
                  <a:cxn ang="0">
                    <a:pos x="529" y="13229"/>
                  </a:cxn>
                  <a:cxn ang="0">
                    <a:pos x="2117" y="15346"/>
                  </a:cxn>
                  <a:cxn ang="0">
                    <a:pos x="4233" y="17463"/>
                  </a:cxn>
                  <a:cxn ang="0">
                    <a:pos x="4233" y="17463"/>
                  </a:cxn>
                  <a:cxn ang="0">
                    <a:pos x="4763" y="21696"/>
                  </a:cxn>
                  <a:cxn ang="0">
                    <a:pos x="4763" y="21696"/>
                  </a:cxn>
                  <a:cxn ang="0">
                    <a:pos x="6350" y="27517"/>
                  </a:cxn>
                  <a:cxn ang="0">
                    <a:pos x="6350" y="27517"/>
                  </a:cxn>
                  <a:cxn ang="0">
                    <a:pos x="6350" y="28046"/>
                  </a:cxn>
                  <a:cxn ang="0">
                    <a:pos x="6350" y="28046"/>
                  </a:cxn>
                  <a:cxn ang="0">
                    <a:pos x="6350" y="28575"/>
                  </a:cxn>
                  <a:cxn ang="0">
                    <a:pos x="6350" y="28575"/>
                  </a:cxn>
                  <a:cxn ang="0">
                    <a:pos x="6879" y="31750"/>
                  </a:cxn>
                  <a:cxn ang="0">
                    <a:pos x="7408" y="33338"/>
                  </a:cxn>
                  <a:cxn ang="0">
                    <a:pos x="9525" y="35983"/>
                  </a:cxn>
                  <a:cxn ang="0">
                    <a:pos x="12700" y="38100"/>
                  </a:cxn>
                  <a:cxn ang="0">
                    <a:pos x="16404" y="38100"/>
                  </a:cxn>
                  <a:cxn ang="0">
                    <a:pos x="19579" y="38100"/>
                  </a:cxn>
                  <a:cxn ang="0">
                    <a:pos x="22754" y="35983"/>
                  </a:cxn>
                  <a:cxn ang="0">
                    <a:pos x="24871" y="33338"/>
                  </a:cxn>
                  <a:cxn ang="0">
                    <a:pos x="25400" y="31750"/>
                  </a:cxn>
                  <a:cxn ang="0">
                    <a:pos x="25400" y="28575"/>
                  </a:cxn>
                  <a:cxn ang="0">
                    <a:pos x="25400" y="28575"/>
                  </a:cxn>
                  <a:cxn ang="0">
                    <a:pos x="24871" y="21696"/>
                  </a:cxn>
                  <a:cxn ang="0">
                    <a:pos x="23283" y="15346"/>
                  </a:cxn>
                  <a:cxn ang="0">
                    <a:pos x="23283" y="15346"/>
                  </a:cxn>
                </a:cxnLst>
                <a:rect l="0" t="0" r="0" b="0"/>
                <a:pathLst>
                  <a:path w="48" h="72">
                    <a:moveTo>
                      <a:pt x="44" y="29"/>
                    </a:moveTo>
                    <a:lnTo>
                      <a:pt x="44" y="29"/>
                    </a:lnTo>
                    <a:lnTo>
                      <a:pt x="42" y="19"/>
                    </a:lnTo>
                    <a:lnTo>
                      <a:pt x="37" y="11"/>
                    </a:lnTo>
                    <a:lnTo>
                      <a:pt x="35" y="8"/>
                    </a:lnTo>
                    <a:lnTo>
                      <a:pt x="31" y="4"/>
                    </a:lnTo>
                    <a:lnTo>
                      <a:pt x="28" y="1"/>
                    </a:lnTo>
                    <a:lnTo>
                      <a:pt x="23" y="1"/>
                    </a:lnTo>
                    <a:lnTo>
                      <a:pt x="23" y="1"/>
                    </a:lnTo>
                    <a:lnTo>
                      <a:pt x="16" y="0"/>
                    </a:lnTo>
                    <a:lnTo>
                      <a:pt x="9" y="3"/>
                    </a:lnTo>
                    <a:lnTo>
                      <a:pt x="4" y="7"/>
                    </a:lnTo>
                    <a:lnTo>
                      <a:pt x="1" y="14"/>
                    </a:lnTo>
                    <a:lnTo>
                      <a:pt x="1" y="14"/>
                    </a:lnTo>
                    <a:lnTo>
                      <a:pt x="0" y="19"/>
                    </a:lnTo>
                    <a:lnTo>
                      <a:pt x="1" y="25"/>
                    </a:lnTo>
                    <a:lnTo>
                      <a:pt x="4" y="29"/>
                    </a:lnTo>
                    <a:lnTo>
                      <a:pt x="8" y="33"/>
                    </a:lnTo>
                    <a:lnTo>
                      <a:pt x="8" y="33"/>
                    </a:lnTo>
                    <a:lnTo>
                      <a:pt x="9" y="41"/>
                    </a:lnTo>
                    <a:lnTo>
                      <a:pt x="9" y="41"/>
                    </a:lnTo>
                    <a:lnTo>
                      <a:pt x="12" y="52"/>
                    </a:lnTo>
                    <a:lnTo>
                      <a:pt x="12" y="52"/>
                    </a:lnTo>
                    <a:lnTo>
                      <a:pt x="12" y="53"/>
                    </a:lnTo>
                    <a:lnTo>
                      <a:pt x="12" y="53"/>
                    </a:lnTo>
                    <a:lnTo>
                      <a:pt x="12" y="54"/>
                    </a:lnTo>
                    <a:lnTo>
                      <a:pt x="12" y="54"/>
                    </a:lnTo>
                    <a:lnTo>
                      <a:pt x="13" y="60"/>
                    </a:lnTo>
                    <a:lnTo>
                      <a:pt x="14" y="63"/>
                    </a:lnTo>
                    <a:lnTo>
                      <a:pt x="18" y="68"/>
                    </a:lnTo>
                    <a:lnTo>
                      <a:pt x="24" y="72"/>
                    </a:lnTo>
                    <a:lnTo>
                      <a:pt x="31" y="72"/>
                    </a:lnTo>
                    <a:lnTo>
                      <a:pt x="37" y="72"/>
                    </a:lnTo>
                    <a:lnTo>
                      <a:pt x="43" y="68"/>
                    </a:lnTo>
                    <a:lnTo>
                      <a:pt x="47" y="63"/>
                    </a:lnTo>
                    <a:lnTo>
                      <a:pt x="48" y="60"/>
                    </a:lnTo>
                    <a:lnTo>
                      <a:pt x="48" y="54"/>
                    </a:lnTo>
                    <a:lnTo>
                      <a:pt x="48" y="54"/>
                    </a:lnTo>
                    <a:lnTo>
                      <a:pt x="47" y="41"/>
                    </a:lnTo>
                    <a:lnTo>
                      <a:pt x="44" y="29"/>
                    </a:lnTo>
                    <a:lnTo>
                      <a:pt x="44" y="2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 name="Freeform 938">
                <a:extLst>
                  <a:ext uri="{FF2B5EF4-FFF2-40B4-BE49-F238E27FC236}">
                    <a16:creationId xmlns:a16="http://schemas.microsoft.com/office/drawing/2014/main" id="{B1FBA8B9-5578-4DC2-A0BD-A1236E812B65}"/>
                  </a:ext>
                </a:extLst>
              </p:cNvPr>
              <p:cNvSpPr/>
              <p:nvPr/>
            </p:nvSpPr>
            <p:spPr>
              <a:xfrm>
                <a:off x="4852989" y="3238501"/>
                <a:ext cx="20638" cy="38100"/>
              </a:xfrm>
              <a:custGeom>
                <a:avLst/>
                <a:gdLst/>
                <a:ahLst/>
                <a:cxnLst>
                  <a:cxn ang="0">
                    <a:pos x="0" y="9123"/>
                  </a:cxn>
                  <a:cxn ang="0">
                    <a:pos x="0" y="28977"/>
                  </a:cxn>
                  <a:cxn ang="0">
                    <a:pos x="0" y="28977"/>
                  </a:cxn>
                  <a:cxn ang="0">
                    <a:pos x="0" y="31124"/>
                  </a:cxn>
                  <a:cxn ang="0">
                    <a:pos x="1116" y="33270"/>
                  </a:cxn>
                  <a:cxn ang="0">
                    <a:pos x="3347" y="35954"/>
                  </a:cxn>
                  <a:cxn ang="0">
                    <a:pos x="6136" y="38100"/>
                  </a:cxn>
                  <a:cxn ang="0">
                    <a:pos x="10040" y="38100"/>
                  </a:cxn>
                  <a:cxn ang="0">
                    <a:pos x="13945" y="38100"/>
                  </a:cxn>
                  <a:cxn ang="0">
                    <a:pos x="16734" y="35954"/>
                  </a:cxn>
                  <a:cxn ang="0">
                    <a:pos x="18965" y="33270"/>
                  </a:cxn>
                  <a:cxn ang="0">
                    <a:pos x="20080" y="31124"/>
                  </a:cxn>
                  <a:cxn ang="0">
                    <a:pos x="20638" y="28977"/>
                  </a:cxn>
                  <a:cxn ang="0">
                    <a:pos x="20638" y="9123"/>
                  </a:cxn>
                  <a:cxn ang="0">
                    <a:pos x="20638" y="9123"/>
                  </a:cxn>
                  <a:cxn ang="0">
                    <a:pos x="20080" y="6976"/>
                  </a:cxn>
                  <a:cxn ang="0">
                    <a:pos x="18965" y="5366"/>
                  </a:cxn>
                  <a:cxn ang="0">
                    <a:pos x="16734" y="2683"/>
                  </a:cxn>
                  <a:cxn ang="0">
                    <a:pos x="13945" y="537"/>
                  </a:cxn>
                  <a:cxn ang="0">
                    <a:pos x="10040" y="0"/>
                  </a:cxn>
                  <a:cxn ang="0">
                    <a:pos x="6136" y="537"/>
                  </a:cxn>
                  <a:cxn ang="0">
                    <a:pos x="3347" y="2683"/>
                  </a:cxn>
                  <a:cxn ang="0">
                    <a:pos x="1116" y="5366"/>
                  </a:cxn>
                  <a:cxn ang="0">
                    <a:pos x="0" y="6976"/>
                  </a:cxn>
                  <a:cxn ang="0">
                    <a:pos x="0" y="9123"/>
                  </a:cxn>
                  <a:cxn ang="0">
                    <a:pos x="0" y="9123"/>
                  </a:cxn>
                </a:cxnLst>
                <a:rect l="0" t="0" r="0" b="0"/>
                <a:pathLst>
                  <a:path w="37" h="71">
                    <a:moveTo>
                      <a:pt x="0" y="17"/>
                    </a:moveTo>
                    <a:lnTo>
                      <a:pt x="0" y="54"/>
                    </a:lnTo>
                    <a:lnTo>
                      <a:pt x="0" y="54"/>
                    </a:lnTo>
                    <a:lnTo>
                      <a:pt x="0" y="58"/>
                    </a:lnTo>
                    <a:lnTo>
                      <a:pt x="2" y="62"/>
                    </a:lnTo>
                    <a:lnTo>
                      <a:pt x="6" y="67"/>
                    </a:lnTo>
                    <a:lnTo>
                      <a:pt x="11" y="71"/>
                    </a:lnTo>
                    <a:lnTo>
                      <a:pt x="18" y="71"/>
                    </a:lnTo>
                    <a:lnTo>
                      <a:pt x="25" y="71"/>
                    </a:lnTo>
                    <a:lnTo>
                      <a:pt x="30" y="67"/>
                    </a:lnTo>
                    <a:lnTo>
                      <a:pt x="34" y="62"/>
                    </a:lnTo>
                    <a:lnTo>
                      <a:pt x="36" y="58"/>
                    </a:lnTo>
                    <a:lnTo>
                      <a:pt x="37" y="54"/>
                    </a:lnTo>
                    <a:lnTo>
                      <a:pt x="37" y="17"/>
                    </a:lnTo>
                    <a:lnTo>
                      <a:pt x="37" y="17"/>
                    </a:lnTo>
                    <a:lnTo>
                      <a:pt x="36" y="13"/>
                    </a:lnTo>
                    <a:lnTo>
                      <a:pt x="34" y="10"/>
                    </a:lnTo>
                    <a:lnTo>
                      <a:pt x="30" y="5"/>
                    </a:lnTo>
                    <a:lnTo>
                      <a:pt x="25" y="1"/>
                    </a:lnTo>
                    <a:lnTo>
                      <a:pt x="18" y="0"/>
                    </a:lnTo>
                    <a:lnTo>
                      <a:pt x="11" y="1"/>
                    </a:lnTo>
                    <a:lnTo>
                      <a:pt x="6" y="5"/>
                    </a:lnTo>
                    <a:lnTo>
                      <a:pt x="2" y="10"/>
                    </a:lnTo>
                    <a:lnTo>
                      <a:pt x="0" y="13"/>
                    </a:lnTo>
                    <a:lnTo>
                      <a:pt x="0" y="17"/>
                    </a:lnTo>
                    <a:lnTo>
                      <a:pt x="0" y="1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 name="Freeform 939">
                <a:extLst>
                  <a:ext uri="{FF2B5EF4-FFF2-40B4-BE49-F238E27FC236}">
                    <a16:creationId xmlns:a16="http://schemas.microsoft.com/office/drawing/2014/main" id="{D696337E-0CA6-4CB2-9F76-15B8E8E1D029}"/>
                  </a:ext>
                </a:extLst>
              </p:cNvPr>
              <p:cNvSpPr/>
              <p:nvPr/>
            </p:nvSpPr>
            <p:spPr>
              <a:xfrm>
                <a:off x="5222877" y="3444876"/>
                <a:ext cx="74613" cy="111125"/>
              </a:xfrm>
              <a:custGeom>
                <a:avLst/>
                <a:gdLst/>
                <a:ahLst/>
                <a:cxnLst>
                  <a:cxn ang="0">
                    <a:pos x="74613" y="9617"/>
                  </a:cxn>
                  <a:cxn ang="0">
                    <a:pos x="74084" y="5343"/>
                  </a:cxn>
                  <a:cxn ang="0">
                    <a:pos x="68792" y="1069"/>
                  </a:cxn>
                  <a:cxn ang="0">
                    <a:pos x="61913" y="1069"/>
                  </a:cxn>
                  <a:cxn ang="0">
                    <a:pos x="56621" y="5343"/>
                  </a:cxn>
                  <a:cxn ang="0">
                    <a:pos x="55563" y="9617"/>
                  </a:cxn>
                  <a:cxn ang="0">
                    <a:pos x="52917" y="34727"/>
                  </a:cxn>
                  <a:cxn ang="0">
                    <a:pos x="50271" y="59302"/>
                  </a:cxn>
                  <a:cxn ang="0">
                    <a:pos x="49742" y="78535"/>
                  </a:cxn>
                  <a:cxn ang="0">
                    <a:pos x="50271" y="84412"/>
                  </a:cxn>
                  <a:cxn ang="0">
                    <a:pos x="49742" y="89755"/>
                  </a:cxn>
                  <a:cxn ang="0">
                    <a:pos x="46038" y="90823"/>
                  </a:cxn>
                  <a:cxn ang="0">
                    <a:pos x="42334" y="90823"/>
                  </a:cxn>
                  <a:cxn ang="0">
                    <a:pos x="29634" y="91358"/>
                  </a:cxn>
                  <a:cxn ang="0">
                    <a:pos x="25400" y="91358"/>
                  </a:cxn>
                  <a:cxn ang="0">
                    <a:pos x="20638" y="88686"/>
                  </a:cxn>
                  <a:cxn ang="0">
                    <a:pos x="19579" y="82809"/>
                  </a:cxn>
                  <a:cxn ang="0">
                    <a:pos x="20108" y="71590"/>
                  </a:cxn>
                  <a:cxn ang="0">
                    <a:pos x="20108" y="12288"/>
                  </a:cxn>
                  <a:cxn ang="0">
                    <a:pos x="19579" y="8548"/>
                  </a:cxn>
                  <a:cxn ang="0">
                    <a:pos x="13758" y="3740"/>
                  </a:cxn>
                  <a:cxn ang="0">
                    <a:pos x="6350" y="3740"/>
                  </a:cxn>
                  <a:cxn ang="0">
                    <a:pos x="1588" y="8548"/>
                  </a:cxn>
                  <a:cxn ang="0">
                    <a:pos x="529" y="12288"/>
                  </a:cxn>
                  <a:cxn ang="0">
                    <a:pos x="529" y="61974"/>
                  </a:cxn>
                  <a:cxn ang="0">
                    <a:pos x="0" y="89755"/>
                  </a:cxn>
                  <a:cxn ang="0">
                    <a:pos x="529" y="99906"/>
                  </a:cxn>
                  <a:cxn ang="0">
                    <a:pos x="3175" y="104714"/>
                  </a:cxn>
                  <a:cxn ang="0">
                    <a:pos x="7408" y="107919"/>
                  </a:cxn>
                  <a:cxn ang="0">
                    <a:pos x="17992" y="111125"/>
                  </a:cxn>
                  <a:cxn ang="0">
                    <a:pos x="30163" y="111125"/>
                  </a:cxn>
                  <a:cxn ang="0">
                    <a:pos x="40217" y="110056"/>
                  </a:cxn>
                  <a:cxn ang="0">
                    <a:pos x="51859" y="111125"/>
                  </a:cxn>
                  <a:cxn ang="0">
                    <a:pos x="57680" y="110056"/>
                  </a:cxn>
                  <a:cxn ang="0">
                    <a:pos x="62442" y="107385"/>
                  </a:cxn>
                  <a:cxn ang="0">
                    <a:pos x="66146" y="103111"/>
                  </a:cxn>
                  <a:cxn ang="0">
                    <a:pos x="69850" y="92960"/>
                  </a:cxn>
                  <a:cxn ang="0">
                    <a:pos x="69850" y="87084"/>
                  </a:cxn>
                  <a:cxn ang="0">
                    <a:pos x="69850" y="67316"/>
                  </a:cxn>
                  <a:cxn ang="0">
                    <a:pos x="73025" y="28850"/>
                  </a:cxn>
                  <a:cxn ang="0">
                    <a:pos x="74613" y="9617"/>
                  </a:cxn>
                </a:cxnLst>
                <a:rect l="0" t="0" r="0" b="0"/>
                <a:pathLst>
                  <a:path w="141" h="208">
                    <a:moveTo>
                      <a:pt x="141" y="18"/>
                    </a:moveTo>
                    <a:lnTo>
                      <a:pt x="141" y="18"/>
                    </a:lnTo>
                    <a:lnTo>
                      <a:pt x="141" y="14"/>
                    </a:lnTo>
                    <a:lnTo>
                      <a:pt x="140" y="10"/>
                    </a:lnTo>
                    <a:lnTo>
                      <a:pt x="136" y="4"/>
                    </a:lnTo>
                    <a:lnTo>
                      <a:pt x="130" y="2"/>
                    </a:lnTo>
                    <a:lnTo>
                      <a:pt x="124" y="0"/>
                    </a:lnTo>
                    <a:lnTo>
                      <a:pt x="117" y="2"/>
                    </a:lnTo>
                    <a:lnTo>
                      <a:pt x="111" y="4"/>
                    </a:lnTo>
                    <a:lnTo>
                      <a:pt x="107" y="10"/>
                    </a:lnTo>
                    <a:lnTo>
                      <a:pt x="106" y="14"/>
                    </a:lnTo>
                    <a:lnTo>
                      <a:pt x="105" y="18"/>
                    </a:lnTo>
                    <a:lnTo>
                      <a:pt x="105" y="18"/>
                    </a:lnTo>
                    <a:lnTo>
                      <a:pt x="100" y="65"/>
                    </a:lnTo>
                    <a:lnTo>
                      <a:pt x="95" y="111"/>
                    </a:lnTo>
                    <a:lnTo>
                      <a:pt x="95" y="111"/>
                    </a:lnTo>
                    <a:lnTo>
                      <a:pt x="94" y="129"/>
                    </a:lnTo>
                    <a:lnTo>
                      <a:pt x="94" y="147"/>
                    </a:lnTo>
                    <a:lnTo>
                      <a:pt x="94" y="147"/>
                    </a:lnTo>
                    <a:lnTo>
                      <a:pt x="95" y="158"/>
                    </a:lnTo>
                    <a:lnTo>
                      <a:pt x="95" y="166"/>
                    </a:lnTo>
                    <a:lnTo>
                      <a:pt x="94" y="168"/>
                    </a:lnTo>
                    <a:lnTo>
                      <a:pt x="91" y="170"/>
                    </a:lnTo>
                    <a:lnTo>
                      <a:pt x="87" y="170"/>
                    </a:lnTo>
                    <a:lnTo>
                      <a:pt x="80" y="170"/>
                    </a:lnTo>
                    <a:lnTo>
                      <a:pt x="80" y="170"/>
                    </a:lnTo>
                    <a:lnTo>
                      <a:pt x="68" y="170"/>
                    </a:lnTo>
                    <a:lnTo>
                      <a:pt x="56" y="171"/>
                    </a:lnTo>
                    <a:lnTo>
                      <a:pt x="56" y="171"/>
                    </a:lnTo>
                    <a:lnTo>
                      <a:pt x="48" y="171"/>
                    </a:lnTo>
                    <a:lnTo>
                      <a:pt x="42" y="168"/>
                    </a:lnTo>
                    <a:lnTo>
                      <a:pt x="39" y="166"/>
                    </a:lnTo>
                    <a:lnTo>
                      <a:pt x="37" y="160"/>
                    </a:lnTo>
                    <a:lnTo>
                      <a:pt x="37" y="155"/>
                    </a:lnTo>
                    <a:lnTo>
                      <a:pt x="37" y="149"/>
                    </a:lnTo>
                    <a:lnTo>
                      <a:pt x="38" y="134"/>
                    </a:lnTo>
                    <a:lnTo>
                      <a:pt x="38" y="23"/>
                    </a:lnTo>
                    <a:lnTo>
                      <a:pt x="38" y="23"/>
                    </a:lnTo>
                    <a:lnTo>
                      <a:pt x="38" y="19"/>
                    </a:lnTo>
                    <a:lnTo>
                      <a:pt x="37" y="16"/>
                    </a:lnTo>
                    <a:lnTo>
                      <a:pt x="33" y="10"/>
                    </a:lnTo>
                    <a:lnTo>
                      <a:pt x="26" y="7"/>
                    </a:lnTo>
                    <a:lnTo>
                      <a:pt x="19" y="6"/>
                    </a:lnTo>
                    <a:lnTo>
                      <a:pt x="12" y="7"/>
                    </a:lnTo>
                    <a:lnTo>
                      <a:pt x="7" y="10"/>
                    </a:lnTo>
                    <a:lnTo>
                      <a:pt x="3" y="16"/>
                    </a:lnTo>
                    <a:lnTo>
                      <a:pt x="1" y="19"/>
                    </a:lnTo>
                    <a:lnTo>
                      <a:pt x="1" y="23"/>
                    </a:lnTo>
                    <a:lnTo>
                      <a:pt x="1" y="116"/>
                    </a:lnTo>
                    <a:lnTo>
                      <a:pt x="1" y="116"/>
                    </a:lnTo>
                    <a:lnTo>
                      <a:pt x="0" y="151"/>
                    </a:lnTo>
                    <a:lnTo>
                      <a:pt x="0" y="168"/>
                    </a:lnTo>
                    <a:lnTo>
                      <a:pt x="1" y="187"/>
                    </a:lnTo>
                    <a:lnTo>
                      <a:pt x="1" y="187"/>
                    </a:lnTo>
                    <a:lnTo>
                      <a:pt x="4" y="191"/>
                    </a:lnTo>
                    <a:lnTo>
                      <a:pt x="6" y="196"/>
                    </a:lnTo>
                    <a:lnTo>
                      <a:pt x="10" y="200"/>
                    </a:lnTo>
                    <a:lnTo>
                      <a:pt x="14" y="202"/>
                    </a:lnTo>
                    <a:lnTo>
                      <a:pt x="23" y="205"/>
                    </a:lnTo>
                    <a:lnTo>
                      <a:pt x="34" y="208"/>
                    </a:lnTo>
                    <a:lnTo>
                      <a:pt x="46" y="208"/>
                    </a:lnTo>
                    <a:lnTo>
                      <a:pt x="57" y="208"/>
                    </a:lnTo>
                    <a:lnTo>
                      <a:pt x="76" y="206"/>
                    </a:lnTo>
                    <a:lnTo>
                      <a:pt x="76" y="206"/>
                    </a:lnTo>
                    <a:lnTo>
                      <a:pt x="87" y="206"/>
                    </a:lnTo>
                    <a:lnTo>
                      <a:pt x="98" y="208"/>
                    </a:lnTo>
                    <a:lnTo>
                      <a:pt x="103" y="208"/>
                    </a:lnTo>
                    <a:lnTo>
                      <a:pt x="109" y="206"/>
                    </a:lnTo>
                    <a:lnTo>
                      <a:pt x="114" y="205"/>
                    </a:lnTo>
                    <a:lnTo>
                      <a:pt x="118" y="201"/>
                    </a:lnTo>
                    <a:lnTo>
                      <a:pt x="118" y="201"/>
                    </a:lnTo>
                    <a:lnTo>
                      <a:pt x="125" y="193"/>
                    </a:lnTo>
                    <a:lnTo>
                      <a:pt x="129" y="183"/>
                    </a:lnTo>
                    <a:lnTo>
                      <a:pt x="132" y="174"/>
                    </a:lnTo>
                    <a:lnTo>
                      <a:pt x="132" y="163"/>
                    </a:lnTo>
                    <a:lnTo>
                      <a:pt x="132" y="163"/>
                    </a:lnTo>
                    <a:lnTo>
                      <a:pt x="132" y="144"/>
                    </a:lnTo>
                    <a:lnTo>
                      <a:pt x="132" y="126"/>
                    </a:lnTo>
                    <a:lnTo>
                      <a:pt x="134" y="90"/>
                    </a:lnTo>
                    <a:lnTo>
                      <a:pt x="138" y="54"/>
                    </a:lnTo>
                    <a:lnTo>
                      <a:pt x="141" y="18"/>
                    </a:lnTo>
                    <a:lnTo>
                      <a:pt x="141"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 name="Freeform 940">
                <a:extLst>
                  <a:ext uri="{FF2B5EF4-FFF2-40B4-BE49-F238E27FC236}">
                    <a16:creationId xmlns:a16="http://schemas.microsoft.com/office/drawing/2014/main" id="{10D67F4F-82B5-4B98-8E49-A9144B33920F}"/>
                  </a:ext>
                </a:extLst>
              </p:cNvPr>
              <p:cNvSpPr/>
              <p:nvPr/>
            </p:nvSpPr>
            <p:spPr>
              <a:xfrm>
                <a:off x="5302252" y="3487738"/>
                <a:ext cx="53975" cy="95250"/>
              </a:xfrm>
              <a:custGeom>
                <a:avLst/>
                <a:gdLst/>
                <a:ahLst/>
                <a:cxnLst>
                  <a:cxn ang="0">
                    <a:pos x="51879" y="18521"/>
                  </a:cxn>
                  <a:cxn ang="0">
                    <a:pos x="51879" y="18521"/>
                  </a:cxn>
                  <a:cxn ang="0">
                    <a:pos x="51355" y="14817"/>
                  </a:cxn>
                  <a:cxn ang="0">
                    <a:pos x="50831" y="12171"/>
                  </a:cxn>
                  <a:cxn ang="0">
                    <a:pos x="49259" y="9525"/>
                  </a:cxn>
                  <a:cxn ang="0">
                    <a:pos x="47163" y="6879"/>
                  </a:cxn>
                  <a:cxn ang="0">
                    <a:pos x="45591" y="4763"/>
                  </a:cxn>
                  <a:cxn ang="0">
                    <a:pos x="42970" y="3704"/>
                  </a:cxn>
                  <a:cxn ang="0">
                    <a:pos x="37206" y="1588"/>
                  </a:cxn>
                  <a:cxn ang="0">
                    <a:pos x="31442" y="0"/>
                  </a:cxn>
                  <a:cxn ang="0">
                    <a:pos x="25153" y="0"/>
                  </a:cxn>
                  <a:cxn ang="0">
                    <a:pos x="12053" y="0"/>
                  </a:cxn>
                  <a:cxn ang="0">
                    <a:pos x="12053" y="0"/>
                  </a:cxn>
                  <a:cxn ang="0">
                    <a:pos x="9433" y="0"/>
                  </a:cxn>
                  <a:cxn ang="0">
                    <a:pos x="7860" y="529"/>
                  </a:cxn>
                  <a:cxn ang="0">
                    <a:pos x="5764" y="2117"/>
                  </a:cxn>
                  <a:cxn ang="0">
                    <a:pos x="4192" y="2646"/>
                  </a:cxn>
                  <a:cxn ang="0">
                    <a:pos x="3144" y="6350"/>
                  </a:cxn>
                  <a:cxn ang="0">
                    <a:pos x="3144" y="10583"/>
                  </a:cxn>
                  <a:cxn ang="0">
                    <a:pos x="3144" y="10583"/>
                  </a:cxn>
                  <a:cxn ang="0">
                    <a:pos x="2096" y="12700"/>
                  </a:cxn>
                  <a:cxn ang="0">
                    <a:pos x="2096" y="12700"/>
                  </a:cxn>
                  <a:cxn ang="0">
                    <a:pos x="1048" y="30162"/>
                  </a:cxn>
                  <a:cxn ang="0">
                    <a:pos x="1048" y="48154"/>
                  </a:cxn>
                  <a:cxn ang="0">
                    <a:pos x="1048" y="48154"/>
                  </a:cxn>
                  <a:cxn ang="0">
                    <a:pos x="0" y="68263"/>
                  </a:cxn>
                  <a:cxn ang="0">
                    <a:pos x="0" y="73025"/>
                  </a:cxn>
                  <a:cxn ang="0">
                    <a:pos x="1048" y="78317"/>
                  </a:cxn>
                  <a:cxn ang="0">
                    <a:pos x="1572" y="82550"/>
                  </a:cxn>
                  <a:cxn ang="0">
                    <a:pos x="3668" y="86783"/>
                  </a:cxn>
                  <a:cxn ang="0">
                    <a:pos x="3668" y="86783"/>
                  </a:cxn>
                  <a:cxn ang="0">
                    <a:pos x="5764" y="89429"/>
                  </a:cxn>
                  <a:cxn ang="0">
                    <a:pos x="8908" y="92075"/>
                  </a:cxn>
                  <a:cxn ang="0">
                    <a:pos x="11529" y="93133"/>
                  </a:cxn>
                  <a:cxn ang="0">
                    <a:pos x="14149" y="94192"/>
                  </a:cxn>
                  <a:cxn ang="0">
                    <a:pos x="20961" y="94721"/>
                  </a:cxn>
                  <a:cxn ang="0">
                    <a:pos x="27250" y="95250"/>
                  </a:cxn>
                  <a:cxn ang="0">
                    <a:pos x="27250" y="95250"/>
                  </a:cxn>
                  <a:cxn ang="0">
                    <a:pos x="34062" y="95250"/>
                  </a:cxn>
                  <a:cxn ang="0">
                    <a:pos x="37730" y="95250"/>
                  </a:cxn>
                  <a:cxn ang="0">
                    <a:pos x="40874" y="94721"/>
                  </a:cxn>
                  <a:cxn ang="0">
                    <a:pos x="43494" y="93133"/>
                  </a:cxn>
                  <a:cxn ang="0">
                    <a:pos x="46639" y="91017"/>
                  </a:cxn>
                  <a:cxn ang="0">
                    <a:pos x="48735" y="88900"/>
                  </a:cxn>
                  <a:cxn ang="0">
                    <a:pos x="49783" y="85196"/>
                  </a:cxn>
                  <a:cxn ang="0">
                    <a:pos x="49783" y="85196"/>
                  </a:cxn>
                  <a:cxn ang="0">
                    <a:pos x="51879" y="77258"/>
                  </a:cxn>
                  <a:cxn ang="0">
                    <a:pos x="52927" y="68792"/>
                  </a:cxn>
                  <a:cxn ang="0">
                    <a:pos x="53451" y="60854"/>
                  </a:cxn>
                  <a:cxn ang="0">
                    <a:pos x="53975" y="52387"/>
                  </a:cxn>
                  <a:cxn ang="0">
                    <a:pos x="53451" y="34925"/>
                  </a:cxn>
                  <a:cxn ang="0">
                    <a:pos x="51879" y="18521"/>
                  </a:cxn>
                  <a:cxn ang="0">
                    <a:pos x="51879" y="18521"/>
                  </a:cxn>
                </a:cxnLst>
                <a:rect l="0" t="0" r="0" b="0"/>
                <a:pathLst>
                  <a:path w="103" h="180">
                    <a:moveTo>
                      <a:pt x="99" y="35"/>
                    </a:moveTo>
                    <a:lnTo>
                      <a:pt x="99" y="35"/>
                    </a:lnTo>
                    <a:lnTo>
                      <a:pt x="98" y="28"/>
                    </a:lnTo>
                    <a:lnTo>
                      <a:pt x="97" y="23"/>
                    </a:lnTo>
                    <a:lnTo>
                      <a:pt x="94" y="18"/>
                    </a:lnTo>
                    <a:lnTo>
                      <a:pt x="90" y="13"/>
                    </a:lnTo>
                    <a:lnTo>
                      <a:pt x="87" y="9"/>
                    </a:lnTo>
                    <a:lnTo>
                      <a:pt x="82" y="7"/>
                    </a:lnTo>
                    <a:lnTo>
                      <a:pt x="71" y="3"/>
                    </a:lnTo>
                    <a:lnTo>
                      <a:pt x="60" y="0"/>
                    </a:lnTo>
                    <a:lnTo>
                      <a:pt x="48" y="0"/>
                    </a:lnTo>
                    <a:lnTo>
                      <a:pt x="23" y="0"/>
                    </a:lnTo>
                    <a:lnTo>
                      <a:pt x="23" y="0"/>
                    </a:lnTo>
                    <a:lnTo>
                      <a:pt x="18" y="0"/>
                    </a:lnTo>
                    <a:lnTo>
                      <a:pt x="15" y="1"/>
                    </a:lnTo>
                    <a:lnTo>
                      <a:pt x="11" y="4"/>
                    </a:lnTo>
                    <a:lnTo>
                      <a:pt x="8" y="5"/>
                    </a:lnTo>
                    <a:lnTo>
                      <a:pt x="6" y="12"/>
                    </a:lnTo>
                    <a:lnTo>
                      <a:pt x="6" y="20"/>
                    </a:lnTo>
                    <a:lnTo>
                      <a:pt x="6" y="20"/>
                    </a:lnTo>
                    <a:lnTo>
                      <a:pt x="4" y="24"/>
                    </a:lnTo>
                    <a:lnTo>
                      <a:pt x="4" y="24"/>
                    </a:lnTo>
                    <a:lnTo>
                      <a:pt x="2" y="57"/>
                    </a:lnTo>
                    <a:lnTo>
                      <a:pt x="2" y="91"/>
                    </a:lnTo>
                    <a:lnTo>
                      <a:pt x="2" y="91"/>
                    </a:lnTo>
                    <a:lnTo>
                      <a:pt x="0" y="129"/>
                    </a:lnTo>
                    <a:lnTo>
                      <a:pt x="0" y="138"/>
                    </a:lnTo>
                    <a:lnTo>
                      <a:pt x="2" y="148"/>
                    </a:lnTo>
                    <a:lnTo>
                      <a:pt x="3" y="156"/>
                    </a:lnTo>
                    <a:lnTo>
                      <a:pt x="7" y="164"/>
                    </a:lnTo>
                    <a:lnTo>
                      <a:pt x="7" y="164"/>
                    </a:lnTo>
                    <a:lnTo>
                      <a:pt x="11" y="169"/>
                    </a:lnTo>
                    <a:lnTo>
                      <a:pt x="17" y="174"/>
                    </a:lnTo>
                    <a:lnTo>
                      <a:pt x="22" y="176"/>
                    </a:lnTo>
                    <a:lnTo>
                      <a:pt x="27" y="178"/>
                    </a:lnTo>
                    <a:lnTo>
                      <a:pt x="40" y="179"/>
                    </a:lnTo>
                    <a:lnTo>
                      <a:pt x="52" y="180"/>
                    </a:lnTo>
                    <a:lnTo>
                      <a:pt x="52" y="180"/>
                    </a:lnTo>
                    <a:lnTo>
                      <a:pt x="65" y="180"/>
                    </a:lnTo>
                    <a:lnTo>
                      <a:pt x="72" y="180"/>
                    </a:lnTo>
                    <a:lnTo>
                      <a:pt x="78" y="179"/>
                    </a:lnTo>
                    <a:lnTo>
                      <a:pt x="83" y="176"/>
                    </a:lnTo>
                    <a:lnTo>
                      <a:pt x="89" y="172"/>
                    </a:lnTo>
                    <a:lnTo>
                      <a:pt x="93" y="168"/>
                    </a:lnTo>
                    <a:lnTo>
                      <a:pt x="95" y="161"/>
                    </a:lnTo>
                    <a:lnTo>
                      <a:pt x="95" y="161"/>
                    </a:lnTo>
                    <a:lnTo>
                      <a:pt x="99" y="146"/>
                    </a:lnTo>
                    <a:lnTo>
                      <a:pt x="101" y="130"/>
                    </a:lnTo>
                    <a:lnTo>
                      <a:pt x="102" y="115"/>
                    </a:lnTo>
                    <a:lnTo>
                      <a:pt x="103" y="99"/>
                    </a:lnTo>
                    <a:lnTo>
                      <a:pt x="102" y="66"/>
                    </a:lnTo>
                    <a:lnTo>
                      <a:pt x="99" y="35"/>
                    </a:lnTo>
                    <a:lnTo>
                      <a:pt x="99" y="3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 name="Freeform 941">
                <a:extLst>
                  <a:ext uri="{FF2B5EF4-FFF2-40B4-BE49-F238E27FC236}">
                    <a16:creationId xmlns:a16="http://schemas.microsoft.com/office/drawing/2014/main" id="{1AEFB8EE-E400-4A46-81FC-2FE9E92CA20D}"/>
                  </a:ext>
                </a:extLst>
              </p:cNvPr>
              <p:cNvSpPr/>
              <p:nvPr/>
            </p:nvSpPr>
            <p:spPr>
              <a:xfrm>
                <a:off x="5159377" y="3486151"/>
                <a:ext cx="55563" cy="93663"/>
              </a:xfrm>
              <a:custGeom>
                <a:avLst/>
                <a:gdLst/>
                <a:ahLst/>
                <a:cxnLst>
                  <a:cxn ang="0">
                    <a:pos x="51330" y="28575"/>
                  </a:cxn>
                  <a:cxn ang="0">
                    <a:pos x="51330" y="28575"/>
                  </a:cxn>
                  <a:cxn ang="0">
                    <a:pos x="51859" y="21167"/>
                  </a:cxn>
                  <a:cxn ang="0">
                    <a:pos x="51859" y="21167"/>
                  </a:cxn>
                  <a:cxn ang="0">
                    <a:pos x="51859" y="15346"/>
                  </a:cxn>
                  <a:cxn ang="0">
                    <a:pos x="50271" y="11642"/>
                  </a:cxn>
                  <a:cxn ang="0">
                    <a:pos x="50271" y="11642"/>
                  </a:cxn>
                  <a:cxn ang="0">
                    <a:pos x="50271" y="9525"/>
                  </a:cxn>
                  <a:cxn ang="0">
                    <a:pos x="50271" y="9525"/>
                  </a:cxn>
                  <a:cxn ang="0">
                    <a:pos x="49742" y="6350"/>
                  </a:cxn>
                  <a:cxn ang="0">
                    <a:pos x="49213" y="3704"/>
                  </a:cxn>
                  <a:cxn ang="0">
                    <a:pos x="47096" y="2117"/>
                  </a:cxn>
                  <a:cxn ang="0">
                    <a:pos x="44450" y="1058"/>
                  </a:cxn>
                  <a:cxn ang="0">
                    <a:pos x="42334" y="0"/>
                  </a:cxn>
                  <a:cxn ang="0">
                    <a:pos x="39688" y="0"/>
                  </a:cxn>
                  <a:cxn ang="0">
                    <a:pos x="37571" y="0"/>
                  </a:cxn>
                  <a:cxn ang="0">
                    <a:pos x="35454" y="1588"/>
                  </a:cxn>
                  <a:cxn ang="0">
                    <a:pos x="35454" y="1588"/>
                  </a:cxn>
                  <a:cxn ang="0">
                    <a:pos x="32279" y="1058"/>
                  </a:cxn>
                  <a:cxn ang="0">
                    <a:pos x="30163" y="0"/>
                  </a:cxn>
                  <a:cxn ang="0">
                    <a:pos x="23813" y="0"/>
                  </a:cxn>
                  <a:cxn ang="0">
                    <a:pos x="17992" y="1588"/>
                  </a:cxn>
                  <a:cxn ang="0">
                    <a:pos x="12171" y="3175"/>
                  </a:cxn>
                  <a:cxn ang="0">
                    <a:pos x="12171" y="3175"/>
                  </a:cxn>
                  <a:cxn ang="0">
                    <a:pos x="9525" y="4233"/>
                  </a:cxn>
                  <a:cxn ang="0">
                    <a:pos x="7408" y="6350"/>
                  </a:cxn>
                  <a:cxn ang="0">
                    <a:pos x="7408" y="6350"/>
                  </a:cxn>
                  <a:cxn ang="0">
                    <a:pos x="4233" y="9525"/>
                  </a:cxn>
                  <a:cxn ang="0">
                    <a:pos x="2117" y="12171"/>
                  </a:cxn>
                  <a:cxn ang="0">
                    <a:pos x="1058" y="15875"/>
                  </a:cxn>
                  <a:cxn ang="0">
                    <a:pos x="0" y="21167"/>
                  </a:cxn>
                  <a:cxn ang="0">
                    <a:pos x="0" y="21167"/>
                  </a:cxn>
                  <a:cxn ang="0">
                    <a:pos x="0" y="33867"/>
                  </a:cxn>
                  <a:cxn ang="0">
                    <a:pos x="1058" y="47625"/>
                  </a:cxn>
                  <a:cxn ang="0">
                    <a:pos x="2117" y="60325"/>
                  </a:cxn>
                  <a:cxn ang="0">
                    <a:pos x="3704" y="74084"/>
                  </a:cxn>
                  <a:cxn ang="0">
                    <a:pos x="3704" y="74084"/>
                  </a:cxn>
                  <a:cxn ang="0">
                    <a:pos x="3704" y="74613"/>
                  </a:cxn>
                  <a:cxn ang="0">
                    <a:pos x="3704" y="74613"/>
                  </a:cxn>
                  <a:cxn ang="0">
                    <a:pos x="4233" y="79905"/>
                  </a:cxn>
                  <a:cxn ang="0">
                    <a:pos x="5292" y="83609"/>
                  </a:cxn>
                  <a:cxn ang="0">
                    <a:pos x="7408" y="86784"/>
                  </a:cxn>
                  <a:cxn ang="0">
                    <a:pos x="9525" y="88900"/>
                  </a:cxn>
                  <a:cxn ang="0">
                    <a:pos x="12171" y="90488"/>
                  </a:cxn>
                  <a:cxn ang="0">
                    <a:pos x="15875" y="92075"/>
                  </a:cxn>
                  <a:cxn ang="0">
                    <a:pos x="21167" y="92605"/>
                  </a:cxn>
                  <a:cxn ang="0">
                    <a:pos x="25929" y="93663"/>
                  </a:cxn>
                  <a:cxn ang="0">
                    <a:pos x="25929" y="93663"/>
                  </a:cxn>
                  <a:cxn ang="0">
                    <a:pos x="31750" y="93663"/>
                  </a:cxn>
                  <a:cxn ang="0">
                    <a:pos x="37571" y="93663"/>
                  </a:cxn>
                  <a:cxn ang="0">
                    <a:pos x="42334" y="92075"/>
                  </a:cxn>
                  <a:cxn ang="0">
                    <a:pos x="47096" y="90488"/>
                  </a:cxn>
                  <a:cxn ang="0">
                    <a:pos x="50271" y="87842"/>
                  </a:cxn>
                  <a:cxn ang="0">
                    <a:pos x="53446" y="84138"/>
                  </a:cxn>
                  <a:cxn ang="0">
                    <a:pos x="54505" y="79905"/>
                  </a:cxn>
                  <a:cxn ang="0">
                    <a:pos x="55563" y="73555"/>
                  </a:cxn>
                  <a:cxn ang="0">
                    <a:pos x="55563" y="73555"/>
                  </a:cxn>
                  <a:cxn ang="0">
                    <a:pos x="54505" y="62442"/>
                  </a:cxn>
                  <a:cxn ang="0">
                    <a:pos x="53975" y="50800"/>
                  </a:cxn>
                  <a:cxn ang="0">
                    <a:pos x="51330" y="28575"/>
                  </a:cxn>
                  <a:cxn ang="0">
                    <a:pos x="51330" y="28575"/>
                  </a:cxn>
                </a:cxnLst>
                <a:rect l="0" t="0" r="0" b="0"/>
                <a:pathLst>
                  <a:path w="105" h="177">
                    <a:moveTo>
                      <a:pt x="97" y="54"/>
                    </a:moveTo>
                    <a:lnTo>
                      <a:pt x="97" y="54"/>
                    </a:lnTo>
                    <a:lnTo>
                      <a:pt x="98" y="40"/>
                    </a:lnTo>
                    <a:lnTo>
                      <a:pt x="98" y="40"/>
                    </a:lnTo>
                    <a:lnTo>
                      <a:pt x="98" y="29"/>
                    </a:lnTo>
                    <a:lnTo>
                      <a:pt x="95" y="22"/>
                    </a:lnTo>
                    <a:lnTo>
                      <a:pt x="95" y="22"/>
                    </a:lnTo>
                    <a:lnTo>
                      <a:pt x="95" y="18"/>
                    </a:lnTo>
                    <a:lnTo>
                      <a:pt x="95" y="18"/>
                    </a:lnTo>
                    <a:lnTo>
                      <a:pt x="94" y="12"/>
                    </a:lnTo>
                    <a:lnTo>
                      <a:pt x="93" y="7"/>
                    </a:lnTo>
                    <a:lnTo>
                      <a:pt x="89" y="4"/>
                    </a:lnTo>
                    <a:lnTo>
                      <a:pt x="84" y="2"/>
                    </a:lnTo>
                    <a:lnTo>
                      <a:pt x="80" y="0"/>
                    </a:lnTo>
                    <a:lnTo>
                      <a:pt x="75" y="0"/>
                    </a:lnTo>
                    <a:lnTo>
                      <a:pt x="71" y="0"/>
                    </a:lnTo>
                    <a:lnTo>
                      <a:pt x="67" y="3"/>
                    </a:lnTo>
                    <a:lnTo>
                      <a:pt x="67" y="3"/>
                    </a:lnTo>
                    <a:lnTo>
                      <a:pt x="61" y="2"/>
                    </a:lnTo>
                    <a:lnTo>
                      <a:pt x="57" y="0"/>
                    </a:lnTo>
                    <a:lnTo>
                      <a:pt x="45" y="0"/>
                    </a:lnTo>
                    <a:lnTo>
                      <a:pt x="34" y="3"/>
                    </a:lnTo>
                    <a:lnTo>
                      <a:pt x="23" y="6"/>
                    </a:lnTo>
                    <a:lnTo>
                      <a:pt x="23" y="6"/>
                    </a:lnTo>
                    <a:lnTo>
                      <a:pt x="18" y="8"/>
                    </a:lnTo>
                    <a:lnTo>
                      <a:pt x="14" y="12"/>
                    </a:lnTo>
                    <a:lnTo>
                      <a:pt x="14" y="12"/>
                    </a:lnTo>
                    <a:lnTo>
                      <a:pt x="8" y="18"/>
                    </a:lnTo>
                    <a:lnTo>
                      <a:pt x="4" y="23"/>
                    </a:lnTo>
                    <a:lnTo>
                      <a:pt x="2" y="30"/>
                    </a:lnTo>
                    <a:lnTo>
                      <a:pt x="0" y="40"/>
                    </a:lnTo>
                    <a:lnTo>
                      <a:pt x="0" y="40"/>
                    </a:lnTo>
                    <a:lnTo>
                      <a:pt x="0" y="64"/>
                    </a:lnTo>
                    <a:lnTo>
                      <a:pt x="2" y="90"/>
                    </a:lnTo>
                    <a:lnTo>
                      <a:pt x="4" y="114"/>
                    </a:lnTo>
                    <a:lnTo>
                      <a:pt x="7" y="140"/>
                    </a:lnTo>
                    <a:lnTo>
                      <a:pt x="7" y="140"/>
                    </a:lnTo>
                    <a:lnTo>
                      <a:pt x="7" y="141"/>
                    </a:lnTo>
                    <a:lnTo>
                      <a:pt x="7" y="141"/>
                    </a:lnTo>
                    <a:lnTo>
                      <a:pt x="8" y="151"/>
                    </a:lnTo>
                    <a:lnTo>
                      <a:pt x="10" y="158"/>
                    </a:lnTo>
                    <a:lnTo>
                      <a:pt x="14" y="164"/>
                    </a:lnTo>
                    <a:lnTo>
                      <a:pt x="18" y="168"/>
                    </a:lnTo>
                    <a:lnTo>
                      <a:pt x="23" y="171"/>
                    </a:lnTo>
                    <a:lnTo>
                      <a:pt x="30" y="174"/>
                    </a:lnTo>
                    <a:lnTo>
                      <a:pt x="40" y="175"/>
                    </a:lnTo>
                    <a:lnTo>
                      <a:pt x="49" y="177"/>
                    </a:lnTo>
                    <a:lnTo>
                      <a:pt x="49" y="177"/>
                    </a:lnTo>
                    <a:lnTo>
                      <a:pt x="60" y="177"/>
                    </a:lnTo>
                    <a:lnTo>
                      <a:pt x="71" y="177"/>
                    </a:lnTo>
                    <a:lnTo>
                      <a:pt x="80" y="174"/>
                    </a:lnTo>
                    <a:lnTo>
                      <a:pt x="89" y="171"/>
                    </a:lnTo>
                    <a:lnTo>
                      <a:pt x="95" y="166"/>
                    </a:lnTo>
                    <a:lnTo>
                      <a:pt x="101" y="159"/>
                    </a:lnTo>
                    <a:lnTo>
                      <a:pt x="103" y="151"/>
                    </a:lnTo>
                    <a:lnTo>
                      <a:pt x="105" y="139"/>
                    </a:lnTo>
                    <a:lnTo>
                      <a:pt x="105" y="139"/>
                    </a:lnTo>
                    <a:lnTo>
                      <a:pt x="103" y="118"/>
                    </a:lnTo>
                    <a:lnTo>
                      <a:pt x="102" y="96"/>
                    </a:lnTo>
                    <a:lnTo>
                      <a:pt x="97" y="54"/>
                    </a:lnTo>
                    <a:lnTo>
                      <a:pt x="97"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 name="Freeform 942">
                <a:extLst>
                  <a:ext uri="{FF2B5EF4-FFF2-40B4-BE49-F238E27FC236}">
                    <a16:creationId xmlns:a16="http://schemas.microsoft.com/office/drawing/2014/main" id="{F3257CE0-7181-4FD0-9073-0AFD01A0AE93}"/>
                  </a:ext>
                </a:extLst>
              </p:cNvPr>
              <p:cNvSpPr/>
              <p:nvPr/>
            </p:nvSpPr>
            <p:spPr>
              <a:xfrm>
                <a:off x="5041902" y="3236913"/>
                <a:ext cx="22225" cy="55563"/>
              </a:xfrm>
              <a:custGeom>
                <a:avLst/>
                <a:gdLst/>
                <a:ahLst/>
                <a:cxnLst>
                  <a:cxn ang="0">
                    <a:pos x="21708" y="40217"/>
                  </a:cxn>
                  <a:cxn ang="0">
                    <a:pos x="21708" y="40217"/>
                  </a:cxn>
                  <a:cxn ang="0">
                    <a:pos x="21191" y="33867"/>
                  </a:cxn>
                  <a:cxn ang="0">
                    <a:pos x="20158" y="27517"/>
                  </a:cxn>
                  <a:cxn ang="0">
                    <a:pos x="20158" y="27517"/>
                  </a:cxn>
                  <a:cxn ang="0">
                    <a:pos x="20158" y="22754"/>
                  </a:cxn>
                  <a:cxn ang="0">
                    <a:pos x="18090" y="17992"/>
                  </a:cxn>
                  <a:cxn ang="0">
                    <a:pos x="18090" y="9525"/>
                  </a:cxn>
                  <a:cxn ang="0">
                    <a:pos x="18090" y="9525"/>
                  </a:cxn>
                  <a:cxn ang="0">
                    <a:pos x="18090" y="7408"/>
                  </a:cxn>
                  <a:cxn ang="0">
                    <a:pos x="17573" y="5821"/>
                  </a:cxn>
                  <a:cxn ang="0">
                    <a:pos x="15506" y="3175"/>
                  </a:cxn>
                  <a:cxn ang="0">
                    <a:pos x="12405" y="1058"/>
                  </a:cxn>
                  <a:cxn ang="0">
                    <a:pos x="8787" y="0"/>
                  </a:cxn>
                  <a:cxn ang="0">
                    <a:pos x="5685" y="1058"/>
                  </a:cxn>
                  <a:cxn ang="0">
                    <a:pos x="2584" y="3175"/>
                  </a:cxn>
                  <a:cxn ang="0">
                    <a:pos x="517" y="5821"/>
                  </a:cxn>
                  <a:cxn ang="0">
                    <a:pos x="0" y="7408"/>
                  </a:cxn>
                  <a:cxn ang="0">
                    <a:pos x="0" y="9525"/>
                  </a:cxn>
                  <a:cxn ang="0">
                    <a:pos x="0" y="17992"/>
                  </a:cxn>
                  <a:cxn ang="0">
                    <a:pos x="0" y="17992"/>
                  </a:cxn>
                  <a:cxn ang="0">
                    <a:pos x="0" y="23284"/>
                  </a:cxn>
                  <a:cxn ang="0">
                    <a:pos x="0" y="23284"/>
                  </a:cxn>
                  <a:cxn ang="0">
                    <a:pos x="1551" y="25929"/>
                  </a:cxn>
                  <a:cxn ang="0">
                    <a:pos x="2067" y="27517"/>
                  </a:cxn>
                  <a:cxn ang="0">
                    <a:pos x="2067" y="26988"/>
                  </a:cxn>
                  <a:cxn ang="0">
                    <a:pos x="2067" y="26988"/>
                  </a:cxn>
                  <a:cxn ang="0">
                    <a:pos x="1551" y="25929"/>
                  </a:cxn>
                  <a:cxn ang="0">
                    <a:pos x="2067" y="27517"/>
                  </a:cxn>
                  <a:cxn ang="0">
                    <a:pos x="2067" y="33338"/>
                  </a:cxn>
                  <a:cxn ang="0">
                    <a:pos x="2067" y="33338"/>
                  </a:cxn>
                  <a:cxn ang="0">
                    <a:pos x="2067" y="37042"/>
                  </a:cxn>
                  <a:cxn ang="0">
                    <a:pos x="2584" y="39688"/>
                  </a:cxn>
                  <a:cxn ang="0">
                    <a:pos x="4135" y="46038"/>
                  </a:cxn>
                  <a:cxn ang="0">
                    <a:pos x="4135" y="46038"/>
                  </a:cxn>
                  <a:cxn ang="0">
                    <a:pos x="4652" y="50271"/>
                  </a:cxn>
                  <a:cxn ang="0">
                    <a:pos x="6719" y="53446"/>
                  </a:cxn>
                  <a:cxn ang="0">
                    <a:pos x="10337" y="55034"/>
                  </a:cxn>
                  <a:cxn ang="0">
                    <a:pos x="13955" y="55563"/>
                  </a:cxn>
                  <a:cxn ang="0">
                    <a:pos x="16540" y="55563"/>
                  </a:cxn>
                  <a:cxn ang="0">
                    <a:pos x="19641" y="53446"/>
                  </a:cxn>
                  <a:cxn ang="0">
                    <a:pos x="21708" y="50271"/>
                  </a:cxn>
                  <a:cxn ang="0">
                    <a:pos x="22225" y="48155"/>
                  </a:cxn>
                  <a:cxn ang="0">
                    <a:pos x="22225" y="46038"/>
                  </a:cxn>
                  <a:cxn ang="0">
                    <a:pos x="22225" y="43921"/>
                  </a:cxn>
                  <a:cxn ang="0">
                    <a:pos x="22225" y="43921"/>
                  </a:cxn>
                  <a:cxn ang="0">
                    <a:pos x="22225" y="41805"/>
                  </a:cxn>
                  <a:cxn ang="0">
                    <a:pos x="21708" y="40217"/>
                  </a:cxn>
                  <a:cxn ang="0">
                    <a:pos x="21708" y="40217"/>
                  </a:cxn>
                </a:cxnLst>
                <a:rect l="0" t="0" r="0" b="0"/>
                <a:pathLst>
                  <a:path w="43" h="105">
                    <a:moveTo>
                      <a:pt x="42" y="76"/>
                    </a:moveTo>
                    <a:lnTo>
                      <a:pt x="42" y="76"/>
                    </a:lnTo>
                    <a:lnTo>
                      <a:pt x="41" y="64"/>
                    </a:lnTo>
                    <a:lnTo>
                      <a:pt x="39" y="52"/>
                    </a:lnTo>
                    <a:lnTo>
                      <a:pt x="39" y="52"/>
                    </a:lnTo>
                    <a:lnTo>
                      <a:pt x="39" y="43"/>
                    </a:lnTo>
                    <a:lnTo>
                      <a:pt x="35" y="34"/>
                    </a:lnTo>
                    <a:lnTo>
                      <a:pt x="35" y="18"/>
                    </a:lnTo>
                    <a:lnTo>
                      <a:pt x="35" y="18"/>
                    </a:lnTo>
                    <a:lnTo>
                      <a:pt x="35" y="14"/>
                    </a:lnTo>
                    <a:lnTo>
                      <a:pt x="34" y="11"/>
                    </a:lnTo>
                    <a:lnTo>
                      <a:pt x="30" y="6"/>
                    </a:lnTo>
                    <a:lnTo>
                      <a:pt x="24" y="2"/>
                    </a:lnTo>
                    <a:lnTo>
                      <a:pt x="17" y="0"/>
                    </a:lnTo>
                    <a:lnTo>
                      <a:pt x="11" y="2"/>
                    </a:lnTo>
                    <a:lnTo>
                      <a:pt x="5" y="6"/>
                    </a:lnTo>
                    <a:lnTo>
                      <a:pt x="1" y="11"/>
                    </a:lnTo>
                    <a:lnTo>
                      <a:pt x="0" y="14"/>
                    </a:lnTo>
                    <a:lnTo>
                      <a:pt x="0" y="18"/>
                    </a:lnTo>
                    <a:lnTo>
                      <a:pt x="0" y="34"/>
                    </a:lnTo>
                    <a:lnTo>
                      <a:pt x="0" y="34"/>
                    </a:lnTo>
                    <a:lnTo>
                      <a:pt x="0" y="44"/>
                    </a:lnTo>
                    <a:lnTo>
                      <a:pt x="0" y="44"/>
                    </a:lnTo>
                    <a:lnTo>
                      <a:pt x="3" y="49"/>
                    </a:lnTo>
                    <a:lnTo>
                      <a:pt x="4" y="52"/>
                    </a:lnTo>
                    <a:lnTo>
                      <a:pt x="4" y="51"/>
                    </a:lnTo>
                    <a:lnTo>
                      <a:pt x="4" y="51"/>
                    </a:lnTo>
                    <a:lnTo>
                      <a:pt x="3" y="49"/>
                    </a:lnTo>
                    <a:lnTo>
                      <a:pt x="4" y="52"/>
                    </a:lnTo>
                    <a:lnTo>
                      <a:pt x="4" y="63"/>
                    </a:lnTo>
                    <a:lnTo>
                      <a:pt x="4" y="63"/>
                    </a:lnTo>
                    <a:lnTo>
                      <a:pt x="4" y="70"/>
                    </a:lnTo>
                    <a:lnTo>
                      <a:pt x="5" y="75"/>
                    </a:lnTo>
                    <a:lnTo>
                      <a:pt x="8" y="87"/>
                    </a:lnTo>
                    <a:lnTo>
                      <a:pt x="8" y="87"/>
                    </a:lnTo>
                    <a:lnTo>
                      <a:pt x="9" y="95"/>
                    </a:lnTo>
                    <a:lnTo>
                      <a:pt x="13" y="101"/>
                    </a:lnTo>
                    <a:lnTo>
                      <a:pt x="20" y="104"/>
                    </a:lnTo>
                    <a:lnTo>
                      <a:pt x="27" y="105"/>
                    </a:lnTo>
                    <a:lnTo>
                      <a:pt x="32" y="105"/>
                    </a:lnTo>
                    <a:lnTo>
                      <a:pt x="38" y="101"/>
                    </a:lnTo>
                    <a:lnTo>
                      <a:pt x="42" y="95"/>
                    </a:lnTo>
                    <a:lnTo>
                      <a:pt x="43" y="91"/>
                    </a:lnTo>
                    <a:lnTo>
                      <a:pt x="43" y="87"/>
                    </a:lnTo>
                    <a:lnTo>
                      <a:pt x="43" y="83"/>
                    </a:lnTo>
                    <a:lnTo>
                      <a:pt x="43" y="83"/>
                    </a:lnTo>
                    <a:lnTo>
                      <a:pt x="43" y="79"/>
                    </a:lnTo>
                    <a:lnTo>
                      <a:pt x="42" y="76"/>
                    </a:lnTo>
                    <a:lnTo>
                      <a:pt x="42" y="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 name="Freeform 943">
                <a:extLst>
                  <a:ext uri="{FF2B5EF4-FFF2-40B4-BE49-F238E27FC236}">
                    <a16:creationId xmlns:a16="http://schemas.microsoft.com/office/drawing/2014/main" id="{11906A85-73A9-4A28-A0C7-BA0FFF07D7B1}"/>
                  </a:ext>
                </a:extLst>
              </p:cNvPr>
              <p:cNvSpPr/>
              <p:nvPr/>
            </p:nvSpPr>
            <p:spPr>
              <a:xfrm>
                <a:off x="5003802" y="3224213"/>
                <a:ext cx="22225" cy="58738"/>
              </a:xfrm>
              <a:custGeom>
                <a:avLst/>
                <a:gdLst/>
                <a:ahLst/>
                <a:cxnLst>
                  <a:cxn ang="0">
                    <a:pos x="3175" y="6818"/>
                  </a:cxn>
                  <a:cxn ang="0">
                    <a:pos x="3175" y="6818"/>
                  </a:cxn>
                  <a:cxn ang="0">
                    <a:pos x="1588" y="11538"/>
                  </a:cxn>
                  <a:cxn ang="0">
                    <a:pos x="1058" y="17307"/>
                  </a:cxn>
                  <a:cxn ang="0">
                    <a:pos x="0" y="27796"/>
                  </a:cxn>
                  <a:cxn ang="0">
                    <a:pos x="1058" y="49298"/>
                  </a:cxn>
                  <a:cxn ang="0">
                    <a:pos x="1058" y="49298"/>
                  </a:cxn>
                  <a:cxn ang="0">
                    <a:pos x="1058" y="51396"/>
                  </a:cxn>
                  <a:cxn ang="0">
                    <a:pos x="1588" y="53494"/>
                  </a:cxn>
                  <a:cxn ang="0">
                    <a:pos x="3704" y="56640"/>
                  </a:cxn>
                  <a:cxn ang="0">
                    <a:pos x="6879" y="58738"/>
                  </a:cxn>
                  <a:cxn ang="0">
                    <a:pos x="10054" y="58738"/>
                  </a:cxn>
                  <a:cxn ang="0">
                    <a:pos x="13758" y="58738"/>
                  </a:cxn>
                  <a:cxn ang="0">
                    <a:pos x="16933" y="56640"/>
                  </a:cxn>
                  <a:cxn ang="0">
                    <a:pos x="19050" y="53494"/>
                  </a:cxn>
                  <a:cxn ang="0">
                    <a:pos x="19579" y="51396"/>
                  </a:cxn>
                  <a:cxn ang="0">
                    <a:pos x="20108" y="49298"/>
                  </a:cxn>
                  <a:cxn ang="0">
                    <a:pos x="20108" y="49298"/>
                  </a:cxn>
                  <a:cxn ang="0">
                    <a:pos x="19579" y="30942"/>
                  </a:cxn>
                  <a:cxn ang="0">
                    <a:pos x="19579" y="20978"/>
                  </a:cxn>
                  <a:cxn ang="0">
                    <a:pos x="20108" y="16782"/>
                  </a:cxn>
                  <a:cxn ang="0">
                    <a:pos x="21696" y="11538"/>
                  </a:cxn>
                  <a:cxn ang="0">
                    <a:pos x="21696" y="11538"/>
                  </a:cxn>
                  <a:cxn ang="0">
                    <a:pos x="22225" y="9440"/>
                  </a:cxn>
                  <a:cxn ang="0">
                    <a:pos x="22225" y="7342"/>
                  </a:cxn>
                  <a:cxn ang="0">
                    <a:pos x="21696" y="5769"/>
                  </a:cxn>
                  <a:cxn ang="0">
                    <a:pos x="21167" y="4720"/>
                  </a:cxn>
                  <a:cxn ang="0">
                    <a:pos x="19050" y="1573"/>
                  </a:cxn>
                  <a:cxn ang="0">
                    <a:pos x="15346" y="0"/>
                  </a:cxn>
                  <a:cxn ang="0">
                    <a:pos x="11642" y="0"/>
                  </a:cxn>
                  <a:cxn ang="0">
                    <a:pos x="7937" y="1049"/>
                  </a:cxn>
                  <a:cxn ang="0">
                    <a:pos x="5292" y="3147"/>
                  </a:cxn>
                  <a:cxn ang="0">
                    <a:pos x="3704" y="4720"/>
                  </a:cxn>
                  <a:cxn ang="0">
                    <a:pos x="3175" y="6818"/>
                  </a:cxn>
                  <a:cxn ang="0">
                    <a:pos x="3175" y="6818"/>
                  </a:cxn>
                </a:cxnLst>
                <a:rect l="0" t="0" r="0" b="0"/>
                <a:pathLst>
                  <a:path w="42" h="112">
                    <a:moveTo>
                      <a:pt x="6" y="13"/>
                    </a:moveTo>
                    <a:lnTo>
                      <a:pt x="6" y="13"/>
                    </a:lnTo>
                    <a:lnTo>
                      <a:pt x="3" y="22"/>
                    </a:lnTo>
                    <a:lnTo>
                      <a:pt x="2" y="33"/>
                    </a:lnTo>
                    <a:lnTo>
                      <a:pt x="0" y="53"/>
                    </a:lnTo>
                    <a:lnTo>
                      <a:pt x="2" y="94"/>
                    </a:lnTo>
                    <a:lnTo>
                      <a:pt x="2" y="94"/>
                    </a:lnTo>
                    <a:lnTo>
                      <a:pt x="2" y="98"/>
                    </a:lnTo>
                    <a:lnTo>
                      <a:pt x="3" y="102"/>
                    </a:lnTo>
                    <a:lnTo>
                      <a:pt x="7" y="108"/>
                    </a:lnTo>
                    <a:lnTo>
                      <a:pt x="13" y="112"/>
                    </a:lnTo>
                    <a:lnTo>
                      <a:pt x="19" y="112"/>
                    </a:lnTo>
                    <a:lnTo>
                      <a:pt x="26" y="112"/>
                    </a:lnTo>
                    <a:lnTo>
                      <a:pt x="32" y="108"/>
                    </a:lnTo>
                    <a:lnTo>
                      <a:pt x="36" y="102"/>
                    </a:lnTo>
                    <a:lnTo>
                      <a:pt x="37" y="98"/>
                    </a:lnTo>
                    <a:lnTo>
                      <a:pt x="38" y="94"/>
                    </a:lnTo>
                    <a:lnTo>
                      <a:pt x="38" y="94"/>
                    </a:lnTo>
                    <a:lnTo>
                      <a:pt x="37" y="59"/>
                    </a:lnTo>
                    <a:lnTo>
                      <a:pt x="37" y="40"/>
                    </a:lnTo>
                    <a:lnTo>
                      <a:pt x="38" y="32"/>
                    </a:lnTo>
                    <a:lnTo>
                      <a:pt x="41" y="22"/>
                    </a:lnTo>
                    <a:lnTo>
                      <a:pt x="41" y="22"/>
                    </a:lnTo>
                    <a:lnTo>
                      <a:pt x="42" y="18"/>
                    </a:lnTo>
                    <a:lnTo>
                      <a:pt x="42" y="14"/>
                    </a:lnTo>
                    <a:lnTo>
                      <a:pt x="41" y="11"/>
                    </a:lnTo>
                    <a:lnTo>
                      <a:pt x="40" y="9"/>
                    </a:lnTo>
                    <a:lnTo>
                      <a:pt x="36" y="3"/>
                    </a:lnTo>
                    <a:lnTo>
                      <a:pt x="29" y="0"/>
                    </a:lnTo>
                    <a:lnTo>
                      <a:pt x="22" y="0"/>
                    </a:lnTo>
                    <a:lnTo>
                      <a:pt x="15" y="2"/>
                    </a:lnTo>
                    <a:lnTo>
                      <a:pt x="10" y="6"/>
                    </a:lnTo>
                    <a:lnTo>
                      <a:pt x="7" y="9"/>
                    </a:lnTo>
                    <a:lnTo>
                      <a:pt x="6" y="13"/>
                    </a:lnTo>
                    <a:lnTo>
                      <a:pt x="6" y="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 name="Freeform 944">
                <a:extLst>
                  <a:ext uri="{FF2B5EF4-FFF2-40B4-BE49-F238E27FC236}">
                    <a16:creationId xmlns:a16="http://schemas.microsoft.com/office/drawing/2014/main" id="{AC27070E-D047-4A08-9864-8A380C1D994D}"/>
                  </a:ext>
                </a:extLst>
              </p:cNvPr>
              <p:cNvSpPr/>
              <p:nvPr/>
            </p:nvSpPr>
            <p:spPr>
              <a:xfrm>
                <a:off x="4976814" y="3209926"/>
                <a:ext cx="19050" cy="46038"/>
              </a:xfrm>
              <a:custGeom>
                <a:avLst/>
                <a:gdLst/>
                <a:ahLst/>
                <a:cxnLst>
                  <a:cxn ang="0">
                    <a:pos x="0" y="9417"/>
                  </a:cxn>
                  <a:cxn ang="0">
                    <a:pos x="0" y="36098"/>
                  </a:cxn>
                  <a:cxn ang="0">
                    <a:pos x="0" y="36098"/>
                  </a:cxn>
                  <a:cxn ang="0">
                    <a:pos x="0" y="39237"/>
                  </a:cxn>
                  <a:cxn ang="0">
                    <a:pos x="529" y="40283"/>
                  </a:cxn>
                  <a:cxn ang="0">
                    <a:pos x="2646" y="43422"/>
                  </a:cxn>
                  <a:cxn ang="0">
                    <a:pos x="5821" y="45515"/>
                  </a:cxn>
                  <a:cxn ang="0">
                    <a:pos x="8996" y="46038"/>
                  </a:cxn>
                  <a:cxn ang="0">
                    <a:pos x="12700" y="45515"/>
                  </a:cxn>
                  <a:cxn ang="0">
                    <a:pos x="15875" y="43422"/>
                  </a:cxn>
                  <a:cxn ang="0">
                    <a:pos x="18521" y="40283"/>
                  </a:cxn>
                  <a:cxn ang="0">
                    <a:pos x="18521" y="39237"/>
                  </a:cxn>
                  <a:cxn ang="0">
                    <a:pos x="19050" y="36098"/>
                  </a:cxn>
                  <a:cxn ang="0">
                    <a:pos x="19050" y="9417"/>
                  </a:cxn>
                  <a:cxn ang="0">
                    <a:pos x="19050" y="9417"/>
                  </a:cxn>
                  <a:cxn ang="0">
                    <a:pos x="18521" y="6801"/>
                  </a:cxn>
                  <a:cxn ang="0">
                    <a:pos x="18521" y="4708"/>
                  </a:cxn>
                  <a:cxn ang="0">
                    <a:pos x="15875" y="2093"/>
                  </a:cxn>
                  <a:cxn ang="0">
                    <a:pos x="12700" y="0"/>
                  </a:cxn>
                  <a:cxn ang="0">
                    <a:pos x="8996" y="0"/>
                  </a:cxn>
                  <a:cxn ang="0">
                    <a:pos x="5821" y="0"/>
                  </a:cxn>
                  <a:cxn ang="0">
                    <a:pos x="2646" y="2093"/>
                  </a:cxn>
                  <a:cxn ang="0">
                    <a:pos x="529" y="4708"/>
                  </a:cxn>
                  <a:cxn ang="0">
                    <a:pos x="0" y="6801"/>
                  </a:cxn>
                  <a:cxn ang="0">
                    <a:pos x="0" y="9417"/>
                  </a:cxn>
                  <a:cxn ang="0">
                    <a:pos x="0" y="9417"/>
                  </a:cxn>
                </a:cxnLst>
                <a:rect l="0" t="0" r="0" b="0"/>
                <a:pathLst>
                  <a:path w="36" h="88">
                    <a:moveTo>
                      <a:pt x="0" y="18"/>
                    </a:moveTo>
                    <a:lnTo>
                      <a:pt x="0" y="69"/>
                    </a:lnTo>
                    <a:lnTo>
                      <a:pt x="0" y="69"/>
                    </a:lnTo>
                    <a:lnTo>
                      <a:pt x="0" y="75"/>
                    </a:lnTo>
                    <a:lnTo>
                      <a:pt x="1" y="77"/>
                    </a:lnTo>
                    <a:lnTo>
                      <a:pt x="5" y="83"/>
                    </a:lnTo>
                    <a:lnTo>
                      <a:pt x="11" y="87"/>
                    </a:lnTo>
                    <a:lnTo>
                      <a:pt x="17" y="88"/>
                    </a:lnTo>
                    <a:lnTo>
                      <a:pt x="24" y="87"/>
                    </a:lnTo>
                    <a:lnTo>
                      <a:pt x="30" y="83"/>
                    </a:lnTo>
                    <a:lnTo>
                      <a:pt x="35" y="77"/>
                    </a:lnTo>
                    <a:lnTo>
                      <a:pt x="35" y="75"/>
                    </a:lnTo>
                    <a:lnTo>
                      <a:pt x="36" y="69"/>
                    </a:lnTo>
                    <a:lnTo>
                      <a:pt x="36" y="18"/>
                    </a:lnTo>
                    <a:lnTo>
                      <a:pt x="36" y="18"/>
                    </a:lnTo>
                    <a:lnTo>
                      <a:pt x="35" y="13"/>
                    </a:lnTo>
                    <a:lnTo>
                      <a:pt x="35" y="9"/>
                    </a:lnTo>
                    <a:lnTo>
                      <a:pt x="30" y="4"/>
                    </a:lnTo>
                    <a:lnTo>
                      <a:pt x="24" y="0"/>
                    </a:lnTo>
                    <a:lnTo>
                      <a:pt x="17" y="0"/>
                    </a:lnTo>
                    <a:lnTo>
                      <a:pt x="11" y="0"/>
                    </a:lnTo>
                    <a:lnTo>
                      <a:pt x="5" y="4"/>
                    </a:lnTo>
                    <a:lnTo>
                      <a:pt x="1" y="9"/>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 name="Freeform 945">
                <a:extLst>
                  <a:ext uri="{FF2B5EF4-FFF2-40B4-BE49-F238E27FC236}">
                    <a16:creationId xmlns:a16="http://schemas.microsoft.com/office/drawing/2014/main" id="{491EE694-7E1D-414D-8320-65B0B968135A}"/>
                  </a:ext>
                </a:extLst>
              </p:cNvPr>
              <p:cNvSpPr/>
              <p:nvPr/>
            </p:nvSpPr>
            <p:spPr>
              <a:xfrm>
                <a:off x="5446714" y="3238501"/>
                <a:ext cx="22225" cy="57150"/>
              </a:xfrm>
              <a:custGeom>
                <a:avLst/>
                <a:gdLst/>
                <a:ahLst/>
                <a:cxnLst>
                  <a:cxn ang="0">
                    <a:pos x="20057" y="31221"/>
                  </a:cxn>
                  <a:cxn ang="0">
                    <a:pos x="20057" y="8996"/>
                  </a:cxn>
                  <a:cxn ang="0">
                    <a:pos x="20057" y="8996"/>
                  </a:cxn>
                  <a:cxn ang="0">
                    <a:pos x="20057" y="6879"/>
                  </a:cxn>
                  <a:cxn ang="0">
                    <a:pos x="19515" y="5292"/>
                  </a:cxn>
                  <a:cxn ang="0">
                    <a:pos x="17346" y="2646"/>
                  </a:cxn>
                  <a:cxn ang="0">
                    <a:pos x="14094" y="529"/>
                  </a:cxn>
                  <a:cxn ang="0">
                    <a:pos x="10299" y="0"/>
                  </a:cxn>
                  <a:cxn ang="0">
                    <a:pos x="7047" y="529"/>
                  </a:cxn>
                  <a:cxn ang="0">
                    <a:pos x="3252" y="2646"/>
                  </a:cxn>
                  <a:cxn ang="0">
                    <a:pos x="1084" y="5292"/>
                  </a:cxn>
                  <a:cxn ang="0">
                    <a:pos x="0" y="6879"/>
                  </a:cxn>
                  <a:cxn ang="0">
                    <a:pos x="0" y="8996"/>
                  </a:cxn>
                  <a:cxn ang="0">
                    <a:pos x="0" y="37042"/>
                  </a:cxn>
                  <a:cxn ang="0">
                    <a:pos x="0" y="37042"/>
                  </a:cxn>
                  <a:cxn ang="0">
                    <a:pos x="1084" y="39688"/>
                  </a:cxn>
                  <a:cxn ang="0">
                    <a:pos x="1084" y="42863"/>
                  </a:cxn>
                  <a:cxn ang="0">
                    <a:pos x="2168" y="47625"/>
                  </a:cxn>
                  <a:cxn ang="0">
                    <a:pos x="2168" y="47625"/>
                  </a:cxn>
                  <a:cxn ang="0">
                    <a:pos x="3252" y="49742"/>
                  </a:cxn>
                  <a:cxn ang="0">
                    <a:pos x="3795" y="52387"/>
                  </a:cxn>
                  <a:cxn ang="0">
                    <a:pos x="5963" y="55033"/>
                  </a:cxn>
                  <a:cxn ang="0">
                    <a:pos x="9757" y="56621"/>
                  </a:cxn>
                  <a:cxn ang="0">
                    <a:pos x="13552" y="57150"/>
                  </a:cxn>
                  <a:cxn ang="0">
                    <a:pos x="17346" y="56621"/>
                  </a:cxn>
                  <a:cxn ang="0">
                    <a:pos x="20057" y="55033"/>
                  </a:cxn>
                  <a:cxn ang="0">
                    <a:pos x="20599" y="53446"/>
                  </a:cxn>
                  <a:cxn ang="0">
                    <a:pos x="21683" y="52387"/>
                  </a:cxn>
                  <a:cxn ang="0">
                    <a:pos x="22225" y="49742"/>
                  </a:cxn>
                  <a:cxn ang="0">
                    <a:pos x="22225" y="47625"/>
                  </a:cxn>
                  <a:cxn ang="0">
                    <a:pos x="22225" y="47625"/>
                  </a:cxn>
                  <a:cxn ang="0">
                    <a:pos x="20599" y="39688"/>
                  </a:cxn>
                  <a:cxn ang="0">
                    <a:pos x="20057" y="35454"/>
                  </a:cxn>
                  <a:cxn ang="0">
                    <a:pos x="20057" y="31221"/>
                  </a:cxn>
                  <a:cxn ang="0">
                    <a:pos x="20057" y="31221"/>
                  </a:cxn>
                </a:cxnLst>
                <a:rect l="0" t="0" r="0" b="0"/>
                <a:pathLst>
                  <a:path w="41" h="108">
                    <a:moveTo>
                      <a:pt x="37" y="59"/>
                    </a:moveTo>
                    <a:lnTo>
                      <a:pt x="37" y="17"/>
                    </a:lnTo>
                    <a:lnTo>
                      <a:pt x="37" y="17"/>
                    </a:lnTo>
                    <a:lnTo>
                      <a:pt x="37" y="13"/>
                    </a:lnTo>
                    <a:lnTo>
                      <a:pt x="36" y="10"/>
                    </a:lnTo>
                    <a:lnTo>
                      <a:pt x="32" y="5"/>
                    </a:lnTo>
                    <a:lnTo>
                      <a:pt x="26" y="1"/>
                    </a:lnTo>
                    <a:lnTo>
                      <a:pt x="19" y="0"/>
                    </a:lnTo>
                    <a:lnTo>
                      <a:pt x="13" y="1"/>
                    </a:lnTo>
                    <a:lnTo>
                      <a:pt x="6" y="5"/>
                    </a:lnTo>
                    <a:lnTo>
                      <a:pt x="2" y="10"/>
                    </a:lnTo>
                    <a:lnTo>
                      <a:pt x="0" y="13"/>
                    </a:lnTo>
                    <a:lnTo>
                      <a:pt x="0" y="17"/>
                    </a:lnTo>
                    <a:lnTo>
                      <a:pt x="0" y="70"/>
                    </a:lnTo>
                    <a:lnTo>
                      <a:pt x="0" y="70"/>
                    </a:lnTo>
                    <a:lnTo>
                      <a:pt x="2" y="75"/>
                    </a:lnTo>
                    <a:lnTo>
                      <a:pt x="2" y="81"/>
                    </a:lnTo>
                    <a:lnTo>
                      <a:pt x="4" y="90"/>
                    </a:lnTo>
                    <a:lnTo>
                      <a:pt x="4" y="90"/>
                    </a:lnTo>
                    <a:lnTo>
                      <a:pt x="6" y="94"/>
                    </a:lnTo>
                    <a:lnTo>
                      <a:pt x="7" y="99"/>
                    </a:lnTo>
                    <a:lnTo>
                      <a:pt x="11" y="104"/>
                    </a:lnTo>
                    <a:lnTo>
                      <a:pt x="18" y="107"/>
                    </a:lnTo>
                    <a:lnTo>
                      <a:pt x="25" y="108"/>
                    </a:lnTo>
                    <a:lnTo>
                      <a:pt x="32" y="107"/>
                    </a:lnTo>
                    <a:lnTo>
                      <a:pt x="37" y="104"/>
                    </a:lnTo>
                    <a:lnTo>
                      <a:pt x="38" y="101"/>
                    </a:lnTo>
                    <a:lnTo>
                      <a:pt x="40" y="99"/>
                    </a:lnTo>
                    <a:lnTo>
                      <a:pt x="41" y="94"/>
                    </a:lnTo>
                    <a:lnTo>
                      <a:pt x="41" y="90"/>
                    </a:lnTo>
                    <a:lnTo>
                      <a:pt x="41" y="90"/>
                    </a:lnTo>
                    <a:lnTo>
                      <a:pt x="38" y="75"/>
                    </a:lnTo>
                    <a:lnTo>
                      <a:pt x="37" y="67"/>
                    </a:lnTo>
                    <a:lnTo>
                      <a:pt x="37" y="59"/>
                    </a:lnTo>
                    <a:lnTo>
                      <a:pt x="37"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8" name="Freeform 946">
                <a:extLst>
                  <a:ext uri="{FF2B5EF4-FFF2-40B4-BE49-F238E27FC236}">
                    <a16:creationId xmlns:a16="http://schemas.microsoft.com/office/drawing/2014/main" id="{D4FF30D1-CDF7-45C7-8349-A51DC8ED68E8}"/>
                  </a:ext>
                </a:extLst>
              </p:cNvPr>
              <p:cNvSpPr/>
              <p:nvPr/>
            </p:nvSpPr>
            <p:spPr>
              <a:xfrm>
                <a:off x="5480052" y="3225801"/>
                <a:ext cx="19050" cy="39688"/>
              </a:xfrm>
              <a:custGeom>
                <a:avLst/>
                <a:gdLst/>
                <a:ahLst/>
                <a:cxnLst>
                  <a:cxn ang="0">
                    <a:pos x="0" y="9525"/>
                  </a:cxn>
                  <a:cxn ang="0">
                    <a:pos x="0" y="30163"/>
                  </a:cxn>
                  <a:cxn ang="0">
                    <a:pos x="0" y="30163"/>
                  </a:cxn>
                  <a:cxn ang="0">
                    <a:pos x="0" y="33338"/>
                  </a:cxn>
                  <a:cxn ang="0">
                    <a:pos x="1030" y="34925"/>
                  </a:cxn>
                  <a:cxn ang="0">
                    <a:pos x="3089" y="37571"/>
                  </a:cxn>
                  <a:cxn ang="0">
                    <a:pos x="6693" y="39688"/>
                  </a:cxn>
                  <a:cxn ang="0">
                    <a:pos x="9268" y="39688"/>
                  </a:cxn>
                  <a:cxn ang="0">
                    <a:pos x="12872" y="39688"/>
                  </a:cxn>
                  <a:cxn ang="0">
                    <a:pos x="16476" y="37571"/>
                  </a:cxn>
                  <a:cxn ang="0">
                    <a:pos x="18535" y="34925"/>
                  </a:cxn>
                  <a:cxn ang="0">
                    <a:pos x="19050" y="33338"/>
                  </a:cxn>
                  <a:cxn ang="0">
                    <a:pos x="19050" y="30163"/>
                  </a:cxn>
                  <a:cxn ang="0">
                    <a:pos x="19050" y="9525"/>
                  </a:cxn>
                  <a:cxn ang="0">
                    <a:pos x="19050" y="9525"/>
                  </a:cxn>
                  <a:cxn ang="0">
                    <a:pos x="19050" y="6879"/>
                  </a:cxn>
                  <a:cxn ang="0">
                    <a:pos x="18535" y="5292"/>
                  </a:cxn>
                  <a:cxn ang="0">
                    <a:pos x="16476" y="2646"/>
                  </a:cxn>
                  <a:cxn ang="0">
                    <a:pos x="12872" y="0"/>
                  </a:cxn>
                  <a:cxn ang="0">
                    <a:pos x="9268" y="0"/>
                  </a:cxn>
                  <a:cxn ang="0">
                    <a:pos x="6693" y="0"/>
                  </a:cxn>
                  <a:cxn ang="0">
                    <a:pos x="3089" y="2646"/>
                  </a:cxn>
                  <a:cxn ang="0">
                    <a:pos x="1030" y="5292"/>
                  </a:cxn>
                  <a:cxn ang="0">
                    <a:pos x="0" y="6879"/>
                  </a:cxn>
                  <a:cxn ang="0">
                    <a:pos x="0" y="9525"/>
                  </a:cxn>
                  <a:cxn ang="0">
                    <a:pos x="0" y="9525"/>
                  </a:cxn>
                </a:cxnLst>
                <a:rect l="0" t="0" r="0" b="0"/>
                <a:pathLst>
                  <a:path w="37" h="75">
                    <a:moveTo>
                      <a:pt x="0" y="18"/>
                    </a:moveTo>
                    <a:lnTo>
                      <a:pt x="0" y="57"/>
                    </a:lnTo>
                    <a:lnTo>
                      <a:pt x="0" y="57"/>
                    </a:lnTo>
                    <a:lnTo>
                      <a:pt x="0" y="63"/>
                    </a:lnTo>
                    <a:lnTo>
                      <a:pt x="2" y="66"/>
                    </a:lnTo>
                    <a:lnTo>
                      <a:pt x="6" y="71"/>
                    </a:lnTo>
                    <a:lnTo>
                      <a:pt x="13" y="75"/>
                    </a:lnTo>
                    <a:lnTo>
                      <a:pt x="18" y="75"/>
                    </a:lnTo>
                    <a:lnTo>
                      <a:pt x="25" y="75"/>
                    </a:lnTo>
                    <a:lnTo>
                      <a:pt x="32" y="71"/>
                    </a:lnTo>
                    <a:lnTo>
                      <a:pt x="36" y="66"/>
                    </a:lnTo>
                    <a:lnTo>
                      <a:pt x="37" y="63"/>
                    </a:lnTo>
                    <a:lnTo>
                      <a:pt x="37" y="57"/>
                    </a:lnTo>
                    <a:lnTo>
                      <a:pt x="37" y="18"/>
                    </a:lnTo>
                    <a:lnTo>
                      <a:pt x="37" y="18"/>
                    </a:lnTo>
                    <a:lnTo>
                      <a:pt x="37" y="13"/>
                    </a:lnTo>
                    <a:lnTo>
                      <a:pt x="36" y="10"/>
                    </a:lnTo>
                    <a:lnTo>
                      <a:pt x="32" y="5"/>
                    </a:lnTo>
                    <a:lnTo>
                      <a:pt x="25" y="0"/>
                    </a:lnTo>
                    <a:lnTo>
                      <a:pt x="18" y="0"/>
                    </a:lnTo>
                    <a:lnTo>
                      <a:pt x="13" y="0"/>
                    </a:lnTo>
                    <a:lnTo>
                      <a:pt x="6" y="5"/>
                    </a:lnTo>
                    <a:lnTo>
                      <a:pt x="2" y="10"/>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9" name="Freeform 947">
                <a:extLst>
                  <a:ext uri="{FF2B5EF4-FFF2-40B4-BE49-F238E27FC236}">
                    <a16:creationId xmlns:a16="http://schemas.microsoft.com/office/drawing/2014/main" id="{D048F274-A5CD-42C2-A24A-E5EE18DEABD3}"/>
                  </a:ext>
                </a:extLst>
              </p:cNvPr>
              <p:cNvSpPr/>
              <p:nvPr/>
            </p:nvSpPr>
            <p:spPr>
              <a:xfrm>
                <a:off x="5500689" y="3216276"/>
                <a:ext cx="20638" cy="33338"/>
              </a:xfrm>
              <a:custGeom>
                <a:avLst/>
                <a:gdLst/>
                <a:ahLst/>
                <a:cxnLst>
                  <a:cxn ang="0">
                    <a:pos x="0" y="9376"/>
                  </a:cxn>
                  <a:cxn ang="0">
                    <a:pos x="0" y="23962"/>
                  </a:cxn>
                  <a:cxn ang="0">
                    <a:pos x="0" y="23962"/>
                  </a:cxn>
                  <a:cxn ang="0">
                    <a:pos x="0" y="26045"/>
                  </a:cxn>
                  <a:cxn ang="0">
                    <a:pos x="558" y="27608"/>
                  </a:cxn>
                  <a:cxn ang="0">
                    <a:pos x="3347" y="30213"/>
                  </a:cxn>
                  <a:cxn ang="0">
                    <a:pos x="6136" y="32817"/>
                  </a:cxn>
                  <a:cxn ang="0">
                    <a:pos x="10040" y="33338"/>
                  </a:cxn>
                  <a:cxn ang="0">
                    <a:pos x="13945" y="32817"/>
                  </a:cxn>
                  <a:cxn ang="0">
                    <a:pos x="17291" y="30213"/>
                  </a:cxn>
                  <a:cxn ang="0">
                    <a:pos x="19522" y="27608"/>
                  </a:cxn>
                  <a:cxn ang="0">
                    <a:pos x="20638" y="26045"/>
                  </a:cxn>
                  <a:cxn ang="0">
                    <a:pos x="20638" y="23962"/>
                  </a:cxn>
                  <a:cxn ang="0">
                    <a:pos x="20638" y="9376"/>
                  </a:cxn>
                  <a:cxn ang="0">
                    <a:pos x="20638" y="9376"/>
                  </a:cxn>
                  <a:cxn ang="0">
                    <a:pos x="20638" y="7293"/>
                  </a:cxn>
                  <a:cxn ang="0">
                    <a:pos x="19522" y="5209"/>
                  </a:cxn>
                  <a:cxn ang="0">
                    <a:pos x="17291" y="2084"/>
                  </a:cxn>
                  <a:cxn ang="0">
                    <a:pos x="13945" y="0"/>
                  </a:cxn>
                  <a:cxn ang="0">
                    <a:pos x="10040" y="0"/>
                  </a:cxn>
                  <a:cxn ang="0">
                    <a:pos x="6136" y="0"/>
                  </a:cxn>
                  <a:cxn ang="0">
                    <a:pos x="3347" y="2084"/>
                  </a:cxn>
                  <a:cxn ang="0">
                    <a:pos x="558" y="5209"/>
                  </a:cxn>
                  <a:cxn ang="0">
                    <a:pos x="0" y="7293"/>
                  </a:cxn>
                  <a:cxn ang="0">
                    <a:pos x="0" y="9376"/>
                  </a:cxn>
                  <a:cxn ang="0">
                    <a:pos x="0" y="9376"/>
                  </a:cxn>
                </a:cxnLst>
                <a:rect l="0" t="0" r="0" b="0"/>
                <a:pathLst>
                  <a:path w="37" h="64">
                    <a:moveTo>
                      <a:pt x="0" y="18"/>
                    </a:moveTo>
                    <a:lnTo>
                      <a:pt x="0" y="46"/>
                    </a:lnTo>
                    <a:lnTo>
                      <a:pt x="0" y="46"/>
                    </a:lnTo>
                    <a:lnTo>
                      <a:pt x="0" y="50"/>
                    </a:lnTo>
                    <a:lnTo>
                      <a:pt x="1" y="53"/>
                    </a:lnTo>
                    <a:lnTo>
                      <a:pt x="6" y="58"/>
                    </a:lnTo>
                    <a:lnTo>
                      <a:pt x="11" y="63"/>
                    </a:lnTo>
                    <a:lnTo>
                      <a:pt x="18" y="64"/>
                    </a:lnTo>
                    <a:lnTo>
                      <a:pt x="25" y="63"/>
                    </a:lnTo>
                    <a:lnTo>
                      <a:pt x="31" y="58"/>
                    </a:lnTo>
                    <a:lnTo>
                      <a:pt x="35" y="53"/>
                    </a:lnTo>
                    <a:lnTo>
                      <a:pt x="37" y="50"/>
                    </a:lnTo>
                    <a:lnTo>
                      <a:pt x="37" y="46"/>
                    </a:lnTo>
                    <a:lnTo>
                      <a:pt x="37" y="18"/>
                    </a:lnTo>
                    <a:lnTo>
                      <a:pt x="37" y="18"/>
                    </a:lnTo>
                    <a:lnTo>
                      <a:pt x="37" y="14"/>
                    </a:lnTo>
                    <a:lnTo>
                      <a:pt x="35" y="10"/>
                    </a:lnTo>
                    <a:lnTo>
                      <a:pt x="31" y="4"/>
                    </a:lnTo>
                    <a:lnTo>
                      <a:pt x="25" y="0"/>
                    </a:lnTo>
                    <a:lnTo>
                      <a:pt x="18" y="0"/>
                    </a:lnTo>
                    <a:lnTo>
                      <a:pt x="11" y="0"/>
                    </a:lnTo>
                    <a:lnTo>
                      <a:pt x="6" y="4"/>
                    </a:lnTo>
                    <a:lnTo>
                      <a:pt x="1" y="10"/>
                    </a:lnTo>
                    <a:lnTo>
                      <a:pt x="0" y="14"/>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 name="Freeform 948">
                <a:extLst>
                  <a:ext uri="{FF2B5EF4-FFF2-40B4-BE49-F238E27FC236}">
                    <a16:creationId xmlns:a16="http://schemas.microsoft.com/office/drawing/2014/main" id="{701DC243-C2A7-436F-95A6-8D48F402D277}"/>
                  </a:ext>
                </a:extLst>
              </p:cNvPr>
              <p:cNvSpPr>
                <a:spLocks noEditPoints="1"/>
              </p:cNvSpPr>
              <p:nvPr/>
            </p:nvSpPr>
            <p:spPr>
              <a:xfrm>
                <a:off x="5146677" y="3181351"/>
                <a:ext cx="212725" cy="182563"/>
              </a:xfrm>
              <a:custGeom>
                <a:avLst/>
                <a:gdLst/>
                <a:ahLst/>
                <a:cxnLst>
                  <a:cxn ang="0">
                    <a:pos x="203729" y="53138"/>
                  </a:cxn>
                  <a:cxn ang="0">
                    <a:pos x="195792" y="36828"/>
                  </a:cxn>
                  <a:cxn ang="0">
                    <a:pos x="189442" y="29989"/>
                  </a:cxn>
                  <a:cxn ang="0">
                    <a:pos x="169333" y="17888"/>
                  </a:cxn>
                  <a:cxn ang="0">
                    <a:pos x="139700" y="6840"/>
                  </a:cxn>
                  <a:cxn ang="0">
                    <a:pos x="110596" y="2104"/>
                  </a:cxn>
                  <a:cxn ang="0">
                    <a:pos x="109008" y="2631"/>
                  </a:cxn>
                  <a:cxn ang="0">
                    <a:pos x="106892" y="526"/>
                  </a:cxn>
                  <a:cxn ang="0">
                    <a:pos x="104246" y="0"/>
                  </a:cxn>
                  <a:cxn ang="0">
                    <a:pos x="101071" y="2104"/>
                  </a:cxn>
                  <a:cxn ang="0">
                    <a:pos x="62442" y="6840"/>
                  </a:cxn>
                  <a:cxn ang="0">
                    <a:pos x="35983" y="17888"/>
                  </a:cxn>
                  <a:cxn ang="0">
                    <a:pos x="20638" y="29989"/>
                  </a:cxn>
                  <a:cxn ang="0">
                    <a:pos x="6879" y="52612"/>
                  </a:cxn>
                  <a:cxn ang="0">
                    <a:pos x="529" y="87862"/>
                  </a:cxn>
                  <a:cxn ang="0">
                    <a:pos x="0" y="106802"/>
                  </a:cxn>
                  <a:cxn ang="0">
                    <a:pos x="2646" y="125216"/>
                  </a:cxn>
                  <a:cxn ang="0">
                    <a:pos x="9525" y="138369"/>
                  </a:cxn>
                  <a:cxn ang="0">
                    <a:pos x="25929" y="154153"/>
                  </a:cxn>
                  <a:cxn ang="0">
                    <a:pos x="33867" y="160466"/>
                  </a:cxn>
                  <a:cxn ang="0">
                    <a:pos x="60854" y="172567"/>
                  </a:cxn>
                  <a:cxn ang="0">
                    <a:pos x="91017" y="182037"/>
                  </a:cxn>
                  <a:cxn ang="0">
                    <a:pos x="122237" y="182037"/>
                  </a:cxn>
                  <a:cxn ang="0">
                    <a:pos x="151342" y="176250"/>
                  </a:cxn>
                  <a:cxn ang="0">
                    <a:pos x="177800" y="162571"/>
                  </a:cxn>
                  <a:cxn ang="0">
                    <a:pos x="191029" y="150470"/>
                  </a:cxn>
                  <a:cxn ang="0">
                    <a:pos x="205317" y="127321"/>
                  </a:cxn>
                  <a:cxn ang="0">
                    <a:pos x="210079" y="101015"/>
                  </a:cxn>
                  <a:cxn ang="0">
                    <a:pos x="212725" y="84179"/>
                  </a:cxn>
                  <a:cxn ang="0">
                    <a:pos x="211137" y="73130"/>
                  </a:cxn>
                  <a:cxn ang="0">
                    <a:pos x="204787" y="96806"/>
                  </a:cxn>
                  <a:cxn ang="0">
                    <a:pos x="201613" y="114168"/>
                  </a:cxn>
                  <a:cxn ang="0">
                    <a:pos x="193146" y="136265"/>
                  </a:cxn>
                  <a:cxn ang="0">
                    <a:pos x="177271" y="155205"/>
                  </a:cxn>
                  <a:cxn ang="0">
                    <a:pos x="159808" y="166253"/>
                  </a:cxn>
                  <a:cxn ang="0">
                    <a:pos x="132292" y="174145"/>
                  </a:cxn>
                  <a:cxn ang="0">
                    <a:pos x="102129" y="176250"/>
                  </a:cxn>
                  <a:cxn ang="0">
                    <a:pos x="82550" y="174145"/>
                  </a:cxn>
                  <a:cxn ang="0">
                    <a:pos x="64558" y="166779"/>
                  </a:cxn>
                  <a:cxn ang="0">
                    <a:pos x="37042" y="154679"/>
                  </a:cxn>
                  <a:cxn ang="0">
                    <a:pos x="22754" y="144156"/>
                  </a:cxn>
                  <a:cxn ang="0">
                    <a:pos x="12171" y="130477"/>
                  </a:cxn>
                  <a:cxn ang="0">
                    <a:pos x="6879" y="116798"/>
                  </a:cxn>
                  <a:cxn ang="0">
                    <a:pos x="6350" y="92597"/>
                  </a:cxn>
                  <a:cxn ang="0">
                    <a:pos x="8467" y="74709"/>
                  </a:cxn>
                  <a:cxn ang="0">
                    <a:pos x="16933" y="47877"/>
                  </a:cxn>
                  <a:cxn ang="0">
                    <a:pos x="34396" y="26306"/>
                  </a:cxn>
                  <a:cxn ang="0">
                    <a:pos x="50271" y="17888"/>
                  </a:cxn>
                  <a:cxn ang="0">
                    <a:pos x="76729" y="10522"/>
                  </a:cxn>
                  <a:cxn ang="0">
                    <a:pos x="104246" y="8418"/>
                  </a:cxn>
                  <a:cxn ang="0">
                    <a:pos x="106362" y="8418"/>
                  </a:cxn>
                  <a:cxn ang="0">
                    <a:pos x="124883" y="9996"/>
                  </a:cxn>
                  <a:cxn ang="0">
                    <a:pos x="152400" y="17888"/>
                  </a:cxn>
                  <a:cxn ang="0">
                    <a:pos x="177800" y="29989"/>
                  </a:cxn>
                  <a:cxn ang="0">
                    <a:pos x="185738" y="35250"/>
                  </a:cxn>
                  <a:cxn ang="0">
                    <a:pos x="193675" y="46298"/>
                  </a:cxn>
                  <a:cxn ang="0">
                    <a:pos x="199496" y="59977"/>
                  </a:cxn>
                  <a:cxn ang="0">
                    <a:pos x="205846" y="80496"/>
                  </a:cxn>
                  <a:cxn ang="0">
                    <a:pos x="204787" y="96806"/>
                  </a:cxn>
                </a:cxnLst>
                <a:rect l="0" t="0" r="0" b="0"/>
                <a:pathLst>
                  <a:path w="402" h="347">
                    <a:moveTo>
                      <a:pt x="392" y="119"/>
                    </a:moveTo>
                    <a:lnTo>
                      <a:pt x="392" y="119"/>
                    </a:lnTo>
                    <a:lnTo>
                      <a:pt x="385" y="101"/>
                    </a:lnTo>
                    <a:lnTo>
                      <a:pt x="378" y="85"/>
                    </a:lnTo>
                    <a:lnTo>
                      <a:pt x="376" y="78"/>
                    </a:lnTo>
                    <a:lnTo>
                      <a:pt x="370" y="70"/>
                    </a:lnTo>
                    <a:lnTo>
                      <a:pt x="365" y="63"/>
                    </a:lnTo>
                    <a:lnTo>
                      <a:pt x="358" y="57"/>
                    </a:lnTo>
                    <a:lnTo>
                      <a:pt x="358" y="57"/>
                    </a:lnTo>
                    <a:lnTo>
                      <a:pt x="349" y="50"/>
                    </a:lnTo>
                    <a:lnTo>
                      <a:pt x="340" y="43"/>
                    </a:lnTo>
                    <a:lnTo>
                      <a:pt x="320" y="34"/>
                    </a:lnTo>
                    <a:lnTo>
                      <a:pt x="278" y="17"/>
                    </a:lnTo>
                    <a:lnTo>
                      <a:pt x="278" y="17"/>
                    </a:lnTo>
                    <a:lnTo>
                      <a:pt x="264" y="13"/>
                    </a:lnTo>
                    <a:lnTo>
                      <a:pt x="240" y="8"/>
                    </a:lnTo>
                    <a:lnTo>
                      <a:pt x="217" y="4"/>
                    </a:lnTo>
                    <a:lnTo>
                      <a:pt x="209" y="4"/>
                    </a:lnTo>
                    <a:lnTo>
                      <a:pt x="207" y="4"/>
                    </a:lnTo>
                    <a:lnTo>
                      <a:pt x="206" y="5"/>
                    </a:lnTo>
                    <a:lnTo>
                      <a:pt x="206" y="5"/>
                    </a:lnTo>
                    <a:lnTo>
                      <a:pt x="205" y="2"/>
                    </a:lnTo>
                    <a:lnTo>
                      <a:pt x="202" y="1"/>
                    </a:lnTo>
                    <a:lnTo>
                      <a:pt x="202" y="1"/>
                    </a:lnTo>
                    <a:lnTo>
                      <a:pt x="199" y="0"/>
                    </a:lnTo>
                    <a:lnTo>
                      <a:pt x="199" y="0"/>
                    </a:lnTo>
                    <a:lnTo>
                      <a:pt x="197" y="0"/>
                    </a:lnTo>
                    <a:lnTo>
                      <a:pt x="194" y="1"/>
                    </a:lnTo>
                    <a:lnTo>
                      <a:pt x="191" y="4"/>
                    </a:lnTo>
                    <a:lnTo>
                      <a:pt x="191" y="4"/>
                    </a:lnTo>
                    <a:lnTo>
                      <a:pt x="155" y="6"/>
                    </a:lnTo>
                    <a:lnTo>
                      <a:pt x="137" y="9"/>
                    </a:lnTo>
                    <a:lnTo>
                      <a:pt x="118" y="13"/>
                    </a:lnTo>
                    <a:lnTo>
                      <a:pt x="102" y="19"/>
                    </a:lnTo>
                    <a:lnTo>
                      <a:pt x="84" y="25"/>
                    </a:lnTo>
                    <a:lnTo>
                      <a:pt x="68" y="34"/>
                    </a:lnTo>
                    <a:lnTo>
                      <a:pt x="53" y="44"/>
                    </a:lnTo>
                    <a:lnTo>
                      <a:pt x="53" y="44"/>
                    </a:lnTo>
                    <a:lnTo>
                      <a:pt x="39" y="57"/>
                    </a:lnTo>
                    <a:lnTo>
                      <a:pt x="28" y="69"/>
                    </a:lnTo>
                    <a:lnTo>
                      <a:pt x="20" y="84"/>
                    </a:lnTo>
                    <a:lnTo>
                      <a:pt x="13" y="100"/>
                    </a:lnTo>
                    <a:lnTo>
                      <a:pt x="9" y="116"/>
                    </a:lnTo>
                    <a:lnTo>
                      <a:pt x="5" y="133"/>
                    </a:lnTo>
                    <a:lnTo>
                      <a:pt x="1" y="167"/>
                    </a:lnTo>
                    <a:lnTo>
                      <a:pt x="1" y="167"/>
                    </a:lnTo>
                    <a:lnTo>
                      <a:pt x="0" y="184"/>
                    </a:lnTo>
                    <a:lnTo>
                      <a:pt x="0" y="203"/>
                    </a:lnTo>
                    <a:lnTo>
                      <a:pt x="1" y="221"/>
                    </a:lnTo>
                    <a:lnTo>
                      <a:pt x="5" y="238"/>
                    </a:lnTo>
                    <a:lnTo>
                      <a:pt x="5" y="238"/>
                    </a:lnTo>
                    <a:lnTo>
                      <a:pt x="8" y="248"/>
                    </a:lnTo>
                    <a:lnTo>
                      <a:pt x="12" y="255"/>
                    </a:lnTo>
                    <a:lnTo>
                      <a:pt x="18" y="263"/>
                    </a:lnTo>
                    <a:lnTo>
                      <a:pt x="23" y="268"/>
                    </a:lnTo>
                    <a:lnTo>
                      <a:pt x="35" y="280"/>
                    </a:lnTo>
                    <a:lnTo>
                      <a:pt x="49" y="293"/>
                    </a:lnTo>
                    <a:lnTo>
                      <a:pt x="49" y="293"/>
                    </a:lnTo>
                    <a:lnTo>
                      <a:pt x="56" y="299"/>
                    </a:lnTo>
                    <a:lnTo>
                      <a:pt x="64" y="305"/>
                    </a:lnTo>
                    <a:lnTo>
                      <a:pt x="80" y="313"/>
                    </a:lnTo>
                    <a:lnTo>
                      <a:pt x="115" y="328"/>
                    </a:lnTo>
                    <a:lnTo>
                      <a:pt x="115" y="328"/>
                    </a:lnTo>
                    <a:lnTo>
                      <a:pt x="134" y="335"/>
                    </a:lnTo>
                    <a:lnTo>
                      <a:pt x="153" y="341"/>
                    </a:lnTo>
                    <a:lnTo>
                      <a:pt x="172" y="346"/>
                    </a:lnTo>
                    <a:lnTo>
                      <a:pt x="193" y="347"/>
                    </a:lnTo>
                    <a:lnTo>
                      <a:pt x="193" y="347"/>
                    </a:lnTo>
                    <a:lnTo>
                      <a:pt x="231" y="346"/>
                    </a:lnTo>
                    <a:lnTo>
                      <a:pt x="250" y="343"/>
                    </a:lnTo>
                    <a:lnTo>
                      <a:pt x="269" y="340"/>
                    </a:lnTo>
                    <a:lnTo>
                      <a:pt x="286" y="335"/>
                    </a:lnTo>
                    <a:lnTo>
                      <a:pt x="304" y="329"/>
                    </a:lnTo>
                    <a:lnTo>
                      <a:pt x="320" y="320"/>
                    </a:lnTo>
                    <a:lnTo>
                      <a:pt x="336" y="309"/>
                    </a:lnTo>
                    <a:lnTo>
                      <a:pt x="336" y="309"/>
                    </a:lnTo>
                    <a:lnTo>
                      <a:pt x="350" y="298"/>
                    </a:lnTo>
                    <a:lnTo>
                      <a:pt x="361" y="286"/>
                    </a:lnTo>
                    <a:lnTo>
                      <a:pt x="372" y="272"/>
                    </a:lnTo>
                    <a:lnTo>
                      <a:pt x="380" y="257"/>
                    </a:lnTo>
                    <a:lnTo>
                      <a:pt x="388" y="242"/>
                    </a:lnTo>
                    <a:lnTo>
                      <a:pt x="393" y="226"/>
                    </a:lnTo>
                    <a:lnTo>
                      <a:pt x="396" y="210"/>
                    </a:lnTo>
                    <a:lnTo>
                      <a:pt x="397" y="192"/>
                    </a:lnTo>
                    <a:lnTo>
                      <a:pt x="397" y="192"/>
                    </a:lnTo>
                    <a:lnTo>
                      <a:pt x="400" y="176"/>
                    </a:lnTo>
                    <a:lnTo>
                      <a:pt x="402" y="160"/>
                    </a:lnTo>
                    <a:lnTo>
                      <a:pt x="402" y="160"/>
                    </a:lnTo>
                    <a:lnTo>
                      <a:pt x="402" y="150"/>
                    </a:lnTo>
                    <a:lnTo>
                      <a:pt x="399" y="139"/>
                    </a:lnTo>
                    <a:lnTo>
                      <a:pt x="392" y="119"/>
                    </a:lnTo>
                    <a:lnTo>
                      <a:pt x="392" y="119"/>
                    </a:lnTo>
                    <a:close/>
                    <a:moveTo>
                      <a:pt x="387" y="184"/>
                    </a:moveTo>
                    <a:lnTo>
                      <a:pt x="387" y="184"/>
                    </a:lnTo>
                    <a:lnTo>
                      <a:pt x="385" y="200"/>
                    </a:lnTo>
                    <a:lnTo>
                      <a:pt x="381" y="217"/>
                    </a:lnTo>
                    <a:lnTo>
                      <a:pt x="377" y="230"/>
                    </a:lnTo>
                    <a:lnTo>
                      <a:pt x="372" y="245"/>
                    </a:lnTo>
                    <a:lnTo>
                      <a:pt x="365" y="259"/>
                    </a:lnTo>
                    <a:lnTo>
                      <a:pt x="357" y="271"/>
                    </a:lnTo>
                    <a:lnTo>
                      <a:pt x="346" y="283"/>
                    </a:lnTo>
                    <a:lnTo>
                      <a:pt x="335" y="295"/>
                    </a:lnTo>
                    <a:lnTo>
                      <a:pt x="335" y="295"/>
                    </a:lnTo>
                    <a:lnTo>
                      <a:pt x="319" y="308"/>
                    </a:lnTo>
                    <a:lnTo>
                      <a:pt x="302" y="316"/>
                    </a:lnTo>
                    <a:lnTo>
                      <a:pt x="286" y="322"/>
                    </a:lnTo>
                    <a:lnTo>
                      <a:pt x="267" y="328"/>
                    </a:lnTo>
                    <a:lnTo>
                      <a:pt x="250" y="331"/>
                    </a:lnTo>
                    <a:lnTo>
                      <a:pt x="231" y="332"/>
                    </a:lnTo>
                    <a:lnTo>
                      <a:pt x="193" y="335"/>
                    </a:lnTo>
                    <a:lnTo>
                      <a:pt x="193" y="335"/>
                    </a:lnTo>
                    <a:lnTo>
                      <a:pt x="183" y="335"/>
                    </a:lnTo>
                    <a:lnTo>
                      <a:pt x="174" y="333"/>
                    </a:lnTo>
                    <a:lnTo>
                      <a:pt x="156" y="331"/>
                    </a:lnTo>
                    <a:lnTo>
                      <a:pt x="140" y="324"/>
                    </a:lnTo>
                    <a:lnTo>
                      <a:pt x="122" y="317"/>
                    </a:lnTo>
                    <a:lnTo>
                      <a:pt x="122" y="317"/>
                    </a:lnTo>
                    <a:lnTo>
                      <a:pt x="96" y="306"/>
                    </a:lnTo>
                    <a:lnTo>
                      <a:pt x="83" y="301"/>
                    </a:lnTo>
                    <a:lnTo>
                      <a:pt x="70" y="294"/>
                    </a:lnTo>
                    <a:lnTo>
                      <a:pt x="70" y="294"/>
                    </a:lnTo>
                    <a:lnTo>
                      <a:pt x="57" y="285"/>
                    </a:lnTo>
                    <a:lnTo>
                      <a:pt x="43" y="274"/>
                    </a:lnTo>
                    <a:lnTo>
                      <a:pt x="31" y="260"/>
                    </a:lnTo>
                    <a:lnTo>
                      <a:pt x="23" y="248"/>
                    </a:lnTo>
                    <a:lnTo>
                      <a:pt x="23" y="248"/>
                    </a:lnTo>
                    <a:lnTo>
                      <a:pt x="18" y="240"/>
                    </a:lnTo>
                    <a:lnTo>
                      <a:pt x="15" y="230"/>
                    </a:lnTo>
                    <a:lnTo>
                      <a:pt x="13" y="222"/>
                    </a:lnTo>
                    <a:lnTo>
                      <a:pt x="12" y="213"/>
                    </a:lnTo>
                    <a:lnTo>
                      <a:pt x="12" y="195"/>
                    </a:lnTo>
                    <a:lnTo>
                      <a:pt x="12" y="176"/>
                    </a:lnTo>
                    <a:lnTo>
                      <a:pt x="12" y="176"/>
                    </a:lnTo>
                    <a:lnTo>
                      <a:pt x="13" y="158"/>
                    </a:lnTo>
                    <a:lnTo>
                      <a:pt x="16" y="142"/>
                    </a:lnTo>
                    <a:lnTo>
                      <a:pt x="20" y="124"/>
                    </a:lnTo>
                    <a:lnTo>
                      <a:pt x="26" y="107"/>
                    </a:lnTo>
                    <a:lnTo>
                      <a:pt x="32" y="91"/>
                    </a:lnTo>
                    <a:lnTo>
                      <a:pt x="42" y="76"/>
                    </a:lnTo>
                    <a:lnTo>
                      <a:pt x="53" y="62"/>
                    </a:lnTo>
                    <a:lnTo>
                      <a:pt x="65" y="50"/>
                    </a:lnTo>
                    <a:lnTo>
                      <a:pt x="65" y="50"/>
                    </a:lnTo>
                    <a:lnTo>
                      <a:pt x="80" y="40"/>
                    </a:lnTo>
                    <a:lnTo>
                      <a:pt x="95" y="34"/>
                    </a:lnTo>
                    <a:lnTo>
                      <a:pt x="111" y="27"/>
                    </a:lnTo>
                    <a:lnTo>
                      <a:pt x="129" y="23"/>
                    </a:lnTo>
                    <a:lnTo>
                      <a:pt x="145" y="20"/>
                    </a:lnTo>
                    <a:lnTo>
                      <a:pt x="163" y="19"/>
                    </a:lnTo>
                    <a:lnTo>
                      <a:pt x="197" y="16"/>
                    </a:lnTo>
                    <a:lnTo>
                      <a:pt x="197" y="16"/>
                    </a:lnTo>
                    <a:lnTo>
                      <a:pt x="199" y="16"/>
                    </a:lnTo>
                    <a:lnTo>
                      <a:pt x="199" y="16"/>
                    </a:lnTo>
                    <a:lnTo>
                      <a:pt x="201" y="16"/>
                    </a:lnTo>
                    <a:lnTo>
                      <a:pt x="201" y="16"/>
                    </a:lnTo>
                    <a:lnTo>
                      <a:pt x="220" y="17"/>
                    </a:lnTo>
                    <a:lnTo>
                      <a:pt x="236" y="19"/>
                    </a:lnTo>
                    <a:lnTo>
                      <a:pt x="254" y="23"/>
                    </a:lnTo>
                    <a:lnTo>
                      <a:pt x="271" y="27"/>
                    </a:lnTo>
                    <a:lnTo>
                      <a:pt x="288" y="34"/>
                    </a:lnTo>
                    <a:lnTo>
                      <a:pt x="304" y="40"/>
                    </a:lnTo>
                    <a:lnTo>
                      <a:pt x="320" y="47"/>
                    </a:lnTo>
                    <a:lnTo>
                      <a:pt x="336" y="57"/>
                    </a:lnTo>
                    <a:lnTo>
                      <a:pt x="336" y="57"/>
                    </a:lnTo>
                    <a:lnTo>
                      <a:pt x="345" y="61"/>
                    </a:lnTo>
                    <a:lnTo>
                      <a:pt x="351" y="67"/>
                    </a:lnTo>
                    <a:lnTo>
                      <a:pt x="358" y="73"/>
                    </a:lnTo>
                    <a:lnTo>
                      <a:pt x="362" y="81"/>
                    </a:lnTo>
                    <a:lnTo>
                      <a:pt x="366" y="88"/>
                    </a:lnTo>
                    <a:lnTo>
                      <a:pt x="370" y="96"/>
                    </a:lnTo>
                    <a:lnTo>
                      <a:pt x="377" y="114"/>
                    </a:lnTo>
                    <a:lnTo>
                      <a:pt x="377" y="114"/>
                    </a:lnTo>
                    <a:lnTo>
                      <a:pt x="387" y="142"/>
                    </a:lnTo>
                    <a:lnTo>
                      <a:pt x="387" y="142"/>
                    </a:lnTo>
                    <a:lnTo>
                      <a:pt x="389" y="153"/>
                    </a:lnTo>
                    <a:lnTo>
                      <a:pt x="389" y="164"/>
                    </a:lnTo>
                    <a:lnTo>
                      <a:pt x="387" y="184"/>
                    </a:lnTo>
                    <a:lnTo>
                      <a:pt x="387" y="1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 name="Freeform 949">
                <a:extLst>
                  <a:ext uri="{FF2B5EF4-FFF2-40B4-BE49-F238E27FC236}">
                    <a16:creationId xmlns:a16="http://schemas.microsoft.com/office/drawing/2014/main" id="{343FAF0D-AFEA-41C4-A39A-39F6635C3CF3}"/>
                  </a:ext>
                </a:extLst>
              </p:cNvPr>
              <p:cNvSpPr>
                <a:spLocks noEditPoints="1"/>
              </p:cNvSpPr>
              <p:nvPr/>
            </p:nvSpPr>
            <p:spPr>
              <a:xfrm>
                <a:off x="5026027" y="2940051"/>
                <a:ext cx="434975" cy="100013"/>
              </a:xfrm>
              <a:custGeom>
                <a:avLst/>
                <a:gdLst/>
                <a:ahLst/>
                <a:cxnLst>
                  <a:cxn ang="0">
                    <a:pos x="429154" y="78958"/>
                  </a:cxn>
                  <a:cxn ang="0">
                    <a:pos x="415925" y="54744"/>
                  </a:cxn>
                  <a:cxn ang="0">
                    <a:pos x="404813" y="32109"/>
                  </a:cxn>
                  <a:cxn ang="0">
                    <a:pos x="398463" y="24214"/>
                  </a:cxn>
                  <a:cxn ang="0">
                    <a:pos x="398463" y="18950"/>
                  </a:cxn>
                  <a:cxn ang="0">
                    <a:pos x="394229" y="14739"/>
                  </a:cxn>
                  <a:cxn ang="0">
                    <a:pos x="390525" y="10528"/>
                  </a:cxn>
                  <a:cxn ang="0">
                    <a:pos x="386292" y="10528"/>
                  </a:cxn>
                  <a:cxn ang="0">
                    <a:pos x="381000" y="12633"/>
                  </a:cxn>
                  <a:cxn ang="0">
                    <a:pos x="319617" y="2106"/>
                  </a:cxn>
                  <a:cxn ang="0">
                    <a:pos x="273579" y="0"/>
                  </a:cxn>
                  <a:cxn ang="0">
                    <a:pos x="206904" y="0"/>
                  </a:cxn>
                  <a:cxn ang="0">
                    <a:pos x="102129" y="4737"/>
                  </a:cxn>
                  <a:cxn ang="0">
                    <a:pos x="58208" y="4211"/>
                  </a:cxn>
                  <a:cxn ang="0">
                    <a:pos x="52387" y="4211"/>
                  </a:cxn>
                  <a:cxn ang="0">
                    <a:pos x="44450" y="8422"/>
                  </a:cxn>
                  <a:cxn ang="0">
                    <a:pos x="27517" y="31583"/>
                  </a:cxn>
                  <a:cxn ang="0">
                    <a:pos x="14817" y="51586"/>
                  </a:cxn>
                  <a:cxn ang="0">
                    <a:pos x="4233" y="83695"/>
                  </a:cxn>
                  <a:cxn ang="0">
                    <a:pos x="529" y="86327"/>
                  </a:cxn>
                  <a:cxn ang="0">
                    <a:pos x="0" y="92644"/>
                  </a:cxn>
                  <a:cxn ang="0">
                    <a:pos x="5821" y="95802"/>
                  </a:cxn>
                  <a:cxn ang="0">
                    <a:pos x="8467" y="95802"/>
                  </a:cxn>
                  <a:cxn ang="0">
                    <a:pos x="58737" y="88959"/>
                  </a:cxn>
                  <a:cxn ang="0">
                    <a:pos x="175154" y="77905"/>
                  </a:cxn>
                  <a:cxn ang="0">
                    <a:pos x="229129" y="75799"/>
                  </a:cxn>
                  <a:cxn ang="0">
                    <a:pos x="305329" y="78431"/>
                  </a:cxn>
                  <a:cxn ang="0">
                    <a:pos x="345546" y="83695"/>
                  </a:cxn>
                  <a:cxn ang="0">
                    <a:pos x="398992" y="91064"/>
                  </a:cxn>
                  <a:cxn ang="0">
                    <a:pos x="423333" y="98960"/>
                  </a:cxn>
                  <a:cxn ang="0">
                    <a:pos x="430212" y="98434"/>
                  </a:cxn>
                  <a:cxn ang="0">
                    <a:pos x="432329" y="96855"/>
                  </a:cxn>
                  <a:cxn ang="0">
                    <a:pos x="432329" y="96855"/>
                  </a:cxn>
                  <a:cxn ang="0">
                    <a:pos x="434975" y="88959"/>
                  </a:cxn>
                  <a:cxn ang="0">
                    <a:pos x="222779" y="63692"/>
                  </a:cxn>
                  <a:cxn ang="0">
                    <a:pos x="167746" y="65798"/>
                  </a:cxn>
                  <a:cxn ang="0">
                    <a:pos x="113242" y="67904"/>
                  </a:cxn>
                  <a:cxn ang="0">
                    <a:pos x="65087" y="72641"/>
                  </a:cxn>
                  <a:cxn ang="0">
                    <a:pos x="17992" y="81590"/>
                  </a:cxn>
                  <a:cxn ang="0">
                    <a:pos x="29633" y="54744"/>
                  </a:cxn>
                  <a:cxn ang="0">
                    <a:pos x="34925" y="43690"/>
                  </a:cxn>
                  <a:cxn ang="0">
                    <a:pos x="46038" y="26319"/>
                  </a:cxn>
                  <a:cxn ang="0">
                    <a:pos x="52917" y="18423"/>
                  </a:cxn>
                  <a:cxn ang="0">
                    <a:pos x="96308" y="17897"/>
                  </a:cxn>
                  <a:cxn ang="0">
                    <a:pos x="205846" y="12633"/>
                  </a:cxn>
                  <a:cxn ang="0">
                    <a:pos x="247650" y="12633"/>
                  </a:cxn>
                  <a:cxn ang="0">
                    <a:pos x="306388" y="16844"/>
                  </a:cxn>
                  <a:cxn ang="0">
                    <a:pos x="384175" y="26319"/>
                  </a:cxn>
                  <a:cxn ang="0">
                    <a:pos x="388408" y="30530"/>
                  </a:cxn>
                  <a:cxn ang="0">
                    <a:pos x="398463" y="48954"/>
                  </a:cxn>
                  <a:cxn ang="0">
                    <a:pos x="409046" y="70009"/>
                  </a:cxn>
                  <a:cxn ang="0">
                    <a:pos x="407987" y="80537"/>
                  </a:cxn>
                  <a:cxn ang="0">
                    <a:pos x="360363" y="73694"/>
                  </a:cxn>
                  <a:cxn ang="0">
                    <a:pos x="327554" y="68430"/>
                  </a:cxn>
                  <a:cxn ang="0">
                    <a:pos x="251883" y="64219"/>
                  </a:cxn>
                </a:cxnLst>
                <a:rect l="0" t="0" r="0" b="0"/>
                <a:pathLst>
                  <a:path w="822" h="190">
                    <a:moveTo>
                      <a:pt x="819" y="165"/>
                    </a:moveTo>
                    <a:lnTo>
                      <a:pt x="819" y="165"/>
                    </a:lnTo>
                    <a:lnTo>
                      <a:pt x="811" y="150"/>
                    </a:lnTo>
                    <a:lnTo>
                      <a:pt x="802" y="134"/>
                    </a:lnTo>
                    <a:lnTo>
                      <a:pt x="786" y="104"/>
                    </a:lnTo>
                    <a:lnTo>
                      <a:pt x="786" y="104"/>
                    </a:lnTo>
                    <a:lnTo>
                      <a:pt x="775" y="83"/>
                    </a:lnTo>
                    <a:lnTo>
                      <a:pt x="771" y="72"/>
                    </a:lnTo>
                    <a:lnTo>
                      <a:pt x="765" y="61"/>
                    </a:lnTo>
                    <a:lnTo>
                      <a:pt x="765" y="61"/>
                    </a:lnTo>
                    <a:lnTo>
                      <a:pt x="760" y="54"/>
                    </a:lnTo>
                    <a:lnTo>
                      <a:pt x="753" y="46"/>
                    </a:lnTo>
                    <a:lnTo>
                      <a:pt x="753" y="46"/>
                    </a:lnTo>
                    <a:lnTo>
                      <a:pt x="753" y="41"/>
                    </a:lnTo>
                    <a:lnTo>
                      <a:pt x="753" y="36"/>
                    </a:lnTo>
                    <a:lnTo>
                      <a:pt x="749" y="31"/>
                    </a:lnTo>
                    <a:lnTo>
                      <a:pt x="745" y="28"/>
                    </a:lnTo>
                    <a:lnTo>
                      <a:pt x="745" y="28"/>
                    </a:lnTo>
                    <a:lnTo>
                      <a:pt x="743" y="26"/>
                    </a:lnTo>
                    <a:lnTo>
                      <a:pt x="741" y="23"/>
                    </a:lnTo>
                    <a:lnTo>
                      <a:pt x="738" y="20"/>
                    </a:lnTo>
                    <a:lnTo>
                      <a:pt x="734" y="20"/>
                    </a:lnTo>
                    <a:lnTo>
                      <a:pt x="730" y="20"/>
                    </a:lnTo>
                    <a:lnTo>
                      <a:pt x="730" y="20"/>
                    </a:lnTo>
                    <a:lnTo>
                      <a:pt x="724" y="20"/>
                    </a:lnTo>
                    <a:lnTo>
                      <a:pt x="720" y="24"/>
                    </a:lnTo>
                    <a:lnTo>
                      <a:pt x="720" y="24"/>
                    </a:lnTo>
                    <a:lnTo>
                      <a:pt x="662" y="13"/>
                    </a:lnTo>
                    <a:lnTo>
                      <a:pt x="634" y="8"/>
                    </a:lnTo>
                    <a:lnTo>
                      <a:pt x="604" y="4"/>
                    </a:lnTo>
                    <a:lnTo>
                      <a:pt x="604" y="4"/>
                    </a:lnTo>
                    <a:lnTo>
                      <a:pt x="560" y="1"/>
                    </a:lnTo>
                    <a:lnTo>
                      <a:pt x="517" y="0"/>
                    </a:lnTo>
                    <a:lnTo>
                      <a:pt x="430" y="0"/>
                    </a:lnTo>
                    <a:lnTo>
                      <a:pt x="430" y="0"/>
                    </a:lnTo>
                    <a:lnTo>
                      <a:pt x="391" y="0"/>
                    </a:lnTo>
                    <a:lnTo>
                      <a:pt x="351" y="1"/>
                    </a:lnTo>
                    <a:lnTo>
                      <a:pt x="271" y="5"/>
                    </a:lnTo>
                    <a:lnTo>
                      <a:pt x="193" y="9"/>
                    </a:lnTo>
                    <a:lnTo>
                      <a:pt x="113" y="11"/>
                    </a:lnTo>
                    <a:lnTo>
                      <a:pt x="113" y="11"/>
                    </a:lnTo>
                    <a:lnTo>
                      <a:pt x="110" y="8"/>
                    </a:lnTo>
                    <a:lnTo>
                      <a:pt x="104" y="8"/>
                    </a:lnTo>
                    <a:lnTo>
                      <a:pt x="104" y="8"/>
                    </a:lnTo>
                    <a:lnTo>
                      <a:pt x="99" y="8"/>
                    </a:lnTo>
                    <a:lnTo>
                      <a:pt x="94" y="9"/>
                    </a:lnTo>
                    <a:lnTo>
                      <a:pt x="90" y="12"/>
                    </a:lnTo>
                    <a:lnTo>
                      <a:pt x="84" y="16"/>
                    </a:lnTo>
                    <a:lnTo>
                      <a:pt x="75" y="24"/>
                    </a:lnTo>
                    <a:lnTo>
                      <a:pt x="66" y="35"/>
                    </a:lnTo>
                    <a:lnTo>
                      <a:pt x="52" y="60"/>
                    </a:lnTo>
                    <a:lnTo>
                      <a:pt x="39" y="79"/>
                    </a:lnTo>
                    <a:lnTo>
                      <a:pt x="39" y="79"/>
                    </a:lnTo>
                    <a:lnTo>
                      <a:pt x="28" y="98"/>
                    </a:lnTo>
                    <a:lnTo>
                      <a:pt x="20" y="117"/>
                    </a:lnTo>
                    <a:lnTo>
                      <a:pt x="14" y="138"/>
                    </a:lnTo>
                    <a:lnTo>
                      <a:pt x="8" y="159"/>
                    </a:lnTo>
                    <a:lnTo>
                      <a:pt x="8" y="159"/>
                    </a:lnTo>
                    <a:lnTo>
                      <a:pt x="4" y="161"/>
                    </a:lnTo>
                    <a:lnTo>
                      <a:pt x="1" y="164"/>
                    </a:lnTo>
                    <a:lnTo>
                      <a:pt x="0" y="168"/>
                    </a:lnTo>
                    <a:lnTo>
                      <a:pt x="0" y="172"/>
                    </a:lnTo>
                    <a:lnTo>
                      <a:pt x="0" y="176"/>
                    </a:lnTo>
                    <a:lnTo>
                      <a:pt x="3" y="180"/>
                    </a:lnTo>
                    <a:lnTo>
                      <a:pt x="7" y="182"/>
                    </a:lnTo>
                    <a:lnTo>
                      <a:pt x="11" y="182"/>
                    </a:lnTo>
                    <a:lnTo>
                      <a:pt x="11" y="182"/>
                    </a:lnTo>
                    <a:lnTo>
                      <a:pt x="16" y="182"/>
                    </a:lnTo>
                    <a:lnTo>
                      <a:pt x="16" y="182"/>
                    </a:lnTo>
                    <a:lnTo>
                      <a:pt x="23" y="180"/>
                    </a:lnTo>
                    <a:lnTo>
                      <a:pt x="23" y="180"/>
                    </a:lnTo>
                    <a:lnTo>
                      <a:pt x="111" y="169"/>
                    </a:lnTo>
                    <a:lnTo>
                      <a:pt x="199" y="159"/>
                    </a:lnTo>
                    <a:lnTo>
                      <a:pt x="288" y="150"/>
                    </a:lnTo>
                    <a:lnTo>
                      <a:pt x="331" y="148"/>
                    </a:lnTo>
                    <a:lnTo>
                      <a:pt x="376" y="145"/>
                    </a:lnTo>
                    <a:lnTo>
                      <a:pt x="376" y="145"/>
                    </a:lnTo>
                    <a:lnTo>
                      <a:pt x="433" y="144"/>
                    </a:lnTo>
                    <a:lnTo>
                      <a:pt x="491" y="144"/>
                    </a:lnTo>
                    <a:lnTo>
                      <a:pt x="548" y="146"/>
                    </a:lnTo>
                    <a:lnTo>
                      <a:pt x="577" y="149"/>
                    </a:lnTo>
                    <a:lnTo>
                      <a:pt x="605" y="153"/>
                    </a:lnTo>
                    <a:lnTo>
                      <a:pt x="605" y="153"/>
                    </a:lnTo>
                    <a:lnTo>
                      <a:pt x="653" y="159"/>
                    </a:lnTo>
                    <a:lnTo>
                      <a:pt x="704" y="164"/>
                    </a:lnTo>
                    <a:lnTo>
                      <a:pt x="730" y="168"/>
                    </a:lnTo>
                    <a:lnTo>
                      <a:pt x="754" y="173"/>
                    </a:lnTo>
                    <a:lnTo>
                      <a:pt x="779" y="180"/>
                    </a:lnTo>
                    <a:lnTo>
                      <a:pt x="800" y="188"/>
                    </a:lnTo>
                    <a:lnTo>
                      <a:pt x="800" y="188"/>
                    </a:lnTo>
                    <a:lnTo>
                      <a:pt x="805" y="190"/>
                    </a:lnTo>
                    <a:lnTo>
                      <a:pt x="809" y="190"/>
                    </a:lnTo>
                    <a:lnTo>
                      <a:pt x="813" y="187"/>
                    </a:lnTo>
                    <a:lnTo>
                      <a:pt x="815" y="186"/>
                    </a:lnTo>
                    <a:lnTo>
                      <a:pt x="815" y="186"/>
                    </a:lnTo>
                    <a:lnTo>
                      <a:pt x="817" y="184"/>
                    </a:lnTo>
                    <a:lnTo>
                      <a:pt x="817" y="184"/>
                    </a:lnTo>
                    <a:lnTo>
                      <a:pt x="817" y="184"/>
                    </a:lnTo>
                    <a:lnTo>
                      <a:pt x="817" y="184"/>
                    </a:lnTo>
                    <a:lnTo>
                      <a:pt x="821" y="180"/>
                    </a:lnTo>
                    <a:lnTo>
                      <a:pt x="822" y="175"/>
                    </a:lnTo>
                    <a:lnTo>
                      <a:pt x="822" y="169"/>
                    </a:lnTo>
                    <a:lnTo>
                      <a:pt x="819" y="165"/>
                    </a:lnTo>
                    <a:lnTo>
                      <a:pt x="819" y="165"/>
                    </a:lnTo>
                    <a:close/>
                    <a:moveTo>
                      <a:pt x="421" y="121"/>
                    </a:moveTo>
                    <a:lnTo>
                      <a:pt x="421" y="121"/>
                    </a:lnTo>
                    <a:lnTo>
                      <a:pt x="369" y="122"/>
                    </a:lnTo>
                    <a:lnTo>
                      <a:pt x="317" y="125"/>
                    </a:lnTo>
                    <a:lnTo>
                      <a:pt x="266" y="127"/>
                    </a:lnTo>
                    <a:lnTo>
                      <a:pt x="214" y="129"/>
                    </a:lnTo>
                    <a:lnTo>
                      <a:pt x="214" y="129"/>
                    </a:lnTo>
                    <a:lnTo>
                      <a:pt x="191" y="130"/>
                    </a:lnTo>
                    <a:lnTo>
                      <a:pt x="168" y="131"/>
                    </a:lnTo>
                    <a:lnTo>
                      <a:pt x="123" y="138"/>
                    </a:lnTo>
                    <a:lnTo>
                      <a:pt x="79" y="146"/>
                    </a:lnTo>
                    <a:lnTo>
                      <a:pt x="34" y="155"/>
                    </a:lnTo>
                    <a:lnTo>
                      <a:pt x="34" y="155"/>
                    </a:lnTo>
                    <a:lnTo>
                      <a:pt x="39" y="141"/>
                    </a:lnTo>
                    <a:lnTo>
                      <a:pt x="45" y="129"/>
                    </a:lnTo>
                    <a:lnTo>
                      <a:pt x="56" y="104"/>
                    </a:lnTo>
                    <a:lnTo>
                      <a:pt x="56" y="104"/>
                    </a:lnTo>
                    <a:lnTo>
                      <a:pt x="60" y="93"/>
                    </a:lnTo>
                    <a:lnTo>
                      <a:pt x="66" y="83"/>
                    </a:lnTo>
                    <a:lnTo>
                      <a:pt x="79" y="62"/>
                    </a:lnTo>
                    <a:lnTo>
                      <a:pt x="79" y="62"/>
                    </a:lnTo>
                    <a:lnTo>
                      <a:pt x="87" y="50"/>
                    </a:lnTo>
                    <a:lnTo>
                      <a:pt x="99" y="35"/>
                    </a:lnTo>
                    <a:lnTo>
                      <a:pt x="99" y="35"/>
                    </a:lnTo>
                    <a:lnTo>
                      <a:pt x="100" y="35"/>
                    </a:lnTo>
                    <a:lnTo>
                      <a:pt x="100" y="35"/>
                    </a:lnTo>
                    <a:lnTo>
                      <a:pt x="141" y="35"/>
                    </a:lnTo>
                    <a:lnTo>
                      <a:pt x="182" y="34"/>
                    </a:lnTo>
                    <a:lnTo>
                      <a:pt x="265" y="30"/>
                    </a:lnTo>
                    <a:lnTo>
                      <a:pt x="347" y="26"/>
                    </a:lnTo>
                    <a:lnTo>
                      <a:pt x="389" y="24"/>
                    </a:lnTo>
                    <a:lnTo>
                      <a:pt x="430" y="24"/>
                    </a:lnTo>
                    <a:lnTo>
                      <a:pt x="430" y="24"/>
                    </a:lnTo>
                    <a:lnTo>
                      <a:pt x="468" y="24"/>
                    </a:lnTo>
                    <a:lnTo>
                      <a:pt x="506" y="26"/>
                    </a:lnTo>
                    <a:lnTo>
                      <a:pt x="543" y="28"/>
                    </a:lnTo>
                    <a:lnTo>
                      <a:pt x="579" y="32"/>
                    </a:lnTo>
                    <a:lnTo>
                      <a:pt x="653" y="41"/>
                    </a:lnTo>
                    <a:lnTo>
                      <a:pt x="726" y="50"/>
                    </a:lnTo>
                    <a:lnTo>
                      <a:pt x="726" y="50"/>
                    </a:lnTo>
                    <a:lnTo>
                      <a:pt x="729" y="53"/>
                    </a:lnTo>
                    <a:lnTo>
                      <a:pt x="729" y="53"/>
                    </a:lnTo>
                    <a:lnTo>
                      <a:pt x="734" y="58"/>
                    </a:lnTo>
                    <a:lnTo>
                      <a:pt x="739" y="64"/>
                    </a:lnTo>
                    <a:lnTo>
                      <a:pt x="746" y="79"/>
                    </a:lnTo>
                    <a:lnTo>
                      <a:pt x="753" y="93"/>
                    </a:lnTo>
                    <a:lnTo>
                      <a:pt x="760" y="108"/>
                    </a:lnTo>
                    <a:lnTo>
                      <a:pt x="760" y="108"/>
                    </a:lnTo>
                    <a:lnTo>
                      <a:pt x="773" y="133"/>
                    </a:lnTo>
                    <a:lnTo>
                      <a:pt x="788" y="157"/>
                    </a:lnTo>
                    <a:lnTo>
                      <a:pt x="788" y="157"/>
                    </a:lnTo>
                    <a:lnTo>
                      <a:pt x="771" y="153"/>
                    </a:lnTo>
                    <a:lnTo>
                      <a:pt x="753" y="149"/>
                    </a:lnTo>
                    <a:lnTo>
                      <a:pt x="718" y="144"/>
                    </a:lnTo>
                    <a:lnTo>
                      <a:pt x="681" y="140"/>
                    </a:lnTo>
                    <a:lnTo>
                      <a:pt x="647" y="134"/>
                    </a:lnTo>
                    <a:lnTo>
                      <a:pt x="647" y="134"/>
                    </a:lnTo>
                    <a:lnTo>
                      <a:pt x="619" y="130"/>
                    </a:lnTo>
                    <a:lnTo>
                      <a:pt x="590" y="127"/>
                    </a:lnTo>
                    <a:lnTo>
                      <a:pt x="533" y="123"/>
                    </a:lnTo>
                    <a:lnTo>
                      <a:pt x="476" y="122"/>
                    </a:lnTo>
                    <a:lnTo>
                      <a:pt x="421" y="121"/>
                    </a:lnTo>
                    <a:lnTo>
                      <a:pt x="421" y="1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2" name="Freeform 950">
                <a:extLst>
                  <a:ext uri="{FF2B5EF4-FFF2-40B4-BE49-F238E27FC236}">
                    <a16:creationId xmlns:a16="http://schemas.microsoft.com/office/drawing/2014/main" id="{557BCE84-B179-4BD1-AF5A-B2EF46D3C65E}"/>
                  </a:ext>
                </a:extLst>
              </p:cNvPr>
              <p:cNvSpPr/>
              <p:nvPr/>
            </p:nvSpPr>
            <p:spPr>
              <a:xfrm>
                <a:off x="5091114" y="2952751"/>
                <a:ext cx="20638" cy="69850"/>
              </a:xfrm>
              <a:custGeom>
                <a:avLst/>
                <a:gdLst/>
                <a:ahLst/>
                <a:cxnLst>
                  <a:cxn ang="0">
                    <a:pos x="14598" y="3224"/>
                  </a:cxn>
                  <a:cxn ang="0">
                    <a:pos x="14598" y="3224"/>
                  </a:cxn>
                  <a:cxn ang="0">
                    <a:pos x="13591" y="12895"/>
                  </a:cxn>
                  <a:cxn ang="0">
                    <a:pos x="11577" y="23104"/>
                  </a:cxn>
                  <a:cxn ang="0">
                    <a:pos x="11577" y="23104"/>
                  </a:cxn>
                  <a:cxn ang="0">
                    <a:pos x="10067" y="26865"/>
                  </a:cxn>
                  <a:cxn ang="0">
                    <a:pos x="8054" y="30627"/>
                  </a:cxn>
                  <a:cxn ang="0">
                    <a:pos x="6040" y="34925"/>
                  </a:cxn>
                  <a:cxn ang="0">
                    <a:pos x="5034" y="38686"/>
                  </a:cxn>
                  <a:cxn ang="0">
                    <a:pos x="5034" y="38686"/>
                  </a:cxn>
                  <a:cxn ang="0">
                    <a:pos x="2013" y="49432"/>
                  </a:cxn>
                  <a:cxn ang="0">
                    <a:pos x="503" y="60178"/>
                  </a:cxn>
                  <a:cxn ang="0">
                    <a:pos x="503" y="60178"/>
                  </a:cxn>
                  <a:cxn ang="0">
                    <a:pos x="0" y="61790"/>
                  </a:cxn>
                  <a:cxn ang="0">
                    <a:pos x="0" y="66089"/>
                  </a:cxn>
                  <a:cxn ang="0">
                    <a:pos x="0" y="66089"/>
                  </a:cxn>
                  <a:cxn ang="0">
                    <a:pos x="503" y="67701"/>
                  </a:cxn>
                  <a:cxn ang="0">
                    <a:pos x="1510" y="69313"/>
                  </a:cxn>
                  <a:cxn ang="0">
                    <a:pos x="2013" y="69313"/>
                  </a:cxn>
                  <a:cxn ang="0">
                    <a:pos x="3524" y="69850"/>
                  </a:cxn>
                  <a:cxn ang="0">
                    <a:pos x="5537" y="69313"/>
                  </a:cxn>
                  <a:cxn ang="0">
                    <a:pos x="6040" y="67701"/>
                  </a:cxn>
                  <a:cxn ang="0">
                    <a:pos x="6040" y="66089"/>
                  </a:cxn>
                  <a:cxn ang="0">
                    <a:pos x="6040" y="66089"/>
                  </a:cxn>
                  <a:cxn ang="0">
                    <a:pos x="7550" y="58029"/>
                  </a:cxn>
                  <a:cxn ang="0">
                    <a:pos x="9061" y="49432"/>
                  </a:cxn>
                  <a:cxn ang="0">
                    <a:pos x="11074" y="40835"/>
                  </a:cxn>
                  <a:cxn ang="0">
                    <a:pos x="14598" y="33313"/>
                  </a:cxn>
                  <a:cxn ang="0">
                    <a:pos x="14598" y="33313"/>
                  </a:cxn>
                  <a:cxn ang="0">
                    <a:pos x="17114" y="25791"/>
                  </a:cxn>
                  <a:cxn ang="0">
                    <a:pos x="19128" y="18806"/>
                  </a:cxn>
                  <a:cxn ang="0">
                    <a:pos x="20638" y="10746"/>
                  </a:cxn>
                  <a:cxn ang="0">
                    <a:pos x="20638" y="3224"/>
                  </a:cxn>
                  <a:cxn ang="0">
                    <a:pos x="20638" y="3224"/>
                  </a:cxn>
                  <a:cxn ang="0">
                    <a:pos x="20638" y="2149"/>
                  </a:cxn>
                  <a:cxn ang="0">
                    <a:pos x="19631" y="537"/>
                  </a:cxn>
                  <a:cxn ang="0">
                    <a:pos x="19128" y="0"/>
                  </a:cxn>
                  <a:cxn ang="0">
                    <a:pos x="17618" y="0"/>
                  </a:cxn>
                  <a:cxn ang="0">
                    <a:pos x="15604" y="537"/>
                  </a:cxn>
                  <a:cxn ang="0">
                    <a:pos x="15101" y="2149"/>
                  </a:cxn>
                  <a:cxn ang="0">
                    <a:pos x="14598" y="3224"/>
                  </a:cxn>
                  <a:cxn ang="0">
                    <a:pos x="14598" y="3224"/>
                  </a:cxn>
                </a:cxnLst>
                <a:rect l="0" t="0" r="0" b="0"/>
                <a:pathLst>
                  <a:path w="41" h="130">
                    <a:moveTo>
                      <a:pt x="29" y="6"/>
                    </a:moveTo>
                    <a:lnTo>
                      <a:pt x="29" y="6"/>
                    </a:lnTo>
                    <a:lnTo>
                      <a:pt x="27" y="24"/>
                    </a:lnTo>
                    <a:lnTo>
                      <a:pt x="23" y="43"/>
                    </a:lnTo>
                    <a:lnTo>
                      <a:pt x="23" y="43"/>
                    </a:lnTo>
                    <a:lnTo>
                      <a:pt x="20" y="50"/>
                    </a:lnTo>
                    <a:lnTo>
                      <a:pt x="16" y="57"/>
                    </a:lnTo>
                    <a:lnTo>
                      <a:pt x="12" y="65"/>
                    </a:lnTo>
                    <a:lnTo>
                      <a:pt x="10" y="72"/>
                    </a:lnTo>
                    <a:lnTo>
                      <a:pt x="10" y="72"/>
                    </a:lnTo>
                    <a:lnTo>
                      <a:pt x="4" y="92"/>
                    </a:lnTo>
                    <a:lnTo>
                      <a:pt x="1" y="112"/>
                    </a:lnTo>
                    <a:lnTo>
                      <a:pt x="1" y="112"/>
                    </a:lnTo>
                    <a:lnTo>
                      <a:pt x="0" y="115"/>
                    </a:lnTo>
                    <a:lnTo>
                      <a:pt x="0" y="123"/>
                    </a:lnTo>
                    <a:lnTo>
                      <a:pt x="0" y="123"/>
                    </a:lnTo>
                    <a:lnTo>
                      <a:pt x="1" y="126"/>
                    </a:lnTo>
                    <a:lnTo>
                      <a:pt x="3" y="129"/>
                    </a:lnTo>
                    <a:lnTo>
                      <a:pt x="4" y="129"/>
                    </a:lnTo>
                    <a:lnTo>
                      <a:pt x="7" y="130"/>
                    </a:lnTo>
                    <a:lnTo>
                      <a:pt x="11" y="129"/>
                    </a:lnTo>
                    <a:lnTo>
                      <a:pt x="12" y="126"/>
                    </a:lnTo>
                    <a:lnTo>
                      <a:pt x="12" y="123"/>
                    </a:lnTo>
                    <a:lnTo>
                      <a:pt x="12" y="123"/>
                    </a:lnTo>
                    <a:lnTo>
                      <a:pt x="15" y="108"/>
                    </a:lnTo>
                    <a:lnTo>
                      <a:pt x="18" y="92"/>
                    </a:lnTo>
                    <a:lnTo>
                      <a:pt x="22" y="76"/>
                    </a:lnTo>
                    <a:lnTo>
                      <a:pt x="29" y="62"/>
                    </a:lnTo>
                    <a:lnTo>
                      <a:pt x="29" y="62"/>
                    </a:lnTo>
                    <a:lnTo>
                      <a:pt x="34" y="48"/>
                    </a:lnTo>
                    <a:lnTo>
                      <a:pt x="38" y="35"/>
                    </a:lnTo>
                    <a:lnTo>
                      <a:pt x="41" y="20"/>
                    </a:lnTo>
                    <a:lnTo>
                      <a:pt x="41" y="6"/>
                    </a:lnTo>
                    <a:lnTo>
                      <a:pt x="41" y="6"/>
                    </a:lnTo>
                    <a:lnTo>
                      <a:pt x="41" y="4"/>
                    </a:lnTo>
                    <a:lnTo>
                      <a:pt x="39" y="1"/>
                    </a:lnTo>
                    <a:lnTo>
                      <a:pt x="38" y="0"/>
                    </a:lnTo>
                    <a:lnTo>
                      <a:pt x="35" y="0"/>
                    </a:lnTo>
                    <a:lnTo>
                      <a:pt x="31" y="1"/>
                    </a:lnTo>
                    <a:lnTo>
                      <a:pt x="30" y="4"/>
                    </a:lnTo>
                    <a:lnTo>
                      <a:pt x="29" y="6"/>
                    </a:lnTo>
                    <a:lnTo>
                      <a:pt x="2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3" name="Freeform 951">
                <a:extLst>
                  <a:ext uri="{FF2B5EF4-FFF2-40B4-BE49-F238E27FC236}">
                    <a16:creationId xmlns:a16="http://schemas.microsoft.com/office/drawing/2014/main" id="{5645CD83-B484-4AE8-B97C-EF3CD7C0EDC8}"/>
                  </a:ext>
                </a:extLst>
              </p:cNvPr>
              <p:cNvSpPr/>
              <p:nvPr/>
            </p:nvSpPr>
            <p:spPr>
              <a:xfrm>
                <a:off x="5146677" y="2951163"/>
                <a:ext cx="17463" cy="65088"/>
              </a:xfrm>
              <a:custGeom>
                <a:avLst/>
                <a:gdLst/>
                <a:ahLst/>
                <a:cxnLst>
                  <a:cxn ang="0">
                    <a:pos x="10914" y="3201"/>
                  </a:cxn>
                  <a:cxn ang="0">
                    <a:pos x="10914" y="3201"/>
                  </a:cxn>
                  <a:cxn ang="0">
                    <a:pos x="10369" y="11204"/>
                  </a:cxn>
                  <a:cxn ang="0">
                    <a:pos x="9823" y="20273"/>
                  </a:cxn>
                  <a:cxn ang="0">
                    <a:pos x="6003" y="36812"/>
                  </a:cxn>
                  <a:cxn ang="0">
                    <a:pos x="6003" y="36812"/>
                  </a:cxn>
                  <a:cxn ang="0">
                    <a:pos x="2183" y="49083"/>
                  </a:cxn>
                  <a:cxn ang="0">
                    <a:pos x="546" y="55485"/>
                  </a:cxn>
                  <a:cxn ang="0">
                    <a:pos x="0" y="61353"/>
                  </a:cxn>
                  <a:cxn ang="0">
                    <a:pos x="0" y="61353"/>
                  </a:cxn>
                  <a:cxn ang="0">
                    <a:pos x="546" y="62954"/>
                  </a:cxn>
                  <a:cxn ang="0">
                    <a:pos x="1637" y="64021"/>
                  </a:cxn>
                  <a:cxn ang="0">
                    <a:pos x="2183" y="64021"/>
                  </a:cxn>
                  <a:cxn ang="0">
                    <a:pos x="3820" y="65088"/>
                  </a:cxn>
                  <a:cxn ang="0">
                    <a:pos x="4366" y="64021"/>
                  </a:cxn>
                  <a:cxn ang="0">
                    <a:pos x="6003" y="64021"/>
                  </a:cxn>
                  <a:cxn ang="0">
                    <a:pos x="6549" y="62954"/>
                  </a:cxn>
                  <a:cxn ang="0">
                    <a:pos x="6549" y="61353"/>
                  </a:cxn>
                  <a:cxn ang="0">
                    <a:pos x="6549" y="61353"/>
                  </a:cxn>
                  <a:cxn ang="0">
                    <a:pos x="7094" y="53884"/>
                  </a:cxn>
                  <a:cxn ang="0">
                    <a:pos x="9823" y="45882"/>
                  </a:cxn>
                  <a:cxn ang="0">
                    <a:pos x="14189" y="30943"/>
                  </a:cxn>
                  <a:cxn ang="0">
                    <a:pos x="14189" y="30943"/>
                  </a:cxn>
                  <a:cxn ang="0">
                    <a:pos x="16372" y="17072"/>
                  </a:cxn>
                  <a:cxn ang="0">
                    <a:pos x="17463" y="10137"/>
                  </a:cxn>
                  <a:cxn ang="0">
                    <a:pos x="17463" y="3201"/>
                  </a:cxn>
                  <a:cxn ang="0">
                    <a:pos x="17463" y="3201"/>
                  </a:cxn>
                  <a:cxn ang="0">
                    <a:pos x="17463" y="2134"/>
                  </a:cxn>
                  <a:cxn ang="0">
                    <a:pos x="16917" y="534"/>
                  </a:cxn>
                  <a:cxn ang="0">
                    <a:pos x="15280" y="0"/>
                  </a:cxn>
                  <a:cxn ang="0">
                    <a:pos x="14734" y="0"/>
                  </a:cxn>
                  <a:cxn ang="0">
                    <a:pos x="13097" y="0"/>
                  </a:cxn>
                  <a:cxn ang="0">
                    <a:pos x="12552" y="534"/>
                  </a:cxn>
                  <a:cxn ang="0">
                    <a:pos x="12006" y="2134"/>
                  </a:cxn>
                  <a:cxn ang="0">
                    <a:pos x="10914" y="3201"/>
                  </a:cxn>
                  <a:cxn ang="0">
                    <a:pos x="10914" y="3201"/>
                  </a:cxn>
                </a:cxnLst>
                <a:rect l="0" t="0" r="0" b="0"/>
                <a:pathLst>
                  <a:path w="32" h="122">
                    <a:moveTo>
                      <a:pt x="20" y="6"/>
                    </a:moveTo>
                    <a:lnTo>
                      <a:pt x="20" y="6"/>
                    </a:lnTo>
                    <a:lnTo>
                      <a:pt x="19" y="21"/>
                    </a:lnTo>
                    <a:lnTo>
                      <a:pt x="18" y="38"/>
                    </a:lnTo>
                    <a:lnTo>
                      <a:pt x="11" y="69"/>
                    </a:lnTo>
                    <a:lnTo>
                      <a:pt x="11" y="69"/>
                    </a:lnTo>
                    <a:lnTo>
                      <a:pt x="4" y="92"/>
                    </a:lnTo>
                    <a:lnTo>
                      <a:pt x="1" y="104"/>
                    </a:lnTo>
                    <a:lnTo>
                      <a:pt x="0" y="115"/>
                    </a:lnTo>
                    <a:lnTo>
                      <a:pt x="0" y="115"/>
                    </a:lnTo>
                    <a:lnTo>
                      <a:pt x="1" y="118"/>
                    </a:lnTo>
                    <a:lnTo>
                      <a:pt x="3" y="120"/>
                    </a:lnTo>
                    <a:lnTo>
                      <a:pt x="4" y="120"/>
                    </a:lnTo>
                    <a:lnTo>
                      <a:pt x="7" y="122"/>
                    </a:lnTo>
                    <a:lnTo>
                      <a:pt x="8" y="120"/>
                    </a:lnTo>
                    <a:lnTo>
                      <a:pt x="11" y="120"/>
                    </a:lnTo>
                    <a:lnTo>
                      <a:pt x="12" y="118"/>
                    </a:lnTo>
                    <a:lnTo>
                      <a:pt x="12" y="115"/>
                    </a:lnTo>
                    <a:lnTo>
                      <a:pt x="12" y="115"/>
                    </a:lnTo>
                    <a:lnTo>
                      <a:pt x="13" y="101"/>
                    </a:lnTo>
                    <a:lnTo>
                      <a:pt x="18" y="86"/>
                    </a:lnTo>
                    <a:lnTo>
                      <a:pt x="26" y="58"/>
                    </a:lnTo>
                    <a:lnTo>
                      <a:pt x="26" y="58"/>
                    </a:lnTo>
                    <a:lnTo>
                      <a:pt x="30" y="32"/>
                    </a:lnTo>
                    <a:lnTo>
                      <a:pt x="32" y="19"/>
                    </a:lnTo>
                    <a:lnTo>
                      <a:pt x="32" y="6"/>
                    </a:lnTo>
                    <a:lnTo>
                      <a:pt x="32" y="6"/>
                    </a:lnTo>
                    <a:lnTo>
                      <a:pt x="32" y="4"/>
                    </a:lnTo>
                    <a:lnTo>
                      <a:pt x="31" y="1"/>
                    </a:lnTo>
                    <a:lnTo>
                      <a:pt x="28" y="0"/>
                    </a:lnTo>
                    <a:lnTo>
                      <a:pt x="27" y="0"/>
                    </a:lnTo>
                    <a:lnTo>
                      <a:pt x="24" y="0"/>
                    </a:lnTo>
                    <a:lnTo>
                      <a:pt x="23" y="1"/>
                    </a:lnTo>
                    <a:lnTo>
                      <a:pt x="22" y="4"/>
                    </a:lnTo>
                    <a:lnTo>
                      <a:pt x="20" y="6"/>
                    </a:lnTo>
                    <a:lnTo>
                      <a:pt x="2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4" name="Freeform 952">
                <a:extLst>
                  <a:ext uri="{FF2B5EF4-FFF2-40B4-BE49-F238E27FC236}">
                    <a16:creationId xmlns:a16="http://schemas.microsoft.com/office/drawing/2014/main" id="{304C9D23-81F4-4271-8979-B0B7B93CD0D6}"/>
                  </a:ext>
                </a:extLst>
              </p:cNvPr>
              <p:cNvSpPr/>
              <p:nvPr/>
            </p:nvSpPr>
            <p:spPr>
              <a:xfrm>
                <a:off x="5243514" y="2944813"/>
                <a:ext cx="7938" cy="63500"/>
              </a:xfrm>
              <a:custGeom>
                <a:avLst/>
                <a:gdLst/>
                <a:ahLst/>
                <a:cxnLst>
                  <a:cxn ang="0">
                    <a:pos x="1985" y="3643"/>
                  </a:cxn>
                  <a:cxn ang="0">
                    <a:pos x="1985" y="36955"/>
                  </a:cxn>
                  <a:cxn ang="0">
                    <a:pos x="1985" y="36955"/>
                  </a:cxn>
                  <a:cxn ang="0">
                    <a:pos x="1488" y="42680"/>
                  </a:cxn>
                  <a:cxn ang="0">
                    <a:pos x="496" y="48406"/>
                  </a:cxn>
                  <a:cxn ang="0">
                    <a:pos x="0" y="54652"/>
                  </a:cxn>
                  <a:cxn ang="0">
                    <a:pos x="0" y="60377"/>
                  </a:cxn>
                  <a:cxn ang="0">
                    <a:pos x="0" y="60377"/>
                  </a:cxn>
                  <a:cxn ang="0">
                    <a:pos x="0" y="61418"/>
                  </a:cxn>
                  <a:cxn ang="0">
                    <a:pos x="496" y="62980"/>
                  </a:cxn>
                  <a:cxn ang="0">
                    <a:pos x="1985" y="62980"/>
                  </a:cxn>
                  <a:cxn ang="0">
                    <a:pos x="2977" y="63500"/>
                  </a:cxn>
                  <a:cxn ang="0">
                    <a:pos x="3969" y="62980"/>
                  </a:cxn>
                  <a:cxn ang="0">
                    <a:pos x="4961" y="62980"/>
                  </a:cxn>
                  <a:cxn ang="0">
                    <a:pos x="5457" y="61418"/>
                  </a:cxn>
                  <a:cxn ang="0">
                    <a:pos x="5954" y="60377"/>
                  </a:cxn>
                  <a:cxn ang="0">
                    <a:pos x="5954" y="60377"/>
                  </a:cxn>
                  <a:cxn ang="0">
                    <a:pos x="5954" y="54652"/>
                  </a:cxn>
                  <a:cxn ang="0">
                    <a:pos x="6946" y="48406"/>
                  </a:cxn>
                  <a:cxn ang="0">
                    <a:pos x="7442" y="42680"/>
                  </a:cxn>
                  <a:cxn ang="0">
                    <a:pos x="7938" y="36955"/>
                  </a:cxn>
                  <a:cxn ang="0">
                    <a:pos x="7938" y="3643"/>
                  </a:cxn>
                  <a:cxn ang="0">
                    <a:pos x="7938" y="3643"/>
                  </a:cxn>
                  <a:cxn ang="0">
                    <a:pos x="7442" y="2082"/>
                  </a:cxn>
                  <a:cxn ang="0">
                    <a:pos x="6946" y="1041"/>
                  </a:cxn>
                  <a:cxn ang="0">
                    <a:pos x="5954" y="0"/>
                  </a:cxn>
                  <a:cxn ang="0">
                    <a:pos x="4961" y="0"/>
                  </a:cxn>
                  <a:cxn ang="0">
                    <a:pos x="3969" y="0"/>
                  </a:cxn>
                  <a:cxn ang="0">
                    <a:pos x="2977" y="1041"/>
                  </a:cxn>
                  <a:cxn ang="0">
                    <a:pos x="1985" y="2082"/>
                  </a:cxn>
                  <a:cxn ang="0">
                    <a:pos x="1985" y="3643"/>
                  </a:cxn>
                  <a:cxn ang="0">
                    <a:pos x="1985" y="3643"/>
                  </a:cxn>
                </a:cxnLst>
                <a:rect l="0" t="0" r="0" b="0"/>
                <a:pathLst>
                  <a:path w="16" h="122">
                    <a:moveTo>
                      <a:pt x="4" y="7"/>
                    </a:moveTo>
                    <a:lnTo>
                      <a:pt x="4" y="71"/>
                    </a:lnTo>
                    <a:lnTo>
                      <a:pt x="4" y="71"/>
                    </a:lnTo>
                    <a:lnTo>
                      <a:pt x="3" y="82"/>
                    </a:lnTo>
                    <a:lnTo>
                      <a:pt x="1" y="93"/>
                    </a:lnTo>
                    <a:lnTo>
                      <a:pt x="0" y="105"/>
                    </a:lnTo>
                    <a:lnTo>
                      <a:pt x="0" y="116"/>
                    </a:lnTo>
                    <a:lnTo>
                      <a:pt x="0" y="116"/>
                    </a:lnTo>
                    <a:lnTo>
                      <a:pt x="0" y="118"/>
                    </a:lnTo>
                    <a:lnTo>
                      <a:pt x="1" y="121"/>
                    </a:lnTo>
                    <a:lnTo>
                      <a:pt x="4" y="121"/>
                    </a:lnTo>
                    <a:lnTo>
                      <a:pt x="6" y="122"/>
                    </a:lnTo>
                    <a:lnTo>
                      <a:pt x="8" y="121"/>
                    </a:lnTo>
                    <a:lnTo>
                      <a:pt x="10" y="121"/>
                    </a:lnTo>
                    <a:lnTo>
                      <a:pt x="11" y="118"/>
                    </a:lnTo>
                    <a:lnTo>
                      <a:pt x="12" y="116"/>
                    </a:lnTo>
                    <a:lnTo>
                      <a:pt x="12" y="116"/>
                    </a:lnTo>
                    <a:lnTo>
                      <a:pt x="12" y="105"/>
                    </a:lnTo>
                    <a:lnTo>
                      <a:pt x="14" y="93"/>
                    </a:lnTo>
                    <a:lnTo>
                      <a:pt x="15" y="82"/>
                    </a:lnTo>
                    <a:lnTo>
                      <a:pt x="16" y="71"/>
                    </a:lnTo>
                    <a:lnTo>
                      <a:pt x="16" y="7"/>
                    </a:lnTo>
                    <a:lnTo>
                      <a:pt x="16" y="7"/>
                    </a:lnTo>
                    <a:lnTo>
                      <a:pt x="15" y="4"/>
                    </a:lnTo>
                    <a:lnTo>
                      <a:pt x="14" y="2"/>
                    </a:lnTo>
                    <a:lnTo>
                      <a:pt x="12" y="0"/>
                    </a:lnTo>
                    <a:lnTo>
                      <a:pt x="10" y="0"/>
                    </a:lnTo>
                    <a:lnTo>
                      <a:pt x="8" y="0"/>
                    </a:lnTo>
                    <a:lnTo>
                      <a:pt x="6" y="2"/>
                    </a:lnTo>
                    <a:lnTo>
                      <a:pt x="4" y="4"/>
                    </a:lnTo>
                    <a:lnTo>
                      <a:pt x="4" y="7"/>
                    </a:lnTo>
                    <a:lnTo>
                      <a:pt x="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5" name="Freeform 953">
                <a:extLst>
                  <a:ext uri="{FF2B5EF4-FFF2-40B4-BE49-F238E27FC236}">
                    <a16:creationId xmlns:a16="http://schemas.microsoft.com/office/drawing/2014/main" id="{25659777-515C-463B-B212-233B149778B4}"/>
                  </a:ext>
                </a:extLst>
              </p:cNvPr>
              <p:cNvSpPr/>
              <p:nvPr/>
            </p:nvSpPr>
            <p:spPr>
              <a:xfrm>
                <a:off x="5340352" y="2951163"/>
                <a:ext cx="14288" cy="66675"/>
              </a:xfrm>
              <a:custGeom>
                <a:avLst/>
                <a:gdLst/>
                <a:ahLst/>
                <a:cxnLst>
                  <a:cxn ang="0">
                    <a:pos x="5821" y="3175"/>
                  </a:cxn>
                  <a:cxn ang="0">
                    <a:pos x="5821" y="3175"/>
                  </a:cxn>
                  <a:cxn ang="0">
                    <a:pos x="5821" y="2117"/>
                  </a:cxn>
                  <a:cxn ang="0">
                    <a:pos x="5292" y="529"/>
                  </a:cxn>
                  <a:cxn ang="0">
                    <a:pos x="3175" y="0"/>
                  </a:cxn>
                  <a:cxn ang="0">
                    <a:pos x="1588" y="0"/>
                  </a:cxn>
                  <a:cxn ang="0">
                    <a:pos x="1058" y="529"/>
                  </a:cxn>
                  <a:cxn ang="0">
                    <a:pos x="0" y="2117"/>
                  </a:cxn>
                  <a:cxn ang="0">
                    <a:pos x="0" y="3175"/>
                  </a:cxn>
                  <a:cxn ang="0">
                    <a:pos x="0" y="3175"/>
                  </a:cxn>
                  <a:cxn ang="0">
                    <a:pos x="0" y="10583"/>
                  </a:cxn>
                  <a:cxn ang="0">
                    <a:pos x="1588" y="18521"/>
                  </a:cxn>
                  <a:cxn ang="0">
                    <a:pos x="3704" y="32808"/>
                  </a:cxn>
                  <a:cxn ang="0">
                    <a:pos x="6350" y="47625"/>
                  </a:cxn>
                  <a:cxn ang="0">
                    <a:pos x="7938" y="55562"/>
                  </a:cxn>
                  <a:cxn ang="0">
                    <a:pos x="7938" y="62971"/>
                  </a:cxn>
                  <a:cxn ang="0">
                    <a:pos x="7938" y="62971"/>
                  </a:cxn>
                  <a:cxn ang="0">
                    <a:pos x="8996" y="64558"/>
                  </a:cxn>
                  <a:cxn ang="0">
                    <a:pos x="9525" y="65617"/>
                  </a:cxn>
                  <a:cxn ang="0">
                    <a:pos x="11642" y="66675"/>
                  </a:cxn>
                  <a:cxn ang="0">
                    <a:pos x="13230" y="65617"/>
                  </a:cxn>
                  <a:cxn ang="0">
                    <a:pos x="13759" y="65617"/>
                  </a:cxn>
                  <a:cxn ang="0">
                    <a:pos x="14288" y="64558"/>
                  </a:cxn>
                  <a:cxn ang="0">
                    <a:pos x="14288" y="62971"/>
                  </a:cxn>
                  <a:cxn ang="0">
                    <a:pos x="14288" y="62971"/>
                  </a:cxn>
                  <a:cxn ang="0">
                    <a:pos x="14288" y="55562"/>
                  </a:cxn>
                  <a:cxn ang="0">
                    <a:pos x="13230" y="47625"/>
                  </a:cxn>
                  <a:cxn ang="0">
                    <a:pos x="10055" y="32808"/>
                  </a:cxn>
                  <a:cxn ang="0">
                    <a:pos x="7938" y="18521"/>
                  </a:cxn>
                  <a:cxn ang="0">
                    <a:pos x="6350" y="10583"/>
                  </a:cxn>
                  <a:cxn ang="0">
                    <a:pos x="5821" y="3175"/>
                  </a:cxn>
                  <a:cxn ang="0">
                    <a:pos x="5821" y="3175"/>
                  </a:cxn>
                </a:cxnLst>
                <a:rect l="0" t="0" r="0" b="0"/>
                <a:pathLst>
                  <a:path w="27" h="126">
                    <a:moveTo>
                      <a:pt x="11" y="6"/>
                    </a:moveTo>
                    <a:lnTo>
                      <a:pt x="11" y="6"/>
                    </a:lnTo>
                    <a:lnTo>
                      <a:pt x="11" y="4"/>
                    </a:lnTo>
                    <a:lnTo>
                      <a:pt x="10" y="1"/>
                    </a:lnTo>
                    <a:lnTo>
                      <a:pt x="6" y="0"/>
                    </a:lnTo>
                    <a:lnTo>
                      <a:pt x="3" y="0"/>
                    </a:lnTo>
                    <a:lnTo>
                      <a:pt x="2" y="1"/>
                    </a:lnTo>
                    <a:lnTo>
                      <a:pt x="0" y="4"/>
                    </a:lnTo>
                    <a:lnTo>
                      <a:pt x="0" y="6"/>
                    </a:lnTo>
                    <a:lnTo>
                      <a:pt x="0" y="6"/>
                    </a:lnTo>
                    <a:lnTo>
                      <a:pt x="0" y="20"/>
                    </a:lnTo>
                    <a:lnTo>
                      <a:pt x="3" y="35"/>
                    </a:lnTo>
                    <a:lnTo>
                      <a:pt x="7" y="62"/>
                    </a:lnTo>
                    <a:lnTo>
                      <a:pt x="12" y="90"/>
                    </a:lnTo>
                    <a:lnTo>
                      <a:pt x="15" y="105"/>
                    </a:lnTo>
                    <a:lnTo>
                      <a:pt x="15" y="119"/>
                    </a:lnTo>
                    <a:lnTo>
                      <a:pt x="15" y="119"/>
                    </a:lnTo>
                    <a:lnTo>
                      <a:pt x="17" y="122"/>
                    </a:lnTo>
                    <a:lnTo>
                      <a:pt x="18" y="124"/>
                    </a:lnTo>
                    <a:lnTo>
                      <a:pt x="22" y="126"/>
                    </a:lnTo>
                    <a:lnTo>
                      <a:pt x="25" y="124"/>
                    </a:lnTo>
                    <a:lnTo>
                      <a:pt x="26" y="124"/>
                    </a:lnTo>
                    <a:lnTo>
                      <a:pt x="27" y="122"/>
                    </a:lnTo>
                    <a:lnTo>
                      <a:pt x="27" y="119"/>
                    </a:lnTo>
                    <a:lnTo>
                      <a:pt x="27" y="119"/>
                    </a:lnTo>
                    <a:lnTo>
                      <a:pt x="27" y="105"/>
                    </a:lnTo>
                    <a:lnTo>
                      <a:pt x="25" y="90"/>
                    </a:lnTo>
                    <a:lnTo>
                      <a:pt x="19" y="62"/>
                    </a:lnTo>
                    <a:lnTo>
                      <a:pt x="15" y="35"/>
                    </a:lnTo>
                    <a:lnTo>
                      <a:pt x="12" y="20"/>
                    </a:lnTo>
                    <a:lnTo>
                      <a:pt x="11" y="6"/>
                    </a:lnTo>
                    <a:lnTo>
                      <a:pt x="1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6" name="Freeform 954">
                <a:extLst>
                  <a:ext uri="{FF2B5EF4-FFF2-40B4-BE49-F238E27FC236}">
                    <a16:creationId xmlns:a16="http://schemas.microsoft.com/office/drawing/2014/main" id="{5C45DD80-0AC1-4F5B-B15E-C401C0323B2A}"/>
                  </a:ext>
                </a:extLst>
              </p:cNvPr>
              <p:cNvSpPr/>
              <p:nvPr/>
            </p:nvSpPr>
            <p:spPr>
              <a:xfrm>
                <a:off x="5370514" y="2952751"/>
                <a:ext cx="36513" cy="71438"/>
              </a:xfrm>
              <a:custGeom>
                <a:avLst/>
                <a:gdLst/>
                <a:ahLst/>
                <a:cxnLst>
                  <a:cxn ang="0">
                    <a:pos x="36513" y="66107"/>
                  </a:cxn>
                  <a:cxn ang="0">
                    <a:pos x="36513" y="66107"/>
                  </a:cxn>
                  <a:cxn ang="0">
                    <a:pos x="34902" y="61842"/>
                  </a:cxn>
                  <a:cxn ang="0">
                    <a:pos x="33828" y="57577"/>
                  </a:cxn>
                  <a:cxn ang="0">
                    <a:pos x="32754" y="52779"/>
                  </a:cxn>
                  <a:cxn ang="0">
                    <a:pos x="31680" y="48514"/>
                  </a:cxn>
                  <a:cxn ang="0">
                    <a:pos x="31680" y="48514"/>
                  </a:cxn>
                  <a:cxn ang="0">
                    <a:pos x="28996" y="43183"/>
                  </a:cxn>
                  <a:cxn ang="0">
                    <a:pos x="26311" y="38385"/>
                  </a:cxn>
                  <a:cxn ang="0">
                    <a:pos x="23626" y="33053"/>
                  </a:cxn>
                  <a:cxn ang="0">
                    <a:pos x="21478" y="28255"/>
                  </a:cxn>
                  <a:cxn ang="0">
                    <a:pos x="21478" y="28255"/>
                  </a:cxn>
                  <a:cxn ang="0">
                    <a:pos x="18793" y="21325"/>
                  </a:cxn>
                  <a:cxn ang="0">
                    <a:pos x="16109" y="15460"/>
                  </a:cxn>
                  <a:cxn ang="0">
                    <a:pos x="16109" y="15460"/>
                  </a:cxn>
                  <a:cxn ang="0">
                    <a:pos x="13424" y="12262"/>
                  </a:cxn>
                  <a:cxn ang="0">
                    <a:pos x="10202" y="9063"/>
                  </a:cxn>
                  <a:cxn ang="0">
                    <a:pos x="7517" y="5331"/>
                  </a:cxn>
                  <a:cxn ang="0">
                    <a:pos x="5907" y="2132"/>
                  </a:cxn>
                  <a:cxn ang="0">
                    <a:pos x="5907" y="2132"/>
                  </a:cxn>
                  <a:cxn ang="0">
                    <a:pos x="5370" y="1066"/>
                  </a:cxn>
                  <a:cxn ang="0">
                    <a:pos x="4296" y="0"/>
                  </a:cxn>
                  <a:cxn ang="0">
                    <a:pos x="3759" y="0"/>
                  </a:cxn>
                  <a:cxn ang="0">
                    <a:pos x="2148" y="0"/>
                  </a:cxn>
                  <a:cxn ang="0">
                    <a:pos x="0" y="1066"/>
                  </a:cxn>
                  <a:cxn ang="0">
                    <a:pos x="0" y="2666"/>
                  </a:cxn>
                  <a:cxn ang="0">
                    <a:pos x="0" y="4265"/>
                  </a:cxn>
                  <a:cxn ang="0">
                    <a:pos x="0" y="4265"/>
                  </a:cxn>
                  <a:cxn ang="0">
                    <a:pos x="1074" y="6397"/>
                  </a:cxn>
                  <a:cxn ang="0">
                    <a:pos x="1611" y="8530"/>
                  </a:cxn>
                  <a:cxn ang="0">
                    <a:pos x="5370" y="12262"/>
                  </a:cxn>
                  <a:cxn ang="0">
                    <a:pos x="5370" y="12262"/>
                  </a:cxn>
                  <a:cxn ang="0">
                    <a:pos x="8054" y="15460"/>
                  </a:cxn>
                  <a:cxn ang="0">
                    <a:pos x="11813" y="21325"/>
                  </a:cxn>
                  <a:cxn ang="0">
                    <a:pos x="14498" y="28255"/>
                  </a:cxn>
                  <a:cxn ang="0">
                    <a:pos x="16109" y="33053"/>
                  </a:cxn>
                  <a:cxn ang="0">
                    <a:pos x="16109" y="33053"/>
                  </a:cxn>
                  <a:cxn ang="0">
                    <a:pos x="18257" y="38385"/>
                  </a:cxn>
                  <a:cxn ang="0">
                    <a:pos x="21478" y="43183"/>
                  </a:cxn>
                  <a:cxn ang="0">
                    <a:pos x="24163" y="48514"/>
                  </a:cxn>
                  <a:cxn ang="0">
                    <a:pos x="26848" y="53845"/>
                  </a:cxn>
                  <a:cxn ang="0">
                    <a:pos x="26848" y="53845"/>
                  </a:cxn>
                  <a:cxn ang="0">
                    <a:pos x="27922" y="57577"/>
                  </a:cxn>
                  <a:cxn ang="0">
                    <a:pos x="28459" y="61842"/>
                  </a:cxn>
                  <a:cxn ang="0">
                    <a:pos x="28996" y="65574"/>
                  </a:cxn>
                  <a:cxn ang="0">
                    <a:pos x="30606" y="69839"/>
                  </a:cxn>
                  <a:cxn ang="0">
                    <a:pos x="30606" y="69839"/>
                  </a:cxn>
                  <a:cxn ang="0">
                    <a:pos x="31680" y="70905"/>
                  </a:cxn>
                  <a:cxn ang="0">
                    <a:pos x="32754" y="71438"/>
                  </a:cxn>
                  <a:cxn ang="0">
                    <a:pos x="33828" y="71438"/>
                  </a:cxn>
                  <a:cxn ang="0">
                    <a:pos x="34902" y="70905"/>
                  </a:cxn>
                  <a:cxn ang="0">
                    <a:pos x="36513" y="69306"/>
                  </a:cxn>
                  <a:cxn ang="0">
                    <a:pos x="36513" y="67706"/>
                  </a:cxn>
                  <a:cxn ang="0">
                    <a:pos x="36513" y="66107"/>
                  </a:cxn>
                  <a:cxn ang="0">
                    <a:pos x="36513" y="66107"/>
                  </a:cxn>
                </a:cxnLst>
                <a:rect l="0" t="0" r="0" b="0"/>
                <a:pathLst>
                  <a:path w="68" h="134">
                    <a:moveTo>
                      <a:pt x="68" y="124"/>
                    </a:moveTo>
                    <a:lnTo>
                      <a:pt x="68" y="124"/>
                    </a:lnTo>
                    <a:lnTo>
                      <a:pt x="65" y="116"/>
                    </a:lnTo>
                    <a:lnTo>
                      <a:pt x="63" y="108"/>
                    </a:lnTo>
                    <a:lnTo>
                      <a:pt x="61" y="99"/>
                    </a:lnTo>
                    <a:lnTo>
                      <a:pt x="59" y="91"/>
                    </a:lnTo>
                    <a:lnTo>
                      <a:pt x="59" y="91"/>
                    </a:lnTo>
                    <a:lnTo>
                      <a:pt x="54" y="81"/>
                    </a:lnTo>
                    <a:lnTo>
                      <a:pt x="49" y="72"/>
                    </a:lnTo>
                    <a:lnTo>
                      <a:pt x="44" y="62"/>
                    </a:lnTo>
                    <a:lnTo>
                      <a:pt x="40" y="53"/>
                    </a:lnTo>
                    <a:lnTo>
                      <a:pt x="40" y="53"/>
                    </a:lnTo>
                    <a:lnTo>
                      <a:pt x="35" y="40"/>
                    </a:lnTo>
                    <a:lnTo>
                      <a:pt x="30" y="29"/>
                    </a:lnTo>
                    <a:lnTo>
                      <a:pt x="30" y="29"/>
                    </a:lnTo>
                    <a:lnTo>
                      <a:pt x="25" y="23"/>
                    </a:lnTo>
                    <a:lnTo>
                      <a:pt x="19" y="17"/>
                    </a:lnTo>
                    <a:lnTo>
                      <a:pt x="14" y="10"/>
                    </a:lnTo>
                    <a:lnTo>
                      <a:pt x="11" y="4"/>
                    </a:lnTo>
                    <a:lnTo>
                      <a:pt x="11" y="4"/>
                    </a:lnTo>
                    <a:lnTo>
                      <a:pt x="10" y="2"/>
                    </a:lnTo>
                    <a:lnTo>
                      <a:pt x="8" y="0"/>
                    </a:lnTo>
                    <a:lnTo>
                      <a:pt x="7" y="0"/>
                    </a:lnTo>
                    <a:lnTo>
                      <a:pt x="4" y="0"/>
                    </a:lnTo>
                    <a:lnTo>
                      <a:pt x="0" y="2"/>
                    </a:lnTo>
                    <a:lnTo>
                      <a:pt x="0" y="5"/>
                    </a:lnTo>
                    <a:lnTo>
                      <a:pt x="0" y="8"/>
                    </a:lnTo>
                    <a:lnTo>
                      <a:pt x="0" y="8"/>
                    </a:lnTo>
                    <a:lnTo>
                      <a:pt x="2" y="12"/>
                    </a:lnTo>
                    <a:lnTo>
                      <a:pt x="3" y="16"/>
                    </a:lnTo>
                    <a:lnTo>
                      <a:pt x="10" y="23"/>
                    </a:lnTo>
                    <a:lnTo>
                      <a:pt x="10" y="23"/>
                    </a:lnTo>
                    <a:lnTo>
                      <a:pt x="15" y="29"/>
                    </a:lnTo>
                    <a:lnTo>
                      <a:pt x="22" y="40"/>
                    </a:lnTo>
                    <a:lnTo>
                      <a:pt x="27" y="53"/>
                    </a:lnTo>
                    <a:lnTo>
                      <a:pt x="30" y="62"/>
                    </a:lnTo>
                    <a:lnTo>
                      <a:pt x="30" y="62"/>
                    </a:lnTo>
                    <a:lnTo>
                      <a:pt x="34" y="72"/>
                    </a:lnTo>
                    <a:lnTo>
                      <a:pt x="40" y="81"/>
                    </a:lnTo>
                    <a:lnTo>
                      <a:pt x="45" y="91"/>
                    </a:lnTo>
                    <a:lnTo>
                      <a:pt x="50" y="101"/>
                    </a:lnTo>
                    <a:lnTo>
                      <a:pt x="50" y="101"/>
                    </a:lnTo>
                    <a:lnTo>
                      <a:pt x="52" y="108"/>
                    </a:lnTo>
                    <a:lnTo>
                      <a:pt x="53" y="116"/>
                    </a:lnTo>
                    <a:lnTo>
                      <a:pt x="54" y="123"/>
                    </a:lnTo>
                    <a:lnTo>
                      <a:pt x="57" y="131"/>
                    </a:lnTo>
                    <a:lnTo>
                      <a:pt x="57" y="131"/>
                    </a:lnTo>
                    <a:lnTo>
                      <a:pt x="59" y="133"/>
                    </a:lnTo>
                    <a:lnTo>
                      <a:pt x="61" y="134"/>
                    </a:lnTo>
                    <a:lnTo>
                      <a:pt x="63" y="134"/>
                    </a:lnTo>
                    <a:lnTo>
                      <a:pt x="65" y="133"/>
                    </a:lnTo>
                    <a:lnTo>
                      <a:pt x="68" y="130"/>
                    </a:lnTo>
                    <a:lnTo>
                      <a:pt x="68" y="127"/>
                    </a:lnTo>
                    <a:lnTo>
                      <a:pt x="68" y="124"/>
                    </a:lnTo>
                    <a:lnTo>
                      <a:pt x="68" y="12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7" name="Freeform 955">
                <a:extLst>
                  <a:ext uri="{FF2B5EF4-FFF2-40B4-BE49-F238E27FC236}">
                    <a16:creationId xmlns:a16="http://schemas.microsoft.com/office/drawing/2014/main" id="{7A9AF333-607A-4F83-AC18-8A077FCA0C65}"/>
                  </a:ext>
                </a:extLst>
              </p:cNvPr>
              <p:cNvSpPr/>
              <p:nvPr/>
            </p:nvSpPr>
            <p:spPr>
              <a:xfrm>
                <a:off x="5521327" y="3122613"/>
                <a:ext cx="271463" cy="163513"/>
              </a:xfrm>
              <a:custGeom>
                <a:avLst/>
                <a:gdLst/>
                <a:ahLst/>
                <a:cxnLst>
                  <a:cxn ang="0">
                    <a:pos x="271463" y="60131"/>
                  </a:cxn>
                  <a:cxn ang="0">
                    <a:pos x="269346" y="46944"/>
                  </a:cxn>
                  <a:cxn ang="0">
                    <a:pos x="264584" y="36395"/>
                  </a:cxn>
                  <a:cxn ang="0">
                    <a:pos x="259821" y="27955"/>
                  </a:cxn>
                  <a:cxn ang="0">
                    <a:pos x="251884" y="20571"/>
                  </a:cxn>
                  <a:cxn ang="0">
                    <a:pos x="243417" y="14769"/>
                  </a:cxn>
                  <a:cxn ang="0">
                    <a:pos x="233363" y="10549"/>
                  </a:cxn>
                  <a:cxn ang="0">
                    <a:pos x="209550" y="6330"/>
                  </a:cxn>
                  <a:cxn ang="0">
                    <a:pos x="120650" y="2110"/>
                  </a:cxn>
                  <a:cxn ang="0">
                    <a:pos x="32279" y="0"/>
                  </a:cxn>
                  <a:cxn ang="0">
                    <a:pos x="30163" y="0"/>
                  </a:cxn>
                  <a:cxn ang="0">
                    <a:pos x="24871" y="2637"/>
                  </a:cxn>
                  <a:cxn ang="0">
                    <a:pos x="22754" y="10022"/>
                  </a:cxn>
                  <a:cxn ang="0">
                    <a:pos x="24871" y="16351"/>
                  </a:cxn>
                  <a:cxn ang="0">
                    <a:pos x="30163" y="18989"/>
                  </a:cxn>
                  <a:cxn ang="0">
                    <a:pos x="32279" y="18989"/>
                  </a:cxn>
                  <a:cxn ang="0">
                    <a:pos x="94721" y="21098"/>
                  </a:cxn>
                  <a:cxn ang="0">
                    <a:pos x="157692" y="22681"/>
                  </a:cxn>
                  <a:cxn ang="0">
                    <a:pos x="170921" y="22681"/>
                  </a:cxn>
                  <a:cxn ang="0">
                    <a:pos x="209550" y="25846"/>
                  </a:cxn>
                  <a:cxn ang="0">
                    <a:pos x="219075" y="26373"/>
                  </a:cxn>
                  <a:cxn ang="0">
                    <a:pos x="231775" y="30065"/>
                  </a:cxn>
                  <a:cxn ang="0">
                    <a:pos x="239713" y="34285"/>
                  </a:cxn>
                  <a:cxn ang="0">
                    <a:pos x="243946" y="37977"/>
                  </a:cxn>
                  <a:cxn ang="0">
                    <a:pos x="251355" y="45889"/>
                  </a:cxn>
                  <a:cxn ang="0">
                    <a:pos x="253471" y="52746"/>
                  </a:cxn>
                  <a:cxn ang="0">
                    <a:pos x="250296" y="58548"/>
                  </a:cxn>
                  <a:cxn ang="0">
                    <a:pos x="245534" y="63823"/>
                  </a:cxn>
                  <a:cxn ang="0">
                    <a:pos x="231246" y="70680"/>
                  </a:cxn>
                  <a:cxn ang="0">
                    <a:pos x="219075" y="74900"/>
                  </a:cxn>
                  <a:cxn ang="0">
                    <a:pos x="92604" y="116569"/>
                  </a:cxn>
                  <a:cxn ang="0">
                    <a:pos x="81492" y="119206"/>
                  </a:cxn>
                  <a:cxn ang="0">
                    <a:pos x="47096" y="128701"/>
                  </a:cxn>
                  <a:cxn ang="0">
                    <a:pos x="24342" y="136085"/>
                  </a:cxn>
                  <a:cxn ang="0">
                    <a:pos x="4763" y="146107"/>
                  </a:cxn>
                  <a:cxn ang="0">
                    <a:pos x="2646" y="147162"/>
                  </a:cxn>
                  <a:cxn ang="0">
                    <a:pos x="0" y="152436"/>
                  </a:cxn>
                  <a:cxn ang="0">
                    <a:pos x="1058" y="159293"/>
                  </a:cxn>
                  <a:cxn ang="0">
                    <a:pos x="6879" y="163513"/>
                  </a:cxn>
                  <a:cxn ang="0">
                    <a:pos x="12171" y="163513"/>
                  </a:cxn>
                  <a:cxn ang="0">
                    <a:pos x="14288" y="162458"/>
                  </a:cxn>
                  <a:cxn ang="0">
                    <a:pos x="31221" y="154546"/>
                  </a:cxn>
                  <a:cxn ang="0">
                    <a:pos x="50271" y="148744"/>
                  </a:cxn>
                  <a:cxn ang="0">
                    <a:pos x="78317" y="141360"/>
                  </a:cxn>
                  <a:cxn ang="0">
                    <a:pos x="86783" y="138722"/>
                  </a:cxn>
                  <a:cxn ang="0">
                    <a:pos x="129117" y="124481"/>
                  </a:cxn>
                  <a:cxn ang="0">
                    <a:pos x="171450" y="111294"/>
                  </a:cxn>
                  <a:cxn ang="0">
                    <a:pos x="207963" y="100218"/>
                  </a:cxn>
                  <a:cxn ang="0">
                    <a:pos x="243417" y="86504"/>
                  </a:cxn>
                  <a:cxn ang="0">
                    <a:pos x="252413" y="82284"/>
                  </a:cxn>
                  <a:cxn ang="0">
                    <a:pos x="261938" y="77009"/>
                  </a:cxn>
                  <a:cxn ang="0">
                    <a:pos x="269346" y="70152"/>
                  </a:cxn>
                  <a:cxn ang="0">
                    <a:pos x="271463" y="62768"/>
                  </a:cxn>
                  <a:cxn ang="0">
                    <a:pos x="271463" y="60131"/>
                  </a:cxn>
                </a:cxnLst>
                <a:rect l="0" t="0" r="0" b="0"/>
                <a:pathLst>
                  <a:path w="513" h="310">
                    <a:moveTo>
                      <a:pt x="513" y="114"/>
                    </a:moveTo>
                    <a:lnTo>
                      <a:pt x="513" y="114"/>
                    </a:lnTo>
                    <a:lnTo>
                      <a:pt x="511" y="102"/>
                    </a:lnTo>
                    <a:lnTo>
                      <a:pt x="509" y="89"/>
                    </a:lnTo>
                    <a:lnTo>
                      <a:pt x="506" y="80"/>
                    </a:lnTo>
                    <a:lnTo>
                      <a:pt x="500" y="69"/>
                    </a:lnTo>
                    <a:lnTo>
                      <a:pt x="496" y="61"/>
                    </a:lnTo>
                    <a:lnTo>
                      <a:pt x="491" y="53"/>
                    </a:lnTo>
                    <a:lnTo>
                      <a:pt x="484" y="45"/>
                    </a:lnTo>
                    <a:lnTo>
                      <a:pt x="476" y="39"/>
                    </a:lnTo>
                    <a:lnTo>
                      <a:pt x="468" y="32"/>
                    </a:lnTo>
                    <a:lnTo>
                      <a:pt x="460" y="28"/>
                    </a:lnTo>
                    <a:lnTo>
                      <a:pt x="450" y="23"/>
                    </a:lnTo>
                    <a:lnTo>
                      <a:pt x="441" y="20"/>
                    </a:lnTo>
                    <a:lnTo>
                      <a:pt x="419" y="15"/>
                    </a:lnTo>
                    <a:lnTo>
                      <a:pt x="396" y="12"/>
                    </a:lnTo>
                    <a:lnTo>
                      <a:pt x="396" y="12"/>
                    </a:lnTo>
                    <a:lnTo>
                      <a:pt x="228" y="4"/>
                    </a:lnTo>
                    <a:lnTo>
                      <a:pt x="145" y="1"/>
                    </a:lnTo>
                    <a:lnTo>
                      <a:pt x="61" y="0"/>
                    </a:lnTo>
                    <a:lnTo>
                      <a:pt x="61" y="0"/>
                    </a:lnTo>
                    <a:lnTo>
                      <a:pt x="57" y="0"/>
                    </a:lnTo>
                    <a:lnTo>
                      <a:pt x="53" y="1"/>
                    </a:lnTo>
                    <a:lnTo>
                      <a:pt x="47" y="5"/>
                    </a:lnTo>
                    <a:lnTo>
                      <a:pt x="45" y="12"/>
                    </a:lnTo>
                    <a:lnTo>
                      <a:pt x="43" y="19"/>
                    </a:lnTo>
                    <a:lnTo>
                      <a:pt x="45" y="26"/>
                    </a:lnTo>
                    <a:lnTo>
                      <a:pt x="47" y="31"/>
                    </a:lnTo>
                    <a:lnTo>
                      <a:pt x="53" y="35"/>
                    </a:lnTo>
                    <a:lnTo>
                      <a:pt x="57" y="36"/>
                    </a:lnTo>
                    <a:lnTo>
                      <a:pt x="61" y="36"/>
                    </a:lnTo>
                    <a:lnTo>
                      <a:pt x="61" y="36"/>
                    </a:lnTo>
                    <a:lnTo>
                      <a:pt x="119" y="38"/>
                    </a:lnTo>
                    <a:lnTo>
                      <a:pt x="179" y="40"/>
                    </a:lnTo>
                    <a:lnTo>
                      <a:pt x="239" y="42"/>
                    </a:lnTo>
                    <a:lnTo>
                      <a:pt x="298" y="43"/>
                    </a:lnTo>
                    <a:lnTo>
                      <a:pt x="298" y="43"/>
                    </a:lnTo>
                    <a:lnTo>
                      <a:pt x="323" y="43"/>
                    </a:lnTo>
                    <a:lnTo>
                      <a:pt x="347" y="45"/>
                    </a:lnTo>
                    <a:lnTo>
                      <a:pt x="396" y="49"/>
                    </a:lnTo>
                    <a:lnTo>
                      <a:pt x="396" y="49"/>
                    </a:lnTo>
                    <a:lnTo>
                      <a:pt x="414" y="50"/>
                    </a:lnTo>
                    <a:lnTo>
                      <a:pt x="430" y="54"/>
                    </a:lnTo>
                    <a:lnTo>
                      <a:pt x="438" y="57"/>
                    </a:lnTo>
                    <a:lnTo>
                      <a:pt x="446" y="61"/>
                    </a:lnTo>
                    <a:lnTo>
                      <a:pt x="453" y="65"/>
                    </a:lnTo>
                    <a:lnTo>
                      <a:pt x="461" y="72"/>
                    </a:lnTo>
                    <a:lnTo>
                      <a:pt x="461" y="72"/>
                    </a:lnTo>
                    <a:lnTo>
                      <a:pt x="469" y="80"/>
                    </a:lnTo>
                    <a:lnTo>
                      <a:pt x="475" y="87"/>
                    </a:lnTo>
                    <a:lnTo>
                      <a:pt x="477" y="93"/>
                    </a:lnTo>
                    <a:lnTo>
                      <a:pt x="479" y="100"/>
                    </a:lnTo>
                    <a:lnTo>
                      <a:pt x="476" y="106"/>
                    </a:lnTo>
                    <a:lnTo>
                      <a:pt x="473" y="111"/>
                    </a:lnTo>
                    <a:lnTo>
                      <a:pt x="469" y="116"/>
                    </a:lnTo>
                    <a:lnTo>
                      <a:pt x="464" y="121"/>
                    </a:lnTo>
                    <a:lnTo>
                      <a:pt x="450" y="129"/>
                    </a:lnTo>
                    <a:lnTo>
                      <a:pt x="437" y="134"/>
                    </a:lnTo>
                    <a:lnTo>
                      <a:pt x="414" y="142"/>
                    </a:lnTo>
                    <a:lnTo>
                      <a:pt x="414" y="142"/>
                    </a:lnTo>
                    <a:lnTo>
                      <a:pt x="294" y="182"/>
                    </a:lnTo>
                    <a:lnTo>
                      <a:pt x="175" y="221"/>
                    </a:lnTo>
                    <a:lnTo>
                      <a:pt x="175" y="221"/>
                    </a:lnTo>
                    <a:lnTo>
                      <a:pt x="154" y="226"/>
                    </a:lnTo>
                    <a:lnTo>
                      <a:pt x="133" y="233"/>
                    </a:lnTo>
                    <a:lnTo>
                      <a:pt x="89" y="244"/>
                    </a:lnTo>
                    <a:lnTo>
                      <a:pt x="68" y="251"/>
                    </a:lnTo>
                    <a:lnTo>
                      <a:pt x="46" y="258"/>
                    </a:lnTo>
                    <a:lnTo>
                      <a:pt x="27" y="267"/>
                    </a:lnTo>
                    <a:lnTo>
                      <a:pt x="9" y="277"/>
                    </a:lnTo>
                    <a:lnTo>
                      <a:pt x="9" y="277"/>
                    </a:lnTo>
                    <a:lnTo>
                      <a:pt x="5" y="279"/>
                    </a:lnTo>
                    <a:lnTo>
                      <a:pt x="2" y="282"/>
                    </a:lnTo>
                    <a:lnTo>
                      <a:pt x="0" y="289"/>
                    </a:lnTo>
                    <a:lnTo>
                      <a:pt x="1" y="295"/>
                    </a:lnTo>
                    <a:lnTo>
                      <a:pt x="2" y="302"/>
                    </a:lnTo>
                    <a:lnTo>
                      <a:pt x="8" y="308"/>
                    </a:lnTo>
                    <a:lnTo>
                      <a:pt x="13" y="310"/>
                    </a:lnTo>
                    <a:lnTo>
                      <a:pt x="20" y="310"/>
                    </a:lnTo>
                    <a:lnTo>
                      <a:pt x="23" y="310"/>
                    </a:lnTo>
                    <a:lnTo>
                      <a:pt x="27" y="308"/>
                    </a:lnTo>
                    <a:lnTo>
                      <a:pt x="27" y="308"/>
                    </a:lnTo>
                    <a:lnTo>
                      <a:pt x="42" y="300"/>
                    </a:lnTo>
                    <a:lnTo>
                      <a:pt x="59" y="293"/>
                    </a:lnTo>
                    <a:lnTo>
                      <a:pt x="76" y="287"/>
                    </a:lnTo>
                    <a:lnTo>
                      <a:pt x="95" y="282"/>
                    </a:lnTo>
                    <a:lnTo>
                      <a:pt x="130" y="274"/>
                    </a:lnTo>
                    <a:lnTo>
                      <a:pt x="148" y="268"/>
                    </a:lnTo>
                    <a:lnTo>
                      <a:pt x="164" y="263"/>
                    </a:lnTo>
                    <a:lnTo>
                      <a:pt x="164" y="263"/>
                    </a:lnTo>
                    <a:lnTo>
                      <a:pt x="203" y="248"/>
                    </a:lnTo>
                    <a:lnTo>
                      <a:pt x="244" y="236"/>
                    </a:lnTo>
                    <a:lnTo>
                      <a:pt x="324" y="211"/>
                    </a:lnTo>
                    <a:lnTo>
                      <a:pt x="324" y="211"/>
                    </a:lnTo>
                    <a:lnTo>
                      <a:pt x="358" y="202"/>
                    </a:lnTo>
                    <a:lnTo>
                      <a:pt x="393" y="190"/>
                    </a:lnTo>
                    <a:lnTo>
                      <a:pt x="427" y="177"/>
                    </a:lnTo>
                    <a:lnTo>
                      <a:pt x="460" y="164"/>
                    </a:lnTo>
                    <a:lnTo>
                      <a:pt x="460" y="164"/>
                    </a:lnTo>
                    <a:lnTo>
                      <a:pt x="477" y="156"/>
                    </a:lnTo>
                    <a:lnTo>
                      <a:pt x="485" y="152"/>
                    </a:lnTo>
                    <a:lnTo>
                      <a:pt x="495" y="146"/>
                    </a:lnTo>
                    <a:lnTo>
                      <a:pt x="502" y="139"/>
                    </a:lnTo>
                    <a:lnTo>
                      <a:pt x="509" y="133"/>
                    </a:lnTo>
                    <a:lnTo>
                      <a:pt x="511" y="123"/>
                    </a:lnTo>
                    <a:lnTo>
                      <a:pt x="513" y="119"/>
                    </a:lnTo>
                    <a:lnTo>
                      <a:pt x="513" y="114"/>
                    </a:lnTo>
                    <a:lnTo>
                      <a:pt x="513" y="11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8" name="Freeform 956">
                <a:extLst>
                  <a:ext uri="{FF2B5EF4-FFF2-40B4-BE49-F238E27FC236}">
                    <a16:creationId xmlns:a16="http://schemas.microsoft.com/office/drawing/2014/main" id="{22272984-739A-4F94-933D-E9C8F3B0F132}"/>
                  </a:ext>
                </a:extLst>
              </p:cNvPr>
              <p:cNvSpPr/>
              <p:nvPr/>
            </p:nvSpPr>
            <p:spPr>
              <a:xfrm>
                <a:off x="4687889" y="3109913"/>
                <a:ext cx="280988" cy="163513"/>
              </a:xfrm>
              <a:custGeom>
                <a:avLst/>
                <a:gdLst/>
                <a:ahLst/>
                <a:cxnLst>
                  <a:cxn ang="0">
                    <a:pos x="269346" y="144060"/>
                  </a:cxn>
                  <a:cxn ang="0">
                    <a:pos x="260880" y="141957"/>
                  </a:cxn>
                  <a:cxn ang="0">
                    <a:pos x="234950" y="137751"/>
                  </a:cxn>
                  <a:cxn ang="0">
                    <a:pos x="217488" y="134070"/>
                  </a:cxn>
                  <a:cxn ang="0">
                    <a:pos x="183092" y="124081"/>
                  </a:cxn>
                  <a:cxn ang="0">
                    <a:pos x="166159" y="119874"/>
                  </a:cxn>
                  <a:cxn ang="0">
                    <a:pos x="114829" y="107782"/>
                  </a:cxn>
                  <a:cxn ang="0">
                    <a:pos x="82021" y="97267"/>
                  </a:cxn>
                  <a:cxn ang="0">
                    <a:pos x="49742" y="83597"/>
                  </a:cxn>
                  <a:cxn ang="0">
                    <a:pos x="34396" y="75710"/>
                  </a:cxn>
                  <a:cxn ang="0">
                    <a:pos x="29633" y="72030"/>
                  </a:cxn>
                  <a:cxn ang="0">
                    <a:pos x="22225" y="59411"/>
                  </a:cxn>
                  <a:cxn ang="0">
                    <a:pos x="19050" y="43639"/>
                  </a:cxn>
                  <a:cxn ang="0">
                    <a:pos x="20108" y="35752"/>
                  </a:cxn>
                  <a:cxn ang="0">
                    <a:pos x="23283" y="29443"/>
                  </a:cxn>
                  <a:cxn ang="0">
                    <a:pos x="28046" y="23659"/>
                  </a:cxn>
                  <a:cxn ang="0">
                    <a:pos x="31221" y="22082"/>
                  </a:cxn>
                  <a:cxn ang="0">
                    <a:pos x="41804" y="19453"/>
                  </a:cxn>
                  <a:cxn ang="0">
                    <a:pos x="56092" y="18928"/>
                  </a:cxn>
                  <a:cxn ang="0">
                    <a:pos x="71438" y="18928"/>
                  </a:cxn>
                  <a:cxn ang="0">
                    <a:pos x="116417" y="19453"/>
                  </a:cxn>
                  <a:cxn ang="0">
                    <a:pos x="132292" y="19979"/>
                  </a:cxn>
                  <a:cxn ang="0">
                    <a:pos x="162454" y="23134"/>
                  </a:cxn>
                  <a:cxn ang="0">
                    <a:pos x="177271" y="24185"/>
                  </a:cxn>
                  <a:cxn ang="0">
                    <a:pos x="218546" y="23659"/>
                  </a:cxn>
                  <a:cxn ang="0">
                    <a:pos x="258763" y="23134"/>
                  </a:cxn>
                  <a:cxn ang="0">
                    <a:pos x="260880" y="22082"/>
                  </a:cxn>
                  <a:cxn ang="0">
                    <a:pos x="265642" y="19453"/>
                  </a:cxn>
                  <a:cxn ang="0">
                    <a:pos x="267759" y="13144"/>
                  </a:cxn>
                  <a:cxn ang="0">
                    <a:pos x="265642" y="6835"/>
                  </a:cxn>
                  <a:cxn ang="0">
                    <a:pos x="260880" y="3680"/>
                  </a:cxn>
                  <a:cxn ang="0">
                    <a:pos x="258763" y="3680"/>
                  </a:cxn>
                  <a:cxn ang="0">
                    <a:pos x="164042" y="2103"/>
                  </a:cxn>
                  <a:cxn ang="0">
                    <a:pos x="69850" y="0"/>
                  </a:cxn>
                  <a:cxn ang="0">
                    <a:pos x="41275" y="1577"/>
                  </a:cxn>
                  <a:cxn ang="0">
                    <a:pos x="29633" y="4206"/>
                  </a:cxn>
                  <a:cxn ang="0">
                    <a:pos x="19579" y="8938"/>
                  </a:cxn>
                  <a:cxn ang="0">
                    <a:pos x="11642" y="15773"/>
                  </a:cxn>
                  <a:cxn ang="0">
                    <a:pos x="5821" y="25237"/>
                  </a:cxn>
                  <a:cxn ang="0">
                    <a:pos x="1588" y="36804"/>
                  </a:cxn>
                  <a:cxn ang="0">
                    <a:pos x="0" y="51525"/>
                  </a:cxn>
                  <a:cxn ang="0">
                    <a:pos x="1058" y="59937"/>
                  </a:cxn>
                  <a:cxn ang="0">
                    <a:pos x="5821" y="75184"/>
                  </a:cxn>
                  <a:cxn ang="0">
                    <a:pos x="16933" y="87277"/>
                  </a:cxn>
                  <a:cxn ang="0">
                    <a:pos x="30163" y="97267"/>
                  </a:cxn>
                  <a:cxn ang="0">
                    <a:pos x="46038" y="105153"/>
                  </a:cxn>
                  <a:cxn ang="0">
                    <a:pos x="71967" y="114091"/>
                  </a:cxn>
                  <a:cxn ang="0">
                    <a:pos x="102659" y="123029"/>
                  </a:cxn>
                  <a:cxn ang="0">
                    <a:pos x="147109" y="134070"/>
                  </a:cxn>
                  <a:cxn ang="0">
                    <a:pos x="191030" y="145637"/>
                  </a:cxn>
                  <a:cxn ang="0">
                    <a:pos x="227013" y="153523"/>
                  </a:cxn>
                  <a:cxn ang="0">
                    <a:pos x="262996" y="162987"/>
                  </a:cxn>
                  <a:cxn ang="0">
                    <a:pos x="265113" y="163513"/>
                  </a:cxn>
                  <a:cxn ang="0">
                    <a:pos x="271463" y="163513"/>
                  </a:cxn>
                  <a:cxn ang="0">
                    <a:pos x="273580" y="163513"/>
                  </a:cxn>
                  <a:cxn ang="0">
                    <a:pos x="278871" y="160884"/>
                  </a:cxn>
                  <a:cxn ang="0">
                    <a:pos x="280988" y="154049"/>
                  </a:cxn>
                  <a:cxn ang="0">
                    <a:pos x="278871" y="147214"/>
                  </a:cxn>
                  <a:cxn ang="0">
                    <a:pos x="273580" y="145111"/>
                  </a:cxn>
                  <a:cxn ang="0">
                    <a:pos x="271463" y="144060"/>
                  </a:cxn>
                </a:cxnLst>
                <a:rect l="0" t="0" r="0" b="0"/>
                <a:pathLst>
                  <a:path w="531" h="311">
                    <a:moveTo>
                      <a:pt x="513" y="274"/>
                    </a:moveTo>
                    <a:lnTo>
                      <a:pt x="509" y="274"/>
                    </a:lnTo>
                    <a:lnTo>
                      <a:pt x="509" y="274"/>
                    </a:lnTo>
                    <a:lnTo>
                      <a:pt x="493" y="270"/>
                    </a:lnTo>
                    <a:lnTo>
                      <a:pt x="478" y="268"/>
                    </a:lnTo>
                    <a:lnTo>
                      <a:pt x="444" y="262"/>
                    </a:lnTo>
                    <a:lnTo>
                      <a:pt x="444" y="262"/>
                    </a:lnTo>
                    <a:lnTo>
                      <a:pt x="411" y="255"/>
                    </a:lnTo>
                    <a:lnTo>
                      <a:pt x="379" y="246"/>
                    </a:lnTo>
                    <a:lnTo>
                      <a:pt x="346" y="236"/>
                    </a:lnTo>
                    <a:lnTo>
                      <a:pt x="314" y="228"/>
                    </a:lnTo>
                    <a:lnTo>
                      <a:pt x="314" y="228"/>
                    </a:lnTo>
                    <a:lnTo>
                      <a:pt x="250" y="213"/>
                    </a:lnTo>
                    <a:lnTo>
                      <a:pt x="217" y="205"/>
                    </a:lnTo>
                    <a:lnTo>
                      <a:pt x="186" y="196"/>
                    </a:lnTo>
                    <a:lnTo>
                      <a:pt x="155" y="185"/>
                    </a:lnTo>
                    <a:lnTo>
                      <a:pt x="124" y="173"/>
                    </a:lnTo>
                    <a:lnTo>
                      <a:pt x="94" y="159"/>
                    </a:lnTo>
                    <a:lnTo>
                      <a:pt x="65" y="144"/>
                    </a:lnTo>
                    <a:lnTo>
                      <a:pt x="65" y="144"/>
                    </a:lnTo>
                    <a:lnTo>
                      <a:pt x="61" y="141"/>
                    </a:lnTo>
                    <a:lnTo>
                      <a:pt x="56" y="137"/>
                    </a:lnTo>
                    <a:lnTo>
                      <a:pt x="48" y="125"/>
                    </a:lnTo>
                    <a:lnTo>
                      <a:pt x="42" y="113"/>
                    </a:lnTo>
                    <a:lnTo>
                      <a:pt x="37" y="98"/>
                    </a:lnTo>
                    <a:lnTo>
                      <a:pt x="36" y="83"/>
                    </a:lnTo>
                    <a:lnTo>
                      <a:pt x="37" y="75"/>
                    </a:lnTo>
                    <a:lnTo>
                      <a:pt x="38" y="68"/>
                    </a:lnTo>
                    <a:lnTo>
                      <a:pt x="40" y="61"/>
                    </a:lnTo>
                    <a:lnTo>
                      <a:pt x="44" y="56"/>
                    </a:lnTo>
                    <a:lnTo>
                      <a:pt x="48" y="51"/>
                    </a:lnTo>
                    <a:lnTo>
                      <a:pt x="53" y="45"/>
                    </a:lnTo>
                    <a:lnTo>
                      <a:pt x="53" y="45"/>
                    </a:lnTo>
                    <a:lnTo>
                      <a:pt x="59" y="42"/>
                    </a:lnTo>
                    <a:lnTo>
                      <a:pt x="65" y="40"/>
                    </a:lnTo>
                    <a:lnTo>
                      <a:pt x="79" y="37"/>
                    </a:lnTo>
                    <a:lnTo>
                      <a:pt x="93" y="37"/>
                    </a:lnTo>
                    <a:lnTo>
                      <a:pt x="106" y="36"/>
                    </a:lnTo>
                    <a:lnTo>
                      <a:pt x="106" y="36"/>
                    </a:lnTo>
                    <a:lnTo>
                      <a:pt x="135" y="36"/>
                    </a:lnTo>
                    <a:lnTo>
                      <a:pt x="163" y="36"/>
                    </a:lnTo>
                    <a:lnTo>
                      <a:pt x="220" y="37"/>
                    </a:lnTo>
                    <a:lnTo>
                      <a:pt x="220" y="37"/>
                    </a:lnTo>
                    <a:lnTo>
                      <a:pt x="250" y="38"/>
                    </a:lnTo>
                    <a:lnTo>
                      <a:pt x="278" y="41"/>
                    </a:lnTo>
                    <a:lnTo>
                      <a:pt x="307" y="44"/>
                    </a:lnTo>
                    <a:lnTo>
                      <a:pt x="335" y="46"/>
                    </a:lnTo>
                    <a:lnTo>
                      <a:pt x="335" y="46"/>
                    </a:lnTo>
                    <a:lnTo>
                      <a:pt x="373" y="46"/>
                    </a:lnTo>
                    <a:lnTo>
                      <a:pt x="413" y="45"/>
                    </a:lnTo>
                    <a:lnTo>
                      <a:pt x="451" y="44"/>
                    </a:lnTo>
                    <a:lnTo>
                      <a:pt x="489" y="44"/>
                    </a:lnTo>
                    <a:lnTo>
                      <a:pt x="489" y="44"/>
                    </a:lnTo>
                    <a:lnTo>
                      <a:pt x="493" y="42"/>
                    </a:lnTo>
                    <a:lnTo>
                      <a:pt x="497" y="41"/>
                    </a:lnTo>
                    <a:lnTo>
                      <a:pt x="502" y="37"/>
                    </a:lnTo>
                    <a:lnTo>
                      <a:pt x="505" y="32"/>
                    </a:lnTo>
                    <a:lnTo>
                      <a:pt x="506" y="25"/>
                    </a:lnTo>
                    <a:lnTo>
                      <a:pt x="505" y="18"/>
                    </a:lnTo>
                    <a:lnTo>
                      <a:pt x="502" y="13"/>
                    </a:lnTo>
                    <a:lnTo>
                      <a:pt x="497" y="8"/>
                    </a:lnTo>
                    <a:lnTo>
                      <a:pt x="493" y="7"/>
                    </a:lnTo>
                    <a:lnTo>
                      <a:pt x="489" y="7"/>
                    </a:lnTo>
                    <a:lnTo>
                      <a:pt x="489" y="7"/>
                    </a:lnTo>
                    <a:lnTo>
                      <a:pt x="399" y="6"/>
                    </a:lnTo>
                    <a:lnTo>
                      <a:pt x="310" y="4"/>
                    </a:lnTo>
                    <a:lnTo>
                      <a:pt x="132" y="0"/>
                    </a:lnTo>
                    <a:lnTo>
                      <a:pt x="132" y="0"/>
                    </a:lnTo>
                    <a:lnTo>
                      <a:pt x="103" y="0"/>
                    </a:lnTo>
                    <a:lnTo>
                      <a:pt x="78" y="3"/>
                    </a:lnTo>
                    <a:lnTo>
                      <a:pt x="67" y="4"/>
                    </a:lnTo>
                    <a:lnTo>
                      <a:pt x="56" y="8"/>
                    </a:lnTo>
                    <a:lnTo>
                      <a:pt x="46" y="11"/>
                    </a:lnTo>
                    <a:lnTo>
                      <a:pt x="37" y="17"/>
                    </a:lnTo>
                    <a:lnTo>
                      <a:pt x="29" y="22"/>
                    </a:lnTo>
                    <a:lnTo>
                      <a:pt x="22" y="30"/>
                    </a:lnTo>
                    <a:lnTo>
                      <a:pt x="17" y="38"/>
                    </a:lnTo>
                    <a:lnTo>
                      <a:pt x="11" y="48"/>
                    </a:lnTo>
                    <a:lnTo>
                      <a:pt x="7" y="57"/>
                    </a:lnTo>
                    <a:lnTo>
                      <a:pt x="3" y="70"/>
                    </a:lnTo>
                    <a:lnTo>
                      <a:pt x="2" y="83"/>
                    </a:lnTo>
                    <a:lnTo>
                      <a:pt x="0" y="98"/>
                    </a:lnTo>
                    <a:lnTo>
                      <a:pt x="0" y="98"/>
                    </a:lnTo>
                    <a:lnTo>
                      <a:pt x="2" y="114"/>
                    </a:lnTo>
                    <a:lnTo>
                      <a:pt x="6" y="129"/>
                    </a:lnTo>
                    <a:lnTo>
                      <a:pt x="11" y="143"/>
                    </a:lnTo>
                    <a:lnTo>
                      <a:pt x="21" y="155"/>
                    </a:lnTo>
                    <a:lnTo>
                      <a:pt x="32" y="166"/>
                    </a:lnTo>
                    <a:lnTo>
                      <a:pt x="44" y="175"/>
                    </a:lnTo>
                    <a:lnTo>
                      <a:pt x="57" y="185"/>
                    </a:lnTo>
                    <a:lnTo>
                      <a:pt x="72" y="193"/>
                    </a:lnTo>
                    <a:lnTo>
                      <a:pt x="87" y="200"/>
                    </a:lnTo>
                    <a:lnTo>
                      <a:pt x="103" y="207"/>
                    </a:lnTo>
                    <a:lnTo>
                      <a:pt x="136" y="217"/>
                    </a:lnTo>
                    <a:lnTo>
                      <a:pt x="167" y="227"/>
                    </a:lnTo>
                    <a:lnTo>
                      <a:pt x="194" y="234"/>
                    </a:lnTo>
                    <a:lnTo>
                      <a:pt x="194" y="234"/>
                    </a:lnTo>
                    <a:lnTo>
                      <a:pt x="278" y="255"/>
                    </a:lnTo>
                    <a:lnTo>
                      <a:pt x="361" y="277"/>
                    </a:lnTo>
                    <a:lnTo>
                      <a:pt x="361" y="277"/>
                    </a:lnTo>
                    <a:lnTo>
                      <a:pt x="395" y="285"/>
                    </a:lnTo>
                    <a:lnTo>
                      <a:pt x="429" y="292"/>
                    </a:lnTo>
                    <a:lnTo>
                      <a:pt x="464" y="300"/>
                    </a:lnTo>
                    <a:lnTo>
                      <a:pt x="497" y="310"/>
                    </a:lnTo>
                    <a:lnTo>
                      <a:pt x="497" y="310"/>
                    </a:lnTo>
                    <a:lnTo>
                      <a:pt x="501" y="311"/>
                    </a:lnTo>
                    <a:lnTo>
                      <a:pt x="505" y="311"/>
                    </a:lnTo>
                    <a:lnTo>
                      <a:pt x="513" y="311"/>
                    </a:lnTo>
                    <a:lnTo>
                      <a:pt x="513" y="311"/>
                    </a:lnTo>
                    <a:lnTo>
                      <a:pt x="517" y="311"/>
                    </a:lnTo>
                    <a:lnTo>
                      <a:pt x="520" y="310"/>
                    </a:lnTo>
                    <a:lnTo>
                      <a:pt x="527" y="306"/>
                    </a:lnTo>
                    <a:lnTo>
                      <a:pt x="529" y="300"/>
                    </a:lnTo>
                    <a:lnTo>
                      <a:pt x="531" y="293"/>
                    </a:lnTo>
                    <a:lnTo>
                      <a:pt x="529" y="287"/>
                    </a:lnTo>
                    <a:lnTo>
                      <a:pt x="527" y="280"/>
                    </a:lnTo>
                    <a:lnTo>
                      <a:pt x="520" y="276"/>
                    </a:lnTo>
                    <a:lnTo>
                      <a:pt x="517" y="276"/>
                    </a:lnTo>
                    <a:lnTo>
                      <a:pt x="513" y="274"/>
                    </a:lnTo>
                    <a:lnTo>
                      <a:pt x="513" y="27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9" name="Freeform 957">
                <a:extLst>
                  <a:ext uri="{FF2B5EF4-FFF2-40B4-BE49-F238E27FC236}">
                    <a16:creationId xmlns:a16="http://schemas.microsoft.com/office/drawing/2014/main" id="{BB3C1062-5877-4098-A4F7-9D15D8167468}"/>
                  </a:ext>
                </a:extLst>
              </p:cNvPr>
              <p:cNvSpPr/>
              <p:nvPr/>
            </p:nvSpPr>
            <p:spPr>
              <a:xfrm>
                <a:off x="4972052" y="3432176"/>
                <a:ext cx="34925" cy="65088"/>
              </a:xfrm>
              <a:custGeom>
                <a:avLst/>
                <a:gdLst/>
                <a:ahLst/>
                <a:cxnLst>
                  <a:cxn ang="0">
                    <a:pos x="26865" y="1058"/>
                  </a:cxn>
                  <a:cxn ang="0">
                    <a:pos x="26865" y="1058"/>
                  </a:cxn>
                  <a:cxn ang="0">
                    <a:pos x="22567" y="529"/>
                  </a:cxn>
                  <a:cxn ang="0">
                    <a:pos x="16657" y="0"/>
                  </a:cxn>
                  <a:cxn ang="0">
                    <a:pos x="11283" y="529"/>
                  </a:cxn>
                  <a:cxn ang="0">
                    <a:pos x="6448" y="2646"/>
                  </a:cxn>
                  <a:cxn ang="0">
                    <a:pos x="6448" y="2646"/>
                  </a:cxn>
                  <a:cxn ang="0">
                    <a:pos x="3761" y="4233"/>
                  </a:cxn>
                  <a:cxn ang="0">
                    <a:pos x="2149" y="6350"/>
                  </a:cxn>
                  <a:cxn ang="0">
                    <a:pos x="1612" y="8996"/>
                  </a:cxn>
                  <a:cxn ang="0">
                    <a:pos x="1075" y="12171"/>
                  </a:cxn>
                  <a:cxn ang="0">
                    <a:pos x="0" y="17992"/>
                  </a:cxn>
                  <a:cxn ang="0">
                    <a:pos x="1075" y="23813"/>
                  </a:cxn>
                  <a:cxn ang="0">
                    <a:pos x="1075" y="23813"/>
                  </a:cxn>
                  <a:cxn ang="0">
                    <a:pos x="1075" y="26459"/>
                  </a:cxn>
                  <a:cxn ang="0">
                    <a:pos x="3224" y="29104"/>
                  </a:cxn>
                  <a:cxn ang="0">
                    <a:pos x="3224" y="29104"/>
                  </a:cxn>
                  <a:cxn ang="0">
                    <a:pos x="2149" y="38629"/>
                  </a:cxn>
                  <a:cxn ang="0">
                    <a:pos x="2149" y="38629"/>
                  </a:cxn>
                  <a:cxn ang="0">
                    <a:pos x="2149" y="49213"/>
                  </a:cxn>
                  <a:cxn ang="0">
                    <a:pos x="2149" y="55034"/>
                  </a:cxn>
                  <a:cxn ang="0">
                    <a:pos x="4298" y="60325"/>
                  </a:cxn>
                  <a:cxn ang="0">
                    <a:pos x="4298" y="60325"/>
                  </a:cxn>
                  <a:cxn ang="0">
                    <a:pos x="5910" y="61384"/>
                  </a:cxn>
                  <a:cxn ang="0">
                    <a:pos x="7522" y="62971"/>
                  </a:cxn>
                  <a:cxn ang="0">
                    <a:pos x="9672" y="64559"/>
                  </a:cxn>
                  <a:cxn ang="0">
                    <a:pos x="12358" y="65088"/>
                  </a:cxn>
                  <a:cxn ang="0">
                    <a:pos x="17731" y="65088"/>
                  </a:cxn>
                  <a:cxn ang="0">
                    <a:pos x="22030" y="65088"/>
                  </a:cxn>
                  <a:cxn ang="0">
                    <a:pos x="22030" y="65088"/>
                  </a:cxn>
                  <a:cxn ang="0">
                    <a:pos x="25791" y="65088"/>
                  </a:cxn>
                  <a:cxn ang="0">
                    <a:pos x="28477" y="64030"/>
                  </a:cxn>
                  <a:cxn ang="0">
                    <a:pos x="30627" y="62442"/>
                  </a:cxn>
                  <a:cxn ang="0">
                    <a:pos x="32238" y="60325"/>
                  </a:cxn>
                  <a:cxn ang="0">
                    <a:pos x="33850" y="57150"/>
                  </a:cxn>
                  <a:cxn ang="0">
                    <a:pos x="34388" y="54505"/>
                  </a:cxn>
                  <a:cxn ang="0">
                    <a:pos x="34925" y="48684"/>
                  </a:cxn>
                  <a:cxn ang="0">
                    <a:pos x="34925" y="21167"/>
                  </a:cxn>
                  <a:cxn ang="0">
                    <a:pos x="34925" y="21167"/>
                  </a:cxn>
                  <a:cxn ang="0">
                    <a:pos x="34925" y="15875"/>
                  </a:cxn>
                  <a:cxn ang="0">
                    <a:pos x="34388" y="10054"/>
                  </a:cxn>
                  <a:cxn ang="0">
                    <a:pos x="33850" y="7938"/>
                  </a:cxn>
                  <a:cxn ang="0">
                    <a:pos x="32238" y="5821"/>
                  </a:cxn>
                  <a:cxn ang="0">
                    <a:pos x="30089" y="3704"/>
                  </a:cxn>
                  <a:cxn ang="0">
                    <a:pos x="26865" y="1058"/>
                  </a:cxn>
                  <a:cxn ang="0">
                    <a:pos x="26865" y="1058"/>
                  </a:cxn>
                </a:cxnLst>
                <a:rect l="0" t="0" r="0" b="0"/>
                <a:pathLst>
                  <a:path w="65" h="123">
                    <a:moveTo>
                      <a:pt x="50" y="2"/>
                    </a:moveTo>
                    <a:lnTo>
                      <a:pt x="50" y="2"/>
                    </a:lnTo>
                    <a:lnTo>
                      <a:pt x="42" y="1"/>
                    </a:lnTo>
                    <a:lnTo>
                      <a:pt x="31" y="0"/>
                    </a:lnTo>
                    <a:lnTo>
                      <a:pt x="21" y="1"/>
                    </a:lnTo>
                    <a:lnTo>
                      <a:pt x="12" y="5"/>
                    </a:lnTo>
                    <a:lnTo>
                      <a:pt x="12" y="5"/>
                    </a:lnTo>
                    <a:lnTo>
                      <a:pt x="7" y="8"/>
                    </a:lnTo>
                    <a:lnTo>
                      <a:pt x="4" y="12"/>
                    </a:lnTo>
                    <a:lnTo>
                      <a:pt x="3" y="17"/>
                    </a:lnTo>
                    <a:lnTo>
                      <a:pt x="2" y="23"/>
                    </a:lnTo>
                    <a:lnTo>
                      <a:pt x="0" y="34"/>
                    </a:lnTo>
                    <a:lnTo>
                      <a:pt x="2" y="45"/>
                    </a:lnTo>
                    <a:lnTo>
                      <a:pt x="2" y="45"/>
                    </a:lnTo>
                    <a:lnTo>
                      <a:pt x="2" y="50"/>
                    </a:lnTo>
                    <a:lnTo>
                      <a:pt x="6" y="55"/>
                    </a:lnTo>
                    <a:lnTo>
                      <a:pt x="6" y="55"/>
                    </a:lnTo>
                    <a:lnTo>
                      <a:pt x="4" y="73"/>
                    </a:lnTo>
                    <a:lnTo>
                      <a:pt x="4" y="73"/>
                    </a:lnTo>
                    <a:lnTo>
                      <a:pt x="4" y="93"/>
                    </a:lnTo>
                    <a:lnTo>
                      <a:pt x="4" y="104"/>
                    </a:lnTo>
                    <a:lnTo>
                      <a:pt x="8" y="114"/>
                    </a:lnTo>
                    <a:lnTo>
                      <a:pt x="8" y="114"/>
                    </a:lnTo>
                    <a:lnTo>
                      <a:pt x="11" y="116"/>
                    </a:lnTo>
                    <a:lnTo>
                      <a:pt x="14" y="119"/>
                    </a:lnTo>
                    <a:lnTo>
                      <a:pt x="18" y="122"/>
                    </a:lnTo>
                    <a:lnTo>
                      <a:pt x="23" y="123"/>
                    </a:lnTo>
                    <a:lnTo>
                      <a:pt x="33" y="123"/>
                    </a:lnTo>
                    <a:lnTo>
                      <a:pt x="41" y="123"/>
                    </a:lnTo>
                    <a:lnTo>
                      <a:pt x="41" y="123"/>
                    </a:lnTo>
                    <a:lnTo>
                      <a:pt x="48" y="123"/>
                    </a:lnTo>
                    <a:lnTo>
                      <a:pt x="53" y="121"/>
                    </a:lnTo>
                    <a:lnTo>
                      <a:pt x="57" y="118"/>
                    </a:lnTo>
                    <a:lnTo>
                      <a:pt x="60" y="114"/>
                    </a:lnTo>
                    <a:lnTo>
                      <a:pt x="63" y="108"/>
                    </a:lnTo>
                    <a:lnTo>
                      <a:pt x="64" y="103"/>
                    </a:lnTo>
                    <a:lnTo>
                      <a:pt x="65" y="92"/>
                    </a:lnTo>
                    <a:lnTo>
                      <a:pt x="65" y="40"/>
                    </a:lnTo>
                    <a:lnTo>
                      <a:pt x="65" y="40"/>
                    </a:lnTo>
                    <a:lnTo>
                      <a:pt x="65" y="30"/>
                    </a:lnTo>
                    <a:lnTo>
                      <a:pt x="64" y="19"/>
                    </a:lnTo>
                    <a:lnTo>
                      <a:pt x="63" y="15"/>
                    </a:lnTo>
                    <a:lnTo>
                      <a:pt x="60" y="11"/>
                    </a:lnTo>
                    <a:lnTo>
                      <a:pt x="56" y="7"/>
                    </a:lnTo>
                    <a:lnTo>
                      <a:pt x="50" y="2"/>
                    </a:lnTo>
                    <a:lnTo>
                      <a:pt x="5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0" name="Freeform 958">
                <a:extLst>
                  <a:ext uri="{FF2B5EF4-FFF2-40B4-BE49-F238E27FC236}">
                    <a16:creationId xmlns:a16="http://schemas.microsoft.com/office/drawing/2014/main" id="{BD85845C-5169-411E-8DA2-F96A257956DD}"/>
                  </a:ext>
                </a:extLst>
              </p:cNvPr>
              <p:cNvSpPr/>
              <p:nvPr/>
            </p:nvSpPr>
            <p:spPr>
              <a:xfrm>
                <a:off x="5040314" y="3435351"/>
                <a:ext cx="34925" cy="63500"/>
              </a:xfrm>
              <a:custGeom>
                <a:avLst/>
                <a:gdLst/>
                <a:ahLst/>
                <a:cxnLst>
                  <a:cxn ang="0">
                    <a:pos x="34379" y="43033"/>
                  </a:cxn>
                  <a:cxn ang="0">
                    <a:pos x="34379" y="43033"/>
                  </a:cxn>
                  <a:cxn ang="0">
                    <a:pos x="34925" y="34112"/>
                  </a:cxn>
                  <a:cxn ang="0">
                    <a:pos x="34379" y="25190"/>
                  </a:cxn>
                  <a:cxn ang="0">
                    <a:pos x="32742" y="9446"/>
                  </a:cxn>
                  <a:cxn ang="0">
                    <a:pos x="32742" y="9446"/>
                  </a:cxn>
                  <a:cxn ang="0">
                    <a:pos x="31105" y="5773"/>
                  </a:cxn>
                  <a:cxn ang="0">
                    <a:pos x="28922" y="3149"/>
                  </a:cxn>
                  <a:cxn ang="0">
                    <a:pos x="26194" y="1050"/>
                  </a:cxn>
                  <a:cxn ang="0">
                    <a:pos x="22374" y="0"/>
                  </a:cxn>
                  <a:cxn ang="0">
                    <a:pos x="22374" y="0"/>
                  </a:cxn>
                  <a:cxn ang="0">
                    <a:pos x="19645" y="0"/>
                  </a:cxn>
                  <a:cxn ang="0">
                    <a:pos x="19645" y="0"/>
                  </a:cxn>
                  <a:cxn ang="0">
                    <a:pos x="13097" y="0"/>
                  </a:cxn>
                  <a:cxn ang="0">
                    <a:pos x="13097" y="0"/>
                  </a:cxn>
                  <a:cxn ang="0">
                    <a:pos x="9277" y="0"/>
                  </a:cxn>
                  <a:cxn ang="0">
                    <a:pos x="4911" y="2099"/>
                  </a:cxn>
                  <a:cxn ang="0">
                    <a:pos x="3274" y="3149"/>
                  </a:cxn>
                  <a:cxn ang="0">
                    <a:pos x="2729" y="5248"/>
                  </a:cxn>
                  <a:cxn ang="0">
                    <a:pos x="1637" y="7347"/>
                  </a:cxn>
                  <a:cxn ang="0">
                    <a:pos x="1091" y="9446"/>
                  </a:cxn>
                  <a:cxn ang="0">
                    <a:pos x="1091" y="9446"/>
                  </a:cxn>
                  <a:cxn ang="0">
                    <a:pos x="1091" y="15744"/>
                  </a:cxn>
                  <a:cxn ang="0">
                    <a:pos x="1091" y="15744"/>
                  </a:cxn>
                  <a:cxn ang="0">
                    <a:pos x="1091" y="25190"/>
                  </a:cxn>
                  <a:cxn ang="0">
                    <a:pos x="1091" y="25190"/>
                  </a:cxn>
                  <a:cxn ang="0">
                    <a:pos x="1091" y="43558"/>
                  </a:cxn>
                  <a:cxn ang="0">
                    <a:pos x="1091" y="43558"/>
                  </a:cxn>
                  <a:cxn ang="0">
                    <a:pos x="1637" y="46182"/>
                  </a:cxn>
                  <a:cxn ang="0">
                    <a:pos x="1637" y="46182"/>
                  </a:cxn>
                  <a:cxn ang="0">
                    <a:pos x="1091" y="47231"/>
                  </a:cxn>
                  <a:cxn ang="0">
                    <a:pos x="1091" y="47231"/>
                  </a:cxn>
                  <a:cxn ang="0">
                    <a:pos x="0" y="51430"/>
                  </a:cxn>
                  <a:cxn ang="0">
                    <a:pos x="1091" y="55103"/>
                  </a:cxn>
                  <a:cxn ang="0">
                    <a:pos x="1091" y="55103"/>
                  </a:cxn>
                  <a:cxn ang="0">
                    <a:pos x="2729" y="57727"/>
                  </a:cxn>
                  <a:cxn ang="0">
                    <a:pos x="3820" y="59302"/>
                  </a:cxn>
                  <a:cxn ang="0">
                    <a:pos x="5457" y="60876"/>
                  </a:cxn>
                  <a:cxn ang="0">
                    <a:pos x="7640" y="61926"/>
                  </a:cxn>
                  <a:cxn ang="0">
                    <a:pos x="12005" y="63500"/>
                  </a:cxn>
                  <a:cxn ang="0">
                    <a:pos x="16371" y="63500"/>
                  </a:cxn>
                  <a:cxn ang="0">
                    <a:pos x="16371" y="63500"/>
                  </a:cxn>
                  <a:cxn ang="0">
                    <a:pos x="20191" y="63500"/>
                  </a:cxn>
                  <a:cxn ang="0">
                    <a:pos x="24011" y="63500"/>
                  </a:cxn>
                  <a:cxn ang="0">
                    <a:pos x="27831" y="61926"/>
                  </a:cxn>
                  <a:cxn ang="0">
                    <a:pos x="30559" y="59826"/>
                  </a:cxn>
                  <a:cxn ang="0">
                    <a:pos x="30559" y="59826"/>
                  </a:cxn>
                  <a:cxn ang="0">
                    <a:pos x="32196" y="58252"/>
                  </a:cxn>
                  <a:cxn ang="0">
                    <a:pos x="33834" y="56153"/>
                  </a:cxn>
                  <a:cxn ang="0">
                    <a:pos x="34379" y="51955"/>
                  </a:cxn>
                  <a:cxn ang="0">
                    <a:pos x="34379" y="43033"/>
                  </a:cxn>
                  <a:cxn ang="0">
                    <a:pos x="34379" y="43033"/>
                  </a:cxn>
                  <a:cxn ang="0">
                    <a:pos x="34379" y="43033"/>
                  </a:cxn>
                  <a:cxn ang="0">
                    <a:pos x="34379" y="43033"/>
                  </a:cxn>
                </a:cxnLst>
                <a:rect l="0" t="0" r="0" b="0"/>
                <a:pathLst>
                  <a:path w="64" h="121">
                    <a:moveTo>
                      <a:pt x="63" y="82"/>
                    </a:moveTo>
                    <a:lnTo>
                      <a:pt x="63" y="82"/>
                    </a:lnTo>
                    <a:lnTo>
                      <a:pt x="64" y="65"/>
                    </a:lnTo>
                    <a:lnTo>
                      <a:pt x="63" y="48"/>
                    </a:lnTo>
                    <a:lnTo>
                      <a:pt x="60" y="18"/>
                    </a:lnTo>
                    <a:lnTo>
                      <a:pt x="60" y="18"/>
                    </a:lnTo>
                    <a:lnTo>
                      <a:pt x="57" y="11"/>
                    </a:lnTo>
                    <a:lnTo>
                      <a:pt x="53" y="6"/>
                    </a:lnTo>
                    <a:lnTo>
                      <a:pt x="48" y="2"/>
                    </a:lnTo>
                    <a:lnTo>
                      <a:pt x="41" y="0"/>
                    </a:lnTo>
                    <a:lnTo>
                      <a:pt x="41" y="0"/>
                    </a:lnTo>
                    <a:lnTo>
                      <a:pt x="36" y="0"/>
                    </a:lnTo>
                    <a:lnTo>
                      <a:pt x="36" y="0"/>
                    </a:lnTo>
                    <a:lnTo>
                      <a:pt x="24" y="0"/>
                    </a:lnTo>
                    <a:lnTo>
                      <a:pt x="24" y="0"/>
                    </a:lnTo>
                    <a:lnTo>
                      <a:pt x="17" y="0"/>
                    </a:lnTo>
                    <a:lnTo>
                      <a:pt x="9" y="4"/>
                    </a:lnTo>
                    <a:lnTo>
                      <a:pt x="6" y="6"/>
                    </a:lnTo>
                    <a:lnTo>
                      <a:pt x="5" y="10"/>
                    </a:lnTo>
                    <a:lnTo>
                      <a:pt x="3" y="14"/>
                    </a:lnTo>
                    <a:lnTo>
                      <a:pt x="2" y="18"/>
                    </a:lnTo>
                    <a:lnTo>
                      <a:pt x="2" y="18"/>
                    </a:lnTo>
                    <a:lnTo>
                      <a:pt x="2" y="30"/>
                    </a:lnTo>
                    <a:lnTo>
                      <a:pt x="2" y="30"/>
                    </a:lnTo>
                    <a:lnTo>
                      <a:pt x="2" y="48"/>
                    </a:lnTo>
                    <a:lnTo>
                      <a:pt x="2" y="48"/>
                    </a:lnTo>
                    <a:lnTo>
                      <a:pt x="2" y="83"/>
                    </a:lnTo>
                    <a:lnTo>
                      <a:pt x="2" y="83"/>
                    </a:lnTo>
                    <a:lnTo>
                      <a:pt x="3" y="88"/>
                    </a:lnTo>
                    <a:lnTo>
                      <a:pt x="3" y="88"/>
                    </a:lnTo>
                    <a:lnTo>
                      <a:pt x="2" y="90"/>
                    </a:lnTo>
                    <a:lnTo>
                      <a:pt x="2" y="90"/>
                    </a:lnTo>
                    <a:lnTo>
                      <a:pt x="0" y="98"/>
                    </a:lnTo>
                    <a:lnTo>
                      <a:pt x="2" y="105"/>
                    </a:lnTo>
                    <a:lnTo>
                      <a:pt x="2" y="105"/>
                    </a:lnTo>
                    <a:lnTo>
                      <a:pt x="5" y="110"/>
                    </a:lnTo>
                    <a:lnTo>
                      <a:pt x="7" y="113"/>
                    </a:lnTo>
                    <a:lnTo>
                      <a:pt x="10" y="116"/>
                    </a:lnTo>
                    <a:lnTo>
                      <a:pt x="14" y="118"/>
                    </a:lnTo>
                    <a:lnTo>
                      <a:pt x="22" y="121"/>
                    </a:lnTo>
                    <a:lnTo>
                      <a:pt x="30" y="121"/>
                    </a:lnTo>
                    <a:lnTo>
                      <a:pt x="30" y="121"/>
                    </a:lnTo>
                    <a:lnTo>
                      <a:pt x="37" y="121"/>
                    </a:lnTo>
                    <a:lnTo>
                      <a:pt x="44" y="121"/>
                    </a:lnTo>
                    <a:lnTo>
                      <a:pt x="51" y="118"/>
                    </a:lnTo>
                    <a:lnTo>
                      <a:pt x="56" y="114"/>
                    </a:lnTo>
                    <a:lnTo>
                      <a:pt x="56" y="114"/>
                    </a:lnTo>
                    <a:lnTo>
                      <a:pt x="59" y="111"/>
                    </a:lnTo>
                    <a:lnTo>
                      <a:pt x="62" y="107"/>
                    </a:lnTo>
                    <a:lnTo>
                      <a:pt x="63" y="99"/>
                    </a:lnTo>
                    <a:lnTo>
                      <a:pt x="63" y="82"/>
                    </a:lnTo>
                    <a:lnTo>
                      <a:pt x="63" y="82"/>
                    </a:lnTo>
                    <a:lnTo>
                      <a:pt x="63" y="82"/>
                    </a:lnTo>
                    <a:lnTo>
                      <a:pt x="63"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1" name="Freeform 959">
                <a:extLst>
                  <a:ext uri="{FF2B5EF4-FFF2-40B4-BE49-F238E27FC236}">
                    <a16:creationId xmlns:a16="http://schemas.microsoft.com/office/drawing/2014/main" id="{8EC5D4BF-47CB-4C16-A5DC-36AEB345F288}"/>
                  </a:ext>
                </a:extLst>
              </p:cNvPr>
              <p:cNvSpPr/>
              <p:nvPr/>
            </p:nvSpPr>
            <p:spPr>
              <a:xfrm>
                <a:off x="5011739" y="3373438"/>
                <a:ext cx="20638" cy="96838"/>
              </a:xfrm>
              <a:custGeom>
                <a:avLst/>
                <a:gdLst/>
                <a:ahLst/>
                <a:cxnLst>
                  <a:cxn ang="0">
                    <a:pos x="20638" y="85322"/>
                  </a:cxn>
                  <a:cxn ang="0">
                    <a:pos x="20638" y="85322"/>
                  </a:cxn>
                  <a:cxn ang="0">
                    <a:pos x="20109" y="47110"/>
                  </a:cxn>
                  <a:cxn ang="0">
                    <a:pos x="19050" y="9422"/>
                  </a:cxn>
                  <a:cxn ang="0">
                    <a:pos x="19050" y="9422"/>
                  </a:cxn>
                  <a:cxn ang="0">
                    <a:pos x="18521" y="6281"/>
                  </a:cxn>
                  <a:cxn ang="0">
                    <a:pos x="17992" y="5234"/>
                  </a:cxn>
                  <a:cxn ang="0">
                    <a:pos x="15875" y="2094"/>
                  </a:cxn>
                  <a:cxn ang="0">
                    <a:pos x="12700" y="0"/>
                  </a:cxn>
                  <a:cxn ang="0">
                    <a:pos x="9525" y="0"/>
                  </a:cxn>
                  <a:cxn ang="0">
                    <a:pos x="5821" y="0"/>
                  </a:cxn>
                  <a:cxn ang="0">
                    <a:pos x="2646" y="2094"/>
                  </a:cxn>
                  <a:cxn ang="0">
                    <a:pos x="529" y="5234"/>
                  </a:cxn>
                  <a:cxn ang="0">
                    <a:pos x="0" y="6281"/>
                  </a:cxn>
                  <a:cxn ang="0">
                    <a:pos x="0" y="9422"/>
                  </a:cxn>
                  <a:cxn ang="0">
                    <a:pos x="0" y="9422"/>
                  </a:cxn>
                  <a:cxn ang="0">
                    <a:pos x="529" y="47634"/>
                  </a:cxn>
                  <a:cxn ang="0">
                    <a:pos x="1588" y="87416"/>
                  </a:cxn>
                  <a:cxn ang="0">
                    <a:pos x="1588" y="87416"/>
                  </a:cxn>
                  <a:cxn ang="0">
                    <a:pos x="1588" y="89510"/>
                  </a:cxn>
                  <a:cxn ang="0">
                    <a:pos x="2117" y="91080"/>
                  </a:cxn>
                  <a:cxn ang="0">
                    <a:pos x="4233" y="93697"/>
                  </a:cxn>
                  <a:cxn ang="0">
                    <a:pos x="6879" y="95791"/>
                  </a:cxn>
                  <a:cxn ang="0">
                    <a:pos x="10584" y="96838"/>
                  </a:cxn>
                  <a:cxn ang="0">
                    <a:pos x="14288" y="95791"/>
                  </a:cxn>
                  <a:cxn ang="0">
                    <a:pos x="17992" y="93697"/>
                  </a:cxn>
                  <a:cxn ang="0">
                    <a:pos x="20109" y="91080"/>
                  </a:cxn>
                  <a:cxn ang="0">
                    <a:pos x="20109" y="89510"/>
                  </a:cxn>
                  <a:cxn ang="0">
                    <a:pos x="20638" y="87416"/>
                  </a:cxn>
                  <a:cxn ang="0">
                    <a:pos x="20638" y="85322"/>
                  </a:cxn>
                  <a:cxn ang="0">
                    <a:pos x="20638" y="85322"/>
                  </a:cxn>
                  <a:cxn ang="0">
                    <a:pos x="20638" y="85322"/>
                  </a:cxn>
                  <a:cxn ang="0">
                    <a:pos x="20638" y="85322"/>
                  </a:cxn>
                </a:cxnLst>
                <a:rect l="0" t="0" r="0" b="0"/>
                <a:pathLst>
                  <a:path w="39" h="185">
                    <a:moveTo>
                      <a:pt x="39" y="163"/>
                    </a:moveTo>
                    <a:lnTo>
                      <a:pt x="39" y="163"/>
                    </a:lnTo>
                    <a:lnTo>
                      <a:pt x="38" y="90"/>
                    </a:lnTo>
                    <a:lnTo>
                      <a:pt x="36" y="18"/>
                    </a:lnTo>
                    <a:lnTo>
                      <a:pt x="36" y="18"/>
                    </a:lnTo>
                    <a:lnTo>
                      <a:pt x="35" y="12"/>
                    </a:lnTo>
                    <a:lnTo>
                      <a:pt x="34" y="10"/>
                    </a:lnTo>
                    <a:lnTo>
                      <a:pt x="30" y="4"/>
                    </a:lnTo>
                    <a:lnTo>
                      <a:pt x="24" y="0"/>
                    </a:lnTo>
                    <a:lnTo>
                      <a:pt x="18" y="0"/>
                    </a:lnTo>
                    <a:lnTo>
                      <a:pt x="11" y="0"/>
                    </a:lnTo>
                    <a:lnTo>
                      <a:pt x="5" y="4"/>
                    </a:lnTo>
                    <a:lnTo>
                      <a:pt x="1" y="10"/>
                    </a:lnTo>
                    <a:lnTo>
                      <a:pt x="0" y="12"/>
                    </a:lnTo>
                    <a:lnTo>
                      <a:pt x="0" y="18"/>
                    </a:lnTo>
                    <a:lnTo>
                      <a:pt x="0" y="18"/>
                    </a:lnTo>
                    <a:lnTo>
                      <a:pt x="1" y="91"/>
                    </a:lnTo>
                    <a:lnTo>
                      <a:pt x="3" y="167"/>
                    </a:lnTo>
                    <a:lnTo>
                      <a:pt x="3" y="167"/>
                    </a:lnTo>
                    <a:lnTo>
                      <a:pt x="3" y="171"/>
                    </a:lnTo>
                    <a:lnTo>
                      <a:pt x="4" y="174"/>
                    </a:lnTo>
                    <a:lnTo>
                      <a:pt x="8" y="179"/>
                    </a:lnTo>
                    <a:lnTo>
                      <a:pt x="13" y="183"/>
                    </a:lnTo>
                    <a:lnTo>
                      <a:pt x="20" y="185"/>
                    </a:lnTo>
                    <a:lnTo>
                      <a:pt x="27" y="183"/>
                    </a:lnTo>
                    <a:lnTo>
                      <a:pt x="34" y="179"/>
                    </a:lnTo>
                    <a:lnTo>
                      <a:pt x="38" y="174"/>
                    </a:lnTo>
                    <a:lnTo>
                      <a:pt x="38" y="171"/>
                    </a:lnTo>
                    <a:lnTo>
                      <a:pt x="39" y="167"/>
                    </a:lnTo>
                    <a:lnTo>
                      <a:pt x="39" y="163"/>
                    </a:lnTo>
                    <a:lnTo>
                      <a:pt x="39" y="163"/>
                    </a:lnTo>
                    <a:lnTo>
                      <a:pt x="39" y="163"/>
                    </a:lnTo>
                    <a:lnTo>
                      <a:pt x="39"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2" name="Freeform 960">
                <a:extLst>
                  <a:ext uri="{FF2B5EF4-FFF2-40B4-BE49-F238E27FC236}">
                    <a16:creationId xmlns:a16="http://schemas.microsoft.com/office/drawing/2014/main" id="{C280B1FB-8D9B-4E80-97CC-6DDED66FDB59}"/>
                  </a:ext>
                </a:extLst>
              </p:cNvPr>
              <p:cNvSpPr/>
              <p:nvPr/>
            </p:nvSpPr>
            <p:spPr>
              <a:xfrm>
                <a:off x="5499102" y="3432176"/>
                <a:ext cx="34925" cy="65088"/>
              </a:xfrm>
              <a:custGeom>
                <a:avLst/>
                <a:gdLst/>
                <a:ahLst/>
                <a:cxnLst>
                  <a:cxn ang="0">
                    <a:pos x="7640" y="1058"/>
                  </a:cxn>
                  <a:cxn ang="0">
                    <a:pos x="7640" y="1058"/>
                  </a:cxn>
                  <a:cxn ang="0">
                    <a:pos x="12551" y="529"/>
                  </a:cxn>
                  <a:cxn ang="0">
                    <a:pos x="18008" y="0"/>
                  </a:cxn>
                  <a:cxn ang="0">
                    <a:pos x="24011" y="529"/>
                  </a:cxn>
                  <a:cxn ang="0">
                    <a:pos x="28922" y="2646"/>
                  </a:cxn>
                  <a:cxn ang="0">
                    <a:pos x="28922" y="2646"/>
                  </a:cxn>
                  <a:cxn ang="0">
                    <a:pos x="31105" y="4233"/>
                  </a:cxn>
                  <a:cxn ang="0">
                    <a:pos x="32742" y="6350"/>
                  </a:cxn>
                  <a:cxn ang="0">
                    <a:pos x="34379" y="8996"/>
                  </a:cxn>
                  <a:cxn ang="0">
                    <a:pos x="34925" y="12171"/>
                  </a:cxn>
                  <a:cxn ang="0">
                    <a:pos x="34925" y="17992"/>
                  </a:cxn>
                  <a:cxn ang="0">
                    <a:pos x="34925" y="23813"/>
                  </a:cxn>
                  <a:cxn ang="0">
                    <a:pos x="34925" y="23813"/>
                  </a:cxn>
                  <a:cxn ang="0">
                    <a:pos x="34379" y="26459"/>
                  </a:cxn>
                  <a:cxn ang="0">
                    <a:pos x="32742" y="29104"/>
                  </a:cxn>
                  <a:cxn ang="0">
                    <a:pos x="32742" y="29104"/>
                  </a:cxn>
                  <a:cxn ang="0">
                    <a:pos x="33288" y="38629"/>
                  </a:cxn>
                  <a:cxn ang="0">
                    <a:pos x="33288" y="38629"/>
                  </a:cxn>
                  <a:cxn ang="0">
                    <a:pos x="33288" y="49213"/>
                  </a:cxn>
                  <a:cxn ang="0">
                    <a:pos x="32742" y="55034"/>
                  </a:cxn>
                  <a:cxn ang="0">
                    <a:pos x="31105" y="60325"/>
                  </a:cxn>
                  <a:cxn ang="0">
                    <a:pos x="31105" y="60325"/>
                  </a:cxn>
                  <a:cxn ang="0">
                    <a:pos x="30014" y="61384"/>
                  </a:cxn>
                  <a:cxn ang="0">
                    <a:pos x="27831" y="62971"/>
                  </a:cxn>
                  <a:cxn ang="0">
                    <a:pos x="25648" y="64559"/>
                  </a:cxn>
                  <a:cxn ang="0">
                    <a:pos x="22920" y="65088"/>
                  </a:cxn>
                  <a:cxn ang="0">
                    <a:pos x="18008" y="65088"/>
                  </a:cxn>
                  <a:cxn ang="0">
                    <a:pos x="12551" y="65088"/>
                  </a:cxn>
                  <a:cxn ang="0">
                    <a:pos x="12551" y="65088"/>
                  </a:cxn>
                  <a:cxn ang="0">
                    <a:pos x="9823" y="65088"/>
                  </a:cxn>
                  <a:cxn ang="0">
                    <a:pos x="7094" y="64030"/>
                  </a:cxn>
                  <a:cxn ang="0">
                    <a:pos x="4911" y="62442"/>
                  </a:cxn>
                  <a:cxn ang="0">
                    <a:pos x="3274" y="60325"/>
                  </a:cxn>
                  <a:cxn ang="0">
                    <a:pos x="1637" y="57150"/>
                  </a:cxn>
                  <a:cxn ang="0">
                    <a:pos x="1091" y="54505"/>
                  </a:cxn>
                  <a:cxn ang="0">
                    <a:pos x="0" y="48684"/>
                  </a:cxn>
                  <a:cxn ang="0">
                    <a:pos x="0" y="21167"/>
                  </a:cxn>
                  <a:cxn ang="0">
                    <a:pos x="0" y="21167"/>
                  </a:cxn>
                  <a:cxn ang="0">
                    <a:pos x="0" y="15875"/>
                  </a:cxn>
                  <a:cxn ang="0">
                    <a:pos x="0" y="10054"/>
                  </a:cxn>
                  <a:cxn ang="0">
                    <a:pos x="1637" y="7938"/>
                  </a:cxn>
                  <a:cxn ang="0">
                    <a:pos x="2183" y="5821"/>
                  </a:cxn>
                  <a:cxn ang="0">
                    <a:pos x="4911" y="3704"/>
                  </a:cxn>
                  <a:cxn ang="0">
                    <a:pos x="7640" y="1058"/>
                  </a:cxn>
                  <a:cxn ang="0">
                    <a:pos x="7640" y="1058"/>
                  </a:cxn>
                </a:cxnLst>
                <a:rect l="0" t="0" r="0" b="0"/>
                <a:pathLst>
                  <a:path w="64" h="123">
                    <a:moveTo>
                      <a:pt x="14" y="2"/>
                    </a:moveTo>
                    <a:lnTo>
                      <a:pt x="14" y="2"/>
                    </a:lnTo>
                    <a:lnTo>
                      <a:pt x="23" y="1"/>
                    </a:lnTo>
                    <a:lnTo>
                      <a:pt x="33" y="0"/>
                    </a:lnTo>
                    <a:lnTo>
                      <a:pt x="44" y="1"/>
                    </a:lnTo>
                    <a:lnTo>
                      <a:pt x="53" y="5"/>
                    </a:lnTo>
                    <a:lnTo>
                      <a:pt x="53" y="5"/>
                    </a:lnTo>
                    <a:lnTo>
                      <a:pt x="57" y="8"/>
                    </a:lnTo>
                    <a:lnTo>
                      <a:pt x="60" y="12"/>
                    </a:lnTo>
                    <a:lnTo>
                      <a:pt x="63" y="17"/>
                    </a:lnTo>
                    <a:lnTo>
                      <a:pt x="64" y="23"/>
                    </a:lnTo>
                    <a:lnTo>
                      <a:pt x="64" y="34"/>
                    </a:lnTo>
                    <a:lnTo>
                      <a:pt x="64" y="45"/>
                    </a:lnTo>
                    <a:lnTo>
                      <a:pt x="64" y="45"/>
                    </a:lnTo>
                    <a:lnTo>
                      <a:pt x="63" y="50"/>
                    </a:lnTo>
                    <a:lnTo>
                      <a:pt x="60" y="55"/>
                    </a:lnTo>
                    <a:lnTo>
                      <a:pt x="60" y="55"/>
                    </a:lnTo>
                    <a:lnTo>
                      <a:pt x="61" y="73"/>
                    </a:lnTo>
                    <a:lnTo>
                      <a:pt x="61" y="73"/>
                    </a:lnTo>
                    <a:lnTo>
                      <a:pt x="61" y="93"/>
                    </a:lnTo>
                    <a:lnTo>
                      <a:pt x="60" y="104"/>
                    </a:lnTo>
                    <a:lnTo>
                      <a:pt x="57" y="114"/>
                    </a:lnTo>
                    <a:lnTo>
                      <a:pt x="57" y="114"/>
                    </a:lnTo>
                    <a:lnTo>
                      <a:pt x="55" y="116"/>
                    </a:lnTo>
                    <a:lnTo>
                      <a:pt x="51" y="119"/>
                    </a:lnTo>
                    <a:lnTo>
                      <a:pt x="47" y="122"/>
                    </a:lnTo>
                    <a:lnTo>
                      <a:pt x="42" y="123"/>
                    </a:lnTo>
                    <a:lnTo>
                      <a:pt x="33" y="123"/>
                    </a:lnTo>
                    <a:lnTo>
                      <a:pt x="23" y="123"/>
                    </a:lnTo>
                    <a:lnTo>
                      <a:pt x="23" y="123"/>
                    </a:lnTo>
                    <a:lnTo>
                      <a:pt x="18" y="123"/>
                    </a:lnTo>
                    <a:lnTo>
                      <a:pt x="13" y="121"/>
                    </a:lnTo>
                    <a:lnTo>
                      <a:pt x="9" y="118"/>
                    </a:lnTo>
                    <a:lnTo>
                      <a:pt x="6" y="114"/>
                    </a:lnTo>
                    <a:lnTo>
                      <a:pt x="3" y="108"/>
                    </a:lnTo>
                    <a:lnTo>
                      <a:pt x="2" y="103"/>
                    </a:lnTo>
                    <a:lnTo>
                      <a:pt x="0" y="92"/>
                    </a:lnTo>
                    <a:lnTo>
                      <a:pt x="0" y="40"/>
                    </a:lnTo>
                    <a:lnTo>
                      <a:pt x="0" y="40"/>
                    </a:lnTo>
                    <a:lnTo>
                      <a:pt x="0" y="30"/>
                    </a:lnTo>
                    <a:lnTo>
                      <a:pt x="0" y="19"/>
                    </a:lnTo>
                    <a:lnTo>
                      <a:pt x="3" y="15"/>
                    </a:lnTo>
                    <a:lnTo>
                      <a:pt x="4" y="11"/>
                    </a:lnTo>
                    <a:lnTo>
                      <a:pt x="9" y="7"/>
                    </a:lnTo>
                    <a:lnTo>
                      <a:pt x="14" y="2"/>
                    </a:lnTo>
                    <a:lnTo>
                      <a:pt x="1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3" name="Freeform 961">
                <a:extLst>
                  <a:ext uri="{FF2B5EF4-FFF2-40B4-BE49-F238E27FC236}">
                    <a16:creationId xmlns:a16="http://schemas.microsoft.com/office/drawing/2014/main" id="{1B86B603-39B3-4F62-8C11-33F7A845EC86}"/>
                  </a:ext>
                </a:extLst>
              </p:cNvPr>
              <p:cNvSpPr/>
              <p:nvPr/>
            </p:nvSpPr>
            <p:spPr>
              <a:xfrm>
                <a:off x="5432427" y="3435351"/>
                <a:ext cx="31750" cy="63500"/>
              </a:xfrm>
              <a:custGeom>
                <a:avLst/>
                <a:gdLst/>
                <a:ahLst/>
                <a:cxnLst>
                  <a:cxn ang="0">
                    <a:pos x="0" y="43033"/>
                  </a:cxn>
                  <a:cxn ang="0">
                    <a:pos x="0" y="43033"/>
                  </a:cxn>
                  <a:cxn ang="0">
                    <a:pos x="0" y="34112"/>
                  </a:cxn>
                  <a:cxn ang="0">
                    <a:pos x="0" y="25190"/>
                  </a:cxn>
                  <a:cxn ang="0">
                    <a:pos x="2048" y="9446"/>
                  </a:cxn>
                  <a:cxn ang="0">
                    <a:pos x="2048" y="9446"/>
                  </a:cxn>
                  <a:cxn ang="0">
                    <a:pos x="2560" y="5773"/>
                  </a:cxn>
                  <a:cxn ang="0">
                    <a:pos x="4609" y="3149"/>
                  </a:cxn>
                  <a:cxn ang="0">
                    <a:pos x="8194" y="1050"/>
                  </a:cxn>
                  <a:cxn ang="0">
                    <a:pos x="10754" y="0"/>
                  </a:cxn>
                  <a:cxn ang="0">
                    <a:pos x="10754" y="0"/>
                  </a:cxn>
                  <a:cxn ang="0">
                    <a:pos x="14339" y="0"/>
                  </a:cxn>
                  <a:cxn ang="0">
                    <a:pos x="14339" y="0"/>
                  </a:cxn>
                  <a:cxn ang="0">
                    <a:pos x="19972" y="0"/>
                  </a:cxn>
                  <a:cxn ang="0">
                    <a:pos x="19972" y="0"/>
                  </a:cxn>
                  <a:cxn ang="0">
                    <a:pos x="24069" y="0"/>
                  </a:cxn>
                  <a:cxn ang="0">
                    <a:pos x="27653" y="2099"/>
                  </a:cxn>
                  <a:cxn ang="0">
                    <a:pos x="29190" y="3149"/>
                  </a:cxn>
                  <a:cxn ang="0">
                    <a:pos x="30214" y="5248"/>
                  </a:cxn>
                  <a:cxn ang="0">
                    <a:pos x="31238" y="7347"/>
                  </a:cxn>
                  <a:cxn ang="0">
                    <a:pos x="31238" y="9446"/>
                  </a:cxn>
                  <a:cxn ang="0">
                    <a:pos x="31238" y="9446"/>
                  </a:cxn>
                  <a:cxn ang="0">
                    <a:pos x="31238" y="15744"/>
                  </a:cxn>
                  <a:cxn ang="0">
                    <a:pos x="31238" y="15744"/>
                  </a:cxn>
                  <a:cxn ang="0">
                    <a:pos x="31238" y="25190"/>
                  </a:cxn>
                  <a:cxn ang="0">
                    <a:pos x="31238" y="25190"/>
                  </a:cxn>
                  <a:cxn ang="0">
                    <a:pos x="31238" y="43558"/>
                  </a:cxn>
                  <a:cxn ang="0">
                    <a:pos x="31238" y="43558"/>
                  </a:cxn>
                  <a:cxn ang="0">
                    <a:pos x="31238" y="46182"/>
                  </a:cxn>
                  <a:cxn ang="0">
                    <a:pos x="31238" y="46182"/>
                  </a:cxn>
                  <a:cxn ang="0">
                    <a:pos x="31238" y="47231"/>
                  </a:cxn>
                  <a:cxn ang="0">
                    <a:pos x="31238" y="47231"/>
                  </a:cxn>
                  <a:cxn ang="0">
                    <a:pos x="31750" y="51430"/>
                  </a:cxn>
                  <a:cxn ang="0">
                    <a:pos x="31238" y="55103"/>
                  </a:cxn>
                  <a:cxn ang="0">
                    <a:pos x="31238" y="55103"/>
                  </a:cxn>
                  <a:cxn ang="0">
                    <a:pos x="30214" y="57727"/>
                  </a:cxn>
                  <a:cxn ang="0">
                    <a:pos x="29190" y="59302"/>
                  </a:cxn>
                  <a:cxn ang="0">
                    <a:pos x="27653" y="60876"/>
                  </a:cxn>
                  <a:cxn ang="0">
                    <a:pos x="25605" y="61926"/>
                  </a:cxn>
                  <a:cxn ang="0">
                    <a:pos x="21508" y="63500"/>
                  </a:cxn>
                  <a:cxn ang="0">
                    <a:pos x="16387" y="63500"/>
                  </a:cxn>
                  <a:cxn ang="0">
                    <a:pos x="16387" y="63500"/>
                  </a:cxn>
                  <a:cxn ang="0">
                    <a:pos x="12802" y="63500"/>
                  </a:cxn>
                  <a:cxn ang="0">
                    <a:pos x="9730" y="63500"/>
                  </a:cxn>
                  <a:cxn ang="0">
                    <a:pos x="6145" y="61926"/>
                  </a:cxn>
                  <a:cxn ang="0">
                    <a:pos x="3073" y="59826"/>
                  </a:cxn>
                  <a:cxn ang="0">
                    <a:pos x="3073" y="59826"/>
                  </a:cxn>
                  <a:cxn ang="0">
                    <a:pos x="2048" y="58252"/>
                  </a:cxn>
                  <a:cxn ang="0">
                    <a:pos x="1024" y="56153"/>
                  </a:cxn>
                  <a:cxn ang="0">
                    <a:pos x="0" y="51955"/>
                  </a:cxn>
                  <a:cxn ang="0">
                    <a:pos x="0" y="43033"/>
                  </a:cxn>
                  <a:cxn ang="0">
                    <a:pos x="0" y="43033"/>
                  </a:cxn>
                  <a:cxn ang="0">
                    <a:pos x="0" y="43033"/>
                  </a:cxn>
                  <a:cxn ang="0">
                    <a:pos x="0" y="43033"/>
                  </a:cxn>
                </a:cxnLst>
                <a:rect l="0" t="0" r="0" b="0"/>
                <a:pathLst>
                  <a:path w="62" h="121">
                    <a:moveTo>
                      <a:pt x="0" y="82"/>
                    </a:moveTo>
                    <a:lnTo>
                      <a:pt x="0" y="82"/>
                    </a:lnTo>
                    <a:lnTo>
                      <a:pt x="0" y="65"/>
                    </a:lnTo>
                    <a:lnTo>
                      <a:pt x="0" y="48"/>
                    </a:lnTo>
                    <a:lnTo>
                      <a:pt x="4" y="18"/>
                    </a:lnTo>
                    <a:lnTo>
                      <a:pt x="4" y="18"/>
                    </a:lnTo>
                    <a:lnTo>
                      <a:pt x="5" y="11"/>
                    </a:lnTo>
                    <a:lnTo>
                      <a:pt x="9" y="6"/>
                    </a:lnTo>
                    <a:lnTo>
                      <a:pt x="16" y="2"/>
                    </a:lnTo>
                    <a:lnTo>
                      <a:pt x="21" y="0"/>
                    </a:lnTo>
                    <a:lnTo>
                      <a:pt x="21" y="0"/>
                    </a:lnTo>
                    <a:lnTo>
                      <a:pt x="28" y="0"/>
                    </a:lnTo>
                    <a:lnTo>
                      <a:pt x="28" y="0"/>
                    </a:lnTo>
                    <a:lnTo>
                      <a:pt x="39" y="0"/>
                    </a:lnTo>
                    <a:lnTo>
                      <a:pt x="39" y="0"/>
                    </a:lnTo>
                    <a:lnTo>
                      <a:pt x="47" y="0"/>
                    </a:lnTo>
                    <a:lnTo>
                      <a:pt x="54" y="4"/>
                    </a:lnTo>
                    <a:lnTo>
                      <a:pt x="57" y="6"/>
                    </a:lnTo>
                    <a:lnTo>
                      <a:pt x="59" y="10"/>
                    </a:lnTo>
                    <a:lnTo>
                      <a:pt x="61" y="14"/>
                    </a:lnTo>
                    <a:lnTo>
                      <a:pt x="61" y="18"/>
                    </a:lnTo>
                    <a:lnTo>
                      <a:pt x="61" y="18"/>
                    </a:lnTo>
                    <a:lnTo>
                      <a:pt x="61" y="30"/>
                    </a:lnTo>
                    <a:lnTo>
                      <a:pt x="61" y="30"/>
                    </a:lnTo>
                    <a:lnTo>
                      <a:pt x="61" y="48"/>
                    </a:lnTo>
                    <a:lnTo>
                      <a:pt x="61" y="48"/>
                    </a:lnTo>
                    <a:lnTo>
                      <a:pt x="61" y="83"/>
                    </a:lnTo>
                    <a:lnTo>
                      <a:pt x="61" y="83"/>
                    </a:lnTo>
                    <a:lnTo>
                      <a:pt x="61" y="88"/>
                    </a:lnTo>
                    <a:lnTo>
                      <a:pt x="61" y="88"/>
                    </a:lnTo>
                    <a:lnTo>
                      <a:pt x="61" y="90"/>
                    </a:lnTo>
                    <a:lnTo>
                      <a:pt x="61" y="90"/>
                    </a:lnTo>
                    <a:lnTo>
                      <a:pt x="62" y="98"/>
                    </a:lnTo>
                    <a:lnTo>
                      <a:pt x="61" y="105"/>
                    </a:lnTo>
                    <a:lnTo>
                      <a:pt x="61" y="105"/>
                    </a:lnTo>
                    <a:lnTo>
                      <a:pt x="59" y="110"/>
                    </a:lnTo>
                    <a:lnTo>
                      <a:pt x="57" y="113"/>
                    </a:lnTo>
                    <a:lnTo>
                      <a:pt x="54" y="116"/>
                    </a:lnTo>
                    <a:lnTo>
                      <a:pt x="50" y="118"/>
                    </a:lnTo>
                    <a:lnTo>
                      <a:pt x="42" y="121"/>
                    </a:lnTo>
                    <a:lnTo>
                      <a:pt x="32" y="121"/>
                    </a:lnTo>
                    <a:lnTo>
                      <a:pt x="32" y="121"/>
                    </a:lnTo>
                    <a:lnTo>
                      <a:pt x="25" y="121"/>
                    </a:lnTo>
                    <a:lnTo>
                      <a:pt x="19" y="121"/>
                    </a:lnTo>
                    <a:lnTo>
                      <a:pt x="12" y="118"/>
                    </a:lnTo>
                    <a:lnTo>
                      <a:pt x="6" y="114"/>
                    </a:lnTo>
                    <a:lnTo>
                      <a:pt x="6" y="114"/>
                    </a:lnTo>
                    <a:lnTo>
                      <a:pt x="4" y="111"/>
                    </a:lnTo>
                    <a:lnTo>
                      <a:pt x="2" y="107"/>
                    </a:lnTo>
                    <a:lnTo>
                      <a:pt x="0" y="99"/>
                    </a:lnTo>
                    <a:lnTo>
                      <a:pt x="0" y="82"/>
                    </a:lnTo>
                    <a:lnTo>
                      <a:pt x="0" y="82"/>
                    </a:lnTo>
                    <a:lnTo>
                      <a:pt x="0" y="82"/>
                    </a:lnTo>
                    <a:lnTo>
                      <a:pt x="0"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4" name="Freeform 962">
                <a:extLst>
                  <a:ext uri="{FF2B5EF4-FFF2-40B4-BE49-F238E27FC236}">
                    <a16:creationId xmlns:a16="http://schemas.microsoft.com/office/drawing/2014/main" id="{0D048D1B-F57A-4516-8372-D5D34F076808}"/>
                  </a:ext>
                </a:extLst>
              </p:cNvPr>
              <p:cNvSpPr/>
              <p:nvPr/>
            </p:nvSpPr>
            <p:spPr>
              <a:xfrm>
                <a:off x="5473702" y="3373438"/>
                <a:ext cx="20638" cy="96838"/>
              </a:xfrm>
              <a:custGeom>
                <a:avLst/>
                <a:gdLst/>
                <a:ahLst/>
                <a:cxnLst>
                  <a:cxn ang="0">
                    <a:pos x="0" y="85322"/>
                  </a:cxn>
                  <a:cxn ang="0">
                    <a:pos x="0" y="85322"/>
                  </a:cxn>
                  <a:cxn ang="0">
                    <a:pos x="529" y="47110"/>
                  </a:cxn>
                  <a:cxn ang="0">
                    <a:pos x="1058" y="9422"/>
                  </a:cxn>
                  <a:cxn ang="0">
                    <a:pos x="1058" y="9422"/>
                  </a:cxn>
                  <a:cxn ang="0">
                    <a:pos x="1058" y="6281"/>
                  </a:cxn>
                  <a:cxn ang="0">
                    <a:pos x="2117" y="5234"/>
                  </a:cxn>
                  <a:cxn ang="0">
                    <a:pos x="4233" y="2094"/>
                  </a:cxn>
                  <a:cxn ang="0">
                    <a:pos x="7409" y="0"/>
                  </a:cxn>
                  <a:cxn ang="0">
                    <a:pos x="11113" y="0"/>
                  </a:cxn>
                  <a:cxn ang="0">
                    <a:pos x="14817" y="0"/>
                  </a:cxn>
                  <a:cxn ang="0">
                    <a:pos x="17463" y="2094"/>
                  </a:cxn>
                  <a:cxn ang="0">
                    <a:pos x="20109" y="5234"/>
                  </a:cxn>
                  <a:cxn ang="0">
                    <a:pos x="20638" y="6281"/>
                  </a:cxn>
                  <a:cxn ang="0">
                    <a:pos x="20638" y="9422"/>
                  </a:cxn>
                  <a:cxn ang="0">
                    <a:pos x="20638" y="9422"/>
                  </a:cxn>
                  <a:cxn ang="0">
                    <a:pos x="20109" y="47634"/>
                  </a:cxn>
                  <a:cxn ang="0">
                    <a:pos x="19050" y="87416"/>
                  </a:cxn>
                  <a:cxn ang="0">
                    <a:pos x="19050" y="87416"/>
                  </a:cxn>
                  <a:cxn ang="0">
                    <a:pos x="18521" y="89510"/>
                  </a:cxn>
                  <a:cxn ang="0">
                    <a:pos x="18521" y="91080"/>
                  </a:cxn>
                  <a:cxn ang="0">
                    <a:pos x="15346" y="93697"/>
                  </a:cxn>
                  <a:cxn ang="0">
                    <a:pos x="12700" y="95791"/>
                  </a:cxn>
                  <a:cxn ang="0">
                    <a:pos x="8996" y="96838"/>
                  </a:cxn>
                  <a:cxn ang="0">
                    <a:pos x="5292" y="95791"/>
                  </a:cxn>
                  <a:cxn ang="0">
                    <a:pos x="2646" y="93697"/>
                  </a:cxn>
                  <a:cxn ang="0">
                    <a:pos x="529" y="91080"/>
                  </a:cxn>
                  <a:cxn ang="0">
                    <a:pos x="0" y="89510"/>
                  </a:cxn>
                  <a:cxn ang="0">
                    <a:pos x="0" y="87416"/>
                  </a:cxn>
                  <a:cxn ang="0">
                    <a:pos x="0" y="85322"/>
                  </a:cxn>
                  <a:cxn ang="0">
                    <a:pos x="0" y="85322"/>
                  </a:cxn>
                  <a:cxn ang="0">
                    <a:pos x="0" y="85322"/>
                  </a:cxn>
                  <a:cxn ang="0">
                    <a:pos x="0" y="85322"/>
                  </a:cxn>
                </a:cxnLst>
                <a:rect l="0" t="0" r="0" b="0"/>
                <a:pathLst>
                  <a:path w="39" h="185">
                    <a:moveTo>
                      <a:pt x="0" y="163"/>
                    </a:moveTo>
                    <a:lnTo>
                      <a:pt x="0" y="163"/>
                    </a:lnTo>
                    <a:lnTo>
                      <a:pt x="1" y="90"/>
                    </a:lnTo>
                    <a:lnTo>
                      <a:pt x="2" y="18"/>
                    </a:lnTo>
                    <a:lnTo>
                      <a:pt x="2" y="18"/>
                    </a:lnTo>
                    <a:lnTo>
                      <a:pt x="2" y="12"/>
                    </a:lnTo>
                    <a:lnTo>
                      <a:pt x="4" y="10"/>
                    </a:lnTo>
                    <a:lnTo>
                      <a:pt x="8" y="4"/>
                    </a:lnTo>
                    <a:lnTo>
                      <a:pt x="14" y="0"/>
                    </a:lnTo>
                    <a:lnTo>
                      <a:pt x="21" y="0"/>
                    </a:lnTo>
                    <a:lnTo>
                      <a:pt x="28" y="0"/>
                    </a:lnTo>
                    <a:lnTo>
                      <a:pt x="33" y="4"/>
                    </a:lnTo>
                    <a:lnTo>
                      <a:pt x="38" y="10"/>
                    </a:lnTo>
                    <a:lnTo>
                      <a:pt x="39" y="12"/>
                    </a:lnTo>
                    <a:lnTo>
                      <a:pt x="39" y="18"/>
                    </a:lnTo>
                    <a:lnTo>
                      <a:pt x="39" y="18"/>
                    </a:lnTo>
                    <a:lnTo>
                      <a:pt x="38" y="91"/>
                    </a:lnTo>
                    <a:lnTo>
                      <a:pt x="36" y="167"/>
                    </a:lnTo>
                    <a:lnTo>
                      <a:pt x="36" y="167"/>
                    </a:lnTo>
                    <a:lnTo>
                      <a:pt x="35" y="171"/>
                    </a:lnTo>
                    <a:lnTo>
                      <a:pt x="35" y="174"/>
                    </a:lnTo>
                    <a:lnTo>
                      <a:pt x="29" y="179"/>
                    </a:lnTo>
                    <a:lnTo>
                      <a:pt x="24" y="183"/>
                    </a:lnTo>
                    <a:lnTo>
                      <a:pt x="17" y="185"/>
                    </a:lnTo>
                    <a:lnTo>
                      <a:pt x="10" y="183"/>
                    </a:lnTo>
                    <a:lnTo>
                      <a:pt x="5" y="179"/>
                    </a:lnTo>
                    <a:lnTo>
                      <a:pt x="1" y="174"/>
                    </a:lnTo>
                    <a:lnTo>
                      <a:pt x="0" y="171"/>
                    </a:lnTo>
                    <a:lnTo>
                      <a:pt x="0" y="167"/>
                    </a:lnTo>
                    <a:lnTo>
                      <a:pt x="0" y="163"/>
                    </a:lnTo>
                    <a:lnTo>
                      <a:pt x="0" y="163"/>
                    </a:lnTo>
                    <a:lnTo>
                      <a:pt x="0" y="163"/>
                    </a:lnTo>
                    <a:lnTo>
                      <a:pt x="0"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5" name="Freeform 963">
                <a:extLst>
                  <a:ext uri="{FF2B5EF4-FFF2-40B4-BE49-F238E27FC236}">
                    <a16:creationId xmlns:a16="http://schemas.microsoft.com/office/drawing/2014/main" id="{484C4B72-24BC-42E9-B9DC-DB27CA84956F}"/>
                  </a:ext>
                </a:extLst>
              </p:cNvPr>
              <p:cNvSpPr/>
              <p:nvPr/>
            </p:nvSpPr>
            <p:spPr>
              <a:xfrm>
                <a:off x="4740277" y="3151188"/>
                <a:ext cx="12700" cy="52388"/>
              </a:xfrm>
              <a:custGeom>
                <a:avLst/>
                <a:gdLst/>
                <a:ahLst/>
                <a:cxnLst>
                  <a:cxn ang="0">
                    <a:pos x="7178" y="2160"/>
                  </a:cxn>
                  <a:cxn ang="0">
                    <a:pos x="7178" y="2160"/>
                  </a:cxn>
                  <a:cxn ang="0">
                    <a:pos x="3865" y="12422"/>
                  </a:cxn>
                  <a:cxn ang="0">
                    <a:pos x="2209" y="23764"/>
                  </a:cxn>
                  <a:cxn ang="0">
                    <a:pos x="1104" y="34025"/>
                  </a:cxn>
                  <a:cxn ang="0">
                    <a:pos x="0" y="44827"/>
                  </a:cxn>
                  <a:cxn ang="0">
                    <a:pos x="0" y="44827"/>
                  </a:cxn>
                  <a:cxn ang="0">
                    <a:pos x="0" y="45367"/>
                  </a:cxn>
                  <a:cxn ang="0">
                    <a:pos x="0" y="49148"/>
                  </a:cxn>
                  <a:cxn ang="0">
                    <a:pos x="0" y="49148"/>
                  </a:cxn>
                  <a:cxn ang="0">
                    <a:pos x="0" y="50768"/>
                  </a:cxn>
                  <a:cxn ang="0">
                    <a:pos x="1104" y="51308"/>
                  </a:cxn>
                  <a:cxn ang="0">
                    <a:pos x="1657" y="52388"/>
                  </a:cxn>
                  <a:cxn ang="0">
                    <a:pos x="3313" y="52388"/>
                  </a:cxn>
                  <a:cxn ang="0">
                    <a:pos x="4970" y="52388"/>
                  </a:cxn>
                  <a:cxn ang="0">
                    <a:pos x="5522" y="51308"/>
                  </a:cxn>
                  <a:cxn ang="0">
                    <a:pos x="6074" y="50768"/>
                  </a:cxn>
                  <a:cxn ang="0">
                    <a:pos x="7178" y="49148"/>
                  </a:cxn>
                  <a:cxn ang="0">
                    <a:pos x="7178" y="49148"/>
                  </a:cxn>
                  <a:cxn ang="0">
                    <a:pos x="7178" y="37806"/>
                  </a:cxn>
                  <a:cxn ang="0">
                    <a:pos x="8283" y="26464"/>
                  </a:cxn>
                  <a:cxn ang="0">
                    <a:pos x="10491" y="15662"/>
                  </a:cxn>
                  <a:cxn ang="0">
                    <a:pos x="12700" y="3781"/>
                  </a:cxn>
                  <a:cxn ang="0">
                    <a:pos x="12700" y="3781"/>
                  </a:cxn>
                  <a:cxn ang="0">
                    <a:pos x="12700" y="2160"/>
                  </a:cxn>
                  <a:cxn ang="0">
                    <a:pos x="12700" y="1620"/>
                  </a:cxn>
                  <a:cxn ang="0">
                    <a:pos x="10491" y="0"/>
                  </a:cxn>
                  <a:cxn ang="0">
                    <a:pos x="9387" y="0"/>
                  </a:cxn>
                  <a:cxn ang="0">
                    <a:pos x="8283" y="0"/>
                  </a:cxn>
                  <a:cxn ang="0">
                    <a:pos x="7730" y="1080"/>
                  </a:cxn>
                  <a:cxn ang="0">
                    <a:pos x="7178" y="2160"/>
                  </a:cxn>
                  <a:cxn ang="0">
                    <a:pos x="7178" y="2160"/>
                  </a:cxn>
                </a:cxnLst>
                <a:rect l="0" t="0" r="0" b="0"/>
                <a:pathLst>
                  <a:path w="23" h="97">
                    <a:moveTo>
                      <a:pt x="13" y="4"/>
                    </a:moveTo>
                    <a:lnTo>
                      <a:pt x="13" y="4"/>
                    </a:lnTo>
                    <a:lnTo>
                      <a:pt x="7" y="23"/>
                    </a:lnTo>
                    <a:lnTo>
                      <a:pt x="4" y="44"/>
                    </a:lnTo>
                    <a:lnTo>
                      <a:pt x="2" y="63"/>
                    </a:lnTo>
                    <a:lnTo>
                      <a:pt x="0" y="83"/>
                    </a:lnTo>
                    <a:lnTo>
                      <a:pt x="0" y="83"/>
                    </a:lnTo>
                    <a:lnTo>
                      <a:pt x="0" y="84"/>
                    </a:lnTo>
                    <a:lnTo>
                      <a:pt x="0" y="91"/>
                    </a:lnTo>
                    <a:lnTo>
                      <a:pt x="0" y="91"/>
                    </a:lnTo>
                    <a:lnTo>
                      <a:pt x="0" y="94"/>
                    </a:lnTo>
                    <a:lnTo>
                      <a:pt x="2" y="95"/>
                    </a:lnTo>
                    <a:lnTo>
                      <a:pt x="3" y="97"/>
                    </a:lnTo>
                    <a:lnTo>
                      <a:pt x="6" y="97"/>
                    </a:lnTo>
                    <a:lnTo>
                      <a:pt x="9" y="97"/>
                    </a:lnTo>
                    <a:lnTo>
                      <a:pt x="10" y="95"/>
                    </a:lnTo>
                    <a:lnTo>
                      <a:pt x="11" y="94"/>
                    </a:lnTo>
                    <a:lnTo>
                      <a:pt x="13" y="91"/>
                    </a:lnTo>
                    <a:lnTo>
                      <a:pt x="13" y="91"/>
                    </a:lnTo>
                    <a:lnTo>
                      <a:pt x="13" y="70"/>
                    </a:lnTo>
                    <a:lnTo>
                      <a:pt x="15" y="49"/>
                    </a:lnTo>
                    <a:lnTo>
                      <a:pt x="19" y="29"/>
                    </a:lnTo>
                    <a:lnTo>
                      <a:pt x="23" y="7"/>
                    </a:lnTo>
                    <a:lnTo>
                      <a:pt x="23" y="7"/>
                    </a:lnTo>
                    <a:lnTo>
                      <a:pt x="23" y="4"/>
                    </a:lnTo>
                    <a:lnTo>
                      <a:pt x="23" y="3"/>
                    </a:lnTo>
                    <a:lnTo>
                      <a:pt x="19" y="0"/>
                    </a:lnTo>
                    <a:lnTo>
                      <a:pt x="17" y="0"/>
                    </a:lnTo>
                    <a:lnTo>
                      <a:pt x="15" y="0"/>
                    </a:lnTo>
                    <a:lnTo>
                      <a:pt x="14" y="2"/>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6" name="Freeform 964">
                <a:extLst>
                  <a:ext uri="{FF2B5EF4-FFF2-40B4-BE49-F238E27FC236}">
                    <a16:creationId xmlns:a16="http://schemas.microsoft.com/office/drawing/2014/main" id="{4FAAD4EB-72AD-4BD4-9E08-6DB4B3C08B6B}"/>
                  </a:ext>
                </a:extLst>
              </p:cNvPr>
              <p:cNvSpPr/>
              <p:nvPr/>
            </p:nvSpPr>
            <p:spPr>
              <a:xfrm>
                <a:off x="4775202" y="3160713"/>
                <a:ext cx="14288" cy="61913"/>
              </a:xfrm>
              <a:custGeom>
                <a:avLst/>
                <a:gdLst/>
                <a:ahLst/>
                <a:cxnLst>
                  <a:cxn ang="0">
                    <a:pos x="8467" y="1615"/>
                  </a:cxn>
                  <a:cxn ang="0">
                    <a:pos x="8467" y="1615"/>
                  </a:cxn>
                  <a:cxn ang="0">
                    <a:pos x="5292" y="8614"/>
                  </a:cxn>
                  <a:cxn ang="0">
                    <a:pos x="3175" y="15613"/>
                  </a:cxn>
                  <a:cxn ang="0">
                    <a:pos x="1058" y="22612"/>
                  </a:cxn>
                  <a:cxn ang="0">
                    <a:pos x="0" y="30687"/>
                  </a:cxn>
                  <a:cxn ang="0">
                    <a:pos x="0" y="38225"/>
                  </a:cxn>
                  <a:cxn ang="0">
                    <a:pos x="1058" y="45223"/>
                  </a:cxn>
                  <a:cxn ang="0">
                    <a:pos x="2117" y="52761"/>
                  </a:cxn>
                  <a:cxn ang="0">
                    <a:pos x="5292" y="59760"/>
                  </a:cxn>
                  <a:cxn ang="0">
                    <a:pos x="5292" y="59760"/>
                  </a:cxn>
                  <a:cxn ang="0">
                    <a:pos x="5821" y="61375"/>
                  </a:cxn>
                  <a:cxn ang="0">
                    <a:pos x="6350" y="61913"/>
                  </a:cxn>
                  <a:cxn ang="0">
                    <a:pos x="8467" y="61913"/>
                  </a:cxn>
                  <a:cxn ang="0">
                    <a:pos x="10055" y="61375"/>
                  </a:cxn>
                  <a:cxn ang="0">
                    <a:pos x="11113" y="60836"/>
                  </a:cxn>
                  <a:cxn ang="0">
                    <a:pos x="11642" y="59760"/>
                  </a:cxn>
                  <a:cxn ang="0">
                    <a:pos x="11113" y="58683"/>
                  </a:cxn>
                  <a:cxn ang="0">
                    <a:pos x="11113" y="58683"/>
                  </a:cxn>
                  <a:cxn ang="0">
                    <a:pos x="8467" y="51684"/>
                  </a:cxn>
                  <a:cxn ang="0">
                    <a:pos x="7409" y="44685"/>
                  </a:cxn>
                  <a:cxn ang="0">
                    <a:pos x="6350" y="38225"/>
                  </a:cxn>
                  <a:cxn ang="0">
                    <a:pos x="6350" y="31226"/>
                  </a:cxn>
                  <a:cxn ang="0">
                    <a:pos x="7409" y="24227"/>
                  </a:cxn>
                  <a:cxn ang="0">
                    <a:pos x="8467" y="17766"/>
                  </a:cxn>
                  <a:cxn ang="0">
                    <a:pos x="11113" y="10767"/>
                  </a:cxn>
                  <a:cxn ang="0">
                    <a:pos x="13759" y="5384"/>
                  </a:cxn>
                  <a:cxn ang="0">
                    <a:pos x="13759" y="5384"/>
                  </a:cxn>
                  <a:cxn ang="0">
                    <a:pos x="14288" y="3769"/>
                  </a:cxn>
                  <a:cxn ang="0">
                    <a:pos x="14288" y="2153"/>
                  </a:cxn>
                  <a:cxn ang="0">
                    <a:pos x="13759" y="1615"/>
                  </a:cxn>
                  <a:cxn ang="0">
                    <a:pos x="12171" y="538"/>
                  </a:cxn>
                  <a:cxn ang="0">
                    <a:pos x="11642" y="0"/>
                  </a:cxn>
                  <a:cxn ang="0">
                    <a:pos x="10055" y="0"/>
                  </a:cxn>
                  <a:cxn ang="0">
                    <a:pos x="9525" y="538"/>
                  </a:cxn>
                  <a:cxn ang="0">
                    <a:pos x="8467" y="1615"/>
                  </a:cxn>
                  <a:cxn ang="0">
                    <a:pos x="8467" y="1615"/>
                  </a:cxn>
                </a:cxnLst>
                <a:rect l="0" t="0" r="0" b="0"/>
                <a:pathLst>
                  <a:path w="27" h="115">
                    <a:moveTo>
                      <a:pt x="16" y="3"/>
                    </a:moveTo>
                    <a:lnTo>
                      <a:pt x="16" y="3"/>
                    </a:lnTo>
                    <a:lnTo>
                      <a:pt x="10" y="16"/>
                    </a:lnTo>
                    <a:lnTo>
                      <a:pt x="6" y="29"/>
                    </a:lnTo>
                    <a:lnTo>
                      <a:pt x="2" y="42"/>
                    </a:lnTo>
                    <a:lnTo>
                      <a:pt x="0" y="57"/>
                    </a:lnTo>
                    <a:lnTo>
                      <a:pt x="0" y="71"/>
                    </a:lnTo>
                    <a:lnTo>
                      <a:pt x="2" y="84"/>
                    </a:lnTo>
                    <a:lnTo>
                      <a:pt x="4" y="98"/>
                    </a:lnTo>
                    <a:lnTo>
                      <a:pt x="10" y="111"/>
                    </a:lnTo>
                    <a:lnTo>
                      <a:pt x="10" y="111"/>
                    </a:lnTo>
                    <a:lnTo>
                      <a:pt x="11" y="114"/>
                    </a:lnTo>
                    <a:lnTo>
                      <a:pt x="12" y="115"/>
                    </a:lnTo>
                    <a:lnTo>
                      <a:pt x="16" y="115"/>
                    </a:lnTo>
                    <a:lnTo>
                      <a:pt x="19" y="114"/>
                    </a:lnTo>
                    <a:lnTo>
                      <a:pt x="21" y="113"/>
                    </a:lnTo>
                    <a:lnTo>
                      <a:pt x="22" y="111"/>
                    </a:lnTo>
                    <a:lnTo>
                      <a:pt x="21" y="109"/>
                    </a:lnTo>
                    <a:lnTo>
                      <a:pt x="21" y="109"/>
                    </a:lnTo>
                    <a:lnTo>
                      <a:pt x="16" y="96"/>
                    </a:lnTo>
                    <a:lnTo>
                      <a:pt x="14" y="83"/>
                    </a:lnTo>
                    <a:lnTo>
                      <a:pt x="12" y="71"/>
                    </a:lnTo>
                    <a:lnTo>
                      <a:pt x="12" y="58"/>
                    </a:lnTo>
                    <a:lnTo>
                      <a:pt x="14" y="45"/>
                    </a:lnTo>
                    <a:lnTo>
                      <a:pt x="16" y="33"/>
                    </a:lnTo>
                    <a:lnTo>
                      <a:pt x="21" y="20"/>
                    </a:lnTo>
                    <a:lnTo>
                      <a:pt x="26" y="10"/>
                    </a:lnTo>
                    <a:lnTo>
                      <a:pt x="26" y="10"/>
                    </a:lnTo>
                    <a:lnTo>
                      <a:pt x="27" y="7"/>
                    </a:lnTo>
                    <a:lnTo>
                      <a:pt x="27" y="4"/>
                    </a:lnTo>
                    <a:lnTo>
                      <a:pt x="26" y="3"/>
                    </a:lnTo>
                    <a:lnTo>
                      <a:pt x="23" y="1"/>
                    </a:lnTo>
                    <a:lnTo>
                      <a:pt x="22" y="0"/>
                    </a:lnTo>
                    <a:lnTo>
                      <a:pt x="19" y="0"/>
                    </a:lnTo>
                    <a:lnTo>
                      <a:pt x="18"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7" name="Freeform 965">
                <a:extLst>
                  <a:ext uri="{FF2B5EF4-FFF2-40B4-BE49-F238E27FC236}">
                    <a16:creationId xmlns:a16="http://schemas.microsoft.com/office/drawing/2014/main" id="{4ACADC64-4587-4D46-9263-201585E14A9D}"/>
                  </a:ext>
                </a:extLst>
              </p:cNvPr>
              <p:cNvSpPr/>
              <p:nvPr/>
            </p:nvSpPr>
            <p:spPr>
              <a:xfrm>
                <a:off x="4821239" y="3176588"/>
                <a:ext cx="15875" cy="55563"/>
              </a:xfrm>
              <a:custGeom>
                <a:avLst/>
                <a:gdLst/>
                <a:ahLst/>
                <a:cxnLst>
                  <a:cxn ang="0">
                    <a:pos x="15363" y="5877"/>
                  </a:cxn>
                  <a:cxn ang="0">
                    <a:pos x="15363" y="5877"/>
                  </a:cxn>
                  <a:cxn ang="0">
                    <a:pos x="15875" y="4274"/>
                  </a:cxn>
                  <a:cxn ang="0">
                    <a:pos x="15875" y="3740"/>
                  </a:cxn>
                  <a:cxn ang="0">
                    <a:pos x="15363" y="1603"/>
                  </a:cxn>
                  <a:cxn ang="0">
                    <a:pos x="13827" y="534"/>
                  </a:cxn>
                  <a:cxn ang="0">
                    <a:pos x="13315" y="0"/>
                  </a:cxn>
                  <a:cxn ang="0">
                    <a:pos x="11778" y="534"/>
                  </a:cxn>
                  <a:cxn ang="0">
                    <a:pos x="11266" y="1603"/>
                  </a:cxn>
                  <a:cxn ang="0">
                    <a:pos x="11266" y="1603"/>
                  </a:cxn>
                  <a:cxn ang="0">
                    <a:pos x="8194" y="4808"/>
                  </a:cxn>
                  <a:cxn ang="0">
                    <a:pos x="6145" y="8014"/>
                  </a:cxn>
                  <a:cxn ang="0">
                    <a:pos x="2560" y="14959"/>
                  </a:cxn>
                  <a:cxn ang="0">
                    <a:pos x="1536" y="22973"/>
                  </a:cxn>
                  <a:cxn ang="0">
                    <a:pos x="512" y="32056"/>
                  </a:cxn>
                  <a:cxn ang="0">
                    <a:pos x="512" y="32056"/>
                  </a:cxn>
                  <a:cxn ang="0">
                    <a:pos x="0" y="37398"/>
                  </a:cxn>
                  <a:cxn ang="0">
                    <a:pos x="0" y="44344"/>
                  </a:cxn>
                  <a:cxn ang="0">
                    <a:pos x="512" y="47549"/>
                  </a:cxn>
                  <a:cxn ang="0">
                    <a:pos x="1536" y="50755"/>
                  </a:cxn>
                  <a:cxn ang="0">
                    <a:pos x="2560" y="52892"/>
                  </a:cxn>
                  <a:cxn ang="0">
                    <a:pos x="4609" y="55029"/>
                  </a:cxn>
                  <a:cxn ang="0">
                    <a:pos x="4609" y="55029"/>
                  </a:cxn>
                  <a:cxn ang="0">
                    <a:pos x="6145" y="55563"/>
                  </a:cxn>
                  <a:cxn ang="0">
                    <a:pos x="7681" y="55563"/>
                  </a:cxn>
                  <a:cxn ang="0">
                    <a:pos x="8194" y="55029"/>
                  </a:cxn>
                  <a:cxn ang="0">
                    <a:pos x="9218" y="54494"/>
                  </a:cxn>
                  <a:cxn ang="0">
                    <a:pos x="9730" y="52357"/>
                  </a:cxn>
                  <a:cxn ang="0">
                    <a:pos x="9218" y="50755"/>
                  </a:cxn>
                  <a:cxn ang="0">
                    <a:pos x="8194" y="49152"/>
                  </a:cxn>
                  <a:cxn ang="0">
                    <a:pos x="8194" y="49152"/>
                  </a:cxn>
                  <a:cxn ang="0">
                    <a:pos x="7169" y="47549"/>
                  </a:cxn>
                  <a:cxn ang="0">
                    <a:pos x="6145" y="46481"/>
                  </a:cxn>
                  <a:cxn ang="0">
                    <a:pos x="5633" y="41138"/>
                  </a:cxn>
                  <a:cxn ang="0">
                    <a:pos x="6145" y="36330"/>
                  </a:cxn>
                  <a:cxn ang="0">
                    <a:pos x="7169" y="32056"/>
                  </a:cxn>
                  <a:cxn ang="0">
                    <a:pos x="7169" y="32056"/>
                  </a:cxn>
                  <a:cxn ang="0">
                    <a:pos x="7681" y="24576"/>
                  </a:cxn>
                  <a:cxn ang="0">
                    <a:pos x="9218" y="18165"/>
                  </a:cxn>
                  <a:cxn ang="0">
                    <a:pos x="11266" y="11754"/>
                  </a:cxn>
                  <a:cxn ang="0">
                    <a:pos x="13315" y="8548"/>
                  </a:cxn>
                  <a:cxn ang="0">
                    <a:pos x="15363" y="5877"/>
                  </a:cxn>
                  <a:cxn ang="0">
                    <a:pos x="15363" y="5877"/>
                  </a:cxn>
                </a:cxnLst>
                <a:rect l="0" t="0" r="0" b="0"/>
                <a:pathLst>
                  <a:path w="31" h="104">
                    <a:moveTo>
                      <a:pt x="30" y="11"/>
                    </a:moveTo>
                    <a:lnTo>
                      <a:pt x="30" y="11"/>
                    </a:lnTo>
                    <a:lnTo>
                      <a:pt x="31" y="8"/>
                    </a:lnTo>
                    <a:lnTo>
                      <a:pt x="31" y="7"/>
                    </a:lnTo>
                    <a:lnTo>
                      <a:pt x="30" y="3"/>
                    </a:lnTo>
                    <a:lnTo>
                      <a:pt x="27" y="1"/>
                    </a:lnTo>
                    <a:lnTo>
                      <a:pt x="26" y="0"/>
                    </a:lnTo>
                    <a:lnTo>
                      <a:pt x="23" y="1"/>
                    </a:lnTo>
                    <a:lnTo>
                      <a:pt x="22" y="3"/>
                    </a:lnTo>
                    <a:lnTo>
                      <a:pt x="22" y="3"/>
                    </a:lnTo>
                    <a:lnTo>
                      <a:pt x="16" y="9"/>
                    </a:lnTo>
                    <a:lnTo>
                      <a:pt x="12" y="15"/>
                    </a:lnTo>
                    <a:lnTo>
                      <a:pt x="5" y="28"/>
                    </a:lnTo>
                    <a:lnTo>
                      <a:pt x="3" y="43"/>
                    </a:lnTo>
                    <a:lnTo>
                      <a:pt x="1" y="60"/>
                    </a:lnTo>
                    <a:lnTo>
                      <a:pt x="1" y="60"/>
                    </a:lnTo>
                    <a:lnTo>
                      <a:pt x="0" y="70"/>
                    </a:lnTo>
                    <a:lnTo>
                      <a:pt x="0" y="83"/>
                    </a:lnTo>
                    <a:lnTo>
                      <a:pt x="1" y="89"/>
                    </a:lnTo>
                    <a:lnTo>
                      <a:pt x="3" y="95"/>
                    </a:lnTo>
                    <a:lnTo>
                      <a:pt x="5" y="99"/>
                    </a:lnTo>
                    <a:lnTo>
                      <a:pt x="9" y="103"/>
                    </a:lnTo>
                    <a:lnTo>
                      <a:pt x="9" y="103"/>
                    </a:lnTo>
                    <a:lnTo>
                      <a:pt x="12" y="104"/>
                    </a:lnTo>
                    <a:lnTo>
                      <a:pt x="15" y="104"/>
                    </a:lnTo>
                    <a:lnTo>
                      <a:pt x="16" y="103"/>
                    </a:lnTo>
                    <a:lnTo>
                      <a:pt x="18" y="102"/>
                    </a:lnTo>
                    <a:lnTo>
                      <a:pt x="19" y="98"/>
                    </a:lnTo>
                    <a:lnTo>
                      <a:pt x="18" y="95"/>
                    </a:lnTo>
                    <a:lnTo>
                      <a:pt x="16" y="92"/>
                    </a:lnTo>
                    <a:lnTo>
                      <a:pt x="16" y="92"/>
                    </a:lnTo>
                    <a:lnTo>
                      <a:pt x="14" y="89"/>
                    </a:lnTo>
                    <a:lnTo>
                      <a:pt x="12" y="87"/>
                    </a:lnTo>
                    <a:lnTo>
                      <a:pt x="11" y="77"/>
                    </a:lnTo>
                    <a:lnTo>
                      <a:pt x="12" y="68"/>
                    </a:lnTo>
                    <a:lnTo>
                      <a:pt x="14" y="60"/>
                    </a:lnTo>
                    <a:lnTo>
                      <a:pt x="14" y="60"/>
                    </a:lnTo>
                    <a:lnTo>
                      <a:pt x="15" y="46"/>
                    </a:lnTo>
                    <a:lnTo>
                      <a:pt x="18" y="34"/>
                    </a:lnTo>
                    <a:lnTo>
                      <a:pt x="22" y="22"/>
                    </a:lnTo>
                    <a:lnTo>
                      <a:pt x="26" y="16"/>
                    </a:lnTo>
                    <a:lnTo>
                      <a:pt x="30" y="11"/>
                    </a:lnTo>
                    <a:lnTo>
                      <a:pt x="30" y="1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8" name="Freeform 966">
                <a:extLst>
                  <a:ext uri="{FF2B5EF4-FFF2-40B4-BE49-F238E27FC236}">
                    <a16:creationId xmlns:a16="http://schemas.microsoft.com/office/drawing/2014/main" id="{390A09FB-3A2F-40F6-9E20-8248ACC2855A}"/>
                  </a:ext>
                </a:extLst>
              </p:cNvPr>
              <p:cNvSpPr/>
              <p:nvPr/>
            </p:nvSpPr>
            <p:spPr>
              <a:xfrm>
                <a:off x="4852989" y="3184526"/>
                <a:ext cx="14288" cy="57150"/>
              </a:xfrm>
              <a:custGeom>
                <a:avLst/>
                <a:gdLst/>
                <a:ahLst/>
                <a:cxnLst>
                  <a:cxn ang="0">
                    <a:pos x="7694" y="2622"/>
                  </a:cxn>
                  <a:cxn ang="0">
                    <a:pos x="7694" y="2622"/>
                  </a:cxn>
                  <a:cxn ang="0">
                    <a:pos x="3847" y="15205"/>
                  </a:cxn>
                  <a:cxn ang="0">
                    <a:pos x="1649" y="21497"/>
                  </a:cxn>
                  <a:cxn ang="0">
                    <a:pos x="550" y="28837"/>
                  </a:cxn>
                  <a:cxn ang="0">
                    <a:pos x="0" y="35129"/>
                  </a:cxn>
                  <a:cxn ang="0">
                    <a:pos x="550" y="41945"/>
                  </a:cxn>
                  <a:cxn ang="0">
                    <a:pos x="1649" y="48761"/>
                  </a:cxn>
                  <a:cxn ang="0">
                    <a:pos x="3847" y="55053"/>
                  </a:cxn>
                  <a:cxn ang="0">
                    <a:pos x="3847" y="55053"/>
                  </a:cxn>
                  <a:cxn ang="0">
                    <a:pos x="4396" y="56626"/>
                  </a:cxn>
                  <a:cxn ang="0">
                    <a:pos x="6045" y="57150"/>
                  </a:cxn>
                  <a:cxn ang="0">
                    <a:pos x="8243" y="57150"/>
                  </a:cxn>
                  <a:cxn ang="0">
                    <a:pos x="9892" y="56626"/>
                  </a:cxn>
                  <a:cxn ang="0">
                    <a:pos x="10441" y="55577"/>
                  </a:cxn>
                  <a:cxn ang="0">
                    <a:pos x="10441" y="54528"/>
                  </a:cxn>
                  <a:cxn ang="0">
                    <a:pos x="10441" y="53480"/>
                  </a:cxn>
                  <a:cxn ang="0">
                    <a:pos x="10441" y="53480"/>
                  </a:cxn>
                  <a:cxn ang="0">
                    <a:pos x="8243" y="47188"/>
                  </a:cxn>
                  <a:cxn ang="0">
                    <a:pos x="7694" y="40896"/>
                  </a:cxn>
                  <a:cxn ang="0">
                    <a:pos x="6594" y="35129"/>
                  </a:cxn>
                  <a:cxn ang="0">
                    <a:pos x="7694" y="28837"/>
                  </a:cxn>
                  <a:cxn ang="0">
                    <a:pos x="8243" y="22021"/>
                  </a:cxn>
                  <a:cxn ang="0">
                    <a:pos x="9892" y="15729"/>
                  </a:cxn>
                  <a:cxn ang="0">
                    <a:pos x="13189" y="3670"/>
                  </a:cxn>
                  <a:cxn ang="0">
                    <a:pos x="13189" y="3670"/>
                  </a:cxn>
                  <a:cxn ang="0">
                    <a:pos x="14288" y="2622"/>
                  </a:cxn>
                  <a:cxn ang="0">
                    <a:pos x="13189" y="1573"/>
                  </a:cxn>
                  <a:cxn ang="0">
                    <a:pos x="12639" y="1049"/>
                  </a:cxn>
                  <a:cxn ang="0">
                    <a:pos x="10991" y="0"/>
                  </a:cxn>
                  <a:cxn ang="0">
                    <a:pos x="8793" y="0"/>
                  </a:cxn>
                  <a:cxn ang="0">
                    <a:pos x="8243" y="1049"/>
                  </a:cxn>
                  <a:cxn ang="0">
                    <a:pos x="7694" y="2622"/>
                  </a:cxn>
                  <a:cxn ang="0">
                    <a:pos x="7694" y="2622"/>
                  </a:cxn>
                </a:cxnLst>
                <a:rect l="0" t="0" r="0" b="0"/>
                <a:pathLst>
                  <a:path w="26" h="109">
                    <a:moveTo>
                      <a:pt x="14" y="5"/>
                    </a:moveTo>
                    <a:lnTo>
                      <a:pt x="14" y="5"/>
                    </a:lnTo>
                    <a:lnTo>
                      <a:pt x="7" y="29"/>
                    </a:lnTo>
                    <a:lnTo>
                      <a:pt x="3" y="41"/>
                    </a:lnTo>
                    <a:lnTo>
                      <a:pt x="1" y="55"/>
                    </a:lnTo>
                    <a:lnTo>
                      <a:pt x="0" y="67"/>
                    </a:lnTo>
                    <a:lnTo>
                      <a:pt x="1" y="80"/>
                    </a:lnTo>
                    <a:lnTo>
                      <a:pt x="3" y="93"/>
                    </a:lnTo>
                    <a:lnTo>
                      <a:pt x="7" y="105"/>
                    </a:lnTo>
                    <a:lnTo>
                      <a:pt x="7" y="105"/>
                    </a:lnTo>
                    <a:lnTo>
                      <a:pt x="8" y="108"/>
                    </a:lnTo>
                    <a:lnTo>
                      <a:pt x="11" y="109"/>
                    </a:lnTo>
                    <a:lnTo>
                      <a:pt x="15" y="109"/>
                    </a:lnTo>
                    <a:lnTo>
                      <a:pt x="18" y="108"/>
                    </a:lnTo>
                    <a:lnTo>
                      <a:pt x="19" y="106"/>
                    </a:lnTo>
                    <a:lnTo>
                      <a:pt x="19" y="104"/>
                    </a:lnTo>
                    <a:lnTo>
                      <a:pt x="19" y="102"/>
                    </a:lnTo>
                    <a:lnTo>
                      <a:pt x="19" y="102"/>
                    </a:lnTo>
                    <a:lnTo>
                      <a:pt x="15" y="90"/>
                    </a:lnTo>
                    <a:lnTo>
                      <a:pt x="14" y="78"/>
                    </a:lnTo>
                    <a:lnTo>
                      <a:pt x="12" y="67"/>
                    </a:lnTo>
                    <a:lnTo>
                      <a:pt x="14" y="55"/>
                    </a:lnTo>
                    <a:lnTo>
                      <a:pt x="15" y="42"/>
                    </a:lnTo>
                    <a:lnTo>
                      <a:pt x="18" y="30"/>
                    </a:lnTo>
                    <a:lnTo>
                      <a:pt x="24" y="7"/>
                    </a:lnTo>
                    <a:lnTo>
                      <a:pt x="24" y="7"/>
                    </a:lnTo>
                    <a:lnTo>
                      <a:pt x="26" y="5"/>
                    </a:lnTo>
                    <a:lnTo>
                      <a:pt x="24" y="3"/>
                    </a:lnTo>
                    <a:lnTo>
                      <a:pt x="23" y="2"/>
                    </a:lnTo>
                    <a:lnTo>
                      <a:pt x="20" y="0"/>
                    </a:lnTo>
                    <a:lnTo>
                      <a:pt x="16" y="0"/>
                    </a:lnTo>
                    <a:lnTo>
                      <a:pt x="15" y="2"/>
                    </a:lnTo>
                    <a:lnTo>
                      <a:pt x="14" y="5"/>
                    </a:lnTo>
                    <a:lnTo>
                      <a:pt x="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9" name="Freeform 967">
                <a:extLst>
                  <a:ext uri="{FF2B5EF4-FFF2-40B4-BE49-F238E27FC236}">
                    <a16:creationId xmlns:a16="http://schemas.microsoft.com/office/drawing/2014/main" id="{4962AEB4-1808-4EB3-B81D-58C738F0F8A1}"/>
                  </a:ext>
                </a:extLst>
              </p:cNvPr>
              <p:cNvSpPr/>
              <p:nvPr/>
            </p:nvSpPr>
            <p:spPr>
              <a:xfrm>
                <a:off x="4878389" y="3195638"/>
                <a:ext cx="11113" cy="52388"/>
              </a:xfrm>
              <a:custGeom>
                <a:avLst/>
                <a:gdLst/>
                <a:ahLst/>
                <a:cxnLst>
                  <a:cxn ang="0">
                    <a:pos x="4679" y="2673"/>
                  </a:cxn>
                  <a:cxn ang="0">
                    <a:pos x="4679" y="2673"/>
                  </a:cxn>
                  <a:cxn ang="0">
                    <a:pos x="2340" y="7484"/>
                  </a:cxn>
                  <a:cxn ang="0">
                    <a:pos x="585" y="13364"/>
                  </a:cxn>
                  <a:cxn ang="0">
                    <a:pos x="0" y="19779"/>
                  </a:cxn>
                  <a:cxn ang="0">
                    <a:pos x="0" y="25659"/>
                  </a:cxn>
                  <a:cxn ang="0">
                    <a:pos x="0" y="37420"/>
                  </a:cxn>
                  <a:cxn ang="0">
                    <a:pos x="585" y="49715"/>
                  </a:cxn>
                  <a:cxn ang="0">
                    <a:pos x="585" y="49715"/>
                  </a:cxn>
                  <a:cxn ang="0">
                    <a:pos x="585" y="50784"/>
                  </a:cxn>
                  <a:cxn ang="0">
                    <a:pos x="1755" y="51853"/>
                  </a:cxn>
                  <a:cxn ang="0">
                    <a:pos x="2340" y="52388"/>
                  </a:cxn>
                  <a:cxn ang="0">
                    <a:pos x="4094" y="52388"/>
                  </a:cxn>
                  <a:cxn ang="0">
                    <a:pos x="5264" y="52388"/>
                  </a:cxn>
                  <a:cxn ang="0">
                    <a:pos x="6434" y="51853"/>
                  </a:cxn>
                  <a:cxn ang="0">
                    <a:pos x="7019" y="50784"/>
                  </a:cxn>
                  <a:cxn ang="0">
                    <a:pos x="7604" y="49715"/>
                  </a:cxn>
                  <a:cxn ang="0">
                    <a:pos x="7604" y="49715"/>
                  </a:cxn>
                  <a:cxn ang="0">
                    <a:pos x="6434" y="27263"/>
                  </a:cxn>
                  <a:cxn ang="0">
                    <a:pos x="6434" y="21383"/>
                  </a:cxn>
                  <a:cxn ang="0">
                    <a:pos x="7019" y="16037"/>
                  </a:cxn>
                  <a:cxn ang="0">
                    <a:pos x="8773" y="10157"/>
                  </a:cxn>
                  <a:cxn ang="0">
                    <a:pos x="10528" y="5346"/>
                  </a:cxn>
                  <a:cxn ang="0">
                    <a:pos x="10528" y="5346"/>
                  </a:cxn>
                  <a:cxn ang="0">
                    <a:pos x="11113" y="3742"/>
                  </a:cxn>
                  <a:cxn ang="0">
                    <a:pos x="11113" y="3207"/>
                  </a:cxn>
                  <a:cxn ang="0">
                    <a:pos x="8773" y="1069"/>
                  </a:cxn>
                  <a:cxn ang="0">
                    <a:pos x="7604" y="0"/>
                  </a:cxn>
                  <a:cxn ang="0">
                    <a:pos x="6434" y="0"/>
                  </a:cxn>
                  <a:cxn ang="0">
                    <a:pos x="5264" y="1069"/>
                  </a:cxn>
                  <a:cxn ang="0">
                    <a:pos x="4679" y="2673"/>
                  </a:cxn>
                  <a:cxn ang="0">
                    <a:pos x="4679" y="2673"/>
                  </a:cxn>
                </a:cxnLst>
                <a:rect l="0" t="0" r="0" b="0"/>
                <a:pathLst>
                  <a:path w="19" h="98">
                    <a:moveTo>
                      <a:pt x="8" y="5"/>
                    </a:moveTo>
                    <a:lnTo>
                      <a:pt x="8" y="5"/>
                    </a:lnTo>
                    <a:lnTo>
                      <a:pt x="4" y="14"/>
                    </a:lnTo>
                    <a:lnTo>
                      <a:pt x="1" y="25"/>
                    </a:lnTo>
                    <a:lnTo>
                      <a:pt x="0" y="37"/>
                    </a:lnTo>
                    <a:lnTo>
                      <a:pt x="0" y="48"/>
                    </a:lnTo>
                    <a:lnTo>
                      <a:pt x="0" y="70"/>
                    </a:lnTo>
                    <a:lnTo>
                      <a:pt x="1" y="93"/>
                    </a:lnTo>
                    <a:lnTo>
                      <a:pt x="1" y="93"/>
                    </a:lnTo>
                    <a:lnTo>
                      <a:pt x="1" y="95"/>
                    </a:lnTo>
                    <a:lnTo>
                      <a:pt x="3" y="97"/>
                    </a:lnTo>
                    <a:lnTo>
                      <a:pt x="4" y="98"/>
                    </a:lnTo>
                    <a:lnTo>
                      <a:pt x="7" y="98"/>
                    </a:lnTo>
                    <a:lnTo>
                      <a:pt x="9" y="98"/>
                    </a:lnTo>
                    <a:lnTo>
                      <a:pt x="11" y="97"/>
                    </a:lnTo>
                    <a:lnTo>
                      <a:pt x="12" y="95"/>
                    </a:lnTo>
                    <a:lnTo>
                      <a:pt x="13" y="93"/>
                    </a:lnTo>
                    <a:lnTo>
                      <a:pt x="13" y="93"/>
                    </a:lnTo>
                    <a:lnTo>
                      <a:pt x="11" y="51"/>
                    </a:lnTo>
                    <a:lnTo>
                      <a:pt x="11" y="40"/>
                    </a:lnTo>
                    <a:lnTo>
                      <a:pt x="12" y="30"/>
                    </a:lnTo>
                    <a:lnTo>
                      <a:pt x="15" y="19"/>
                    </a:lnTo>
                    <a:lnTo>
                      <a:pt x="18" y="10"/>
                    </a:lnTo>
                    <a:lnTo>
                      <a:pt x="18" y="10"/>
                    </a:lnTo>
                    <a:lnTo>
                      <a:pt x="19" y="7"/>
                    </a:lnTo>
                    <a:lnTo>
                      <a:pt x="19" y="6"/>
                    </a:lnTo>
                    <a:lnTo>
                      <a:pt x="15" y="2"/>
                    </a:lnTo>
                    <a:lnTo>
                      <a:pt x="13" y="0"/>
                    </a:lnTo>
                    <a:lnTo>
                      <a:pt x="11" y="0"/>
                    </a:lnTo>
                    <a:lnTo>
                      <a:pt x="9" y="2"/>
                    </a:lnTo>
                    <a:lnTo>
                      <a:pt x="8" y="5"/>
                    </a:lnTo>
                    <a:lnTo>
                      <a:pt x="8"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0" name="Freeform 968">
                <a:extLst>
                  <a:ext uri="{FF2B5EF4-FFF2-40B4-BE49-F238E27FC236}">
                    <a16:creationId xmlns:a16="http://schemas.microsoft.com/office/drawing/2014/main" id="{F25551BC-E762-420E-8C79-33D6A4E028A6}"/>
                  </a:ext>
                </a:extLst>
              </p:cNvPr>
              <p:cNvSpPr/>
              <p:nvPr/>
            </p:nvSpPr>
            <p:spPr>
              <a:xfrm>
                <a:off x="4900614" y="3209926"/>
                <a:ext cx="14288" cy="50800"/>
              </a:xfrm>
              <a:custGeom>
                <a:avLst/>
                <a:gdLst/>
                <a:ahLst/>
                <a:cxnLst>
                  <a:cxn ang="0">
                    <a:pos x="8467" y="1555"/>
                  </a:cxn>
                  <a:cxn ang="0">
                    <a:pos x="8467" y="1555"/>
                  </a:cxn>
                  <a:cxn ang="0">
                    <a:pos x="4763" y="6220"/>
                  </a:cxn>
                  <a:cxn ang="0">
                    <a:pos x="2646" y="11922"/>
                  </a:cxn>
                  <a:cxn ang="0">
                    <a:pos x="529" y="18143"/>
                  </a:cxn>
                  <a:cxn ang="0">
                    <a:pos x="0" y="24363"/>
                  </a:cxn>
                  <a:cxn ang="0">
                    <a:pos x="0" y="31102"/>
                  </a:cxn>
                  <a:cxn ang="0">
                    <a:pos x="529" y="37841"/>
                  </a:cxn>
                  <a:cxn ang="0">
                    <a:pos x="2117" y="43543"/>
                  </a:cxn>
                  <a:cxn ang="0">
                    <a:pos x="4763" y="49245"/>
                  </a:cxn>
                  <a:cxn ang="0">
                    <a:pos x="4763" y="49245"/>
                  </a:cxn>
                  <a:cxn ang="0">
                    <a:pos x="5292" y="49763"/>
                  </a:cxn>
                  <a:cxn ang="0">
                    <a:pos x="6879" y="50800"/>
                  </a:cxn>
                  <a:cxn ang="0">
                    <a:pos x="8467" y="50800"/>
                  </a:cxn>
                  <a:cxn ang="0">
                    <a:pos x="8996" y="49763"/>
                  </a:cxn>
                  <a:cxn ang="0">
                    <a:pos x="10055" y="49245"/>
                  </a:cxn>
                  <a:cxn ang="0">
                    <a:pos x="10584" y="48727"/>
                  </a:cxn>
                  <a:cxn ang="0">
                    <a:pos x="10584" y="47171"/>
                  </a:cxn>
                  <a:cxn ang="0">
                    <a:pos x="10584" y="45616"/>
                  </a:cxn>
                  <a:cxn ang="0">
                    <a:pos x="10584" y="45616"/>
                  </a:cxn>
                  <a:cxn ang="0">
                    <a:pos x="8467" y="41469"/>
                  </a:cxn>
                  <a:cxn ang="0">
                    <a:pos x="6879" y="36286"/>
                  </a:cxn>
                  <a:cxn ang="0">
                    <a:pos x="6350" y="31102"/>
                  </a:cxn>
                  <a:cxn ang="0">
                    <a:pos x="6350" y="25400"/>
                  </a:cxn>
                  <a:cxn ang="0">
                    <a:pos x="6879" y="19698"/>
                  </a:cxn>
                  <a:cxn ang="0">
                    <a:pos x="8467" y="14514"/>
                  </a:cxn>
                  <a:cxn ang="0">
                    <a:pos x="10584" y="9849"/>
                  </a:cxn>
                  <a:cxn ang="0">
                    <a:pos x="13230" y="5702"/>
                  </a:cxn>
                  <a:cxn ang="0">
                    <a:pos x="13230" y="5702"/>
                  </a:cxn>
                  <a:cxn ang="0">
                    <a:pos x="14288" y="4147"/>
                  </a:cxn>
                  <a:cxn ang="0">
                    <a:pos x="14288" y="3629"/>
                  </a:cxn>
                  <a:cxn ang="0">
                    <a:pos x="12700" y="1555"/>
                  </a:cxn>
                  <a:cxn ang="0">
                    <a:pos x="12171" y="518"/>
                  </a:cxn>
                  <a:cxn ang="0">
                    <a:pos x="10584" y="0"/>
                  </a:cxn>
                  <a:cxn ang="0">
                    <a:pos x="10055" y="518"/>
                  </a:cxn>
                  <a:cxn ang="0">
                    <a:pos x="8467" y="1555"/>
                  </a:cxn>
                  <a:cxn ang="0">
                    <a:pos x="8467" y="1555"/>
                  </a:cxn>
                </a:cxnLst>
                <a:rect l="0" t="0" r="0" b="0"/>
                <a:pathLst>
                  <a:path w="27" h="98">
                    <a:moveTo>
                      <a:pt x="16" y="3"/>
                    </a:moveTo>
                    <a:lnTo>
                      <a:pt x="16" y="3"/>
                    </a:lnTo>
                    <a:lnTo>
                      <a:pt x="9" y="12"/>
                    </a:lnTo>
                    <a:lnTo>
                      <a:pt x="5" y="23"/>
                    </a:lnTo>
                    <a:lnTo>
                      <a:pt x="1" y="35"/>
                    </a:lnTo>
                    <a:lnTo>
                      <a:pt x="0" y="47"/>
                    </a:lnTo>
                    <a:lnTo>
                      <a:pt x="0" y="60"/>
                    </a:lnTo>
                    <a:lnTo>
                      <a:pt x="1" y="73"/>
                    </a:lnTo>
                    <a:lnTo>
                      <a:pt x="4" y="84"/>
                    </a:lnTo>
                    <a:lnTo>
                      <a:pt x="9" y="95"/>
                    </a:lnTo>
                    <a:lnTo>
                      <a:pt x="9" y="95"/>
                    </a:lnTo>
                    <a:lnTo>
                      <a:pt x="10" y="96"/>
                    </a:lnTo>
                    <a:lnTo>
                      <a:pt x="13" y="98"/>
                    </a:lnTo>
                    <a:lnTo>
                      <a:pt x="16" y="98"/>
                    </a:lnTo>
                    <a:lnTo>
                      <a:pt x="17" y="96"/>
                    </a:lnTo>
                    <a:lnTo>
                      <a:pt x="19" y="95"/>
                    </a:lnTo>
                    <a:lnTo>
                      <a:pt x="20" y="94"/>
                    </a:lnTo>
                    <a:lnTo>
                      <a:pt x="20" y="91"/>
                    </a:lnTo>
                    <a:lnTo>
                      <a:pt x="20" y="88"/>
                    </a:lnTo>
                    <a:lnTo>
                      <a:pt x="20" y="88"/>
                    </a:lnTo>
                    <a:lnTo>
                      <a:pt x="16" y="80"/>
                    </a:lnTo>
                    <a:lnTo>
                      <a:pt x="13" y="70"/>
                    </a:lnTo>
                    <a:lnTo>
                      <a:pt x="12" y="60"/>
                    </a:lnTo>
                    <a:lnTo>
                      <a:pt x="12" y="49"/>
                    </a:lnTo>
                    <a:lnTo>
                      <a:pt x="13" y="38"/>
                    </a:lnTo>
                    <a:lnTo>
                      <a:pt x="16" y="28"/>
                    </a:lnTo>
                    <a:lnTo>
                      <a:pt x="20" y="19"/>
                    </a:lnTo>
                    <a:lnTo>
                      <a:pt x="25" y="11"/>
                    </a:lnTo>
                    <a:lnTo>
                      <a:pt x="25" y="11"/>
                    </a:lnTo>
                    <a:lnTo>
                      <a:pt x="27" y="8"/>
                    </a:lnTo>
                    <a:lnTo>
                      <a:pt x="27" y="7"/>
                    </a:lnTo>
                    <a:lnTo>
                      <a:pt x="24" y="3"/>
                    </a:lnTo>
                    <a:lnTo>
                      <a:pt x="23" y="1"/>
                    </a:lnTo>
                    <a:lnTo>
                      <a:pt x="20" y="0"/>
                    </a:lnTo>
                    <a:lnTo>
                      <a:pt x="19"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1" name="Freeform 969">
                <a:extLst>
                  <a:ext uri="{FF2B5EF4-FFF2-40B4-BE49-F238E27FC236}">
                    <a16:creationId xmlns:a16="http://schemas.microsoft.com/office/drawing/2014/main" id="{3466413A-CA1D-48FD-BD23-CD07484F96C9}"/>
                  </a:ext>
                </a:extLst>
              </p:cNvPr>
              <p:cNvSpPr/>
              <p:nvPr/>
            </p:nvSpPr>
            <p:spPr>
              <a:xfrm>
                <a:off x="4924427" y="3225801"/>
                <a:ext cx="15875" cy="31750"/>
              </a:xfrm>
              <a:custGeom>
                <a:avLst/>
                <a:gdLst/>
                <a:ahLst/>
                <a:cxnLst>
                  <a:cxn ang="0">
                    <a:pos x="14883" y="26025"/>
                  </a:cxn>
                  <a:cxn ang="0">
                    <a:pos x="14883" y="26025"/>
                  </a:cxn>
                  <a:cxn ang="0">
                    <a:pos x="10914" y="21340"/>
                  </a:cxn>
                  <a:cxn ang="0">
                    <a:pos x="8434" y="15615"/>
                  </a:cxn>
                  <a:cxn ang="0">
                    <a:pos x="6945" y="9889"/>
                  </a:cxn>
                  <a:cxn ang="0">
                    <a:pos x="6449" y="3123"/>
                  </a:cxn>
                  <a:cxn ang="0">
                    <a:pos x="6449" y="3123"/>
                  </a:cxn>
                  <a:cxn ang="0">
                    <a:pos x="6449" y="1561"/>
                  </a:cxn>
                  <a:cxn ang="0">
                    <a:pos x="5457" y="520"/>
                  </a:cxn>
                  <a:cxn ang="0">
                    <a:pos x="3969" y="0"/>
                  </a:cxn>
                  <a:cxn ang="0">
                    <a:pos x="3473" y="0"/>
                  </a:cxn>
                  <a:cxn ang="0">
                    <a:pos x="1984" y="0"/>
                  </a:cxn>
                  <a:cxn ang="0">
                    <a:pos x="1488" y="520"/>
                  </a:cxn>
                  <a:cxn ang="0">
                    <a:pos x="992" y="1561"/>
                  </a:cxn>
                  <a:cxn ang="0">
                    <a:pos x="0" y="3123"/>
                  </a:cxn>
                  <a:cxn ang="0">
                    <a:pos x="0" y="3123"/>
                  </a:cxn>
                  <a:cxn ang="0">
                    <a:pos x="992" y="10410"/>
                  </a:cxn>
                  <a:cxn ang="0">
                    <a:pos x="2977" y="17697"/>
                  </a:cxn>
                  <a:cxn ang="0">
                    <a:pos x="5457" y="24984"/>
                  </a:cxn>
                  <a:cxn ang="0">
                    <a:pos x="10418" y="30189"/>
                  </a:cxn>
                  <a:cxn ang="0">
                    <a:pos x="10418" y="30189"/>
                  </a:cxn>
                  <a:cxn ang="0">
                    <a:pos x="11410" y="31230"/>
                  </a:cxn>
                  <a:cxn ang="0">
                    <a:pos x="12402" y="31750"/>
                  </a:cxn>
                  <a:cxn ang="0">
                    <a:pos x="13395" y="31230"/>
                  </a:cxn>
                  <a:cxn ang="0">
                    <a:pos x="14387" y="30189"/>
                  </a:cxn>
                  <a:cxn ang="0">
                    <a:pos x="14883" y="29668"/>
                  </a:cxn>
                  <a:cxn ang="0">
                    <a:pos x="15875" y="28107"/>
                  </a:cxn>
                  <a:cxn ang="0">
                    <a:pos x="15875" y="27586"/>
                  </a:cxn>
                  <a:cxn ang="0">
                    <a:pos x="14883" y="26025"/>
                  </a:cxn>
                  <a:cxn ang="0">
                    <a:pos x="14883" y="26025"/>
                  </a:cxn>
                </a:cxnLst>
                <a:rect l="0" t="0" r="0" b="0"/>
                <a:pathLst>
                  <a:path w="32" h="61">
                    <a:moveTo>
                      <a:pt x="30" y="50"/>
                    </a:moveTo>
                    <a:lnTo>
                      <a:pt x="30" y="50"/>
                    </a:lnTo>
                    <a:lnTo>
                      <a:pt x="22" y="41"/>
                    </a:lnTo>
                    <a:lnTo>
                      <a:pt x="17" y="30"/>
                    </a:lnTo>
                    <a:lnTo>
                      <a:pt x="14" y="19"/>
                    </a:lnTo>
                    <a:lnTo>
                      <a:pt x="13" y="6"/>
                    </a:lnTo>
                    <a:lnTo>
                      <a:pt x="13" y="6"/>
                    </a:lnTo>
                    <a:lnTo>
                      <a:pt x="13" y="3"/>
                    </a:lnTo>
                    <a:lnTo>
                      <a:pt x="11" y="1"/>
                    </a:lnTo>
                    <a:lnTo>
                      <a:pt x="8" y="0"/>
                    </a:lnTo>
                    <a:lnTo>
                      <a:pt x="7" y="0"/>
                    </a:lnTo>
                    <a:lnTo>
                      <a:pt x="4" y="0"/>
                    </a:lnTo>
                    <a:lnTo>
                      <a:pt x="3" y="1"/>
                    </a:lnTo>
                    <a:lnTo>
                      <a:pt x="2" y="3"/>
                    </a:lnTo>
                    <a:lnTo>
                      <a:pt x="0" y="6"/>
                    </a:lnTo>
                    <a:lnTo>
                      <a:pt x="0" y="6"/>
                    </a:lnTo>
                    <a:lnTo>
                      <a:pt x="2" y="20"/>
                    </a:lnTo>
                    <a:lnTo>
                      <a:pt x="6" y="34"/>
                    </a:lnTo>
                    <a:lnTo>
                      <a:pt x="11" y="48"/>
                    </a:lnTo>
                    <a:lnTo>
                      <a:pt x="21" y="58"/>
                    </a:lnTo>
                    <a:lnTo>
                      <a:pt x="21" y="58"/>
                    </a:lnTo>
                    <a:lnTo>
                      <a:pt x="23" y="60"/>
                    </a:lnTo>
                    <a:lnTo>
                      <a:pt x="25" y="61"/>
                    </a:lnTo>
                    <a:lnTo>
                      <a:pt x="27" y="60"/>
                    </a:lnTo>
                    <a:lnTo>
                      <a:pt x="29" y="58"/>
                    </a:lnTo>
                    <a:lnTo>
                      <a:pt x="30" y="57"/>
                    </a:lnTo>
                    <a:lnTo>
                      <a:pt x="32" y="54"/>
                    </a:lnTo>
                    <a:lnTo>
                      <a:pt x="32" y="53"/>
                    </a:lnTo>
                    <a:lnTo>
                      <a:pt x="30" y="50"/>
                    </a:lnTo>
                    <a:lnTo>
                      <a:pt x="30"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2" name="Freeform 970">
                <a:extLst>
                  <a:ext uri="{FF2B5EF4-FFF2-40B4-BE49-F238E27FC236}">
                    <a16:creationId xmlns:a16="http://schemas.microsoft.com/office/drawing/2014/main" id="{53B0BAA0-D6F9-4392-81D1-049A2131BD65}"/>
                  </a:ext>
                </a:extLst>
              </p:cNvPr>
              <p:cNvSpPr/>
              <p:nvPr/>
            </p:nvSpPr>
            <p:spPr>
              <a:xfrm>
                <a:off x="5556252" y="3209926"/>
                <a:ext cx="15875" cy="53975"/>
              </a:xfrm>
              <a:custGeom>
                <a:avLst/>
                <a:gdLst/>
                <a:ahLst/>
                <a:cxnLst>
                  <a:cxn ang="0">
                    <a:pos x="15875" y="3175"/>
                  </a:cxn>
                  <a:cxn ang="0">
                    <a:pos x="15875" y="3175"/>
                  </a:cxn>
                  <a:cxn ang="0">
                    <a:pos x="15363" y="1588"/>
                  </a:cxn>
                  <a:cxn ang="0">
                    <a:pos x="14851" y="1058"/>
                  </a:cxn>
                  <a:cxn ang="0">
                    <a:pos x="13827" y="0"/>
                  </a:cxn>
                  <a:cxn ang="0">
                    <a:pos x="12802" y="0"/>
                  </a:cxn>
                  <a:cxn ang="0">
                    <a:pos x="11778" y="0"/>
                  </a:cxn>
                  <a:cxn ang="0">
                    <a:pos x="10754" y="1058"/>
                  </a:cxn>
                  <a:cxn ang="0">
                    <a:pos x="9730" y="1588"/>
                  </a:cxn>
                  <a:cxn ang="0">
                    <a:pos x="9730" y="3175"/>
                  </a:cxn>
                  <a:cxn ang="0">
                    <a:pos x="9730" y="3175"/>
                  </a:cxn>
                  <a:cxn ang="0">
                    <a:pos x="9730" y="17992"/>
                  </a:cxn>
                  <a:cxn ang="0">
                    <a:pos x="9218" y="25400"/>
                  </a:cxn>
                  <a:cxn ang="0">
                    <a:pos x="7681" y="32279"/>
                  </a:cxn>
                  <a:cxn ang="0">
                    <a:pos x="7681" y="32279"/>
                  </a:cxn>
                  <a:cxn ang="0">
                    <a:pos x="6145" y="36513"/>
                  </a:cxn>
                  <a:cxn ang="0">
                    <a:pos x="4097" y="41804"/>
                  </a:cxn>
                  <a:cxn ang="0">
                    <a:pos x="0" y="50271"/>
                  </a:cxn>
                  <a:cxn ang="0">
                    <a:pos x="0" y="50271"/>
                  </a:cxn>
                  <a:cxn ang="0">
                    <a:pos x="0" y="51858"/>
                  </a:cxn>
                  <a:cxn ang="0">
                    <a:pos x="1024" y="52387"/>
                  </a:cxn>
                  <a:cxn ang="0">
                    <a:pos x="1536" y="53975"/>
                  </a:cxn>
                  <a:cxn ang="0">
                    <a:pos x="2048" y="53975"/>
                  </a:cxn>
                  <a:cxn ang="0">
                    <a:pos x="5121" y="53975"/>
                  </a:cxn>
                  <a:cxn ang="0">
                    <a:pos x="5633" y="53446"/>
                  </a:cxn>
                  <a:cxn ang="0">
                    <a:pos x="6145" y="51858"/>
                  </a:cxn>
                  <a:cxn ang="0">
                    <a:pos x="6145" y="51858"/>
                  </a:cxn>
                  <a:cxn ang="0">
                    <a:pos x="10754" y="41804"/>
                  </a:cxn>
                  <a:cxn ang="0">
                    <a:pos x="12802" y="36513"/>
                  </a:cxn>
                  <a:cxn ang="0">
                    <a:pos x="14851" y="31750"/>
                  </a:cxn>
                  <a:cxn ang="0">
                    <a:pos x="14851" y="31750"/>
                  </a:cxn>
                  <a:cxn ang="0">
                    <a:pos x="15875" y="24342"/>
                  </a:cxn>
                  <a:cxn ang="0">
                    <a:pos x="15875" y="17463"/>
                  </a:cxn>
                  <a:cxn ang="0">
                    <a:pos x="15875" y="3175"/>
                  </a:cxn>
                  <a:cxn ang="0">
                    <a:pos x="15875" y="3175"/>
                  </a:cxn>
                </a:cxnLst>
                <a:rect l="0" t="0" r="0" b="0"/>
                <a:pathLst>
                  <a:path w="31" h="102">
                    <a:moveTo>
                      <a:pt x="31" y="6"/>
                    </a:moveTo>
                    <a:lnTo>
                      <a:pt x="31" y="6"/>
                    </a:lnTo>
                    <a:lnTo>
                      <a:pt x="30" y="3"/>
                    </a:lnTo>
                    <a:lnTo>
                      <a:pt x="29" y="2"/>
                    </a:lnTo>
                    <a:lnTo>
                      <a:pt x="27" y="0"/>
                    </a:lnTo>
                    <a:lnTo>
                      <a:pt x="25" y="0"/>
                    </a:lnTo>
                    <a:lnTo>
                      <a:pt x="23" y="0"/>
                    </a:lnTo>
                    <a:lnTo>
                      <a:pt x="21" y="2"/>
                    </a:lnTo>
                    <a:lnTo>
                      <a:pt x="19" y="3"/>
                    </a:lnTo>
                    <a:lnTo>
                      <a:pt x="19" y="6"/>
                    </a:lnTo>
                    <a:lnTo>
                      <a:pt x="19" y="6"/>
                    </a:lnTo>
                    <a:lnTo>
                      <a:pt x="19" y="34"/>
                    </a:lnTo>
                    <a:lnTo>
                      <a:pt x="18" y="48"/>
                    </a:lnTo>
                    <a:lnTo>
                      <a:pt x="15" y="61"/>
                    </a:lnTo>
                    <a:lnTo>
                      <a:pt x="15" y="61"/>
                    </a:lnTo>
                    <a:lnTo>
                      <a:pt x="12" y="69"/>
                    </a:lnTo>
                    <a:lnTo>
                      <a:pt x="8" y="79"/>
                    </a:lnTo>
                    <a:lnTo>
                      <a:pt x="0" y="95"/>
                    </a:lnTo>
                    <a:lnTo>
                      <a:pt x="0" y="95"/>
                    </a:lnTo>
                    <a:lnTo>
                      <a:pt x="0" y="98"/>
                    </a:lnTo>
                    <a:lnTo>
                      <a:pt x="2" y="99"/>
                    </a:lnTo>
                    <a:lnTo>
                      <a:pt x="3" y="102"/>
                    </a:lnTo>
                    <a:lnTo>
                      <a:pt x="4" y="102"/>
                    </a:lnTo>
                    <a:lnTo>
                      <a:pt x="10" y="102"/>
                    </a:lnTo>
                    <a:lnTo>
                      <a:pt x="11" y="101"/>
                    </a:lnTo>
                    <a:lnTo>
                      <a:pt x="12" y="98"/>
                    </a:lnTo>
                    <a:lnTo>
                      <a:pt x="12" y="98"/>
                    </a:lnTo>
                    <a:lnTo>
                      <a:pt x="21" y="79"/>
                    </a:lnTo>
                    <a:lnTo>
                      <a:pt x="25" y="69"/>
                    </a:lnTo>
                    <a:lnTo>
                      <a:pt x="29" y="60"/>
                    </a:lnTo>
                    <a:lnTo>
                      <a:pt x="29" y="60"/>
                    </a:lnTo>
                    <a:lnTo>
                      <a:pt x="31" y="46"/>
                    </a:lnTo>
                    <a:lnTo>
                      <a:pt x="31" y="33"/>
                    </a:lnTo>
                    <a:lnTo>
                      <a:pt x="31" y="6"/>
                    </a:lnTo>
                    <a:lnTo>
                      <a:pt x="3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3" name="Freeform 971">
                <a:extLst>
                  <a:ext uri="{FF2B5EF4-FFF2-40B4-BE49-F238E27FC236}">
                    <a16:creationId xmlns:a16="http://schemas.microsoft.com/office/drawing/2014/main" id="{D53955BE-EEEF-42EF-8F8E-58EF34777024}"/>
                  </a:ext>
                </a:extLst>
              </p:cNvPr>
              <p:cNvSpPr/>
              <p:nvPr/>
            </p:nvSpPr>
            <p:spPr>
              <a:xfrm>
                <a:off x="5594352" y="3203576"/>
                <a:ext cx="14288" cy="44450"/>
              </a:xfrm>
              <a:custGeom>
                <a:avLst/>
                <a:gdLst/>
                <a:ahLst/>
                <a:cxnLst>
                  <a:cxn ang="0">
                    <a:pos x="13716" y="2646"/>
                  </a:cxn>
                  <a:cxn ang="0">
                    <a:pos x="13716" y="2646"/>
                  </a:cxn>
                  <a:cxn ang="0">
                    <a:pos x="13716" y="1588"/>
                  </a:cxn>
                  <a:cxn ang="0">
                    <a:pos x="13145" y="529"/>
                  </a:cxn>
                  <a:cxn ang="0">
                    <a:pos x="11430" y="0"/>
                  </a:cxn>
                  <a:cxn ang="0">
                    <a:pos x="9716" y="0"/>
                  </a:cxn>
                  <a:cxn ang="0">
                    <a:pos x="9144" y="0"/>
                  </a:cxn>
                  <a:cxn ang="0">
                    <a:pos x="7430" y="529"/>
                  </a:cxn>
                  <a:cxn ang="0">
                    <a:pos x="6858" y="1588"/>
                  </a:cxn>
                  <a:cxn ang="0">
                    <a:pos x="6858" y="2646"/>
                  </a:cxn>
                  <a:cxn ang="0">
                    <a:pos x="6858" y="2646"/>
                  </a:cxn>
                  <a:cxn ang="0">
                    <a:pos x="7430" y="12171"/>
                  </a:cxn>
                  <a:cxn ang="0">
                    <a:pos x="7430" y="21696"/>
                  </a:cxn>
                  <a:cxn ang="0">
                    <a:pos x="6858" y="26458"/>
                  </a:cxn>
                  <a:cxn ang="0">
                    <a:pos x="5715" y="30692"/>
                  </a:cxn>
                  <a:cxn ang="0">
                    <a:pos x="3429" y="35454"/>
                  </a:cxn>
                  <a:cxn ang="0">
                    <a:pos x="572" y="39688"/>
                  </a:cxn>
                  <a:cxn ang="0">
                    <a:pos x="572" y="39688"/>
                  </a:cxn>
                  <a:cxn ang="0">
                    <a:pos x="0" y="40217"/>
                  </a:cxn>
                  <a:cxn ang="0">
                    <a:pos x="0" y="41804"/>
                  </a:cxn>
                  <a:cxn ang="0">
                    <a:pos x="1143" y="43921"/>
                  </a:cxn>
                  <a:cxn ang="0">
                    <a:pos x="2286" y="44450"/>
                  </a:cxn>
                  <a:cxn ang="0">
                    <a:pos x="3429" y="44450"/>
                  </a:cxn>
                  <a:cxn ang="0">
                    <a:pos x="4572" y="44450"/>
                  </a:cxn>
                  <a:cxn ang="0">
                    <a:pos x="5715" y="43921"/>
                  </a:cxn>
                  <a:cxn ang="0">
                    <a:pos x="5715" y="43921"/>
                  </a:cxn>
                  <a:cxn ang="0">
                    <a:pos x="9144" y="39688"/>
                  </a:cxn>
                  <a:cxn ang="0">
                    <a:pos x="11430" y="34396"/>
                  </a:cxn>
                  <a:cxn ang="0">
                    <a:pos x="13145" y="29633"/>
                  </a:cxn>
                  <a:cxn ang="0">
                    <a:pos x="13716" y="24342"/>
                  </a:cxn>
                  <a:cxn ang="0">
                    <a:pos x="14288" y="13758"/>
                  </a:cxn>
                  <a:cxn ang="0">
                    <a:pos x="13716" y="2646"/>
                  </a:cxn>
                  <a:cxn ang="0">
                    <a:pos x="13716" y="2646"/>
                  </a:cxn>
                </a:cxnLst>
                <a:rect l="0" t="0" r="0" b="0"/>
                <a:pathLst>
                  <a:path w="25" h="84">
                    <a:moveTo>
                      <a:pt x="24" y="5"/>
                    </a:moveTo>
                    <a:lnTo>
                      <a:pt x="24" y="5"/>
                    </a:lnTo>
                    <a:lnTo>
                      <a:pt x="24" y="3"/>
                    </a:lnTo>
                    <a:lnTo>
                      <a:pt x="23" y="1"/>
                    </a:lnTo>
                    <a:lnTo>
                      <a:pt x="20" y="0"/>
                    </a:lnTo>
                    <a:lnTo>
                      <a:pt x="17" y="0"/>
                    </a:lnTo>
                    <a:lnTo>
                      <a:pt x="16" y="0"/>
                    </a:lnTo>
                    <a:lnTo>
                      <a:pt x="13" y="1"/>
                    </a:lnTo>
                    <a:lnTo>
                      <a:pt x="12" y="3"/>
                    </a:lnTo>
                    <a:lnTo>
                      <a:pt x="12" y="5"/>
                    </a:lnTo>
                    <a:lnTo>
                      <a:pt x="12" y="5"/>
                    </a:lnTo>
                    <a:lnTo>
                      <a:pt x="13" y="23"/>
                    </a:lnTo>
                    <a:lnTo>
                      <a:pt x="13" y="41"/>
                    </a:lnTo>
                    <a:lnTo>
                      <a:pt x="12" y="50"/>
                    </a:lnTo>
                    <a:lnTo>
                      <a:pt x="10" y="58"/>
                    </a:lnTo>
                    <a:lnTo>
                      <a:pt x="6" y="67"/>
                    </a:lnTo>
                    <a:lnTo>
                      <a:pt x="1" y="75"/>
                    </a:lnTo>
                    <a:lnTo>
                      <a:pt x="1" y="75"/>
                    </a:lnTo>
                    <a:lnTo>
                      <a:pt x="0" y="76"/>
                    </a:lnTo>
                    <a:lnTo>
                      <a:pt x="0" y="79"/>
                    </a:lnTo>
                    <a:lnTo>
                      <a:pt x="2" y="83"/>
                    </a:lnTo>
                    <a:lnTo>
                      <a:pt x="4" y="84"/>
                    </a:lnTo>
                    <a:lnTo>
                      <a:pt x="6" y="84"/>
                    </a:lnTo>
                    <a:lnTo>
                      <a:pt x="8" y="84"/>
                    </a:lnTo>
                    <a:lnTo>
                      <a:pt x="10" y="83"/>
                    </a:lnTo>
                    <a:lnTo>
                      <a:pt x="10" y="83"/>
                    </a:lnTo>
                    <a:lnTo>
                      <a:pt x="16" y="75"/>
                    </a:lnTo>
                    <a:lnTo>
                      <a:pt x="20" y="65"/>
                    </a:lnTo>
                    <a:lnTo>
                      <a:pt x="23" y="56"/>
                    </a:lnTo>
                    <a:lnTo>
                      <a:pt x="24" y="46"/>
                    </a:lnTo>
                    <a:lnTo>
                      <a:pt x="25" y="26"/>
                    </a:lnTo>
                    <a:lnTo>
                      <a:pt x="24" y="5"/>
                    </a:lnTo>
                    <a:lnTo>
                      <a:pt x="2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4" name="Freeform 972">
                <a:extLst>
                  <a:ext uri="{FF2B5EF4-FFF2-40B4-BE49-F238E27FC236}">
                    <a16:creationId xmlns:a16="http://schemas.microsoft.com/office/drawing/2014/main" id="{207A3B4F-38C8-4651-9C7B-81F39F79C347}"/>
                  </a:ext>
                </a:extLst>
              </p:cNvPr>
              <p:cNvSpPr/>
              <p:nvPr/>
            </p:nvSpPr>
            <p:spPr>
              <a:xfrm>
                <a:off x="5629277" y="3194051"/>
                <a:ext cx="11113" cy="44450"/>
              </a:xfrm>
              <a:custGeom>
                <a:avLst/>
                <a:gdLst/>
                <a:ahLst/>
                <a:cxnLst>
                  <a:cxn ang="0">
                    <a:pos x="4094" y="2584"/>
                  </a:cxn>
                  <a:cxn ang="0">
                    <a:pos x="4094" y="2584"/>
                  </a:cxn>
                  <a:cxn ang="0">
                    <a:pos x="2924" y="12405"/>
                  </a:cxn>
                  <a:cxn ang="0">
                    <a:pos x="2340" y="21708"/>
                  </a:cxn>
                  <a:cxn ang="0">
                    <a:pos x="585" y="31528"/>
                  </a:cxn>
                  <a:cxn ang="0">
                    <a:pos x="0" y="40832"/>
                  </a:cxn>
                  <a:cxn ang="0">
                    <a:pos x="0" y="40832"/>
                  </a:cxn>
                  <a:cxn ang="0">
                    <a:pos x="585" y="41866"/>
                  </a:cxn>
                  <a:cxn ang="0">
                    <a:pos x="1755" y="43416"/>
                  </a:cxn>
                  <a:cxn ang="0">
                    <a:pos x="2340" y="43416"/>
                  </a:cxn>
                  <a:cxn ang="0">
                    <a:pos x="4094" y="44450"/>
                  </a:cxn>
                  <a:cxn ang="0">
                    <a:pos x="5264" y="43416"/>
                  </a:cxn>
                  <a:cxn ang="0">
                    <a:pos x="6434" y="43416"/>
                  </a:cxn>
                  <a:cxn ang="0">
                    <a:pos x="7019" y="41866"/>
                  </a:cxn>
                  <a:cxn ang="0">
                    <a:pos x="7019" y="40832"/>
                  </a:cxn>
                  <a:cxn ang="0">
                    <a:pos x="7019" y="40832"/>
                  </a:cxn>
                  <a:cxn ang="0">
                    <a:pos x="8189" y="31528"/>
                  </a:cxn>
                  <a:cxn ang="0">
                    <a:pos x="9358" y="21708"/>
                  </a:cxn>
                  <a:cxn ang="0">
                    <a:pos x="10528" y="12405"/>
                  </a:cxn>
                  <a:cxn ang="0">
                    <a:pos x="11113" y="2584"/>
                  </a:cxn>
                  <a:cxn ang="0">
                    <a:pos x="11113" y="2584"/>
                  </a:cxn>
                  <a:cxn ang="0">
                    <a:pos x="11113" y="2067"/>
                  </a:cxn>
                  <a:cxn ang="0">
                    <a:pos x="10528" y="517"/>
                  </a:cxn>
                  <a:cxn ang="0">
                    <a:pos x="8773" y="0"/>
                  </a:cxn>
                  <a:cxn ang="0">
                    <a:pos x="8189" y="0"/>
                  </a:cxn>
                  <a:cxn ang="0">
                    <a:pos x="6434" y="0"/>
                  </a:cxn>
                  <a:cxn ang="0">
                    <a:pos x="4679" y="517"/>
                  </a:cxn>
                  <a:cxn ang="0">
                    <a:pos x="4094" y="2067"/>
                  </a:cxn>
                  <a:cxn ang="0">
                    <a:pos x="4094" y="2584"/>
                  </a:cxn>
                  <a:cxn ang="0">
                    <a:pos x="4094" y="2584"/>
                  </a:cxn>
                </a:cxnLst>
                <a:rect l="0" t="0" r="0" b="0"/>
                <a:pathLst>
                  <a:path w="19" h="86">
                    <a:moveTo>
                      <a:pt x="7" y="5"/>
                    </a:moveTo>
                    <a:lnTo>
                      <a:pt x="7" y="5"/>
                    </a:lnTo>
                    <a:lnTo>
                      <a:pt x="5" y="24"/>
                    </a:lnTo>
                    <a:lnTo>
                      <a:pt x="4" y="42"/>
                    </a:lnTo>
                    <a:lnTo>
                      <a:pt x="1" y="61"/>
                    </a:lnTo>
                    <a:lnTo>
                      <a:pt x="0" y="79"/>
                    </a:lnTo>
                    <a:lnTo>
                      <a:pt x="0" y="79"/>
                    </a:lnTo>
                    <a:lnTo>
                      <a:pt x="1" y="81"/>
                    </a:lnTo>
                    <a:lnTo>
                      <a:pt x="3" y="84"/>
                    </a:lnTo>
                    <a:lnTo>
                      <a:pt x="4" y="84"/>
                    </a:lnTo>
                    <a:lnTo>
                      <a:pt x="7" y="86"/>
                    </a:lnTo>
                    <a:lnTo>
                      <a:pt x="9" y="84"/>
                    </a:lnTo>
                    <a:lnTo>
                      <a:pt x="11" y="84"/>
                    </a:lnTo>
                    <a:lnTo>
                      <a:pt x="12" y="81"/>
                    </a:lnTo>
                    <a:lnTo>
                      <a:pt x="12" y="79"/>
                    </a:lnTo>
                    <a:lnTo>
                      <a:pt x="12" y="79"/>
                    </a:lnTo>
                    <a:lnTo>
                      <a:pt x="14" y="61"/>
                    </a:lnTo>
                    <a:lnTo>
                      <a:pt x="16" y="42"/>
                    </a:lnTo>
                    <a:lnTo>
                      <a:pt x="18" y="24"/>
                    </a:lnTo>
                    <a:lnTo>
                      <a:pt x="19" y="5"/>
                    </a:lnTo>
                    <a:lnTo>
                      <a:pt x="19" y="5"/>
                    </a:lnTo>
                    <a:lnTo>
                      <a:pt x="19" y="4"/>
                    </a:lnTo>
                    <a:lnTo>
                      <a:pt x="18" y="1"/>
                    </a:lnTo>
                    <a:lnTo>
                      <a:pt x="15" y="0"/>
                    </a:lnTo>
                    <a:lnTo>
                      <a:pt x="14" y="0"/>
                    </a:lnTo>
                    <a:lnTo>
                      <a:pt x="11" y="0"/>
                    </a:lnTo>
                    <a:lnTo>
                      <a:pt x="8" y="1"/>
                    </a:lnTo>
                    <a:lnTo>
                      <a:pt x="7" y="4"/>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5" name="Freeform 973">
                <a:extLst>
                  <a:ext uri="{FF2B5EF4-FFF2-40B4-BE49-F238E27FC236}">
                    <a16:creationId xmlns:a16="http://schemas.microsoft.com/office/drawing/2014/main" id="{1337D46F-43E8-47ED-8340-1FA89039E047}"/>
                  </a:ext>
                </a:extLst>
              </p:cNvPr>
              <p:cNvSpPr/>
              <p:nvPr/>
            </p:nvSpPr>
            <p:spPr>
              <a:xfrm>
                <a:off x="5662614" y="3187701"/>
                <a:ext cx="15875" cy="31750"/>
              </a:xfrm>
              <a:custGeom>
                <a:avLst/>
                <a:gdLst/>
                <a:ahLst/>
                <a:cxnLst>
                  <a:cxn ang="0">
                    <a:pos x="9730" y="1561"/>
                  </a:cxn>
                  <a:cxn ang="0">
                    <a:pos x="9730" y="1561"/>
                  </a:cxn>
                  <a:cxn ang="0">
                    <a:pos x="7169" y="7807"/>
                  </a:cxn>
                  <a:cxn ang="0">
                    <a:pos x="3585" y="14574"/>
                  </a:cxn>
                  <a:cxn ang="0">
                    <a:pos x="1536" y="21340"/>
                  </a:cxn>
                  <a:cxn ang="0">
                    <a:pos x="0" y="28107"/>
                  </a:cxn>
                  <a:cxn ang="0">
                    <a:pos x="0" y="28107"/>
                  </a:cxn>
                  <a:cxn ang="0">
                    <a:pos x="512" y="29668"/>
                  </a:cxn>
                  <a:cxn ang="0">
                    <a:pos x="1536" y="31230"/>
                  </a:cxn>
                  <a:cxn ang="0">
                    <a:pos x="2048" y="31230"/>
                  </a:cxn>
                  <a:cxn ang="0">
                    <a:pos x="3585" y="31750"/>
                  </a:cxn>
                  <a:cxn ang="0">
                    <a:pos x="5633" y="31230"/>
                  </a:cxn>
                  <a:cxn ang="0">
                    <a:pos x="6145" y="29668"/>
                  </a:cxn>
                  <a:cxn ang="0">
                    <a:pos x="6145" y="28107"/>
                  </a:cxn>
                  <a:cxn ang="0">
                    <a:pos x="6145" y="28107"/>
                  </a:cxn>
                  <a:cxn ang="0">
                    <a:pos x="7681" y="21861"/>
                  </a:cxn>
                  <a:cxn ang="0">
                    <a:pos x="9730" y="16135"/>
                  </a:cxn>
                  <a:cxn ang="0">
                    <a:pos x="15363" y="4684"/>
                  </a:cxn>
                  <a:cxn ang="0">
                    <a:pos x="15363" y="4684"/>
                  </a:cxn>
                  <a:cxn ang="0">
                    <a:pos x="15875" y="3643"/>
                  </a:cxn>
                  <a:cxn ang="0">
                    <a:pos x="15363" y="2082"/>
                  </a:cxn>
                  <a:cxn ang="0">
                    <a:pos x="13827" y="520"/>
                  </a:cxn>
                  <a:cxn ang="0">
                    <a:pos x="13315" y="0"/>
                  </a:cxn>
                  <a:cxn ang="0">
                    <a:pos x="11778" y="0"/>
                  </a:cxn>
                  <a:cxn ang="0">
                    <a:pos x="11266" y="520"/>
                  </a:cxn>
                  <a:cxn ang="0">
                    <a:pos x="9730" y="1561"/>
                  </a:cxn>
                  <a:cxn ang="0">
                    <a:pos x="9730" y="1561"/>
                  </a:cxn>
                </a:cxnLst>
                <a:rect l="0" t="0" r="0" b="0"/>
                <a:pathLst>
                  <a:path w="31" h="61">
                    <a:moveTo>
                      <a:pt x="19" y="3"/>
                    </a:moveTo>
                    <a:lnTo>
                      <a:pt x="19" y="3"/>
                    </a:lnTo>
                    <a:lnTo>
                      <a:pt x="14" y="15"/>
                    </a:lnTo>
                    <a:lnTo>
                      <a:pt x="7" y="28"/>
                    </a:lnTo>
                    <a:lnTo>
                      <a:pt x="3" y="41"/>
                    </a:lnTo>
                    <a:lnTo>
                      <a:pt x="0" y="54"/>
                    </a:lnTo>
                    <a:lnTo>
                      <a:pt x="0" y="54"/>
                    </a:lnTo>
                    <a:lnTo>
                      <a:pt x="1" y="57"/>
                    </a:lnTo>
                    <a:lnTo>
                      <a:pt x="3" y="60"/>
                    </a:lnTo>
                    <a:lnTo>
                      <a:pt x="4" y="60"/>
                    </a:lnTo>
                    <a:lnTo>
                      <a:pt x="7" y="61"/>
                    </a:lnTo>
                    <a:lnTo>
                      <a:pt x="11" y="60"/>
                    </a:lnTo>
                    <a:lnTo>
                      <a:pt x="12" y="57"/>
                    </a:lnTo>
                    <a:lnTo>
                      <a:pt x="12" y="54"/>
                    </a:lnTo>
                    <a:lnTo>
                      <a:pt x="12" y="54"/>
                    </a:lnTo>
                    <a:lnTo>
                      <a:pt x="15" y="42"/>
                    </a:lnTo>
                    <a:lnTo>
                      <a:pt x="19" y="31"/>
                    </a:lnTo>
                    <a:lnTo>
                      <a:pt x="30" y="9"/>
                    </a:lnTo>
                    <a:lnTo>
                      <a:pt x="30" y="9"/>
                    </a:lnTo>
                    <a:lnTo>
                      <a:pt x="31" y="7"/>
                    </a:lnTo>
                    <a:lnTo>
                      <a:pt x="30" y="4"/>
                    </a:lnTo>
                    <a:lnTo>
                      <a:pt x="27" y="1"/>
                    </a:lnTo>
                    <a:lnTo>
                      <a:pt x="26" y="0"/>
                    </a:lnTo>
                    <a:lnTo>
                      <a:pt x="23" y="0"/>
                    </a:lnTo>
                    <a:lnTo>
                      <a:pt x="22" y="1"/>
                    </a:lnTo>
                    <a:lnTo>
                      <a:pt x="19" y="3"/>
                    </a:lnTo>
                    <a:lnTo>
                      <a:pt x="19"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6" name="Freeform 974">
                <a:extLst>
                  <a:ext uri="{FF2B5EF4-FFF2-40B4-BE49-F238E27FC236}">
                    <a16:creationId xmlns:a16="http://schemas.microsoft.com/office/drawing/2014/main" id="{6E15ABE1-ACCF-4344-991E-AFBD0E702C04}"/>
                  </a:ext>
                </a:extLst>
              </p:cNvPr>
              <p:cNvSpPr/>
              <p:nvPr/>
            </p:nvSpPr>
            <p:spPr>
              <a:xfrm>
                <a:off x="5681664" y="3182938"/>
                <a:ext cx="12700" cy="26988"/>
              </a:xfrm>
              <a:custGeom>
                <a:avLst/>
                <a:gdLst/>
                <a:ahLst/>
                <a:cxnLst>
                  <a:cxn ang="0">
                    <a:pos x="6879" y="2203"/>
                  </a:cxn>
                  <a:cxn ang="0">
                    <a:pos x="6879" y="2203"/>
                  </a:cxn>
                  <a:cxn ang="0">
                    <a:pos x="4763" y="6609"/>
                  </a:cxn>
                  <a:cxn ang="0">
                    <a:pos x="3175" y="12117"/>
                  </a:cxn>
                  <a:cxn ang="0">
                    <a:pos x="2117" y="17074"/>
                  </a:cxn>
                  <a:cxn ang="0">
                    <a:pos x="529" y="22582"/>
                  </a:cxn>
                  <a:cxn ang="0">
                    <a:pos x="529" y="22582"/>
                  </a:cxn>
                  <a:cxn ang="0">
                    <a:pos x="0" y="23683"/>
                  </a:cxn>
                  <a:cxn ang="0">
                    <a:pos x="529" y="24785"/>
                  </a:cxn>
                  <a:cxn ang="0">
                    <a:pos x="2117" y="26988"/>
                  </a:cxn>
                  <a:cxn ang="0">
                    <a:pos x="2646" y="26988"/>
                  </a:cxn>
                  <a:cxn ang="0">
                    <a:pos x="4233" y="26988"/>
                  </a:cxn>
                  <a:cxn ang="0">
                    <a:pos x="4763" y="26988"/>
                  </a:cxn>
                  <a:cxn ang="0">
                    <a:pos x="6350" y="25336"/>
                  </a:cxn>
                  <a:cxn ang="0">
                    <a:pos x="6350" y="25336"/>
                  </a:cxn>
                  <a:cxn ang="0">
                    <a:pos x="7937" y="20929"/>
                  </a:cxn>
                  <a:cxn ang="0">
                    <a:pos x="8996" y="15972"/>
                  </a:cxn>
                  <a:cxn ang="0">
                    <a:pos x="10583" y="10465"/>
                  </a:cxn>
                  <a:cxn ang="0">
                    <a:pos x="12700" y="5508"/>
                  </a:cxn>
                  <a:cxn ang="0">
                    <a:pos x="12700" y="5508"/>
                  </a:cxn>
                  <a:cxn ang="0">
                    <a:pos x="12700" y="3855"/>
                  </a:cxn>
                  <a:cxn ang="0">
                    <a:pos x="12700" y="3305"/>
                  </a:cxn>
                  <a:cxn ang="0">
                    <a:pos x="11113" y="551"/>
                  </a:cxn>
                  <a:cxn ang="0">
                    <a:pos x="10054" y="0"/>
                  </a:cxn>
                  <a:cxn ang="0">
                    <a:pos x="8467" y="0"/>
                  </a:cxn>
                  <a:cxn ang="0">
                    <a:pos x="7937" y="551"/>
                  </a:cxn>
                  <a:cxn ang="0">
                    <a:pos x="6879" y="2203"/>
                  </a:cxn>
                  <a:cxn ang="0">
                    <a:pos x="6879" y="2203"/>
                  </a:cxn>
                </a:cxnLst>
                <a:rect l="0" t="0" r="0" b="0"/>
                <a:pathLst>
                  <a:path w="24" h="49">
                    <a:moveTo>
                      <a:pt x="13" y="4"/>
                    </a:moveTo>
                    <a:lnTo>
                      <a:pt x="13" y="4"/>
                    </a:lnTo>
                    <a:lnTo>
                      <a:pt x="9" y="12"/>
                    </a:lnTo>
                    <a:lnTo>
                      <a:pt x="6" y="22"/>
                    </a:lnTo>
                    <a:lnTo>
                      <a:pt x="4" y="31"/>
                    </a:lnTo>
                    <a:lnTo>
                      <a:pt x="1" y="41"/>
                    </a:lnTo>
                    <a:lnTo>
                      <a:pt x="1" y="41"/>
                    </a:lnTo>
                    <a:lnTo>
                      <a:pt x="0" y="43"/>
                    </a:lnTo>
                    <a:lnTo>
                      <a:pt x="1" y="45"/>
                    </a:lnTo>
                    <a:lnTo>
                      <a:pt x="4" y="49"/>
                    </a:lnTo>
                    <a:lnTo>
                      <a:pt x="5" y="49"/>
                    </a:lnTo>
                    <a:lnTo>
                      <a:pt x="8" y="49"/>
                    </a:lnTo>
                    <a:lnTo>
                      <a:pt x="9" y="49"/>
                    </a:lnTo>
                    <a:lnTo>
                      <a:pt x="12" y="46"/>
                    </a:lnTo>
                    <a:lnTo>
                      <a:pt x="12" y="46"/>
                    </a:lnTo>
                    <a:lnTo>
                      <a:pt x="15" y="38"/>
                    </a:lnTo>
                    <a:lnTo>
                      <a:pt x="17" y="29"/>
                    </a:lnTo>
                    <a:lnTo>
                      <a:pt x="20" y="19"/>
                    </a:lnTo>
                    <a:lnTo>
                      <a:pt x="24" y="10"/>
                    </a:lnTo>
                    <a:lnTo>
                      <a:pt x="24" y="10"/>
                    </a:lnTo>
                    <a:lnTo>
                      <a:pt x="24" y="7"/>
                    </a:lnTo>
                    <a:lnTo>
                      <a:pt x="24" y="6"/>
                    </a:lnTo>
                    <a:lnTo>
                      <a:pt x="21" y="1"/>
                    </a:lnTo>
                    <a:lnTo>
                      <a:pt x="19" y="0"/>
                    </a:lnTo>
                    <a:lnTo>
                      <a:pt x="16" y="0"/>
                    </a:lnTo>
                    <a:lnTo>
                      <a:pt x="15" y="1"/>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7" name="Freeform 975">
                <a:extLst>
                  <a:ext uri="{FF2B5EF4-FFF2-40B4-BE49-F238E27FC236}">
                    <a16:creationId xmlns:a16="http://schemas.microsoft.com/office/drawing/2014/main" id="{C93A24DE-DA46-45FC-9F7E-B6EA415874C0}"/>
                  </a:ext>
                </a:extLst>
              </p:cNvPr>
              <p:cNvSpPr/>
              <p:nvPr/>
            </p:nvSpPr>
            <p:spPr>
              <a:xfrm>
                <a:off x="5707064" y="3167063"/>
                <a:ext cx="19050" cy="39688"/>
              </a:xfrm>
              <a:custGeom>
                <a:avLst/>
                <a:gdLst/>
                <a:ahLst/>
                <a:cxnLst>
                  <a:cxn ang="0">
                    <a:pos x="12700" y="3806"/>
                  </a:cxn>
                  <a:cxn ang="0">
                    <a:pos x="12700" y="3806"/>
                  </a:cxn>
                  <a:cxn ang="0">
                    <a:pos x="12171" y="11417"/>
                  </a:cxn>
                  <a:cxn ang="0">
                    <a:pos x="8996" y="20116"/>
                  </a:cxn>
                  <a:cxn ang="0">
                    <a:pos x="5292" y="27184"/>
                  </a:cxn>
                  <a:cxn ang="0">
                    <a:pos x="529" y="34251"/>
                  </a:cxn>
                  <a:cxn ang="0">
                    <a:pos x="529" y="34251"/>
                  </a:cxn>
                  <a:cxn ang="0">
                    <a:pos x="529" y="35339"/>
                  </a:cxn>
                  <a:cxn ang="0">
                    <a:pos x="0" y="36970"/>
                  </a:cxn>
                  <a:cxn ang="0">
                    <a:pos x="1058" y="39144"/>
                  </a:cxn>
                  <a:cxn ang="0">
                    <a:pos x="2117" y="39688"/>
                  </a:cxn>
                  <a:cxn ang="0">
                    <a:pos x="3175" y="39688"/>
                  </a:cxn>
                  <a:cxn ang="0">
                    <a:pos x="4233" y="39688"/>
                  </a:cxn>
                  <a:cxn ang="0">
                    <a:pos x="5292" y="39144"/>
                  </a:cxn>
                  <a:cxn ang="0">
                    <a:pos x="5292" y="39144"/>
                  </a:cxn>
                  <a:cxn ang="0">
                    <a:pos x="10583" y="30989"/>
                  </a:cxn>
                  <a:cxn ang="0">
                    <a:pos x="14817" y="22291"/>
                  </a:cxn>
                  <a:cxn ang="0">
                    <a:pos x="17463" y="12504"/>
                  </a:cxn>
                  <a:cxn ang="0">
                    <a:pos x="19050" y="8155"/>
                  </a:cxn>
                  <a:cxn ang="0">
                    <a:pos x="19050" y="3806"/>
                  </a:cxn>
                  <a:cxn ang="0">
                    <a:pos x="19050" y="3806"/>
                  </a:cxn>
                  <a:cxn ang="0">
                    <a:pos x="19050" y="2175"/>
                  </a:cxn>
                  <a:cxn ang="0">
                    <a:pos x="18521" y="1087"/>
                  </a:cxn>
                  <a:cxn ang="0">
                    <a:pos x="16933" y="0"/>
                  </a:cxn>
                  <a:cxn ang="0">
                    <a:pos x="16404" y="0"/>
                  </a:cxn>
                  <a:cxn ang="0">
                    <a:pos x="14287" y="1087"/>
                  </a:cxn>
                  <a:cxn ang="0">
                    <a:pos x="13229" y="2175"/>
                  </a:cxn>
                  <a:cxn ang="0">
                    <a:pos x="12700" y="3806"/>
                  </a:cxn>
                  <a:cxn ang="0">
                    <a:pos x="12700" y="3806"/>
                  </a:cxn>
                </a:cxnLst>
                <a:rect l="0" t="0" r="0" b="0"/>
                <a:pathLst>
                  <a:path w="36" h="73">
                    <a:moveTo>
                      <a:pt x="24" y="7"/>
                    </a:moveTo>
                    <a:lnTo>
                      <a:pt x="24" y="7"/>
                    </a:lnTo>
                    <a:lnTo>
                      <a:pt x="23" y="21"/>
                    </a:lnTo>
                    <a:lnTo>
                      <a:pt x="17" y="37"/>
                    </a:lnTo>
                    <a:lnTo>
                      <a:pt x="10" y="50"/>
                    </a:lnTo>
                    <a:lnTo>
                      <a:pt x="1" y="63"/>
                    </a:lnTo>
                    <a:lnTo>
                      <a:pt x="1" y="63"/>
                    </a:lnTo>
                    <a:lnTo>
                      <a:pt x="1" y="65"/>
                    </a:lnTo>
                    <a:lnTo>
                      <a:pt x="0" y="68"/>
                    </a:lnTo>
                    <a:lnTo>
                      <a:pt x="2" y="72"/>
                    </a:lnTo>
                    <a:lnTo>
                      <a:pt x="4" y="73"/>
                    </a:lnTo>
                    <a:lnTo>
                      <a:pt x="6" y="73"/>
                    </a:lnTo>
                    <a:lnTo>
                      <a:pt x="8" y="73"/>
                    </a:lnTo>
                    <a:lnTo>
                      <a:pt x="10" y="72"/>
                    </a:lnTo>
                    <a:lnTo>
                      <a:pt x="10" y="72"/>
                    </a:lnTo>
                    <a:lnTo>
                      <a:pt x="20" y="57"/>
                    </a:lnTo>
                    <a:lnTo>
                      <a:pt x="28" y="41"/>
                    </a:lnTo>
                    <a:lnTo>
                      <a:pt x="33" y="23"/>
                    </a:lnTo>
                    <a:lnTo>
                      <a:pt x="36" y="15"/>
                    </a:lnTo>
                    <a:lnTo>
                      <a:pt x="36" y="7"/>
                    </a:lnTo>
                    <a:lnTo>
                      <a:pt x="36" y="7"/>
                    </a:lnTo>
                    <a:lnTo>
                      <a:pt x="36" y="4"/>
                    </a:lnTo>
                    <a:lnTo>
                      <a:pt x="35" y="2"/>
                    </a:lnTo>
                    <a:lnTo>
                      <a:pt x="32" y="0"/>
                    </a:lnTo>
                    <a:lnTo>
                      <a:pt x="31" y="0"/>
                    </a:lnTo>
                    <a:lnTo>
                      <a:pt x="27" y="2"/>
                    </a:lnTo>
                    <a:lnTo>
                      <a:pt x="25" y="4"/>
                    </a:lnTo>
                    <a:lnTo>
                      <a:pt x="24" y="7"/>
                    </a:lnTo>
                    <a:lnTo>
                      <a:pt x="2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8" name="Freeform 976">
                <a:extLst>
                  <a:ext uri="{FF2B5EF4-FFF2-40B4-BE49-F238E27FC236}">
                    <a16:creationId xmlns:a16="http://schemas.microsoft.com/office/drawing/2014/main" id="{2D23A5F6-0646-4CFF-9D5D-A096F0E4A0C1}"/>
                  </a:ext>
                </a:extLst>
              </p:cNvPr>
              <p:cNvSpPr/>
              <p:nvPr/>
            </p:nvSpPr>
            <p:spPr>
              <a:xfrm>
                <a:off x="4786314" y="3316288"/>
                <a:ext cx="44450" cy="63500"/>
              </a:xfrm>
              <a:custGeom>
                <a:avLst/>
                <a:gdLst/>
                <a:ahLst/>
                <a:cxnLst>
                  <a:cxn ang="0">
                    <a:pos x="41835" y="0"/>
                  </a:cxn>
                  <a:cxn ang="0">
                    <a:pos x="38175" y="0"/>
                  </a:cxn>
                  <a:cxn ang="0">
                    <a:pos x="38175" y="0"/>
                  </a:cxn>
                  <a:cxn ang="0">
                    <a:pos x="36606" y="0"/>
                  </a:cxn>
                  <a:cxn ang="0">
                    <a:pos x="35037" y="2099"/>
                  </a:cxn>
                  <a:cxn ang="0">
                    <a:pos x="35037" y="2099"/>
                  </a:cxn>
                  <a:cxn ang="0">
                    <a:pos x="31899" y="9971"/>
                  </a:cxn>
                  <a:cxn ang="0">
                    <a:pos x="28239" y="17318"/>
                  </a:cxn>
                  <a:cxn ang="0">
                    <a:pos x="18826" y="30438"/>
                  </a:cxn>
                  <a:cxn ang="0">
                    <a:pos x="8890" y="44607"/>
                  </a:cxn>
                  <a:cxn ang="0">
                    <a:pos x="4706" y="51430"/>
                  </a:cxn>
                  <a:cxn ang="0">
                    <a:pos x="523" y="59302"/>
                  </a:cxn>
                  <a:cxn ang="0">
                    <a:pos x="523" y="59302"/>
                  </a:cxn>
                  <a:cxn ang="0">
                    <a:pos x="0" y="59826"/>
                  </a:cxn>
                  <a:cxn ang="0">
                    <a:pos x="523" y="61401"/>
                  </a:cxn>
                  <a:cxn ang="0">
                    <a:pos x="2092" y="63500"/>
                  </a:cxn>
                  <a:cxn ang="0">
                    <a:pos x="2615" y="63500"/>
                  </a:cxn>
                  <a:cxn ang="0">
                    <a:pos x="4184" y="63500"/>
                  </a:cxn>
                  <a:cxn ang="0">
                    <a:pos x="5229" y="63500"/>
                  </a:cxn>
                  <a:cxn ang="0">
                    <a:pos x="6275" y="61926"/>
                  </a:cxn>
                  <a:cxn ang="0">
                    <a:pos x="6275" y="61926"/>
                  </a:cxn>
                  <a:cxn ang="0">
                    <a:pos x="9413" y="54579"/>
                  </a:cxn>
                  <a:cxn ang="0">
                    <a:pos x="14642" y="47756"/>
                  </a:cxn>
                  <a:cxn ang="0">
                    <a:pos x="24055" y="34112"/>
                  </a:cxn>
                  <a:cxn ang="0">
                    <a:pos x="32945" y="20467"/>
                  </a:cxn>
                  <a:cxn ang="0">
                    <a:pos x="36606" y="13645"/>
                  </a:cxn>
                  <a:cxn ang="0">
                    <a:pos x="40266" y="5773"/>
                  </a:cxn>
                  <a:cxn ang="0">
                    <a:pos x="41835" y="5773"/>
                  </a:cxn>
                  <a:cxn ang="0">
                    <a:pos x="41835" y="5773"/>
                  </a:cxn>
                  <a:cxn ang="0">
                    <a:pos x="42881" y="5773"/>
                  </a:cxn>
                  <a:cxn ang="0">
                    <a:pos x="43927" y="5248"/>
                  </a:cxn>
                  <a:cxn ang="0">
                    <a:pos x="44450" y="4198"/>
                  </a:cxn>
                  <a:cxn ang="0">
                    <a:pos x="44450" y="2624"/>
                  </a:cxn>
                  <a:cxn ang="0">
                    <a:pos x="44450" y="1574"/>
                  </a:cxn>
                  <a:cxn ang="0">
                    <a:pos x="43927" y="525"/>
                  </a:cxn>
                  <a:cxn ang="0">
                    <a:pos x="42881" y="0"/>
                  </a:cxn>
                  <a:cxn ang="0">
                    <a:pos x="41835" y="0"/>
                  </a:cxn>
                  <a:cxn ang="0">
                    <a:pos x="41835" y="0"/>
                  </a:cxn>
                </a:cxnLst>
                <a:rect l="0" t="0" r="0" b="0"/>
                <a:pathLst>
                  <a:path w="85" h="121">
                    <a:moveTo>
                      <a:pt x="80" y="0"/>
                    </a:moveTo>
                    <a:lnTo>
                      <a:pt x="73" y="0"/>
                    </a:lnTo>
                    <a:lnTo>
                      <a:pt x="73" y="0"/>
                    </a:lnTo>
                    <a:lnTo>
                      <a:pt x="70" y="0"/>
                    </a:lnTo>
                    <a:lnTo>
                      <a:pt x="67" y="4"/>
                    </a:lnTo>
                    <a:lnTo>
                      <a:pt x="67" y="4"/>
                    </a:lnTo>
                    <a:lnTo>
                      <a:pt x="61" y="19"/>
                    </a:lnTo>
                    <a:lnTo>
                      <a:pt x="54" y="33"/>
                    </a:lnTo>
                    <a:lnTo>
                      <a:pt x="36" y="58"/>
                    </a:lnTo>
                    <a:lnTo>
                      <a:pt x="17" y="85"/>
                    </a:lnTo>
                    <a:lnTo>
                      <a:pt x="9" y="98"/>
                    </a:lnTo>
                    <a:lnTo>
                      <a:pt x="1" y="113"/>
                    </a:lnTo>
                    <a:lnTo>
                      <a:pt x="1" y="113"/>
                    </a:lnTo>
                    <a:lnTo>
                      <a:pt x="0" y="114"/>
                    </a:lnTo>
                    <a:lnTo>
                      <a:pt x="1" y="117"/>
                    </a:lnTo>
                    <a:lnTo>
                      <a:pt x="4" y="121"/>
                    </a:lnTo>
                    <a:lnTo>
                      <a:pt x="5" y="121"/>
                    </a:lnTo>
                    <a:lnTo>
                      <a:pt x="8" y="121"/>
                    </a:lnTo>
                    <a:lnTo>
                      <a:pt x="10" y="121"/>
                    </a:lnTo>
                    <a:lnTo>
                      <a:pt x="12" y="118"/>
                    </a:lnTo>
                    <a:lnTo>
                      <a:pt x="12" y="118"/>
                    </a:lnTo>
                    <a:lnTo>
                      <a:pt x="18" y="104"/>
                    </a:lnTo>
                    <a:lnTo>
                      <a:pt x="28" y="91"/>
                    </a:lnTo>
                    <a:lnTo>
                      <a:pt x="46" y="65"/>
                    </a:lnTo>
                    <a:lnTo>
                      <a:pt x="63" y="39"/>
                    </a:lnTo>
                    <a:lnTo>
                      <a:pt x="70" y="26"/>
                    </a:lnTo>
                    <a:lnTo>
                      <a:pt x="77" y="11"/>
                    </a:lnTo>
                    <a:lnTo>
                      <a:pt x="80" y="11"/>
                    </a:lnTo>
                    <a:lnTo>
                      <a:pt x="80" y="11"/>
                    </a:lnTo>
                    <a:lnTo>
                      <a:pt x="82" y="11"/>
                    </a:lnTo>
                    <a:lnTo>
                      <a:pt x="84" y="10"/>
                    </a:lnTo>
                    <a:lnTo>
                      <a:pt x="85" y="8"/>
                    </a:lnTo>
                    <a:lnTo>
                      <a:pt x="85" y="5"/>
                    </a:lnTo>
                    <a:lnTo>
                      <a:pt x="85" y="3"/>
                    </a:lnTo>
                    <a:lnTo>
                      <a:pt x="84" y="1"/>
                    </a:lnTo>
                    <a:lnTo>
                      <a:pt x="82" y="0"/>
                    </a:lnTo>
                    <a:lnTo>
                      <a:pt x="80" y="0"/>
                    </a:lnTo>
                    <a:lnTo>
                      <a:pt x="8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9" name="Freeform 977">
                <a:extLst>
                  <a:ext uri="{FF2B5EF4-FFF2-40B4-BE49-F238E27FC236}">
                    <a16:creationId xmlns:a16="http://schemas.microsoft.com/office/drawing/2014/main" id="{E10B4B75-EE7A-4EBE-B64E-49ACA06177F3}"/>
                  </a:ext>
                </a:extLst>
              </p:cNvPr>
              <p:cNvSpPr/>
              <p:nvPr/>
            </p:nvSpPr>
            <p:spPr>
              <a:xfrm>
                <a:off x="4786314" y="3322638"/>
                <a:ext cx="66675" cy="84138"/>
              </a:xfrm>
              <a:custGeom>
                <a:avLst/>
                <a:gdLst/>
                <a:ahLst/>
                <a:cxnLst>
                  <a:cxn ang="0">
                    <a:pos x="61425" y="1588"/>
                  </a:cxn>
                  <a:cxn ang="0">
                    <a:pos x="61425" y="1588"/>
                  </a:cxn>
                  <a:cxn ang="0">
                    <a:pos x="46200" y="16933"/>
                  </a:cxn>
                  <a:cxn ang="0">
                    <a:pos x="38850" y="25929"/>
                  </a:cxn>
                  <a:cxn ang="0">
                    <a:pos x="32550" y="34396"/>
                  </a:cxn>
                  <a:cxn ang="0">
                    <a:pos x="32550" y="34396"/>
                  </a:cxn>
                  <a:cxn ang="0">
                    <a:pos x="17850" y="55034"/>
                  </a:cxn>
                  <a:cxn ang="0">
                    <a:pos x="17850" y="55034"/>
                  </a:cxn>
                  <a:cxn ang="0">
                    <a:pos x="14175" y="61913"/>
                  </a:cxn>
                  <a:cxn ang="0">
                    <a:pos x="10500" y="67205"/>
                  </a:cxn>
                  <a:cxn ang="0">
                    <a:pos x="6300" y="73025"/>
                  </a:cxn>
                  <a:cxn ang="0">
                    <a:pos x="4200" y="76200"/>
                  </a:cxn>
                  <a:cxn ang="0">
                    <a:pos x="1575" y="78317"/>
                  </a:cxn>
                  <a:cxn ang="0">
                    <a:pos x="1575" y="78317"/>
                  </a:cxn>
                  <a:cxn ang="0">
                    <a:pos x="0" y="78846"/>
                  </a:cxn>
                  <a:cxn ang="0">
                    <a:pos x="0" y="80434"/>
                  </a:cxn>
                  <a:cxn ang="0">
                    <a:pos x="0" y="82550"/>
                  </a:cxn>
                  <a:cxn ang="0">
                    <a:pos x="525" y="83080"/>
                  </a:cxn>
                  <a:cxn ang="0">
                    <a:pos x="2100" y="84138"/>
                  </a:cxn>
                  <a:cxn ang="0">
                    <a:pos x="2625" y="84138"/>
                  </a:cxn>
                  <a:cxn ang="0">
                    <a:pos x="4200" y="84138"/>
                  </a:cxn>
                  <a:cxn ang="0">
                    <a:pos x="4200" y="84138"/>
                  </a:cxn>
                  <a:cxn ang="0">
                    <a:pos x="8400" y="80434"/>
                  </a:cxn>
                  <a:cxn ang="0">
                    <a:pos x="12075" y="76730"/>
                  </a:cxn>
                  <a:cxn ang="0">
                    <a:pos x="14700" y="72496"/>
                  </a:cxn>
                  <a:cxn ang="0">
                    <a:pos x="18375" y="68263"/>
                  </a:cxn>
                  <a:cxn ang="0">
                    <a:pos x="24150" y="58738"/>
                  </a:cxn>
                  <a:cxn ang="0">
                    <a:pos x="28875" y="50271"/>
                  </a:cxn>
                  <a:cxn ang="0">
                    <a:pos x="28875" y="50271"/>
                  </a:cxn>
                  <a:cxn ang="0">
                    <a:pos x="37800" y="38629"/>
                  </a:cxn>
                  <a:cxn ang="0">
                    <a:pos x="46725" y="26988"/>
                  </a:cxn>
                  <a:cxn ang="0">
                    <a:pos x="55650" y="16404"/>
                  </a:cxn>
                  <a:cxn ang="0">
                    <a:pos x="65625" y="5821"/>
                  </a:cxn>
                  <a:cxn ang="0">
                    <a:pos x="65625" y="5821"/>
                  </a:cxn>
                  <a:cxn ang="0">
                    <a:pos x="66150" y="4763"/>
                  </a:cxn>
                  <a:cxn ang="0">
                    <a:pos x="66675" y="3704"/>
                  </a:cxn>
                  <a:cxn ang="0">
                    <a:pos x="66150" y="2117"/>
                  </a:cxn>
                  <a:cxn ang="0">
                    <a:pos x="65625" y="1588"/>
                  </a:cxn>
                  <a:cxn ang="0">
                    <a:pos x="64575" y="529"/>
                  </a:cxn>
                  <a:cxn ang="0">
                    <a:pos x="63525" y="0"/>
                  </a:cxn>
                  <a:cxn ang="0">
                    <a:pos x="62475" y="529"/>
                  </a:cxn>
                  <a:cxn ang="0">
                    <a:pos x="61425" y="1588"/>
                  </a:cxn>
                  <a:cxn ang="0">
                    <a:pos x="61425" y="1588"/>
                  </a:cxn>
                </a:cxnLst>
                <a:rect l="0" t="0" r="0" b="0"/>
                <a:pathLst>
                  <a:path w="127" h="159">
                    <a:moveTo>
                      <a:pt x="117" y="3"/>
                    </a:moveTo>
                    <a:lnTo>
                      <a:pt x="117" y="3"/>
                    </a:lnTo>
                    <a:lnTo>
                      <a:pt x="88" y="32"/>
                    </a:lnTo>
                    <a:lnTo>
                      <a:pt x="74" y="49"/>
                    </a:lnTo>
                    <a:lnTo>
                      <a:pt x="62" y="65"/>
                    </a:lnTo>
                    <a:lnTo>
                      <a:pt x="62" y="65"/>
                    </a:lnTo>
                    <a:lnTo>
                      <a:pt x="34" y="104"/>
                    </a:lnTo>
                    <a:lnTo>
                      <a:pt x="34" y="104"/>
                    </a:lnTo>
                    <a:lnTo>
                      <a:pt x="27" y="117"/>
                    </a:lnTo>
                    <a:lnTo>
                      <a:pt x="20" y="127"/>
                    </a:lnTo>
                    <a:lnTo>
                      <a:pt x="12" y="138"/>
                    </a:lnTo>
                    <a:lnTo>
                      <a:pt x="8" y="144"/>
                    </a:lnTo>
                    <a:lnTo>
                      <a:pt x="3" y="148"/>
                    </a:lnTo>
                    <a:lnTo>
                      <a:pt x="3" y="148"/>
                    </a:lnTo>
                    <a:lnTo>
                      <a:pt x="0" y="149"/>
                    </a:lnTo>
                    <a:lnTo>
                      <a:pt x="0" y="152"/>
                    </a:lnTo>
                    <a:lnTo>
                      <a:pt x="0" y="156"/>
                    </a:lnTo>
                    <a:lnTo>
                      <a:pt x="1" y="157"/>
                    </a:lnTo>
                    <a:lnTo>
                      <a:pt x="4" y="159"/>
                    </a:lnTo>
                    <a:lnTo>
                      <a:pt x="5" y="159"/>
                    </a:lnTo>
                    <a:lnTo>
                      <a:pt x="8" y="159"/>
                    </a:lnTo>
                    <a:lnTo>
                      <a:pt x="8" y="159"/>
                    </a:lnTo>
                    <a:lnTo>
                      <a:pt x="16" y="152"/>
                    </a:lnTo>
                    <a:lnTo>
                      <a:pt x="23" y="145"/>
                    </a:lnTo>
                    <a:lnTo>
                      <a:pt x="28" y="137"/>
                    </a:lnTo>
                    <a:lnTo>
                      <a:pt x="35" y="129"/>
                    </a:lnTo>
                    <a:lnTo>
                      <a:pt x="46" y="111"/>
                    </a:lnTo>
                    <a:lnTo>
                      <a:pt x="55" y="95"/>
                    </a:lnTo>
                    <a:lnTo>
                      <a:pt x="55" y="95"/>
                    </a:lnTo>
                    <a:lnTo>
                      <a:pt x="72" y="73"/>
                    </a:lnTo>
                    <a:lnTo>
                      <a:pt x="89" y="51"/>
                    </a:lnTo>
                    <a:lnTo>
                      <a:pt x="106" y="31"/>
                    </a:lnTo>
                    <a:lnTo>
                      <a:pt x="125" y="11"/>
                    </a:lnTo>
                    <a:lnTo>
                      <a:pt x="125" y="11"/>
                    </a:lnTo>
                    <a:lnTo>
                      <a:pt x="126" y="9"/>
                    </a:lnTo>
                    <a:lnTo>
                      <a:pt x="127" y="7"/>
                    </a:lnTo>
                    <a:lnTo>
                      <a:pt x="126" y="4"/>
                    </a:lnTo>
                    <a:lnTo>
                      <a:pt x="125" y="3"/>
                    </a:lnTo>
                    <a:lnTo>
                      <a:pt x="123" y="1"/>
                    </a:lnTo>
                    <a:lnTo>
                      <a:pt x="121" y="0"/>
                    </a:lnTo>
                    <a:lnTo>
                      <a:pt x="119" y="1"/>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0" name="Freeform 978">
                <a:extLst>
                  <a:ext uri="{FF2B5EF4-FFF2-40B4-BE49-F238E27FC236}">
                    <a16:creationId xmlns:a16="http://schemas.microsoft.com/office/drawing/2014/main" id="{DF98D5F9-D1DD-430B-AE85-8B7CA14F19D4}"/>
                  </a:ext>
                </a:extLst>
              </p:cNvPr>
              <p:cNvSpPr/>
              <p:nvPr/>
            </p:nvSpPr>
            <p:spPr>
              <a:xfrm>
                <a:off x="4795839" y="3335338"/>
                <a:ext cx="66675" cy="80963"/>
              </a:xfrm>
              <a:custGeom>
                <a:avLst/>
                <a:gdLst/>
                <a:ahLst/>
                <a:cxnLst>
                  <a:cxn ang="0">
                    <a:pos x="60945" y="1577"/>
                  </a:cxn>
                  <a:cxn ang="0">
                    <a:pos x="60945" y="1577"/>
                  </a:cxn>
                  <a:cxn ang="0">
                    <a:pos x="44797" y="18926"/>
                  </a:cxn>
                  <a:cxn ang="0">
                    <a:pos x="29170" y="36276"/>
                  </a:cxn>
                  <a:cxn ang="0">
                    <a:pos x="14585" y="55728"/>
                  </a:cxn>
                  <a:cxn ang="0">
                    <a:pos x="7293" y="65717"/>
                  </a:cxn>
                  <a:cxn ang="0">
                    <a:pos x="0" y="75706"/>
                  </a:cxn>
                  <a:cxn ang="0">
                    <a:pos x="0" y="75706"/>
                  </a:cxn>
                  <a:cxn ang="0">
                    <a:pos x="0" y="77283"/>
                  </a:cxn>
                  <a:cxn ang="0">
                    <a:pos x="0" y="77809"/>
                  </a:cxn>
                  <a:cxn ang="0">
                    <a:pos x="1563" y="79912"/>
                  </a:cxn>
                  <a:cxn ang="0">
                    <a:pos x="3646" y="80963"/>
                  </a:cxn>
                  <a:cxn ang="0">
                    <a:pos x="4688" y="79912"/>
                  </a:cxn>
                  <a:cxn ang="0">
                    <a:pos x="5730" y="79386"/>
                  </a:cxn>
                  <a:cxn ang="0">
                    <a:pos x="8855" y="76231"/>
                  </a:cxn>
                  <a:cxn ang="0">
                    <a:pos x="8855" y="76231"/>
                  </a:cxn>
                  <a:cxn ang="0">
                    <a:pos x="9376" y="75180"/>
                  </a:cxn>
                  <a:cxn ang="0">
                    <a:pos x="9376" y="73603"/>
                  </a:cxn>
                  <a:cxn ang="0">
                    <a:pos x="9376" y="73603"/>
                  </a:cxn>
                  <a:cxn ang="0">
                    <a:pos x="22399" y="55728"/>
                  </a:cxn>
                  <a:cxn ang="0">
                    <a:pos x="36463" y="37853"/>
                  </a:cxn>
                  <a:cxn ang="0">
                    <a:pos x="50527" y="21555"/>
                  </a:cxn>
                  <a:cxn ang="0">
                    <a:pos x="66154" y="5783"/>
                  </a:cxn>
                  <a:cxn ang="0">
                    <a:pos x="66154" y="5783"/>
                  </a:cxn>
                  <a:cxn ang="0">
                    <a:pos x="66675" y="4206"/>
                  </a:cxn>
                  <a:cxn ang="0">
                    <a:pos x="66675" y="3680"/>
                  </a:cxn>
                  <a:cxn ang="0">
                    <a:pos x="66675" y="2103"/>
                  </a:cxn>
                  <a:cxn ang="0">
                    <a:pos x="66154" y="1577"/>
                  </a:cxn>
                  <a:cxn ang="0">
                    <a:pos x="64591" y="1051"/>
                  </a:cxn>
                  <a:cxn ang="0">
                    <a:pos x="64071" y="0"/>
                  </a:cxn>
                  <a:cxn ang="0">
                    <a:pos x="62508" y="1051"/>
                  </a:cxn>
                  <a:cxn ang="0">
                    <a:pos x="60945" y="1577"/>
                  </a:cxn>
                  <a:cxn ang="0">
                    <a:pos x="60945" y="1577"/>
                  </a:cxn>
                </a:cxnLst>
                <a:rect l="0" t="0" r="0" b="0"/>
                <a:pathLst>
                  <a:path w="128" h="154">
                    <a:moveTo>
                      <a:pt x="117" y="3"/>
                    </a:moveTo>
                    <a:lnTo>
                      <a:pt x="117" y="3"/>
                    </a:lnTo>
                    <a:lnTo>
                      <a:pt x="86" y="36"/>
                    </a:lnTo>
                    <a:lnTo>
                      <a:pt x="56" y="69"/>
                    </a:lnTo>
                    <a:lnTo>
                      <a:pt x="28" y="106"/>
                    </a:lnTo>
                    <a:lnTo>
                      <a:pt x="14" y="125"/>
                    </a:lnTo>
                    <a:lnTo>
                      <a:pt x="0" y="144"/>
                    </a:lnTo>
                    <a:lnTo>
                      <a:pt x="0" y="144"/>
                    </a:lnTo>
                    <a:lnTo>
                      <a:pt x="0" y="147"/>
                    </a:lnTo>
                    <a:lnTo>
                      <a:pt x="0" y="148"/>
                    </a:lnTo>
                    <a:lnTo>
                      <a:pt x="3" y="152"/>
                    </a:lnTo>
                    <a:lnTo>
                      <a:pt x="7" y="154"/>
                    </a:lnTo>
                    <a:lnTo>
                      <a:pt x="9" y="152"/>
                    </a:lnTo>
                    <a:lnTo>
                      <a:pt x="11" y="151"/>
                    </a:lnTo>
                    <a:lnTo>
                      <a:pt x="17" y="145"/>
                    </a:lnTo>
                    <a:lnTo>
                      <a:pt x="17" y="145"/>
                    </a:lnTo>
                    <a:lnTo>
                      <a:pt x="18" y="143"/>
                    </a:lnTo>
                    <a:lnTo>
                      <a:pt x="18" y="140"/>
                    </a:lnTo>
                    <a:lnTo>
                      <a:pt x="18" y="140"/>
                    </a:lnTo>
                    <a:lnTo>
                      <a:pt x="43" y="106"/>
                    </a:lnTo>
                    <a:lnTo>
                      <a:pt x="70" y="72"/>
                    </a:lnTo>
                    <a:lnTo>
                      <a:pt x="97" y="41"/>
                    </a:lnTo>
                    <a:lnTo>
                      <a:pt x="127" y="11"/>
                    </a:lnTo>
                    <a:lnTo>
                      <a:pt x="127" y="11"/>
                    </a:lnTo>
                    <a:lnTo>
                      <a:pt x="128" y="8"/>
                    </a:lnTo>
                    <a:lnTo>
                      <a:pt x="128" y="7"/>
                    </a:lnTo>
                    <a:lnTo>
                      <a:pt x="128" y="4"/>
                    </a:lnTo>
                    <a:lnTo>
                      <a:pt x="127" y="3"/>
                    </a:lnTo>
                    <a:lnTo>
                      <a:pt x="124" y="2"/>
                    </a:lnTo>
                    <a:lnTo>
                      <a:pt x="123" y="0"/>
                    </a:lnTo>
                    <a:lnTo>
                      <a:pt x="120" y="2"/>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 name="Freeform 979">
                <a:extLst>
                  <a:ext uri="{FF2B5EF4-FFF2-40B4-BE49-F238E27FC236}">
                    <a16:creationId xmlns:a16="http://schemas.microsoft.com/office/drawing/2014/main" id="{CACEA6E4-7BF5-43AC-B69D-922F200DB7B6}"/>
                  </a:ext>
                </a:extLst>
              </p:cNvPr>
              <p:cNvSpPr/>
              <p:nvPr/>
            </p:nvSpPr>
            <p:spPr>
              <a:xfrm>
                <a:off x="4818064" y="3357563"/>
                <a:ext cx="49213" cy="55563"/>
              </a:xfrm>
              <a:custGeom>
                <a:avLst/>
                <a:gdLst/>
                <a:ahLst/>
                <a:cxnLst>
                  <a:cxn ang="0">
                    <a:pos x="43329" y="539"/>
                  </a:cxn>
                  <a:cxn ang="0">
                    <a:pos x="43329" y="539"/>
                  </a:cxn>
                  <a:cxn ang="0">
                    <a:pos x="33165" y="9171"/>
                  </a:cxn>
                  <a:cxn ang="0">
                    <a:pos x="28886" y="13486"/>
                  </a:cxn>
                  <a:cxn ang="0">
                    <a:pos x="24607" y="18881"/>
                  </a:cxn>
                  <a:cxn ang="0">
                    <a:pos x="24607" y="18881"/>
                  </a:cxn>
                  <a:cxn ang="0">
                    <a:pos x="12838" y="35064"/>
                  </a:cxn>
                  <a:cxn ang="0">
                    <a:pos x="6954" y="43156"/>
                  </a:cxn>
                  <a:cxn ang="0">
                    <a:pos x="1070" y="50169"/>
                  </a:cxn>
                  <a:cxn ang="0">
                    <a:pos x="1070" y="50169"/>
                  </a:cxn>
                  <a:cxn ang="0">
                    <a:pos x="535" y="51247"/>
                  </a:cxn>
                  <a:cxn ang="0">
                    <a:pos x="0" y="52326"/>
                  </a:cxn>
                  <a:cxn ang="0">
                    <a:pos x="1070" y="54484"/>
                  </a:cxn>
                  <a:cxn ang="0">
                    <a:pos x="2140" y="55563"/>
                  </a:cxn>
                  <a:cxn ang="0">
                    <a:pos x="3210" y="55563"/>
                  </a:cxn>
                  <a:cxn ang="0">
                    <a:pos x="4279" y="55563"/>
                  </a:cxn>
                  <a:cxn ang="0">
                    <a:pos x="5349" y="54484"/>
                  </a:cxn>
                  <a:cxn ang="0">
                    <a:pos x="5349" y="54484"/>
                  </a:cxn>
                  <a:cxn ang="0">
                    <a:pos x="10698" y="48011"/>
                  </a:cxn>
                  <a:cxn ang="0">
                    <a:pos x="15513" y="41537"/>
                  </a:cxn>
                  <a:cxn ang="0">
                    <a:pos x="20862" y="33985"/>
                  </a:cxn>
                  <a:cxn ang="0">
                    <a:pos x="25676" y="27512"/>
                  </a:cxn>
                  <a:cxn ang="0">
                    <a:pos x="25676" y="27512"/>
                  </a:cxn>
                  <a:cxn ang="0">
                    <a:pos x="36910" y="16183"/>
                  </a:cxn>
                  <a:cxn ang="0">
                    <a:pos x="47608" y="5934"/>
                  </a:cxn>
                  <a:cxn ang="0">
                    <a:pos x="47608" y="5934"/>
                  </a:cxn>
                  <a:cxn ang="0">
                    <a:pos x="48143" y="4316"/>
                  </a:cxn>
                  <a:cxn ang="0">
                    <a:pos x="49213" y="2697"/>
                  </a:cxn>
                  <a:cxn ang="0">
                    <a:pos x="48143" y="2158"/>
                  </a:cxn>
                  <a:cxn ang="0">
                    <a:pos x="47608" y="539"/>
                  </a:cxn>
                  <a:cxn ang="0">
                    <a:pos x="47073" y="0"/>
                  </a:cxn>
                  <a:cxn ang="0">
                    <a:pos x="45469" y="0"/>
                  </a:cxn>
                  <a:cxn ang="0">
                    <a:pos x="44934" y="0"/>
                  </a:cxn>
                  <a:cxn ang="0">
                    <a:pos x="43329" y="539"/>
                  </a:cxn>
                  <a:cxn ang="0">
                    <a:pos x="43329" y="539"/>
                  </a:cxn>
                </a:cxnLst>
                <a:rect l="0" t="0" r="0" b="0"/>
                <a:pathLst>
                  <a:path w="92" h="103">
                    <a:moveTo>
                      <a:pt x="81" y="1"/>
                    </a:moveTo>
                    <a:lnTo>
                      <a:pt x="81" y="1"/>
                    </a:lnTo>
                    <a:lnTo>
                      <a:pt x="62" y="17"/>
                    </a:lnTo>
                    <a:lnTo>
                      <a:pt x="54" y="25"/>
                    </a:lnTo>
                    <a:lnTo>
                      <a:pt x="46" y="35"/>
                    </a:lnTo>
                    <a:lnTo>
                      <a:pt x="46" y="35"/>
                    </a:lnTo>
                    <a:lnTo>
                      <a:pt x="24" y="65"/>
                    </a:lnTo>
                    <a:lnTo>
                      <a:pt x="13" y="80"/>
                    </a:lnTo>
                    <a:lnTo>
                      <a:pt x="2" y="93"/>
                    </a:lnTo>
                    <a:lnTo>
                      <a:pt x="2" y="93"/>
                    </a:lnTo>
                    <a:lnTo>
                      <a:pt x="1" y="95"/>
                    </a:lnTo>
                    <a:lnTo>
                      <a:pt x="0" y="97"/>
                    </a:lnTo>
                    <a:lnTo>
                      <a:pt x="2" y="101"/>
                    </a:lnTo>
                    <a:lnTo>
                      <a:pt x="4" y="103"/>
                    </a:lnTo>
                    <a:lnTo>
                      <a:pt x="6" y="103"/>
                    </a:lnTo>
                    <a:lnTo>
                      <a:pt x="8" y="103"/>
                    </a:lnTo>
                    <a:lnTo>
                      <a:pt x="10" y="101"/>
                    </a:lnTo>
                    <a:lnTo>
                      <a:pt x="10" y="101"/>
                    </a:lnTo>
                    <a:lnTo>
                      <a:pt x="20" y="89"/>
                    </a:lnTo>
                    <a:lnTo>
                      <a:pt x="29" y="77"/>
                    </a:lnTo>
                    <a:lnTo>
                      <a:pt x="39" y="63"/>
                    </a:lnTo>
                    <a:lnTo>
                      <a:pt x="48" y="51"/>
                    </a:lnTo>
                    <a:lnTo>
                      <a:pt x="48" y="51"/>
                    </a:lnTo>
                    <a:lnTo>
                      <a:pt x="69" y="30"/>
                    </a:lnTo>
                    <a:lnTo>
                      <a:pt x="89" y="11"/>
                    </a:lnTo>
                    <a:lnTo>
                      <a:pt x="89" y="11"/>
                    </a:lnTo>
                    <a:lnTo>
                      <a:pt x="90" y="8"/>
                    </a:lnTo>
                    <a:lnTo>
                      <a:pt x="92" y="5"/>
                    </a:lnTo>
                    <a:lnTo>
                      <a:pt x="90" y="4"/>
                    </a:lnTo>
                    <a:lnTo>
                      <a:pt x="89" y="1"/>
                    </a:lnTo>
                    <a:lnTo>
                      <a:pt x="88" y="0"/>
                    </a:lnTo>
                    <a:lnTo>
                      <a:pt x="85" y="0"/>
                    </a:lnTo>
                    <a:lnTo>
                      <a:pt x="84" y="0"/>
                    </a:lnTo>
                    <a:lnTo>
                      <a:pt x="81" y="1"/>
                    </a:lnTo>
                    <a:lnTo>
                      <a:pt x="8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 name="Freeform 980">
                <a:extLst>
                  <a:ext uri="{FF2B5EF4-FFF2-40B4-BE49-F238E27FC236}">
                    <a16:creationId xmlns:a16="http://schemas.microsoft.com/office/drawing/2014/main" id="{E4DACB97-5964-4F85-87CA-0D09FD9556F9}"/>
                  </a:ext>
                </a:extLst>
              </p:cNvPr>
              <p:cNvSpPr/>
              <p:nvPr/>
            </p:nvSpPr>
            <p:spPr>
              <a:xfrm>
                <a:off x="4840289" y="3370263"/>
                <a:ext cx="26988" cy="39688"/>
              </a:xfrm>
              <a:custGeom>
                <a:avLst/>
                <a:gdLst/>
                <a:ahLst/>
                <a:cxnLst>
                  <a:cxn ang="0">
                    <a:pos x="20379" y="2175"/>
                  </a:cxn>
                  <a:cxn ang="0">
                    <a:pos x="20379" y="2175"/>
                  </a:cxn>
                  <a:cxn ang="0">
                    <a:pos x="18176" y="6524"/>
                  </a:cxn>
                  <a:cxn ang="0">
                    <a:pos x="15422" y="10873"/>
                  </a:cxn>
                  <a:cxn ang="0">
                    <a:pos x="10465" y="18485"/>
                  </a:cxn>
                  <a:cxn ang="0">
                    <a:pos x="4957" y="26640"/>
                  </a:cxn>
                  <a:cxn ang="0">
                    <a:pos x="0" y="34795"/>
                  </a:cxn>
                  <a:cxn ang="0">
                    <a:pos x="0" y="34795"/>
                  </a:cxn>
                  <a:cxn ang="0">
                    <a:pos x="0" y="36426"/>
                  </a:cxn>
                  <a:cxn ang="0">
                    <a:pos x="0" y="37513"/>
                  </a:cxn>
                  <a:cxn ang="0">
                    <a:pos x="1652" y="39144"/>
                  </a:cxn>
                  <a:cxn ang="0">
                    <a:pos x="2754" y="39688"/>
                  </a:cxn>
                  <a:cxn ang="0">
                    <a:pos x="3855" y="39688"/>
                  </a:cxn>
                  <a:cxn ang="0">
                    <a:pos x="4957" y="39144"/>
                  </a:cxn>
                  <a:cxn ang="0">
                    <a:pos x="6059" y="37513"/>
                  </a:cxn>
                  <a:cxn ang="0">
                    <a:pos x="6059" y="37513"/>
                  </a:cxn>
                  <a:cxn ang="0">
                    <a:pos x="11016" y="29358"/>
                  </a:cxn>
                  <a:cxn ang="0">
                    <a:pos x="17074" y="21203"/>
                  </a:cxn>
                  <a:cxn ang="0">
                    <a:pos x="22582" y="13592"/>
                  </a:cxn>
                  <a:cxn ang="0">
                    <a:pos x="24785" y="8699"/>
                  </a:cxn>
                  <a:cxn ang="0">
                    <a:pos x="25886" y="4349"/>
                  </a:cxn>
                  <a:cxn ang="0">
                    <a:pos x="25886" y="4349"/>
                  </a:cxn>
                  <a:cxn ang="0">
                    <a:pos x="26988" y="3262"/>
                  </a:cxn>
                  <a:cxn ang="0">
                    <a:pos x="25886" y="1631"/>
                  </a:cxn>
                  <a:cxn ang="0">
                    <a:pos x="25336" y="544"/>
                  </a:cxn>
                  <a:cxn ang="0">
                    <a:pos x="24785" y="0"/>
                  </a:cxn>
                  <a:cxn ang="0">
                    <a:pos x="21480" y="0"/>
                  </a:cxn>
                  <a:cxn ang="0">
                    <a:pos x="20929" y="544"/>
                  </a:cxn>
                  <a:cxn ang="0">
                    <a:pos x="20379" y="2175"/>
                  </a:cxn>
                  <a:cxn ang="0">
                    <a:pos x="20379" y="2175"/>
                  </a:cxn>
                </a:cxnLst>
                <a:rect l="0" t="0" r="0" b="0"/>
                <a:pathLst>
                  <a:path w="49" h="73">
                    <a:moveTo>
                      <a:pt x="37" y="4"/>
                    </a:moveTo>
                    <a:lnTo>
                      <a:pt x="37" y="4"/>
                    </a:lnTo>
                    <a:lnTo>
                      <a:pt x="33" y="12"/>
                    </a:lnTo>
                    <a:lnTo>
                      <a:pt x="28" y="20"/>
                    </a:lnTo>
                    <a:lnTo>
                      <a:pt x="19" y="34"/>
                    </a:lnTo>
                    <a:lnTo>
                      <a:pt x="9" y="49"/>
                    </a:lnTo>
                    <a:lnTo>
                      <a:pt x="0" y="64"/>
                    </a:lnTo>
                    <a:lnTo>
                      <a:pt x="0" y="64"/>
                    </a:lnTo>
                    <a:lnTo>
                      <a:pt x="0" y="67"/>
                    </a:lnTo>
                    <a:lnTo>
                      <a:pt x="0" y="69"/>
                    </a:lnTo>
                    <a:lnTo>
                      <a:pt x="3" y="72"/>
                    </a:lnTo>
                    <a:lnTo>
                      <a:pt x="5" y="73"/>
                    </a:lnTo>
                    <a:lnTo>
                      <a:pt x="7" y="73"/>
                    </a:lnTo>
                    <a:lnTo>
                      <a:pt x="9" y="72"/>
                    </a:lnTo>
                    <a:lnTo>
                      <a:pt x="11" y="69"/>
                    </a:lnTo>
                    <a:lnTo>
                      <a:pt x="11" y="69"/>
                    </a:lnTo>
                    <a:lnTo>
                      <a:pt x="20" y="54"/>
                    </a:lnTo>
                    <a:lnTo>
                      <a:pt x="31" y="39"/>
                    </a:lnTo>
                    <a:lnTo>
                      <a:pt x="41" y="25"/>
                    </a:lnTo>
                    <a:lnTo>
                      <a:pt x="45" y="16"/>
                    </a:lnTo>
                    <a:lnTo>
                      <a:pt x="47" y="8"/>
                    </a:lnTo>
                    <a:lnTo>
                      <a:pt x="47" y="8"/>
                    </a:lnTo>
                    <a:lnTo>
                      <a:pt x="49" y="6"/>
                    </a:lnTo>
                    <a:lnTo>
                      <a:pt x="47" y="3"/>
                    </a:lnTo>
                    <a:lnTo>
                      <a:pt x="46" y="1"/>
                    </a:lnTo>
                    <a:lnTo>
                      <a:pt x="45" y="0"/>
                    </a:lnTo>
                    <a:lnTo>
                      <a:pt x="39" y="0"/>
                    </a:lnTo>
                    <a:lnTo>
                      <a:pt x="38" y="1"/>
                    </a:lnTo>
                    <a:lnTo>
                      <a:pt x="37" y="4"/>
                    </a:lnTo>
                    <a:lnTo>
                      <a:pt x="3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3" name="Freeform 981">
                <a:extLst>
                  <a:ext uri="{FF2B5EF4-FFF2-40B4-BE49-F238E27FC236}">
                    <a16:creationId xmlns:a16="http://schemas.microsoft.com/office/drawing/2014/main" id="{ECB74F40-7FAC-431D-A5C7-47BCACC1F4F5}"/>
                  </a:ext>
                </a:extLst>
              </p:cNvPr>
              <p:cNvSpPr/>
              <p:nvPr/>
            </p:nvSpPr>
            <p:spPr>
              <a:xfrm>
                <a:off x="5611814" y="3319463"/>
                <a:ext cx="38100" cy="57150"/>
              </a:xfrm>
              <a:custGeom>
                <a:avLst/>
                <a:gdLst/>
                <a:ahLst/>
                <a:cxnLst>
                  <a:cxn ang="0">
                    <a:pos x="31221" y="3117"/>
                  </a:cxn>
                  <a:cxn ang="0">
                    <a:pos x="31221" y="3117"/>
                  </a:cxn>
                  <a:cxn ang="0">
                    <a:pos x="31221" y="7274"/>
                  </a:cxn>
                  <a:cxn ang="0">
                    <a:pos x="30162" y="10910"/>
                  </a:cxn>
                  <a:cxn ang="0">
                    <a:pos x="25929" y="17665"/>
                  </a:cxn>
                  <a:cxn ang="0">
                    <a:pos x="21167" y="24419"/>
                  </a:cxn>
                  <a:cxn ang="0">
                    <a:pos x="16404" y="30653"/>
                  </a:cxn>
                  <a:cxn ang="0">
                    <a:pos x="16404" y="30653"/>
                  </a:cxn>
                  <a:cxn ang="0">
                    <a:pos x="8467" y="41044"/>
                  </a:cxn>
                  <a:cxn ang="0">
                    <a:pos x="4763" y="46759"/>
                  </a:cxn>
                  <a:cxn ang="0">
                    <a:pos x="529" y="51435"/>
                  </a:cxn>
                  <a:cxn ang="0">
                    <a:pos x="529" y="51435"/>
                  </a:cxn>
                  <a:cxn ang="0">
                    <a:pos x="0" y="52994"/>
                  </a:cxn>
                  <a:cxn ang="0">
                    <a:pos x="0" y="54552"/>
                  </a:cxn>
                  <a:cxn ang="0">
                    <a:pos x="529" y="56111"/>
                  </a:cxn>
                  <a:cxn ang="0">
                    <a:pos x="1058" y="56630"/>
                  </a:cxn>
                  <a:cxn ang="0">
                    <a:pos x="2646" y="57150"/>
                  </a:cxn>
                  <a:cxn ang="0">
                    <a:pos x="4233" y="57150"/>
                  </a:cxn>
                  <a:cxn ang="0">
                    <a:pos x="4763" y="56111"/>
                  </a:cxn>
                  <a:cxn ang="0">
                    <a:pos x="4763" y="56111"/>
                  </a:cxn>
                  <a:cxn ang="0">
                    <a:pos x="10583" y="50396"/>
                  </a:cxn>
                  <a:cxn ang="0">
                    <a:pos x="15875" y="44161"/>
                  </a:cxn>
                  <a:cxn ang="0">
                    <a:pos x="24871" y="30653"/>
                  </a:cxn>
                  <a:cxn ang="0">
                    <a:pos x="24871" y="30653"/>
                  </a:cxn>
                  <a:cxn ang="0">
                    <a:pos x="29104" y="24419"/>
                  </a:cxn>
                  <a:cxn ang="0">
                    <a:pos x="33338" y="17665"/>
                  </a:cxn>
                  <a:cxn ang="0">
                    <a:pos x="36513" y="10910"/>
                  </a:cxn>
                  <a:cxn ang="0">
                    <a:pos x="38100" y="7274"/>
                  </a:cxn>
                  <a:cxn ang="0">
                    <a:pos x="38100" y="3117"/>
                  </a:cxn>
                  <a:cxn ang="0">
                    <a:pos x="38100" y="3117"/>
                  </a:cxn>
                  <a:cxn ang="0">
                    <a:pos x="38100" y="2598"/>
                  </a:cxn>
                  <a:cxn ang="0">
                    <a:pos x="37042" y="1039"/>
                  </a:cxn>
                  <a:cxn ang="0">
                    <a:pos x="36513" y="0"/>
                  </a:cxn>
                  <a:cxn ang="0">
                    <a:pos x="34925" y="0"/>
                  </a:cxn>
                  <a:cxn ang="0">
                    <a:pos x="32808" y="1039"/>
                  </a:cxn>
                  <a:cxn ang="0">
                    <a:pos x="32279" y="2598"/>
                  </a:cxn>
                  <a:cxn ang="0">
                    <a:pos x="31221" y="3117"/>
                  </a:cxn>
                  <a:cxn ang="0">
                    <a:pos x="31221" y="3117"/>
                  </a:cxn>
                </a:cxnLst>
                <a:rect l="0" t="0" r="0" b="0"/>
                <a:pathLst>
                  <a:path w="72" h="110">
                    <a:moveTo>
                      <a:pt x="59" y="6"/>
                    </a:moveTo>
                    <a:lnTo>
                      <a:pt x="59" y="6"/>
                    </a:lnTo>
                    <a:lnTo>
                      <a:pt x="59" y="14"/>
                    </a:lnTo>
                    <a:lnTo>
                      <a:pt x="57" y="21"/>
                    </a:lnTo>
                    <a:lnTo>
                      <a:pt x="49" y="34"/>
                    </a:lnTo>
                    <a:lnTo>
                      <a:pt x="40" y="47"/>
                    </a:lnTo>
                    <a:lnTo>
                      <a:pt x="31" y="59"/>
                    </a:lnTo>
                    <a:lnTo>
                      <a:pt x="31" y="59"/>
                    </a:lnTo>
                    <a:lnTo>
                      <a:pt x="16" y="79"/>
                    </a:lnTo>
                    <a:lnTo>
                      <a:pt x="9" y="90"/>
                    </a:lnTo>
                    <a:lnTo>
                      <a:pt x="1" y="99"/>
                    </a:lnTo>
                    <a:lnTo>
                      <a:pt x="1" y="99"/>
                    </a:lnTo>
                    <a:lnTo>
                      <a:pt x="0" y="102"/>
                    </a:lnTo>
                    <a:lnTo>
                      <a:pt x="0" y="105"/>
                    </a:lnTo>
                    <a:lnTo>
                      <a:pt x="1" y="108"/>
                    </a:lnTo>
                    <a:lnTo>
                      <a:pt x="2" y="109"/>
                    </a:lnTo>
                    <a:lnTo>
                      <a:pt x="5" y="110"/>
                    </a:lnTo>
                    <a:lnTo>
                      <a:pt x="8" y="110"/>
                    </a:lnTo>
                    <a:lnTo>
                      <a:pt x="9" y="108"/>
                    </a:lnTo>
                    <a:lnTo>
                      <a:pt x="9" y="108"/>
                    </a:lnTo>
                    <a:lnTo>
                      <a:pt x="20" y="97"/>
                    </a:lnTo>
                    <a:lnTo>
                      <a:pt x="30" y="85"/>
                    </a:lnTo>
                    <a:lnTo>
                      <a:pt x="47" y="59"/>
                    </a:lnTo>
                    <a:lnTo>
                      <a:pt x="47" y="59"/>
                    </a:lnTo>
                    <a:lnTo>
                      <a:pt x="55" y="47"/>
                    </a:lnTo>
                    <a:lnTo>
                      <a:pt x="63" y="34"/>
                    </a:lnTo>
                    <a:lnTo>
                      <a:pt x="69" y="21"/>
                    </a:lnTo>
                    <a:lnTo>
                      <a:pt x="72" y="14"/>
                    </a:lnTo>
                    <a:lnTo>
                      <a:pt x="72" y="6"/>
                    </a:lnTo>
                    <a:lnTo>
                      <a:pt x="72" y="6"/>
                    </a:lnTo>
                    <a:lnTo>
                      <a:pt x="72" y="5"/>
                    </a:lnTo>
                    <a:lnTo>
                      <a:pt x="70" y="2"/>
                    </a:lnTo>
                    <a:lnTo>
                      <a:pt x="69" y="0"/>
                    </a:lnTo>
                    <a:lnTo>
                      <a:pt x="66" y="0"/>
                    </a:lnTo>
                    <a:lnTo>
                      <a:pt x="62" y="2"/>
                    </a:lnTo>
                    <a:lnTo>
                      <a:pt x="61" y="5"/>
                    </a:lnTo>
                    <a:lnTo>
                      <a:pt x="59" y="6"/>
                    </a:lnTo>
                    <a:lnTo>
                      <a:pt x="5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4" name="Freeform 982">
                <a:extLst>
                  <a:ext uri="{FF2B5EF4-FFF2-40B4-BE49-F238E27FC236}">
                    <a16:creationId xmlns:a16="http://schemas.microsoft.com/office/drawing/2014/main" id="{D7E72C00-955D-4AE7-A1D7-36A769F9011A}"/>
                  </a:ext>
                </a:extLst>
              </p:cNvPr>
              <p:cNvSpPr/>
              <p:nvPr/>
            </p:nvSpPr>
            <p:spPr>
              <a:xfrm>
                <a:off x="5627689" y="3325813"/>
                <a:ext cx="44450" cy="53975"/>
              </a:xfrm>
              <a:custGeom>
                <a:avLst/>
                <a:gdLst/>
                <a:ahLst/>
                <a:cxnLst>
                  <a:cxn ang="0">
                    <a:pos x="40746" y="0"/>
                  </a:cxn>
                  <a:cxn ang="0">
                    <a:pos x="40746" y="0"/>
                  </a:cxn>
                  <a:cxn ang="0">
                    <a:pos x="34396" y="3144"/>
                  </a:cxn>
                  <a:cxn ang="0">
                    <a:pos x="28575" y="8384"/>
                  </a:cxn>
                  <a:cxn ang="0">
                    <a:pos x="23283" y="14149"/>
                  </a:cxn>
                  <a:cxn ang="0">
                    <a:pos x="20108" y="20437"/>
                  </a:cxn>
                  <a:cxn ang="0">
                    <a:pos x="20108" y="20437"/>
                  </a:cxn>
                  <a:cxn ang="0">
                    <a:pos x="16404" y="28298"/>
                  </a:cxn>
                  <a:cxn ang="0">
                    <a:pos x="12700" y="36158"/>
                  </a:cxn>
                  <a:cxn ang="0">
                    <a:pos x="10583" y="39826"/>
                  </a:cxn>
                  <a:cxn ang="0">
                    <a:pos x="7408" y="42970"/>
                  </a:cxn>
                  <a:cxn ang="0">
                    <a:pos x="4763" y="46115"/>
                  </a:cxn>
                  <a:cxn ang="0">
                    <a:pos x="1058" y="48211"/>
                  </a:cxn>
                  <a:cxn ang="0">
                    <a:pos x="1058" y="48211"/>
                  </a:cxn>
                  <a:cxn ang="0">
                    <a:pos x="529" y="48735"/>
                  </a:cxn>
                  <a:cxn ang="0">
                    <a:pos x="0" y="49783"/>
                  </a:cxn>
                  <a:cxn ang="0">
                    <a:pos x="0" y="51879"/>
                  </a:cxn>
                  <a:cxn ang="0">
                    <a:pos x="1058" y="52927"/>
                  </a:cxn>
                  <a:cxn ang="0">
                    <a:pos x="2646" y="53975"/>
                  </a:cxn>
                  <a:cxn ang="0">
                    <a:pos x="6350" y="53975"/>
                  </a:cxn>
                  <a:cxn ang="0">
                    <a:pos x="6350" y="53975"/>
                  </a:cxn>
                  <a:cxn ang="0">
                    <a:pos x="7408" y="53975"/>
                  </a:cxn>
                  <a:cxn ang="0">
                    <a:pos x="8467" y="52927"/>
                  </a:cxn>
                  <a:cxn ang="0">
                    <a:pos x="8996" y="51879"/>
                  </a:cxn>
                  <a:cxn ang="0">
                    <a:pos x="8996" y="50831"/>
                  </a:cxn>
                  <a:cxn ang="0">
                    <a:pos x="8996" y="50831"/>
                  </a:cxn>
                  <a:cxn ang="0">
                    <a:pos x="12171" y="48735"/>
                  </a:cxn>
                  <a:cxn ang="0">
                    <a:pos x="14287" y="46115"/>
                  </a:cxn>
                  <a:cxn ang="0">
                    <a:pos x="17463" y="40350"/>
                  </a:cxn>
                  <a:cxn ang="0">
                    <a:pos x="21167" y="34062"/>
                  </a:cxn>
                  <a:cxn ang="0">
                    <a:pos x="24342" y="27774"/>
                  </a:cxn>
                  <a:cxn ang="0">
                    <a:pos x="26987" y="20437"/>
                  </a:cxn>
                  <a:cxn ang="0">
                    <a:pos x="31221" y="14673"/>
                  </a:cxn>
                  <a:cxn ang="0">
                    <a:pos x="33338" y="12053"/>
                  </a:cxn>
                  <a:cxn ang="0">
                    <a:pos x="36513" y="9957"/>
                  </a:cxn>
                  <a:cxn ang="0">
                    <a:pos x="39158" y="7860"/>
                  </a:cxn>
                  <a:cxn ang="0">
                    <a:pos x="42863" y="6288"/>
                  </a:cxn>
                  <a:cxn ang="0">
                    <a:pos x="42863" y="6288"/>
                  </a:cxn>
                  <a:cxn ang="0">
                    <a:pos x="43392" y="5764"/>
                  </a:cxn>
                  <a:cxn ang="0">
                    <a:pos x="44450" y="4192"/>
                  </a:cxn>
                  <a:cxn ang="0">
                    <a:pos x="44450" y="2096"/>
                  </a:cxn>
                  <a:cxn ang="0">
                    <a:pos x="44450" y="524"/>
                  </a:cxn>
                  <a:cxn ang="0">
                    <a:pos x="43392" y="0"/>
                  </a:cxn>
                  <a:cxn ang="0">
                    <a:pos x="42333" y="0"/>
                  </a:cxn>
                  <a:cxn ang="0">
                    <a:pos x="40746" y="0"/>
                  </a:cxn>
                  <a:cxn ang="0">
                    <a:pos x="40746" y="0"/>
                  </a:cxn>
                </a:cxnLst>
                <a:rect l="0" t="0" r="0" b="0"/>
                <a:pathLst>
                  <a:path w="84" h="103">
                    <a:moveTo>
                      <a:pt x="77" y="0"/>
                    </a:moveTo>
                    <a:lnTo>
                      <a:pt x="77" y="0"/>
                    </a:lnTo>
                    <a:lnTo>
                      <a:pt x="65" y="6"/>
                    </a:lnTo>
                    <a:lnTo>
                      <a:pt x="54" y="16"/>
                    </a:lnTo>
                    <a:lnTo>
                      <a:pt x="44" y="27"/>
                    </a:lnTo>
                    <a:lnTo>
                      <a:pt x="38" y="39"/>
                    </a:lnTo>
                    <a:lnTo>
                      <a:pt x="38" y="39"/>
                    </a:lnTo>
                    <a:lnTo>
                      <a:pt x="31" y="54"/>
                    </a:lnTo>
                    <a:lnTo>
                      <a:pt x="24" y="69"/>
                    </a:lnTo>
                    <a:lnTo>
                      <a:pt x="20" y="76"/>
                    </a:lnTo>
                    <a:lnTo>
                      <a:pt x="14" y="82"/>
                    </a:lnTo>
                    <a:lnTo>
                      <a:pt x="9" y="88"/>
                    </a:lnTo>
                    <a:lnTo>
                      <a:pt x="2" y="92"/>
                    </a:lnTo>
                    <a:lnTo>
                      <a:pt x="2" y="92"/>
                    </a:lnTo>
                    <a:lnTo>
                      <a:pt x="1" y="93"/>
                    </a:lnTo>
                    <a:lnTo>
                      <a:pt x="0" y="95"/>
                    </a:lnTo>
                    <a:lnTo>
                      <a:pt x="0" y="99"/>
                    </a:lnTo>
                    <a:lnTo>
                      <a:pt x="2" y="101"/>
                    </a:lnTo>
                    <a:lnTo>
                      <a:pt x="5" y="103"/>
                    </a:lnTo>
                    <a:lnTo>
                      <a:pt x="12" y="103"/>
                    </a:lnTo>
                    <a:lnTo>
                      <a:pt x="12" y="103"/>
                    </a:lnTo>
                    <a:lnTo>
                      <a:pt x="14" y="103"/>
                    </a:lnTo>
                    <a:lnTo>
                      <a:pt x="16" y="101"/>
                    </a:lnTo>
                    <a:lnTo>
                      <a:pt x="17" y="99"/>
                    </a:lnTo>
                    <a:lnTo>
                      <a:pt x="17" y="97"/>
                    </a:lnTo>
                    <a:lnTo>
                      <a:pt x="17" y="97"/>
                    </a:lnTo>
                    <a:lnTo>
                      <a:pt x="23" y="93"/>
                    </a:lnTo>
                    <a:lnTo>
                      <a:pt x="27" y="88"/>
                    </a:lnTo>
                    <a:lnTo>
                      <a:pt x="33" y="77"/>
                    </a:lnTo>
                    <a:lnTo>
                      <a:pt x="40" y="65"/>
                    </a:lnTo>
                    <a:lnTo>
                      <a:pt x="46" y="53"/>
                    </a:lnTo>
                    <a:lnTo>
                      <a:pt x="51" y="39"/>
                    </a:lnTo>
                    <a:lnTo>
                      <a:pt x="59" y="28"/>
                    </a:lnTo>
                    <a:lnTo>
                      <a:pt x="63" y="23"/>
                    </a:lnTo>
                    <a:lnTo>
                      <a:pt x="69" y="19"/>
                    </a:lnTo>
                    <a:lnTo>
                      <a:pt x="74" y="15"/>
                    </a:lnTo>
                    <a:lnTo>
                      <a:pt x="81" y="12"/>
                    </a:lnTo>
                    <a:lnTo>
                      <a:pt x="81" y="12"/>
                    </a:lnTo>
                    <a:lnTo>
                      <a:pt x="82" y="11"/>
                    </a:lnTo>
                    <a:lnTo>
                      <a:pt x="84" y="8"/>
                    </a:lnTo>
                    <a:lnTo>
                      <a:pt x="84" y="4"/>
                    </a:lnTo>
                    <a:lnTo>
                      <a:pt x="84" y="1"/>
                    </a:lnTo>
                    <a:lnTo>
                      <a:pt x="82" y="0"/>
                    </a:lnTo>
                    <a:lnTo>
                      <a:pt x="80" y="0"/>
                    </a:lnTo>
                    <a:lnTo>
                      <a:pt x="77" y="0"/>
                    </a:lnTo>
                    <a:lnTo>
                      <a:pt x="7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5" name="Freeform 983">
                <a:extLst>
                  <a:ext uri="{FF2B5EF4-FFF2-40B4-BE49-F238E27FC236}">
                    <a16:creationId xmlns:a16="http://schemas.microsoft.com/office/drawing/2014/main" id="{EE7C32BE-BC7F-4975-AFB5-B5EF74FB5803}"/>
                  </a:ext>
                </a:extLst>
              </p:cNvPr>
              <p:cNvSpPr/>
              <p:nvPr/>
            </p:nvSpPr>
            <p:spPr>
              <a:xfrm>
                <a:off x="5635627" y="3325813"/>
                <a:ext cx="49213" cy="76200"/>
              </a:xfrm>
              <a:custGeom>
                <a:avLst/>
                <a:gdLst/>
                <a:ahLst/>
                <a:cxnLst>
                  <a:cxn ang="0">
                    <a:pos x="43864" y="526"/>
                  </a:cxn>
                  <a:cxn ang="0">
                    <a:pos x="43864" y="526"/>
                  </a:cxn>
                  <a:cxn ang="0">
                    <a:pos x="36910" y="8408"/>
                  </a:cxn>
                  <a:cxn ang="0">
                    <a:pos x="31561" y="16817"/>
                  </a:cxn>
                  <a:cxn ang="0">
                    <a:pos x="25676" y="26276"/>
                  </a:cxn>
                  <a:cxn ang="0">
                    <a:pos x="21397" y="35210"/>
                  </a:cxn>
                  <a:cxn ang="0">
                    <a:pos x="11768" y="54128"/>
                  </a:cxn>
                  <a:cxn ang="0">
                    <a:pos x="6419" y="63062"/>
                  </a:cxn>
                  <a:cxn ang="0">
                    <a:pos x="1070" y="71996"/>
                  </a:cxn>
                  <a:cxn ang="0">
                    <a:pos x="1070" y="71996"/>
                  </a:cxn>
                  <a:cxn ang="0">
                    <a:pos x="0" y="73047"/>
                  </a:cxn>
                  <a:cxn ang="0">
                    <a:pos x="0" y="74098"/>
                  </a:cxn>
                  <a:cxn ang="0">
                    <a:pos x="1070" y="75149"/>
                  </a:cxn>
                  <a:cxn ang="0">
                    <a:pos x="1605" y="76200"/>
                  </a:cxn>
                  <a:cxn ang="0">
                    <a:pos x="4279" y="76200"/>
                  </a:cxn>
                  <a:cxn ang="0">
                    <a:pos x="5349" y="76200"/>
                  </a:cxn>
                  <a:cxn ang="0">
                    <a:pos x="6419" y="74623"/>
                  </a:cxn>
                  <a:cxn ang="0">
                    <a:pos x="6419" y="74623"/>
                  </a:cxn>
                  <a:cxn ang="0">
                    <a:pos x="11768" y="66741"/>
                  </a:cxn>
                  <a:cxn ang="0">
                    <a:pos x="16583" y="57807"/>
                  </a:cxn>
                  <a:cxn ang="0">
                    <a:pos x="26211" y="38888"/>
                  </a:cxn>
                  <a:cxn ang="0">
                    <a:pos x="30491" y="29954"/>
                  </a:cxn>
                  <a:cxn ang="0">
                    <a:pos x="35840" y="21021"/>
                  </a:cxn>
                  <a:cxn ang="0">
                    <a:pos x="41724" y="12612"/>
                  </a:cxn>
                  <a:cxn ang="0">
                    <a:pos x="48143" y="5781"/>
                  </a:cxn>
                  <a:cxn ang="0">
                    <a:pos x="48143" y="5781"/>
                  </a:cxn>
                  <a:cxn ang="0">
                    <a:pos x="48678" y="4204"/>
                  </a:cxn>
                  <a:cxn ang="0">
                    <a:pos x="49213" y="2628"/>
                  </a:cxn>
                  <a:cxn ang="0">
                    <a:pos x="48678" y="2102"/>
                  </a:cxn>
                  <a:cxn ang="0">
                    <a:pos x="48143" y="526"/>
                  </a:cxn>
                  <a:cxn ang="0">
                    <a:pos x="47073" y="0"/>
                  </a:cxn>
                  <a:cxn ang="0">
                    <a:pos x="46003" y="0"/>
                  </a:cxn>
                  <a:cxn ang="0">
                    <a:pos x="44934" y="0"/>
                  </a:cxn>
                  <a:cxn ang="0">
                    <a:pos x="43864" y="526"/>
                  </a:cxn>
                  <a:cxn ang="0">
                    <a:pos x="43864" y="526"/>
                  </a:cxn>
                </a:cxnLst>
                <a:rect l="0" t="0" r="0" b="0"/>
                <a:pathLst>
                  <a:path w="92" h="145">
                    <a:moveTo>
                      <a:pt x="82" y="1"/>
                    </a:moveTo>
                    <a:lnTo>
                      <a:pt x="82" y="1"/>
                    </a:lnTo>
                    <a:lnTo>
                      <a:pt x="69" y="16"/>
                    </a:lnTo>
                    <a:lnTo>
                      <a:pt x="59" y="32"/>
                    </a:lnTo>
                    <a:lnTo>
                      <a:pt x="48" y="50"/>
                    </a:lnTo>
                    <a:lnTo>
                      <a:pt x="40" y="67"/>
                    </a:lnTo>
                    <a:lnTo>
                      <a:pt x="22" y="103"/>
                    </a:lnTo>
                    <a:lnTo>
                      <a:pt x="12" y="120"/>
                    </a:lnTo>
                    <a:lnTo>
                      <a:pt x="2" y="137"/>
                    </a:lnTo>
                    <a:lnTo>
                      <a:pt x="2" y="137"/>
                    </a:lnTo>
                    <a:lnTo>
                      <a:pt x="0" y="139"/>
                    </a:lnTo>
                    <a:lnTo>
                      <a:pt x="0" y="141"/>
                    </a:lnTo>
                    <a:lnTo>
                      <a:pt x="2" y="143"/>
                    </a:lnTo>
                    <a:lnTo>
                      <a:pt x="3" y="145"/>
                    </a:lnTo>
                    <a:lnTo>
                      <a:pt x="8" y="145"/>
                    </a:lnTo>
                    <a:lnTo>
                      <a:pt x="10" y="145"/>
                    </a:lnTo>
                    <a:lnTo>
                      <a:pt x="12" y="142"/>
                    </a:lnTo>
                    <a:lnTo>
                      <a:pt x="12" y="142"/>
                    </a:lnTo>
                    <a:lnTo>
                      <a:pt x="22" y="127"/>
                    </a:lnTo>
                    <a:lnTo>
                      <a:pt x="31" y="110"/>
                    </a:lnTo>
                    <a:lnTo>
                      <a:pt x="49" y="74"/>
                    </a:lnTo>
                    <a:lnTo>
                      <a:pt x="57" y="57"/>
                    </a:lnTo>
                    <a:lnTo>
                      <a:pt x="67" y="40"/>
                    </a:lnTo>
                    <a:lnTo>
                      <a:pt x="78" y="24"/>
                    </a:lnTo>
                    <a:lnTo>
                      <a:pt x="90" y="11"/>
                    </a:lnTo>
                    <a:lnTo>
                      <a:pt x="90" y="11"/>
                    </a:lnTo>
                    <a:lnTo>
                      <a:pt x="91" y="8"/>
                    </a:lnTo>
                    <a:lnTo>
                      <a:pt x="92" y="5"/>
                    </a:lnTo>
                    <a:lnTo>
                      <a:pt x="91" y="4"/>
                    </a:lnTo>
                    <a:lnTo>
                      <a:pt x="90" y="1"/>
                    </a:lnTo>
                    <a:lnTo>
                      <a:pt x="88" y="0"/>
                    </a:lnTo>
                    <a:lnTo>
                      <a:pt x="86" y="0"/>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6" name="Freeform 984">
                <a:extLst>
                  <a:ext uri="{FF2B5EF4-FFF2-40B4-BE49-F238E27FC236}">
                    <a16:creationId xmlns:a16="http://schemas.microsoft.com/office/drawing/2014/main" id="{AD6907C1-D625-4623-96A7-D796F2501C4F}"/>
                  </a:ext>
                </a:extLst>
              </p:cNvPr>
              <p:cNvSpPr/>
              <p:nvPr/>
            </p:nvSpPr>
            <p:spPr>
              <a:xfrm>
                <a:off x="5646739" y="3335338"/>
                <a:ext cx="53975" cy="74613"/>
              </a:xfrm>
              <a:custGeom>
                <a:avLst/>
                <a:gdLst/>
                <a:ahLst/>
                <a:cxnLst>
                  <a:cxn ang="0">
                    <a:pos x="47687" y="2147"/>
                  </a:cxn>
                  <a:cxn ang="0">
                    <a:pos x="47687" y="2147"/>
                  </a:cxn>
                  <a:cxn ang="0">
                    <a:pos x="46115" y="4831"/>
                  </a:cxn>
                  <a:cxn ang="0">
                    <a:pos x="43494" y="9125"/>
                  </a:cxn>
                  <a:cxn ang="0">
                    <a:pos x="38254" y="17177"/>
                  </a:cxn>
                  <a:cxn ang="0">
                    <a:pos x="38254" y="17177"/>
                  </a:cxn>
                  <a:cxn ang="0">
                    <a:pos x="35634" y="21471"/>
                  </a:cxn>
                  <a:cxn ang="0">
                    <a:pos x="33014" y="25766"/>
                  </a:cxn>
                  <a:cxn ang="0">
                    <a:pos x="26201" y="33817"/>
                  </a:cxn>
                  <a:cxn ang="0">
                    <a:pos x="26201" y="33817"/>
                  </a:cxn>
                  <a:cxn ang="0">
                    <a:pos x="14149" y="52068"/>
                  </a:cxn>
                  <a:cxn ang="0">
                    <a:pos x="7860" y="61193"/>
                  </a:cxn>
                  <a:cxn ang="0">
                    <a:pos x="1048" y="69245"/>
                  </a:cxn>
                  <a:cxn ang="0">
                    <a:pos x="1048" y="69245"/>
                  </a:cxn>
                  <a:cxn ang="0">
                    <a:pos x="0" y="70319"/>
                  </a:cxn>
                  <a:cxn ang="0">
                    <a:pos x="0" y="71392"/>
                  </a:cxn>
                  <a:cxn ang="0">
                    <a:pos x="0" y="72466"/>
                  </a:cxn>
                  <a:cxn ang="0">
                    <a:pos x="1048" y="73539"/>
                  </a:cxn>
                  <a:cxn ang="0">
                    <a:pos x="3144" y="74613"/>
                  </a:cxn>
                  <a:cxn ang="0">
                    <a:pos x="4192" y="74076"/>
                  </a:cxn>
                  <a:cxn ang="0">
                    <a:pos x="5764" y="73539"/>
                  </a:cxn>
                  <a:cxn ang="0">
                    <a:pos x="5764" y="73539"/>
                  </a:cxn>
                  <a:cxn ang="0">
                    <a:pos x="9433" y="71392"/>
                  </a:cxn>
                  <a:cxn ang="0">
                    <a:pos x="9433" y="71392"/>
                  </a:cxn>
                  <a:cxn ang="0">
                    <a:pos x="11529" y="70319"/>
                  </a:cxn>
                  <a:cxn ang="0">
                    <a:pos x="12053" y="69245"/>
                  </a:cxn>
                  <a:cxn ang="0">
                    <a:pos x="13101" y="67635"/>
                  </a:cxn>
                  <a:cxn ang="0">
                    <a:pos x="12053" y="66024"/>
                  </a:cxn>
                  <a:cxn ang="0">
                    <a:pos x="12053" y="66024"/>
                  </a:cxn>
                  <a:cxn ang="0">
                    <a:pos x="22009" y="51531"/>
                  </a:cxn>
                  <a:cxn ang="0">
                    <a:pos x="31966" y="37038"/>
                  </a:cxn>
                  <a:cxn ang="0">
                    <a:pos x="31966" y="37038"/>
                  </a:cxn>
                  <a:cxn ang="0">
                    <a:pos x="37730" y="29523"/>
                  </a:cxn>
                  <a:cxn ang="0">
                    <a:pos x="44018" y="20935"/>
                  </a:cxn>
                  <a:cxn ang="0">
                    <a:pos x="49783" y="12883"/>
                  </a:cxn>
                  <a:cxn ang="0">
                    <a:pos x="52927" y="8052"/>
                  </a:cxn>
                  <a:cxn ang="0">
                    <a:pos x="53975" y="3221"/>
                  </a:cxn>
                  <a:cxn ang="0">
                    <a:pos x="53975" y="3221"/>
                  </a:cxn>
                  <a:cxn ang="0">
                    <a:pos x="53975" y="2147"/>
                  </a:cxn>
                  <a:cxn ang="0">
                    <a:pos x="53975" y="1074"/>
                  </a:cxn>
                  <a:cxn ang="0">
                    <a:pos x="52927" y="0"/>
                  </a:cxn>
                  <a:cxn ang="0">
                    <a:pos x="51879" y="0"/>
                  </a:cxn>
                  <a:cxn ang="0">
                    <a:pos x="50831" y="0"/>
                  </a:cxn>
                  <a:cxn ang="0">
                    <a:pos x="49783" y="0"/>
                  </a:cxn>
                  <a:cxn ang="0">
                    <a:pos x="48211" y="537"/>
                  </a:cxn>
                  <a:cxn ang="0">
                    <a:pos x="47687" y="2147"/>
                  </a:cxn>
                  <a:cxn ang="0">
                    <a:pos x="47687" y="2147"/>
                  </a:cxn>
                </a:cxnLst>
                <a:rect l="0" t="0" r="0" b="0"/>
                <a:pathLst>
                  <a:path w="103" h="139">
                    <a:moveTo>
                      <a:pt x="91" y="4"/>
                    </a:moveTo>
                    <a:lnTo>
                      <a:pt x="91" y="4"/>
                    </a:lnTo>
                    <a:lnTo>
                      <a:pt x="88" y="9"/>
                    </a:lnTo>
                    <a:lnTo>
                      <a:pt x="83" y="17"/>
                    </a:lnTo>
                    <a:lnTo>
                      <a:pt x="73" y="32"/>
                    </a:lnTo>
                    <a:lnTo>
                      <a:pt x="73" y="32"/>
                    </a:lnTo>
                    <a:lnTo>
                      <a:pt x="68" y="40"/>
                    </a:lnTo>
                    <a:lnTo>
                      <a:pt x="63" y="48"/>
                    </a:lnTo>
                    <a:lnTo>
                      <a:pt x="50" y="63"/>
                    </a:lnTo>
                    <a:lnTo>
                      <a:pt x="50" y="63"/>
                    </a:lnTo>
                    <a:lnTo>
                      <a:pt x="27" y="97"/>
                    </a:lnTo>
                    <a:lnTo>
                      <a:pt x="15" y="114"/>
                    </a:lnTo>
                    <a:lnTo>
                      <a:pt x="2" y="129"/>
                    </a:lnTo>
                    <a:lnTo>
                      <a:pt x="2" y="129"/>
                    </a:lnTo>
                    <a:lnTo>
                      <a:pt x="0" y="131"/>
                    </a:lnTo>
                    <a:lnTo>
                      <a:pt x="0" y="133"/>
                    </a:lnTo>
                    <a:lnTo>
                      <a:pt x="0" y="135"/>
                    </a:lnTo>
                    <a:lnTo>
                      <a:pt x="2" y="137"/>
                    </a:lnTo>
                    <a:lnTo>
                      <a:pt x="6" y="139"/>
                    </a:lnTo>
                    <a:lnTo>
                      <a:pt x="8" y="138"/>
                    </a:lnTo>
                    <a:lnTo>
                      <a:pt x="11" y="137"/>
                    </a:lnTo>
                    <a:lnTo>
                      <a:pt x="11" y="137"/>
                    </a:lnTo>
                    <a:lnTo>
                      <a:pt x="18" y="133"/>
                    </a:lnTo>
                    <a:lnTo>
                      <a:pt x="18" y="133"/>
                    </a:lnTo>
                    <a:lnTo>
                      <a:pt x="22" y="131"/>
                    </a:lnTo>
                    <a:lnTo>
                      <a:pt x="23" y="129"/>
                    </a:lnTo>
                    <a:lnTo>
                      <a:pt x="25" y="126"/>
                    </a:lnTo>
                    <a:lnTo>
                      <a:pt x="23" y="123"/>
                    </a:lnTo>
                    <a:lnTo>
                      <a:pt x="23" y="123"/>
                    </a:lnTo>
                    <a:lnTo>
                      <a:pt x="42" y="96"/>
                    </a:lnTo>
                    <a:lnTo>
                      <a:pt x="61" y="69"/>
                    </a:lnTo>
                    <a:lnTo>
                      <a:pt x="61" y="69"/>
                    </a:lnTo>
                    <a:lnTo>
                      <a:pt x="72" y="55"/>
                    </a:lnTo>
                    <a:lnTo>
                      <a:pt x="84" y="39"/>
                    </a:lnTo>
                    <a:lnTo>
                      <a:pt x="95" y="24"/>
                    </a:lnTo>
                    <a:lnTo>
                      <a:pt x="101" y="15"/>
                    </a:lnTo>
                    <a:lnTo>
                      <a:pt x="103" y="6"/>
                    </a:lnTo>
                    <a:lnTo>
                      <a:pt x="103" y="6"/>
                    </a:lnTo>
                    <a:lnTo>
                      <a:pt x="103" y="4"/>
                    </a:lnTo>
                    <a:lnTo>
                      <a:pt x="103" y="2"/>
                    </a:lnTo>
                    <a:lnTo>
                      <a:pt x="101" y="0"/>
                    </a:lnTo>
                    <a:lnTo>
                      <a:pt x="99" y="0"/>
                    </a:lnTo>
                    <a:lnTo>
                      <a:pt x="97" y="0"/>
                    </a:lnTo>
                    <a:lnTo>
                      <a:pt x="95" y="0"/>
                    </a:lnTo>
                    <a:lnTo>
                      <a:pt x="92" y="1"/>
                    </a:lnTo>
                    <a:lnTo>
                      <a:pt x="91" y="4"/>
                    </a:lnTo>
                    <a:lnTo>
                      <a:pt x="9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7" name="Freeform 985">
                <a:extLst>
                  <a:ext uri="{FF2B5EF4-FFF2-40B4-BE49-F238E27FC236}">
                    <a16:creationId xmlns:a16="http://schemas.microsoft.com/office/drawing/2014/main" id="{AD6C7040-7AA2-4480-ACF9-A065FF5F6D8D}"/>
                  </a:ext>
                </a:extLst>
              </p:cNvPr>
              <p:cNvSpPr/>
              <p:nvPr/>
            </p:nvSpPr>
            <p:spPr>
              <a:xfrm>
                <a:off x="5665789" y="3338513"/>
                <a:ext cx="50800" cy="77788"/>
              </a:xfrm>
              <a:custGeom>
                <a:avLst/>
                <a:gdLst/>
                <a:ahLst/>
                <a:cxnLst>
                  <a:cxn ang="0">
                    <a:pos x="44515" y="1588"/>
                  </a:cxn>
                  <a:cxn ang="0">
                    <a:pos x="44515" y="1588"/>
                  </a:cxn>
                  <a:cxn ang="0">
                    <a:pos x="32470" y="18521"/>
                  </a:cxn>
                  <a:cxn ang="0">
                    <a:pos x="21472" y="35984"/>
                  </a:cxn>
                  <a:cxn ang="0">
                    <a:pos x="10474" y="53975"/>
                  </a:cxn>
                  <a:cxn ang="0">
                    <a:pos x="0" y="72496"/>
                  </a:cxn>
                  <a:cxn ang="0">
                    <a:pos x="0" y="72496"/>
                  </a:cxn>
                  <a:cxn ang="0">
                    <a:pos x="0" y="74084"/>
                  </a:cxn>
                  <a:cxn ang="0">
                    <a:pos x="0" y="74613"/>
                  </a:cxn>
                  <a:cxn ang="0">
                    <a:pos x="1571" y="76730"/>
                  </a:cxn>
                  <a:cxn ang="0">
                    <a:pos x="2619" y="77788"/>
                  </a:cxn>
                  <a:cxn ang="0">
                    <a:pos x="4190" y="76730"/>
                  </a:cxn>
                  <a:cxn ang="0">
                    <a:pos x="4713" y="76200"/>
                  </a:cxn>
                  <a:cxn ang="0">
                    <a:pos x="8379" y="73025"/>
                  </a:cxn>
                  <a:cxn ang="0">
                    <a:pos x="8379" y="73025"/>
                  </a:cxn>
                  <a:cxn ang="0">
                    <a:pos x="8903" y="70909"/>
                  </a:cxn>
                  <a:cxn ang="0">
                    <a:pos x="8903" y="69850"/>
                  </a:cxn>
                  <a:cxn ang="0">
                    <a:pos x="8903" y="69850"/>
                  </a:cxn>
                  <a:cxn ang="0">
                    <a:pos x="18330" y="52917"/>
                  </a:cxn>
                  <a:cxn ang="0">
                    <a:pos x="28280" y="36513"/>
                  </a:cxn>
                  <a:cxn ang="0">
                    <a:pos x="39802" y="20638"/>
                  </a:cxn>
                  <a:cxn ang="0">
                    <a:pos x="50276" y="5292"/>
                  </a:cxn>
                  <a:cxn ang="0">
                    <a:pos x="50276" y="5292"/>
                  </a:cxn>
                  <a:cxn ang="0">
                    <a:pos x="50800" y="3704"/>
                  </a:cxn>
                  <a:cxn ang="0">
                    <a:pos x="50800" y="2117"/>
                  </a:cxn>
                  <a:cxn ang="0">
                    <a:pos x="50276" y="1588"/>
                  </a:cxn>
                  <a:cxn ang="0">
                    <a:pos x="49753" y="529"/>
                  </a:cxn>
                  <a:cxn ang="0">
                    <a:pos x="46610" y="0"/>
                  </a:cxn>
                  <a:cxn ang="0">
                    <a:pos x="46087" y="529"/>
                  </a:cxn>
                  <a:cxn ang="0">
                    <a:pos x="44515" y="1588"/>
                  </a:cxn>
                  <a:cxn ang="0">
                    <a:pos x="44515" y="1588"/>
                  </a:cxn>
                </a:cxnLst>
                <a:rect l="0" t="0" r="0" b="0"/>
                <a:pathLst>
                  <a:path w="97" h="147">
                    <a:moveTo>
                      <a:pt x="85" y="3"/>
                    </a:moveTo>
                    <a:lnTo>
                      <a:pt x="85" y="3"/>
                    </a:lnTo>
                    <a:lnTo>
                      <a:pt x="62" y="35"/>
                    </a:lnTo>
                    <a:lnTo>
                      <a:pt x="41" y="68"/>
                    </a:lnTo>
                    <a:lnTo>
                      <a:pt x="20" y="102"/>
                    </a:lnTo>
                    <a:lnTo>
                      <a:pt x="0" y="137"/>
                    </a:lnTo>
                    <a:lnTo>
                      <a:pt x="0" y="137"/>
                    </a:lnTo>
                    <a:lnTo>
                      <a:pt x="0" y="140"/>
                    </a:lnTo>
                    <a:lnTo>
                      <a:pt x="0" y="141"/>
                    </a:lnTo>
                    <a:lnTo>
                      <a:pt x="3" y="145"/>
                    </a:lnTo>
                    <a:lnTo>
                      <a:pt x="5" y="147"/>
                    </a:lnTo>
                    <a:lnTo>
                      <a:pt x="8" y="145"/>
                    </a:lnTo>
                    <a:lnTo>
                      <a:pt x="9" y="144"/>
                    </a:lnTo>
                    <a:lnTo>
                      <a:pt x="16" y="138"/>
                    </a:lnTo>
                    <a:lnTo>
                      <a:pt x="16" y="138"/>
                    </a:lnTo>
                    <a:lnTo>
                      <a:pt x="17" y="134"/>
                    </a:lnTo>
                    <a:lnTo>
                      <a:pt x="17" y="132"/>
                    </a:lnTo>
                    <a:lnTo>
                      <a:pt x="17" y="132"/>
                    </a:lnTo>
                    <a:lnTo>
                      <a:pt x="35" y="100"/>
                    </a:lnTo>
                    <a:lnTo>
                      <a:pt x="54" y="69"/>
                    </a:lnTo>
                    <a:lnTo>
                      <a:pt x="76" y="39"/>
                    </a:lnTo>
                    <a:lnTo>
                      <a:pt x="96" y="10"/>
                    </a:lnTo>
                    <a:lnTo>
                      <a:pt x="96" y="10"/>
                    </a:lnTo>
                    <a:lnTo>
                      <a:pt x="97" y="7"/>
                    </a:lnTo>
                    <a:lnTo>
                      <a:pt x="97" y="4"/>
                    </a:lnTo>
                    <a:lnTo>
                      <a:pt x="96" y="3"/>
                    </a:lnTo>
                    <a:lnTo>
                      <a:pt x="95" y="1"/>
                    </a:lnTo>
                    <a:lnTo>
                      <a:pt x="89" y="0"/>
                    </a:lnTo>
                    <a:lnTo>
                      <a:pt x="88" y="1"/>
                    </a:lnTo>
                    <a:lnTo>
                      <a:pt x="85" y="3"/>
                    </a:lnTo>
                    <a:lnTo>
                      <a:pt x="8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8" name="Freeform 986">
                <a:extLst>
                  <a:ext uri="{FF2B5EF4-FFF2-40B4-BE49-F238E27FC236}">
                    <a16:creationId xmlns:a16="http://schemas.microsoft.com/office/drawing/2014/main" id="{37D2133E-A906-4118-9B75-CD289838343E}"/>
                  </a:ext>
                </a:extLst>
              </p:cNvPr>
              <p:cNvSpPr/>
              <p:nvPr/>
            </p:nvSpPr>
            <p:spPr>
              <a:xfrm>
                <a:off x="5700714" y="3354388"/>
                <a:ext cx="23813" cy="36513"/>
              </a:xfrm>
              <a:custGeom>
                <a:avLst/>
                <a:gdLst/>
                <a:ahLst/>
                <a:cxnLst>
                  <a:cxn ang="0">
                    <a:pos x="16777" y="2180"/>
                  </a:cxn>
                  <a:cxn ang="0">
                    <a:pos x="16777" y="2180"/>
                  </a:cxn>
                  <a:cxn ang="0">
                    <a:pos x="13530" y="9809"/>
                  </a:cxn>
                  <a:cxn ang="0">
                    <a:pos x="9742" y="16894"/>
                  </a:cxn>
                  <a:cxn ang="0">
                    <a:pos x="1082" y="31063"/>
                  </a:cxn>
                  <a:cxn ang="0">
                    <a:pos x="1082" y="31063"/>
                  </a:cxn>
                  <a:cxn ang="0">
                    <a:pos x="0" y="32698"/>
                  </a:cxn>
                  <a:cxn ang="0">
                    <a:pos x="0" y="33243"/>
                  </a:cxn>
                  <a:cxn ang="0">
                    <a:pos x="1082" y="34878"/>
                  </a:cxn>
                  <a:cxn ang="0">
                    <a:pos x="1624" y="35423"/>
                  </a:cxn>
                  <a:cxn ang="0">
                    <a:pos x="4330" y="36513"/>
                  </a:cxn>
                  <a:cxn ang="0">
                    <a:pos x="5412" y="35423"/>
                  </a:cxn>
                  <a:cxn ang="0">
                    <a:pos x="7036" y="34878"/>
                  </a:cxn>
                  <a:cxn ang="0">
                    <a:pos x="7036" y="34878"/>
                  </a:cxn>
                  <a:cxn ang="0">
                    <a:pos x="15695" y="19619"/>
                  </a:cxn>
                  <a:cxn ang="0">
                    <a:pos x="20025" y="11989"/>
                  </a:cxn>
                  <a:cxn ang="0">
                    <a:pos x="22731" y="3815"/>
                  </a:cxn>
                  <a:cxn ang="0">
                    <a:pos x="22731" y="3815"/>
                  </a:cxn>
                  <a:cxn ang="0">
                    <a:pos x="23813" y="2180"/>
                  </a:cxn>
                  <a:cxn ang="0">
                    <a:pos x="22731" y="1635"/>
                  </a:cxn>
                  <a:cxn ang="0">
                    <a:pos x="22189" y="0"/>
                  </a:cxn>
                  <a:cxn ang="0">
                    <a:pos x="21648" y="0"/>
                  </a:cxn>
                  <a:cxn ang="0">
                    <a:pos x="18401" y="0"/>
                  </a:cxn>
                  <a:cxn ang="0">
                    <a:pos x="17860" y="1090"/>
                  </a:cxn>
                  <a:cxn ang="0">
                    <a:pos x="16777" y="2180"/>
                  </a:cxn>
                  <a:cxn ang="0">
                    <a:pos x="16777" y="2180"/>
                  </a:cxn>
                </a:cxnLst>
                <a:rect l="0" t="0" r="0" b="0"/>
                <a:pathLst>
                  <a:path w="44" h="67">
                    <a:moveTo>
                      <a:pt x="31" y="4"/>
                    </a:moveTo>
                    <a:lnTo>
                      <a:pt x="31" y="4"/>
                    </a:lnTo>
                    <a:lnTo>
                      <a:pt x="25" y="18"/>
                    </a:lnTo>
                    <a:lnTo>
                      <a:pt x="18" y="31"/>
                    </a:lnTo>
                    <a:lnTo>
                      <a:pt x="2" y="57"/>
                    </a:lnTo>
                    <a:lnTo>
                      <a:pt x="2" y="57"/>
                    </a:lnTo>
                    <a:lnTo>
                      <a:pt x="0" y="60"/>
                    </a:lnTo>
                    <a:lnTo>
                      <a:pt x="0" y="61"/>
                    </a:lnTo>
                    <a:lnTo>
                      <a:pt x="2" y="64"/>
                    </a:lnTo>
                    <a:lnTo>
                      <a:pt x="3" y="65"/>
                    </a:lnTo>
                    <a:lnTo>
                      <a:pt x="8" y="67"/>
                    </a:lnTo>
                    <a:lnTo>
                      <a:pt x="10" y="65"/>
                    </a:lnTo>
                    <a:lnTo>
                      <a:pt x="13" y="64"/>
                    </a:lnTo>
                    <a:lnTo>
                      <a:pt x="13" y="64"/>
                    </a:lnTo>
                    <a:lnTo>
                      <a:pt x="29" y="36"/>
                    </a:lnTo>
                    <a:lnTo>
                      <a:pt x="37" y="22"/>
                    </a:lnTo>
                    <a:lnTo>
                      <a:pt x="42" y="7"/>
                    </a:lnTo>
                    <a:lnTo>
                      <a:pt x="42" y="7"/>
                    </a:lnTo>
                    <a:lnTo>
                      <a:pt x="44" y="4"/>
                    </a:lnTo>
                    <a:lnTo>
                      <a:pt x="42" y="3"/>
                    </a:lnTo>
                    <a:lnTo>
                      <a:pt x="41" y="0"/>
                    </a:lnTo>
                    <a:lnTo>
                      <a:pt x="40" y="0"/>
                    </a:lnTo>
                    <a:lnTo>
                      <a:pt x="34" y="0"/>
                    </a:lnTo>
                    <a:lnTo>
                      <a:pt x="33" y="2"/>
                    </a:lnTo>
                    <a:lnTo>
                      <a:pt x="31" y="4"/>
                    </a:lnTo>
                    <a:lnTo>
                      <a:pt x="3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9" name="Freeform 987">
                <a:extLst>
                  <a:ext uri="{FF2B5EF4-FFF2-40B4-BE49-F238E27FC236}">
                    <a16:creationId xmlns:a16="http://schemas.microsoft.com/office/drawing/2014/main" id="{C052D1F2-CBB2-4F1F-8691-ABCB5FBFEF98}"/>
                  </a:ext>
                </a:extLst>
              </p:cNvPr>
              <p:cNvSpPr/>
              <p:nvPr/>
            </p:nvSpPr>
            <p:spPr>
              <a:xfrm>
                <a:off x="4959352" y="3125788"/>
                <a:ext cx="38100" cy="93663"/>
              </a:xfrm>
              <a:custGeom>
                <a:avLst/>
                <a:gdLst/>
                <a:ahLst/>
                <a:cxnLst>
                  <a:cxn ang="0">
                    <a:pos x="34396" y="0"/>
                  </a:cxn>
                  <a:cxn ang="0">
                    <a:pos x="34396" y="0"/>
                  </a:cxn>
                  <a:cxn ang="0">
                    <a:pos x="31221" y="2129"/>
                  </a:cxn>
                  <a:cxn ang="0">
                    <a:pos x="27517" y="4257"/>
                  </a:cxn>
                  <a:cxn ang="0">
                    <a:pos x="25400" y="6918"/>
                  </a:cxn>
                  <a:cxn ang="0">
                    <a:pos x="23283" y="10644"/>
                  </a:cxn>
                  <a:cxn ang="0">
                    <a:pos x="20108" y="17562"/>
                  </a:cxn>
                  <a:cxn ang="0">
                    <a:pos x="18521" y="25544"/>
                  </a:cxn>
                  <a:cxn ang="0">
                    <a:pos x="18521" y="25544"/>
                  </a:cxn>
                  <a:cxn ang="0">
                    <a:pos x="16404" y="33527"/>
                  </a:cxn>
                  <a:cxn ang="0">
                    <a:pos x="14287" y="41510"/>
                  </a:cxn>
                  <a:cxn ang="0">
                    <a:pos x="9525" y="57475"/>
                  </a:cxn>
                  <a:cxn ang="0">
                    <a:pos x="4233" y="73440"/>
                  </a:cxn>
                  <a:cxn ang="0">
                    <a:pos x="0" y="89406"/>
                  </a:cxn>
                  <a:cxn ang="0">
                    <a:pos x="0" y="89406"/>
                  </a:cxn>
                  <a:cxn ang="0">
                    <a:pos x="0" y="90470"/>
                  </a:cxn>
                  <a:cxn ang="0">
                    <a:pos x="1058" y="92066"/>
                  </a:cxn>
                  <a:cxn ang="0">
                    <a:pos x="2117" y="93663"/>
                  </a:cxn>
                  <a:cxn ang="0">
                    <a:pos x="3704" y="93663"/>
                  </a:cxn>
                  <a:cxn ang="0">
                    <a:pos x="5292" y="93131"/>
                  </a:cxn>
                  <a:cxn ang="0">
                    <a:pos x="5821" y="92066"/>
                  </a:cxn>
                  <a:cxn ang="0">
                    <a:pos x="6350" y="91534"/>
                  </a:cxn>
                  <a:cxn ang="0">
                    <a:pos x="6350" y="91534"/>
                  </a:cxn>
                  <a:cxn ang="0">
                    <a:pos x="9525" y="79294"/>
                  </a:cxn>
                  <a:cxn ang="0">
                    <a:pos x="13229" y="67586"/>
                  </a:cxn>
                  <a:cxn ang="0">
                    <a:pos x="20108" y="45235"/>
                  </a:cxn>
                  <a:cxn ang="0">
                    <a:pos x="20108" y="45235"/>
                  </a:cxn>
                  <a:cxn ang="0">
                    <a:pos x="21696" y="40445"/>
                  </a:cxn>
                  <a:cxn ang="0">
                    <a:pos x="23283" y="35124"/>
                  </a:cxn>
                  <a:cxn ang="0">
                    <a:pos x="25400" y="22884"/>
                  </a:cxn>
                  <a:cxn ang="0">
                    <a:pos x="26458" y="17562"/>
                  </a:cxn>
                  <a:cxn ang="0">
                    <a:pos x="28575" y="12772"/>
                  </a:cxn>
                  <a:cxn ang="0">
                    <a:pos x="32279" y="8515"/>
                  </a:cxn>
                  <a:cxn ang="0">
                    <a:pos x="33867" y="6918"/>
                  </a:cxn>
                  <a:cxn ang="0">
                    <a:pos x="35983" y="5322"/>
                  </a:cxn>
                  <a:cxn ang="0">
                    <a:pos x="35983" y="5322"/>
                  </a:cxn>
                  <a:cxn ang="0">
                    <a:pos x="37571" y="4790"/>
                  </a:cxn>
                  <a:cxn ang="0">
                    <a:pos x="38100" y="4257"/>
                  </a:cxn>
                  <a:cxn ang="0">
                    <a:pos x="38100" y="2129"/>
                  </a:cxn>
                  <a:cxn ang="0">
                    <a:pos x="37571" y="532"/>
                  </a:cxn>
                  <a:cxn ang="0">
                    <a:pos x="36513" y="0"/>
                  </a:cxn>
                  <a:cxn ang="0">
                    <a:pos x="35983" y="0"/>
                  </a:cxn>
                  <a:cxn ang="0">
                    <a:pos x="34396" y="0"/>
                  </a:cxn>
                  <a:cxn ang="0">
                    <a:pos x="34396" y="0"/>
                  </a:cxn>
                </a:cxnLst>
                <a:rect l="0" t="0" r="0" b="0"/>
                <a:pathLst>
                  <a:path w="72" h="176">
                    <a:moveTo>
                      <a:pt x="65" y="0"/>
                    </a:moveTo>
                    <a:lnTo>
                      <a:pt x="65" y="0"/>
                    </a:lnTo>
                    <a:lnTo>
                      <a:pt x="59" y="4"/>
                    </a:lnTo>
                    <a:lnTo>
                      <a:pt x="52" y="8"/>
                    </a:lnTo>
                    <a:lnTo>
                      <a:pt x="48" y="13"/>
                    </a:lnTo>
                    <a:lnTo>
                      <a:pt x="44" y="20"/>
                    </a:lnTo>
                    <a:lnTo>
                      <a:pt x="38" y="33"/>
                    </a:lnTo>
                    <a:lnTo>
                      <a:pt x="35" y="48"/>
                    </a:lnTo>
                    <a:lnTo>
                      <a:pt x="35" y="48"/>
                    </a:lnTo>
                    <a:lnTo>
                      <a:pt x="31" y="63"/>
                    </a:lnTo>
                    <a:lnTo>
                      <a:pt x="27" y="78"/>
                    </a:lnTo>
                    <a:lnTo>
                      <a:pt x="18" y="108"/>
                    </a:lnTo>
                    <a:lnTo>
                      <a:pt x="8" y="138"/>
                    </a:lnTo>
                    <a:lnTo>
                      <a:pt x="0" y="168"/>
                    </a:lnTo>
                    <a:lnTo>
                      <a:pt x="0" y="168"/>
                    </a:lnTo>
                    <a:lnTo>
                      <a:pt x="0" y="170"/>
                    </a:lnTo>
                    <a:lnTo>
                      <a:pt x="2" y="173"/>
                    </a:lnTo>
                    <a:lnTo>
                      <a:pt x="4" y="176"/>
                    </a:lnTo>
                    <a:lnTo>
                      <a:pt x="7" y="176"/>
                    </a:lnTo>
                    <a:lnTo>
                      <a:pt x="10" y="175"/>
                    </a:lnTo>
                    <a:lnTo>
                      <a:pt x="11" y="173"/>
                    </a:lnTo>
                    <a:lnTo>
                      <a:pt x="12" y="172"/>
                    </a:lnTo>
                    <a:lnTo>
                      <a:pt x="12" y="172"/>
                    </a:lnTo>
                    <a:lnTo>
                      <a:pt x="18" y="149"/>
                    </a:lnTo>
                    <a:lnTo>
                      <a:pt x="25" y="127"/>
                    </a:lnTo>
                    <a:lnTo>
                      <a:pt x="38" y="85"/>
                    </a:lnTo>
                    <a:lnTo>
                      <a:pt x="38" y="85"/>
                    </a:lnTo>
                    <a:lnTo>
                      <a:pt x="41" y="76"/>
                    </a:lnTo>
                    <a:lnTo>
                      <a:pt x="44" y="66"/>
                    </a:lnTo>
                    <a:lnTo>
                      <a:pt x="48" y="43"/>
                    </a:lnTo>
                    <a:lnTo>
                      <a:pt x="50" y="33"/>
                    </a:lnTo>
                    <a:lnTo>
                      <a:pt x="54" y="24"/>
                    </a:lnTo>
                    <a:lnTo>
                      <a:pt x="61" y="16"/>
                    </a:lnTo>
                    <a:lnTo>
                      <a:pt x="64" y="13"/>
                    </a:lnTo>
                    <a:lnTo>
                      <a:pt x="68" y="10"/>
                    </a:lnTo>
                    <a:lnTo>
                      <a:pt x="68" y="10"/>
                    </a:lnTo>
                    <a:lnTo>
                      <a:pt x="71" y="9"/>
                    </a:lnTo>
                    <a:lnTo>
                      <a:pt x="72" y="8"/>
                    </a:lnTo>
                    <a:lnTo>
                      <a:pt x="72" y="4"/>
                    </a:lnTo>
                    <a:lnTo>
                      <a:pt x="71" y="1"/>
                    </a:lnTo>
                    <a:lnTo>
                      <a:pt x="69" y="0"/>
                    </a:lnTo>
                    <a:lnTo>
                      <a:pt x="68" y="0"/>
                    </a:lnTo>
                    <a:lnTo>
                      <a:pt x="65" y="0"/>
                    </a:lnTo>
                    <a:lnTo>
                      <a:pt x="6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0" name="Freeform 988">
                <a:extLst>
                  <a:ext uri="{FF2B5EF4-FFF2-40B4-BE49-F238E27FC236}">
                    <a16:creationId xmlns:a16="http://schemas.microsoft.com/office/drawing/2014/main" id="{1893C609-F83E-4248-BB5F-ED20ED4412E6}"/>
                  </a:ext>
                </a:extLst>
              </p:cNvPr>
              <p:cNvSpPr/>
              <p:nvPr/>
            </p:nvSpPr>
            <p:spPr>
              <a:xfrm>
                <a:off x="4986339" y="3173413"/>
                <a:ext cx="44450" cy="115888"/>
              </a:xfrm>
              <a:custGeom>
                <a:avLst/>
                <a:gdLst/>
                <a:ahLst/>
                <a:cxnLst>
                  <a:cxn ang="0">
                    <a:pos x="38629" y="2646"/>
                  </a:cxn>
                  <a:cxn ang="0">
                    <a:pos x="38629" y="2646"/>
                  </a:cxn>
                  <a:cxn ang="0">
                    <a:pos x="37571" y="5292"/>
                  </a:cxn>
                  <a:cxn ang="0">
                    <a:pos x="35983" y="8996"/>
                  </a:cxn>
                  <a:cxn ang="0">
                    <a:pos x="31750" y="15346"/>
                  </a:cxn>
                  <a:cxn ang="0">
                    <a:pos x="27517" y="21696"/>
                  </a:cxn>
                  <a:cxn ang="0">
                    <a:pos x="23813" y="27517"/>
                  </a:cxn>
                  <a:cxn ang="0">
                    <a:pos x="23813" y="27517"/>
                  </a:cxn>
                  <a:cxn ang="0">
                    <a:pos x="16404" y="39688"/>
                  </a:cxn>
                  <a:cxn ang="0">
                    <a:pos x="13758" y="46038"/>
                  </a:cxn>
                  <a:cxn ang="0">
                    <a:pos x="10583" y="52388"/>
                  </a:cxn>
                  <a:cxn ang="0">
                    <a:pos x="10583" y="52388"/>
                  </a:cxn>
                  <a:cxn ang="0">
                    <a:pos x="7937" y="59796"/>
                  </a:cxn>
                  <a:cxn ang="0">
                    <a:pos x="5821" y="67204"/>
                  </a:cxn>
                  <a:cxn ang="0">
                    <a:pos x="2117" y="82021"/>
                  </a:cxn>
                  <a:cxn ang="0">
                    <a:pos x="529" y="97896"/>
                  </a:cxn>
                  <a:cxn ang="0">
                    <a:pos x="0" y="112713"/>
                  </a:cxn>
                  <a:cxn ang="0">
                    <a:pos x="0" y="112713"/>
                  </a:cxn>
                  <a:cxn ang="0">
                    <a:pos x="0" y="114300"/>
                  </a:cxn>
                  <a:cxn ang="0">
                    <a:pos x="529" y="114830"/>
                  </a:cxn>
                  <a:cxn ang="0">
                    <a:pos x="1588" y="115888"/>
                  </a:cxn>
                  <a:cxn ang="0">
                    <a:pos x="2646" y="115888"/>
                  </a:cxn>
                  <a:cxn ang="0">
                    <a:pos x="4233" y="115888"/>
                  </a:cxn>
                  <a:cxn ang="0">
                    <a:pos x="5292" y="114830"/>
                  </a:cxn>
                  <a:cxn ang="0">
                    <a:pos x="5821" y="114300"/>
                  </a:cxn>
                  <a:cxn ang="0">
                    <a:pos x="6350" y="112713"/>
                  </a:cxn>
                  <a:cxn ang="0">
                    <a:pos x="6350" y="112713"/>
                  </a:cxn>
                  <a:cxn ang="0">
                    <a:pos x="7408" y="95780"/>
                  </a:cxn>
                  <a:cxn ang="0">
                    <a:pos x="7937" y="86255"/>
                  </a:cxn>
                  <a:cxn ang="0">
                    <a:pos x="9525" y="77788"/>
                  </a:cxn>
                  <a:cxn ang="0">
                    <a:pos x="11642" y="69850"/>
                  </a:cxn>
                  <a:cxn ang="0">
                    <a:pos x="14287" y="61384"/>
                  </a:cxn>
                  <a:cxn ang="0">
                    <a:pos x="17463" y="53446"/>
                  </a:cxn>
                  <a:cxn ang="0">
                    <a:pos x="21696" y="45509"/>
                  </a:cxn>
                  <a:cxn ang="0">
                    <a:pos x="21696" y="45509"/>
                  </a:cxn>
                  <a:cxn ang="0">
                    <a:pos x="28046" y="33338"/>
                  </a:cxn>
                  <a:cxn ang="0">
                    <a:pos x="34396" y="21167"/>
                  </a:cxn>
                  <a:cxn ang="0">
                    <a:pos x="34396" y="21167"/>
                  </a:cxn>
                  <a:cxn ang="0">
                    <a:pos x="40746" y="13229"/>
                  </a:cxn>
                  <a:cxn ang="0">
                    <a:pos x="42863" y="8996"/>
                  </a:cxn>
                  <a:cxn ang="0">
                    <a:pos x="44450" y="4763"/>
                  </a:cxn>
                  <a:cxn ang="0">
                    <a:pos x="44450" y="4763"/>
                  </a:cxn>
                  <a:cxn ang="0">
                    <a:pos x="44450" y="3175"/>
                  </a:cxn>
                  <a:cxn ang="0">
                    <a:pos x="44450" y="1588"/>
                  </a:cxn>
                  <a:cxn ang="0">
                    <a:pos x="42333" y="0"/>
                  </a:cxn>
                  <a:cxn ang="0">
                    <a:pos x="40746" y="0"/>
                  </a:cxn>
                  <a:cxn ang="0">
                    <a:pos x="40217" y="0"/>
                  </a:cxn>
                  <a:cxn ang="0">
                    <a:pos x="38629" y="1588"/>
                  </a:cxn>
                  <a:cxn ang="0">
                    <a:pos x="38629" y="2646"/>
                  </a:cxn>
                  <a:cxn ang="0">
                    <a:pos x="38629" y="2646"/>
                  </a:cxn>
                </a:cxnLst>
                <a:rect l="0" t="0" r="0" b="0"/>
                <a:pathLst>
                  <a:path w="84" h="219">
                    <a:moveTo>
                      <a:pt x="73" y="5"/>
                    </a:moveTo>
                    <a:lnTo>
                      <a:pt x="73" y="5"/>
                    </a:lnTo>
                    <a:lnTo>
                      <a:pt x="71" y="10"/>
                    </a:lnTo>
                    <a:lnTo>
                      <a:pt x="68" y="17"/>
                    </a:lnTo>
                    <a:lnTo>
                      <a:pt x="60" y="29"/>
                    </a:lnTo>
                    <a:lnTo>
                      <a:pt x="52" y="41"/>
                    </a:lnTo>
                    <a:lnTo>
                      <a:pt x="45" y="52"/>
                    </a:lnTo>
                    <a:lnTo>
                      <a:pt x="45" y="52"/>
                    </a:lnTo>
                    <a:lnTo>
                      <a:pt x="31" y="75"/>
                    </a:lnTo>
                    <a:lnTo>
                      <a:pt x="26" y="87"/>
                    </a:lnTo>
                    <a:lnTo>
                      <a:pt x="20" y="99"/>
                    </a:lnTo>
                    <a:lnTo>
                      <a:pt x="20" y="99"/>
                    </a:lnTo>
                    <a:lnTo>
                      <a:pt x="15" y="113"/>
                    </a:lnTo>
                    <a:lnTo>
                      <a:pt x="11" y="127"/>
                    </a:lnTo>
                    <a:lnTo>
                      <a:pt x="4" y="155"/>
                    </a:lnTo>
                    <a:lnTo>
                      <a:pt x="1" y="185"/>
                    </a:lnTo>
                    <a:lnTo>
                      <a:pt x="0" y="213"/>
                    </a:lnTo>
                    <a:lnTo>
                      <a:pt x="0" y="213"/>
                    </a:lnTo>
                    <a:lnTo>
                      <a:pt x="0" y="216"/>
                    </a:lnTo>
                    <a:lnTo>
                      <a:pt x="1" y="217"/>
                    </a:lnTo>
                    <a:lnTo>
                      <a:pt x="3" y="219"/>
                    </a:lnTo>
                    <a:lnTo>
                      <a:pt x="5" y="219"/>
                    </a:lnTo>
                    <a:lnTo>
                      <a:pt x="8" y="219"/>
                    </a:lnTo>
                    <a:lnTo>
                      <a:pt x="10" y="217"/>
                    </a:lnTo>
                    <a:lnTo>
                      <a:pt x="11" y="216"/>
                    </a:lnTo>
                    <a:lnTo>
                      <a:pt x="12" y="213"/>
                    </a:lnTo>
                    <a:lnTo>
                      <a:pt x="12" y="213"/>
                    </a:lnTo>
                    <a:lnTo>
                      <a:pt x="14" y="181"/>
                    </a:lnTo>
                    <a:lnTo>
                      <a:pt x="15" y="163"/>
                    </a:lnTo>
                    <a:lnTo>
                      <a:pt x="18" y="147"/>
                    </a:lnTo>
                    <a:lnTo>
                      <a:pt x="22" y="132"/>
                    </a:lnTo>
                    <a:lnTo>
                      <a:pt x="27" y="116"/>
                    </a:lnTo>
                    <a:lnTo>
                      <a:pt x="33" y="101"/>
                    </a:lnTo>
                    <a:lnTo>
                      <a:pt x="41" y="86"/>
                    </a:lnTo>
                    <a:lnTo>
                      <a:pt x="41" y="86"/>
                    </a:lnTo>
                    <a:lnTo>
                      <a:pt x="53" y="63"/>
                    </a:lnTo>
                    <a:lnTo>
                      <a:pt x="65" y="40"/>
                    </a:lnTo>
                    <a:lnTo>
                      <a:pt x="65" y="40"/>
                    </a:lnTo>
                    <a:lnTo>
                      <a:pt x="77" y="25"/>
                    </a:lnTo>
                    <a:lnTo>
                      <a:pt x="81" y="17"/>
                    </a:lnTo>
                    <a:lnTo>
                      <a:pt x="84" y="9"/>
                    </a:lnTo>
                    <a:lnTo>
                      <a:pt x="84" y="9"/>
                    </a:lnTo>
                    <a:lnTo>
                      <a:pt x="84" y="6"/>
                    </a:lnTo>
                    <a:lnTo>
                      <a:pt x="84" y="3"/>
                    </a:lnTo>
                    <a:lnTo>
                      <a:pt x="80" y="0"/>
                    </a:lnTo>
                    <a:lnTo>
                      <a:pt x="77" y="0"/>
                    </a:lnTo>
                    <a:lnTo>
                      <a:pt x="76" y="0"/>
                    </a:lnTo>
                    <a:lnTo>
                      <a:pt x="73" y="3"/>
                    </a:lnTo>
                    <a:lnTo>
                      <a:pt x="73" y="5"/>
                    </a:lnTo>
                    <a:lnTo>
                      <a:pt x="73"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1" name="Freeform 989">
                <a:extLst>
                  <a:ext uri="{FF2B5EF4-FFF2-40B4-BE49-F238E27FC236}">
                    <a16:creationId xmlns:a16="http://schemas.microsoft.com/office/drawing/2014/main" id="{A701C97C-E2F6-4A4F-A530-DB21ADE9B4CC}"/>
                  </a:ext>
                </a:extLst>
              </p:cNvPr>
              <p:cNvSpPr/>
              <p:nvPr/>
            </p:nvSpPr>
            <p:spPr>
              <a:xfrm>
                <a:off x="4992689" y="3219451"/>
                <a:ext cx="53975" cy="136525"/>
              </a:xfrm>
              <a:custGeom>
                <a:avLst/>
                <a:gdLst/>
                <a:ahLst/>
                <a:cxnLst>
                  <a:cxn ang="0">
                    <a:pos x="48097" y="529"/>
                  </a:cxn>
                  <a:cxn ang="0">
                    <a:pos x="48097" y="529"/>
                  </a:cxn>
                  <a:cxn ang="0">
                    <a:pos x="42752" y="8467"/>
                  </a:cxn>
                  <a:cxn ang="0">
                    <a:pos x="37408" y="16404"/>
                  </a:cxn>
                  <a:cxn ang="0">
                    <a:pos x="33133" y="24342"/>
                  </a:cxn>
                  <a:cxn ang="0">
                    <a:pos x="28858" y="32808"/>
                  </a:cxn>
                  <a:cxn ang="0">
                    <a:pos x="20842" y="50271"/>
                  </a:cxn>
                  <a:cxn ang="0">
                    <a:pos x="13360" y="68263"/>
                  </a:cxn>
                  <a:cxn ang="0">
                    <a:pos x="13360" y="68263"/>
                  </a:cxn>
                  <a:cxn ang="0">
                    <a:pos x="8550" y="83079"/>
                  </a:cxn>
                  <a:cxn ang="0">
                    <a:pos x="4810" y="92075"/>
                  </a:cxn>
                  <a:cxn ang="0">
                    <a:pos x="2672" y="101071"/>
                  </a:cxn>
                  <a:cxn ang="0">
                    <a:pos x="534" y="110596"/>
                  </a:cxn>
                  <a:cxn ang="0">
                    <a:pos x="0" y="119592"/>
                  </a:cxn>
                  <a:cxn ang="0">
                    <a:pos x="0" y="124354"/>
                  </a:cxn>
                  <a:cxn ang="0">
                    <a:pos x="534" y="127529"/>
                  </a:cxn>
                  <a:cxn ang="0">
                    <a:pos x="2138" y="131233"/>
                  </a:cxn>
                  <a:cxn ang="0">
                    <a:pos x="3206" y="134938"/>
                  </a:cxn>
                  <a:cxn ang="0">
                    <a:pos x="3206" y="134938"/>
                  </a:cxn>
                  <a:cxn ang="0">
                    <a:pos x="4275" y="135467"/>
                  </a:cxn>
                  <a:cxn ang="0">
                    <a:pos x="5344" y="136525"/>
                  </a:cxn>
                  <a:cxn ang="0">
                    <a:pos x="8016" y="136525"/>
                  </a:cxn>
                  <a:cxn ang="0">
                    <a:pos x="8016" y="136525"/>
                  </a:cxn>
                  <a:cxn ang="0">
                    <a:pos x="10688" y="134408"/>
                  </a:cxn>
                  <a:cxn ang="0">
                    <a:pos x="10688" y="134408"/>
                  </a:cxn>
                  <a:cxn ang="0">
                    <a:pos x="11223" y="133350"/>
                  </a:cxn>
                  <a:cxn ang="0">
                    <a:pos x="12291" y="131763"/>
                  </a:cxn>
                  <a:cxn ang="0">
                    <a:pos x="11223" y="130704"/>
                  </a:cxn>
                  <a:cxn ang="0">
                    <a:pos x="10154" y="129117"/>
                  </a:cxn>
                  <a:cxn ang="0">
                    <a:pos x="8016" y="129117"/>
                  </a:cxn>
                  <a:cxn ang="0">
                    <a:pos x="8016" y="129117"/>
                  </a:cxn>
                  <a:cxn ang="0">
                    <a:pos x="6947" y="125412"/>
                  </a:cxn>
                  <a:cxn ang="0">
                    <a:pos x="6947" y="122237"/>
                  </a:cxn>
                  <a:cxn ang="0">
                    <a:pos x="8016" y="113242"/>
                  </a:cxn>
                  <a:cxn ang="0">
                    <a:pos x="9085" y="106362"/>
                  </a:cxn>
                  <a:cxn ang="0">
                    <a:pos x="11223" y="98954"/>
                  </a:cxn>
                  <a:cxn ang="0">
                    <a:pos x="11223" y="98954"/>
                  </a:cxn>
                  <a:cxn ang="0">
                    <a:pos x="14963" y="84667"/>
                  </a:cxn>
                  <a:cxn ang="0">
                    <a:pos x="20307" y="69321"/>
                  </a:cxn>
                  <a:cxn ang="0">
                    <a:pos x="20307" y="69321"/>
                  </a:cxn>
                  <a:cxn ang="0">
                    <a:pos x="26720" y="52917"/>
                  </a:cxn>
                  <a:cxn ang="0">
                    <a:pos x="33668" y="35983"/>
                  </a:cxn>
                  <a:cxn ang="0">
                    <a:pos x="37943" y="28046"/>
                  </a:cxn>
                  <a:cxn ang="0">
                    <a:pos x="42752" y="20108"/>
                  </a:cxn>
                  <a:cxn ang="0">
                    <a:pos x="47562" y="12700"/>
                  </a:cxn>
                  <a:cxn ang="0">
                    <a:pos x="53441" y="5821"/>
                  </a:cxn>
                  <a:cxn ang="0">
                    <a:pos x="53441" y="5821"/>
                  </a:cxn>
                  <a:cxn ang="0">
                    <a:pos x="53975" y="4233"/>
                  </a:cxn>
                  <a:cxn ang="0">
                    <a:pos x="53975" y="2646"/>
                  </a:cxn>
                  <a:cxn ang="0">
                    <a:pos x="52906" y="529"/>
                  </a:cxn>
                  <a:cxn ang="0">
                    <a:pos x="51837" y="0"/>
                  </a:cxn>
                  <a:cxn ang="0">
                    <a:pos x="50769" y="0"/>
                  </a:cxn>
                  <a:cxn ang="0">
                    <a:pos x="49700" y="0"/>
                  </a:cxn>
                  <a:cxn ang="0">
                    <a:pos x="48097" y="529"/>
                  </a:cxn>
                  <a:cxn ang="0">
                    <a:pos x="48097" y="529"/>
                  </a:cxn>
                </a:cxnLst>
                <a:rect l="0" t="0" r="0" b="0"/>
                <a:pathLst>
                  <a:path w="101" h="258">
                    <a:moveTo>
                      <a:pt x="90" y="1"/>
                    </a:moveTo>
                    <a:lnTo>
                      <a:pt x="90" y="1"/>
                    </a:lnTo>
                    <a:lnTo>
                      <a:pt x="80" y="16"/>
                    </a:lnTo>
                    <a:lnTo>
                      <a:pt x="70" y="31"/>
                    </a:lnTo>
                    <a:lnTo>
                      <a:pt x="62" y="46"/>
                    </a:lnTo>
                    <a:lnTo>
                      <a:pt x="54" y="62"/>
                    </a:lnTo>
                    <a:lnTo>
                      <a:pt x="39" y="95"/>
                    </a:lnTo>
                    <a:lnTo>
                      <a:pt x="25" y="129"/>
                    </a:lnTo>
                    <a:lnTo>
                      <a:pt x="25" y="129"/>
                    </a:lnTo>
                    <a:lnTo>
                      <a:pt x="16" y="157"/>
                    </a:lnTo>
                    <a:lnTo>
                      <a:pt x="9" y="174"/>
                    </a:lnTo>
                    <a:lnTo>
                      <a:pt x="5" y="191"/>
                    </a:lnTo>
                    <a:lnTo>
                      <a:pt x="1" y="209"/>
                    </a:lnTo>
                    <a:lnTo>
                      <a:pt x="0" y="226"/>
                    </a:lnTo>
                    <a:lnTo>
                      <a:pt x="0" y="235"/>
                    </a:lnTo>
                    <a:lnTo>
                      <a:pt x="1" y="241"/>
                    </a:lnTo>
                    <a:lnTo>
                      <a:pt x="4" y="248"/>
                    </a:lnTo>
                    <a:lnTo>
                      <a:pt x="6" y="255"/>
                    </a:lnTo>
                    <a:lnTo>
                      <a:pt x="6" y="255"/>
                    </a:lnTo>
                    <a:lnTo>
                      <a:pt x="8" y="256"/>
                    </a:lnTo>
                    <a:lnTo>
                      <a:pt x="10" y="258"/>
                    </a:lnTo>
                    <a:lnTo>
                      <a:pt x="15" y="258"/>
                    </a:lnTo>
                    <a:lnTo>
                      <a:pt x="15" y="258"/>
                    </a:lnTo>
                    <a:lnTo>
                      <a:pt x="20" y="254"/>
                    </a:lnTo>
                    <a:lnTo>
                      <a:pt x="20" y="254"/>
                    </a:lnTo>
                    <a:lnTo>
                      <a:pt x="21" y="252"/>
                    </a:lnTo>
                    <a:lnTo>
                      <a:pt x="23" y="249"/>
                    </a:lnTo>
                    <a:lnTo>
                      <a:pt x="21" y="247"/>
                    </a:lnTo>
                    <a:lnTo>
                      <a:pt x="19" y="244"/>
                    </a:lnTo>
                    <a:lnTo>
                      <a:pt x="15" y="244"/>
                    </a:lnTo>
                    <a:lnTo>
                      <a:pt x="15" y="244"/>
                    </a:lnTo>
                    <a:lnTo>
                      <a:pt x="13" y="237"/>
                    </a:lnTo>
                    <a:lnTo>
                      <a:pt x="13" y="231"/>
                    </a:lnTo>
                    <a:lnTo>
                      <a:pt x="15" y="214"/>
                    </a:lnTo>
                    <a:lnTo>
                      <a:pt x="17" y="201"/>
                    </a:lnTo>
                    <a:lnTo>
                      <a:pt x="21" y="187"/>
                    </a:lnTo>
                    <a:lnTo>
                      <a:pt x="21" y="187"/>
                    </a:lnTo>
                    <a:lnTo>
                      <a:pt x="28" y="160"/>
                    </a:lnTo>
                    <a:lnTo>
                      <a:pt x="38" y="131"/>
                    </a:lnTo>
                    <a:lnTo>
                      <a:pt x="38" y="131"/>
                    </a:lnTo>
                    <a:lnTo>
                      <a:pt x="50" y="100"/>
                    </a:lnTo>
                    <a:lnTo>
                      <a:pt x="63" y="68"/>
                    </a:lnTo>
                    <a:lnTo>
                      <a:pt x="71" y="53"/>
                    </a:lnTo>
                    <a:lnTo>
                      <a:pt x="80" y="38"/>
                    </a:lnTo>
                    <a:lnTo>
                      <a:pt x="89" y="24"/>
                    </a:lnTo>
                    <a:lnTo>
                      <a:pt x="100" y="11"/>
                    </a:lnTo>
                    <a:lnTo>
                      <a:pt x="100" y="11"/>
                    </a:lnTo>
                    <a:lnTo>
                      <a:pt x="101" y="8"/>
                    </a:lnTo>
                    <a:lnTo>
                      <a:pt x="101" y="5"/>
                    </a:lnTo>
                    <a:lnTo>
                      <a:pt x="99" y="1"/>
                    </a:lnTo>
                    <a:lnTo>
                      <a:pt x="97" y="0"/>
                    </a:lnTo>
                    <a:lnTo>
                      <a:pt x="95" y="0"/>
                    </a:lnTo>
                    <a:lnTo>
                      <a:pt x="93" y="0"/>
                    </a:lnTo>
                    <a:lnTo>
                      <a:pt x="90" y="1"/>
                    </a:lnTo>
                    <a:lnTo>
                      <a:pt x="9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2" name="Freeform 990">
                <a:extLst>
                  <a:ext uri="{FF2B5EF4-FFF2-40B4-BE49-F238E27FC236}">
                    <a16:creationId xmlns:a16="http://schemas.microsoft.com/office/drawing/2014/main" id="{57451598-845E-4462-A738-03E7455A4D72}"/>
                  </a:ext>
                </a:extLst>
              </p:cNvPr>
              <p:cNvSpPr/>
              <p:nvPr/>
            </p:nvSpPr>
            <p:spPr>
              <a:xfrm>
                <a:off x="5033964" y="3271838"/>
                <a:ext cx="31750" cy="104775"/>
              </a:xfrm>
              <a:custGeom>
                <a:avLst/>
                <a:gdLst/>
                <a:ahLst/>
                <a:cxnLst>
                  <a:cxn ang="0">
                    <a:pos x="25504" y="2619"/>
                  </a:cxn>
                  <a:cxn ang="0">
                    <a:pos x="25504" y="2619"/>
                  </a:cxn>
                  <a:cxn ang="0">
                    <a:pos x="24463" y="6287"/>
                  </a:cxn>
                  <a:cxn ang="0">
                    <a:pos x="23422" y="8906"/>
                  </a:cxn>
                  <a:cxn ang="0">
                    <a:pos x="19779" y="15192"/>
                  </a:cxn>
                  <a:cxn ang="0">
                    <a:pos x="16135" y="22003"/>
                  </a:cxn>
                  <a:cxn ang="0">
                    <a:pos x="13533" y="28289"/>
                  </a:cxn>
                  <a:cxn ang="0">
                    <a:pos x="13533" y="28289"/>
                  </a:cxn>
                  <a:cxn ang="0">
                    <a:pos x="8328" y="48197"/>
                  </a:cxn>
                  <a:cxn ang="0">
                    <a:pos x="4164" y="68104"/>
                  </a:cxn>
                  <a:cxn ang="0">
                    <a:pos x="4164" y="68104"/>
                  </a:cxn>
                  <a:cxn ang="0">
                    <a:pos x="1561" y="83820"/>
                  </a:cxn>
                  <a:cxn ang="0">
                    <a:pos x="520" y="90630"/>
                  </a:cxn>
                  <a:cxn ang="0">
                    <a:pos x="0" y="98489"/>
                  </a:cxn>
                  <a:cxn ang="0">
                    <a:pos x="0" y="98489"/>
                  </a:cxn>
                  <a:cxn ang="0">
                    <a:pos x="520" y="100584"/>
                  </a:cxn>
                  <a:cxn ang="0">
                    <a:pos x="1561" y="102680"/>
                  </a:cxn>
                  <a:cxn ang="0">
                    <a:pos x="3643" y="104251"/>
                  </a:cxn>
                  <a:cxn ang="0">
                    <a:pos x="5725" y="104775"/>
                  </a:cxn>
                  <a:cxn ang="0">
                    <a:pos x="5725" y="104775"/>
                  </a:cxn>
                  <a:cxn ang="0">
                    <a:pos x="6766" y="104775"/>
                  </a:cxn>
                  <a:cxn ang="0">
                    <a:pos x="7807" y="104251"/>
                  </a:cxn>
                  <a:cxn ang="0">
                    <a:pos x="9369" y="102156"/>
                  </a:cxn>
                  <a:cxn ang="0">
                    <a:pos x="9369" y="100584"/>
                  </a:cxn>
                  <a:cxn ang="0">
                    <a:pos x="9369" y="100060"/>
                  </a:cxn>
                  <a:cxn ang="0">
                    <a:pos x="8328" y="99012"/>
                  </a:cxn>
                  <a:cxn ang="0">
                    <a:pos x="6766" y="98489"/>
                  </a:cxn>
                  <a:cxn ang="0">
                    <a:pos x="6766" y="98489"/>
                  </a:cxn>
                  <a:cxn ang="0">
                    <a:pos x="6766" y="97965"/>
                  </a:cxn>
                  <a:cxn ang="0">
                    <a:pos x="6246" y="96393"/>
                  </a:cxn>
                  <a:cxn ang="0">
                    <a:pos x="6766" y="90630"/>
                  </a:cxn>
                  <a:cxn ang="0">
                    <a:pos x="10410" y="72819"/>
                  </a:cxn>
                  <a:cxn ang="0">
                    <a:pos x="16656" y="44006"/>
                  </a:cxn>
                  <a:cxn ang="0">
                    <a:pos x="16656" y="44006"/>
                  </a:cxn>
                  <a:cxn ang="0">
                    <a:pos x="18217" y="36671"/>
                  </a:cxn>
                  <a:cxn ang="0">
                    <a:pos x="19779" y="28813"/>
                  </a:cxn>
                  <a:cxn ang="0">
                    <a:pos x="21340" y="25146"/>
                  </a:cxn>
                  <a:cxn ang="0">
                    <a:pos x="22381" y="22003"/>
                  </a:cxn>
                  <a:cxn ang="0">
                    <a:pos x="23943" y="18336"/>
                  </a:cxn>
                  <a:cxn ang="0">
                    <a:pos x="26545" y="15192"/>
                  </a:cxn>
                  <a:cxn ang="0">
                    <a:pos x="26545" y="15192"/>
                  </a:cxn>
                  <a:cxn ang="0">
                    <a:pos x="29148" y="12573"/>
                  </a:cxn>
                  <a:cxn ang="0">
                    <a:pos x="30189" y="9954"/>
                  </a:cxn>
                  <a:cxn ang="0">
                    <a:pos x="31230" y="6287"/>
                  </a:cxn>
                  <a:cxn ang="0">
                    <a:pos x="31750" y="2619"/>
                  </a:cxn>
                  <a:cxn ang="0">
                    <a:pos x="31750" y="2619"/>
                  </a:cxn>
                  <a:cxn ang="0">
                    <a:pos x="31750" y="1048"/>
                  </a:cxn>
                  <a:cxn ang="0">
                    <a:pos x="31230" y="524"/>
                  </a:cxn>
                  <a:cxn ang="0">
                    <a:pos x="30189" y="0"/>
                  </a:cxn>
                  <a:cxn ang="0">
                    <a:pos x="29148" y="0"/>
                  </a:cxn>
                  <a:cxn ang="0">
                    <a:pos x="26545" y="524"/>
                  </a:cxn>
                  <a:cxn ang="0">
                    <a:pos x="26025" y="1048"/>
                  </a:cxn>
                  <a:cxn ang="0">
                    <a:pos x="25504" y="2619"/>
                  </a:cxn>
                  <a:cxn ang="0">
                    <a:pos x="25504" y="2619"/>
                  </a:cxn>
                </a:cxnLst>
                <a:rect l="0" t="0" r="0" b="0"/>
                <a:pathLst>
                  <a:path w="61" h="200">
                    <a:moveTo>
                      <a:pt x="49" y="5"/>
                    </a:moveTo>
                    <a:lnTo>
                      <a:pt x="49" y="5"/>
                    </a:lnTo>
                    <a:lnTo>
                      <a:pt x="47" y="12"/>
                    </a:lnTo>
                    <a:lnTo>
                      <a:pt x="45" y="17"/>
                    </a:lnTo>
                    <a:lnTo>
                      <a:pt x="38" y="29"/>
                    </a:lnTo>
                    <a:lnTo>
                      <a:pt x="31" y="42"/>
                    </a:lnTo>
                    <a:lnTo>
                      <a:pt x="26" y="54"/>
                    </a:lnTo>
                    <a:lnTo>
                      <a:pt x="26" y="54"/>
                    </a:lnTo>
                    <a:lnTo>
                      <a:pt x="16" y="92"/>
                    </a:lnTo>
                    <a:lnTo>
                      <a:pt x="8" y="130"/>
                    </a:lnTo>
                    <a:lnTo>
                      <a:pt x="8" y="130"/>
                    </a:lnTo>
                    <a:lnTo>
                      <a:pt x="3" y="160"/>
                    </a:lnTo>
                    <a:lnTo>
                      <a:pt x="1" y="173"/>
                    </a:lnTo>
                    <a:lnTo>
                      <a:pt x="0" y="188"/>
                    </a:lnTo>
                    <a:lnTo>
                      <a:pt x="0" y="188"/>
                    </a:lnTo>
                    <a:lnTo>
                      <a:pt x="1" y="192"/>
                    </a:lnTo>
                    <a:lnTo>
                      <a:pt x="3" y="196"/>
                    </a:lnTo>
                    <a:lnTo>
                      <a:pt x="7" y="199"/>
                    </a:lnTo>
                    <a:lnTo>
                      <a:pt x="11" y="200"/>
                    </a:lnTo>
                    <a:lnTo>
                      <a:pt x="11" y="200"/>
                    </a:lnTo>
                    <a:lnTo>
                      <a:pt x="13" y="200"/>
                    </a:lnTo>
                    <a:lnTo>
                      <a:pt x="15" y="199"/>
                    </a:lnTo>
                    <a:lnTo>
                      <a:pt x="18" y="195"/>
                    </a:lnTo>
                    <a:lnTo>
                      <a:pt x="18" y="192"/>
                    </a:lnTo>
                    <a:lnTo>
                      <a:pt x="18" y="191"/>
                    </a:lnTo>
                    <a:lnTo>
                      <a:pt x="16" y="189"/>
                    </a:lnTo>
                    <a:lnTo>
                      <a:pt x="13" y="188"/>
                    </a:lnTo>
                    <a:lnTo>
                      <a:pt x="13" y="188"/>
                    </a:lnTo>
                    <a:lnTo>
                      <a:pt x="13" y="187"/>
                    </a:lnTo>
                    <a:lnTo>
                      <a:pt x="12" y="184"/>
                    </a:lnTo>
                    <a:lnTo>
                      <a:pt x="13" y="173"/>
                    </a:lnTo>
                    <a:lnTo>
                      <a:pt x="20" y="139"/>
                    </a:lnTo>
                    <a:lnTo>
                      <a:pt x="32" y="84"/>
                    </a:lnTo>
                    <a:lnTo>
                      <a:pt x="32" y="84"/>
                    </a:lnTo>
                    <a:lnTo>
                      <a:pt x="35" y="70"/>
                    </a:lnTo>
                    <a:lnTo>
                      <a:pt x="38" y="55"/>
                    </a:lnTo>
                    <a:lnTo>
                      <a:pt x="41" y="48"/>
                    </a:lnTo>
                    <a:lnTo>
                      <a:pt x="43" y="42"/>
                    </a:lnTo>
                    <a:lnTo>
                      <a:pt x="46" y="35"/>
                    </a:lnTo>
                    <a:lnTo>
                      <a:pt x="51" y="29"/>
                    </a:lnTo>
                    <a:lnTo>
                      <a:pt x="51" y="29"/>
                    </a:lnTo>
                    <a:lnTo>
                      <a:pt x="56" y="24"/>
                    </a:lnTo>
                    <a:lnTo>
                      <a:pt x="58" y="19"/>
                    </a:lnTo>
                    <a:lnTo>
                      <a:pt x="60" y="12"/>
                    </a:lnTo>
                    <a:lnTo>
                      <a:pt x="61" y="5"/>
                    </a:lnTo>
                    <a:lnTo>
                      <a:pt x="61" y="5"/>
                    </a:lnTo>
                    <a:lnTo>
                      <a:pt x="61" y="2"/>
                    </a:lnTo>
                    <a:lnTo>
                      <a:pt x="60" y="1"/>
                    </a:lnTo>
                    <a:lnTo>
                      <a:pt x="58" y="0"/>
                    </a:lnTo>
                    <a:lnTo>
                      <a:pt x="56" y="0"/>
                    </a:lnTo>
                    <a:lnTo>
                      <a:pt x="51" y="1"/>
                    </a:lnTo>
                    <a:lnTo>
                      <a:pt x="50" y="2"/>
                    </a:lnTo>
                    <a:lnTo>
                      <a:pt x="49" y="5"/>
                    </a:lnTo>
                    <a:lnTo>
                      <a:pt x="49"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3" name="Freeform 991">
                <a:extLst>
                  <a:ext uri="{FF2B5EF4-FFF2-40B4-BE49-F238E27FC236}">
                    <a16:creationId xmlns:a16="http://schemas.microsoft.com/office/drawing/2014/main" id="{124EDF61-DC68-4992-8841-348311762E1E}"/>
                  </a:ext>
                </a:extLst>
              </p:cNvPr>
              <p:cNvSpPr/>
              <p:nvPr/>
            </p:nvSpPr>
            <p:spPr>
              <a:xfrm>
                <a:off x="5072064" y="3303588"/>
                <a:ext cx="20638" cy="95250"/>
              </a:xfrm>
              <a:custGeom>
                <a:avLst/>
                <a:gdLst/>
                <a:ahLst/>
                <a:cxnLst>
                  <a:cxn ang="0">
                    <a:pos x="13945" y="2105"/>
                  </a:cxn>
                  <a:cxn ang="0">
                    <a:pos x="13945" y="2105"/>
                  </a:cxn>
                  <a:cxn ang="0">
                    <a:pos x="11713" y="11051"/>
                  </a:cxn>
                  <a:cxn ang="0">
                    <a:pos x="7809" y="21050"/>
                  </a:cxn>
                  <a:cxn ang="0">
                    <a:pos x="4462" y="31048"/>
                  </a:cxn>
                  <a:cxn ang="0">
                    <a:pos x="3904" y="36311"/>
                  </a:cxn>
                  <a:cxn ang="0">
                    <a:pos x="3347" y="41047"/>
                  </a:cxn>
                  <a:cxn ang="0">
                    <a:pos x="3347" y="41047"/>
                  </a:cxn>
                  <a:cxn ang="0">
                    <a:pos x="2231" y="54203"/>
                  </a:cxn>
                  <a:cxn ang="0">
                    <a:pos x="1673" y="66833"/>
                  </a:cxn>
                  <a:cxn ang="0">
                    <a:pos x="0" y="79989"/>
                  </a:cxn>
                  <a:cxn ang="0">
                    <a:pos x="0" y="92619"/>
                  </a:cxn>
                  <a:cxn ang="0">
                    <a:pos x="0" y="92619"/>
                  </a:cxn>
                  <a:cxn ang="0">
                    <a:pos x="0" y="94198"/>
                  </a:cxn>
                  <a:cxn ang="0">
                    <a:pos x="1116" y="94724"/>
                  </a:cxn>
                  <a:cxn ang="0">
                    <a:pos x="2231" y="95250"/>
                  </a:cxn>
                  <a:cxn ang="0">
                    <a:pos x="3347" y="95250"/>
                  </a:cxn>
                  <a:cxn ang="0">
                    <a:pos x="4462" y="95250"/>
                  </a:cxn>
                  <a:cxn ang="0">
                    <a:pos x="5578" y="94724"/>
                  </a:cxn>
                  <a:cxn ang="0">
                    <a:pos x="6136" y="94198"/>
                  </a:cxn>
                  <a:cxn ang="0">
                    <a:pos x="6693" y="92619"/>
                  </a:cxn>
                  <a:cxn ang="0">
                    <a:pos x="6693" y="92619"/>
                  </a:cxn>
                  <a:cxn ang="0">
                    <a:pos x="6693" y="81041"/>
                  </a:cxn>
                  <a:cxn ang="0">
                    <a:pos x="7809" y="69990"/>
                  </a:cxn>
                  <a:cxn ang="0">
                    <a:pos x="10040" y="46836"/>
                  </a:cxn>
                  <a:cxn ang="0">
                    <a:pos x="10040" y="46836"/>
                  </a:cxn>
                  <a:cxn ang="0">
                    <a:pos x="11713" y="35258"/>
                  </a:cxn>
                  <a:cxn ang="0">
                    <a:pos x="14502" y="24733"/>
                  </a:cxn>
                  <a:cxn ang="0">
                    <a:pos x="17291" y="14209"/>
                  </a:cxn>
                  <a:cxn ang="0">
                    <a:pos x="20638" y="3157"/>
                  </a:cxn>
                  <a:cxn ang="0">
                    <a:pos x="20638" y="3157"/>
                  </a:cxn>
                  <a:cxn ang="0">
                    <a:pos x="20638" y="2105"/>
                  </a:cxn>
                  <a:cxn ang="0">
                    <a:pos x="19522" y="1052"/>
                  </a:cxn>
                  <a:cxn ang="0">
                    <a:pos x="17291" y="0"/>
                  </a:cxn>
                  <a:cxn ang="0">
                    <a:pos x="16176" y="0"/>
                  </a:cxn>
                  <a:cxn ang="0">
                    <a:pos x="15060" y="0"/>
                  </a:cxn>
                  <a:cxn ang="0">
                    <a:pos x="14502" y="526"/>
                  </a:cxn>
                  <a:cxn ang="0">
                    <a:pos x="13945" y="2105"/>
                  </a:cxn>
                  <a:cxn ang="0">
                    <a:pos x="13945" y="2105"/>
                  </a:cxn>
                </a:cxnLst>
                <a:rect l="0" t="0" r="0" b="0"/>
                <a:pathLst>
                  <a:path w="37" h="181">
                    <a:moveTo>
                      <a:pt x="25" y="4"/>
                    </a:moveTo>
                    <a:lnTo>
                      <a:pt x="25" y="4"/>
                    </a:lnTo>
                    <a:lnTo>
                      <a:pt x="21" y="21"/>
                    </a:lnTo>
                    <a:lnTo>
                      <a:pt x="14" y="40"/>
                    </a:lnTo>
                    <a:lnTo>
                      <a:pt x="8" y="59"/>
                    </a:lnTo>
                    <a:lnTo>
                      <a:pt x="7" y="69"/>
                    </a:lnTo>
                    <a:lnTo>
                      <a:pt x="6" y="78"/>
                    </a:lnTo>
                    <a:lnTo>
                      <a:pt x="6" y="78"/>
                    </a:lnTo>
                    <a:lnTo>
                      <a:pt x="4" y="103"/>
                    </a:lnTo>
                    <a:lnTo>
                      <a:pt x="3" y="127"/>
                    </a:lnTo>
                    <a:lnTo>
                      <a:pt x="0" y="152"/>
                    </a:lnTo>
                    <a:lnTo>
                      <a:pt x="0" y="176"/>
                    </a:lnTo>
                    <a:lnTo>
                      <a:pt x="0" y="176"/>
                    </a:lnTo>
                    <a:lnTo>
                      <a:pt x="0" y="179"/>
                    </a:lnTo>
                    <a:lnTo>
                      <a:pt x="2" y="180"/>
                    </a:lnTo>
                    <a:lnTo>
                      <a:pt x="4" y="181"/>
                    </a:lnTo>
                    <a:lnTo>
                      <a:pt x="6" y="181"/>
                    </a:lnTo>
                    <a:lnTo>
                      <a:pt x="8" y="181"/>
                    </a:lnTo>
                    <a:lnTo>
                      <a:pt x="10" y="180"/>
                    </a:lnTo>
                    <a:lnTo>
                      <a:pt x="11" y="179"/>
                    </a:lnTo>
                    <a:lnTo>
                      <a:pt x="12" y="176"/>
                    </a:lnTo>
                    <a:lnTo>
                      <a:pt x="12" y="176"/>
                    </a:lnTo>
                    <a:lnTo>
                      <a:pt x="12" y="154"/>
                    </a:lnTo>
                    <a:lnTo>
                      <a:pt x="14" y="133"/>
                    </a:lnTo>
                    <a:lnTo>
                      <a:pt x="18" y="89"/>
                    </a:lnTo>
                    <a:lnTo>
                      <a:pt x="18" y="89"/>
                    </a:lnTo>
                    <a:lnTo>
                      <a:pt x="21" y="67"/>
                    </a:lnTo>
                    <a:lnTo>
                      <a:pt x="26" y="47"/>
                    </a:lnTo>
                    <a:lnTo>
                      <a:pt x="31" y="27"/>
                    </a:lnTo>
                    <a:lnTo>
                      <a:pt x="37" y="6"/>
                    </a:lnTo>
                    <a:lnTo>
                      <a:pt x="37" y="6"/>
                    </a:lnTo>
                    <a:lnTo>
                      <a:pt x="37" y="4"/>
                    </a:lnTo>
                    <a:lnTo>
                      <a:pt x="35" y="2"/>
                    </a:lnTo>
                    <a:lnTo>
                      <a:pt x="31" y="0"/>
                    </a:lnTo>
                    <a:lnTo>
                      <a:pt x="29" y="0"/>
                    </a:lnTo>
                    <a:lnTo>
                      <a:pt x="27" y="0"/>
                    </a:lnTo>
                    <a:lnTo>
                      <a:pt x="26" y="1"/>
                    </a:lnTo>
                    <a:lnTo>
                      <a:pt x="25" y="4"/>
                    </a:lnTo>
                    <a:lnTo>
                      <a:pt x="2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4" name="Freeform 992">
                <a:extLst>
                  <a:ext uri="{FF2B5EF4-FFF2-40B4-BE49-F238E27FC236}">
                    <a16:creationId xmlns:a16="http://schemas.microsoft.com/office/drawing/2014/main" id="{01C0A3A8-E515-44C9-A730-536D6B09B707}"/>
                  </a:ext>
                </a:extLst>
              </p:cNvPr>
              <p:cNvSpPr/>
              <p:nvPr/>
            </p:nvSpPr>
            <p:spPr>
              <a:xfrm>
                <a:off x="5110164" y="3328988"/>
                <a:ext cx="14288" cy="84138"/>
              </a:xfrm>
              <a:custGeom>
                <a:avLst/>
                <a:gdLst/>
                <a:ahLst/>
                <a:cxnLst>
                  <a:cxn ang="0">
                    <a:pos x="10991" y="77748"/>
                  </a:cxn>
                  <a:cxn ang="0">
                    <a:pos x="10991" y="77748"/>
                  </a:cxn>
                  <a:cxn ang="0">
                    <a:pos x="10441" y="77748"/>
                  </a:cxn>
                  <a:cxn ang="0">
                    <a:pos x="9342" y="76683"/>
                  </a:cxn>
                  <a:cxn ang="0">
                    <a:pos x="8243" y="72955"/>
                  </a:cxn>
                  <a:cxn ang="0">
                    <a:pos x="8243" y="68695"/>
                  </a:cxn>
                  <a:cxn ang="0">
                    <a:pos x="7144" y="62837"/>
                  </a:cxn>
                  <a:cxn ang="0">
                    <a:pos x="7144" y="51654"/>
                  </a:cxn>
                  <a:cxn ang="0">
                    <a:pos x="7144" y="45264"/>
                  </a:cxn>
                  <a:cxn ang="0">
                    <a:pos x="7144" y="45264"/>
                  </a:cxn>
                  <a:cxn ang="0">
                    <a:pos x="8793" y="23963"/>
                  </a:cxn>
                  <a:cxn ang="0">
                    <a:pos x="9342" y="13845"/>
                  </a:cxn>
                  <a:cxn ang="0">
                    <a:pos x="10991" y="3728"/>
                  </a:cxn>
                  <a:cxn ang="0">
                    <a:pos x="10991" y="3728"/>
                  </a:cxn>
                  <a:cxn ang="0">
                    <a:pos x="10991" y="2663"/>
                  </a:cxn>
                  <a:cxn ang="0">
                    <a:pos x="10441" y="1598"/>
                  </a:cxn>
                  <a:cxn ang="0">
                    <a:pos x="8243" y="0"/>
                  </a:cxn>
                  <a:cxn ang="0">
                    <a:pos x="7144" y="0"/>
                  </a:cxn>
                  <a:cxn ang="0">
                    <a:pos x="6045" y="0"/>
                  </a:cxn>
                  <a:cxn ang="0">
                    <a:pos x="4946" y="1065"/>
                  </a:cxn>
                  <a:cxn ang="0">
                    <a:pos x="4396" y="2663"/>
                  </a:cxn>
                  <a:cxn ang="0">
                    <a:pos x="4396" y="2663"/>
                  </a:cxn>
                  <a:cxn ang="0">
                    <a:pos x="2198" y="19171"/>
                  </a:cxn>
                  <a:cxn ang="0">
                    <a:pos x="550" y="32484"/>
                  </a:cxn>
                  <a:cxn ang="0">
                    <a:pos x="0" y="47394"/>
                  </a:cxn>
                  <a:cxn ang="0">
                    <a:pos x="0" y="61772"/>
                  </a:cxn>
                  <a:cxn ang="0">
                    <a:pos x="550" y="68162"/>
                  </a:cxn>
                  <a:cxn ang="0">
                    <a:pos x="1099" y="74020"/>
                  </a:cxn>
                  <a:cxn ang="0">
                    <a:pos x="2748" y="78280"/>
                  </a:cxn>
                  <a:cxn ang="0">
                    <a:pos x="4946" y="82008"/>
                  </a:cxn>
                  <a:cxn ang="0">
                    <a:pos x="8243" y="84138"/>
                  </a:cxn>
                  <a:cxn ang="0">
                    <a:pos x="9342" y="84138"/>
                  </a:cxn>
                  <a:cxn ang="0">
                    <a:pos x="10991" y="84138"/>
                  </a:cxn>
                  <a:cxn ang="0">
                    <a:pos x="10991" y="84138"/>
                  </a:cxn>
                  <a:cxn ang="0">
                    <a:pos x="12639" y="84138"/>
                  </a:cxn>
                  <a:cxn ang="0">
                    <a:pos x="13189" y="82540"/>
                  </a:cxn>
                  <a:cxn ang="0">
                    <a:pos x="14288" y="80410"/>
                  </a:cxn>
                  <a:cxn ang="0">
                    <a:pos x="14288" y="79878"/>
                  </a:cxn>
                  <a:cxn ang="0">
                    <a:pos x="13189" y="78280"/>
                  </a:cxn>
                  <a:cxn ang="0">
                    <a:pos x="12639" y="77748"/>
                  </a:cxn>
                  <a:cxn ang="0">
                    <a:pos x="10991" y="77748"/>
                  </a:cxn>
                  <a:cxn ang="0">
                    <a:pos x="10991" y="77748"/>
                  </a:cxn>
                </a:cxnLst>
                <a:rect l="0" t="0" r="0" b="0"/>
                <a:pathLst>
                  <a:path w="26" h="158">
                    <a:moveTo>
                      <a:pt x="20" y="146"/>
                    </a:moveTo>
                    <a:lnTo>
                      <a:pt x="20" y="146"/>
                    </a:lnTo>
                    <a:lnTo>
                      <a:pt x="19" y="146"/>
                    </a:lnTo>
                    <a:lnTo>
                      <a:pt x="17" y="144"/>
                    </a:lnTo>
                    <a:lnTo>
                      <a:pt x="15" y="137"/>
                    </a:lnTo>
                    <a:lnTo>
                      <a:pt x="15" y="129"/>
                    </a:lnTo>
                    <a:lnTo>
                      <a:pt x="13" y="118"/>
                    </a:lnTo>
                    <a:lnTo>
                      <a:pt x="13" y="97"/>
                    </a:lnTo>
                    <a:lnTo>
                      <a:pt x="13" y="85"/>
                    </a:lnTo>
                    <a:lnTo>
                      <a:pt x="13" y="85"/>
                    </a:lnTo>
                    <a:lnTo>
                      <a:pt x="16" y="45"/>
                    </a:lnTo>
                    <a:lnTo>
                      <a:pt x="17" y="26"/>
                    </a:lnTo>
                    <a:lnTo>
                      <a:pt x="20" y="7"/>
                    </a:lnTo>
                    <a:lnTo>
                      <a:pt x="20" y="7"/>
                    </a:lnTo>
                    <a:lnTo>
                      <a:pt x="20" y="5"/>
                    </a:lnTo>
                    <a:lnTo>
                      <a:pt x="19" y="3"/>
                    </a:lnTo>
                    <a:lnTo>
                      <a:pt x="15" y="0"/>
                    </a:lnTo>
                    <a:lnTo>
                      <a:pt x="13" y="0"/>
                    </a:lnTo>
                    <a:lnTo>
                      <a:pt x="11" y="0"/>
                    </a:lnTo>
                    <a:lnTo>
                      <a:pt x="9" y="2"/>
                    </a:lnTo>
                    <a:lnTo>
                      <a:pt x="8" y="5"/>
                    </a:lnTo>
                    <a:lnTo>
                      <a:pt x="8" y="5"/>
                    </a:lnTo>
                    <a:lnTo>
                      <a:pt x="4" y="36"/>
                    </a:lnTo>
                    <a:lnTo>
                      <a:pt x="1" y="61"/>
                    </a:lnTo>
                    <a:lnTo>
                      <a:pt x="0" y="89"/>
                    </a:lnTo>
                    <a:lnTo>
                      <a:pt x="0" y="116"/>
                    </a:lnTo>
                    <a:lnTo>
                      <a:pt x="1" y="128"/>
                    </a:lnTo>
                    <a:lnTo>
                      <a:pt x="2" y="139"/>
                    </a:lnTo>
                    <a:lnTo>
                      <a:pt x="5" y="147"/>
                    </a:lnTo>
                    <a:lnTo>
                      <a:pt x="9" y="154"/>
                    </a:lnTo>
                    <a:lnTo>
                      <a:pt x="15" y="158"/>
                    </a:lnTo>
                    <a:lnTo>
                      <a:pt x="17" y="158"/>
                    </a:lnTo>
                    <a:lnTo>
                      <a:pt x="20" y="158"/>
                    </a:lnTo>
                    <a:lnTo>
                      <a:pt x="20" y="158"/>
                    </a:lnTo>
                    <a:lnTo>
                      <a:pt x="23" y="158"/>
                    </a:lnTo>
                    <a:lnTo>
                      <a:pt x="24" y="155"/>
                    </a:lnTo>
                    <a:lnTo>
                      <a:pt x="26" y="151"/>
                    </a:lnTo>
                    <a:lnTo>
                      <a:pt x="26" y="150"/>
                    </a:lnTo>
                    <a:lnTo>
                      <a:pt x="24" y="147"/>
                    </a:lnTo>
                    <a:lnTo>
                      <a:pt x="23" y="146"/>
                    </a:lnTo>
                    <a:lnTo>
                      <a:pt x="20" y="146"/>
                    </a:lnTo>
                    <a:lnTo>
                      <a:pt x="20" y="1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5" name="Freeform 993">
                <a:extLst>
                  <a:ext uri="{FF2B5EF4-FFF2-40B4-BE49-F238E27FC236}">
                    <a16:creationId xmlns:a16="http://schemas.microsoft.com/office/drawing/2014/main" id="{CF264EB1-719B-4C78-B23B-F9DA8905FA8A}"/>
                  </a:ext>
                </a:extLst>
              </p:cNvPr>
              <p:cNvSpPr/>
              <p:nvPr/>
            </p:nvSpPr>
            <p:spPr>
              <a:xfrm>
                <a:off x="5143502" y="3351213"/>
                <a:ext cx="15875" cy="77788"/>
              </a:xfrm>
              <a:custGeom>
                <a:avLst/>
                <a:gdLst/>
                <a:ahLst/>
                <a:cxnLst>
                  <a:cxn ang="0">
                    <a:pos x="15875" y="73555"/>
                  </a:cxn>
                  <a:cxn ang="0">
                    <a:pos x="15875" y="73555"/>
                  </a:cxn>
                  <a:cxn ang="0">
                    <a:pos x="7408" y="42863"/>
                  </a:cxn>
                  <a:cxn ang="0">
                    <a:pos x="7408" y="42863"/>
                  </a:cxn>
                  <a:cxn ang="0">
                    <a:pos x="6879" y="38100"/>
                  </a:cxn>
                  <a:cxn ang="0">
                    <a:pos x="6879" y="33338"/>
                  </a:cxn>
                  <a:cxn ang="0">
                    <a:pos x="7408" y="23283"/>
                  </a:cxn>
                  <a:cxn ang="0">
                    <a:pos x="8996" y="13229"/>
                  </a:cxn>
                  <a:cxn ang="0">
                    <a:pos x="9525" y="3175"/>
                  </a:cxn>
                  <a:cxn ang="0">
                    <a:pos x="9525" y="3175"/>
                  </a:cxn>
                  <a:cxn ang="0">
                    <a:pos x="9525" y="1588"/>
                  </a:cxn>
                  <a:cxn ang="0">
                    <a:pos x="8996" y="1058"/>
                  </a:cxn>
                  <a:cxn ang="0">
                    <a:pos x="7408" y="0"/>
                  </a:cxn>
                  <a:cxn ang="0">
                    <a:pos x="6879" y="0"/>
                  </a:cxn>
                  <a:cxn ang="0">
                    <a:pos x="4763" y="1058"/>
                  </a:cxn>
                  <a:cxn ang="0">
                    <a:pos x="3704" y="1588"/>
                  </a:cxn>
                  <a:cxn ang="0">
                    <a:pos x="3175" y="3175"/>
                  </a:cxn>
                  <a:cxn ang="0">
                    <a:pos x="3175" y="3175"/>
                  </a:cxn>
                  <a:cxn ang="0">
                    <a:pos x="2646" y="12700"/>
                  </a:cxn>
                  <a:cxn ang="0">
                    <a:pos x="1588" y="21167"/>
                  </a:cxn>
                  <a:cxn ang="0">
                    <a:pos x="0" y="29634"/>
                  </a:cxn>
                  <a:cxn ang="0">
                    <a:pos x="0" y="39159"/>
                  </a:cxn>
                  <a:cxn ang="0">
                    <a:pos x="0" y="39159"/>
                  </a:cxn>
                  <a:cxn ang="0">
                    <a:pos x="0" y="43392"/>
                  </a:cxn>
                  <a:cxn ang="0">
                    <a:pos x="1058" y="47625"/>
                  </a:cxn>
                  <a:cxn ang="0">
                    <a:pos x="3704" y="57150"/>
                  </a:cxn>
                  <a:cxn ang="0">
                    <a:pos x="6879" y="66146"/>
                  </a:cxn>
                  <a:cxn ang="0">
                    <a:pos x="9525" y="75142"/>
                  </a:cxn>
                  <a:cxn ang="0">
                    <a:pos x="9525" y="75142"/>
                  </a:cxn>
                  <a:cxn ang="0">
                    <a:pos x="10054" y="76200"/>
                  </a:cxn>
                  <a:cxn ang="0">
                    <a:pos x="11113" y="77259"/>
                  </a:cxn>
                  <a:cxn ang="0">
                    <a:pos x="12700" y="77788"/>
                  </a:cxn>
                  <a:cxn ang="0">
                    <a:pos x="13758" y="77259"/>
                  </a:cxn>
                  <a:cxn ang="0">
                    <a:pos x="14817" y="77259"/>
                  </a:cxn>
                  <a:cxn ang="0">
                    <a:pos x="15346" y="75671"/>
                  </a:cxn>
                  <a:cxn ang="0">
                    <a:pos x="15875" y="75142"/>
                  </a:cxn>
                  <a:cxn ang="0">
                    <a:pos x="15875" y="73555"/>
                  </a:cxn>
                  <a:cxn ang="0">
                    <a:pos x="15875" y="73555"/>
                  </a:cxn>
                </a:cxnLst>
                <a:rect l="0" t="0" r="0" b="0"/>
                <a:pathLst>
                  <a:path w="30" h="147">
                    <a:moveTo>
                      <a:pt x="30" y="139"/>
                    </a:moveTo>
                    <a:lnTo>
                      <a:pt x="30" y="139"/>
                    </a:lnTo>
                    <a:lnTo>
                      <a:pt x="14" y="81"/>
                    </a:lnTo>
                    <a:lnTo>
                      <a:pt x="14" y="81"/>
                    </a:lnTo>
                    <a:lnTo>
                      <a:pt x="13" y="72"/>
                    </a:lnTo>
                    <a:lnTo>
                      <a:pt x="13" y="63"/>
                    </a:lnTo>
                    <a:lnTo>
                      <a:pt x="14" y="44"/>
                    </a:lnTo>
                    <a:lnTo>
                      <a:pt x="17" y="25"/>
                    </a:lnTo>
                    <a:lnTo>
                      <a:pt x="18" y="6"/>
                    </a:lnTo>
                    <a:lnTo>
                      <a:pt x="18" y="6"/>
                    </a:lnTo>
                    <a:lnTo>
                      <a:pt x="18" y="3"/>
                    </a:lnTo>
                    <a:lnTo>
                      <a:pt x="17" y="2"/>
                    </a:lnTo>
                    <a:lnTo>
                      <a:pt x="14" y="0"/>
                    </a:lnTo>
                    <a:lnTo>
                      <a:pt x="13" y="0"/>
                    </a:lnTo>
                    <a:lnTo>
                      <a:pt x="9" y="2"/>
                    </a:lnTo>
                    <a:lnTo>
                      <a:pt x="7" y="3"/>
                    </a:lnTo>
                    <a:lnTo>
                      <a:pt x="6" y="6"/>
                    </a:lnTo>
                    <a:lnTo>
                      <a:pt x="6" y="6"/>
                    </a:lnTo>
                    <a:lnTo>
                      <a:pt x="5" y="24"/>
                    </a:lnTo>
                    <a:lnTo>
                      <a:pt x="3" y="40"/>
                    </a:lnTo>
                    <a:lnTo>
                      <a:pt x="0" y="56"/>
                    </a:lnTo>
                    <a:lnTo>
                      <a:pt x="0" y="74"/>
                    </a:lnTo>
                    <a:lnTo>
                      <a:pt x="0" y="74"/>
                    </a:lnTo>
                    <a:lnTo>
                      <a:pt x="0" y="82"/>
                    </a:lnTo>
                    <a:lnTo>
                      <a:pt x="2" y="90"/>
                    </a:lnTo>
                    <a:lnTo>
                      <a:pt x="7" y="108"/>
                    </a:lnTo>
                    <a:lnTo>
                      <a:pt x="13" y="125"/>
                    </a:lnTo>
                    <a:lnTo>
                      <a:pt x="18" y="142"/>
                    </a:lnTo>
                    <a:lnTo>
                      <a:pt x="18" y="142"/>
                    </a:lnTo>
                    <a:lnTo>
                      <a:pt x="19" y="144"/>
                    </a:lnTo>
                    <a:lnTo>
                      <a:pt x="21" y="146"/>
                    </a:lnTo>
                    <a:lnTo>
                      <a:pt x="24" y="147"/>
                    </a:lnTo>
                    <a:lnTo>
                      <a:pt x="26" y="146"/>
                    </a:lnTo>
                    <a:lnTo>
                      <a:pt x="28" y="146"/>
                    </a:lnTo>
                    <a:lnTo>
                      <a:pt x="29" y="143"/>
                    </a:lnTo>
                    <a:lnTo>
                      <a:pt x="30" y="142"/>
                    </a:lnTo>
                    <a:lnTo>
                      <a:pt x="30" y="139"/>
                    </a:lnTo>
                    <a:lnTo>
                      <a:pt x="30" y="1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6" name="Freeform 994">
                <a:extLst>
                  <a:ext uri="{FF2B5EF4-FFF2-40B4-BE49-F238E27FC236}">
                    <a16:creationId xmlns:a16="http://schemas.microsoft.com/office/drawing/2014/main" id="{102D1CCA-4F43-42CB-88B6-821FE01E18B1}"/>
                  </a:ext>
                </a:extLst>
              </p:cNvPr>
              <p:cNvSpPr/>
              <p:nvPr/>
            </p:nvSpPr>
            <p:spPr>
              <a:xfrm>
                <a:off x="5191127" y="3373438"/>
                <a:ext cx="15875" cy="65088"/>
              </a:xfrm>
              <a:custGeom>
                <a:avLst/>
                <a:gdLst/>
                <a:ahLst/>
                <a:cxnLst>
                  <a:cxn ang="0">
                    <a:pos x="15875" y="60286"/>
                  </a:cxn>
                  <a:cxn ang="0">
                    <a:pos x="15875" y="60286"/>
                  </a:cxn>
                  <a:cxn ang="0">
                    <a:pos x="11778" y="47482"/>
                  </a:cxn>
                  <a:cxn ang="0">
                    <a:pos x="9730" y="41080"/>
                  </a:cxn>
                  <a:cxn ang="0">
                    <a:pos x="7681" y="34678"/>
                  </a:cxn>
                  <a:cxn ang="0">
                    <a:pos x="7681" y="34678"/>
                  </a:cxn>
                  <a:cxn ang="0">
                    <a:pos x="6145" y="26675"/>
                  </a:cxn>
                  <a:cxn ang="0">
                    <a:pos x="6145" y="18673"/>
                  </a:cxn>
                  <a:cxn ang="0">
                    <a:pos x="7169" y="3201"/>
                  </a:cxn>
                  <a:cxn ang="0">
                    <a:pos x="7169" y="3201"/>
                  </a:cxn>
                  <a:cxn ang="0">
                    <a:pos x="7169" y="2134"/>
                  </a:cxn>
                  <a:cxn ang="0">
                    <a:pos x="6145" y="1067"/>
                  </a:cxn>
                  <a:cxn ang="0">
                    <a:pos x="5121" y="534"/>
                  </a:cxn>
                  <a:cxn ang="0">
                    <a:pos x="3585" y="0"/>
                  </a:cxn>
                  <a:cxn ang="0">
                    <a:pos x="2560" y="534"/>
                  </a:cxn>
                  <a:cxn ang="0">
                    <a:pos x="1536" y="1067"/>
                  </a:cxn>
                  <a:cxn ang="0">
                    <a:pos x="512" y="2134"/>
                  </a:cxn>
                  <a:cxn ang="0">
                    <a:pos x="512" y="3201"/>
                  </a:cxn>
                  <a:cxn ang="0">
                    <a:pos x="512" y="3201"/>
                  </a:cxn>
                  <a:cxn ang="0">
                    <a:pos x="0" y="17606"/>
                  </a:cxn>
                  <a:cxn ang="0">
                    <a:pos x="0" y="25608"/>
                  </a:cxn>
                  <a:cxn ang="0">
                    <a:pos x="512" y="33078"/>
                  </a:cxn>
                  <a:cxn ang="0">
                    <a:pos x="512" y="33078"/>
                  </a:cxn>
                  <a:cxn ang="0">
                    <a:pos x="2560" y="40547"/>
                  </a:cxn>
                  <a:cxn ang="0">
                    <a:pos x="5121" y="47482"/>
                  </a:cxn>
                  <a:cxn ang="0">
                    <a:pos x="7681" y="55485"/>
                  </a:cxn>
                  <a:cxn ang="0">
                    <a:pos x="10242" y="62954"/>
                  </a:cxn>
                  <a:cxn ang="0">
                    <a:pos x="10242" y="62954"/>
                  </a:cxn>
                  <a:cxn ang="0">
                    <a:pos x="10242" y="64021"/>
                  </a:cxn>
                  <a:cxn ang="0">
                    <a:pos x="11778" y="65088"/>
                  </a:cxn>
                  <a:cxn ang="0">
                    <a:pos x="12290" y="65088"/>
                  </a:cxn>
                  <a:cxn ang="0">
                    <a:pos x="13827" y="65088"/>
                  </a:cxn>
                  <a:cxn ang="0">
                    <a:pos x="15363" y="64021"/>
                  </a:cxn>
                  <a:cxn ang="0">
                    <a:pos x="15875" y="63487"/>
                  </a:cxn>
                  <a:cxn ang="0">
                    <a:pos x="15875" y="61887"/>
                  </a:cxn>
                  <a:cxn ang="0">
                    <a:pos x="15875" y="60286"/>
                  </a:cxn>
                  <a:cxn ang="0">
                    <a:pos x="15875" y="60286"/>
                  </a:cxn>
                </a:cxnLst>
                <a:rect l="0" t="0" r="0" b="0"/>
                <a:pathLst>
                  <a:path w="31" h="122">
                    <a:moveTo>
                      <a:pt x="31" y="113"/>
                    </a:moveTo>
                    <a:lnTo>
                      <a:pt x="31" y="113"/>
                    </a:lnTo>
                    <a:lnTo>
                      <a:pt x="23" y="89"/>
                    </a:lnTo>
                    <a:lnTo>
                      <a:pt x="19" y="77"/>
                    </a:lnTo>
                    <a:lnTo>
                      <a:pt x="15" y="65"/>
                    </a:lnTo>
                    <a:lnTo>
                      <a:pt x="15" y="65"/>
                    </a:lnTo>
                    <a:lnTo>
                      <a:pt x="12" y="50"/>
                    </a:lnTo>
                    <a:lnTo>
                      <a:pt x="12" y="35"/>
                    </a:lnTo>
                    <a:lnTo>
                      <a:pt x="14" y="6"/>
                    </a:lnTo>
                    <a:lnTo>
                      <a:pt x="14" y="6"/>
                    </a:lnTo>
                    <a:lnTo>
                      <a:pt x="14" y="4"/>
                    </a:lnTo>
                    <a:lnTo>
                      <a:pt x="12" y="2"/>
                    </a:lnTo>
                    <a:lnTo>
                      <a:pt x="10" y="1"/>
                    </a:lnTo>
                    <a:lnTo>
                      <a:pt x="7" y="0"/>
                    </a:lnTo>
                    <a:lnTo>
                      <a:pt x="5" y="1"/>
                    </a:lnTo>
                    <a:lnTo>
                      <a:pt x="3" y="2"/>
                    </a:lnTo>
                    <a:lnTo>
                      <a:pt x="1" y="4"/>
                    </a:lnTo>
                    <a:lnTo>
                      <a:pt x="1" y="6"/>
                    </a:lnTo>
                    <a:lnTo>
                      <a:pt x="1" y="6"/>
                    </a:lnTo>
                    <a:lnTo>
                      <a:pt x="0" y="33"/>
                    </a:lnTo>
                    <a:lnTo>
                      <a:pt x="0" y="48"/>
                    </a:lnTo>
                    <a:lnTo>
                      <a:pt x="1" y="62"/>
                    </a:lnTo>
                    <a:lnTo>
                      <a:pt x="1" y="62"/>
                    </a:lnTo>
                    <a:lnTo>
                      <a:pt x="5" y="76"/>
                    </a:lnTo>
                    <a:lnTo>
                      <a:pt x="10" y="89"/>
                    </a:lnTo>
                    <a:lnTo>
                      <a:pt x="15" y="104"/>
                    </a:lnTo>
                    <a:lnTo>
                      <a:pt x="20" y="118"/>
                    </a:lnTo>
                    <a:lnTo>
                      <a:pt x="20" y="118"/>
                    </a:lnTo>
                    <a:lnTo>
                      <a:pt x="20" y="120"/>
                    </a:lnTo>
                    <a:lnTo>
                      <a:pt x="23" y="122"/>
                    </a:lnTo>
                    <a:lnTo>
                      <a:pt x="24" y="122"/>
                    </a:lnTo>
                    <a:lnTo>
                      <a:pt x="27" y="122"/>
                    </a:lnTo>
                    <a:lnTo>
                      <a:pt x="30" y="120"/>
                    </a:lnTo>
                    <a:lnTo>
                      <a:pt x="31" y="119"/>
                    </a:lnTo>
                    <a:lnTo>
                      <a:pt x="31" y="116"/>
                    </a:lnTo>
                    <a:lnTo>
                      <a:pt x="31" y="113"/>
                    </a:lnTo>
                    <a:lnTo>
                      <a:pt x="31" y="1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7" name="Freeform 995">
                <a:extLst>
                  <a:ext uri="{FF2B5EF4-FFF2-40B4-BE49-F238E27FC236}">
                    <a16:creationId xmlns:a16="http://schemas.microsoft.com/office/drawing/2014/main" id="{D54A36AB-6E52-4CE7-8D61-5C83AA29339F}"/>
                  </a:ext>
                </a:extLst>
              </p:cNvPr>
              <p:cNvSpPr/>
              <p:nvPr/>
            </p:nvSpPr>
            <p:spPr>
              <a:xfrm>
                <a:off x="5233989" y="3379788"/>
                <a:ext cx="12700" cy="52388"/>
              </a:xfrm>
              <a:custGeom>
                <a:avLst/>
                <a:gdLst/>
                <a:ahLst/>
                <a:cxnLst>
                  <a:cxn ang="0">
                    <a:pos x="12700" y="47527"/>
                  </a:cxn>
                  <a:cxn ang="0">
                    <a:pos x="12700" y="47527"/>
                  </a:cxn>
                  <a:cxn ang="0">
                    <a:pos x="9652" y="42126"/>
                  </a:cxn>
                  <a:cxn ang="0">
                    <a:pos x="7620" y="37266"/>
                  </a:cxn>
                  <a:cxn ang="0">
                    <a:pos x="7112" y="31865"/>
                  </a:cxn>
                  <a:cxn ang="0">
                    <a:pos x="6096" y="26464"/>
                  </a:cxn>
                  <a:cxn ang="0">
                    <a:pos x="6096" y="14582"/>
                  </a:cxn>
                  <a:cxn ang="0">
                    <a:pos x="6096" y="3781"/>
                  </a:cxn>
                  <a:cxn ang="0">
                    <a:pos x="6096" y="3781"/>
                  </a:cxn>
                  <a:cxn ang="0">
                    <a:pos x="6096" y="2160"/>
                  </a:cxn>
                  <a:cxn ang="0">
                    <a:pos x="5588" y="1080"/>
                  </a:cxn>
                  <a:cxn ang="0">
                    <a:pos x="5080" y="540"/>
                  </a:cxn>
                  <a:cxn ang="0">
                    <a:pos x="3556" y="0"/>
                  </a:cxn>
                  <a:cxn ang="0">
                    <a:pos x="2032" y="540"/>
                  </a:cxn>
                  <a:cxn ang="0">
                    <a:pos x="1524" y="1080"/>
                  </a:cxn>
                  <a:cxn ang="0">
                    <a:pos x="508" y="2160"/>
                  </a:cxn>
                  <a:cxn ang="0">
                    <a:pos x="0" y="3781"/>
                  </a:cxn>
                  <a:cxn ang="0">
                    <a:pos x="0" y="3781"/>
                  </a:cxn>
                  <a:cxn ang="0">
                    <a:pos x="0" y="16202"/>
                  </a:cxn>
                  <a:cxn ang="0">
                    <a:pos x="0" y="27544"/>
                  </a:cxn>
                  <a:cxn ang="0">
                    <a:pos x="508" y="34565"/>
                  </a:cxn>
                  <a:cxn ang="0">
                    <a:pos x="2032" y="39966"/>
                  </a:cxn>
                  <a:cxn ang="0">
                    <a:pos x="4064" y="45367"/>
                  </a:cxn>
                  <a:cxn ang="0">
                    <a:pos x="7112" y="51308"/>
                  </a:cxn>
                  <a:cxn ang="0">
                    <a:pos x="7112" y="51308"/>
                  </a:cxn>
                  <a:cxn ang="0">
                    <a:pos x="7620" y="51848"/>
                  </a:cxn>
                  <a:cxn ang="0">
                    <a:pos x="9144" y="52388"/>
                  </a:cxn>
                  <a:cxn ang="0">
                    <a:pos x="11176" y="51848"/>
                  </a:cxn>
                  <a:cxn ang="0">
                    <a:pos x="11684" y="51308"/>
                  </a:cxn>
                  <a:cxn ang="0">
                    <a:pos x="12700" y="50228"/>
                  </a:cxn>
                  <a:cxn ang="0">
                    <a:pos x="12700" y="49148"/>
                  </a:cxn>
                  <a:cxn ang="0">
                    <a:pos x="12700" y="47527"/>
                  </a:cxn>
                  <a:cxn ang="0">
                    <a:pos x="12700" y="47527"/>
                  </a:cxn>
                </a:cxnLst>
                <a:rect l="0" t="0" r="0" b="0"/>
                <a:pathLst>
                  <a:path w="25" h="97">
                    <a:moveTo>
                      <a:pt x="25" y="88"/>
                    </a:moveTo>
                    <a:lnTo>
                      <a:pt x="25" y="88"/>
                    </a:lnTo>
                    <a:lnTo>
                      <a:pt x="19" y="78"/>
                    </a:lnTo>
                    <a:lnTo>
                      <a:pt x="15" y="69"/>
                    </a:lnTo>
                    <a:lnTo>
                      <a:pt x="14" y="59"/>
                    </a:lnTo>
                    <a:lnTo>
                      <a:pt x="12" y="49"/>
                    </a:lnTo>
                    <a:lnTo>
                      <a:pt x="12" y="27"/>
                    </a:lnTo>
                    <a:lnTo>
                      <a:pt x="12" y="7"/>
                    </a:lnTo>
                    <a:lnTo>
                      <a:pt x="12" y="7"/>
                    </a:lnTo>
                    <a:lnTo>
                      <a:pt x="12" y="4"/>
                    </a:lnTo>
                    <a:lnTo>
                      <a:pt x="11" y="2"/>
                    </a:lnTo>
                    <a:lnTo>
                      <a:pt x="10" y="1"/>
                    </a:lnTo>
                    <a:lnTo>
                      <a:pt x="7" y="0"/>
                    </a:lnTo>
                    <a:lnTo>
                      <a:pt x="4" y="1"/>
                    </a:lnTo>
                    <a:lnTo>
                      <a:pt x="3" y="2"/>
                    </a:lnTo>
                    <a:lnTo>
                      <a:pt x="1" y="4"/>
                    </a:lnTo>
                    <a:lnTo>
                      <a:pt x="0" y="7"/>
                    </a:lnTo>
                    <a:lnTo>
                      <a:pt x="0" y="7"/>
                    </a:lnTo>
                    <a:lnTo>
                      <a:pt x="0" y="30"/>
                    </a:lnTo>
                    <a:lnTo>
                      <a:pt x="0" y="51"/>
                    </a:lnTo>
                    <a:lnTo>
                      <a:pt x="1" y="64"/>
                    </a:lnTo>
                    <a:lnTo>
                      <a:pt x="4" y="74"/>
                    </a:lnTo>
                    <a:lnTo>
                      <a:pt x="8" y="84"/>
                    </a:lnTo>
                    <a:lnTo>
                      <a:pt x="14" y="95"/>
                    </a:lnTo>
                    <a:lnTo>
                      <a:pt x="14" y="95"/>
                    </a:lnTo>
                    <a:lnTo>
                      <a:pt x="15" y="96"/>
                    </a:lnTo>
                    <a:lnTo>
                      <a:pt x="18" y="97"/>
                    </a:lnTo>
                    <a:lnTo>
                      <a:pt x="22" y="96"/>
                    </a:lnTo>
                    <a:lnTo>
                      <a:pt x="23" y="95"/>
                    </a:lnTo>
                    <a:lnTo>
                      <a:pt x="25" y="93"/>
                    </a:lnTo>
                    <a:lnTo>
                      <a:pt x="25" y="91"/>
                    </a:lnTo>
                    <a:lnTo>
                      <a:pt x="25" y="88"/>
                    </a:lnTo>
                    <a:lnTo>
                      <a:pt x="25" y="8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8" name="Freeform 996">
                <a:extLst>
                  <a:ext uri="{FF2B5EF4-FFF2-40B4-BE49-F238E27FC236}">
                    <a16:creationId xmlns:a16="http://schemas.microsoft.com/office/drawing/2014/main" id="{28D4CA02-D4D9-44D1-AD8D-56EA3F407D49}"/>
                  </a:ext>
                </a:extLst>
              </p:cNvPr>
              <p:cNvSpPr/>
              <p:nvPr/>
            </p:nvSpPr>
            <p:spPr>
              <a:xfrm>
                <a:off x="5275264" y="3379788"/>
                <a:ext cx="9525" cy="58738"/>
              </a:xfrm>
              <a:custGeom>
                <a:avLst/>
                <a:gdLst/>
                <a:ahLst/>
                <a:cxnLst>
                  <a:cxn ang="0">
                    <a:pos x="6350" y="32573"/>
                  </a:cxn>
                  <a:cxn ang="0">
                    <a:pos x="6350" y="32573"/>
                  </a:cxn>
                  <a:cxn ang="0">
                    <a:pos x="5821" y="18155"/>
                  </a:cxn>
                  <a:cxn ang="0">
                    <a:pos x="6350" y="3738"/>
                  </a:cxn>
                  <a:cxn ang="0">
                    <a:pos x="6350" y="3738"/>
                  </a:cxn>
                  <a:cxn ang="0">
                    <a:pos x="5821" y="2136"/>
                  </a:cxn>
                  <a:cxn ang="0">
                    <a:pos x="5292" y="1068"/>
                  </a:cxn>
                  <a:cxn ang="0">
                    <a:pos x="4233" y="534"/>
                  </a:cxn>
                  <a:cxn ang="0">
                    <a:pos x="3175" y="0"/>
                  </a:cxn>
                  <a:cxn ang="0">
                    <a:pos x="2117" y="534"/>
                  </a:cxn>
                  <a:cxn ang="0">
                    <a:pos x="529" y="1068"/>
                  </a:cxn>
                  <a:cxn ang="0">
                    <a:pos x="0" y="2136"/>
                  </a:cxn>
                  <a:cxn ang="0">
                    <a:pos x="0" y="3738"/>
                  </a:cxn>
                  <a:cxn ang="0">
                    <a:pos x="0" y="32573"/>
                  </a:cxn>
                  <a:cxn ang="0">
                    <a:pos x="0" y="32573"/>
                  </a:cxn>
                  <a:cxn ang="0">
                    <a:pos x="0" y="38447"/>
                  </a:cxn>
                  <a:cxn ang="0">
                    <a:pos x="1588" y="44320"/>
                  </a:cxn>
                  <a:cxn ang="0">
                    <a:pos x="2117" y="49660"/>
                  </a:cxn>
                  <a:cxn ang="0">
                    <a:pos x="3175" y="55534"/>
                  </a:cxn>
                  <a:cxn ang="0">
                    <a:pos x="3175" y="55534"/>
                  </a:cxn>
                  <a:cxn ang="0">
                    <a:pos x="3704" y="56602"/>
                  </a:cxn>
                  <a:cxn ang="0">
                    <a:pos x="4233" y="57670"/>
                  </a:cxn>
                  <a:cxn ang="0">
                    <a:pos x="6350" y="58738"/>
                  </a:cxn>
                  <a:cxn ang="0">
                    <a:pos x="7408" y="58738"/>
                  </a:cxn>
                  <a:cxn ang="0">
                    <a:pos x="8467" y="57670"/>
                  </a:cxn>
                  <a:cxn ang="0">
                    <a:pos x="9525" y="56602"/>
                  </a:cxn>
                  <a:cxn ang="0">
                    <a:pos x="9525" y="55534"/>
                  </a:cxn>
                  <a:cxn ang="0">
                    <a:pos x="9525" y="55534"/>
                  </a:cxn>
                  <a:cxn ang="0">
                    <a:pos x="8467" y="49660"/>
                  </a:cxn>
                  <a:cxn ang="0">
                    <a:pos x="7937" y="44320"/>
                  </a:cxn>
                  <a:cxn ang="0">
                    <a:pos x="7408" y="38447"/>
                  </a:cxn>
                  <a:cxn ang="0">
                    <a:pos x="6350" y="32573"/>
                  </a:cxn>
                  <a:cxn ang="0">
                    <a:pos x="6350" y="32573"/>
                  </a:cxn>
                </a:cxnLst>
                <a:rect l="0" t="0" r="0" b="0"/>
                <a:pathLst>
                  <a:path w="18" h="110">
                    <a:moveTo>
                      <a:pt x="12" y="61"/>
                    </a:moveTo>
                    <a:lnTo>
                      <a:pt x="12" y="61"/>
                    </a:lnTo>
                    <a:lnTo>
                      <a:pt x="11" y="34"/>
                    </a:lnTo>
                    <a:lnTo>
                      <a:pt x="12" y="7"/>
                    </a:lnTo>
                    <a:lnTo>
                      <a:pt x="12" y="7"/>
                    </a:lnTo>
                    <a:lnTo>
                      <a:pt x="11" y="4"/>
                    </a:lnTo>
                    <a:lnTo>
                      <a:pt x="10" y="2"/>
                    </a:lnTo>
                    <a:lnTo>
                      <a:pt x="8" y="1"/>
                    </a:lnTo>
                    <a:lnTo>
                      <a:pt x="6" y="0"/>
                    </a:lnTo>
                    <a:lnTo>
                      <a:pt x="4" y="1"/>
                    </a:lnTo>
                    <a:lnTo>
                      <a:pt x="1" y="2"/>
                    </a:lnTo>
                    <a:lnTo>
                      <a:pt x="0" y="4"/>
                    </a:lnTo>
                    <a:lnTo>
                      <a:pt x="0" y="7"/>
                    </a:lnTo>
                    <a:lnTo>
                      <a:pt x="0" y="61"/>
                    </a:lnTo>
                    <a:lnTo>
                      <a:pt x="0" y="61"/>
                    </a:lnTo>
                    <a:lnTo>
                      <a:pt x="0" y="72"/>
                    </a:lnTo>
                    <a:lnTo>
                      <a:pt x="3" y="83"/>
                    </a:lnTo>
                    <a:lnTo>
                      <a:pt x="4" y="93"/>
                    </a:lnTo>
                    <a:lnTo>
                      <a:pt x="6" y="104"/>
                    </a:lnTo>
                    <a:lnTo>
                      <a:pt x="6" y="104"/>
                    </a:lnTo>
                    <a:lnTo>
                      <a:pt x="7" y="106"/>
                    </a:lnTo>
                    <a:lnTo>
                      <a:pt x="8" y="108"/>
                    </a:lnTo>
                    <a:lnTo>
                      <a:pt x="12" y="110"/>
                    </a:lnTo>
                    <a:lnTo>
                      <a:pt x="14" y="110"/>
                    </a:lnTo>
                    <a:lnTo>
                      <a:pt x="16" y="108"/>
                    </a:lnTo>
                    <a:lnTo>
                      <a:pt x="18" y="106"/>
                    </a:lnTo>
                    <a:lnTo>
                      <a:pt x="18" y="104"/>
                    </a:lnTo>
                    <a:lnTo>
                      <a:pt x="18" y="104"/>
                    </a:lnTo>
                    <a:lnTo>
                      <a:pt x="16" y="93"/>
                    </a:lnTo>
                    <a:lnTo>
                      <a:pt x="15" y="83"/>
                    </a:lnTo>
                    <a:lnTo>
                      <a:pt x="14" y="72"/>
                    </a:lnTo>
                    <a:lnTo>
                      <a:pt x="12" y="61"/>
                    </a:lnTo>
                    <a:lnTo>
                      <a:pt x="12"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9" name="Freeform 997">
                <a:extLst>
                  <a:ext uri="{FF2B5EF4-FFF2-40B4-BE49-F238E27FC236}">
                    <a16:creationId xmlns:a16="http://schemas.microsoft.com/office/drawing/2014/main" id="{C522B68E-A05A-43B0-BB7B-8A60743C8AC8}"/>
                  </a:ext>
                </a:extLst>
              </p:cNvPr>
              <p:cNvSpPr/>
              <p:nvPr/>
            </p:nvSpPr>
            <p:spPr>
              <a:xfrm>
                <a:off x="5313364" y="3384551"/>
                <a:ext cx="20638" cy="50800"/>
              </a:xfrm>
              <a:custGeom>
                <a:avLst/>
                <a:gdLst/>
                <a:ahLst/>
                <a:cxnLst>
                  <a:cxn ang="0">
                    <a:pos x="18965" y="44979"/>
                  </a:cxn>
                  <a:cxn ang="0">
                    <a:pos x="18965" y="44979"/>
                  </a:cxn>
                  <a:cxn ang="0">
                    <a:pos x="16734" y="43392"/>
                  </a:cxn>
                  <a:cxn ang="0">
                    <a:pos x="14502" y="42333"/>
                  </a:cxn>
                  <a:cxn ang="0">
                    <a:pos x="12271" y="40217"/>
                  </a:cxn>
                  <a:cxn ang="0">
                    <a:pos x="10598" y="37571"/>
                  </a:cxn>
                  <a:cxn ang="0">
                    <a:pos x="8367" y="32279"/>
                  </a:cxn>
                  <a:cxn ang="0">
                    <a:pos x="6693" y="26458"/>
                  </a:cxn>
                  <a:cxn ang="0">
                    <a:pos x="6693" y="20638"/>
                  </a:cxn>
                  <a:cxn ang="0">
                    <a:pos x="6693" y="14287"/>
                  </a:cxn>
                  <a:cxn ang="0">
                    <a:pos x="7809" y="2646"/>
                  </a:cxn>
                  <a:cxn ang="0">
                    <a:pos x="7809" y="2646"/>
                  </a:cxn>
                  <a:cxn ang="0">
                    <a:pos x="6693" y="1058"/>
                  </a:cxn>
                  <a:cxn ang="0">
                    <a:pos x="6136" y="529"/>
                  </a:cxn>
                  <a:cxn ang="0">
                    <a:pos x="5578" y="0"/>
                  </a:cxn>
                  <a:cxn ang="0">
                    <a:pos x="3904" y="0"/>
                  </a:cxn>
                  <a:cxn ang="0">
                    <a:pos x="2231" y="0"/>
                  </a:cxn>
                  <a:cxn ang="0">
                    <a:pos x="1673" y="529"/>
                  </a:cxn>
                  <a:cxn ang="0">
                    <a:pos x="558" y="1058"/>
                  </a:cxn>
                  <a:cxn ang="0">
                    <a:pos x="558" y="2646"/>
                  </a:cxn>
                  <a:cxn ang="0">
                    <a:pos x="558" y="2646"/>
                  </a:cxn>
                  <a:cxn ang="0">
                    <a:pos x="0" y="15346"/>
                  </a:cxn>
                  <a:cxn ang="0">
                    <a:pos x="0" y="22754"/>
                  </a:cxn>
                  <a:cxn ang="0">
                    <a:pos x="558" y="30162"/>
                  </a:cxn>
                  <a:cxn ang="0">
                    <a:pos x="2231" y="36513"/>
                  </a:cxn>
                  <a:cxn ang="0">
                    <a:pos x="5578" y="42333"/>
                  </a:cxn>
                  <a:cxn ang="0">
                    <a:pos x="7809" y="44450"/>
                  </a:cxn>
                  <a:cxn ang="0">
                    <a:pos x="10040" y="47096"/>
                  </a:cxn>
                  <a:cxn ang="0">
                    <a:pos x="12271" y="49213"/>
                  </a:cxn>
                  <a:cxn ang="0">
                    <a:pos x="16176" y="50800"/>
                  </a:cxn>
                  <a:cxn ang="0">
                    <a:pos x="16176" y="50800"/>
                  </a:cxn>
                  <a:cxn ang="0">
                    <a:pos x="17291" y="50800"/>
                  </a:cxn>
                  <a:cxn ang="0">
                    <a:pos x="18407" y="50800"/>
                  </a:cxn>
                  <a:cxn ang="0">
                    <a:pos x="20638" y="49213"/>
                  </a:cxn>
                  <a:cxn ang="0">
                    <a:pos x="20638" y="47625"/>
                  </a:cxn>
                  <a:cxn ang="0">
                    <a:pos x="20638" y="47096"/>
                  </a:cxn>
                  <a:cxn ang="0">
                    <a:pos x="20638" y="45508"/>
                  </a:cxn>
                  <a:cxn ang="0">
                    <a:pos x="18965" y="44979"/>
                  </a:cxn>
                  <a:cxn ang="0">
                    <a:pos x="18965" y="44979"/>
                  </a:cxn>
                </a:cxnLst>
                <a:rect l="0" t="0" r="0" b="0"/>
                <a:pathLst>
                  <a:path w="37" h="96">
                    <a:moveTo>
                      <a:pt x="34" y="85"/>
                    </a:moveTo>
                    <a:lnTo>
                      <a:pt x="34" y="85"/>
                    </a:lnTo>
                    <a:lnTo>
                      <a:pt x="30" y="82"/>
                    </a:lnTo>
                    <a:lnTo>
                      <a:pt x="26" y="80"/>
                    </a:lnTo>
                    <a:lnTo>
                      <a:pt x="22" y="76"/>
                    </a:lnTo>
                    <a:lnTo>
                      <a:pt x="19" y="71"/>
                    </a:lnTo>
                    <a:lnTo>
                      <a:pt x="15" y="61"/>
                    </a:lnTo>
                    <a:lnTo>
                      <a:pt x="12" y="50"/>
                    </a:lnTo>
                    <a:lnTo>
                      <a:pt x="12" y="39"/>
                    </a:lnTo>
                    <a:lnTo>
                      <a:pt x="12" y="27"/>
                    </a:lnTo>
                    <a:lnTo>
                      <a:pt x="14" y="5"/>
                    </a:lnTo>
                    <a:lnTo>
                      <a:pt x="14" y="5"/>
                    </a:lnTo>
                    <a:lnTo>
                      <a:pt x="12" y="2"/>
                    </a:lnTo>
                    <a:lnTo>
                      <a:pt x="11" y="1"/>
                    </a:lnTo>
                    <a:lnTo>
                      <a:pt x="10" y="0"/>
                    </a:lnTo>
                    <a:lnTo>
                      <a:pt x="7" y="0"/>
                    </a:lnTo>
                    <a:lnTo>
                      <a:pt x="4" y="0"/>
                    </a:lnTo>
                    <a:lnTo>
                      <a:pt x="3" y="1"/>
                    </a:lnTo>
                    <a:lnTo>
                      <a:pt x="1" y="2"/>
                    </a:lnTo>
                    <a:lnTo>
                      <a:pt x="1" y="5"/>
                    </a:lnTo>
                    <a:lnTo>
                      <a:pt x="1" y="5"/>
                    </a:lnTo>
                    <a:lnTo>
                      <a:pt x="0" y="29"/>
                    </a:lnTo>
                    <a:lnTo>
                      <a:pt x="0" y="43"/>
                    </a:lnTo>
                    <a:lnTo>
                      <a:pt x="1" y="57"/>
                    </a:lnTo>
                    <a:lnTo>
                      <a:pt x="4" y="69"/>
                    </a:lnTo>
                    <a:lnTo>
                      <a:pt x="10" y="80"/>
                    </a:lnTo>
                    <a:lnTo>
                      <a:pt x="14" y="84"/>
                    </a:lnTo>
                    <a:lnTo>
                      <a:pt x="18" y="89"/>
                    </a:lnTo>
                    <a:lnTo>
                      <a:pt x="22" y="93"/>
                    </a:lnTo>
                    <a:lnTo>
                      <a:pt x="29" y="96"/>
                    </a:lnTo>
                    <a:lnTo>
                      <a:pt x="29" y="96"/>
                    </a:lnTo>
                    <a:lnTo>
                      <a:pt x="31" y="96"/>
                    </a:lnTo>
                    <a:lnTo>
                      <a:pt x="33" y="96"/>
                    </a:lnTo>
                    <a:lnTo>
                      <a:pt x="37" y="93"/>
                    </a:lnTo>
                    <a:lnTo>
                      <a:pt x="37" y="90"/>
                    </a:lnTo>
                    <a:lnTo>
                      <a:pt x="37" y="89"/>
                    </a:lnTo>
                    <a:lnTo>
                      <a:pt x="37" y="86"/>
                    </a:lnTo>
                    <a:lnTo>
                      <a:pt x="34" y="85"/>
                    </a:lnTo>
                    <a:lnTo>
                      <a:pt x="34" y="8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0" name="Freeform 998">
                <a:extLst>
                  <a:ext uri="{FF2B5EF4-FFF2-40B4-BE49-F238E27FC236}">
                    <a16:creationId xmlns:a16="http://schemas.microsoft.com/office/drawing/2014/main" id="{C0A96921-DB13-4656-A092-DA84B7341DFE}"/>
                  </a:ext>
                </a:extLst>
              </p:cNvPr>
              <p:cNvSpPr/>
              <p:nvPr/>
            </p:nvSpPr>
            <p:spPr>
              <a:xfrm>
                <a:off x="5362577" y="3379788"/>
                <a:ext cx="19050" cy="39688"/>
              </a:xfrm>
              <a:custGeom>
                <a:avLst/>
                <a:gdLst/>
                <a:ahLst/>
                <a:cxnLst>
                  <a:cxn ang="0">
                    <a:pos x="17505" y="33708"/>
                  </a:cxn>
                  <a:cxn ang="0">
                    <a:pos x="17505" y="33708"/>
                  </a:cxn>
                  <a:cxn ang="0">
                    <a:pos x="12872" y="27184"/>
                  </a:cxn>
                  <a:cxn ang="0">
                    <a:pos x="10812" y="23378"/>
                  </a:cxn>
                  <a:cxn ang="0">
                    <a:pos x="9268" y="19572"/>
                  </a:cxn>
                  <a:cxn ang="0">
                    <a:pos x="7208" y="12504"/>
                  </a:cxn>
                  <a:cxn ang="0">
                    <a:pos x="6178" y="3806"/>
                  </a:cxn>
                  <a:cxn ang="0">
                    <a:pos x="6178" y="3806"/>
                  </a:cxn>
                  <a:cxn ang="0">
                    <a:pos x="5664" y="2175"/>
                  </a:cxn>
                  <a:cxn ang="0">
                    <a:pos x="5149" y="1087"/>
                  </a:cxn>
                  <a:cxn ang="0">
                    <a:pos x="4119" y="544"/>
                  </a:cxn>
                  <a:cxn ang="0">
                    <a:pos x="3089" y="0"/>
                  </a:cxn>
                  <a:cxn ang="0">
                    <a:pos x="2059" y="544"/>
                  </a:cxn>
                  <a:cxn ang="0">
                    <a:pos x="1030" y="1087"/>
                  </a:cxn>
                  <a:cxn ang="0">
                    <a:pos x="0" y="2175"/>
                  </a:cxn>
                  <a:cxn ang="0">
                    <a:pos x="0" y="3806"/>
                  </a:cxn>
                  <a:cxn ang="0">
                    <a:pos x="0" y="3806"/>
                  </a:cxn>
                  <a:cxn ang="0">
                    <a:pos x="1030" y="14135"/>
                  </a:cxn>
                  <a:cxn ang="0">
                    <a:pos x="1545" y="18485"/>
                  </a:cxn>
                  <a:cxn ang="0">
                    <a:pos x="3089" y="22834"/>
                  </a:cxn>
                  <a:cxn ang="0">
                    <a:pos x="5149" y="27184"/>
                  </a:cxn>
                  <a:cxn ang="0">
                    <a:pos x="7208" y="30989"/>
                  </a:cxn>
                  <a:cxn ang="0">
                    <a:pos x="9782" y="35339"/>
                  </a:cxn>
                  <a:cxn ang="0">
                    <a:pos x="13386" y="39144"/>
                  </a:cxn>
                  <a:cxn ang="0">
                    <a:pos x="13386" y="39144"/>
                  </a:cxn>
                  <a:cxn ang="0">
                    <a:pos x="14931" y="39688"/>
                  </a:cxn>
                  <a:cxn ang="0">
                    <a:pos x="15446" y="39688"/>
                  </a:cxn>
                  <a:cxn ang="0">
                    <a:pos x="16991" y="39688"/>
                  </a:cxn>
                  <a:cxn ang="0">
                    <a:pos x="17505" y="39144"/>
                  </a:cxn>
                  <a:cxn ang="0">
                    <a:pos x="18535" y="37513"/>
                  </a:cxn>
                  <a:cxn ang="0">
                    <a:pos x="19050" y="36970"/>
                  </a:cxn>
                  <a:cxn ang="0">
                    <a:pos x="19050" y="35339"/>
                  </a:cxn>
                  <a:cxn ang="0">
                    <a:pos x="17505" y="33708"/>
                  </a:cxn>
                  <a:cxn ang="0">
                    <a:pos x="17505" y="33708"/>
                  </a:cxn>
                </a:cxnLst>
                <a:rect l="0" t="0" r="0" b="0"/>
                <a:pathLst>
                  <a:path w="37" h="73">
                    <a:moveTo>
                      <a:pt x="34" y="62"/>
                    </a:moveTo>
                    <a:lnTo>
                      <a:pt x="34" y="62"/>
                    </a:lnTo>
                    <a:lnTo>
                      <a:pt x="25" y="50"/>
                    </a:lnTo>
                    <a:lnTo>
                      <a:pt x="21" y="43"/>
                    </a:lnTo>
                    <a:lnTo>
                      <a:pt x="18" y="36"/>
                    </a:lnTo>
                    <a:lnTo>
                      <a:pt x="14" y="23"/>
                    </a:lnTo>
                    <a:lnTo>
                      <a:pt x="12" y="7"/>
                    </a:lnTo>
                    <a:lnTo>
                      <a:pt x="12" y="7"/>
                    </a:lnTo>
                    <a:lnTo>
                      <a:pt x="11" y="4"/>
                    </a:lnTo>
                    <a:lnTo>
                      <a:pt x="10" y="2"/>
                    </a:lnTo>
                    <a:lnTo>
                      <a:pt x="8" y="1"/>
                    </a:lnTo>
                    <a:lnTo>
                      <a:pt x="6" y="0"/>
                    </a:lnTo>
                    <a:lnTo>
                      <a:pt x="4" y="1"/>
                    </a:lnTo>
                    <a:lnTo>
                      <a:pt x="2" y="2"/>
                    </a:lnTo>
                    <a:lnTo>
                      <a:pt x="0" y="4"/>
                    </a:lnTo>
                    <a:lnTo>
                      <a:pt x="0" y="7"/>
                    </a:lnTo>
                    <a:lnTo>
                      <a:pt x="0" y="7"/>
                    </a:lnTo>
                    <a:lnTo>
                      <a:pt x="2" y="26"/>
                    </a:lnTo>
                    <a:lnTo>
                      <a:pt x="3" y="34"/>
                    </a:lnTo>
                    <a:lnTo>
                      <a:pt x="6" y="42"/>
                    </a:lnTo>
                    <a:lnTo>
                      <a:pt x="10" y="50"/>
                    </a:lnTo>
                    <a:lnTo>
                      <a:pt x="14" y="57"/>
                    </a:lnTo>
                    <a:lnTo>
                      <a:pt x="19" y="65"/>
                    </a:lnTo>
                    <a:lnTo>
                      <a:pt x="26" y="72"/>
                    </a:lnTo>
                    <a:lnTo>
                      <a:pt x="26" y="72"/>
                    </a:lnTo>
                    <a:lnTo>
                      <a:pt x="29" y="73"/>
                    </a:lnTo>
                    <a:lnTo>
                      <a:pt x="30" y="73"/>
                    </a:lnTo>
                    <a:lnTo>
                      <a:pt x="33" y="73"/>
                    </a:lnTo>
                    <a:lnTo>
                      <a:pt x="34" y="72"/>
                    </a:lnTo>
                    <a:lnTo>
                      <a:pt x="36" y="69"/>
                    </a:lnTo>
                    <a:lnTo>
                      <a:pt x="37" y="68"/>
                    </a:lnTo>
                    <a:lnTo>
                      <a:pt x="37" y="65"/>
                    </a:lnTo>
                    <a:lnTo>
                      <a:pt x="34" y="62"/>
                    </a:lnTo>
                    <a:lnTo>
                      <a:pt x="34" y="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1" name="Freeform 999">
                <a:extLst>
                  <a:ext uri="{FF2B5EF4-FFF2-40B4-BE49-F238E27FC236}">
                    <a16:creationId xmlns:a16="http://schemas.microsoft.com/office/drawing/2014/main" id="{7B332B7D-4697-48AB-9AE6-DBAAA41A477F}"/>
                  </a:ext>
                </a:extLst>
              </p:cNvPr>
              <p:cNvSpPr/>
              <p:nvPr/>
            </p:nvSpPr>
            <p:spPr>
              <a:xfrm>
                <a:off x="5397502" y="3373438"/>
                <a:ext cx="19050" cy="42863"/>
              </a:xfrm>
              <a:custGeom>
                <a:avLst/>
                <a:gdLst/>
                <a:ahLst/>
                <a:cxnLst>
                  <a:cxn ang="0">
                    <a:pos x="18521" y="36969"/>
                  </a:cxn>
                  <a:cxn ang="0">
                    <a:pos x="18521" y="36969"/>
                  </a:cxn>
                  <a:cxn ang="0">
                    <a:pos x="15875" y="33219"/>
                  </a:cxn>
                  <a:cxn ang="0">
                    <a:pos x="12700" y="29468"/>
                  </a:cxn>
                  <a:cxn ang="0">
                    <a:pos x="10583" y="25182"/>
                  </a:cxn>
                  <a:cxn ang="0">
                    <a:pos x="8996" y="21432"/>
                  </a:cxn>
                  <a:cxn ang="0">
                    <a:pos x="6879" y="12859"/>
                  </a:cxn>
                  <a:cxn ang="0">
                    <a:pos x="6350" y="3215"/>
                  </a:cxn>
                  <a:cxn ang="0">
                    <a:pos x="6350" y="3215"/>
                  </a:cxn>
                  <a:cxn ang="0">
                    <a:pos x="6350" y="2143"/>
                  </a:cxn>
                  <a:cxn ang="0">
                    <a:pos x="5821" y="1072"/>
                  </a:cxn>
                  <a:cxn ang="0">
                    <a:pos x="4233" y="536"/>
                  </a:cxn>
                  <a:cxn ang="0">
                    <a:pos x="3704" y="0"/>
                  </a:cxn>
                  <a:cxn ang="0">
                    <a:pos x="2117" y="536"/>
                  </a:cxn>
                  <a:cxn ang="0">
                    <a:pos x="1058" y="1072"/>
                  </a:cxn>
                  <a:cxn ang="0">
                    <a:pos x="529" y="2143"/>
                  </a:cxn>
                  <a:cxn ang="0">
                    <a:pos x="0" y="3215"/>
                  </a:cxn>
                  <a:cxn ang="0">
                    <a:pos x="0" y="3215"/>
                  </a:cxn>
                  <a:cxn ang="0">
                    <a:pos x="529" y="13395"/>
                  </a:cxn>
                  <a:cxn ang="0">
                    <a:pos x="2117" y="18753"/>
                  </a:cxn>
                  <a:cxn ang="0">
                    <a:pos x="3704" y="23575"/>
                  </a:cxn>
                  <a:cxn ang="0">
                    <a:pos x="4763" y="28933"/>
                  </a:cxn>
                  <a:cxn ang="0">
                    <a:pos x="7937" y="33219"/>
                  </a:cxn>
                  <a:cxn ang="0">
                    <a:pos x="10583" y="37505"/>
                  </a:cxn>
                  <a:cxn ang="0">
                    <a:pos x="14287" y="41256"/>
                  </a:cxn>
                  <a:cxn ang="0">
                    <a:pos x="14287" y="41256"/>
                  </a:cxn>
                  <a:cxn ang="0">
                    <a:pos x="14817" y="41791"/>
                  </a:cxn>
                  <a:cxn ang="0">
                    <a:pos x="16404" y="42863"/>
                  </a:cxn>
                  <a:cxn ang="0">
                    <a:pos x="16933" y="41791"/>
                  </a:cxn>
                  <a:cxn ang="0">
                    <a:pos x="18521" y="41256"/>
                  </a:cxn>
                  <a:cxn ang="0">
                    <a:pos x="19050" y="39112"/>
                  </a:cxn>
                  <a:cxn ang="0">
                    <a:pos x="19050" y="38041"/>
                  </a:cxn>
                  <a:cxn ang="0">
                    <a:pos x="18521" y="36969"/>
                  </a:cxn>
                  <a:cxn ang="0">
                    <a:pos x="18521" y="36969"/>
                  </a:cxn>
                </a:cxnLst>
                <a:rect l="0" t="0" r="0" b="0"/>
                <a:pathLst>
                  <a:path w="36" h="80">
                    <a:moveTo>
                      <a:pt x="35" y="69"/>
                    </a:moveTo>
                    <a:lnTo>
                      <a:pt x="35" y="69"/>
                    </a:lnTo>
                    <a:lnTo>
                      <a:pt x="30" y="62"/>
                    </a:lnTo>
                    <a:lnTo>
                      <a:pt x="24" y="55"/>
                    </a:lnTo>
                    <a:lnTo>
                      <a:pt x="20" y="47"/>
                    </a:lnTo>
                    <a:lnTo>
                      <a:pt x="17" y="40"/>
                    </a:lnTo>
                    <a:lnTo>
                      <a:pt x="13" y="24"/>
                    </a:lnTo>
                    <a:lnTo>
                      <a:pt x="12" y="6"/>
                    </a:lnTo>
                    <a:lnTo>
                      <a:pt x="12" y="6"/>
                    </a:lnTo>
                    <a:lnTo>
                      <a:pt x="12" y="4"/>
                    </a:lnTo>
                    <a:lnTo>
                      <a:pt x="11" y="2"/>
                    </a:lnTo>
                    <a:lnTo>
                      <a:pt x="8" y="1"/>
                    </a:lnTo>
                    <a:lnTo>
                      <a:pt x="7" y="0"/>
                    </a:lnTo>
                    <a:lnTo>
                      <a:pt x="4" y="1"/>
                    </a:lnTo>
                    <a:lnTo>
                      <a:pt x="2" y="2"/>
                    </a:lnTo>
                    <a:lnTo>
                      <a:pt x="1" y="4"/>
                    </a:lnTo>
                    <a:lnTo>
                      <a:pt x="0" y="6"/>
                    </a:lnTo>
                    <a:lnTo>
                      <a:pt x="0" y="6"/>
                    </a:lnTo>
                    <a:lnTo>
                      <a:pt x="1" y="25"/>
                    </a:lnTo>
                    <a:lnTo>
                      <a:pt x="4" y="35"/>
                    </a:lnTo>
                    <a:lnTo>
                      <a:pt x="7" y="44"/>
                    </a:lnTo>
                    <a:lnTo>
                      <a:pt x="9" y="54"/>
                    </a:lnTo>
                    <a:lnTo>
                      <a:pt x="15" y="62"/>
                    </a:lnTo>
                    <a:lnTo>
                      <a:pt x="20" y="70"/>
                    </a:lnTo>
                    <a:lnTo>
                      <a:pt x="27" y="77"/>
                    </a:lnTo>
                    <a:lnTo>
                      <a:pt x="27" y="77"/>
                    </a:lnTo>
                    <a:lnTo>
                      <a:pt x="28" y="78"/>
                    </a:lnTo>
                    <a:lnTo>
                      <a:pt x="31" y="80"/>
                    </a:lnTo>
                    <a:lnTo>
                      <a:pt x="32" y="78"/>
                    </a:lnTo>
                    <a:lnTo>
                      <a:pt x="35" y="77"/>
                    </a:lnTo>
                    <a:lnTo>
                      <a:pt x="36" y="73"/>
                    </a:lnTo>
                    <a:lnTo>
                      <a:pt x="36" y="71"/>
                    </a:lnTo>
                    <a:lnTo>
                      <a:pt x="35" y="69"/>
                    </a:lnTo>
                    <a:lnTo>
                      <a:pt x="35" y="6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2" name="Freeform 1000">
                <a:extLst>
                  <a:ext uri="{FF2B5EF4-FFF2-40B4-BE49-F238E27FC236}">
                    <a16:creationId xmlns:a16="http://schemas.microsoft.com/office/drawing/2014/main" id="{F1EC0F3F-BA80-4149-A48E-8153D4E23B18}"/>
                  </a:ext>
                </a:extLst>
              </p:cNvPr>
              <p:cNvSpPr/>
              <p:nvPr/>
            </p:nvSpPr>
            <p:spPr>
              <a:xfrm>
                <a:off x="5430839" y="3370263"/>
                <a:ext cx="7938" cy="22225"/>
              </a:xfrm>
              <a:custGeom>
                <a:avLst/>
                <a:gdLst/>
                <a:ahLst/>
                <a:cxnLst>
                  <a:cxn ang="0">
                    <a:pos x="7938" y="17463"/>
                  </a:cxn>
                  <a:cxn ang="0">
                    <a:pos x="7938" y="17463"/>
                  </a:cxn>
                  <a:cxn ang="0">
                    <a:pos x="7004" y="14287"/>
                  </a:cxn>
                  <a:cxn ang="0">
                    <a:pos x="6070" y="10583"/>
                  </a:cxn>
                  <a:cxn ang="0">
                    <a:pos x="5603" y="3175"/>
                  </a:cxn>
                  <a:cxn ang="0">
                    <a:pos x="5603" y="3175"/>
                  </a:cxn>
                  <a:cxn ang="0">
                    <a:pos x="5603" y="1588"/>
                  </a:cxn>
                  <a:cxn ang="0">
                    <a:pos x="5136" y="529"/>
                  </a:cxn>
                  <a:cxn ang="0">
                    <a:pos x="3736" y="0"/>
                  </a:cxn>
                  <a:cxn ang="0">
                    <a:pos x="3269" y="0"/>
                  </a:cxn>
                  <a:cxn ang="0">
                    <a:pos x="1868" y="0"/>
                  </a:cxn>
                  <a:cxn ang="0">
                    <a:pos x="1401" y="529"/>
                  </a:cxn>
                  <a:cxn ang="0">
                    <a:pos x="467" y="1588"/>
                  </a:cxn>
                  <a:cxn ang="0">
                    <a:pos x="0" y="3175"/>
                  </a:cxn>
                  <a:cxn ang="0">
                    <a:pos x="0" y="3175"/>
                  </a:cxn>
                  <a:cxn ang="0">
                    <a:pos x="0" y="7937"/>
                  </a:cxn>
                  <a:cxn ang="0">
                    <a:pos x="467" y="12171"/>
                  </a:cxn>
                  <a:cxn ang="0">
                    <a:pos x="1868" y="16404"/>
                  </a:cxn>
                  <a:cxn ang="0">
                    <a:pos x="3269" y="20638"/>
                  </a:cxn>
                  <a:cxn ang="0">
                    <a:pos x="3269" y="20638"/>
                  </a:cxn>
                  <a:cxn ang="0">
                    <a:pos x="3736" y="22225"/>
                  </a:cxn>
                  <a:cxn ang="0">
                    <a:pos x="5136" y="22225"/>
                  </a:cxn>
                  <a:cxn ang="0">
                    <a:pos x="5603" y="22225"/>
                  </a:cxn>
                  <a:cxn ang="0">
                    <a:pos x="7004" y="22225"/>
                  </a:cxn>
                  <a:cxn ang="0">
                    <a:pos x="7938" y="20108"/>
                  </a:cxn>
                  <a:cxn ang="0">
                    <a:pos x="7938" y="18521"/>
                  </a:cxn>
                  <a:cxn ang="0">
                    <a:pos x="7938" y="17463"/>
                  </a:cxn>
                  <a:cxn ang="0">
                    <a:pos x="7938" y="17463"/>
                  </a:cxn>
                </a:cxnLst>
                <a:rect l="0" t="0" r="0" b="0"/>
                <a:pathLst>
                  <a:path w="17" h="42">
                    <a:moveTo>
                      <a:pt x="17" y="33"/>
                    </a:moveTo>
                    <a:lnTo>
                      <a:pt x="17" y="33"/>
                    </a:lnTo>
                    <a:lnTo>
                      <a:pt x="15" y="27"/>
                    </a:lnTo>
                    <a:lnTo>
                      <a:pt x="13" y="20"/>
                    </a:lnTo>
                    <a:lnTo>
                      <a:pt x="12" y="6"/>
                    </a:lnTo>
                    <a:lnTo>
                      <a:pt x="12" y="6"/>
                    </a:lnTo>
                    <a:lnTo>
                      <a:pt x="12" y="3"/>
                    </a:lnTo>
                    <a:lnTo>
                      <a:pt x="11" y="1"/>
                    </a:lnTo>
                    <a:lnTo>
                      <a:pt x="8" y="0"/>
                    </a:lnTo>
                    <a:lnTo>
                      <a:pt x="7" y="0"/>
                    </a:lnTo>
                    <a:lnTo>
                      <a:pt x="4" y="0"/>
                    </a:lnTo>
                    <a:lnTo>
                      <a:pt x="3" y="1"/>
                    </a:lnTo>
                    <a:lnTo>
                      <a:pt x="1" y="3"/>
                    </a:lnTo>
                    <a:lnTo>
                      <a:pt x="0" y="6"/>
                    </a:lnTo>
                    <a:lnTo>
                      <a:pt x="0" y="6"/>
                    </a:lnTo>
                    <a:lnTo>
                      <a:pt x="0" y="15"/>
                    </a:lnTo>
                    <a:lnTo>
                      <a:pt x="1" y="23"/>
                    </a:lnTo>
                    <a:lnTo>
                      <a:pt x="4" y="31"/>
                    </a:lnTo>
                    <a:lnTo>
                      <a:pt x="7" y="39"/>
                    </a:lnTo>
                    <a:lnTo>
                      <a:pt x="7" y="39"/>
                    </a:lnTo>
                    <a:lnTo>
                      <a:pt x="8" y="42"/>
                    </a:lnTo>
                    <a:lnTo>
                      <a:pt x="11" y="42"/>
                    </a:lnTo>
                    <a:lnTo>
                      <a:pt x="12" y="42"/>
                    </a:lnTo>
                    <a:lnTo>
                      <a:pt x="15" y="42"/>
                    </a:lnTo>
                    <a:lnTo>
                      <a:pt x="17" y="38"/>
                    </a:lnTo>
                    <a:lnTo>
                      <a:pt x="17" y="35"/>
                    </a:lnTo>
                    <a:lnTo>
                      <a:pt x="17" y="33"/>
                    </a:lnTo>
                    <a:lnTo>
                      <a:pt x="17" y="3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3" name="Freeform 1001">
                <a:extLst>
                  <a:ext uri="{FF2B5EF4-FFF2-40B4-BE49-F238E27FC236}">
                    <a16:creationId xmlns:a16="http://schemas.microsoft.com/office/drawing/2014/main" id="{82A9C0BF-A71F-47A0-8E21-69DE28BFC825}"/>
                  </a:ext>
                </a:extLst>
              </p:cNvPr>
              <p:cNvSpPr/>
              <p:nvPr/>
            </p:nvSpPr>
            <p:spPr>
              <a:xfrm>
                <a:off x="4937127" y="2909888"/>
                <a:ext cx="6350" cy="34925"/>
              </a:xfrm>
              <a:custGeom>
                <a:avLst/>
                <a:gdLst/>
                <a:ahLst/>
                <a:cxnLst>
                  <a:cxn ang="0">
                    <a:pos x="0" y="3128"/>
                  </a:cxn>
                  <a:cxn ang="0">
                    <a:pos x="0" y="31797"/>
                  </a:cxn>
                  <a:cxn ang="0">
                    <a:pos x="0" y="31797"/>
                  </a:cxn>
                  <a:cxn ang="0">
                    <a:pos x="529" y="33361"/>
                  </a:cxn>
                  <a:cxn ang="0">
                    <a:pos x="1058" y="33882"/>
                  </a:cxn>
                  <a:cxn ang="0">
                    <a:pos x="2117" y="34925"/>
                  </a:cxn>
                  <a:cxn ang="0">
                    <a:pos x="3704" y="34925"/>
                  </a:cxn>
                  <a:cxn ang="0">
                    <a:pos x="4233" y="34925"/>
                  </a:cxn>
                  <a:cxn ang="0">
                    <a:pos x="5821" y="33882"/>
                  </a:cxn>
                  <a:cxn ang="0">
                    <a:pos x="6350" y="33361"/>
                  </a:cxn>
                  <a:cxn ang="0">
                    <a:pos x="6350" y="31797"/>
                  </a:cxn>
                  <a:cxn ang="0">
                    <a:pos x="6350" y="3128"/>
                  </a:cxn>
                  <a:cxn ang="0">
                    <a:pos x="6350" y="3128"/>
                  </a:cxn>
                  <a:cxn ang="0">
                    <a:pos x="6350" y="2085"/>
                  </a:cxn>
                  <a:cxn ang="0">
                    <a:pos x="5821" y="1043"/>
                  </a:cxn>
                  <a:cxn ang="0">
                    <a:pos x="4233" y="0"/>
                  </a:cxn>
                  <a:cxn ang="0">
                    <a:pos x="3704" y="0"/>
                  </a:cxn>
                  <a:cxn ang="0">
                    <a:pos x="2117" y="0"/>
                  </a:cxn>
                  <a:cxn ang="0">
                    <a:pos x="1058" y="1043"/>
                  </a:cxn>
                  <a:cxn ang="0">
                    <a:pos x="529" y="2085"/>
                  </a:cxn>
                  <a:cxn ang="0">
                    <a:pos x="0" y="3128"/>
                  </a:cxn>
                  <a:cxn ang="0">
                    <a:pos x="0" y="3128"/>
                  </a:cxn>
                </a:cxnLst>
                <a:rect l="0" t="0" r="0" b="0"/>
                <a:pathLst>
                  <a:path w="12" h="67">
                    <a:moveTo>
                      <a:pt x="0" y="6"/>
                    </a:moveTo>
                    <a:lnTo>
                      <a:pt x="0" y="61"/>
                    </a:lnTo>
                    <a:lnTo>
                      <a:pt x="0" y="61"/>
                    </a:lnTo>
                    <a:lnTo>
                      <a:pt x="1" y="64"/>
                    </a:lnTo>
                    <a:lnTo>
                      <a:pt x="2" y="65"/>
                    </a:lnTo>
                    <a:lnTo>
                      <a:pt x="4" y="67"/>
                    </a:lnTo>
                    <a:lnTo>
                      <a:pt x="7" y="67"/>
                    </a:lnTo>
                    <a:lnTo>
                      <a:pt x="8" y="67"/>
                    </a:lnTo>
                    <a:lnTo>
                      <a:pt x="11" y="65"/>
                    </a:lnTo>
                    <a:lnTo>
                      <a:pt x="12" y="64"/>
                    </a:lnTo>
                    <a:lnTo>
                      <a:pt x="12" y="61"/>
                    </a:lnTo>
                    <a:lnTo>
                      <a:pt x="12" y="6"/>
                    </a:lnTo>
                    <a:lnTo>
                      <a:pt x="12" y="6"/>
                    </a:lnTo>
                    <a:lnTo>
                      <a:pt x="12" y="4"/>
                    </a:lnTo>
                    <a:lnTo>
                      <a:pt x="11" y="2"/>
                    </a:lnTo>
                    <a:lnTo>
                      <a:pt x="8" y="0"/>
                    </a:lnTo>
                    <a:lnTo>
                      <a:pt x="7" y="0"/>
                    </a:lnTo>
                    <a:lnTo>
                      <a:pt x="4" y="0"/>
                    </a:lnTo>
                    <a:lnTo>
                      <a:pt x="2" y="2"/>
                    </a:lnTo>
                    <a:lnTo>
                      <a:pt x="1" y="4"/>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4" name="Freeform 1002">
                <a:extLst>
                  <a:ext uri="{FF2B5EF4-FFF2-40B4-BE49-F238E27FC236}">
                    <a16:creationId xmlns:a16="http://schemas.microsoft.com/office/drawing/2014/main" id="{02CF7C82-EDB5-41B8-B68E-8C33EB420B0D}"/>
                  </a:ext>
                </a:extLst>
              </p:cNvPr>
              <p:cNvSpPr/>
              <p:nvPr/>
            </p:nvSpPr>
            <p:spPr>
              <a:xfrm>
                <a:off x="4965702" y="2922588"/>
                <a:ext cx="9525" cy="28575"/>
              </a:xfrm>
              <a:custGeom>
                <a:avLst/>
                <a:gdLst/>
                <a:ahLst/>
                <a:cxnLst>
                  <a:cxn ang="0">
                    <a:pos x="3175" y="2117"/>
                  </a:cxn>
                  <a:cxn ang="0">
                    <a:pos x="3175" y="2117"/>
                  </a:cxn>
                  <a:cxn ang="0">
                    <a:pos x="1588" y="7937"/>
                  </a:cxn>
                  <a:cxn ang="0">
                    <a:pos x="1058" y="13229"/>
                  </a:cxn>
                  <a:cxn ang="0">
                    <a:pos x="0" y="25929"/>
                  </a:cxn>
                  <a:cxn ang="0">
                    <a:pos x="0" y="25929"/>
                  </a:cxn>
                  <a:cxn ang="0">
                    <a:pos x="0" y="26987"/>
                  </a:cxn>
                  <a:cxn ang="0">
                    <a:pos x="1058" y="28046"/>
                  </a:cxn>
                  <a:cxn ang="0">
                    <a:pos x="2117" y="28575"/>
                  </a:cxn>
                  <a:cxn ang="0">
                    <a:pos x="3175" y="28575"/>
                  </a:cxn>
                  <a:cxn ang="0">
                    <a:pos x="4763" y="28575"/>
                  </a:cxn>
                  <a:cxn ang="0">
                    <a:pos x="5292" y="28046"/>
                  </a:cxn>
                  <a:cxn ang="0">
                    <a:pos x="5821" y="26987"/>
                  </a:cxn>
                  <a:cxn ang="0">
                    <a:pos x="6879" y="25929"/>
                  </a:cxn>
                  <a:cxn ang="0">
                    <a:pos x="6879" y="25929"/>
                  </a:cxn>
                  <a:cxn ang="0">
                    <a:pos x="7408" y="14817"/>
                  </a:cxn>
                  <a:cxn ang="0">
                    <a:pos x="7937" y="8996"/>
                  </a:cxn>
                  <a:cxn ang="0">
                    <a:pos x="9525" y="4233"/>
                  </a:cxn>
                  <a:cxn ang="0">
                    <a:pos x="9525" y="4233"/>
                  </a:cxn>
                  <a:cxn ang="0">
                    <a:pos x="9525" y="2646"/>
                  </a:cxn>
                  <a:cxn ang="0">
                    <a:pos x="9525" y="1058"/>
                  </a:cxn>
                  <a:cxn ang="0">
                    <a:pos x="8996" y="529"/>
                  </a:cxn>
                  <a:cxn ang="0">
                    <a:pos x="7408" y="0"/>
                  </a:cxn>
                  <a:cxn ang="0">
                    <a:pos x="5292" y="0"/>
                  </a:cxn>
                  <a:cxn ang="0">
                    <a:pos x="3704" y="529"/>
                  </a:cxn>
                  <a:cxn ang="0">
                    <a:pos x="3175" y="2117"/>
                  </a:cxn>
                  <a:cxn ang="0">
                    <a:pos x="3175" y="2117"/>
                  </a:cxn>
                </a:cxnLst>
                <a:rect l="0" t="0" r="0" b="0"/>
                <a:pathLst>
                  <a:path w="18" h="54">
                    <a:moveTo>
                      <a:pt x="6" y="4"/>
                    </a:moveTo>
                    <a:lnTo>
                      <a:pt x="6" y="4"/>
                    </a:lnTo>
                    <a:lnTo>
                      <a:pt x="3" y="15"/>
                    </a:lnTo>
                    <a:lnTo>
                      <a:pt x="2" y="25"/>
                    </a:lnTo>
                    <a:lnTo>
                      <a:pt x="0" y="49"/>
                    </a:lnTo>
                    <a:lnTo>
                      <a:pt x="0" y="49"/>
                    </a:lnTo>
                    <a:lnTo>
                      <a:pt x="0" y="51"/>
                    </a:lnTo>
                    <a:lnTo>
                      <a:pt x="2" y="53"/>
                    </a:lnTo>
                    <a:lnTo>
                      <a:pt x="4" y="54"/>
                    </a:lnTo>
                    <a:lnTo>
                      <a:pt x="6" y="54"/>
                    </a:lnTo>
                    <a:lnTo>
                      <a:pt x="9" y="54"/>
                    </a:lnTo>
                    <a:lnTo>
                      <a:pt x="10" y="53"/>
                    </a:lnTo>
                    <a:lnTo>
                      <a:pt x="11" y="51"/>
                    </a:lnTo>
                    <a:lnTo>
                      <a:pt x="13" y="49"/>
                    </a:lnTo>
                    <a:lnTo>
                      <a:pt x="13" y="49"/>
                    </a:lnTo>
                    <a:lnTo>
                      <a:pt x="14" y="28"/>
                    </a:lnTo>
                    <a:lnTo>
                      <a:pt x="15" y="17"/>
                    </a:lnTo>
                    <a:lnTo>
                      <a:pt x="18" y="8"/>
                    </a:lnTo>
                    <a:lnTo>
                      <a:pt x="18" y="8"/>
                    </a:lnTo>
                    <a:lnTo>
                      <a:pt x="18" y="5"/>
                    </a:lnTo>
                    <a:lnTo>
                      <a:pt x="18" y="2"/>
                    </a:lnTo>
                    <a:lnTo>
                      <a:pt x="17" y="1"/>
                    </a:lnTo>
                    <a:lnTo>
                      <a:pt x="14" y="0"/>
                    </a:lnTo>
                    <a:lnTo>
                      <a:pt x="10" y="0"/>
                    </a:lnTo>
                    <a:lnTo>
                      <a:pt x="7" y="1"/>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5" name="Freeform 1003">
                <a:extLst>
                  <a:ext uri="{FF2B5EF4-FFF2-40B4-BE49-F238E27FC236}">
                    <a16:creationId xmlns:a16="http://schemas.microsoft.com/office/drawing/2014/main" id="{43422F86-C239-4C23-BBBB-4D9D5C9C299C}"/>
                  </a:ext>
                </a:extLst>
              </p:cNvPr>
              <p:cNvSpPr/>
              <p:nvPr/>
            </p:nvSpPr>
            <p:spPr>
              <a:xfrm>
                <a:off x="4992689" y="2919413"/>
                <a:ext cx="9525" cy="38100"/>
              </a:xfrm>
              <a:custGeom>
                <a:avLst/>
                <a:gdLst/>
                <a:ahLst/>
                <a:cxnLst>
                  <a:cxn ang="0">
                    <a:pos x="3175" y="2117"/>
                  </a:cxn>
                  <a:cxn ang="0">
                    <a:pos x="3175" y="2117"/>
                  </a:cxn>
                  <a:cxn ang="0">
                    <a:pos x="1588" y="10054"/>
                  </a:cxn>
                  <a:cxn ang="0">
                    <a:pos x="0" y="19050"/>
                  </a:cxn>
                  <a:cxn ang="0">
                    <a:pos x="0" y="35454"/>
                  </a:cxn>
                  <a:cxn ang="0">
                    <a:pos x="0" y="35454"/>
                  </a:cxn>
                  <a:cxn ang="0">
                    <a:pos x="0" y="36513"/>
                  </a:cxn>
                  <a:cxn ang="0">
                    <a:pos x="1058" y="37571"/>
                  </a:cxn>
                  <a:cxn ang="0">
                    <a:pos x="2117" y="38100"/>
                  </a:cxn>
                  <a:cxn ang="0">
                    <a:pos x="3175" y="38100"/>
                  </a:cxn>
                  <a:cxn ang="0">
                    <a:pos x="4233" y="38100"/>
                  </a:cxn>
                  <a:cxn ang="0">
                    <a:pos x="5292" y="37571"/>
                  </a:cxn>
                  <a:cxn ang="0">
                    <a:pos x="5821" y="36513"/>
                  </a:cxn>
                  <a:cxn ang="0">
                    <a:pos x="6350" y="35454"/>
                  </a:cxn>
                  <a:cxn ang="0">
                    <a:pos x="6350" y="35454"/>
                  </a:cxn>
                  <a:cxn ang="0">
                    <a:pos x="6350" y="19579"/>
                  </a:cxn>
                  <a:cxn ang="0">
                    <a:pos x="7408" y="11642"/>
                  </a:cxn>
                  <a:cxn ang="0">
                    <a:pos x="9525" y="3704"/>
                  </a:cxn>
                  <a:cxn ang="0">
                    <a:pos x="9525" y="3704"/>
                  </a:cxn>
                  <a:cxn ang="0">
                    <a:pos x="9525" y="2117"/>
                  </a:cxn>
                  <a:cxn ang="0">
                    <a:pos x="9525" y="1588"/>
                  </a:cxn>
                  <a:cxn ang="0">
                    <a:pos x="7937" y="0"/>
                  </a:cxn>
                  <a:cxn ang="0">
                    <a:pos x="7408" y="0"/>
                  </a:cxn>
                  <a:cxn ang="0">
                    <a:pos x="5292" y="0"/>
                  </a:cxn>
                  <a:cxn ang="0">
                    <a:pos x="3704" y="1058"/>
                  </a:cxn>
                  <a:cxn ang="0">
                    <a:pos x="3175" y="2117"/>
                  </a:cxn>
                  <a:cxn ang="0">
                    <a:pos x="3175" y="2117"/>
                  </a:cxn>
                </a:cxnLst>
                <a:rect l="0" t="0" r="0" b="0"/>
                <a:pathLst>
                  <a:path w="18" h="72">
                    <a:moveTo>
                      <a:pt x="6" y="4"/>
                    </a:moveTo>
                    <a:lnTo>
                      <a:pt x="6" y="4"/>
                    </a:lnTo>
                    <a:lnTo>
                      <a:pt x="3" y="19"/>
                    </a:lnTo>
                    <a:lnTo>
                      <a:pt x="0" y="36"/>
                    </a:lnTo>
                    <a:lnTo>
                      <a:pt x="0" y="67"/>
                    </a:lnTo>
                    <a:lnTo>
                      <a:pt x="0" y="67"/>
                    </a:lnTo>
                    <a:lnTo>
                      <a:pt x="0" y="69"/>
                    </a:lnTo>
                    <a:lnTo>
                      <a:pt x="2" y="71"/>
                    </a:lnTo>
                    <a:lnTo>
                      <a:pt x="4" y="72"/>
                    </a:lnTo>
                    <a:lnTo>
                      <a:pt x="6" y="72"/>
                    </a:lnTo>
                    <a:lnTo>
                      <a:pt x="8" y="72"/>
                    </a:lnTo>
                    <a:lnTo>
                      <a:pt x="10" y="71"/>
                    </a:lnTo>
                    <a:lnTo>
                      <a:pt x="11" y="69"/>
                    </a:lnTo>
                    <a:lnTo>
                      <a:pt x="12" y="67"/>
                    </a:lnTo>
                    <a:lnTo>
                      <a:pt x="12" y="67"/>
                    </a:lnTo>
                    <a:lnTo>
                      <a:pt x="12" y="37"/>
                    </a:lnTo>
                    <a:lnTo>
                      <a:pt x="14" y="22"/>
                    </a:lnTo>
                    <a:lnTo>
                      <a:pt x="18" y="7"/>
                    </a:lnTo>
                    <a:lnTo>
                      <a:pt x="18" y="7"/>
                    </a:lnTo>
                    <a:lnTo>
                      <a:pt x="18" y="4"/>
                    </a:lnTo>
                    <a:lnTo>
                      <a:pt x="18" y="3"/>
                    </a:lnTo>
                    <a:lnTo>
                      <a:pt x="15" y="0"/>
                    </a:lnTo>
                    <a:lnTo>
                      <a:pt x="14" y="0"/>
                    </a:lnTo>
                    <a:lnTo>
                      <a:pt x="10" y="0"/>
                    </a:lnTo>
                    <a:lnTo>
                      <a:pt x="7" y="2"/>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6" name="Freeform 1004">
                <a:extLst>
                  <a:ext uri="{FF2B5EF4-FFF2-40B4-BE49-F238E27FC236}">
                    <a16:creationId xmlns:a16="http://schemas.microsoft.com/office/drawing/2014/main" id="{6ECFC811-A49B-417E-90ED-AB4D5080ABC7}"/>
                  </a:ext>
                </a:extLst>
              </p:cNvPr>
              <p:cNvSpPr/>
              <p:nvPr/>
            </p:nvSpPr>
            <p:spPr>
              <a:xfrm>
                <a:off x="5516564" y="2928938"/>
                <a:ext cx="11113" cy="33338"/>
              </a:xfrm>
              <a:custGeom>
                <a:avLst/>
                <a:gdLst/>
                <a:ahLst/>
                <a:cxnLst>
                  <a:cxn ang="0">
                    <a:pos x="4094" y="2733"/>
                  </a:cxn>
                  <a:cxn ang="0">
                    <a:pos x="4094" y="2733"/>
                  </a:cxn>
                  <a:cxn ang="0">
                    <a:pos x="2924" y="6012"/>
                  </a:cxn>
                  <a:cxn ang="0">
                    <a:pos x="1755" y="7105"/>
                  </a:cxn>
                  <a:cxn ang="0">
                    <a:pos x="1755" y="7105"/>
                  </a:cxn>
                  <a:cxn ang="0">
                    <a:pos x="0" y="9837"/>
                  </a:cxn>
                  <a:cxn ang="0">
                    <a:pos x="0" y="12024"/>
                  </a:cxn>
                  <a:cxn ang="0">
                    <a:pos x="0" y="29512"/>
                  </a:cxn>
                  <a:cxn ang="0">
                    <a:pos x="0" y="29512"/>
                  </a:cxn>
                  <a:cxn ang="0">
                    <a:pos x="585" y="31152"/>
                  </a:cxn>
                  <a:cxn ang="0">
                    <a:pos x="1755" y="32791"/>
                  </a:cxn>
                  <a:cxn ang="0">
                    <a:pos x="2340" y="32791"/>
                  </a:cxn>
                  <a:cxn ang="0">
                    <a:pos x="4094" y="33338"/>
                  </a:cxn>
                  <a:cxn ang="0">
                    <a:pos x="4679" y="32791"/>
                  </a:cxn>
                  <a:cxn ang="0">
                    <a:pos x="6434" y="32791"/>
                  </a:cxn>
                  <a:cxn ang="0">
                    <a:pos x="7019" y="31152"/>
                  </a:cxn>
                  <a:cxn ang="0">
                    <a:pos x="7019" y="29512"/>
                  </a:cxn>
                  <a:cxn ang="0">
                    <a:pos x="7019" y="12024"/>
                  </a:cxn>
                  <a:cxn ang="0">
                    <a:pos x="7019" y="12024"/>
                  </a:cxn>
                  <a:cxn ang="0">
                    <a:pos x="8189" y="10930"/>
                  </a:cxn>
                  <a:cxn ang="0">
                    <a:pos x="8773" y="9837"/>
                  </a:cxn>
                  <a:cxn ang="0">
                    <a:pos x="10528" y="8198"/>
                  </a:cxn>
                  <a:cxn ang="0">
                    <a:pos x="10528" y="8198"/>
                  </a:cxn>
                  <a:cxn ang="0">
                    <a:pos x="11113" y="6012"/>
                  </a:cxn>
                  <a:cxn ang="0">
                    <a:pos x="11113" y="2733"/>
                  </a:cxn>
                  <a:cxn ang="0">
                    <a:pos x="11113" y="2733"/>
                  </a:cxn>
                  <a:cxn ang="0">
                    <a:pos x="10528" y="1640"/>
                  </a:cxn>
                  <a:cxn ang="0">
                    <a:pos x="9358" y="547"/>
                  </a:cxn>
                  <a:cxn ang="0">
                    <a:pos x="8773" y="0"/>
                  </a:cxn>
                  <a:cxn ang="0">
                    <a:pos x="7019" y="0"/>
                  </a:cxn>
                  <a:cxn ang="0">
                    <a:pos x="6434" y="0"/>
                  </a:cxn>
                  <a:cxn ang="0">
                    <a:pos x="4679" y="547"/>
                  </a:cxn>
                  <a:cxn ang="0">
                    <a:pos x="4094" y="1640"/>
                  </a:cxn>
                  <a:cxn ang="0">
                    <a:pos x="4094" y="2733"/>
                  </a:cxn>
                  <a:cxn ang="0">
                    <a:pos x="4094" y="2733"/>
                  </a:cxn>
                </a:cxnLst>
                <a:rect l="0" t="0" r="0" b="0"/>
                <a:pathLst>
                  <a:path w="19" h="61">
                    <a:moveTo>
                      <a:pt x="7" y="5"/>
                    </a:moveTo>
                    <a:lnTo>
                      <a:pt x="7" y="5"/>
                    </a:lnTo>
                    <a:lnTo>
                      <a:pt x="5" y="11"/>
                    </a:lnTo>
                    <a:lnTo>
                      <a:pt x="3" y="13"/>
                    </a:lnTo>
                    <a:lnTo>
                      <a:pt x="3" y="13"/>
                    </a:lnTo>
                    <a:lnTo>
                      <a:pt x="0" y="18"/>
                    </a:lnTo>
                    <a:lnTo>
                      <a:pt x="0" y="22"/>
                    </a:lnTo>
                    <a:lnTo>
                      <a:pt x="0" y="54"/>
                    </a:lnTo>
                    <a:lnTo>
                      <a:pt x="0" y="54"/>
                    </a:lnTo>
                    <a:lnTo>
                      <a:pt x="1" y="57"/>
                    </a:lnTo>
                    <a:lnTo>
                      <a:pt x="3" y="60"/>
                    </a:lnTo>
                    <a:lnTo>
                      <a:pt x="4" y="60"/>
                    </a:lnTo>
                    <a:lnTo>
                      <a:pt x="7" y="61"/>
                    </a:lnTo>
                    <a:lnTo>
                      <a:pt x="8" y="60"/>
                    </a:lnTo>
                    <a:lnTo>
                      <a:pt x="11" y="60"/>
                    </a:lnTo>
                    <a:lnTo>
                      <a:pt x="12" y="57"/>
                    </a:lnTo>
                    <a:lnTo>
                      <a:pt x="12" y="54"/>
                    </a:lnTo>
                    <a:lnTo>
                      <a:pt x="12" y="22"/>
                    </a:lnTo>
                    <a:lnTo>
                      <a:pt x="12" y="22"/>
                    </a:lnTo>
                    <a:lnTo>
                      <a:pt x="14" y="20"/>
                    </a:lnTo>
                    <a:lnTo>
                      <a:pt x="15" y="18"/>
                    </a:lnTo>
                    <a:lnTo>
                      <a:pt x="18" y="15"/>
                    </a:lnTo>
                    <a:lnTo>
                      <a:pt x="18" y="15"/>
                    </a:lnTo>
                    <a:lnTo>
                      <a:pt x="19" y="11"/>
                    </a:lnTo>
                    <a:lnTo>
                      <a:pt x="19" y="5"/>
                    </a:lnTo>
                    <a:lnTo>
                      <a:pt x="19" y="5"/>
                    </a:lnTo>
                    <a:lnTo>
                      <a:pt x="18" y="3"/>
                    </a:lnTo>
                    <a:lnTo>
                      <a:pt x="16" y="1"/>
                    </a:lnTo>
                    <a:lnTo>
                      <a:pt x="15" y="0"/>
                    </a:lnTo>
                    <a:lnTo>
                      <a:pt x="12" y="0"/>
                    </a:lnTo>
                    <a:lnTo>
                      <a:pt x="11" y="0"/>
                    </a:lnTo>
                    <a:lnTo>
                      <a:pt x="8" y="1"/>
                    </a:lnTo>
                    <a:lnTo>
                      <a:pt x="7" y="3"/>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7" name="Freeform 1005">
                <a:extLst>
                  <a:ext uri="{FF2B5EF4-FFF2-40B4-BE49-F238E27FC236}">
                    <a16:creationId xmlns:a16="http://schemas.microsoft.com/office/drawing/2014/main" id="{A0DE3B33-AF3E-43A0-97E8-472328C8C8F7}"/>
                  </a:ext>
                </a:extLst>
              </p:cNvPr>
              <p:cNvSpPr/>
              <p:nvPr/>
            </p:nvSpPr>
            <p:spPr>
              <a:xfrm>
                <a:off x="5540377" y="2925763"/>
                <a:ext cx="9525" cy="23813"/>
              </a:xfrm>
              <a:custGeom>
                <a:avLst/>
                <a:gdLst/>
                <a:ahLst/>
                <a:cxnLst>
                  <a:cxn ang="0">
                    <a:pos x="3704" y="2165"/>
                  </a:cxn>
                  <a:cxn ang="0">
                    <a:pos x="3704" y="2165"/>
                  </a:cxn>
                  <a:cxn ang="0">
                    <a:pos x="1588" y="6494"/>
                  </a:cxn>
                  <a:cxn ang="0">
                    <a:pos x="1058" y="10824"/>
                  </a:cxn>
                  <a:cxn ang="0">
                    <a:pos x="0" y="15695"/>
                  </a:cxn>
                  <a:cxn ang="0">
                    <a:pos x="0" y="20025"/>
                  </a:cxn>
                  <a:cxn ang="0">
                    <a:pos x="0" y="20025"/>
                  </a:cxn>
                  <a:cxn ang="0">
                    <a:pos x="0" y="21107"/>
                  </a:cxn>
                  <a:cxn ang="0">
                    <a:pos x="1058" y="22731"/>
                  </a:cxn>
                  <a:cxn ang="0">
                    <a:pos x="2117" y="22731"/>
                  </a:cxn>
                  <a:cxn ang="0">
                    <a:pos x="3175" y="23813"/>
                  </a:cxn>
                  <a:cxn ang="0">
                    <a:pos x="4763" y="22731"/>
                  </a:cxn>
                  <a:cxn ang="0">
                    <a:pos x="5292" y="22731"/>
                  </a:cxn>
                  <a:cxn ang="0">
                    <a:pos x="5821" y="21107"/>
                  </a:cxn>
                  <a:cxn ang="0">
                    <a:pos x="6879" y="20025"/>
                  </a:cxn>
                  <a:cxn ang="0">
                    <a:pos x="6879" y="20025"/>
                  </a:cxn>
                  <a:cxn ang="0">
                    <a:pos x="6879" y="12448"/>
                  </a:cxn>
                  <a:cxn ang="0">
                    <a:pos x="7937" y="8659"/>
                  </a:cxn>
                  <a:cxn ang="0">
                    <a:pos x="9525" y="5412"/>
                  </a:cxn>
                  <a:cxn ang="0">
                    <a:pos x="9525" y="5412"/>
                  </a:cxn>
                  <a:cxn ang="0">
                    <a:pos x="9525" y="3788"/>
                  </a:cxn>
                  <a:cxn ang="0">
                    <a:pos x="9525" y="2165"/>
                  </a:cxn>
                  <a:cxn ang="0">
                    <a:pos x="7937" y="541"/>
                  </a:cxn>
                  <a:cxn ang="0">
                    <a:pos x="6879" y="0"/>
                  </a:cxn>
                  <a:cxn ang="0">
                    <a:pos x="5292" y="0"/>
                  </a:cxn>
                  <a:cxn ang="0">
                    <a:pos x="4763" y="541"/>
                  </a:cxn>
                  <a:cxn ang="0">
                    <a:pos x="3704" y="2165"/>
                  </a:cxn>
                  <a:cxn ang="0">
                    <a:pos x="3704" y="2165"/>
                  </a:cxn>
                </a:cxnLst>
                <a:rect l="0" t="0" r="0" b="0"/>
                <a:pathLst>
                  <a:path w="18" h="44">
                    <a:moveTo>
                      <a:pt x="7" y="4"/>
                    </a:moveTo>
                    <a:lnTo>
                      <a:pt x="7" y="4"/>
                    </a:lnTo>
                    <a:lnTo>
                      <a:pt x="3" y="12"/>
                    </a:lnTo>
                    <a:lnTo>
                      <a:pt x="2" y="20"/>
                    </a:lnTo>
                    <a:lnTo>
                      <a:pt x="0" y="29"/>
                    </a:lnTo>
                    <a:lnTo>
                      <a:pt x="0" y="37"/>
                    </a:lnTo>
                    <a:lnTo>
                      <a:pt x="0" y="37"/>
                    </a:lnTo>
                    <a:lnTo>
                      <a:pt x="0" y="39"/>
                    </a:lnTo>
                    <a:lnTo>
                      <a:pt x="2" y="42"/>
                    </a:lnTo>
                    <a:lnTo>
                      <a:pt x="4" y="42"/>
                    </a:lnTo>
                    <a:lnTo>
                      <a:pt x="6" y="44"/>
                    </a:lnTo>
                    <a:lnTo>
                      <a:pt x="9" y="42"/>
                    </a:lnTo>
                    <a:lnTo>
                      <a:pt x="10" y="42"/>
                    </a:lnTo>
                    <a:lnTo>
                      <a:pt x="11" y="39"/>
                    </a:lnTo>
                    <a:lnTo>
                      <a:pt x="13" y="37"/>
                    </a:lnTo>
                    <a:lnTo>
                      <a:pt x="13" y="37"/>
                    </a:lnTo>
                    <a:lnTo>
                      <a:pt x="13" y="23"/>
                    </a:lnTo>
                    <a:lnTo>
                      <a:pt x="15" y="16"/>
                    </a:lnTo>
                    <a:lnTo>
                      <a:pt x="18" y="10"/>
                    </a:lnTo>
                    <a:lnTo>
                      <a:pt x="18" y="10"/>
                    </a:lnTo>
                    <a:lnTo>
                      <a:pt x="18" y="7"/>
                    </a:lnTo>
                    <a:lnTo>
                      <a:pt x="18" y="4"/>
                    </a:lnTo>
                    <a:lnTo>
                      <a:pt x="15" y="1"/>
                    </a:lnTo>
                    <a:lnTo>
                      <a:pt x="13" y="0"/>
                    </a:lnTo>
                    <a:lnTo>
                      <a:pt x="10" y="0"/>
                    </a:lnTo>
                    <a:lnTo>
                      <a:pt x="9" y="1"/>
                    </a:lnTo>
                    <a:lnTo>
                      <a:pt x="7" y="4"/>
                    </a:lnTo>
                    <a:lnTo>
                      <a:pt x="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8" name="Freeform 1006">
                <a:extLst>
                  <a:ext uri="{FF2B5EF4-FFF2-40B4-BE49-F238E27FC236}">
                    <a16:creationId xmlns:a16="http://schemas.microsoft.com/office/drawing/2014/main" id="{B9813A7D-021E-44F5-BA5F-563FB8F7085E}"/>
                  </a:ext>
                </a:extLst>
              </p:cNvPr>
              <p:cNvSpPr/>
              <p:nvPr/>
            </p:nvSpPr>
            <p:spPr>
              <a:xfrm>
                <a:off x="5568952" y="2919413"/>
                <a:ext cx="6350" cy="30163"/>
              </a:xfrm>
              <a:custGeom>
                <a:avLst/>
                <a:gdLst/>
                <a:ahLst/>
                <a:cxnLst>
                  <a:cxn ang="0">
                    <a:pos x="0" y="3291"/>
                  </a:cxn>
                  <a:cxn ang="0">
                    <a:pos x="0" y="26324"/>
                  </a:cxn>
                  <a:cxn ang="0">
                    <a:pos x="0" y="26324"/>
                  </a:cxn>
                  <a:cxn ang="0">
                    <a:pos x="529" y="27421"/>
                  </a:cxn>
                  <a:cxn ang="0">
                    <a:pos x="1058" y="29066"/>
                  </a:cxn>
                  <a:cxn ang="0">
                    <a:pos x="2117" y="29066"/>
                  </a:cxn>
                  <a:cxn ang="0">
                    <a:pos x="3175" y="30163"/>
                  </a:cxn>
                  <a:cxn ang="0">
                    <a:pos x="4233" y="29066"/>
                  </a:cxn>
                  <a:cxn ang="0">
                    <a:pos x="5821" y="29066"/>
                  </a:cxn>
                  <a:cxn ang="0">
                    <a:pos x="6350" y="27421"/>
                  </a:cxn>
                  <a:cxn ang="0">
                    <a:pos x="6350" y="26324"/>
                  </a:cxn>
                  <a:cxn ang="0">
                    <a:pos x="6350" y="3291"/>
                  </a:cxn>
                  <a:cxn ang="0">
                    <a:pos x="6350" y="3291"/>
                  </a:cxn>
                  <a:cxn ang="0">
                    <a:pos x="6350" y="1645"/>
                  </a:cxn>
                  <a:cxn ang="0">
                    <a:pos x="5821" y="1097"/>
                  </a:cxn>
                  <a:cxn ang="0">
                    <a:pos x="4233" y="0"/>
                  </a:cxn>
                  <a:cxn ang="0">
                    <a:pos x="3175" y="0"/>
                  </a:cxn>
                  <a:cxn ang="0">
                    <a:pos x="2117" y="0"/>
                  </a:cxn>
                  <a:cxn ang="0">
                    <a:pos x="1058" y="1097"/>
                  </a:cxn>
                  <a:cxn ang="0">
                    <a:pos x="529" y="1645"/>
                  </a:cxn>
                  <a:cxn ang="0">
                    <a:pos x="0" y="3291"/>
                  </a:cxn>
                  <a:cxn ang="0">
                    <a:pos x="0" y="3291"/>
                  </a:cxn>
                </a:cxnLst>
                <a:rect l="0" t="0" r="0" b="0"/>
                <a:pathLst>
                  <a:path w="12" h="55">
                    <a:moveTo>
                      <a:pt x="0" y="6"/>
                    </a:moveTo>
                    <a:lnTo>
                      <a:pt x="0" y="48"/>
                    </a:lnTo>
                    <a:lnTo>
                      <a:pt x="0" y="48"/>
                    </a:lnTo>
                    <a:lnTo>
                      <a:pt x="1" y="50"/>
                    </a:lnTo>
                    <a:lnTo>
                      <a:pt x="2" y="53"/>
                    </a:lnTo>
                    <a:lnTo>
                      <a:pt x="4" y="53"/>
                    </a:lnTo>
                    <a:lnTo>
                      <a:pt x="6" y="55"/>
                    </a:lnTo>
                    <a:lnTo>
                      <a:pt x="8" y="53"/>
                    </a:lnTo>
                    <a:lnTo>
                      <a:pt x="11" y="53"/>
                    </a:lnTo>
                    <a:lnTo>
                      <a:pt x="12" y="50"/>
                    </a:lnTo>
                    <a:lnTo>
                      <a:pt x="12" y="48"/>
                    </a:lnTo>
                    <a:lnTo>
                      <a:pt x="12" y="6"/>
                    </a:lnTo>
                    <a:lnTo>
                      <a:pt x="12" y="6"/>
                    </a:lnTo>
                    <a:lnTo>
                      <a:pt x="12" y="3"/>
                    </a:lnTo>
                    <a:lnTo>
                      <a:pt x="11" y="2"/>
                    </a:lnTo>
                    <a:lnTo>
                      <a:pt x="8" y="0"/>
                    </a:lnTo>
                    <a:lnTo>
                      <a:pt x="6" y="0"/>
                    </a:lnTo>
                    <a:lnTo>
                      <a:pt x="4" y="0"/>
                    </a:lnTo>
                    <a:lnTo>
                      <a:pt x="2" y="2"/>
                    </a:lnTo>
                    <a:lnTo>
                      <a:pt x="1" y="3"/>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9" name="Freeform 1007">
                <a:extLst>
                  <a:ext uri="{FF2B5EF4-FFF2-40B4-BE49-F238E27FC236}">
                    <a16:creationId xmlns:a16="http://schemas.microsoft.com/office/drawing/2014/main" id="{235DF108-14F9-449B-A7E0-5CEEDE26C2F5}"/>
                  </a:ext>
                </a:extLst>
              </p:cNvPr>
              <p:cNvSpPr/>
              <p:nvPr/>
            </p:nvSpPr>
            <p:spPr>
              <a:xfrm>
                <a:off x="5213352" y="2674938"/>
                <a:ext cx="42863" cy="47625"/>
              </a:xfrm>
              <a:custGeom>
                <a:avLst/>
                <a:gdLst/>
                <a:ahLst/>
                <a:cxnLst>
                  <a:cxn ang="0">
                    <a:pos x="40693" y="0"/>
                  </a:cxn>
                  <a:cxn ang="0">
                    <a:pos x="40693" y="0"/>
                  </a:cxn>
                  <a:cxn ang="0">
                    <a:pos x="38522" y="0"/>
                  </a:cxn>
                  <a:cxn ang="0">
                    <a:pos x="35810" y="0"/>
                  </a:cxn>
                  <a:cxn ang="0">
                    <a:pos x="33639" y="1570"/>
                  </a:cxn>
                  <a:cxn ang="0">
                    <a:pos x="30926" y="3140"/>
                  </a:cxn>
                  <a:cxn ang="0">
                    <a:pos x="27671" y="7850"/>
                  </a:cxn>
                  <a:cxn ang="0">
                    <a:pos x="24416" y="12037"/>
                  </a:cxn>
                  <a:cxn ang="0">
                    <a:pos x="24416" y="12037"/>
                  </a:cxn>
                  <a:cxn ang="0">
                    <a:pos x="19533" y="19887"/>
                  </a:cxn>
                  <a:cxn ang="0">
                    <a:pos x="13022" y="27738"/>
                  </a:cxn>
                  <a:cxn ang="0">
                    <a:pos x="7053" y="35588"/>
                  </a:cxn>
                  <a:cxn ang="0">
                    <a:pos x="1085" y="43438"/>
                  </a:cxn>
                  <a:cxn ang="0">
                    <a:pos x="1085" y="43438"/>
                  </a:cxn>
                  <a:cxn ang="0">
                    <a:pos x="0" y="45008"/>
                  </a:cxn>
                  <a:cxn ang="0">
                    <a:pos x="0" y="45532"/>
                  </a:cxn>
                  <a:cxn ang="0">
                    <a:pos x="1085" y="47102"/>
                  </a:cxn>
                  <a:cxn ang="0">
                    <a:pos x="1628" y="47625"/>
                  </a:cxn>
                  <a:cxn ang="0">
                    <a:pos x="4883" y="47625"/>
                  </a:cxn>
                  <a:cxn ang="0">
                    <a:pos x="5426" y="47625"/>
                  </a:cxn>
                  <a:cxn ang="0">
                    <a:pos x="7053" y="46055"/>
                  </a:cxn>
                  <a:cxn ang="0">
                    <a:pos x="7053" y="46055"/>
                  </a:cxn>
                  <a:cxn ang="0">
                    <a:pos x="16277" y="33495"/>
                  </a:cxn>
                  <a:cxn ang="0">
                    <a:pos x="26586" y="20934"/>
                  </a:cxn>
                  <a:cxn ang="0">
                    <a:pos x="26586" y="20934"/>
                  </a:cxn>
                  <a:cxn ang="0">
                    <a:pos x="28756" y="17271"/>
                  </a:cxn>
                  <a:cxn ang="0">
                    <a:pos x="32012" y="12037"/>
                  </a:cxn>
                  <a:cxn ang="0">
                    <a:pos x="35810" y="7850"/>
                  </a:cxn>
                  <a:cxn ang="0">
                    <a:pos x="37980" y="6804"/>
                  </a:cxn>
                  <a:cxn ang="0">
                    <a:pos x="39065" y="6804"/>
                  </a:cxn>
                  <a:cxn ang="0">
                    <a:pos x="39065" y="6804"/>
                  </a:cxn>
                  <a:cxn ang="0">
                    <a:pos x="40693" y="6804"/>
                  </a:cxn>
                  <a:cxn ang="0">
                    <a:pos x="42320" y="6804"/>
                  </a:cxn>
                  <a:cxn ang="0">
                    <a:pos x="42863" y="5757"/>
                  </a:cxn>
                  <a:cxn ang="0">
                    <a:pos x="42863" y="4187"/>
                  </a:cxn>
                  <a:cxn ang="0">
                    <a:pos x="42863" y="2093"/>
                  </a:cxn>
                  <a:cxn ang="0">
                    <a:pos x="42320" y="1047"/>
                  </a:cxn>
                  <a:cxn ang="0">
                    <a:pos x="40693" y="0"/>
                  </a:cxn>
                  <a:cxn ang="0">
                    <a:pos x="40693" y="0"/>
                  </a:cxn>
                </a:cxnLst>
                <a:rect l="0" t="0" r="0" b="0"/>
                <a:pathLst>
                  <a:path w="79" h="91">
                    <a:moveTo>
                      <a:pt x="75" y="0"/>
                    </a:moveTo>
                    <a:lnTo>
                      <a:pt x="75" y="0"/>
                    </a:lnTo>
                    <a:lnTo>
                      <a:pt x="71" y="0"/>
                    </a:lnTo>
                    <a:lnTo>
                      <a:pt x="66" y="0"/>
                    </a:lnTo>
                    <a:lnTo>
                      <a:pt x="62" y="3"/>
                    </a:lnTo>
                    <a:lnTo>
                      <a:pt x="57" y="6"/>
                    </a:lnTo>
                    <a:lnTo>
                      <a:pt x="51" y="15"/>
                    </a:lnTo>
                    <a:lnTo>
                      <a:pt x="45" y="23"/>
                    </a:lnTo>
                    <a:lnTo>
                      <a:pt x="45" y="23"/>
                    </a:lnTo>
                    <a:lnTo>
                      <a:pt x="36" y="38"/>
                    </a:lnTo>
                    <a:lnTo>
                      <a:pt x="24" y="53"/>
                    </a:lnTo>
                    <a:lnTo>
                      <a:pt x="13" y="68"/>
                    </a:lnTo>
                    <a:lnTo>
                      <a:pt x="2" y="83"/>
                    </a:lnTo>
                    <a:lnTo>
                      <a:pt x="2" y="83"/>
                    </a:lnTo>
                    <a:lnTo>
                      <a:pt x="0" y="86"/>
                    </a:lnTo>
                    <a:lnTo>
                      <a:pt x="0" y="87"/>
                    </a:lnTo>
                    <a:lnTo>
                      <a:pt x="2" y="90"/>
                    </a:lnTo>
                    <a:lnTo>
                      <a:pt x="3" y="91"/>
                    </a:lnTo>
                    <a:lnTo>
                      <a:pt x="9" y="91"/>
                    </a:lnTo>
                    <a:lnTo>
                      <a:pt x="10" y="91"/>
                    </a:lnTo>
                    <a:lnTo>
                      <a:pt x="13" y="88"/>
                    </a:lnTo>
                    <a:lnTo>
                      <a:pt x="13" y="88"/>
                    </a:lnTo>
                    <a:lnTo>
                      <a:pt x="30" y="64"/>
                    </a:lnTo>
                    <a:lnTo>
                      <a:pt x="49" y="40"/>
                    </a:lnTo>
                    <a:lnTo>
                      <a:pt x="49" y="40"/>
                    </a:lnTo>
                    <a:lnTo>
                      <a:pt x="53" y="33"/>
                    </a:lnTo>
                    <a:lnTo>
                      <a:pt x="59" y="23"/>
                    </a:lnTo>
                    <a:lnTo>
                      <a:pt x="66" y="15"/>
                    </a:lnTo>
                    <a:lnTo>
                      <a:pt x="70" y="13"/>
                    </a:lnTo>
                    <a:lnTo>
                      <a:pt x="72" y="13"/>
                    </a:lnTo>
                    <a:lnTo>
                      <a:pt x="72" y="13"/>
                    </a:lnTo>
                    <a:lnTo>
                      <a:pt x="75" y="13"/>
                    </a:lnTo>
                    <a:lnTo>
                      <a:pt x="78" y="13"/>
                    </a:lnTo>
                    <a:lnTo>
                      <a:pt x="79" y="11"/>
                    </a:lnTo>
                    <a:lnTo>
                      <a:pt x="79" y="8"/>
                    </a:lnTo>
                    <a:lnTo>
                      <a:pt x="79" y="4"/>
                    </a:lnTo>
                    <a:lnTo>
                      <a:pt x="78" y="2"/>
                    </a:lnTo>
                    <a:lnTo>
                      <a:pt x="75" y="0"/>
                    </a:lnTo>
                    <a:lnTo>
                      <a:pt x="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90" name="Freeform 1008">
                <a:extLst>
                  <a:ext uri="{FF2B5EF4-FFF2-40B4-BE49-F238E27FC236}">
                    <a16:creationId xmlns:a16="http://schemas.microsoft.com/office/drawing/2014/main" id="{BAD2E2D3-753B-40D5-9BF9-D4686B1E7FC3}"/>
                  </a:ext>
                </a:extLst>
              </p:cNvPr>
              <p:cNvSpPr/>
              <p:nvPr/>
            </p:nvSpPr>
            <p:spPr>
              <a:xfrm>
                <a:off x="5213352" y="2709863"/>
                <a:ext cx="42863" cy="55563"/>
              </a:xfrm>
              <a:custGeom>
                <a:avLst/>
                <a:gdLst/>
                <a:ahLst/>
                <a:cxnLst>
                  <a:cxn ang="0">
                    <a:pos x="36434" y="1618"/>
                  </a:cxn>
                  <a:cxn ang="0">
                    <a:pos x="36434" y="1618"/>
                  </a:cxn>
                  <a:cxn ang="0">
                    <a:pos x="32147" y="7552"/>
                  </a:cxn>
                  <a:cxn ang="0">
                    <a:pos x="27325" y="13486"/>
                  </a:cxn>
                  <a:cxn ang="0">
                    <a:pos x="21967" y="18341"/>
                  </a:cxn>
                  <a:cxn ang="0">
                    <a:pos x="17145" y="24275"/>
                  </a:cxn>
                  <a:cxn ang="0">
                    <a:pos x="17145" y="24275"/>
                  </a:cxn>
                  <a:cxn ang="0">
                    <a:pos x="1072" y="50708"/>
                  </a:cxn>
                  <a:cxn ang="0">
                    <a:pos x="1072" y="50708"/>
                  </a:cxn>
                  <a:cxn ang="0">
                    <a:pos x="0" y="51787"/>
                  </a:cxn>
                  <a:cxn ang="0">
                    <a:pos x="0" y="53405"/>
                  </a:cxn>
                  <a:cxn ang="0">
                    <a:pos x="1072" y="54484"/>
                  </a:cxn>
                  <a:cxn ang="0">
                    <a:pos x="2679" y="55024"/>
                  </a:cxn>
                  <a:cxn ang="0">
                    <a:pos x="4822" y="55563"/>
                  </a:cxn>
                  <a:cxn ang="0">
                    <a:pos x="5358" y="55024"/>
                  </a:cxn>
                  <a:cxn ang="0">
                    <a:pos x="6965" y="54484"/>
                  </a:cxn>
                  <a:cxn ang="0">
                    <a:pos x="6965" y="54484"/>
                  </a:cxn>
                  <a:cxn ang="0">
                    <a:pos x="15002" y="39380"/>
                  </a:cxn>
                  <a:cxn ang="0">
                    <a:pos x="19288" y="32906"/>
                  </a:cxn>
                  <a:cxn ang="0">
                    <a:pos x="24110" y="26433"/>
                  </a:cxn>
                  <a:cxn ang="0">
                    <a:pos x="24110" y="26433"/>
                  </a:cxn>
                  <a:cxn ang="0">
                    <a:pos x="33755" y="16183"/>
                  </a:cxn>
                  <a:cxn ang="0">
                    <a:pos x="42327" y="4316"/>
                  </a:cxn>
                  <a:cxn ang="0">
                    <a:pos x="42327" y="4316"/>
                  </a:cxn>
                  <a:cxn ang="0">
                    <a:pos x="42863" y="3776"/>
                  </a:cxn>
                  <a:cxn ang="0">
                    <a:pos x="42863" y="2158"/>
                  </a:cxn>
                  <a:cxn ang="0">
                    <a:pos x="42327" y="1618"/>
                  </a:cxn>
                  <a:cxn ang="0">
                    <a:pos x="41791" y="1079"/>
                  </a:cxn>
                  <a:cxn ang="0">
                    <a:pos x="38577" y="0"/>
                  </a:cxn>
                  <a:cxn ang="0">
                    <a:pos x="38041" y="0"/>
                  </a:cxn>
                  <a:cxn ang="0">
                    <a:pos x="36434" y="1618"/>
                  </a:cxn>
                  <a:cxn ang="0">
                    <a:pos x="36434" y="1618"/>
                  </a:cxn>
                </a:cxnLst>
                <a:rect l="0" t="0" r="0" b="0"/>
                <a:pathLst>
                  <a:path w="80" h="103">
                    <a:moveTo>
                      <a:pt x="68" y="3"/>
                    </a:moveTo>
                    <a:lnTo>
                      <a:pt x="68" y="3"/>
                    </a:lnTo>
                    <a:lnTo>
                      <a:pt x="60" y="14"/>
                    </a:lnTo>
                    <a:lnTo>
                      <a:pt x="51" y="25"/>
                    </a:lnTo>
                    <a:lnTo>
                      <a:pt x="41" y="34"/>
                    </a:lnTo>
                    <a:lnTo>
                      <a:pt x="32" y="45"/>
                    </a:lnTo>
                    <a:lnTo>
                      <a:pt x="32" y="45"/>
                    </a:lnTo>
                    <a:lnTo>
                      <a:pt x="2" y="94"/>
                    </a:lnTo>
                    <a:lnTo>
                      <a:pt x="2" y="94"/>
                    </a:lnTo>
                    <a:lnTo>
                      <a:pt x="0" y="96"/>
                    </a:lnTo>
                    <a:lnTo>
                      <a:pt x="0" y="99"/>
                    </a:lnTo>
                    <a:lnTo>
                      <a:pt x="2" y="101"/>
                    </a:lnTo>
                    <a:lnTo>
                      <a:pt x="5" y="102"/>
                    </a:lnTo>
                    <a:lnTo>
                      <a:pt x="9" y="103"/>
                    </a:lnTo>
                    <a:lnTo>
                      <a:pt x="10" y="102"/>
                    </a:lnTo>
                    <a:lnTo>
                      <a:pt x="13" y="101"/>
                    </a:lnTo>
                    <a:lnTo>
                      <a:pt x="13" y="101"/>
                    </a:lnTo>
                    <a:lnTo>
                      <a:pt x="28" y="73"/>
                    </a:lnTo>
                    <a:lnTo>
                      <a:pt x="36" y="61"/>
                    </a:lnTo>
                    <a:lnTo>
                      <a:pt x="45" y="49"/>
                    </a:lnTo>
                    <a:lnTo>
                      <a:pt x="45" y="49"/>
                    </a:lnTo>
                    <a:lnTo>
                      <a:pt x="63" y="30"/>
                    </a:lnTo>
                    <a:lnTo>
                      <a:pt x="79" y="8"/>
                    </a:lnTo>
                    <a:lnTo>
                      <a:pt x="79" y="8"/>
                    </a:lnTo>
                    <a:lnTo>
                      <a:pt x="80" y="7"/>
                    </a:lnTo>
                    <a:lnTo>
                      <a:pt x="80" y="4"/>
                    </a:lnTo>
                    <a:lnTo>
                      <a:pt x="79" y="3"/>
                    </a:lnTo>
                    <a:lnTo>
                      <a:pt x="78" y="2"/>
                    </a:lnTo>
                    <a:lnTo>
                      <a:pt x="72" y="0"/>
                    </a:lnTo>
                    <a:lnTo>
                      <a:pt x="71" y="0"/>
                    </a:lnTo>
                    <a:lnTo>
                      <a:pt x="68" y="3"/>
                    </a:lnTo>
                    <a:lnTo>
                      <a:pt x="6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sp>
          <p:nvSpPr>
            <p:cNvPr id="8" name="文本框 20">
              <a:extLst>
                <a:ext uri="{FF2B5EF4-FFF2-40B4-BE49-F238E27FC236}">
                  <a16:creationId xmlns:a16="http://schemas.microsoft.com/office/drawing/2014/main" id="{0AB8AE4F-4BF3-495D-A641-42E09154D52F}"/>
                </a:ext>
              </a:extLst>
            </p:cNvPr>
            <p:cNvSpPr txBox="1"/>
            <p:nvPr/>
          </p:nvSpPr>
          <p:spPr>
            <a:xfrm>
              <a:off x="1424253" y="360882"/>
              <a:ext cx="2979883" cy="460375"/>
            </a:xfrm>
            <a:prstGeom prst="rect">
              <a:avLst/>
            </a:prstGeom>
            <a:noFill/>
            <a:ln w="9525">
              <a:noFill/>
            </a:ln>
          </p:spPr>
          <p:txBody>
            <a:bodyPr>
              <a:spAutoFit/>
            </a:bodyPr>
            <a:lstStyle/>
            <a:p>
              <a:pPr lvl="0" eaLnBrk="1" hangingPunct="1"/>
              <a:r>
                <a:rPr lang="zh-CN" altLang="en-US" sz="2400" dirty="0">
                  <a:solidFill>
                    <a:schemeClr val="bg1"/>
                  </a:solidFill>
                  <a:latin typeface="Calibri" pitchFamily="34" charset="0"/>
                  <a:ea typeface="宋体" pitchFamily="2" charset="-122"/>
                </a:rPr>
                <a:t>解决的上学期的</a:t>
              </a:r>
              <a:r>
                <a:rPr lang="en-US" altLang="zh-CN" sz="2400" dirty="0">
                  <a:solidFill>
                    <a:schemeClr val="bg1"/>
                  </a:solidFill>
                  <a:latin typeface="Calibri" pitchFamily="34" charset="0"/>
                  <a:ea typeface="宋体" pitchFamily="2" charset="-122"/>
                </a:rPr>
                <a:t>bug</a:t>
              </a:r>
            </a:p>
          </p:txBody>
        </p:sp>
      </p:grpSp>
      <p:sp>
        <p:nvSpPr>
          <p:cNvPr id="91" name="矩形 90">
            <a:extLst>
              <a:ext uri="{FF2B5EF4-FFF2-40B4-BE49-F238E27FC236}">
                <a16:creationId xmlns:a16="http://schemas.microsoft.com/office/drawing/2014/main" id="{E86F837E-7D1A-4E9C-B58A-11FD616A8C03}"/>
              </a:ext>
            </a:extLst>
          </p:cNvPr>
          <p:cNvSpPr/>
          <p:nvPr/>
        </p:nvSpPr>
        <p:spPr>
          <a:xfrm>
            <a:off x="1355725" y="1538860"/>
            <a:ext cx="6096000" cy="2953950"/>
          </a:xfrm>
          <a:prstGeom prst="rect">
            <a:avLst/>
          </a:prstGeom>
        </p:spPr>
        <p:txBody>
          <a:bodyPr>
            <a:spAutoFit/>
          </a:bodyPr>
          <a:lstStyle/>
          <a:p>
            <a:pPr indent="266700" algn="just">
              <a:lnSpc>
                <a:spcPct val="150000"/>
              </a:lnSpc>
              <a:spcAft>
                <a:spcPts val="0"/>
              </a:spcAft>
            </a:pPr>
            <a:r>
              <a:rPr lang="zh-CN" altLang="zh-CN" kern="100" dirty="0">
                <a:solidFill>
                  <a:schemeClr val="bg1"/>
                </a:solidFill>
                <a:latin typeface="等线" panose="02010600030101010101" pitchFamily="2" charset="-122"/>
                <a:cs typeface="Times New Roman" panose="02020603050405020304" pitchFamily="18" charset="0"/>
              </a:rPr>
              <a:t>姬文斌：</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自学使用</a:t>
            </a:r>
            <a:r>
              <a:rPr lang="en-US" altLang="zh-CN" kern="100" dirty="0" err="1">
                <a:solidFill>
                  <a:schemeClr val="bg1"/>
                </a:solidFill>
                <a:latin typeface="等线" panose="02010600030101010101" pitchFamily="2" charset="-122"/>
                <a:cs typeface="Times New Roman" panose="02020603050405020304" pitchFamily="18" charset="0"/>
              </a:rPr>
              <a:t>layui</a:t>
            </a:r>
            <a:r>
              <a:rPr lang="zh-CN" altLang="zh-CN" kern="100" dirty="0">
                <a:solidFill>
                  <a:schemeClr val="bg1"/>
                </a:solidFill>
                <a:latin typeface="等线" panose="02010600030101010101" pitchFamily="2" charset="-122"/>
                <a:cs typeface="Times New Roman" panose="02020603050405020304" pitchFamily="18" charset="0"/>
              </a:rPr>
              <a:t>组件，创建</a:t>
            </a:r>
            <a:r>
              <a:rPr lang="en-US" altLang="zh-CN" kern="100" dirty="0" err="1">
                <a:solidFill>
                  <a:schemeClr val="bg1"/>
                </a:solidFill>
                <a:latin typeface="等线" panose="02010600030101010101" pitchFamily="2" charset="-122"/>
                <a:cs typeface="Times New Roman" panose="02020603050405020304" pitchFamily="18" charset="0"/>
              </a:rPr>
              <a:t>javaweb</a:t>
            </a:r>
            <a:r>
              <a:rPr lang="zh-CN" altLang="zh-CN" kern="100" dirty="0">
                <a:solidFill>
                  <a:schemeClr val="bg1"/>
                </a:solidFill>
                <a:latin typeface="等线" panose="02010600030101010101" pitchFamily="2" charset="-122"/>
                <a:cs typeface="Times New Roman" panose="02020603050405020304" pitchFamily="18" charset="0"/>
              </a:rPr>
              <a:t>工程，设计合理的布局。</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添加了对所有用户的管理功能，包括对用户的违规资料强制修改，对用户的违规发言（通过安卓端举报）进行天数选择的封禁功能</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添加用户管理界面的分页，全局搜索功能</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9317760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8DFC7-CF11-4564-9C1D-DD921AC9EA32}"/>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1CB4F00-1A7F-41D1-B8FF-AE25BB872920}"/>
              </a:ext>
            </a:extLst>
          </p:cNvPr>
          <p:cNvSpPr>
            <a:spLocks noGrp="1"/>
          </p:cNvSpPr>
          <p:nvPr>
            <p:ph idx="1"/>
          </p:nvPr>
        </p:nvSpPr>
        <p:spPr>
          <a:xfrm>
            <a:off x="11246176" y="6061435"/>
            <a:ext cx="107623" cy="115528"/>
          </a:xfrm>
        </p:spPr>
        <p:txBody>
          <a:bodyPr/>
          <a:lstStyle/>
          <a:p>
            <a:r>
              <a:rPr lang="en-US" altLang="zh-CN" dirty="0"/>
              <a:t> </a:t>
            </a:r>
            <a:endParaRPr lang="zh-CN" altLang="en-US" dirty="0"/>
          </a:p>
        </p:txBody>
      </p:sp>
      <p:sp>
        <p:nvSpPr>
          <p:cNvPr id="4" name="标题 1">
            <a:extLst>
              <a:ext uri="{FF2B5EF4-FFF2-40B4-BE49-F238E27FC236}">
                <a16:creationId xmlns:a16="http://schemas.microsoft.com/office/drawing/2014/main" id="{8E9196B3-A8F0-4498-B742-73D5F7889B1F}"/>
              </a:ext>
            </a:extLst>
          </p:cNvPr>
          <p:cNvSpPr txBox="1">
            <a:spLocks/>
          </p:cNvSpPr>
          <p:nvPr/>
        </p:nvSpPr>
        <p:spPr>
          <a:xfrm flipH="1" flipV="1">
            <a:off x="11353800" y="1690688"/>
            <a:ext cx="156328" cy="96673"/>
          </a:xfrm>
          <a:prstGeom prst="rect">
            <a:avLst/>
          </a:prstGeom>
          <a:noFill/>
          <a:ln w="9525">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a:t> </a:t>
            </a:r>
            <a:endParaRPr lang="zh-CN" altLang="en-US" dirty="0"/>
          </a:p>
        </p:txBody>
      </p:sp>
      <p:sp>
        <p:nvSpPr>
          <p:cNvPr id="5" name="内容占位符 2">
            <a:extLst>
              <a:ext uri="{FF2B5EF4-FFF2-40B4-BE49-F238E27FC236}">
                <a16:creationId xmlns:a16="http://schemas.microsoft.com/office/drawing/2014/main" id="{8FB09B92-3287-49D0-9926-BD9B1E84FCDF}"/>
              </a:ext>
            </a:extLst>
          </p:cNvPr>
          <p:cNvSpPr txBox="1">
            <a:spLocks/>
          </p:cNvSpPr>
          <p:nvPr/>
        </p:nvSpPr>
        <p:spPr>
          <a:xfrm flipH="1">
            <a:off x="11353799" y="6080289"/>
            <a:ext cx="401425" cy="96673"/>
          </a:xfrm>
          <a:prstGeom prst="rect">
            <a:avLst/>
          </a:prstGeom>
          <a:noFill/>
          <a:ln w="9525">
            <a:noFill/>
          </a:ln>
        </p:spPr>
        <p:txBody>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fontAlgn="auto">
              <a:spcAft>
                <a:spcPts val="0"/>
              </a:spcAft>
            </a:pPr>
            <a:r>
              <a:rPr lang="en-US" altLang="zh-CN"/>
              <a:t> </a:t>
            </a:r>
            <a:endParaRPr lang="zh-CN" altLang="en-US" dirty="0"/>
          </a:p>
        </p:txBody>
      </p:sp>
      <p:grpSp>
        <p:nvGrpSpPr>
          <p:cNvPr id="6" name="组合 18">
            <a:extLst>
              <a:ext uri="{FF2B5EF4-FFF2-40B4-BE49-F238E27FC236}">
                <a16:creationId xmlns:a16="http://schemas.microsoft.com/office/drawing/2014/main" id="{7BA051FC-58B3-4838-812C-8D5D59F80048}"/>
              </a:ext>
            </a:extLst>
          </p:cNvPr>
          <p:cNvGrpSpPr/>
          <p:nvPr/>
        </p:nvGrpSpPr>
        <p:grpSpPr>
          <a:xfrm>
            <a:off x="130175" y="76200"/>
            <a:ext cx="4273550" cy="958850"/>
            <a:chOff x="130440" y="76422"/>
            <a:chExt cx="4273696" cy="958850"/>
          </a:xfrm>
        </p:grpSpPr>
        <p:grpSp>
          <p:nvGrpSpPr>
            <p:cNvPr id="7" name="组合 19">
              <a:extLst>
                <a:ext uri="{FF2B5EF4-FFF2-40B4-BE49-F238E27FC236}">
                  <a16:creationId xmlns:a16="http://schemas.microsoft.com/office/drawing/2014/main" id="{8F32E630-3730-4713-B0C6-6FD7CBAEA2B8}"/>
                </a:ext>
              </a:extLst>
            </p:cNvPr>
            <p:cNvGrpSpPr/>
            <p:nvPr/>
          </p:nvGrpSpPr>
          <p:grpSpPr>
            <a:xfrm>
              <a:off x="130440" y="76422"/>
              <a:ext cx="1109663" cy="958850"/>
              <a:chOff x="4687889" y="2624138"/>
              <a:chExt cx="1109663" cy="958850"/>
            </a:xfrm>
          </p:grpSpPr>
          <p:sp>
            <p:nvSpPr>
              <p:cNvPr id="9" name="Freeform 927">
                <a:extLst>
                  <a:ext uri="{FF2B5EF4-FFF2-40B4-BE49-F238E27FC236}">
                    <a16:creationId xmlns:a16="http://schemas.microsoft.com/office/drawing/2014/main" id="{16F03742-E489-4E7F-B76D-0212892F5AB7}"/>
                  </a:ext>
                </a:extLst>
              </p:cNvPr>
              <p:cNvSpPr>
                <a:spLocks noEditPoints="1"/>
              </p:cNvSpPr>
              <p:nvPr/>
            </p:nvSpPr>
            <p:spPr>
              <a:xfrm>
                <a:off x="4945064" y="2820988"/>
                <a:ext cx="611188" cy="638175"/>
              </a:xfrm>
              <a:custGeom>
                <a:avLst/>
                <a:gdLst/>
                <a:ahLst/>
                <a:cxnLst>
                  <a:cxn ang="0">
                    <a:pos x="595299" y="209550"/>
                  </a:cxn>
                  <a:cxn ang="0">
                    <a:pos x="562992" y="133350"/>
                  </a:cxn>
                  <a:cxn ang="0">
                    <a:pos x="548692" y="97896"/>
                  </a:cxn>
                  <a:cxn ang="0">
                    <a:pos x="509500" y="60854"/>
                  </a:cxn>
                  <a:cxn ang="0">
                    <a:pos x="459185" y="34396"/>
                  </a:cxn>
                  <a:cxn ang="0">
                    <a:pos x="400927" y="7937"/>
                  </a:cxn>
                  <a:cxn ang="0">
                    <a:pos x="351671" y="0"/>
                  </a:cxn>
                  <a:cxn ang="0">
                    <a:pos x="295001" y="2117"/>
                  </a:cxn>
                  <a:cxn ang="0">
                    <a:pos x="255809" y="6350"/>
                  </a:cxn>
                  <a:cxn ang="0">
                    <a:pos x="195432" y="17992"/>
                  </a:cxn>
                  <a:cxn ang="0">
                    <a:pos x="123932" y="47625"/>
                  </a:cxn>
                  <a:cxn ang="0">
                    <a:pos x="81562" y="86254"/>
                  </a:cxn>
                  <a:cxn ang="0">
                    <a:pos x="37074" y="142875"/>
                  </a:cxn>
                  <a:cxn ang="0">
                    <a:pos x="14300" y="195792"/>
                  </a:cxn>
                  <a:cxn ang="0">
                    <a:pos x="2648" y="253471"/>
                  </a:cxn>
                  <a:cxn ang="0">
                    <a:pos x="1059" y="350838"/>
                  </a:cxn>
                  <a:cxn ang="0">
                    <a:pos x="7944" y="424392"/>
                  </a:cxn>
                  <a:cxn ang="0">
                    <a:pos x="27011" y="487892"/>
                  </a:cxn>
                  <a:cxn ang="0">
                    <a:pos x="55081" y="537104"/>
                  </a:cxn>
                  <a:cxn ang="0">
                    <a:pos x="102747" y="583142"/>
                  </a:cxn>
                  <a:cxn ang="0">
                    <a:pos x="163125" y="613833"/>
                  </a:cxn>
                  <a:cxn ang="0">
                    <a:pos x="253691" y="632354"/>
                  </a:cxn>
                  <a:cxn ang="0">
                    <a:pos x="350612" y="637646"/>
                  </a:cxn>
                  <a:cxn ang="0">
                    <a:pos x="430056" y="627592"/>
                  </a:cxn>
                  <a:cxn ang="0">
                    <a:pos x="485667" y="609600"/>
                  </a:cxn>
                  <a:cxn ang="0">
                    <a:pos x="538100" y="572029"/>
                  </a:cxn>
                  <a:cxn ang="0">
                    <a:pos x="574644" y="518054"/>
                  </a:cxn>
                  <a:cxn ang="0">
                    <a:pos x="596888" y="451379"/>
                  </a:cxn>
                  <a:cxn ang="0">
                    <a:pos x="610658" y="306388"/>
                  </a:cxn>
                  <a:cxn ang="0">
                    <a:pos x="584177" y="398463"/>
                  </a:cxn>
                  <a:cxn ang="0">
                    <a:pos x="565111" y="491067"/>
                  </a:cxn>
                  <a:cxn ang="0">
                    <a:pos x="544455" y="534988"/>
                  </a:cxn>
                  <a:cxn ang="0">
                    <a:pos x="501555" y="578379"/>
                  </a:cxn>
                  <a:cxn ang="0">
                    <a:pos x="429526" y="608013"/>
                  </a:cxn>
                  <a:cxn ang="0">
                    <a:pos x="351142" y="617538"/>
                  </a:cxn>
                  <a:cxn ang="0">
                    <a:pos x="255809" y="613833"/>
                  </a:cxn>
                  <a:cxn ang="0">
                    <a:pos x="177425" y="597429"/>
                  </a:cxn>
                  <a:cxn ang="0">
                    <a:pos x="105925" y="563033"/>
                  </a:cxn>
                  <a:cxn ang="0">
                    <a:pos x="64614" y="521758"/>
                  </a:cxn>
                  <a:cxn ang="0">
                    <a:pos x="34955" y="457200"/>
                  </a:cxn>
                  <a:cxn ang="0">
                    <a:pos x="22774" y="385233"/>
                  </a:cxn>
                  <a:cxn ang="0">
                    <a:pos x="22244" y="278342"/>
                  </a:cxn>
                  <a:cxn ang="0">
                    <a:pos x="30718" y="205846"/>
                  </a:cxn>
                  <a:cxn ang="0">
                    <a:pos x="52433" y="155046"/>
                  </a:cxn>
                  <a:cxn ang="0">
                    <a:pos x="93214" y="104775"/>
                  </a:cxn>
                  <a:cxn ang="0">
                    <a:pos x="139821" y="60325"/>
                  </a:cxn>
                  <a:cxn ang="0">
                    <a:pos x="196491" y="39688"/>
                  </a:cxn>
                  <a:cxn ang="0">
                    <a:pos x="256868" y="25400"/>
                  </a:cxn>
                  <a:cxn ang="0">
                    <a:pos x="318835" y="27517"/>
                  </a:cxn>
                  <a:cxn ang="0">
                    <a:pos x="330486" y="20108"/>
                  </a:cxn>
                  <a:cxn ang="0">
                    <a:pos x="378682" y="22754"/>
                  </a:cxn>
                  <a:cxn ang="0">
                    <a:pos x="417345" y="38100"/>
                  </a:cxn>
                  <a:cxn ang="0">
                    <a:pos x="499437" y="78317"/>
                  </a:cxn>
                  <a:cxn ang="0">
                    <a:pos x="525918" y="100013"/>
                  </a:cxn>
                  <a:cxn ang="0">
                    <a:pos x="542866" y="128058"/>
                  </a:cxn>
                  <a:cxn ang="0">
                    <a:pos x="558225" y="174625"/>
                  </a:cxn>
                  <a:cxn ang="0">
                    <a:pos x="578351" y="227542"/>
                  </a:cxn>
                  <a:cxn ang="0">
                    <a:pos x="592121" y="296333"/>
                  </a:cxn>
                  <a:cxn ang="0">
                    <a:pos x="588414" y="370417"/>
                  </a:cxn>
                </a:cxnLst>
                <a:rect l="0" t="0" r="0" b="0"/>
                <a:pathLst>
                  <a:path w="1154" h="1206">
                    <a:moveTo>
                      <a:pt x="1145" y="472"/>
                    </a:moveTo>
                    <a:lnTo>
                      <a:pt x="1145" y="472"/>
                    </a:lnTo>
                    <a:lnTo>
                      <a:pt x="1139" y="446"/>
                    </a:lnTo>
                    <a:lnTo>
                      <a:pt x="1133" y="422"/>
                    </a:lnTo>
                    <a:lnTo>
                      <a:pt x="1124" y="396"/>
                    </a:lnTo>
                    <a:lnTo>
                      <a:pt x="1115" y="372"/>
                    </a:lnTo>
                    <a:lnTo>
                      <a:pt x="1095" y="323"/>
                    </a:lnTo>
                    <a:lnTo>
                      <a:pt x="1073" y="277"/>
                    </a:lnTo>
                    <a:lnTo>
                      <a:pt x="1073" y="277"/>
                    </a:lnTo>
                    <a:lnTo>
                      <a:pt x="1063" y="252"/>
                    </a:lnTo>
                    <a:lnTo>
                      <a:pt x="1057" y="229"/>
                    </a:lnTo>
                    <a:lnTo>
                      <a:pt x="1048" y="208"/>
                    </a:lnTo>
                    <a:lnTo>
                      <a:pt x="1043" y="197"/>
                    </a:lnTo>
                    <a:lnTo>
                      <a:pt x="1036" y="185"/>
                    </a:lnTo>
                    <a:lnTo>
                      <a:pt x="1036" y="185"/>
                    </a:lnTo>
                    <a:lnTo>
                      <a:pt x="1028" y="175"/>
                    </a:lnTo>
                    <a:lnTo>
                      <a:pt x="1020" y="164"/>
                    </a:lnTo>
                    <a:lnTo>
                      <a:pt x="1001" y="147"/>
                    </a:lnTo>
                    <a:lnTo>
                      <a:pt x="982" y="130"/>
                    </a:lnTo>
                    <a:lnTo>
                      <a:pt x="962" y="115"/>
                    </a:lnTo>
                    <a:lnTo>
                      <a:pt x="962" y="115"/>
                    </a:lnTo>
                    <a:lnTo>
                      <a:pt x="939" y="102"/>
                    </a:lnTo>
                    <a:lnTo>
                      <a:pt x="915" y="88"/>
                    </a:lnTo>
                    <a:lnTo>
                      <a:pt x="891" y="76"/>
                    </a:lnTo>
                    <a:lnTo>
                      <a:pt x="867" y="65"/>
                    </a:lnTo>
                    <a:lnTo>
                      <a:pt x="816" y="43"/>
                    </a:lnTo>
                    <a:lnTo>
                      <a:pt x="792" y="33"/>
                    </a:lnTo>
                    <a:lnTo>
                      <a:pt x="768" y="20"/>
                    </a:lnTo>
                    <a:lnTo>
                      <a:pt x="768" y="20"/>
                    </a:lnTo>
                    <a:lnTo>
                      <a:pt x="757" y="15"/>
                    </a:lnTo>
                    <a:lnTo>
                      <a:pt x="745" y="10"/>
                    </a:lnTo>
                    <a:lnTo>
                      <a:pt x="731" y="7"/>
                    </a:lnTo>
                    <a:lnTo>
                      <a:pt x="719" y="4"/>
                    </a:lnTo>
                    <a:lnTo>
                      <a:pt x="692" y="1"/>
                    </a:lnTo>
                    <a:lnTo>
                      <a:pt x="664" y="0"/>
                    </a:lnTo>
                    <a:lnTo>
                      <a:pt x="637" y="0"/>
                    </a:lnTo>
                    <a:lnTo>
                      <a:pt x="610" y="1"/>
                    </a:lnTo>
                    <a:lnTo>
                      <a:pt x="583" y="3"/>
                    </a:lnTo>
                    <a:lnTo>
                      <a:pt x="557" y="4"/>
                    </a:lnTo>
                    <a:lnTo>
                      <a:pt x="557" y="4"/>
                    </a:lnTo>
                    <a:lnTo>
                      <a:pt x="551" y="5"/>
                    </a:lnTo>
                    <a:lnTo>
                      <a:pt x="545" y="10"/>
                    </a:lnTo>
                    <a:lnTo>
                      <a:pt x="545" y="10"/>
                    </a:lnTo>
                    <a:lnTo>
                      <a:pt x="514" y="10"/>
                    </a:lnTo>
                    <a:lnTo>
                      <a:pt x="483" y="12"/>
                    </a:lnTo>
                    <a:lnTo>
                      <a:pt x="451" y="16"/>
                    </a:lnTo>
                    <a:lnTo>
                      <a:pt x="422" y="22"/>
                    </a:lnTo>
                    <a:lnTo>
                      <a:pt x="422" y="22"/>
                    </a:lnTo>
                    <a:lnTo>
                      <a:pt x="396" y="27"/>
                    </a:lnTo>
                    <a:lnTo>
                      <a:pt x="369" y="34"/>
                    </a:lnTo>
                    <a:lnTo>
                      <a:pt x="340" y="42"/>
                    </a:lnTo>
                    <a:lnTo>
                      <a:pt x="312" y="52"/>
                    </a:lnTo>
                    <a:lnTo>
                      <a:pt x="285" y="62"/>
                    </a:lnTo>
                    <a:lnTo>
                      <a:pt x="259" y="75"/>
                    </a:lnTo>
                    <a:lnTo>
                      <a:pt x="234" y="90"/>
                    </a:lnTo>
                    <a:lnTo>
                      <a:pt x="224" y="98"/>
                    </a:lnTo>
                    <a:lnTo>
                      <a:pt x="213" y="106"/>
                    </a:lnTo>
                    <a:lnTo>
                      <a:pt x="213" y="106"/>
                    </a:lnTo>
                    <a:lnTo>
                      <a:pt x="173" y="142"/>
                    </a:lnTo>
                    <a:lnTo>
                      <a:pt x="154" y="163"/>
                    </a:lnTo>
                    <a:lnTo>
                      <a:pt x="137" y="183"/>
                    </a:lnTo>
                    <a:lnTo>
                      <a:pt x="118" y="204"/>
                    </a:lnTo>
                    <a:lnTo>
                      <a:pt x="101" y="225"/>
                    </a:lnTo>
                    <a:lnTo>
                      <a:pt x="85" y="247"/>
                    </a:lnTo>
                    <a:lnTo>
                      <a:pt x="70" y="270"/>
                    </a:lnTo>
                    <a:lnTo>
                      <a:pt x="70" y="270"/>
                    </a:lnTo>
                    <a:lnTo>
                      <a:pt x="57" y="294"/>
                    </a:lnTo>
                    <a:lnTo>
                      <a:pt x="44" y="319"/>
                    </a:lnTo>
                    <a:lnTo>
                      <a:pt x="35" y="345"/>
                    </a:lnTo>
                    <a:lnTo>
                      <a:pt x="27" y="370"/>
                    </a:lnTo>
                    <a:lnTo>
                      <a:pt x="19" y="397"/>
                    </a:lnTo>
                    <a:lnTo>
                      <a:pt x="13" y="423"/>
                    </a:lnTo>
                    <a:lnTo>
                      <a:pt x="9" y="452"/>
                    </a:lnTo>
                    <a:lnTo>
                      <a:pt x="5" y="479"/>
                    </a:lnTo>
                    <a:lnTo>
                      <a:pt x="5" y="479"/>
                    </a:lnTo>
                    <a:lnTo>
                      <a:pt x="2" y="509"/>
                    </a:lnTo>
                    <a:lnTo>
                      <a:pt x="1" y="540"/>
                    </a:lnTo>
                    <a:lnTo>
                      <a:pt x="0" y="571"/>
                    </a:lnTo>
                    <a:lnTo>
                      <a:pt x="1" y="601"/>
                    </a:lnTo>
                    <a:lnTo>
                      <a:pt x="2" y="663"/>
                    </a:lnTo>
                    <a:lnTo>
                      <a:pt x="5" y="724"/>
                    </a:lnTo>
                    <a:lnTo>
                      <a:pt x="5" y="724"/>
                    </a:lnTo>
                    <a:lnTo>
                      <a:pt x="8" y="750"/>
                    </a:lnTo>
                    <a:lnTo>
                      <a:pt x="11" y="776"/>
                    </a:lnTo>
                    <a:lnTo>
                      <a:pt x="15" y="802"/>
                    </a:lnTo>
                    <a:lnTo>
                      <a:pt x="19" y="826"/>
                    </a:lnTo>
                    <a:lnTo>
                      <a:pt x="25" y="849"/>
                    </a:lnTo>
                    <a:lnTo>
                      <a:pt x="32" y="874"/>
                    </a:lnTo>
                    <a:lnTo>
                      <a:pt x="42" y="898"/>
                    </a:lnTo>
                    <a:lnTo>
                      <a:pt x="51" y="922"/>
                    </a:lnTo>
                    <a:lnTo>
                      <a:pt x="51" y="922"/>
                    </a:lnTo>
                    <a:lnTo>
                      <a:pt x="62" y="947"/>
                    </a:lnTo>
                    <a:lnTo>
                      <a:pt x="76" y="971"/>
                    </a:lnTo>
                    <a:lnTo>
                      <a:pt x="89" y="993"/>
                    </a:lnTo>
                    <a:lnTo>
                      <a:pt x="104" y="1015"/>
                    </a:lnTo>
                    <a:lnTo>
                      <a:pt x="120" y="1034"/>
                    </a:lnTo>
                    <a:lnTo>
                      <a:pt x="137" y="1053"/>
                    </a:lnTo>
                    <a:lnTo>
                      <a:pt x="154" y="1070"/>
                    </a:lnTo>
                    <a:lnTo>
                      <a:pt x="173" y="1087"/>
                    </a:lnTo>
                    <a:lnTo>
                      <a:pt x="194" y="1102"/>
                    </a:lnTo>
                    <a:lnTo>
                      <a:pt x="215" y="1115"/>
                    </a:lnTo>
                    <a:lnTo>
                      <a:pt x="237" y="1129"/>
                    </a:lnTo>
                    <a:lnTo>
                      <a:pt x="260" y="1140"/>
                    </a:lnTo>
                    <a:lnTo>
                      <a:pt x="283" y="1150"/>
                    </a:lnTo>
                    <a:lnTo>
                      <a:pt x="308" y="1160"/>
                    </a:lnTo>
                    <a:lnTo>
                      <a:pt x="333" y="1167"/>
                    </a:lnTo>
                    <a:lnTo>
                      <a:pt x="359" y="1173"/>
                    </a:lnTo>
                    <a:lnTo>
                      <a:pt x="359" y="1173"/>
                    </a:lnTo>
                    <a:lnTo>
                      <a:pt x="419" y="1186"/>
                    </a:lnTo>
                    <a:lnTo>
                      <a:pt x="479" y="1195"/>
                    </a:lnTo>
                    <a:lnTo>
                      <a:pt x="540" y="1202"/>
                    </a:lnTo>
                    <a:lnTo>
                      <a:pt x="571" y="1205"/>
                    </a:lnTo>
                    <a:lnTo>
                      <a:pt x="601" y="1206"/>
                    </a:lnTo>
                    <a:lnTo>
                      <a:pt x="632" y="1206"/>
                    </a:lnTo>
                    <a:lnTo>
                      <a:pt x="662" y="1205"/>
                    </a:lnTo>
                    <a:lnTo>
                      <a:pt x="693" y="1203"/>
                    </a:lnTo>
                    <a:lnTo>
                      <a:pt x="723" y="1201"/>
                    </a:lnTo>
                    <a:lnTo>
                      <a:pt x="753" y="1196"/>
                    </a:lnTo>
                    <a:lnTo>
                      <a:pt x="783" y="1192"/>
                    </a:lnTo>
                    <a:lnTo>
                      <a:pt x="812" y="1186"/>
                    </a:lnTo>
                    <a:lnTo>
                      <a:pt x="842" y="1179"/>
                    </a:lnTo>
                    <a:lnTo>
                      <a:pt x="842" y="1179"/>
                    </a:lnTo>
                    <a:lnTo>
                      <a:pt x="868" y="1171"/>
                    </a:lnTo>
                    <a:lnTo>
                      <a:pt x="894" y="1161"/>
                    </a:lnTo>
                    <a:lnTo>
                      <a:pt x="917" y="1152"/>
                    </a:lnTo>
                    <a:lnTo>
                      <a:pt x="939" y="1140"/>
                    </a:lnTo>
                    <a:lnTo>
                      <a:pt x="960" y="1126"/>
                    </a:lnTo>
                    <a:lnTo>
                      <a:pt x="979" y="1112"/>
                    </a:lnTo>
                    <a:lnTo>
                      <a:pt x="998" y="1097"/>
                    </a:lnTo>
                    <a:lnTo>
                      <a:pt x="1016" y="1081"/>
                    </a:lnTo>
                    <a:lnTo>
                      <a:pt x="1032" y="1064"/>
                    </a:lnTo>
                    <a:lnTo>
                      <a:pt x="1047" y="1045"/>
                    </a:lnTo>
                    <a:lnTo>
                      <a:pt x="1061" y="1024"/>
                    </a:lnTo>
                    <a:lnTo>
                      <a:pt x="1073" y="1002"/>
                    </a:lnTo>
                    <a:lnTo>
                      <a:pt x="1085" y="979"/>
                    </a:lnTo>
                    <a:lnTo>
                      <a:pt x="1096" y="956"/>
                    </a:lnTo>
                    <a:lnTo>
                      <a:pt x="1104" y="932"/>
                    </a:lnTo>
                    <a:lnTo>
                      <a:pt x="1114" y="906"/>
                    </a:lnTo>
                    <a:lnTo>
                      <a:pt x="1114" y="906"/>
                    </a:lnTo>
                    <a:lnTo>
                      <a:pt x="1127" y="853"/>
                    </a:lnTo>
                    <a:lnTo>
                      <a:pt x="1138" y="800"/>
                    </a:lnTo>
                    <a:lnTo>
                      <a:pt x="1146" y="745"/>
                    </a:lnTo>
                    <a:lnTo>
                      <a:pt x="1152" y="691"/>
                    </a:lnTo>
                    <a:lnTo>
                      <a:pt x="1154" y="635"/>
                    </a:lnTo>
                    <a:lnTo>
                      <a:pt x="1153" y="579"/>
                    </a:lnTo>
                    <a:lnTo>
                      <a:pt x="1150" y="525"/>
                    </a:lnTo>
                    <a:lnTo>
                      <a:pt x="1145" y="472"/>
                    </a:lnTo>
                    <a:lnTo>
                      <a:pt x="1145" y="472"/>
                    </a:lnTo>
                    <a:close/>
                    <a:moveTo>
                      <a:pt x="1103" y="753"/>
                    </a:moveTo>
                    <a:lnTo>
                      <a:pt x="1103" y="753"/>
                    </a:lnTo>
                    <a:lnTo>
                      <a:pt x="1093" y="813"/>
                    </a:lnTo>
                    <a:lnTo>
                      <a:pt x="1088" y="841"/>
                    </a:lnTo>
                    <a:lnTo>
                      <a:pt x="1082" y="871"/>
                    </a:lnTo>
                    <a:lnTo>
                      <a:pt x="1076" y="899"/>
                    </a:lnTo>
                    <a:lnTo>
                      <a:pt x="1067" y="928"/>
                    </a:lnTo>
                    <a:lnTo>
                      <a:pt x="1057" y="955"/>
                    </a:lnTo>
                    <a:lnTo>
                      <a:pt x="1044" y="984"/>
                    </a:lnTo>
                    <a:lnTo>
                      <a:pt x="1044" y="984"/>
                    </a:lnTo>
                    <a:lnTo>
                      <a:pt x="1036" y="997"/>
                    </a:lnTo>
                    <a:lnTo>
                      <a:pt x="1028" y="1011"/>
                    </a:lnTo>
                    <a:lnTo>
                      <a:pt x="1020" y="1023"/>
                    </a:lnTo>
                    <a:lnTo>
                      <a:pt x="1010" y="1035"/>
                    </a:lnTo>
                    <a:lnTo>
                      <a:pt x="991" y="1057"/>
                    </a:lnTo>
                    <a:lnTo>
                      <a:pt x="970" y="1076"/>
                    </a:lnTo>
                    <a:lnTo>
                      <a:pt x="947" y="1093"/>
                    </a:lnTo>
                    <a:lnTo>
                      <a:pt x="922" y="1108"/>
                    </a:lnTo>
                    <a:lnTo>
                      <a:pt x="895" y="1122"/>
                    </a:lnTo>
                    <a:lnTo>
                      <a:pt x="868" y="1133"/>
                    </a:lnTo>
                    <a:lnTo>
                      <a:pt x="841" y="1141"/>
                    </a:lnTo>
                    <a:lnTo>
                      <a:pt x="811" y="1149"/>
                    </a:lnTo>
                    <a:lnTo>
                      <a:pt x="783" y="1156"/>
                    </a:lnTo>
                    <a:lnTo>
                      <a:pt x="753" y="1160"/>
                    </a:lnTo>
                    <a:lnTo>
                      <a:pt x="723" y="1163"/>
                    </a:lnTo>
                    <a:lnTo>
                      <a:pt x="693" y="1165"/>
                    </a:lnTo>
                    <a:lnTo>
                      <a:pt x="663" y="1167"/>
                    </a:lnTo>
                    <a:lnTo>
                      <a:pt x="633" y="1167"/>
                    </a:lnTo>
                    <a:lnTo>
                      <a:pt x="633" y="1167"/>
                    </a:lnTo>
                    <a:lnTo>
                      <a:pt x="574" y="1167"/>
                    </a:lnTo>
                    <a:lnTo>
                      <a:pt x="513" y="1163"/>
                    </a:lnTo>
                    <a:lnTo>
                      <a:pt x="483" y="1160"/>
                    </a:lnTo>
                    <a:lnTo>
                      <a:pt x="453" y="1156"/>
                    </a:lnTo>
                    <a:lnTo>
                      <a:pt x="423" y="1150"/>
                    </a:lnTo>
                    <a:lnTo>
                      <a:pt x="393" y="1145"/>
                    </a:lnTo>
                    <a:lnTo>
                      <a:pt x="365" y="1137"/>
                    </a:lnTo>
                    <a:lnTo>
                      <a:pt x="335" y="1129"/>
                    </a:lnTo>
                    <a:lnTo>
                      <a:pt x="308" y="1119"/>
                    </a:lnTo>
                    <a:lnTo>
                      <a:pt x="279" y="1107"/>
                    </a:lnTo>
                    <a:lnTo>
                      <a:pt x="252" y="1095"/>
                    </a:lnTo>
                    <a:lnTo>
                      <a:pt x="226" y="1080"/>
                    </a:lnTo>
                    <a:lnTo>
                      <a:pt x="200" y="1064"/>
                    </a:lnTo>
                    <a:lnTo>
                      <a:pt x="176" y="1045"/>
                    </a:lnTo>
                    <a:lnTo>
                      <a:pt x="176" y="1045"/>
                    </a:lnTo>
                    <a:lnTo>
                      <a:pt x="156" y="1027"/>
                    </a:lnTo>
                    <a:lnTo>
                      <a:pt x="138" y="1008"/>
                    </a:lnTo>
                    <a:lnTo>
                      <a:pt x="122" y="986"/>
                    </a:lnTo>
                    <a:lnTo>
                      <a:pt x="107" y="963"/>
                    </a:lnTo>
                    <a:lnTo>
                      <a:pt x="95" y="940"/>
                    </a:lnTo>
                    <a:lnTo>
                      <a:pt x="84" y="916"/>
                    </a:lnTo>
                    <a:lnTo>
                      <a:pt x="73" y="890"/>
                    </a:lnTo>
                    <a:lnTo>
                      <a:pt x="66" y="864"/>
                    </a:lnTo>
                    <a:lnTo>
                      <a:pt x="59" y="837"/>
                    </a:lnTo>
                    <a:lnTo>
                      <a:pt x="53" y="810"/>
                    </a:lnTo>
                    <a:lnTo>
                      <a:pt x="49" y="783"/>
                    </a:lnTo>
                    <a:lnTo>
                      <a:pt x="46" y="756"/>
                    </a:lnTo>
                    <a:lnTo>
                      <a:pt x="43" y="728"/>
                    </a:lnTo>
                    <a:lnTo>
                      <a:pt x="42" y="701"/>
                    </a:lnTo>
                    <a:lnTo>
                      <a:pt x="40" y="650"/>
                    </a:lnTo>
                    <a:lnTo>
                      <a:pt x="40" y="650"/>
                    </a:lnTo>
                    <a:lnTo>
                      <a:pt x="40" y="587"/>
                    </a:lnTo>
                    <a:lnTo>
                      <a:pt x="42" y="526"/>
                    </a:lnTo>
                    <a:lnTo>
                      <a:pt x="47" y="467"/>
                    </a:lnTo>
                    <a:lnTo>
                      <a:pt x="50" y="435"/>
                    </a:lnTo>
                    <a:lnTo>
                      <a:pt x="55" y="404"/>
                    </a:lnTo>
                    <a:lnTo>
                      <a:pt x="55" y="404"/>
                    </a:lnTo>
                    <a:lnTo>
                      <a:pt x="58" y="389"/>
                    </a:lnTo>
                    <a:lnTo>
                      <a:pt x="62" y="374"/>
                    </a:lnTo>
                    <a:lnTo>
                      <a:pt x="66" y="361"/>
                    </a:lnTo>
                    <a:lnTo>
                      <a:pt x="72" y="346"/>
                    </a:lnTo>
                    <a:lnTo>
                      <a:pt x="84" y="319"/>
                    </a:lnTo>
                    <a:lnTo>
                      <a:pt x="99" y="293"/>
                    </a:lnTo>
                    <a:lnTo>
                      <a:pt x="116" y="267"/>
                    </a:lnTo>
                    <a:lnTo>
                      <a:pt x="135" y="244"/>
                    </a:lnTo>
                    <a:lnTo>
                      <a:pt x="154" y="221"/>
                    </a:lnTo>
                    <a:lnTo>
                      <a:pt x="176" y="198"/>
                    </a:lnTo>
                    <a:lnTo>
                      <a:pt x="176" y="198"/>
                    </a:lnTo>
                    <a:lnTo>
                      <a:pt x="211" y="159"/>
                    </a:lnTo>
                    <a:lnTo>
                      <a:pt x="230" y="141"/>
                    </a:lnTo>
                    <a:lnTo>
                      <a:pt x="251" y="123"/>
                    </a:lnTo>
                    <a:lnTo>
                      <a:pt x="251" y="123"/>
                    </a:lnTo>
                    <a:lnTo>
                      <a:pt x="264" y="114"/>
                    </a:lnTo>
                    <a:lnTo>
                      <a:pt x="278" y="107"/>
                    </a:lnTo>
                    <a:lnTo>
                      <a:pt x="293" y="100"/>
                    </a:lnTo>
                    <a:lnTo>
                      <a:pt x="309" y="95"/>
                    </a:lnTo>
                    <a:lnTo>
                      <a:pt x="340" y="86"/>
                    </a:lnTo>
                    <a:lnTo>
                      <a:pt x="371" y="75"/>
                    </a:lnTo>
                    <a:lnTo>
                      <a:pt x="371" y="75"/>
                    </a:lnTo>
                    <a:lnTo>
                      <a:pt x="399" y="67"/>
                    </a:lnTo>
                    <a:lnTo>
                      <a:pt x="426" y="60"/>
                    </a:lnTo>
                    <a:lnTo>
                      <a:pt x="456" y="53"/>
                    </a:lnTo>
                    <a:lnTo>
                      <a:pt x="485" y="48"/>
                    </a:lnTo>
                    <a:lnTo>
                      <a:pt x="514" y="45"/>
                    </a:lnTo>
                    <a:lnTo>
                      <a:pt x="544" y="45"/>
                    </a:lnTo>
                    <a:lnTo>
                      <a:pt x="574" y="48"/>
                    </a:lnTo>
                    <a:lnTo>
                      <a:pt x="602" y="52"/>
                    </a:lnTo>
                    <a:lnTo>
                      <a:pt x="602" y="52"/>
                    </a:lnTo>
                    <a:lnTo>
                      <a:pt x="606" y="53"/>
                    </a:lnTo>
                    <a:lnTo>
                      <a:pt x="610" y="53"/>
                    </a:lnTo>
                    <a:lnTo>
                      <a:pt x="616" y="50"/>
                    </a:lnTo>
                    <a:lnTo>
                      <a:pt x="621" y="45"/>
                    </a:lnTo>
                    <a:lnTo>
                      <a:pt x="624" y="38"/>
                    </a:lnTo>
                    <a:lnTo>
                      <a:pt x="624" y="38"/>
                    </a:lnTo>
                    <a:lnTo>
                      <a:pt x="660" y="38"/>
                    </a:lnTo>
                    <a:lnTo>
                      <a:pt x="679" y="38"/>
                    </a:lnTo>
                    <a:lnTo>
                      <a:pt x="697" y="41"/>
                    </a:lnTo>
                    <a:lnTo>
                      <a:pt x="715" y="43"/>
                    </a:lnTo>
                    <a:lnTo>
                      <a:pt x="732" y="48"/>
                    </a:lnTo>
                    <a:lnTo>
                      <a:pt x="750" y="53"/>
                    </a:lnTo>
                    <a:lnTo>
                      <a:pt x="766" y="61"/>
                    </a:lnTo>
                    <a:lnTo>
                      <a:pt x="766" y="61"/>
                    </a:lnTo>
                    <a:lnTo>
                      <a:pt x="788" y="72"/>
                    </a:lnTo>
                    <a:lnTo>
                      <a:pt x="810" y="83"/>
                    </a:lnTo>
                    <a:lnTo>
                      <a:pt x="854" y="103"/>
                    </a:lnTo>
                    <a:lnTo>
                      <a:pt x="899" y="123"/>
                    </a:lnTo>
                    <a:lnTo>
                      <a:pt x="921" y="134"/>
                    </a:lnTo>
                    <a:lnTo>
                      <a:pt x="943" y="148"/>
                    </a:lnTo>
                    <a:lnTo>
                      <a:pt x="943" y="148"/>
                    </a:lnTo>
                    <a:lnTo>
                      <a:pt x="955" y="156"/>
                    </a:lnTo>
                    <a:lnTo>
                      <a:pt x="968" y="166"/>
                    </a:lnTo>
                    <a:lnTo>
                      <a:pt x="981" y="176"/>
                    </a:lnTo>
                    <a:lnTo>
                      <a:pt x="993" y="189"/>
                    </a:lnTo>
                    <a:lnTo>
                      <a:pt x="1002" y="201"/>
                    </a:lnTo>
                    <a:lnTo>
                      <a:pt x="1012" y="214"/>
                    </a:lnTo>
                    <a:lnTo>
                      <a:pt x="1020" y="228"/>
                    </a:lnTo>
                    <a:lnTo>
                      <a:pt x="1025" y="242"/>
                    </a:lnTo>
                    <a:lnTo>
                      <a:pt x="1025" y="242"/>
                    </a:lnTo>
                    <a:lnTo>
                      <a:pt x="1032" y="265"/>
                    </a:lnTo>
                    <a:lnTo>
                      <a:pt x="1038" y="286"/>
                    </a:lnTo>
                    <a:lnTo>
                      <a:pt x="1044" y="308"/>
                    </a:lnTo>
                    <a:lnTo>
                      <a:pt x="1048" y="319"/>
                    </a:lnTo>
                    <a:lnTo>
                      <a:pt x="1054" y="330"/>
                    </a:lnTo>
                    <a:lnTo>
                      <a:pt x="1054" y="330"/>
                    </a:lnTo>
                    <a:lnTo>
                      <a:pt x="1066" y="355"/>
                    </a:lnTo>
                    <a:lnTo>
                      <a:pt x="1076" y="380"/>
                    </a:lnTo>
                    <a:lnTo>
                      <a:pt x="1085" y="406"/>
                    </a:lnTo>
                    <a:lnTo>
                      <a:pt x="1092" y="430"/>
                    </a:lnTo>
                    <a:lnTo>
                      <a:pt x="1099" y="454"/>
                    </a:lnTo>
                    <a:lnTo>
                      <a:pt x="1104" y="480"/>
                    </a:lnTo>
                    <a:lnTo>
                      <a:pt x="1114" y="535"/>
                    </a:lnTo>
                    <a:lnTo>
                      <a:pt x="1114" y="535"/>
                    </a:lnTo>
                    <a:lnTo>
                      <a:pt x="1118" y="560"/>
                    </a:lnTo>
                    <a:lnTo>
                      <a:pt x="1119" y="587"/>
                    </a:lnTo>
                    <a:lnTo>
                      <a:pt x="1119" y="616"/>
                    </a:lnTo>
                    <a:lnTo>
                      <a:pt x="1118" y="643"/>
                    </a:lnTo>
                    <a:lnTo>
                      <a:pt x="1115" y="672"/>
                    </a:lnTo>
                    <a:lnTo>
                      <a:pt x="1111" y="700"/>
                    </a:lnTo>
                    <a:lnTo>
                      <a:pt x="1103" y="753"/>
                    </a:lnTo>
                    <a:lnTo>
                      <a:pt x="1103" y="7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0" name="Freeform 928">
                <a:extLst>
                  <a:ext uri="{FF2B5EF4-FFF2-40B4-BE49-F238E27FC236}">
                    <a16:creationId xmlns:a16="http://schemas.microsoft.com/office/drawing/2014/main" id="{FB097D04-94BC-4010-9855-48F0500B0230}"/>
                  </a:ext>
                </a:extLst>
              </p:cNvPr>
              <p:cNvSpPr/>
              <p:nvPr/>
            </p:nvSpPr>
            <p:spPr>
              <a:xfrm>
                <a:off x="4881564" y="2892426"/>
                <a:ext cx="165100" cy="73025"/>
              </a:xfrm>
              <a:custGeom>
                <a:avLst/>
                <a:gdLst/>
                <a:ahLst/>
                <a:cxnLst>
                  <a:cxn ang="0">
                    <a:pos x="52387" y="1066"/>
                  </a:cxn>
                  <a:cxn ang="0">
                    <a:pos x="39158" y="533"/>
                  </a:cxn>
                  <a:cxn ang="0">
                    <a:pos x="25400" y="533"/>
                  </a:cxn>
                  <a:cxn ang="0">
                    <a:pos x="13229" y="3198"/>
                  </a:cxn>
                  <a:cxn ang="0">
                    <a:pos x="7937" y="7995"/>
                  </a:cxn>
                  <a:cxn ang="0">
                    <a:pos x="3175" y="13326"/>
                  </a:cxn>
                  <a:cxn ang="0">
                    <a:pos x="1588" y="17057"/>
                  </a:cxn>
                  <a:cxn ang="0">
                    <a:pos x="0" y="23453"/>
                  </a:cxn>
                  <a:cxn ang="0">
                    <a:pos x="1058" y="30383"/>
                  </a:cxn>
                  <a:cxn ang="0">
                    <a:pos x="3704" y="36246"/>
                  </a:cxn>
                  <a:cxn ang="0">
                    <a:pos x="11113" y="43708"/>
                  </a:cxn>
                  <a:cxn ang="0">
                    <a:pos x="25929" y="52770"/>
                  </a:cxn>
                  <a:cxn ang="0">
                    <a:pos x="43921" y="59699"/>
                  </a:cxn>
                  <a:cxn ang="0">
                    <a:pos x="71438" y="67695"/>
                  </a:cxn>
                  <a:cxn ang="0">
                    <a:pos x="97896" y="71959"/>
                  </a:cxn>
                  <a:cxn ang="0">
                    <a:pos x="100013" y="73025"/>
                  </a:cxn>
                  <a:cxn ang="0">
                    <a:pos x="103717" y="71426"/>
                  </a:cxn>
                  <a:cxn ang="0">
                    <a:pos x="106362" y="67162"/>
                  </a:cxn>
                  <a:cxn ang="0">
                    <a:pos x="106362" y="59699"/>
                  </a:cxn>
                  <a:cxn ang="0">
                    <a:pos x="101600" y="53836"/>
                  </a:cxn>
                  <a:cxn ang="0">
                    <a:pos x="97896" y="53303"/>
                  </a:cxn>
                  <a:cxn ang="0">
                    <a:pos x="91546" y="51704"/>
                  </a:cxn>
                  <a:cxn ang="0">
                    <a:pos x="71438" y="46907"/>
                  </a:cxn>
                  <a:cxn ang="0">
                    <a:pos x="45508" y="38378"/>
                  </a:cxn>
                  <a:cxn ang="0">
                    <a:pos x="23813" y="28784"/>
                  </a:cxn>
                  <a:cxn ang="0">
                    <a:pos x="35983" y="19189"/>
                  </a:cxn>
                  <a:cxn ang="0">
                    <a:pos x="52387" y="20788"/>
                  </a:cxn>
                  <a:cxn ang="0">
                    <a:pos x="78317" y="21321"/>
                  </a:cxn>
                  <a:cxn ang="0">
                    <a:pos x="156104" y="20788"/>
                  </a:cxn>
                  <a:cxn ang="0">
                    <a:pos x="158221" y="20255"/>
                  </a:cxn>
                  <a:cxn ang="0">
                    <a:pos x="162454" y="17057"/>
                  </a:cxn>
                  <a:cxn ang="0">
                    <a:pos x="165100" y="10661"/>
                  </a:cxn>
                  <a:cxn ang="0">
                    <a:pos x="162454" y="4264"/>
                  </a:cxn>
                  <a:cxn ang="0">
                    <a:pos x="158221" y="1066"/>
                  </a:cxn>
                  <a:cxn ang="0">
                    <a:pos x="156104" y="1066"/>
                  </a:cxn>
                </a:cxnLst>
                <a:rect l="0" t="0" r="0" b="0"/>
                <a:pathLst>
                  <a:path w="312" h="137">
                    <a:moveTo>
                      <a:pt x="295" y="2"/>
                    </a:moveTo>
                    <a:lnTo>
                      <a:pt x="99" y="2"/>
                    </a:lnTo>
                    <a:lnTo>
                      <a:pt x="99" y="2"/>
                    </a:lnTo>
                    <a:lnTo>
                      <a:pt x="74" y="1"/>
                    </a:lnTo>
                    <a:lnTo>
                      <a:pt x="61" y="0"/>
                    </a:lnTo>
                    <a:lnTo>
                      <a:pt x="48" y="1"/>
                    </a:lnTo>
                    <a:lnTo>
                      <a:pt x="36" y="2"/>
                    </a:lnTo>
                    <a:lnTo>
                      <a:pt x="25" y="6"/>
                    </a:lnTo>
                    <a:lnTo>
                      <a:pt x="19" y="11"/>
                    </a:lnTo>
                    <a:lnTo>
                      <a:pt x="15" y="15"/>
                    </a:lnTo>
                    <a:lnTo>
                      <a:pt x="10" y="19"/>
                    </a:lnTo>
                    <a:lnTo>
                      <a:pt x="6" y="25"/>
                    </a:lnTo>
                    <a:lnTo>
                      <a:pt x="6" y="25"/>
                    </a:lnTo>
                    <a:lnTo>
                      <a:pt x="3" y="32"/>
                    </a:lnTo>
                    <a:lnTo>
                      <a:pt x="0" y="39"/>
                    </a:lnTo>
                    <a:lnTo>
                      <a:pt x="0" y="44"/>
                    </a:lnTo>
                    <a:lnTo>
                      <a:pt x="0" y="51"/>
                    </a:lnTo>
                    <a:lnTo>
                      <a:pt x="2" y="57"/>
                    </a:lnTo>
                    <a:lnTo>
                      <a:pt x="3" y="62"/>
                    </a:lnTo>
                    <a:lnTo>
                      <a:pt x="7" y="68"/>
                    </a:lnTo>
                    <a:lnTo>
                      <a:pt x="11" y="73"/>
                    </a:lnTo>
                    <a:lnTo>
                      <a:pt x="21" y="82"/>
                    </a:lnTo>
                    <a:lnTo>
                      <a:pt x="34" y="92"/>
                    </a:lnTo>
                    <a:lnTo>
                      <a:pt x="49" y="99"/>
                    </a:lnTo>
                    <a:lnTo>
                      <a:pt x="65" y="107"/>
                    </a:lnTo>
                    <a:lnTo>
                      <a:pt x="83" y="112"/>
                    </a:lnTo>
                    <a:lnTo>
                      <a:pt x="101" y="119"/>
                    </a:lnTo>
                    <a:lnTo>
                      <a:pt x="135" y="127"/>
                    </a:lnTo>
                    <a:lnTo>
                      <a:pt x="164" y="133"/>
                    </a:lnTo>
                    <a:lnTo>
                      <a:pt x="185" y="135"/>
                    </a:lnTo>
                    <a:lnTo>
                      <a:pt x="185" y="135"/>
                    </a:lnTo>
                    <a:lnTo>
                      <a:pt x="189" y="137"/>
                    </a:lnTo>
                    <a:lnTo>
                      <a:pt x="192" y="135"/>
                    </a:lnTo>
                    <a:lnTo>
                      <a:pt x="196" y="134"/>
                    </a:lnTo>
                    <a:lnTo>
                      <a:pt x="197" y="131"/>
                    </a:lnTo>
                    <a:lnTo>
                      <a:pt x="201" y="126"/>
                    </a:lnTo>
                    <a:lnTo>
                      <a:pt x="202" y="119"/>
                    </a:lnTo>
                    <a:lnTo>
                      <a:pt x="201" y="112"/>
                    </a:lnTo>
                    <a:lnTo>
                      <a:pt x="197" y="107"/>
                    </a:lnTo>
                    <a:lnTo>
                      <a:pt x="192" y="101"/>
                    </a:lnTo>
                    <a:lnTo>
                      <a:pt x="189" y="100"/>
                    </a:lnTo>
                    <a:lnTo>
                      <a:pt x="185" y="100"/>
                    </a:lnTo>
                    <a:lnTo>
                      <a:pt x="185" y="100"/>
                    </a:lnTo>
                    <a:lnTo>
                      <a:pt x="173" y="97"/>
                    </a:lnTo>
                    <a:lnTo>
                      <a:pt x="159" y="95"/>
                    </a:lnTo>
                    <a:lnTo>
                      <a:pt x="135" y="88"/>
                    </a:lnTo>
                    <a:lnTo>
                      <a:pt x="86" y="72"/>
                    </a:lnTo>
                    <a:lnTo>
                      <a:pt x="86" y="72"/>
                    </a:lnTo>
                    <a:lnTo>
                      <a:pt x="64" y="65"/>
                    </a:lnTo>
                    <a:lnTo>
                      <a:pt x="45" y="54"/>
                    </a:lnTo>
                    <a:lnTo>
                      <a:pt x="45" y="54"/>
                    </a:lnTo>
                    <a:lnTo>
                      <a:pt x="68" y="36"/>
                    </a:lnTo>
                    <a:lnTo>
                      <a:pt x="68" y="36"/>
                    </a:lnTo>
                    <a:lnTo>
                      <a:pt x="99" y="39"/>
                    </a:lnTo>
                    <a:lnTo>
                      <a:pt x="99" y="39"/>
                    </a:lnTo>
                    <a:lnTo>
                      <a:pt x="148" y="40"/>
                    </a:lnTo>
                    <a:lnTo>
                      <a:pt x="197" y="40"/>
                    </a:lnTo>
                    <a:lnTo>
                      <a:pt x="295" y="39"/>
                    </a:lnTo>
                    <a:lnTo>
                      <a:pt x="295" y="39"/>
                    </a:lnTo>
                    <a:lnTo>
                      <a:pt x="299" y="38"/>
                    </a:lnTo>
                    <a:lnTo>
                      <a:pt x="301" y="36"/>
                    </a:lnTo>
                    <a:lnTo>
                      <a:pt x="307" y="32"/>
                    </a:lnTo>
                    <a:lnTo>
                      <a:pt x="311" y="27"/>
                    </a:lnTo>
                    <a:lnTo>
                      <a:pt x="312" y="20"/>
                    </a:lnTo>
                    <a:lnTo>
                      <a:pt x="311" y="13"/>
                    </a:lnTo>
                    <a:lnTo>
                      <a:pt x="307" y="8"/>
                    </a:lnTo>
                    <a:lnTo>
                      <a:pt x="301" y="4"/>
                    </a:lnTo>
                    <a:lnTo>
                      <a:pt x="299" y="2"/>
                    </a:lnTo>
                    <a:lnTo>
                      <a:pt x="295" y="2"/>
                    </a:lnTo>
                    <a:lnTo>
                      <a:pt x="29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1" name="Freeform 929">
                <a:extLst>
                  <a:ext uri="{FF2B5EF4-FFF2-40B4-BE49-F238E27FC236}">
                    <a16:creationId xmlns:a16="http://schemas.microsoft.com/office/drawing/2014/main" id="{FB866CE5-28D2-4196-BAE4-862DCBD495C9}"/>
                  </a:ext>
                </a:extLst>
              </p:cNvPr>
              <p:cNvSpPr/>
              <p:nvPr/>
            </p:nvSpPr>
            <p:spPr>
              <a:xfrm>
                <a:off x="5472114" y="2897188"/>
                <a:ext cx="168275" cy="74613"/>
              </a:xfrm>
              <a:custGeom>
                <a:avLst/>
                <a:gdLst/>
                <a:ahLst/>
                <a:cxnLst>
                  <a:cxn ang="0">
                    <a:pos x="9053" y="0"/>
                  </a:cxn>
                  <a:cxn ang="0">
                    <a:pos x="6923" y="533"/>
                  </a:cxn>
                  <a:cxn ang="0">
                    <a:pos x="2130" y="2665"/>
                  </a:cxn>
                  <a:cxn ang="0">
                    <a:pos x="0" y="10126"/>
                  </a:cxn>
                  <a:cxn ang="0">
                    <a:pos x="2130" y="16521"/>
                  </a:cxn>
                  <a:cxn ang="0">
                    <a:pos x="6923" y="19186"/>
                  </a:cxn>
                  <a:cxn ang="0">
                    <a:pos x="9053" y="19186"/>
                  </a:cxn>
                  <a:cxn ang="0">
                    <a:pos x="128336" y="20252"/>
                  </a:cxn>
                  <a:cxn ang="0">
                    <a:pos x="147507" y="20785"/>
                  </a:cxn>
                  <a:cxn ang="0">
                    <a:pos x="148572" y="20785"/>
                  </a:cxn>
                  <a:cxn ang="0">
                    <a:pos x="146442" y="25049"/>
                  </a:cxn>
                  <a:cxn ang="0">
                    <a:pos x="141649" y="28246"/>
                  </a:cxn>
                  <a:cxn ang="0">
                    <a:pos x="125141" y="33043"/>
                  </a:cxn>
                  <a:cxn ang="0">
                    <a:pos x="95853" y="38372"/>
                  </a:cxn>
                  <a:cxn ang="0">
                    <a:pos x="64434" y="47433"/>
                  </a:cxn>
                  <a:cxn ang="0">
                    <a:pos x="32483" y="55427"/>
                  </a:cxn>
                  <a:cxn ang="0">
                    <a:pos x="28756" y="57026"/>
                  </a:cxn>
                  <a:cxn ang="0">
                    <a:pos x="26093" y="63421"/>
                  </a:cxn>
                  <a:cxn ang="0">
                    <a:pos x="27158" y="69816"/>
                  </a:cxn>
                  <a:cxn ang="0">
                    <a:pos x="34081" y="74613"/>
                  </a:cxn>
                  <a:cxn ang="0">
                    <a:pos x="37276" y="74613"/>
                  </a:cxn>
                  <a:cxn ang="0">
                    <a:pos x="62837" y="68751"/>
                  </a:cxn>
                  <a:cxn ang="0">
                    <a:pos x="113426" y="54894"/>
                  </a:cxn>
                  <a:cxn ang="0">
                    <a:pos x="138454" y="48498"/>
                  </a:cxn>
                  <a:cxn ang="0">
                    <a:pos x="155495" y="43169"/>
                  </a:cxn>
                  <a:cxn ang="0">
                    <a:pos x="162417" y="37307"/>
                  </a:cxn>
                  <a:cxn ang="0">
                    <a:pos x="166677" y="28246"/>
                  </a:cxn>
                  <a:cxn ang="0">
                    <a:pos x="168275" y="20785"/>
                  </a:cxn>
                  <a:cxn ang="0">
                    <a:pos x="167742" y="14390"/>
                  </a:cxn>
                  <a:cxn ang="0">
                    <a:pos x="165612" y="9060"/>
                  </a:cxn>
                  <a:cxn ang="0">
                    <a:pos x="160820" y="5862"/>
                  </a:cxn>
                  <a:cxn ang="0">
                    <a:pos x="149637" y="1599"/>
                  </a:cxn>
                  <a:cxn ang="0">
                    <a:pos x="130466" y="0"/>
                  </a:cxn>
                </a:cxnLst>
                <a:rect l="0" t="0" r="0" b="0"/>
                <a:pathLst>
                  <a:path w="316" h="140">
                    <a:moveTo>
                      <a:pt x="245" y="0"/>
                    </a:moveTo>
                    <a:lnTo>
                      <a:pt x="17" y="0"/>
                    </a:lnTo>
                    <a:lnTo>
                      <a:pt x="17" y="0"/>
                    </a:lnTo>
                    <a:lnTo>
                      <a:pt x="13" y="1"/>
                    </a:lnTo>
                    <a:lnTo>
                      <a:pt x="9" y="1"/>
                    </a:lnTo>
                    <a:lnTo>
                      <a:pt x="4" y="5"/>
                    </a:lnTo>
                    <a:lnTo>
                      <a:pt x="1" y="12"/>
                    </a:lnTo>
                    <a:lnTo>
                      <a:pt x="0" y="19"/>
                    </a:lnTo>
                    <a:lnTo>
                      <a:pt x="1" y="26"/>
                    </a:lnTo>
                    <a:lnTo>
                      <a:pt x="4" y="31"/>
                    </a:lnTo>
                    <a:lnTo>
                      <a:pt x="9" y="35"/>
                    </a:lnTo>
                    <a:lnTo>
                      <a:pt x="13" y="36"/>
                    </a:lnTo>
                    <a:lnTo>
                      <a:pt x="17" y="36"/>
                    </a:lnTo>
                    <a:lnTo>
                      <a:pt x="17" y="36"/>
                    </a:lnTo>
                    <a:lnTo>
                      <a:pt x="157" y="36"/>
                    </a:lnTo>
                    <a:lnTo>
                      <a:pt x="241" y="38"/>
                    </a:lnTo>
                    <a:lnTo>
                      <a:pt x="268" y="38"/>
                    </a:lnTo>
                    <a:lnTo>
                      <a:pt x="277" y="39"/>
                    </a:lnTo>
                    <a:lnTo>
                      <a:pt x="279" y="39"/>
                    </a:lnTo>
                    <a:lnTo>
                      <a:pt x="279" y="39"/>
                    </a:lnTo>
                    <a:lnTo>
                      <a:pt x="278" y="43"/>
                    </a:lnTo>
                    <a:lnTo>
                      <a:pt x="275" y="47"/>
                    </a:lnTo>
                    <a:lnTo>
                      <a:pt x="271" y="50"/>
                    </a:lnTo>
                    <a:lnTo>
                      <a:pt x="266" y="53"/>
                    </a:lnTo>
                    <a:lnTo>
                      <a:pt x="251" y="58"/>
                    </a:lnTo>
                    <a:lnTo>
                      <a:pt x="235" y="62"/>
                    </a:lnTo>
                    <a:lnTo>
                      <a:pt x="202" y="68"/>
                    </a:lnTo>
                    <a:lnTo>
                      <a:pt x="180" y="72"/>
                    </a:lnTo>
                    <a:lnTo>
                      <a:pt x="180" y="72"/>
                    </a:lnTo>
                    <a:lnTo>
                      <a:pt x="121" y="89"/>
                    </a:lnTo>
                    <a:lnTo>
                      <a:pt x="61" y="104"/>
                    </a:lnTo>
                    <a:lnTo>
                      <a:pt x="61" y="104"/>
                    </a:lnTo>
                    <a:lnTo>
                      <a:pt x="57" y="106"/>
                    </a:lnTo>
                    <a:lnTo>
                      <a:pt x="54" y="107"/>
                    </a:lnTo>
                    <a:lnTo>
                      <a:pt x="50" y="112"/>
                    </a:lnTo>
                    <a:lnTo>
                      <a:pt x="49" y="119"/>
                    </a:lnTo>
                    <a:lnTo>
                      <a:pt x="49" y="126"/>
                    </a:lnTo>
                    <a:lnTo>
                      <a:pt x="51" y="131"/>
                    </a:lnTo>
                    <a:lnTo>
                      <a:pt x="57" y="137"/>
                    </a:lnTo>
                    <a:lnTo>
                      <a:pt x="64" y="140"/>
                    </a:lnTo>
                    <a:lnTo>
                      <a:pt x="66" y="140"/>
                    </a:lnTo>
                    <a:lnTo>
                      <a:pt x="70" y="140"/>
                    </a:lnTo>
                    <a:lnTo>
                      <a:pt x="70" y="140"/>
                    </a:lnTo>
                    <a:lnTo>
                      <a:pt x="118" y="129"/>
                    </a:lnTo>
                    <a:lnTo>
                      <a:pt x="165" y="116"/>
                    </a:lnTo>
                    <a:lnTo>
                      <a:pt x="213" y="103"/>
                    </a:lnTo>
                    <a:lnTo>
                      <a:pt x="260" y="91"/>
                    </a:lnTo>
                    <a:lnTo>
                      <a:pt x="260" y="91"/>
                    </a:lnTo>
                    <a:lnTo>
                      <a:pt x="282" y="84"/>
                    </a:lnTo>
                    <a:lnTo>
                      <a:pt x="292" y="81"/>
                    </a:lnTo>
                    <a:lnTo>
                      <a:pt x="298" y="76"/>
                    </a:lnTo>
                    <a:lnTo>
                      <a:pt x="305" y="70"/>
                    </a:lnTo>
                    <a:lnTo>
                      <a:pt x="309" y="62"/>
                    </a:lnTo>
                    <a:lnTo>
                      <a:pt x="313" y="53"/>
                    </a:lnTo>
                    <a:lnTo>
                      <a:pt x="316" y="39"/>
                    </a:lnTo>
                    <a:lnTo>
                      <a:pt x="316" y="39"/>
                    </a:lnTo>
                    <a:lnTo>
                      <a:pt x="316" y="34"/>
                    </a:lnTo>
                    <a:lnTo>
                      <a:pt x="315" y="27"/>
                    </a:lnTo>
                    <a:lnTo>
                      <a:pt x="313" y="22"/>
                    </a:lnTo>
                    <a:lnTo>
                      <a:pt x="311" y="17"/>
                    </a:lnTo>
                    <a:lnTo>
                      <a:pt x="306" y="13"/>
                    </a:lnTo>
                    <a:lnTo>
                      <a:pt x="302" y="11"/>
                    </a:lnTo>
                    <a:lnTo>
                      <a:pt x="293" y="5"/>
                    </a:lnTo>
                    <a:lnTo>
                      <a:pt x="281" y="3"/>
                    </a:lnTo>
                    <a:lnTo>
                      <a:pt x="268" y="1"/>
                    </a:lnTo>
                    <a:lnTo>
                      <a:pt x="245" y="0"/>
                    </a:lnTo>
                    <a:lnTo>
                      <a:pt x="24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2" name="Freeform 930">
                <a:extLst>
                  <a:ext uri="{FF2B5EF4-FFF2-40B4-BE49-F238E27FC236}">
                    <a16:creationId xmlns:a16="http://schemas.microsoft.com/office/drawing/2014/main" id="{D1012828-D34D-4830-8F6D-6E69369A901F}"/>
                  </a:ext>
                </a:extLst>
              </p:cNvPr>
              <p:cNvSpPr/>
              <p:nvPr/>
            </p:nvSpPr>
            <p:spPr>
              <a:xfrm>
                <a:off x="5199064" y="2624138"/>
                <a:ext cx="120650" cy="217488"/>
              </a:xfrm>
              <a:custGeom>
                <a:avLst/>
                <a:gdLst/>
                <a:ahLst/>
                <a:cxnLst>
                  <a:cxn ang="0">
                    <a:pos x="120125" y="191094"/>
                  </a:cxn>
                  <a:cxn ang="0">
                    <a:pos x="116453" y="178953"/>
                  </a:cxn>
                  <a:cxn ang="0">
                    <a:pos x="114880" y="148863"/>
                  </a:cxn>
                  <a:cxn ang="0">
                    <a:pos x="113831" y="136194"/>
                  </a:cxn>
                  <a:cxn ang="0">
                    <a:pos x="112257" y="126692"/>
                  </a:cxn>
                  <a:cxn ang="0">
                    <a:pos x="108585" y="98714"/>
                  </a:cxn>
                  <a:cxn ang="0">
                    <a:pos x="104913" y="61762"/>
                  </a:cxn>
                  <a:cxn ang="0">
                    <a:pos x="100192" y="34312"/>
                  </a:cxn>
                  <a:cxn ang="0">
                    <a:pos x="95995" y="18476"/>
                  </a:cxn>
                  <a:cxn ang="0">
                    <a:pos x="90750" y="10558"/>
                  </a:cxn>
                  <a:cxn ang="0">
                    <a:pos x="84455" y="5279"/>
                  </a:cxn>
                  <a:cxn ang="0">
                    <a:pos x="74488" y="1584"/>
                  </a:cxn>
                  <a:cxn ang="0">
                    <a:pos x="60850" y="0"/>
                  </a:cxn>
                  <a:cxn ang="0">
                    <a:pos x="52981" y="528"/>
                  </a:cxn>
                  <a:cxn ang="0">
                    <a:pos x="42490" y="2639"/>
                  </a:cxn>
                  <a:cxn ang="0">
                    <a:pos x="34621" y="7390"/>
                  </a:cxn>
                  <a:cxn ang="0">
                    <a:pos x="28327" y="13725"/>
                  </a:cxn>
                  <a:cxn ang="0">
                    <a:pos x="24130" y="21643"/>
                  </a:cxn>
                  <a:cxn ang="0">
                    <a:pos x="17835" y="39591"/>
                  </a:cxn>
                  <a:cxn ang="0">
                    <a:pos x="12590" y="58067"/>
                  </a:cxn>
                  <a:cxn ang="0">
                    <a:pos x="12065" y="67569"/>
                  </a:cxn>
                  <a:cxn ang="0">
                    <a:pos x="12590" y="96075"/>
                  </a:cxn>
                  <a:cxn ang="0">
                    <a:pos x="12065" y="104521"/>
                  </a:cxn>
                  <a:cxn ang="0">
                    <a:pos x="7868" y="122469"/>
                  </a:cxn>
                  <a:cxn ang="0">
                    <a:pos x="6295" y="131971"/>
                  </a:cxn>
                  <a:cxn ang="0">
                    <a:pos x="525" y="189510"/>
                  </a:cxn>
                  <a:cxn ang="0">
                    <a:pos x="0" y="208514"/>
                  </a:cxn>
                  <a:cxn ang="0">
                    <a:pos x="525" y="212737"/>
                  </a:cxn>
                  <a:cxn ang="0">
                    <a:pos x="6295" y="217488"/>
                  </a:cxn>
                  <a:cxn ang="0">
                    <a:pos x="12590" y="217488"/>
                  </a:cxn>
                  <a:cxn ang="0">
                    <a:pos x="18360" y="212737"/>
                  </a:cxn>
                  <a:cxn ang="0">
                    <a:pos x="18884" y="208514"/>
                  </a:cxn>
                  <a:cxn ang="0">
                    <a:pos x="18884" y="195317"/>
                  </a:cxn>
                  <a:cxn ang="0">
                    <a:pos x="23081" y="156781"/>
                  </a:cxn>
                  <a:cxn ang="0">
                    <a:pos x="30425" y="105049"/>
                  </a:cxn>
                  <a:cxn ang="0">
                    <a:pos x="31998" y="92907"/>
                  </a:cxn>
                  <a:cxn ang="0">
                    <a:pos x="33048" y="64930"/>
                  </a:cxn>
                  <a:cxn ang="0">
                    <a:pos x="36195" y="51733"/>
                  </a:cxn>
                  <a:cxn ang="0">
                    <a:pos x="39867" y="38535"/>
                  </a:cxn>
                  <a:cxn ang="0">
                    <a:pos x="46686" y="28506"/>
                  </a:cxn>
                  <a:cxn ang="0">
                    <a:pos x="56653" y="21643"/>
                  </a:cxn>
                  <a:cxn ang="0">
                    <a:pos x="70292" y="19532"/>
                  </a:cxn>
                  <a:cxn ang="0">
                    <a:pos x="71865" y="19532"/>
                  </a:cxn>
                  <a:cxn ang="0">
                    <a:pos x="76587" y="22171"/>
                  </a:cxn>
                  <a:cxn ang="0">
                    <a:pos x="80783" y="31673"/>
                  </a:cxn>
                  <a:cxn ang="0">
                    <a:pos x="83930" y="44342"/>
                  </a:cxn>
                  <a:cxn ang="0">
                    <a:pos x="86553" y="76015"/>
                  </a:cxn>
                  <a:cxn ang="0">
                    <a:pos x="88127" y="102409"/>
                  </a:cxn>
                  <a:cxn ang="0">
                    <a:pos x="88127" y="109800"/>
                  </a:cxn>
                  <a:cxn ang="0">
                    <a:pos x="93897" y="136194"/>
                  </a:cxn>
                  <a:cxn ang="0">
                    <a:pos x="99667" y="163116"/>
                  </a:cxn>
                  <a:cxn ang="0">
                    <a:pos x="99667" y="168395"/>
                  </a:cxn>
                  <a:cxn ang="0">
                    <a:pos x="100192" y="182120"/>
                  </a:cxn>
                  <a:cxn ang="0">
                    <a:pos x="100192" y="191094"/>
                  </a:cxn>
                  <a:cxn ang="0">
                    <a:pos x="102815" y="200596"/>
                  </a:cxn>
                  <a:cxn ang="0">
                    <a:pos x="104388" y="202707"/>
                  </a:cxn>
                  <a:cxn ang="0">
                    <a:pos x="107011" y="204819"/>
                  </a:cxn>
                  <a:cxn ang="0">
                    <a:pos x="112257" y="205347"/>
                  </a:cxn>
                  <a:cxn ang="0">
                    <a:pos x="118552" y="202179"/>
                  </a:cxn>
                  <a:cxn ang="0">
                    <a:pos x="120650" y="194789"/>
                  </a:cxn>
                  <a:cxn ang="0">
                    <a:pos x="120125" y="191094"/>
                  </a:cxn>
                </a:cxnLst>
                <a:rect l="0" t="0" r="0" b="0"/>
                <a:pathLst>
                  <a:path w="230" h="412">
                    <a:moveTo>
                      <a:pt x="229" y="362"/>
                    </a:moveTo>
                    <a:lnTo>
                      <a:pt x="229" y="362"/>
                    </a:lnTo>
                    <a:lnTo>
                      <a:pt x="225" y="351"/>
                    </a:lnTo>
                    <a:lnTo>
                      <a:pt x="222" y="339"/>
                    </a:lnTo>
                    <a:lnTo>
                      <a:pt x="221" y="311"/>
                    </a:lnTo>
                    <a:lnTo>
                      <a:pt x="219" y="282"/>
                    </a:lnTo>
                    <a:lnTo>
                      <a:pt x="218" y="270"/>
                    </a:lnTo>
                    <a:lnTo>
                      <a:pt x="217" y="258"/>
                    </a:lnTo>
                    <a:lnTo>
                      <a:pt x="217" y="258"/>
                    </a:lnTo>
                    <a:lnTo>
                      <a:pt x="214" y="240"/>
                    </a:lnTo>
                    <a:lnTo>
                      <a:pt x="211" y="222"/>
                    </a:lnTo>
                    <a:lnTo>
                      <a:pt x="207" y="187"/>
                    </a:lnTo>
                    <a:lnTo>
                      <a:pt x="204" y="152"/>
                    </a:lnTo>
                    <a:lnTo>
                      <a:pt x="200" y="117"/>
                    </a:lnTo>
                    <a:lnTo>
                      <a:pt x="200" y="117"/>
                    </a:lnTo>
                    <a:lnTo>
                      <a:pt x="191" y="65"/>
                    </a:lnTo>
                    <a:lnTo>
                      <a:pt x="187" y="45"/>
                    </a:lnTo>
                    <a:lnTo>
                      <a:pt x="183" y="35"/>
                    </a:lnTo>
                    <a:lnTo>
                      <a:pt x="179" y="27"/>
                    </a:lnTo>
                    <a:lnTo>
                      <a:pt x="173" y="20"/>
                    </a:lnTo>
                    <a:lnTo>
                      <a:pt x="168" y="15"/>
                    </a:lnTo>
                    <a:lnTo>
                      <a:pt x="161" y="10"/>
                    </a:lnTo>
                    <a:lnTo>
                      <a:pt x="152" y="5"/>
                    </a:lnTo>
                    <a:lnTo>
                      <a:pt x="142" y="3"/>
                    </a:lnTo>
                    <a:lnTo>
                      <a:pt x="130" y="1"/>
                    </a:lnTo>
                    <a:lnTo>
                      <a:pt x="116" y="0"/>
                    </a:lnTo>
                    <a:lnTo>
                      <a:pt x="101" y="1"/>
                    </a:lnTo>
                    <a:lnTo>
                      <a:pt x="101" y="1"/>
                    </a:lnTo>
                    <a:lnTo>
                      <a:pt x="91" y="3"/>
                    </a:lnTo>
                    <a:lnTo>
                      <a:pt x="81" y="5"/>
                    </a:lnTo>
                    <a:lnTo>
                      <a:pt x="73" y="10"/>
                    </a:lnTo>
                    <a:lnTo>
                      <a:pt x="66" y="14"/>
                    </a:lnTo>
                    <a:lnTo>
                      <a:pt x="59" y="19"/>
                    </a:lnTo>
                    <a:lnTo>
                      <a:pt x="54" y="26"/>
                    </a:lnTo>
                    <a:lnTo>
                      <a:pt x="50" y="33"/>
                    </a:lnTo>
                    <a:lnTo>
                      <a:pt x="46" y="41"/>
                    </a:lnTo>
                    <a:lnTo>
                      <a:pt x="39" y="57"/>
                    </a:lnTo>
                    <a:lnTo>
                      <a:pt x="34" y="75"/>
                    </a:lnTo>
                    <a:lnTo>
                      <a:pt x="24" y="110"/>
                    </a:lnTo>
                    <a:lnTo>
                      <a:pt x="24" y="110"/>
                    </a:lnTo>
                    <a:lnTo>
                      <a:pt x="23" y="118"/>
                    </a:lnTo>
                    <a:lnTo>
                      <a:pt x="23" y="128"/>
                    </a:lnTo>
                    <a:lnTo>
                      <a:pt x="23" y="147"/>
                    </a:lnTo>
                    <a:lnTo>
                      <a:pt x="24" y="182"/>
                    </a:lnTo>
                    <a:lnTo>
                      <a:pt x="24" y="182"/>
                    </a:lnTo>
                    <a:lnTo>
                      <a:pt x="23" y="198"/>
                    </a:lnTo>
                    <a:lnTo>
                      <a:pt x="19" y="216"/>
                    </a:lnTo>
                    <a:lnTo>
                      <a:pt x="15" y="232"/>
                    </a:lnTo>
                    <a:lnTo>
                      <a:pt x="12" y="250"/>
                    </a:lnTo>
                    <a:lnTo>
                      <a:pt x="12" y="250"/>
                    </a:lnTo>
                    <a:lnTo>
                      <a:pt x="4" y="323"/>
                    </a:lnTo>
                    <a:lnTo>
                      <a:pt x="1" y="359"/>
                    </a:lnTo>
                    <a:lnTo>
                      <a:pt x="0" y="395"/>
                    </a:lnTo>
                    <a:lnTo>
                      <a:pt x="0" y="395"/>
                    </a:lnTo>
                    <a:lnTo>
                      <a:pt x="0" y="399"/>
                    </a:lnTo>
                    <a:lnTo>
                      <a:pt x="1" y="403"/>
                    </a:lnTo>
                    <a:lnTo>
                      <a:pt x="5" y="408"/>
                    </a:lnTo>
                    <a:lnTo>
                      <a:pt x="12" y="412"/>
                    </a:lnTo>
                    <a:lnTo>
                      <a:pt x="17" y="412"/>
                    </a:lnTo>
                    <a:lnTo>
                      <a:pt x="24" y="412"/>
                    </a:lnTo>
                    <a:lnTo>
                      <a:pt x="31" y="408"/>
                    </a:lnTo>
                    <a:lnTo>
                      <a:pt x="35" y="403"/>
                    </a:lnTo>
                    <a:lnTo>
                      <a:pt x="36" y="399"/>
                    </a:lnTo>
                    <a:lnTo>
                      <a:pt x="36" y="395"/>
                    </a:lnTo>
                    <a:lnTo>
                      <a:pt x="36" y="395"/>
                    </a:lnTo>
                    <a:lnTo>
                      <a:pt x="36" y="370"/>
                    </a:lnTo>
                    <a:lnTo>
                      <a:pt x="39" y="346"/>
                    </a:lnTo>
                    <a:lnTo>
                      <a:pt x="44" y="297"/>
                    </a:lnTo>
                    <a:lnTo>
                      <a:pt x="53" y="248"/>
                    </a:lnTo>
                    <a:lnTo>
                      <a:pt x="58" y="199"/>
                    </a:lnTo>
                    <a:lnTo>
                      <a:pt x="58" y="199"/>
                    </a:lnTo>
                    <a:lnTo>
                      <a:pt x="61" y="176"/>
                    </a:lnTo>
                    <a:lnTo>
                      <a:pt x="62" y="151"/>
                    </a:lnTo>
                    <a:lnTo>
                      <a:pt x="63" y="123"/>
                    </a:lnTo>
                    <a:lnTo>
                      <a:pt x="66" y="110"/>
                    </a:lnTo>
                    <a:lnTo>
                      <a:pt x="69" y="98"/>
                    </a:lnTo>
                    <a:lnTo>
                      <a:pt x="72" y="85"/>
                    </a:lnTo>
                    <a:lnTo>
                      <a:pt x="76" y="73"/>
                    </a:lnTo>
                    <a:lnTo>
                      <a:pt x="82" y="64"/>
                    </a:lnTo>
                    <a:lnTo>
                      <a:pt x="89" y="54"/>
                    </a:lnTo>
                    <a:lnTo>
                      <a:pt x="97" y="46"/>
                    </a:lnTo>
                    <a:lnTo>
                      <a:pt x="108" y="41"/>
                    </a:lnTo>
                    <a:lnTo>
                      <a:pt x="119" y="38"/>
                    </a:lnTo>
                    <a:lnTo>
                      <a:pt x="134" y="37"/>
                    </a:lnTo>
                    <a:lnTo>
                      <a:pt x="134" y="37"/>
                    </a:lnTo>
                    <a:lnTo>
                      <a:pt x="137" y="37"/>
                    </a:lnTo>
                    <a:lnTo>
                      <a:pt x="141" y="38"/>
                    </a:lnTo>
                    <a:lnTo>
                      <a:pt x="146" y="42"/>
                    </a:lnTo>
                    <a:lnTo>
                      <a:pt x="150" y="50"/>
                    </a:lnTo>
                    <a:lnTo>
                      <a:pt x="154" y="60"/>
                    </a:lnTo>
                    <a:lnTo>
                      <a:pt x="157" y="72"/>
                    </a:lnTo>
                    <a:lnTo>
                      <a:pt x="160" y="84"/>
                    </a:lnTo>
                    <a:lnTo>
                      <a:pt x="164" y="114"/>
                    </a:lnTo>
                    <a:lnTo>
                      <a:pt x="165" y="144"/>
                    </a:lnTo>
                    <a:lnTo>
                      <a:pt x="166" y="172"/>
                    </a:lnTo>
                    <a:lnTo>
                      <a:pt x="168" y="194"/>
                    </a:lnTo>
                    <a:lnTo>
                      <a:pt x="168" y="208"/>
                    </a:lnTo>
                    <a:lnTo>
                      <a:pt x="168" y="208"/>
                    </a:lnTo>
                    <a:lnTo>
                      <a:pt x="173" y="233"/>
                    </a:lnTo>
                    <a:lnTo>
                      <a:pt x="179" y="258"/>
                    </a:lnTo>
                    <a:lnTo>
                      <a:pt x="184" y="284"/>
                    </a:lnTo>
                    <a:lnTo>
                      <a:pt x="190" y="309"/>
                    </a:lnTo>
                    <a:lnTo>
                      <a:pt x="190" y="309"/>
                    </a:lnTo>
                    <a:lnTo>
                      <a:pt x="190" y="319"/>
                    </a:lnTo>
                    <a:lnTo>
                      <a:pt x="191" y="327"/>
                    </a:lnTo>
                    <a:lnTo>
                      <a:pt x="191" y="345"/>
                    </a:lnTo>
                    <a:lnTo>
                      <a:pt x="191" y="354"/>
                    </a:lnTo>
                    <a:lnTo>
                      <a:pt x="191" y="362"/>
                    </a:lnTo>
                    <a:lnTo>
                      <a:pt x="194" y="372"/>
                    </a:lnTo>
                    <a:lnTo>
                      <a:pt x="196" y="380"/>
                    </a:lnTo>
                    <a:lnTo>
                      <a:pt x="196" y="380"/>
                    </a:lnTo>
                    <a:lnTo>
                      <a:pt x="199" y="384"/>
                    </a:lnTo>
                    <a:lnTo>
                      <a:pt x="202" y="387"/>
                    </a:lnTo>
                    <a:lnTo>
                      <a:pt x="204" y="388"/>
                    </a:lnTo>
                    <a:lnTo>
                      <a:pt x="207" y="389"/>
                    </a:lnTo>
                    <a:lnTo>
                      <a:pt x="214" y="389"/>
                    </a:lnTo>
                    <a:lnTo>
                      <a:pt x="221" y="387"/>
                    </a:lnTo>
                    <a:lnTo>
                      <a:pt x="226" y="383"/>
                    </a:lnTo>
                    <a:lnTo>
                      <a:pt x="229" y="377"/>
                    </a:lnTo>
                    <a:lnTo>
                      <a:pt x="230" y="369"/>
                    </a:lnTo>
                    <a:lnTo>
                      <a:pt x="230" y="366"/>
                    </a:lnTo>
                    <a:lnTo>
                      <a:pt x="229" y="362"/>
                    </a:lnTo>
                    <a:lnTo>
                      <a:pt x="229" y="3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3" name="Freeform 931">
                <a:extLst>
                  <a:ext uri="{FF2B5EF4-FFF2-40B4-BE49-F238E27FC236}">
                    <a16:creationId xmlns:a16="http://schemas.microsoft.com/office/drawing/2014/main" id="{E63869DC-243C-4FC1-8B0D-A93417F2D0B5}"/>
                  </a:ext>
                </a:extLst>
              </p:cNvPr>
              <p:cNvSpPr>
                <a:spLocks noEditPoints="1"/>
              </p:cNvSpPr>
              <p:nvPr/>
            </p:nvSpPr>
            <p:spPr>
              <a:xfrm>
                <a:off x="4710114" y="3254376"/>
                <a:ext cx="233363" cy="223838"/>
              </a:xfrm>
              <a:custGeom>
                <a:avLst/>
                <a:gdLst/>
                <a:ahLst/>
                <a:cxnLst>
                  <a:cxn ang="0">
                    <a:pos x="120650" y="3183"/>
                  </a:cxn>
                  <a:cxn ang="0">
                    <a:pos x="114300" y="0"/>
                  </a:cxn>
                  <a:cxn ang="0">
                    <a:pos x="92075" y="2122"/>
                  </a:cxn>
                  <a:cxn ang="0">
                    <a:pos x="61913" y="11669"/>
                  </a:cxn>
                  <a:cxn ang="0">
                    <a:pos x="35983" y="28112"/>
                  </a:cxn>
                  <a:cxn ang="0">
                    <a:pos x="15875" y="51451"/>
                  </a:cxn>
                  <a:cxn ang="0">
                    <a:pos x="4233" y="80624"/>
                  </a:cxn>
                  <a:cxn ang="0">
                    <a:pos x="1588" y="102902"/>
                  </a:cxn>
                  <a:cxn ang="0">
                    <a:pos x="0" y="146396"/>
                  </a:cxn>
                  <a:cxn ang="0">
                    <a:pos x="4233" y="165492"/>
                  </a:cxn>
                  <a:cxn ang="0">
                    <a:pos x="12700" y="179813"/>
                  </a:cxn>
                  <a:cxn ang="0">
                    <a:pos x="27517" y="195195"/>
                  </a:cxn>
                  <a:cxn ang="0">
                    <a:pos x="60325" y="215882"/>
                  </a:cxn>
                  <a:cxn ang="0">
                    <a:pos x="97896" y="223838"/>
                  </a:cxn>
                  <a:cxn ang="0">
                    <a:pos x="134938" y="221716"/>
                  </a:cxn>
                  <a:cxn ang="0">
                    <a:pos x="167217" y="215351"/>
                  </a:cxn>
                  <a:cxn ang="0">
                    <a:pos x="196850" y="197847"/>
                  </a:cxn>
                  <a:cxn ang="0">
                    <a:pos x="211667" y="182465"/>
                  </a:cxn>
                  <a:cxn ang="0">
                    <a:pos x="225425" y="154353"/>
                  </a:cxn>
                  <a:cxn ang="0">
                    <a:pos x="231775" y="123058"/>
                  </a:cxn>
                  <a:cxn ang="0">
                    <a:pos x="232834" y="98128"/>
                  </a:cxn>
                  <a:cxn ang="0">
                    <a:pos x="223309" y="65772"/>
                  </a:cxn>
                  <a:cxn ang="0">
                    <a:pos x="204788" y="39782"/>
                  </a:cxn>
                  <a:cxn ang="0">
                    <a:pos x="177271" y="20156"/>
                  </a:cxn>
                  <a:cxn ang="0">
                    <a:pos x="144992" y="7956"/>
                  </a:cxn>
                  <a:cxn ang="0">
                    <a:pos x="122238" y="4774"/>
                  </a:cxn>
                  <a:cxn ang="0">
                    <a:pos x="104246" y="203682"/>
                  </a:cxn>
                  <a:cxn ang="0">
                    <a:pos x="76729" y="201030"/>
                  </a:cxn>
                  <a:cxn ang="0">
                    <a:pos x="49742" y="188830"/>
                  </a:cxn>
                  <a:cxn ang="0">
                    <a:pos x="40217" y="181404"/>
                  </a:cxn>
                  <a:cxn ang="0">
                    <a:pos x="29633" y="168674"/>
                  </a:cxn>
                  <a:cxn ang="0">
                    <a:pos x="22754" y="154883"/>
                  </a:cxn>
                  <a:cxn ang="0">
                    <a:pos x="19579" y="123058"/>
                  </a:cxn>
                  <a:cxn ang="0">
                    <a:pos x="22225" y="90172"/>
                  </a:cxn>
                  <a:cxn ang="0">
                    <a:pos x="30163" y="63651"/>
                  </a:cxn>
                  <a:cxn ang="0">
                    <a:pos x="50800" y="40312"/>
                  </a:cxn>
                  <a:cxn ang="0">
                    <a:pos x="62971" y="32356"/>
                  </a:cxn>
                  <a:cxn ang="0">
                    <a:pos x="82550" y="24399"/>
                  </a:cxn>
                  <a:cxn ang="0">
                    <a:pos x="103188" y="20156"/>
                  </a:cxn>
                  <a:cxn ang="0">
                    <a:pos x="110067" y="23339"/>
                  </a:cxn>
                  <a:cxn ang="0">
                    <a:pos x="129117" y="24399"/>
                  </a:cxn>
                  <a:cxn ang="0">
                    <a:pos x="158221" y="31825"/>
                  </a:cxn>
                  <a:cxn ang="0">
                    <a:pos x="182563" y="45616"/>
                  </a:cxn>
                  <a:cxn ang="0">
                    <a:pos x="201613" y="65772"/>
                  </a:cxn>
                  <a:cxn ang="0">
                    <a:pos x="212725" y="91763"/>
                  </a:cxn>
                  <a:cxn ang="0">
                    <a:pos x="213784" y="112449"/>
                  </a:cxn>
                  <a:cxn ang="0">
                    <a:pos x="209550" y="140031"/>
                  </a:cxn>
                  <a:cxn ang="0">
                    <a:pos x="198967" y="163370"/>
                  </a:cxn>
                  <a:cxn ang="0">
                    <a:pos x="181505" y="182996"/>
                  </a:cxn>
                  <a:cxn ang="0">
                    <a:pos x="160338" y="196786"/>
                  </a:cxn>
                  <a:cxn ang="0">
                    <a:pos x="133350" y="203152"/>
                  </a:cxn>
                </a:cxnLst>
                <a:rect l="0" t="0" r="0" b="0"/>
                <a:pathLst>
                  <a:path w="441" h="422">
                    <a:moveTo>
                      <a:pt x="231" y="9"/>
                    </a:moveTo>
                    <a:lnTo>
                      <a:pt x="231" y="9"/>
                    </a:lnTo>
                    <a:lnTo>
                      <a:pt x="228" y="6"/>
                    </a:lnTo>
                    <a:lnTo>
                      <a:pt x="225" y="3"/>
                    </a:lnTo>
                    <a:lnTo>
                      <a:pt x="221" y="2"/>
                    </a:lnTo>
                    <a:lnTo>
                      <a:pt x="216" y="0"/>
                    </a:lnTo>
                    <a:lnTo>
                      <a:pt x="216" y="0"/>
                    </a:lnTo>
                    <a:lnTo>
                      <a:pt x="195" y="2"/>
                    </a:lnTo>
                    <a:lnTo>
                      <a:pt x="174" y="4"/>
                    </a:lnTo>
                    <a:lnTo>
                      <a:pt x="155" y="9"/>
                    </a:lnTo>
                    <a:lnTo>
                      <a:pt x="134" y="15"/>
                    </a:lnTo>
                    <a:lnTo>
                      <a:pt x="117" y="22"/>
                    </a:lnTo>
                    <a:lnTo>
                      <a:pt x="99" y="32"/>
                    </a:lnTo>
                    <a:lnTo>
                      <a:pt x="83" y="41"/>
                    </a:lnTo>
                    <a:lnTo>
                      <a:pt x="68" y="53"/>
                    </a:lnTo>
                    <a:lnTo>
                      <a:pt x="53" y="67"/>
                    </a:lnTo>
                    <a:lnTo>
                      <a:pt x="41" y="82"/>
                    </a:lnTo>
                    <a:lnTo>
                      <a:pt x="30" y="97"/>
                    </a:lnTo>
                    <a:lnTo>
                      <a:pt x="20" y="114"/>
                    </a:lnTo>
                    <a:lnTo>
                      <a:pt x="14" y="132"/>
                    </a:lnTo>
                    <a:lnTo>
                      <a:pt x="8" y="152"/>
                    </a:lnTo>
                    <a:lnTo>
                      <a:pt x="4" y="173"/>
                    </a:lnTo>
                    <a:lnTo>
                      <a:pt x="3" y="194"/>
                    </a:lnTo>
                    <a:lnTo>
                      <a:pt x="3" y="194"/>
                    </a:lnTo>
                    <a:lnTo>
                      <a:pt x="0" y="236"/>
                    </a:lnTo>
                    <a:lnTo>
                      <a:pt x="0" y="255"/>
                    </a:lnTo>
                    <a:lnTo>
                      <a:pt x="0" y="276"/>
                    </a:lnTo>
                    <a:lnTo>
                      <a:pt x="3" y="293"/>
                    </a:lnTo>
                    <a:lnTo>
                      <a:pt x="5" y="303"/>
                    </a:lnTo>
                    <a:lnTo>
                      <a:pt x="8" y="312"/>
                    </a:lnTo>
                    <a:lnTo>
                      <a:pt x="12" y="321"/>
                    </a:lnTo>
                    <a:lnTo>
                      <a:pt x="18" y="330"/>
                    </a:lnTo>
                    <a:lnTo>
                      <a:pt x="24" y="339"/>
                    </a:lnTo>
                    <a:lnTo>
                      <a:pt x="33" y="349"/>
                    </a:lnTo>
                    <a:lnTo>
                      <a:pt x="33" y="349"/>
                    </a:lnTo>
                    <a:lnTo>
                      <a:pt x="52" y="368"/>
                    </a:lnTo>
                    <a:lnTo>
                      <a:pt x="71" y="384"/>
                    </a:lnTo>
                    <a:lnTo>
                      <a:pt x="92" y="396"/>
                    </a:lnTo>
                    <a:lnTo>
                      <a:pt x="114" y="407"/>
                    </a:lnTo>
                    <a:lnTo>
                      <a:pt x="136" y="415"/>
                    </a:lnTo>
                    <a:lnTo>
                      <a:pt x="160" y="420"/>
                    </a:lnTo>
                    <a:lnTo>
                      <a:pt x="185" y="422"/>
                    </a:lnTo>
                    <a:lnTo>
                      <a:pt x="212" y="422"/>
                    </a:lnTo>
                    <a:lnTo>
                      <a:pt x="212" y="422"/>
                    </a:lnTo>
                    <a:lnTo>
                      <a:pt x="255" y="418"/>
                    </a:lnTo>
                    <a:lnTo>
                      <a:pt x="275" y="415"/>
                    </a:lnTo>
                    <a:lnTo>
                      <a:pt x="296" y="411"/>
                    </a:lnTo>
                    <a:lnTo>
                      <a:pt x="316" y="406"/>
                    </a:lnTo>
                    <a:lnTo>
                      <a:pt x="335" y="398"/>
                    </a:lnTo>
                    <a:lnTo>
                      <a:pt x="354" y="387"/>
                    </a:lnTo>
                    <a:lnTo>
                      <a:pt x="372" y="373"/>
                    </a:lnTo>
                    <a:lnTo>
                      <a:pt x="372" y="373"/>
                    </a:lnTo>
                    <a:lnTo>
                      <a:pt x="388" y="358"/>
                    </a:lnTo>
                    <a:lnTo>
                      <a:pt x="400" y="344"/>
                    </a:lnTo>
                    <a:lnTo>
                      <a:pt x="411" y="327"/>
                    </a:lnTo>
                    <a:lnTo>
                      <a:pt x="421" y="310"/>
                    </a:lnTo>
                    <a:lnTo>
                      <a:pt x="426" y="291"/>
                    </a:lnTo>
                    <a:lnTo>
                      <a:pt x="431" y="272"/>
                    </a:lnTo>
                    <a:lnTo>
                      <a:pt x="436" y="253"/>
                    </a:lnTo>
                    <a:lnTo>
                      <a:pt x="438" y="232"/>
                    </a:lnTo>
                    <a:lnTo>
                      <a:pt x="438" y="232"/>
                    </a:lnTo>
                    <a:lnTo>
                      <a:pt x="441" y="208"/>
                    </a:lnTo>
                    <a:lnTo>
                      <a:pt x="440" y="185"/>
                    </a:lnTo>
                    <a:lnTo>
                      <a:pt x="437" y="163"/>
                    </a:lnTo>
                    <a:lnTo>
                      <a:pt x="430" y="143"/>
                    </a:lnTo>
                    <a:lnTo>
                      <a:pt x="422" y="124"/>
                    </a:lnTo>
                    <a:lnTo>
                      <a:pt x="412" y="106"/>
                    </a:lnTo>
                    <a:lnTo>
                      <a:pt x="400" y="90"/>
                    </a:lnTo>
                    <a:lnTo>
                      <a:pt x="387" y="75"/>
                    </a:lnTo>
                    <a:lnTo>
                      <a:pt x="370" y="60"/>
                    </a:lnTo>
                    <a:lnTo>
                      <a:pt x="354" y="48"/>
                    </a:lnTo>
                    <a:lnTo>
                      <a:pt x="335" y="38"/>
                    </a:lnTo>
                    <a:lnTo>
                      <a:pt x="316" y="29"/>
                    </a:lnTo>
                    <a:lnTo>
                      <a:pt x="296" y="21"/>
                    </a:lnTo>
                    <a:lnTo>
                      <a:pt x="274" y="15"/>
                    </a:lnTo>
                    <a:lnTo>
                      <a:pt x="252" y="11"/>
                    </a:lnTo>
                    <a:lnTo>
                      <a:pt x="231" y="9"/>
                    </a:lnTo>
                    <a:lnTo>
                      <a:pt x="231" y="9"/>
                    </a:lnTo>
                    <a:close/>
                    <a:moveTo>
                      <a:pt x="235" y="384"/>
                    </a:moveTo>
                    <a:lnTo>
                      <a:pt x="235" y="384"/>
                    </a:lnTo>
                    <a:lnTo>
                      <a:pt x="197" y="384"/>
                    </a:lnTo>
                    <a:lnTo>
                      <a:pt x="179" y="384"/>
                    </a:lnTo>
                    <a:lnTo>
                      <a:pt x="161" y="382"/>
                    </a:lnTo>
                    <a:lnTo>
                      <a:pt x="145" y="379"/>
                    </a:lnTo>
                    <a:lnTo>
                      <a:pt x="129" y="373"/>
                    </a:lnTo>
                    <a:lnTo>
                      <a:pt x="111" y="365"/>
                    </a:lnTo>
                    <a:lnTo>
                      <a:pt x="94" y="356"/>
                    </a:lnTo>
                    <a:lnTo>
                      <a:pt x="94" y="356"/>
                    </a:lnTo>
                    <a:lnTo>
                      <a:pt x="84" y="349"/>
                    </a:lnTo>
                    <a:lnTo>
                      <a:pt x="76" y="342"/>
                    </a:lnTo>
                    <a:lnTo>
                      <a:pt x="68" y="334"/>
                    </a:lnTo>
                    <a:lnTo>
                      <a:pt x="61" y="326"/>
                    </a:lnTo>
                    <a:lnTo>
                      <a:pt x="56" y="318"/>
                    </a:lnTo>
                    <a:lnTo>
                      <a:pt x="50" y="310"/>
                    </a:lnTo>
                    <a:lnTo>
                      <a:pt x="46" y="302"/>
                    </a:lnTo>
                    <a:lnTo>
                      <a:pt x="43" y="292"/>
                    </a:lnTo>
                    <a:lnTo>
                      <a:pt x="38" y="273"/>
                    </a:lnTo>
                    <a:lnTo>
                      <a:pt x="37" y="253"/>
                    </a:lnTo>
                    <a:lnTo>
                      <a:pt x="37" y="232"/>
                    </a:lnTo>
                    <a:lnTo>
                      <a:pt x="38" y="209"/>
                    </a:lnTo>
                    <a:lnTo>
                      <a:pt x="38" y="209"/>
                    </a:lnTo>
                    <a:lnTo>
                      <a:pt x="42" y="170"/>
                    </a:lnTo>
                    <a:lnTo>
                      <a:pt x="46" y="152"/>
                    </a:lnTo>
                    <a:lnTo>
                      <a:pt x="50" y="136"/>
                    </a:lnTo>
                    <a:lnTo>
                      <a:pt x="57" y="120"/>
                    </a:lnTo>
                    <a:lnTo>
                      <a:pt x="67" y="105"/>
                    </a:lnTo>
                    <a:lnTo>
                      <a:pt x="80" y="90"/>
                    </a:lnTo>
                    <a:lnTo>
                      <a:pt x="96" y="76"/>
                    </a:lnTo>
                    <a:lnTo>
                      <a:pt x="96" y="76"/>
                    </a:lnTo>
                    <a:lnTo>
                      <a:pt x="107" y="68"/>
                    </a:lnTo>
                    <a:lnTo>
                      <a:pt x="119" y="61"/>
                    </a:lnTo>
                    <a:lnTo>
                      <a:pt x="132" y="56"/>
                    </a:lnTo>
                    <a:lnTo>
                      <a:pt x="144" y="51"/>
                    </a:lnTo>
                    <a:lnTo>
                      <a:pt x="156" y="46"/>
                    </a:lnTo>
                    <a:lnTo>
                      <a:pt x="168" y="42"/>
                    </a:lnTo>
                    <a:lnTo>
                      <a:pt x="182" y="40"/>
                    </a:lnTo>
                    <a:lnTo>
                      <a:pt x="195" y="38"/>
                    </a:lnTo>
                    <a:lnTo>
                      <a:pt x="195" y="38"/>
                    </a:lnTo>
                    <a:lnTo>
                      <a:pt x="201" y="42"/>
                    </a:lnTo>
                    <a:lnTo>
                      <a:pt x="208" y="44"/>
                    </a:lnTo>
                    <a:lnTo>
                      <a:pt x="208" y="44"/>
                    </a:lnTo>
                    <a:lnTo>
                      <a:pt x="227" y="44"/>
                    </a:lnTo>
                    <a:lnTo>
                      <a:pt x="244" y="46"/>
                    </a:lnTo>
                    <a:lnTo>
                      <a:pt x="263" y="49"/>
                    </a:lnTo>
                    <a:lnTo>
                      <a:pt x="281" y="55"/>
                    </a:lnTo>
                    <a:lnTo>
                      <a:pt x="299" y="60"/>
                    </a:lnTo>
                    <a:lnTo>
                      <a:pt x="315" y="68"/>
                    </a:lnTo>
                    <a:lnTo>
                      <a:pt x="331" y="76"/>
                    </a:lnTo>
                    <a:lnTo>
                      <a:pt x="345" y="86"/>
                    </a:lnTo>
                    <a:lnTo>
                      <a:pt x="358" y="98"/>
                    </a:lnTo>
                    <a:lnTo>
                      <a:pt x="370" y="110"/>
                    </a:lnTo>
                    <a:lnTo>
                      <a:pt x="381" y="124"/>
                    </a:lnTo>
                    <a:lnTo>
                      <a:pt x="389" y="139"/>
                    </a:lnTo>
                    <a:lnTo>
                      <a:pt x="398" y="155"/>
                    </a:lnTo>
                    <a:lnTo>
                      <a:pt x="402" y="173"/>
                    </a:lnTo>
                    <a:lnTo>
                      <a:pt x="404" y="192"/>
                    </a:lnTo>
                    <a:lnTo>
                      <a:pt x="404" y="212"/>
                    </a:lnTo>
                    <a:lnTo>
                      <a:pt x="404" y="212"/>
                    </a:lnTo>
                    <a:lnTo>
                      <a:pt x="403" y="230"/>
                    </a:lnTo>
                    <a:lnTo>
                      <a:pt x="400" y="247"/>
                    </a:lnTo>
                    <a:lnTo>
                      <a:pt x="396" y="264"/>
                    </a:lnTo>
                    <a:lnTo>
                      <a:pt x="391" y="278"/>
                    </a:lnTo>
                    <a:lnTo>
                      <a:pt x="384" y="293"/>
                    </a:lnTo>
                    <a:lnTo>
                      <a:pt x="376" y="308"/>
                    </a:lnTo>
                    <a:lnTo>
                      <a:pt x="366" y="322"/>
                    </a:lnTo>
                    <a:lnTo>
                      <a:pt x="356" y="334"/>
                    </a:lnTo>
                    <a:lnTo>
                      <a:pt x="343" y="345"/>
                    </a:lnTo>
                    <a:lnTo>
                      <a:pt x="331" y="354"/>
                    </a:lnTo>
                    <a:lnTo>
                      <a:pt x="318" y="363"/>
                    </a:lnTo>
                    <a:lnTo>
                      <a:pt x="303" y="371"/>
                    </a:lnTo>
                    <a:lnTo>
                      <a:pt x="286" y="376"/>
                    </a:lnTo>
                    <a:lnTo>
                      <a:pt x="270" y="380"/>
                    </a:lnTo>
                    <a:lnTo>
                      <a:pt x="252" y="383"/>
                    </a:lnTo>
                    <a:lnTo>
                      <a:pt x="235" y="384"/>
                    </a:lnTo>
                    <a:lnTo>
                      <a:pt x="235" y="3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4" name="Freeform 932">
                <a:extLst>
                  <a:ext uri="{FF2B5EF4-FFF2-40B4-BE49-F238E27FC236}">
                    <a16:creationId xmlns:a16="http://schemas.microsoft.com/office/drawing/2014/main" id="{4F316EFF-C86F-47CC-BD89-AA350E3D029A}"/>
                  </a:ext>
                </a:extLst>
              </p:cNvPr>
              <p:cNvSpPr>
                <a:spLocks noEditPoints="1"/>
              </p:cNvSpPr>
              <p:nvPr/>
            </p:nvSpPr>
            <p:spPr>
              <a:xfrm>
                <a:off x="4756152" y="3297238"/>
                <a:ext cx="139700" cy="141288"/>
              </a:xfrm>
              <a:custGeom>
                <a:avLst/>
                <a:gdLst/>
                <a:ahLst/>
                <a:cxnLst>
                  <a:cxn ang="0">
                    <a:pos x="122637" y="22060"/>
                  </a:cxn>
                  <a:cxn ang="0">
                    <a:pos x="110907" y="11555"/>
                  </a:cxn>
                  <a:cxn ang="0">
                    <a:pos x="96510" y="3677"/>
                  </a:cxn>
                  <a:cxn ang="0">
                    <a:pos x="88512" y="1050"/>
                  </a:cxn>
                  <a:cxn ang="0">
                    <a:pos x="78915" y="0"/>
                  </a:cxn>
                  <a:cxn ang="0">
                    <a:pos x="78381" y="0"/>
                  </a:cxn>
                  <a:cxn ang="0">
                    <a:pos x="60252" y="1576"/>
                  </a:cxn>
                  <a:cxn ang="0">
                    <a:pos x="36791" y="5252"/>
                  </a:cxn>
                  <a:cxn ang="0">
                    <a:pos x="21328" y="15232"/>
                  </a:cxn>
                  <a:cxn ang="0">
                    <a:pos x="13863" y="25736"/>
                  </a:cxn>
                  <a:cxn ang="0">
                    <a:pos x="3199" y="53574"/>
                  </a:cxn>
                  <a:cxn ang="0">
                    <a:pos x="1066" y="66705"/>
                  </a:cxn>
                  <a:cxn ang="0">
                    <a:pos x="0" y="93492"/>
                  </a:cxn>
                  <a:cxn ang="0">
                    <a:pos x="5865" y="113451"/>
                  </a:cxn>
                  <a:cxn ang="0">
                    <a:pos x="14397" y="123955"/>
                  </a:cxn>
                  <a:cxn ang="0">
                    <a:pos x="34658" y="135510"/>
                  </a:cxn>
                  <a:cxn ang="0">
                    <a:pos x="65051" y="140763"/>
                  </a:cxn>
                  <a:cxn ang="0">
                    <a:pos x="86379" y="141288"/>
                  </a:cxn>
                  <a:cxn ang="0">
                    <a:pos x="105042" y="137086"/>
                  </a:cxn>
                  <a:cxn ang="0">
                    <a:pos x="117305" y="129208"/>
                  </a:cxn>
                  <a:cxn ang="0">
                    <a:pos x="129036" y="113976"/>
                  </a:cxn>
                  <a:cxn ang="0">
                    <a:pos x="134901" y="95593"/>
                  </a:cxn>
                  <a:cxn ang="0">
                    <a:pos x="137034" y="83512"/>
                  </a:cxn>
                  <a:cxn ang="0">
                    <a:pos x="139167" y="61452"/>
                  </a:cxn>
                  <a:cxn ang="0">
                    <a:pos x="139167" y="50948"/>
                  </a:cxn>
                  <a:cxn ang="0">
                    <a:pos x="129569" y="33615"/>
                  </a:cxn>
                  <a:cxn ang="0">
                    <a:pos x="117305" y="67230"/>
                  </a:cxn>
                  <a:cxn ang="0">
                    <a:pos x="115173" y="89290"/>
                  </a:cxn>
                  <a:cxn ang="0">
                    <a:pos x="108774" y="107673"/>
                  </a:cxn>
                  <a:cxn ang="0">
                    <a:pos x="98643" y="117127"/>
                  </a:cxn>
                  <a:cxn ang="0">
                    <a:pos x="84247" y="121854"/>
                  </a:cxn>
                  <a:cxn ang="0">
                    <a:pos x="70916" y="121854"/>
                  </a:cxn>
                  <a:cxn ang="0">
                    <a:pos x="42123" y="117127"/>
                  </a:cxn>
                  <a:cxn ang="0">
                    <a:pos x="26660" y="109249"/>
                  </a:cxn>
                  <a:cxn ang="0">
                    <a:pos x="23461" y="105572"/>
                  </a:cxn>
                  <a:cxn ang="0">
                    <a:pos x="19195" y="87189"/>
                  </a:cxn>
                  <a:cxn ang="0">
                    <a:pos x="20262" y="67755"/>
                  </a:cxn>
                  <a:cxn ang="0">
                    <a:pos x="26660" y="47796"/>
                  </a:cxn>
                  <a:cxn ang="0">
                    <a:pos x="31992" y="33090"/>
                  </a:cxn>
                  <a:cxn ang="0">
                    <a:pos x="38924" y="25736"/>
                  </a:cxn>
                  <a:cxn ang="0">
                    <a:pos x="58653" y="21009"/>
                  </a:cxn>
                  <a:cxn ang="0">
                    <a:pos x="78915" y="19434"/>
                  </a:cxn>
                  <a:cxn ang="0">
                    <a:pos x="96510" y="25211"/>
                  </a:cxn>
                  <a:cxn ang="0">
                    <a:pos x="108774" y="37817"/>
                  </a:cxn>
                  <a:cxn ang="0">
                    <a:pos x="117839" y="53574"/>
                  </a:cxn>
                  <a:cxn ang="0">
                    <a:pos x="117305" y="61452"/>
                  </a:cxn>
                </a:cxnLst>
                <a:rect l="0" t="0" r="0" b="0"/>
                <a:pathLst>
                  <a:path w="262" h="269">
                    <a:moveTo>
                      <a:pt x="235" y="52"/>
                    </a:moveTo>
                    <a:lnTo>
                      <a:pt x="235" y="52"/>
                    </a:lnTo>
                    <a:lnTo>
                      <a:pt x="230" y="42"/>
                    </a:lnTo>
                    <a:lnTo>
                      <a:pt x="223" y="36"/>
                    </a:lnTo>
                    <a:lnTo>
                      <a:pt x="216" y="28"/>
                    </a:lnTo>
                    <a:lnTo>
                      <a:pt x="208" y="22"/>
                    </a:lnTo>
                    <a:lnTo>
                      <a:pt x="200" y="17"/>
                    </a:lnTo>
                    <a:lnTo>
                      <a:pt x="190" y="11"/>
                    </a:lnTo>
                    <a:lnTo>
                      <a:pt x="181" y="7"/>
                    </a:lnTo>
                    <a:lnTo>
                      <a:pt x="171" y="4"/>
                    </a:lnTo>
                    <a:lnTo>
                      <a:pt x="171" y="4"/>
                    </a:lnTo>
                    <a:lnTo>
                      <a:pt x="166" y="2"/>
                    </a:lnTo>
                    <a:lnTo>
                      <a:pt x="159" y="0"/>
                    </a:lnTo>
                    <a:lnTo>
                      <a:pt x="159" y="0"/>
                    </a:lnTo>
                    <a:lnTo>
                      <a:pt x="148" y="0"/>
                    </a:lnTo>
                    <a:lnTo>
                      <a:pt x="148" y="0"/>
                    </a:lnTo>
                    <a:lnTo>
                      <a:pt x="147" y="0"/>
                    </a:lnTo>
                    <a:lnTo>
                      <a:pt x="147" y="0"/>
                    </a:lnTo>
                    <a:lnTo>
                      <a:pt x="140" y="0"/>
                    </a:lnTo>
                    <a:lnTo>
                      <a:pt x="140" y="0"/>
                    </a:lnTo>
                    <a:lnTo>
                      <a:pt x="113" y="3"/>
                    </a:lnTo>
                    <a:lnTo>
                      <a:pt x="98" y="4"/>
                    </a:lnTo>
                    <a:lnTo>
                      <a:pt x="83" y="7"/>
                    </a:lnTo>
                    <a:lnTo>
                      <a:pt x="69" y="10"/>
                    </a:lnTo>
                    <a:lnTo>
                      <a:pt x="57" y="15"/>
                    </a:lnTo>
                    <a:lnTo>
                      <a:pt x="48" y="21"/>
                    </a:lnTo>
                    <a:lnTo>
                      <a:pt x="40" y="29"/>
                    </a:lnTo>
                    <a:lnTo>
                      <a:pt x="40" y="29"/>
                    </a:lnTo>
                    <a:lnTo>
                      <a:pt x="33" y="38"/>
                    </a:lnTo>
                    <a:lnTo>
                      <a:pt x="26" y="49"/>
                    </a:lnTo>
                    <a:lnTo>
                      <a:pt x="21" y="63"/>
                    </a:lnTo>
                    <a:lnTo>
                      <a:pt x="15" y="75"/>
                    </a:lnTo>
                    <a:lnTo>
                      <a:pt x="6" y="102"/>
                    </a:lnTo>
                    <a:lnTo>
                      <a:pt x="3" y="116"/>
                    </a:lnTo>
                    <a:lnTo>
                      <a:pt x="2" y="127"/>
                    </a:lnTo>
                    <a:lnTo>
                      <a:pt x="2" y="127"/>
                    </a:lnTo>
                    <a:lnTo>
                      <a:pt x="0" y="152"/>
                    </a:lnTo>
                    <a:lnTo>
                      <a:pt x="0" y="166"/>
                    </a:lnTo>
                    <a:lnTo>
                      <a:pt x="0" y="178"/>
                    </a:lnTo>
                    <a:lnTo>
                      <a:pt x="3" y="192"/>
                    </a:lnTo>
                    <a:lnTo>
                      <a:pt x="7" y="204"/>
                    </a:lnTo>
                    <a:lnTo>
                      <a:pt x="11" y="216"/>
                    </a:lnTo>
                    <a:lnTo>
                      <a:pt x="18" y="227"/>
                    </a:lnTo>
                    <a:lnTo>
                      <a:pt x="18" y="227"/>
                    </a:lnTo>
                    <a:lnTo>
                      <a:pt x="27" y="236"/>
                    </a:lnTo>
                    <a:lnTo>
                      <a:pt x="40" y="246"/>
                    </a:lnTo>
                    <a:lnTo>
                      <a:pt x="52" y="253"/>
                    </a:lnTo>
                    <a:lnTo>
                      <a:pt x="65" y="258"/>
                    </a:lnTo>
                    <a:lnTo>
                      <a:pt x="79" y="262"/>
                    </a:lnTo>
                    <a:lnTo>
                      <a:pt x="94" y="265"/>
                    </a:lnTo>
                    <a:lnTo>
                      <a:pt x="122" y="268"/>
                    </a:lnTo>
                    <a:lnTo>
                      <a:pt x="122" y="268"/>
                    </a:lnTo>
                    <a:lnTo>
                      <a:pt x="149" y="269"/>
                    </a:lnTo>
                    <a:lnTo>
                      <a:pt x="162" y="269"/>
                    </a:lnTo>
                    <a:lnTo>
                      <a:pt x="174" y="268"/>
                    </a:lnTo>
                    <a:lnTo>
                      <a:pt x="185" y="265"/>
                    </a:lnTo>
                    <a:lnTo>
                      <a:pt x="197" y="261"/>
                    </a:lnTo>
                    <a:lnTo>
                      <a:pt x="208" y="254"/>
                    </a:lnTo>
                    <a:lnTo>
                      <a:pt x="220" y="246"/>
                    </a:lnTo>
                    <a:lnTo>
                      <a:pt x="220" y="246"/>
                    </a:lnTo>
                    <a:lnTo>
                      <a:pt x="228" y="238"/>
                    </a:lnTo>
                    <a:lnTo>
                      <a:pt x="235" y="228"/>
                    </a:lnTo>
                    <a:lnTo>
                      <a:pt x="242" y="217"/>
                    </a:lnTo>
                    <a:lnTo>
                      <a:pt x="246" y="207"/>
                    </a:lnTo>
                    <a:lnTo>
                      <a:pt x="250" y="194"/>
                    </a:lnTo>
                    <a:lnTo>
                      <a:pt x="253" y="182"/>
                    </a:lnTo>
                    <a:lnTo>
                      <a:pt x="255" y="170"/>
                    </a:lnTo>
                    <a:lnTo>
                      <a:pt x="257" y="159"/>
                    </a:lnTo>
                    <a:lnTo>
                      <a:pt x="257" y="159"/>
                    </a:lnTo>
                    <a:lnTo>
                      <a:pt x="258" y="144"/>
                    </a:lnTo>
                    <a:lnTo>
                      <a:pt x="259" y="131"/>
                    </a:lnTo>
                    <a:lnTo>
                      <a:pt x="261" y="117"/>
                    </a:lnTo>
                    <a:lnTo>
                      <a:pt x="262" y="103"/>
                    </a:lnTo>
                    <a:lnTo>
                      <a:pt x="262" y="103"/>
                    </a:lnTo>
                    <a:lnTo>
                      <a:pt x="261" y="97"/>
                    </a:lnTo>
                    <a:lnTo>
                      <a:pt x="259" y="90"/>
                    </a:lnTo>
                    <a:lnTo>
                      <a:pt x="251" y="76"/>
                    </a:lnTo>
                    <a:lnTo>
                      <a:pt x="243" y="64"/>
                    </a:lnTo>
                    <a:lnTo>
                      <a:pt x="235" y="52"/>
                    </a:lnTo>
                    <a:lnTo>
                      <a:pt x="235" y="52"/>
                    </a:lnTo>
                    <a:close/>
                    <a:moveTo>
                      <a:pt x="220" y="128"/>
                    </a:moveTo>
                    <a:lnTo>
                      <a:pt x="220" y="128"/>
                    </a:lnTo>
                    <a:lnTo>
                      <a:pt x="219" y="150"/>
                    </a:lnTo>
                    <a:lnTo>
                      <a:pt x="216" y="170"/>
                    </a:lnTo>
                    <a:lnTo>
                      <a:pt x="211" y="189"/>
                    </a:lnTo>
                    <a:lnTo>
                      <a:pt x="208" y="197"/>
                    </a:lnTo>
                    <a:lnTo>
                      <a:pt x="204" y="205"/>
                    </a:lnTo>
                    <a:lnTo>
                      <a:pt x="198" y="212"/>
                    </a:lnTo>
                    <a:lnTo>
                      <a:pt x="192" y="217"/>
                    </a:lnTo>
                    <a:lnTo>
                      <a:pt x="185" y="223"/>
                    </a:lnTo>
                    <a:lnTo>
                      <a:pt x="177" y="227"/>
                    </a:lnTo>
                    <a:lnTo>
                      <a:pt x="167" y="230"/>
                    </a:lnTo>
                    <a:lnTo>
                      <a:pt x="158" y="232"/>
                    </a:lnTo>
                    <a:lnTo>
                      <a:pt x="147" y="232"/>
                    </a:lnTo>
                    <a:lnTo>
                      <a:pt x="133" y="232"/>
                    </a:lnTo>
                    <a:lnTo>
                      <a:pt x="133" y="232"/>
                    </a:lnTo>
                    <a:lnTo>
                      <a:pt x="113" y="230"/>
                    </a:lnTo>
                    <a:lnTo>
                      <a:pt x="90" y="227"/>
                    </a:lnTo>
                    <a:lnTo>
                      <a:pt x="79" y="223"/>
                    </a:lnTo>
                    <a:lnTo>
                      <a:pt x="68" y="220"/>
                    </a:lnTo>
                    <a:lnTo>
                      <a:pt x="59" y="215"/>
                    </a:lnTo>
                    <a:lnTo>
                      <a:pt x="50" y="208"/>
                    </a:lnTo>
                    <a:lnTo>
                      <a:pt x="50" y="208"/>
                    </a:lnTo>
                    <a:lnTo>
                      <a:pt x="46" y="205"/>
                    </a:lnTo>
                    <a:lnTo>
                      <a:pt x="44" y="201"/>
                    </a:lnTo>
                    <a:lnTo>
                      <a:pt x="40" y="190"/>
                    </a:lnTo>
                    <a:lnTo>
                      <a:pt x="37" y="179"/>
                    </a:lnTo>
                    <a:lnTo>
                      <a:pt x="36" y="166"/>
                    </a:lnTo>
                    <a:lnTo>
                      <a:pt x="36" y="154"/>
                    </a:lnTo>
                    <a:lnTo>
                      <a:pt x="37" y="140"/>
                    </a:lnTo>
                    <a:lnTo>
                      <a:pt x="38" y="129"/>
                    </a:lnTo>
                    <a:lnTo>
                      <a:pt x="41" y="120"/>
                    </a:lnTo>
                    <a:lnTo>
                      <a:pt x="41" y="120"/>
                    </a:lnTo>
                    <a:lnTo>
                      <a:pt x="50" y="91"/>
                    </a:lnTo>
                    <a:lnTo>
                      <a:pt x="56" y="78"/>
                    </a:lnTo>
                    <a:lnTo>
                      <a:pt x="60" y="63"/>
                    </a:lnTo>
                    <a:lnTo>
                      <a:pt x="60" y="63"/>
                    </a:lnTo>
                    <a:lnTo>
                      <a:pt x="63" y="59"/>
                    </a:lnTo>
                    <a:lnTo>
                      <a:pt x="65" y="56"/>
                    </a:lnTo>
                    <a:lnTo>
                      <a:pt x="73" y="49"/>
                    </a:lnTo>
                    <a:lnTo>
                      <a:pt x="84" y="45"/>
                    </a:lnTo>
                    <a:lnTo>
                      <a:pt x="97" y="42"/>
                    </a:lnTo>
                    <a:lnTo>
                      <a:pt x="110" y="40"/>
                    </a:lnTo>
                    <a:lnTo>
                      <a:pt x="124" y="38"/>
                    </a:lnTo>
                    <a:lnTo>
                      <a:pt x="148" y="37"/>
                    </a:lnTo>
                    <a:lnTo>
                      <a:pt x="148" y="37"/>
                    </a:lnTo>
                    <a:lnTo>
                      <a:pt x="160" y="40"/>
                    </a:lnTo>
                    <a:lnTo>
                      <a:pt x="171" y="44"/>
                    </a:lnTo>
                    <a:lnTo>
                      <a:pt x="181" y="48"/>
                    </a:lnTo>
                    <a:lnTo>
                      <a:pt x="189" y="55"/>
                    </a:lnTo>
                    <a:lnTo>
                      <a:pt x="197" y="63"/>
                    </a:lnTo>
                    <a:lnTo>
                      <a:pt x="204" y="72"/>
                    </a:lnTo>
                    <a:lnTo>
                      <a:pt x="216" y="91"/>
                    </a:lnTo>
                    <a:lnTo>
                      <a:pt x="216" y="91"/>
                    </a:lnTo>
                    <a:lnTo>
                      <a:pt x="221" y="102"/>
                    </a:lnTo>
                    <a:lnTo>
                      <a:pt x="221" y="106"/>
                    </a:lnTo>
                    <a:lnTo>
                      <a:pt x="221" y="110"/>
                    </a:lnTo>
                    <a:lnTo>
                      <a:pt x="220" y="117"/>
                    </a:lnTo>
                    <a:lnTo>
                      <a:pt x="220" y="128"/>
                    </a:lnTo>
                    <a:lnTo>
                      <a:pt x="220" y="1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5" name="Freeform 933">
                <a:extLst>
                  <a:ext uri="{FF2B5EF4-FFF2-40B4-BE49-F238E27FC236}">
                    <a16:creationId xmlns:a16="http://schemas.microsoft.com/office/drawing/2014/main" id="{BF78B3A8-8E83-4CDC-BA0C-7FC7DE431447}"/>
                  </a:ext>
                </a:extLst>
              </p:cNvPr>
              <p:cNvSpPr>
                <a:spLocks noEditPoints="1"/>
              </p:cNvSpPr>
              <p:nvPr/>
            </p:nvSpPr>
            <p:spPr>
              <a:xfrm>
                <a:off x="5554664" y="3262313"/>
                <a:ext cx="242888" cy="219075"/>
              </a:xfrm>
              <a:custGeom>
                <a:avLst/>
                <a:gdLst/>
                <a:ahLst/>
                <a:cxnLst>
                  <a:cxn ang="0">
                    <a:pos x="137884" y="2122"/>
                  </a:cxn>
                  <a:cxn ang="0">
                    <a:pos x="117732" y="0"/>
                  </a:cxn>
                  <a:cxn ang="0">
                    <a:pos x="86443" y="3183"/>
                  </a:cxn>
                  <a:cxn ang="0">
                    <a:pos x="56745" y="13792"/>
                  </a:cxn>
                  <a:cxn ang="0">
                    <a:pos x="30759" y="30236"/>
                  </a:cxn>
                  <a:cxn ang="0">
                    <a:pos x="11667" y="53575"/>
                  </a:cxn>
                  <a:cxn ang="0">
                    <a:pos x="3712" y="72671"/>
                  </a:cxn>
                  <a:cxn ang="0">
                    <a:pos x="0" y="110333"/>
                  </a:cxn>
                  <a:cxn ang="0">
                    <a:pos x="10076" y="145343"/>
                  </a:cxn>
                  <a:cxn ang="0">
                    <a:pos x="30228" y="176639"/>
                  </a:cxn>
                  <a:cxn ang="0">
                    <a:pos x="58866" y="199979"/>
                  </a:cxn>
                  <a:cxn ang="0">
                    <a:pos x="93337" y="215362"/>
                  </a:cxn>
                  <a:cxn ang="0">
                    <a:pos x="117732" y="218014"/>
                  </a:cxn>
                  <a:cxn ang="0">
                    <a:pos x="153794" y="215362"/>
                  </a:cxn>
                  <a:cxn ang="0">
                    <a:pos x="187734" y="203692"/>
                  </a:cxn>
                  <a:cxn ang="0">
                    <a:pos x="215842" y="183535"/>
                  </a:cxn>
                  <a:cxn ang="0">
                    <a:pos x="235463" y="154891"/>
                  </a:cxn>
                  <a:cxn ang="0">
                    <a:pos x="242888" y="118820"/>
                  </a:cxn>
                  <a:cxn ang="0">
                    <a:pos x="241827" y="98133"/>
                  </a:cxn>
                  <a:cxn ang="0">
                    <a:pos x="231751" y="66836"/>
                  </a:cxn>
                  <a:cxn ang="0">
                    <a:pos x="214251" y="39784"/>
                  </a:cxn>
                  <a:cxn ang="0">
                    <a:pos x="190386" y="18035"/>
                  </a:cxn>
                  <a:cxn ang="0">
                    <a:pos x="161218" y="5304"/>
                  </a:cxn>
                  <a:cxn ang="0">
                    <a:pos x="139475" y="2122"/>
                  </a:cxn>
                  <a:cxn ang="0">
                    <a:pos x="112959" y="197857"/>
                  </a:cxn>
                  <a:cxn ang="0">
                    <a:pos x="79548" y="188839"/>
                  </a:cxn>
                  <a:cxn ang="0">
                    <a:pos x="50911" y="169743"/>
                  </a:cxn>
                  <a:cxn ang="0">
                    <a:pos x="30228" y="144282"/>
                  </a:cxn>
                  <a:cxn ang="0">
                    <a:pos x="19622" y="112455"/>
                  </a:cxn>
                  <a:cxn ang="0">
                    <a:pos x="20683" y="83811"/>
                  </a:cxn>
                  <a:cxn ang="0">
                    <a:pos x="25986" y="69489"/>
                  </a:cxn>
                  <a:cxn ang="0">
                    <a:pos x="41896" y="47740"/>
                  </a:cxn>
                  <a:cxn ang="0">
                    <a:pos x="64699" y="31827"/>
                  </a:cxn>
                  <a:cxn ang="0">
                    <a:pos x="91216" y="22279"/>
                  </a:cxn>
                  <a:cxn ang="0">
                    <a:pos x="119853" y="19627"/>
                  </a:cxn>
                  <a:cxn ang="0">
                    <a:pos x="146900" y="24401"/>
                  </a:cxn>
                  <a:cxn ang="0">
                    <a:pos x="151142" y="25462"/>
                  </a:cxn>
                  <a:cxn ang="0">
                    <a:pos x="154854" y="23870"/>
                  </a:cxn>
                  <a:cxn ang="0">
                    <a:pos x="173416" y="31296"/>
                  </a:cxn>
                  <a:cxn ang="0">
                    <a:pos x="190386" y="44027"/>
                  </a:cxn>
                  <a:cxn ang="0">
                    <a:pos x="205235" y="59941"/>
                  </a:cxn>
                  <a:cxn ang="0">
                    <a:pos x="216372" y="77976"/>
                  </a:cxn>
                  <a:cxn ang="0">
                    <a:pos x="222736" y="96542"/>
                  </a:cxn>
                  <a:cxn ang="0">
                    <a:pos x="224327" y="114046"/>
                  </a:cxn>
                  <a:cxn ang="0">
                    <a:pos x="219554" y="143221"/>
                  </a:cxn>
                  <a:cxn ang="0">
                    <a:pos x="203644" y="167091"/>
                  </a:cxn>
                  <a:cxn ang="0">
                    <a:pos x="181371" y="185126"/>
                  </a:cxn>
                  <a:cxn ang="0">
                    <a:pos x="153794" y="195735"/>
                  </a:cxn>
                  <a:cxn ang="0">
                    <a:pos x="123565" y="199448"/>
                  </a:cxn>
                </a:cxnLst>
                <a:rect l="0" t="0" r="0" b="0"/>
                <a:pathLst>
                  <a:path w="458" h="413">
                    <a:moveTo>
                      <a:pt x="263" y="4"/>
                    </a:moveTo>
                    <a:lnTo>
                      <a:pt x="263" y="4"/>
                    </a:lnTo>
                    <a:lnTo>
                      <a:pt x="260" y="4"/>
                    </a:lnTo>
                    <a:lnTo>
                      <a:pt x="260" y="4"/>
                    </a:lnTo>
                    <a:lnTo>
                      <a:pt x="241" y="2"/>
                    </a:lnTo>
                    <a:lnTo>
                      <a:pt x="222" y="0"/>
                    </a:lnTo>
                    <a:lnTo>
                      <a:pt x="202" y="0"/>
                    </a:lnTo>
                    <a:lnTo>
                      <a:pt x="183" y="3"/>
                    </a:lnTo>
                    <a:lnTo>
                      <a:pt x="163" y="6"/>
                    </a:lnTo>
                    <a:lnTo>
                      <a:pt x="144" y="11"/>
                    </a:lnTo>
                    <a:lnTo>
                      <a:pt x="125" y="18"/>
                    </a:lnTo>
                    <a:lnTo>
                      <a:pt x="107" y="26"/>
                    </a:lnTo>
                    <a:lnTo>
                      <a:pt x="89" y="34"/>
                    </a:lnTo>
                    <a:lnTo>
                      <a:pt x="73" y="45"/>
                    </a:lnTo>
                    <a:lnTo>
                      <a:pt x="58" y="57"/>
                    </a:lnTo>
                    <a:lnTo>
                      <a:pt x="45" y="71"/>
                    </a:lnTo>
                    <a:lnTo>
                      <a:pt x="32" y="86"/>
                    </a:lnTo>
                    <a:lnTo>
                      <a:pt x="22" y="101"/>
                    </a:lnTo>
                    <a:lnTo>
                      <a:pt x="13" y="118"/>
                    </a:lnTo>
                    <a:lnTo>
                      <a:pt x="7" y="137"/>
                    </a:lnTo>
                    <a:lnTo>
                      <a:pt x="7" y="137"/>
                    </a:lnTo>
                    <a:lnTo>
                      <a:pt x="1" y="160"/>
                    </a:lnTo>
                    <a:lnTo>
                      <a:pt x="0" y="185"/>
                    </a:lnTo>
                    <a:lnTo>
                      <a:pt x="0" y="208"/>
                    </a:lnTo>
                    <a:lnTo>
                      <a:pt x="4" y="231"/>
                    </a:lnTo>
                    <a:lnTo>
                      <a:pt x="9" y="253"/>
                    </a:lnTo>
                    <a:lnTo>
                      <a:pt x="19" y="274"/>
                    </a:lnTo>
                    <a:lnTo>
                      <a:pt x="30" y="295"/>
                    </a:lnTo>
                    <a:lnTo>
                      <a:pt x="42" y="315"/>
                    </a:lnTo>
                    <a:lnTo>
                      <a:pt x="57" y="333"/>
                    </a:lnTo>
                    <a:lnTo>
                      <a:pt x="73" y="350"/>
                    </a:lnTo>
                    <a:lnTo>
                      <a:pt x="92" y="365"/>
                    </a:lnTo>
                    <a:lnTo>
                      <a:pt x="111" y="377"/>
                    </a:lnTo>
                    <a:lnTo>
                      <a:pt x="131" y="390"/>
                    </a:lnTo>
                    <a:lnTo>
                      <a:pt x="153" y="399"/>
                    </a:lnTo>
                    <a:lnTo>
                      <a:pt x="176" y="406"/>
                    </a:lnTo>
                    <a:lnTo>
                      <a:pt x="199" y="410"/>
                    </a:lnTo>
                    <a:lnTo>
                      <a:pt x="199" y="410"/>
                    </a:lnTo>
                    <a:lnTo>
                      <a:pt x="222" y="411"/>
                    </a:lnTo>
                    <a:lnTo>
                      <a:pt x="244" y="413"/>
                    </a:lnTo>
                    <a:lnTo>
                      <a:pt x="267" y="410"/>
                    </a:lnTo>
                    <a:lnTo>
                      <a:pt x="290" y="406"/>
                    </a:lnTo>
                    <a:lnTo>
                      <a:pt x="312" y="400"/>
                    </a:lnTo>
                    <a:lnTo>
                      <a:pt x="334" y="394"/>
                    </a:lnTo>
                    <a:lnTo>
                      <a:pt x="354" y="384"/>
                    </a:lnTo>
                    <a:lnTo>
                      <a:pt x="373" y="373"/>
                    </a:lnTo>
                    <a:lnTo>
                      <a:pt x="391" y="360"/>
                    </a:lnTo>
                    <a:lnTo>
                      <a:pt x="407" y="346"/>
                    </a:lnTo>
                    <a:lnTo>
                      <a:pt x="422" y="330"/>
                    </a:lnTo>
                    <a:lnTo>
                      <a:pt x="434" y="312"/>
                    </a:lnTo>
                    <a:lnTo>
                      <a:pt x="444" y="292"/>
                    </a:lnTo>
                    <a:lnTo>
                      <a:pt x="452" y="272"/>
                    </a:lnTo>
                    <a:lnTo>
                      <a:pt x="457" y="249"/>
                    </a:lnTo>
                    <a:lnTo>
                      <a:pt x="458" y="224"/>
                    </a:lnTo>
                    <a:lnTo>
                      <a:pt x="458" y="224"/>
                    </a:lnTo>
                    <a:lnTo>
                      <a:pt x="458" y="205"/>
                    </a:lnTo>
                    <a:lnTo>
                      <a:pt x="456" y="185"/>
                    </a:lnTo>
                    <a:lnTo>
                      <a:pt x="452" y="164"/>
                    </a:lnTo>
                    <a:lnTo>
                      <a:pt x="445" y="145"/>
                    </a:lnTo>
                    <a:lnTo>
                      <a:pt x="437" y="126"/>
                    </a:lnTo>
                    <a:lnTo>
                      <a:pt x="427" y="109"/>
                    </a:lnTo>
                    <a:lnTo>
                      <a:pt x="416" y="91"/>
                    </a:lnTo>
                    <a:lnTo>
                      <a:pt x="404" y="75"/>
                    </a:lnTo>
                    <a:lnTo>
                      <a:pt x="391" y="60"/>
                    </a:lnTo>
                    <a:lnTo>
                      <a:pt x="376" y="46"/>
                    </a:lnTo>
                    <a:lnTo>
                      <a:pt x="359" y="34"/>
                    </a:lnTo>
                    <a:lnTo>
                      <a:pt x="342" y="23"/>
                    </a:lnTo>
                    <a:lnTo>
                      <a:pt x="323" y="15"/>
                    </a:lnTo>
                    <a:lnTo>
                      <a:pt x="304" y="10"/>
                    </a:lnTo>
                    <a:lnTo>
                      <a:pt x="285" y="6"/>
                    </a:lnTo>
                    <a:lnTo>
                      <a:pt x="263" y="4"/>
                    </a:lnTo>
                    <a:lnTo>
                      <a:pt x="263" y="4"/>
                    </a:lnTo>
                    <a:close/>
                    <a:moveTo>
                      <a:pt x="233" y="376"/>
                    </a:moveTo>
                    <a:lnTo>
                      <a:pt x="233" y="376"/>
                    </a:lnTo>
                    <a:lnTo>
                      <a:pt x="213" y="373"/>
                    </a:lnTo>
                    <a:lnTo>
                      <a:pt x="191" y="371"/>
                    </a:lnTo>
                    <a:lnTo>
                      <a:pt x="171" y="364"/>
                    </a:lnTo>
                    <a:lnTo>
                      <a:pt x="150" y="356"/>
                    </a:lnTo>
                    <a:lnTo>
                      <a:pt x="131" y="346"/>
                    </a:lnTo>
                    <a:lnTo>
                      <a:pt x="114" y="334"/>
                    </a:lnTo>
                    <a:lnTo>
                      <a:pt x="96" y="320"/>
                    </a:lnTo>
                    <a:lnTo>
                      <a:pt x="81" y="306"/>
                    </a:lnTo>
                    <a:lnTo>
                      <a:pt x="68" y="289"/>
                    </a:lnTo>
                    <a:lnTo>
                      <a:pt x="57" y="272"/>
                    </a:lnTo>
                    <a:lnTo>
                      <a:pt x="47" y="253"/>
                    </a:lnTo>
                    <a:lnTo>
                      <a:pt x="41" y="234"/>
                    </a:lnTo>
                    <a:lnTo>
                      <a:pt x="37" y="212"/>
                    </a:lnTo>
                    <a:lnTo>
                      <a:pt x="35" y="192"/>
                    </a:lnTo>
                    <a:lnTo>
                      <a:pt x="37" y="168"/>
                    </a:lnTo>
                    <a:lnTo>
                      <a:pt x="39" y="158"/>
                    </a:lnTo>
                    <a:lnTo>
                      <a:pt x="42" y="147"/>
                    </a:lnTo>
                    <a:lnTo>
                      <a:pt x="42" y="147"/>
                    </a:lnTo>
                    <a:lnTo>
                      <a:pt x="49" y="131"/>
                    </a:lnTo>
                    <a:lnTo>
                      <a:pt x="57" y="116"/>
                    </a:lnTo>
                    <a:lnTo>
                      <a:pt x="66" y="102"/>
                    </a:lnTo>
                    <a:lnTo>
                      <a:pt x="79" y="90"/>
                    </a:lnTo>
                    <a:lnTo>
                      <a:pt x="92" y="78"/>
                    </a:lnTo>
                    <a:lnTo>
                      <a:pt x="106" y="68"/>
                    </a:lnTo>
                    <a:lnTo>
                      <a:pt x="122" y="60"/>
                    </a:lnTo>
                    <a:lnTo>
                      <a:pt x="138" y="52"/>
                    </a:lnTo>
                    <a:lnTo>
                      <a:pt x="155" y="46"/>
                    </a:lnTo>
                    <a:lnTo>
                      <a:pt x="172" y="42"/>
                    </a:lnTo>
                    <a:lnTo>
                      <a:pt x="190" y="40"/>
                    </a:lnTo>
                    <a:lnTo>
                      <a:pt x="207" y="37"/>
                    </a:lnTo>
                    <a:lnTo>
                      <a:pt x="226" y="37"/>
                    </a:lnTo>
                    <a:lnTo>
                      <a:pt x="244" y="38"/>
                    </a:lnTo>
                    <a:lnTo>
                      <a:pt x="260" y="42"/>
                    </a:lnTo>
                    <a:lnTo>
                      <a:pt x="277" y="46"/>
                    </a:lnTo>
                    <a:lnTo>
                      <a:pt x="277" y="46"/>
                    </a:lnTo>
                    <a:lnTo>
                      <a:pt x="281" y="48"/>
                    </a:lnTo>
                    <a:lnTo>
                      <a:pt x="285" y="48"/>
                    </a:lnTo>
                    <a:lnTo>
                      <a:pt x="289" y="46"/>
                    </a:lnTo>
                    <a:lnTo>
                      <a:pt x="292" y="45"/>
                    </a:lnTo>
                    <a:lnTo>
                      <a:pt x="292" y="45"/>
                    </a:lnTo>
                    <a:lnTo>
                      <a:pt x="304" y="48"/>
                    </a:lnTo>
                    <a:lnTo>
                      <a:pt x="315" y="53"/>
                    </a:lnTo>
                    <a:lnTo>
                      <a:pt x="327" y="59"/>
                    </a:lnTo>
                    <a:lnTo>
                      <a:pt x="338" y="67"/>
                    </a:lnTo>
                    <a:lnTo>
                      <a:pt x="349" y="74"/>
                    </a:lnTo>
                    <a:lnTo>
                      <a:pt x="359" y="83"/>
                    </a:lnTo>
                    <a:lnTo>
                      <a:pt x="369" y="93"/>
                    </a:lnTo>
                    <a:lnTo>
                      <a:pt x="378" y="102"/>
                    </a:lnTo>
                    <a:lnTo>
                      <a:pt x="387" y="113"/>
                    </a:lnTo>
                    <a:lnTo>
                      <a:pt x="395" y="124"/>
                    </a:lnTo>
                    <a:lnTo>
                      <a:pt x="401" y="135"/>
                    </a:lnTo>
                    <a:lnTo>
                      <a:pt x="408" y="147"/>
                    </a:lnTo>
                    <a:lnTo>
                      <a:pt x="414" y="158"/>
                    </a:lnTo>
                    <a:lnTo>
                      <a:pt x="418" y="170"/>
                    </a:lnTo>
                    <a:lnTo>
                      <a:pt x="420" y="182"/>
                    </a:lnTo>
                    <a:lnTo>
                      <a:pt x="423" y="194"/>
                    </a:lnTo>
                    <a:lnTo>
                      <a:pt x="423" y="194"/>
                    </a:lnTo>
                    <a:lnTo>
                      <a:pt x="423" y="215"/>
                    </a:lnTo>
                    <a:lnTo>
                      <a:pt x="422" y="234"/>
                    </a:lnTo>
                    <a:lnTo>
                      <a:pt x="419" y="253"/>
                    </a:lnTo>
                    <a:lnTo>
                      <a:pt x="414" y="270"/>
                    </a:lnTo>
                    <a:lnTo>
                      <a:pt x="406" y="287"/>
                    </a:lnTo>
                    <a:lnTo>
                      <a:pt x="396" y="301"/>
                    </a:lnTo>
                    <a:lnTo>
                      <a:pt x="384" y="315"/>
                    </a:lnTo>
                    <a:lnTo>
                      <a:pt x="372" y="327"/>
                    </a:lnTo>
                    <a:lnTo>
                      <a:pt x="358" y="338"/>
                    </a:lnTo>
                    <a:lnTo>
                      <a:pt x="342" y="349"/>
                    </a:lnTo>
                    <a:lnTo>
                      <a:pt x="325" y="357"/>
                    </a:lnTo>
                    <a:lnTo>
                      <a:pt x="308" y="364"/>
                    </a:lnTo>
                    <a:lnTo>
                      <a:pt x="290" y="369"/>
                    </a:lnTo>
                    <a:lnTo>
                      <a:pt x="271" y="373"/>
                    </a:lnTo>
                    <a:lnTo>
                      <a:pt x="252" y="375"/>
                    </a:lnTo>
                    <a:lnTo>
                      <a:pt x="233" y="376"/>
                    </a:lnTo>
                    <a:lnTo>
                      <a:pt x="233" y="3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6" name="Freeform 934">
                <a:extLst>
                  <a:ext uri="{FF2B5EF4-FFF2-40B4-BE49-F238E27FC236}">
                    <a16:creationId xmlns:a16="http://schemas.microsoft.com/office/drawing/2014/main" id="{22B57C66-A2AF-4FD9-8A52-8F1A789A4939}"/>
                  </a:ext>
                </a:extLst>
              </p:cNvPr>
              <p:cNvSpPr>
                <a:spLocks noEditPoints="1"/>
              </p:cNvSpPr>
              <p:nvPr/>
            </p:nvSpPr>
            <p:spPr>
              <a:xfrm>
                <a:off x="5600702" y="3303588"/>
                <a:ext cx="147638" cy="128588"/>
              </a:xfrm>
              <a:custGeom>
                <a:avLst/>
                <a:gdLst/>
                <a:ahLst/>
                <a:cxnLst>
                  <a:cxn ang="0">
                    <a:pos x="130705" y="16864"/>
                  </a:cxn>
                  <a:cxn ang="0">
                    <a:pos x="122767" y="8432"/>
                  </a:cxn>
                  <a:cxn ang="0">
                    <a:pos x="111125" y="3162"/>
                  </a:cxn>
                  <a:cxn ang="0">
                    <a:pos x="98955" y="1054"/>
                  </a:cxn>
                  <a:cxn ang="0">
                    <a:pos x="86784" y="0"/>
                  </a:cxn>
                  <a:cxn ang="0">
                    <a:pos x="83079" y="0"/>
                  </a:cxn>
                  <a:cxn ang="0">
                    <a:pos x="79375" y="2108"/>
                  </a:cxn>
                  <a:cxn ang="0">
                    <a:pos x="66675" y="1054"/>
                  </a:cxn>
                  <a:cxn ang="0">
                    <a:pos x="46567" y="2635"/>
                  </a:cxn>
                  <a:cxn ang="0">
                    <a:pos x="34925" y="5270"/>
                  </a:cxn>
                  <a:cxn ang="0">
                    <a:pos x="30163" y="8432"/>
                  </a:cxn>
                  <a:cxn ang="0">
                    <a:pos x="14817" y="20026"/>
                  </a:cxn>
                  <a:cxn ang="0">
                    <a:pos x="6350" y="30566"/>
                  </a:cxn>
                  <a:cxn ang="0">
                    <a:pos x="529" y="42160"/>
                  </a:cxn>
                  <a:cxn ang="0">
                    <a:pos x="0" y="47430"/>
                  </a:cxn>
                  <a:cxn ang="0">
                    <a:pos x="1058" y="69037"/>
                  </a:cxn>
                  <a:cxn ang="0">
                    <a:pos x="5821" y="81158"/>
                  </a:cxn>
                  <a:cxn ang="0">
                    <a:pos x="12700" y="92752"/>
                  </a:cxn>
                  <a:cxn ang="0">
                    <a:pos x="17992" y="98549"/>
                  </a:cxn>
                  <a:cxn ang="0">
                    <a:pos x="34396" y="114359"/>
                  </a:cxn>
                  <a:cxn ang="0">
                    <a:pos x="46038" y="122264"/>
                  </a:cxn>
                  <a:cxn ang="0">
                    <a:pos x="60325" y="126480"/>
                  </a:cxn>
                  <a:cxn ang="0">
                    <a:pos x="68263" y="127534"/>
                  </a:cxn>
                  <a:cxn ang="0">
                    <a:pos x="89429" y="128588"/>
                  </a:cxn>
                  <a:cxn ang="0">
                    <a:pos x="102659" y="127534"/>
                  </a:cxn>
                  <a:cxn ang="0">
                    <a:pos x="115359" y="122791"/>
                  </a:cxn>
                  <a:cxn ang="0">
                    <a:pos x="121180" y="118575"/>
                  </a:cxn>
                  <a:cxn ang="0">
                    <a:pos x="125942" y="113305"/>
                  </a:cxn>
                  <a:cxn ang="0">
                    <a:pos x="137055" y="94860"/>
                  </a:cxn>
                  <a:cxn ang="0">
                    <a:pos x="139700" y="90644"/>
                  </a:cxn>
                  <a:cxn ang="0">
                    <a:pos x="142875" y="78523"/>
                  </a:cxn>
                  <a:cxn ang="0">
                    <a:pos x="144992" y="65348"/>
                  </a:cxn>
                  <a:cxn ang="0">
                    <a:pos x="146050" y="60605"/>
                  </a:cxn>
                  <a:cxn ang="0">
                    <a:pos x="147638" y="47430"/>
                  </a:cxn>
                  <a:cxn ang="0">
                    <a:pos x="143934" y="36890"/>
                  </a:cxn>
                  <a:cxn ang="0">
                    <a:pos x="137584" y="27931"/>
                  </a:cxn>
                  <a:cxn ang="0">
                    <a:pos x="130705" y="16864"/>
                  </a:cxn>
                  <a:cxn ang="0">
                    <a:pos x="127530" y="55335"/>
                  </a:cxn>
                  <a:cxn ang="0">
                    <a:pos x="121180" y="82739"/>
                  </a:cxn>
                  <a:cxn ang="0">
                    <a:pos x="115359" y="95387"/>
                  </a:cxn>
                  <a:cxn ang="0">
                    <a:pos x="110596" y="102238"/>
                  </a:cxn>
                  <a:cxn ang="0">
                    <a:pos x="103188" y="106981"/>
                  </a:cxn>
                  <a:cxn ang="0">
                    <a:pos x="93663" y="110143"/>
                  </a:cxn>
                  <a:cxn ang="0">
                    <a:pos x="88900" y="110143"/>
                  </a:cxn>
                  <a:cxn ang="0">
                    <a:pos x="67204" y="106981"/>
                  </a:cxn>
                  <a:cxn ang="0">
                    <a:pos x="47096" y="99076"/>
                  </a:cxn>
                  <a:cxn ang="0">
                    <a:pos x="34925" y="90117"/>
                  </a:cxn>
                  <a:cxn ang="0">
                    <a:pos x="28046" y="82212"/>
                  </a:cxn>
                  <a:cxn ang="0">
                    <a:pos x="22225" y="72726"/>
                  </a:cxn>
                  <a:cxn ang="0">
                    <a:pos x="20108" y="67456"/>
                  </a:cxn>
                  <a:cxn ang="0">
                    <a:pos x="16933" y="52173"/>
                  </a:cxn>
                  <a:cxn ang="0">
                    <a:pos x="18521" y="45322"/>
                  </a:cxn>
                  <a:cxn ang="0">
                    <a:pos x="24871" y="36363"/>
                  </a:cxn>
                  <a:cxn ang="0">
                    <a:pos x="35983" y="28985"/>
                  </a:cxn>
                  <a:cxn ang="0">
                    <a:pos x="48683" y="25296"/>
                  </a:cxn>
                  <a:cxn ang="0">
                    <a:pos x="71438" y="22661"/>
                  </a:cxn>
                  <a:cxn ang="0">
                    <a:pos x="96838" y="22134"/>
                  </a:cxn>
                  <a:cxn ang="0">
                    <a:pos x="99484" y="22134"/>
                  </a:cxn>
                  <a:cxn ang="0">
                    <a:pos x="105305" y="24242"/>
                  </a:cxn>
                  <a:cxn ang="0">
                    <a:pos x="115888" y="30039"/>
                  </a:cxn>
                  <a:cxn ang="0">
                    <a:pos x="124884" y="38471"/>
                  </a:cxn>
                  <a:cxn ang="0">
                    <a:pos x="128588" y="49011"/>
                  </a:cxn>
                  <a:cxn ang="0">
                    <a:pos x="127530" y="55335"/>
                  </a:cxn>
                </a:cxnLst>
                <a:rect l="0" t="0" r="0" b="0"/>
                <a:pathLst>
                  <a:path w="279" h="244">
                    <a:moveTo>
                      <a:pt x="247" y="32"/>
                    </a:moveTo>
                    <a:lnTo>
                      <a:pt x="247" y="32"/>
                    </a:lnTo>
                    <a:lnTo>
                      <a:pt x="240" y="24"/>
                    </a:lnTo>
                    <a:lnTo>
                      <a:pt x="232" y="16"/>
                    </a:lnTo>
                    <a:lnTo>
                      <a:pt x="221" y="10"/>
                    </a:lnTo>
                    <a:lnTo>
                      <a:pt x="210" y="6"/>
                    </a:lnTo>
                    <a:lnTo>
                      <a:pt x="199" y="4"/>
                    </a:lnTo>
                    <a:lnTo>
                      <a:pt x="187" y="2"/>
                    </a:lnTo>
                    <a:lnTo>
                      <a:pt x="164" y="0"/>
                    </a:lnTo>
                    <a:lnTo>
                      <a:pt x="164" y="0"/>
                    </a:lnTo>
                    <a:lnTo>
                      <a:pt x="160" y="0"/>
                    </a:lnTo>
                    <a:lnTo>
                      <a:pt x="157" y="0"/>
                    </a:lnTo>
                    <a:lnTo>
                      <a:pt x="153" y="2"/>
                    </a:lnTo>
                    <a:lnTo>
                      <a:pt x="150" y="4"/>
                    </a:lnTo>
                    <a:lnTo>
                      <a:pt x="150" y="4"/>
                    </a:lnTo>
                    <a:lnTo>
                      <a:pt x="126" y="2"/>
                    </a:lnTo>
                    <a:lnTo>
                      <a:pt x="100" y="4"/>
                    </a:lnTo>
                    <a:lnTo>
                      <a:pt x="88" y="5"/>
                    </a:lnTo>
                    <a:lnTo>
                      <a:pt x="77" y="6"/>
                    </a:lnTo>
                    <a:lnTo>
                      <a:pt x="66" y="10"/>
                    </a:lnTo>
                    <a:lnTo>
                      <a:pt x="57" y="16"/>
                    </a:lnTo>
                    <a:lnTo>
                      <a:pt x="57" y="16"/>
                    </a:lnTo>
                    <a:lnTo>
                      <a:pt x="38" y="29"/>
                    </a:lnTo>
                    <a:lnTo>
                      <a:pt x="28" y="38"/>
                    </a:lnTo>
                    <a:lnTo>
                      <a:pt x="20" y="47"/>
                    </a:lnTo>
                    <a:lnTo>
                      <a:pt x="12" y="58"/>
                    </a:lnTo>
                    <a:lnTo>
                      <a:pt x="5" y="69"/>
                    </a:lnTo>
                    <a:lnTo>
                      <a:pt x="1" y="80"/>
                    </a:lnTo>
                    <a:lnTo>
                      <a:pt x="0" y="90"/>
                    </a:lnTo>
                    <a:lnTo>
                      <a:pt x="0" y="90"/>
                    </a:lnTo>
                    <a:lnTo>
                      <a:pt x="1" y="119"/>
                    </a:lnTo>
                    <a:lnTo>
                      <a:pt x="2" y="131"/>
                    </a:lnTo>
                    <a:lnTo>
                      <a:pt x="6" y="143"/>
                    </a:lnTo>
                    <a:lnTo>
                      <a:pt x="11" y="154"/>
                    </a:lnTo>
                    <a:lnTo>
                      <a:pt x="16" y="165"/>
                    </a:lnTo>
                    <a:lnTo>
                      <a:pt x="24" y="176"/>
                    </a:lnTo>
                    <a:lnTo>
                      <a:pt x="34" y="187"/>
                    </a:lnTo>
                    <a:lnTo>
                      <a:pt x="34" y="187"/>
                    </a:lnTo>
                    <a:lnTo>
                      <a:pt x="54" y="207"/>
                    </a:lnTo>
                    <a:lnTo>
                      <a:pt x="65" y="217"/>
                    </a:lnTo>
                    <a:lnTo>
                      <a:pt x="76" y="225"/>
                    </a:lnTo>
                    <a:lnTo>
                      <a:pt x="87" y="232"/>
                    </a:lnTo>
                    <a:lnTo>
                      <a:pt x="100" y="237"/>
                    </a:lnTo>
                    <a:lnTo>
                      <a:pt x="114" y="240"/>
                    </a:lnTo>
                    <a:lnTo>
                      <a:pt x="129" y="242"/>
                    </a:lnTo>
                    <a:lnTo>
                      <a:pt x="129" y="242"/>
                    </a:lnTo>
                    <a:lnTo>
                      <a:pt x="156" y="244"/>
                    </a:lnTo>
                    <a:lnTo>
                      <a:pt x="169" y="244"/>
                    </a:lnTo>
                    <a:lnTo>
                      <a:pt x="182" y="244"/>
                    </a:lnTo>
                    <a:lnTo>
                      <a:pt x="194" y="242"/>
                    </a:lnTo>
                    <a:lnTo>
                      <a:pt x="206" y="238"/>
                    </a:lnTo>
                    <a:lnTo>
                      <a:pt x="218" y="233"/>
                    </a:lnTo>
                    <a:lnTo>
                      <a:pt x="229" y="225"/>
                    </a:lnTo>
                    <a:lnTo>
                      <a:pt x="229" y="225"/>
                    </a:lnTo>
                    <a:lnTo>
                      <a:pt x="234" y="221"/>
                    </a:lnTo>
                    <a:lnTo>
                      <a:pt x="238" y="215"/>
                    </a:lnTo>
                    <a:lnTo>
                      <a:pt x="247" y="204"/>
                    </a:lnTo>
                    <a:lnTo>
                      <a:pt x="259" y="180"/>
                    </a:lnTo>
                    <a:lnTo>
                      <a:pt x="259" y="180"/>
                    </a:lnTo>
                    <a:lnTo>
                      <a:pt x="264" y="172"/>
                    </a:lnTo>
                    <a:lnTo>
                      <a:pt x="267" y="164"/>
                    </a:lnTo>
                    <a:lnTo>
                      <a:pt x="270" y="149"/>
                    </a:lnTo>
                    <a:lnTo>
                      <a:pt x="272" y="134"/>
                    </a:lnTo>
                    <a:lnTo>
                      <a:pt x="274" y="124"/>
                    </a:lnTo>
                    <a:lnTo>
                      <a:pt x="276" y="115"/>
                    </a:lnTo>
                    <a:lnTo>
                      <a:pt x="276" y="115"/>
                    </a:lnTo>
                    <a:lnTo>
                      <a:pt x="279" y="103"/>
                    </a:lnTo>
                    <a:lnTo>
                      <a:pt x="279" y="90"/>
                    </a:lnTo>
                    <a:lnTo>
                      <a:pt x="276" y="81"/>
                    </a:lnTo>
                    <a:lnTo>
                      <a:pt x="272" y="70"/>
                    </a:lnTo>
                    <a:lnTo>
                      <a:pt x="267" y="62"/>
                    </a:lnTo>
                    <a:lnTo>
                      <a:pt x="260" y="53"/>
                    </a:lnTo>
                    <a:lnTo>
                      <a:pt x="247" y="32"/>
                    </a:lnTo>
                    <a:lnTo>
                      <a:pt x="247" y="32"/>
                    </a:lnTo>
                    <a:close/>
                    <a:moveTo>
                      <a:pt x="241" y="105"/>
                    </a:moveTo>
                    <a:lnTo>
                      <a:pt x="241" y="105"/>
                    </a:lnTo>
                    <a:lnTo>
                      <a:pt x="234" y="139"/>
                    </a:lnTo>
                    <a:lnTo>
                      <a:pt x="229" y="157"/>
                    </a:lnTo>
                    <a:lnTo>
                      <a:pt x="222" y="173"/>
                    </a:lnTo>
                    <a:lnTo>
                      <a:pt x="218" y="181"/>
                    </a:lnTo>
                    <a:lnTo>
                      <a:pt x="214" y="188"/>
                    </a:lnTo>
                    <a:lnTo>
                      <a:pt x="209" y="194"/>
                    </a:lnTo>
                    <a:lnTo>
                      <a:pt x="202" y="199"/>
                    </a:lnTo>
                    <a:lnTo>
                      <a:pt x="195" y="203"/>
                    </a:lnTo>
                    <a:lnTo>
                      <a:pt x="187" y="206"/>
                    </a:lnTo>
                    <a:lnTo>
                      <a:pt x="177" y="209"/>
                    </a:lnTo>
                    <a:lnTo>
                      <a:pt x="168" y="209"/>
                    </a:lnTo>
                    <a:lnTo>
                      <a:pt x="168" y="209"/>
                    </a:lnTo>
                    <a:lnTo>
                      <a:pt x="148" y="207"/>
                    </a:lnTo>
                    <a:lnTo>
                      <a:pt x="127" y="203"/>
                    </a:lnTo>
                    <a:lnTo>
                      <a:pt x="108" y="198"/>
                    </a:lnTo>
                    <a:lnTo>
                      <a:pt x="89" y="188"/>
                    </a:lnTo>
                    <a:lnTo>
                      <a:pt x="73" y="177"/>
                    </a:lnTo>
                    <a:lnTo>
                      <a:pt x="66" y="171"/>
                    </a:lnTo>
                    <a:lnTo>
                      <a:pt x="58" y="164"/>
                    </a:lnTo>
                    <a:lnTo>
                      <a:pt x="53" y="156"/>
                    </a:lnTo>
                    <a:lnTo>
                      <a:pt x="47" y="147"/>
                    </a:lnTo>
                    <a:lnTo>
                      <a:pt x="42" y="138"/>
                    </a:lnTo>
                    <a:lnTo>
                      <a:pt x="38" y="128"/>
                    </a:lnTo>
                    <a:lnTo>
                      <a:pt x="38" y="128"/>
                    </a:lnTo>
                    <a:lnTo>
                      <a:pt x="34" y="112"/>
                    </a:lnTo>
                    <a:lnTo>
                      <a:pt x="32" y="99"/>
                    </a:lnTo>
                    <a:lnTo>
                      <a:pt x="32" y="93"/>
                    </a:lnTo>
                    <a:lnTo>
                      <a:pt x="35" y="86"/>
                    </a:lnTo>
                    <a:lnTo>
                      <a:pt x="39" y="77"/>
                    </a:lnTo>
                    <a:lnTo>
                      <a:pt x="47" y="69"/>
                    </a:lnTo>
                    <a:lnTo>
                      <a:pt x="55" y="62"/>
                    </a:lnTo>
                    <a:lnTo>
                      <a:pt x="68" y="55"/>
                    </a:lnTo>
                    <a:lnTo>
                      <a:pt x="80" y="51"/>
                    </a:lnTo>
                    <a:lnTo>
                      <a:pt x="92" y="48"/>
                    </a:lnTo>
                    <a:lnTo>
                      <a:pt x="107" y="46"/>
                    </a:lnTo>
                    <a:lnTo>
                      <a:pt x="135" y="43"/>
                    </a:lnTo>
                    <a:lnTo>
                      <a:pt x="161" y="42"/>
                    </a:lnTo>
                    <a:lnTo>
                      <a:pt x="183" y="42"/>
                    </a:lnTo>
                    <a:lnTo>
                      <a:pt x="183" y="42"/>
                    </a:lnTo>
                    <a:lnTo>
                      <a:pt x="188" y="42"/>
                    </a:lnTo>
                    <a:lnTo>
                      <a:pt x="188" y="42"/>
                    </a:lnTo>
                    <a:lnTo>
                      <a:pt x="199" y="46"/>
                    </a:lnTo>
                    <a:lnTo>
                      <a:pt x="210" y="50"/>
                    </a:lnTo>
                    <a:lnTo>
                      <a:pt x="219" y="57"/>
                    </a:lnTo>
                    <a:lnTo>
                      <a:pt x="228" y="65"/>
                    </a:lnTo>
                    <a:lnTo>
                      <a:pt x="236" y="73"/>
                    </a:lnTo>
                    <a:lnTo>
                      <a:pt x="240" y="82"/>
                    </a:lnTo>
                    <a:lnTo>
                      <a:pt x="243" y="93"/>
                    </a:lnTo>
                    <a:lnTo>
                      <a:pt x="243" y="99"/>
                    </a:lnTo>
                    <a:lnTo>
                      <a:pt x="241" y="105"/>
                    </a:lnTo>
                    <a:lnTo>
                      <a:pt x="241" y="10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7" name="Freeform 935">
                <a:extLst>
                  <a:ext uri="{FF2B5EF4-FFF2-40B4-BE49-F238E27FC236}">
                    <a16:creationId xmlns:a16="http://schemas.microsoft.com/office/drawing/2014/main" id="{869E314E-2804-4410-AA67-1C24B136AB6D}"/>
                  </a:ext>
                </a:extLst>
              </p:cNvPr>
              <p:cNvSpPr/>
              <p:nvPr/>
            </p:nvSpPr>
            <p:spPr>
              <a:xfrm>
                <a:off x="5635627" y="3241676"/>
                <a:ext cx="22225" cy="36513"/>
              </a:xfrm>
              <a:custGeom>
                <a:avLst/>
                <a:gdLst/>
                <a:ahLst/>
                <a:cxnLst>
                  <a:cxn ang="0">
                    <a:pos x="19579" y="18529"/>
                  </a:cxn>
                  <a:cxn ang="0">
                    <a:pos x="19579" y="9809"/>
                  </a:cxn>
                  <a:cxn ang="0">
                    <a:pos x="19579" y="9809"/>
                  </a:cxn>
                  <a:cxn ang="0">
                    <a:pos x="19579" y="7630"/>
                  </a:cxn>
                  <a:cxn ang="0">
                    <a:pos x="18521" y="5450"/>
                  </a:cxn>
                  <a:cxn ang="0">
                    <a:pos x="16404" y="2180"/>
                  </a:cxn>
                  <a:cxn ang="0">
                    <a:pos x="13758" y="1090"/>
                  </a:cxn>
                  <a:cxn ang="0">
                    <a:pos x="10054" y="0"/>
                  </a:cxn>
                  <a:cxn ang="0">
                    <a:pos x="6350" y="1090"/>
                  </a:cxn>
                  <a:cxn ang="0">
                    <a:pos x="3704" y="2180"/>
                  </a:cxn>
                  <a:cxn ang="0">
                    <a:pos x="1588" y="5450"/>
                  </a:cxn>
                  <a:cxn ang="0">
                    <a:pos x="1058" y="7630"/>
                  </a:cxn>
                  <a:cxn ang="0">
                    <a:pos x="0" y="9809"/>
                  </a:cxn>
                  <a:cxn ang="0">
                    <a:pos x="0" y="26159"/>
                  </a:cxn>
                  <a:cxn ang="0">
                    <a:pos x="0" y="26159"/>
                  </a:cxn>
                  <a:cxn ang="0">
                    <a:pos x="1588" y="30518"/>
                  </a:cxn>
                  <a:cxn ang="0">
                    <a:pos x="3175" y="33243"/>
                  </a:cxn>
                  <a:cxn ang="0">
                    <a:pos x="6350" y="35423"/>
                  </a:cxn>
                  <a:cxn ang="0">
                    <a:pos x="10054" y="36513"/>
                  </a:cxn>
                  <a:cxn ang="0">
                    <a:pos x="13229" y="36513"/>
                  </a:cxn>
                  <a:cxn ang="0">
                    <a:pos x="13229" y="36513"/>
                  </a:cxn>
                  <a:cxn ang="0">
                    <a:pos x="16404" y="35423"/>
                  </a:cxn>
                  <a:cxn ang="0">
                    <a:pos x="19579" y="34333"/>
                  </a:cxn>
                  <a:cxn ang="0">
                    <a:pos x="21167" y="32153"/>
                  </a:cxn>
                  <a:cxn ang="0">
                    <a:pos x="22225" y="29973"/>
                  </a:cxn>
                  <a:cxn ang="0">
                    <a:pos x="22225" y="26704"/>
                  </a:cxn>
                  <a:cxn ang="0">
                    <a:pos x="22225" y="23979"/>
                  </a:cxn>
                  <a:cxn ang="0">
                    <a:pos x="21696" y="21799"/>
                  </a:cxn>
                  <a:cxn ang="0">
                    <a:pos x="19579" y="18529"/>
                  </a:cxn>
                  <a:cxn ang="0">
                    <a:pos x="19579" y="18529"/>
                  </a:cxn>
                </a:cxnLst>
                <a:rect l="0" t="0" r="0" b="0"/>
                <a:pathLst>
                  <a:path w="42" h="67">
                    <a:moveTo>
                      <a:pt x="37" y="34"/>
                    </a:moveTo>
                    <a:lnTo>
                      <a:pt x="37" y="18"/>
                    </a:lnTo>
                    <a:lnTo>
                      <a:pt x="37" y="18"/>
                    </a:lnTo>
                    <a:lnTo>
                      <a:pt x="37" y="14"/>
                    </a:lnTo>
                    <a:lnTo>
                      <a:pt x="35" y="10"/>
                    </a:lnTo>
                    <a:lnTo>
                      <a:pt x="31" y="4"/>
                    </a:lnTo>
                    <a:lnTo>
                      <a:pt x="26" y="2"/>
                    </a:lnTo>
                    <a:lnTo>
                      <a:pt x="19" y="0"/>
                    </a:lnTo>
                    <a:lnTo>
                      <a:pt x="12" y="2"/>
                    </a:lnTo>
                    <a:lnTo>
                      <a:pt x="7" y="4"/>
                    </a:lnTo>
                    <a:lnTo>
                      <a:pt x="3" y="10"/>
                    </a:lnTo>
                    <a:lnTo>
                      <a:pt x="2" y="14"/>
                    </a:lnTo>
                    <a:lnTo>
                      <a:pt x="0" y="18"/>
                    </a:lnTo>
                    <a:lnTo>
                      <a:pt x="0" y="48"/>
                    </a:lnTo>
                    <a:lnTo>
                      <a:pt x="0" y="48"/>
                    </a:lnTo>
                    <a:lnTo>
                      <a:pt x="3" y="56"/>
                    </a:lnTo>
                    <a:lnTo>
                      <a:pt x="6" y="61"/>
                    </a:lnTo>
                    <a:lnTo>
                      <a:pt x="12" y="65"/>
                    </a:lnTo>
                    <a:lnTo>
                      <a:pt x="19" y="67"/>
                    </a:lnTo>
                    <a:lnTo>
                      <a:pt x="25" y="67"/>
                    </a:lnTo>
                    <a:lnTo>
                      <a:pt x="25" y="67"/>
                    </a:lnTo>
                    <a:lnTo>
                      <a:pt x="31" y="65"/>
                    </a:lnTo>
                    <a:lnTo>
                      <a:pt x="37" y="63"/>
                    </a:lnTo>
                    <a:lnTo>
                      <a:pt x="40" y="59"/>
                    </a:lnTo>
                    <a:lnTo>
                      <a:pt x="42" y="55"/>
                    </a:lnTo>
                    <a:lnTo>
                      <a:pt x="42" y="49"/>
                    </a:lnTo>
                    <a:lnTo>
                      <a:pt x="42" y="44"/>
                    </a:lnTo>
                    <a:lnTo>
                      <a:pt x="41" y="40"/>
                    </a:lnTo>
                    <a:lnTo>
                      <a:pt x="37" y="34"/>
                    </a:lnTo>
                    <a:lnTo>
                      <a:pt x="37"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8" name="Freeform 936">
                <a:extLst>
                  <a:ext uri="{FF2B5EF4-FFF2-40B4-BE49-F238E27FC236}">
                    <a16:creationId xmlns:a16="http://schemas.microsoft.com/office/drawing/2014/main" id="{E4AB1026-C733-4395-AD38-072924177158}"/>
                  </a:ext>
                </a:extLst>
              </p:cNvPr>
              <p:cNvSpPr/>
              <p:nvPr/>
            </p:nvSpPr>
            <p:spPr>
              <a:xfrm>
                <a:off x="5694364" y="3228976"/>
                <a:ext cx="19050" cy="50800"/>
              </a:xfrm>
              <a:custGeom>
                <a:avLst/>
                <a:gdLst/>
                <a:ahLst/>
                <a:cxnLst>
                  <a:cxn ang="0">
                    <a:pos x="0" y="9525"/>
                  </a:cxn>
                  <a:cxn ang="0">
                    <a:pos x="0" y="41804"/>
                  </a:cxn>
                  <a:cxn ang="0">
                    <a:pos x="0" y="41804"/>
                  </a:cxn>
                  <a:cxn ang="0">
                    <a:pos x="515" y="43921"/>
                  </a:cxn>
                  <a:cxn ang="0">
                    <a:pos x="515" y="46038"/>
                  </a:cxn>
                  <a:cxn ang="0">
                    <a:pos x="3089" y="48683"/>
                  </a:cxn>
                  <a:cxn ang="0">
                    <a:pos x="6178" y="50271"/>
                  </a:cxn>
                  <a:cxn ang="0">
                    <a:pos x="9782" y="50800"/>
                  </a:cxn>
                  <a:cxn ang="0">
                    <a:pos x="13386" y="50271"/>
                  </a:cxn>
                  <a:cxn ang="0">
                    <a:pos x="15961" y="48683"/>
                  </a:cxn>
                  <a:cxn ang="0">
                    <a:pos x="18020" y="46038"/>
                  </a:cxn>
                  <a:cxn ang="0">
                    <a:pos x="19050" y="43921"/>
                  </a:cxn>
                  <a:cxn ang="0">
                    <a:pos x="19050" y="41804"/>
                  </a:cxn>
                  <a:cxn ang="0">
                    <a:pos x="19050" y="9525"/>
                  </a:cxn>
                  <a:cxn ang="0">
                    <a:pos x="19050" y="9525"/>
                  </a:cxn>
                  <a:cxn ang="0">
                    <a:pos x="19050" y="6879"/>
                  </a:cxn>
                  <a:cxn ang="0">
                    <a:pos x="18020" y="4763"/>
                  </a:cxn>
                  <a:cxn ang="0">
                    <a:pos x="15961" y="2117"/>
                  </a:cxn>
                  <a:cxn ang="0">
                    <a:pos x="13386" y="529"/>
                  </a:cxn>
                  <a:cxn ang="0">
                    <a:pos x="9782" y="0"/>
                  </a:cxn>
                  <a:cxn ang="0">
                    <a:pos x="6178" y="529"/>
                  </a:cxn>
                  <a:cxn ang="0">
                    <a:pos x="3089" y="2117"/>
                  </a:cxn>
                  <a:cxn ang="0">
                    <a:pos x="515" y="4763"/>
                  </a:cxn>
                  <a:cxn ang="0">
                    <a:pos x="515" y="6879"/>
                  </a:cxn>
                  <a:cxn ang="0">
                    <a:pos x="0" y="9525"/>
                  </a:cxn>
                  <a:cxn ang="0">
                    <a:pos x="0" y="9525"/>
                  </a:cxn>
                </a:cxnLst>
                <a:rect l="0" t="0" r="0" b="0"/>
                <a:pathLst>
                  <a:path w="37" h="96">
                    <a:moveTo>
                      <a:pt x="0" y="18"/>
                    </a:moveTo>
                    <a:lnTo>
                      <a:pt x="0" y="79"/>
                    </a:lnTo>
                    <a:lnTo>
                      <a:pt x="0" y="79"/>
                    </a:lnTo>
                    <a:lnTo>
                      <a:pt x="1" y="83"/>
                    </a:lnTo>
                    <a:lnTo>
                      <a:pt x="1" y="87"/>
                    </a:lnTo>
                    <a:lnTo>
                      <a:pt x="6" y="92"/>
                    </a:lnTo>
                    <a:lnTo>
                      <a:pt x="12" y="95"/>
                    </a:lnTo>
                    <a:lnTo>
                      <a:pt x="19" y="96"/>
                    </a:lnTo>
                    <a:lnTo>
                      <a:pt x="26" y="95"/>
                    </a:lnTo>
                    <a:lnTo>
                      <a:pt x="31" y="92"/>
                    </a:lnTo>
                    <a:lnTo>
                      <a:pt x="35" y="87"/>
                    </a:lnTo>
                    <a:lnTo>
                      <a:pt x="37" y="83"/>
                    </a:lnTo>
                    <a:lnTo>
                      <a:pt x="37" y="79"/>
                    </a:lnTo>
                    <a:lnTo>
                      <a:pt x="37" y="18"/>
                    </a:lnTo>
                    <a:lnTo>
                      <a:pt x="37" y="18"/>
                    </a:lnTo>
                    <a:lnTo>
                      <a:pt x="37" y="13"/>
                    </a:lnTo>
                    <a:lnTo>
                      <a:pt x="35" y="9"/>
                    </a:lnTo>
                    <a:lnTo>
                      <a:pt x="31" y="4"/>
                    </a:lnTo>
                    <a:lnTo>
                      <a:pt x="26" y="1"/>
                    </a:lnTo>
                    <a:lnTo>
                      <a:pt x="19" y="0"/>
                    </a:lnTo>
                    <a:lnTo>
                      <a:pt x="12" y="1"/>
                    </a:lnTo>
                    <a:lnTo>
                      <a:pt x="6" y="4"/>
                    </a:lnTo>
                    <a:lnTo>
                      <a:pt x="1" y="9"/>
                    </a:lnTo>
                    <a:lnTo>
                      <a:pt x="1"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 name="Freeform 937">
                <a:extLst>
                  <a:ext uri="{FF2B5EF4-FFF2-40B4-BE49-F238E27FC236}">
                    <a16:creationId xmlns:a16="http://schemas.microsoft.com/office/drawing/2014/main" id="{1AD02313-4F9B-4F40-9423-4EBD6948403B}"/>
                  </a:ext>
                </a:extLst>
              </p:cNvPr>
              <p:cNvSpPr/>
              <p:nvPr/>
            </p:nvSpPr>
            <p:spPr>
              <a:xfrm>
                <a:off x="4786314" y="3225801"/>
                <a:ext cx="25400" cy="38100"/>
              </a:xfrm>
              <a:custGeom>
                <a:avLst/>
                <a:gdLst/>
                <a:ahLst/>
                <a:cxnLst>
                  <a:cxn ang="0">
                    <a:pos x="23283" y="15346"/>
                  </a:cxn>
                  <a:cxn ang="0">
                    <a:pos x="23283" y="15346"/>
                  </a:cxn>
                  <a:cxn ang="0">
                    <a:pos x="22225" y="10054"/>
                  </a:cxn>
                  <a:cxn ang="0">
                    <a:pos x="19579" y="5821"/>
                  </a:cxn>
                  <a:cxn ang="0">
                    <a:pos x="18521" y="4233"/>
                  </a:cxn>
                  <a:cxn ang="0">
                    <a:pos x="16404" y="2117"/>
                  </a:cxn>
                  <a:cxn ang="0">
                    <a:pos x="14817" y="529"/>
                  </a:cxn>
                  <a:cxn ang="0">
                    <a:pos x="12171" y="529"/>
                  </a:cxn>
                  <a:cxn ang="0">
                    <a:pos x="12171" y="529"/>
                  </a:cxn>
                  <a:cxn ang="0">
                    <a:pos x="8467" y="0"/>
                  </a:cxn>
                  <a:cxn ang="0">
                    <a:pos x="4763" y="1588"/>
                  </a:cxn>
                  <a:cxn ang="0">
                    <a:pos x="2117" y="3704"/>
                  </a:cxn>
                  <a:cxn ang="0">
                    <a:pos x="529" y="7408"/>
                  </a:cxn>
                  <a:cxn ang="0">
                    <a:pos x="529" y="7408"/>
                  </a:cxn>
                  <a:cxn ang="0">
                    <a:pos x="0" y="10054"/>
                  </a:cxn>
                  <a:cxn ang="0">
                    <a:pos x="529" y="13229"/>
                  </a:cxn>
                  <a:cxn ang="0">
                    <a:pos x="2117" y="15346"/>
                  </a:cxn>
                  <a:cxn ang="0">
                    <a:pos x="4233" y="17463"/>
                  </a:cxn>
                  <a:cxn ang="0">
                    <a:pos x="4233" y="17463"/>
                  </a:cxn>
                  <a:cxn ang="0">
                    <a:pos x="4763" y="21696"/>
                  </a:cxn>
                  <a:cxn ang="0">
                    <a:pos x="4763" y="21696"/>
                  </a:cxn>
                  <a:cxn ang="0">
                    <a:pos x="6350" y="27517"/>
                  </a:cxn>
                  <a:cxn ang="0">
                    <a:pos x="6350" y="27517"/>
                  </a:cxn>
                  <a:cxn ang="0">
                    <a:pos x="6350" y="28046"/>
                  </a:cxn>
                  <a:cxn ang="0">
                    <a:pos x="6350" y="28046"/>
                  </a:cxn>
                  <a:cxn ang="0">
                    <a:pos x="6350" y="28575"/>
                  </a:cxn>
                  <a:cxn ang="0">
                    <a:pos x="6350" y="28575"/>
                  </a:cxn>
                  <a:cxn ang="0">
                    <a:pos x="6879" y="31750"/>
                  </a:cxn>
                  <a:cxn ang="0">
                    <a:pos x="7408" y="33338"/>
                  </a:cxn>
                  <a:cxn ang="0">
                    <a:pos x="9525" y="35983"/>
                  </a:cxn>
                  <a:cxn ang="0">
                    <a:pos x="12700" y="38100"/>
                  </a:cxn>
                  <a:cxn ang="0">
                    <a:pos x="16404" y="38100"/>
                  </a:cxn>
                  <a:cxn ang="0">
                    <a:pos x="19579" y="38100"/>
                  </a:cxn>
                  <a:cxn ang="0">
                    <a:pos x="22754" y="35983"/>
                  </a:cxn>
                  <a:cxn ang="0">
                    <a:pos x="24871" y="33338"/>
                  </a:cxn>
                  <a:cxn ang="0">
                    <a:pos x="25400" y="31750"/>
                  </a:cxn>
                  <a:cxn ang="0">
                    <a:pos x="25400" y="28575"/>
                  </a:cxn>
                  <a:cxn ang="0">
                    <a:pos x="25400" y="28575"/>
                  </a:cxn>
                  <a:cxn ang="0">
                    <a:pos x="24871" y="21696"/>
                  </a:cxn>
                  <a:cxn ang="0">
                    <a:pos x="23283" y="15346"/>
                  </a:cxn>
                  <a:cxn ang="0">
                    <a:pos x="23283" y="15346"/>
                  </a:cxn>
                </a:cxnLst>
                <a:rect l="0" t="0" r="0" b="0"/>
                <a:pathLst>
                  <a:path w="48" h="72">
                    <a:moveTo>
                      <a:pt x="44" y="29"/>
                    </a:moveTo>
                    <a:lnTo>
                      <a:pt x="44" y="29"/>
                    </a:lnTo>
                    <a:lnTo>
                      <a:pt x="42" y="19"/>
                    </a:lnTo>
                    <a:lnTo>
                      <a:pt x="37" y="11"/>
                    </a:lnTo>
                    <a:lnTo>
                      <a:pt x="35" y="8"/>
                    </a:lnTo>
                    <a:lnTo>
                      <a:pt x="31" y="4"/>
                    </a:lnTo>
                    <a:lnTo>
                      <a:pt x="28" y="1"/>
                    </a:lnTo>
                    <a:lnTo>
                      <a:pt x="23" y="1"/>
                    </a:lnTo>
                    <a:lnTo>
                      <a:pt x="23" y="1"/>
                    </a:lnTo>
                    <a:lnTo>
                      <a:pt x="16" y="0"/>
                    </a:lnTo>
                    <a:lnTo>
                      <a:pt x="9" y="3"/>
                    </a:lnTo>
                    <a:lnTo>
                      <a:pt x="4" y="7"/>
                    </a:lnTo>
                    <a:lnTo>
                      <a:pt x="1" y="14"/>
                    </a:lnTo>
                    <a:lnTo>
                      <a:pt x="1" y="14"/>
                    </a:lnTo>
                    <a:lnTo>
                      <a:pt x="0" y="19"/>
                    </a:lnTo>
                    <a:lnTo>
                      <a:pt x="1" y="25"/>
                    </a:lnTo>
                    <a:lnTo>
                      <a:pt x="4" y="29"/>
                    </a:lnTo>
                    <a:lnTo>
                      <a:pt x="8" y="33"/>
                    </a:lnTo>
                    <a:lnTo>
                      <a:pt x="8" y="33"/>
                    </a:lnTo>
                    <a:lnTo>
                      <a:pt x="9" y="41"/>
                    </a:lnTo>
                    <a:lnTo>
                      <a:pt x="9" y="41"/>
                    </a:lnTo>
                    <a:lnTo>
                      <a:pt x="12" y="52"/>
                    </a:lnTo>
                    <a:lnTo>
                      <a:pt x="12" y="52"/>
                    </a:lnTo>
                    <a:lnTo>
                      <a:pt x="12" y="53"/>
                    </a:lnTo>
                    <a:lnTo>
                      <a:pt x="12" y="53"/>
                    </a:lnTo>
                    <a:lnTo>
                      <a:pt x="12" y="54"/>
                    </a:lnTo>
                    <a:lnTo>
                      <a:pt x="12" y="54"/>
                    </a:lnTo>
                    <a:lnTo>
                      <a:pt x="13" y="60"/>
                    </a:lnTo>
                    <a:lnTo>
                      <a:pt x="14" y="63"/>
                    </a:lnTo>
                    <a:lnTo>
                      <a:pt x="18" y="68"/>
                    </a:lnTo>
                    <a:lnTo>
                      <a:pt x="24" y="72"/>
                    </a:lnTo>
                    <a:lnTo>
                      <a:pt x="31" y="72"/>
                    </a:lnTo>
                    <a:lnTo>
                      <a:pt x="37" y="72"/>
                    </a:lnTo>
                    <a:lnTo>
                      <a:pt x="43" y="68"/>
                    </a:lnTo>
                    <a:lnTo>
                      <a:pt x="47" y="63"/>
                    </a:lnTo>
                    <a:lnTo>
                      <a:pt x="48" y="60"/>
                    </a:lnTo>
                    <a:lnTo>
                      <a:pt x="48" y="54"/>
                    </a:lnTo>
                    <a:lnTo>
                      <a:pt x="48" y="54"/>
                    </a:lnTo>
                    <a:lnTo>
                      <a:pt x="47" y="41"/>
                    </a:lnTo>
                    <a:lnTo>
                      <a:pt x="44" y="29"/>
                    </a:lnTo>
                    <a:lnTo>
                      <a:pt x="44" y="2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 name="Freeform 938">
                <a:extLst>
                  <a:ext uri="{FF2B5EF4-FFF2-40B4-BE49-F238E27FC236}">
                    <a16:creationId xmlns:a16="http://schemas.microsoft.com/office/drawing/2014/main" id="{B1FBA8B9-5578-4DC2-A0BD-A1236E812B65}"/>
                  </a:ext>
                </a:extLst>
              </p:cNvPr>
              <p:cNvSpPr/>
              <p:nvPr/>
            </p:nvSpPr>
            <p:spPr>
              <a:xfrm>
                <a:off x="4852989" y="3238501"/>
                <a:ext cx="20638" cy="38100"/>
              </a:xfrm>
              <a:custGeom>
                <a:avLst/>
                <a:gdLst/>
                <a:ahLst/>
                <a:cxnLst>
                  <a:cxn ang="0">
                    <a:pos x="0" y="9123"/>
                  </a:cxn>
                  <a:cxn ang="0">
                    <a:pos x="0" y="28977"/>
                  </a:cxn>
                  <a:cxn ang="0">
                    <a:pos x="0" y="28977"/>
                  </a:cxn>
                  <a:cxn ang="0">
                    <a:pos x="0" y="31124"/>
                  </a:cxn>
                  <a:cxn ang="0">
                    <a:pos x="1116" y="33270"/>
                  </a:cxn>
                  <a:cxn ang="0">
                    <a:pos x="3347" y="35954"/>
                  </a:cxn>
                  <a:cxn ang="0">
                    <a:pos x="6136" y="38100"/>
                  </a:cxn>
                  <a:cxn ang="0">
                    <a:pos x="10040" y="38100"/>
                  </a:cxn>
                  <a:cxn ang="0">
                    <a:pos x="13945" y="38100"/>
                  </a:cxn>
                  <a:cxn ang="0">
                    <a:pos x="16734" y="35954"/>
                  </a:cxn>
                  <a:cxn ang="0">
                    <a:pos x="18965" y="33270"/>
                  </a:cxn>
                  <a:cxn ang="0">
                    <a:pos x="20080" y="31124"/>
                  </a:cxn>
                  <a:cxn ang="0">
                    <a:pos x="20638" y="28977"/>
                  </a:cxn>
                  <a:cxn ang="0">
                    <a:pos x="20638" y="9123"/>
                  </a:cxn>
                  <a:cxn ang="0">
                    <a:pos x="20638" y="9123"/>
                  </a:cxn>
                  <a:cxn ang="0">
                    <a:pos x="20080" y="6976"/>
                  </a:cxn>
                  <a:cxn ang="0">
                    <a:pos x="18965" y="5366"/>
                  </a:cxn>
                  <a:cxn ang="0">
                    <a:pos x="16734" y="2683"/>
                  </a:cxn>
                  <a:cxn ang="0">
                    <a:pos x="13945" y="537"/>
                  </a:cxn>
                  <a:cxn ang="0">
                    <a:pos x="10040" y="0"/>
                  </a:cxn>
                  <a:cxn ang="0">
                    <a:pos x="6136" y="537"/>
                  </a:cxn>
                  <a:cxn ang="0">
                    <a:pos x="3347" y="2683"/>
                  </a:cxn>
                  <a:cxn ang="0">
                    <a:pos x="1116" y="5366"/>
                  </a:cxn>
                  <a:cxn ang="0">
                    <a:pos x="0" y="6976"/>
                  </a:cxn>
                  <a:cxn ang="0">
                    <a:pos x="0" y="9123"/>
                  </a:cxn>
                  <a:cxn ang="0">
                    <a:pos x="0" y="9123"/>
                  </a:cxn>
                </a:cxnLst>
                <a:rect l="0" t="0" r="0" b="0"/>
                <a:pathLst>
                  <a:path w="37" h="71">
                    <a:moveTo>
                      <a:pt x="0" y="17"/>
                    </a:moveTo>
                    <a:lnTo>
                      <a:pt x="0" y="54"/>
                    </a:lnTo>
                    <a:lnTo>
                      <a:pt x="0" y="54"/>
                    </a:lnTo>
                    <a:lnTo>
                      <a:pt x="0" y="58"/>
                    </a:lnTo>
                    <a:lnTo>
                      <a:pt x="2" y="62"/>
                    </a:lnTo>
                    <a:lnTo>
                      <a:pt x="6" y="67"/>
                    </a:lnTo>
                    <a:lnTo>
                      <a:pt x="11" y="71"/>
                    </a:lnTo>
                    <a:lnTo>
                      <a:pt x="18" y="71"/>
                    </a:lnTo>
                    <a:lnTo>
                      <a:pt x="25" y="71"/>
                    </a:lnTo>
                    <a:lnTo>
                      <a:pt x="30" y="67"/>
                    </a:lnTo>
                    <a:lnTo>
                      <a:pt x="34" y="62"/>
                    </a:lnTo>
                    <a:lnTo>
                      <a:pt x="36" y="58"/>
                    </a:lnTo>
                    <a:lnTo>
                      <a:pt x="37" y="54"/>
                    </a:lnTo>
                    <a:lnTo>
                      <a:pt x="37" y="17"/>
                    </a:lnTo>
                    <a:lnTo>
                      <a:pt x="37" y="17"/>
                    </a:lnTo>
                    <a:lnTo>
                      <a:pt x="36" y="13"/>
                    </a:lnTo>
                    <a:lnTo>
                      <a:pt x="34" y="10"/>
                    </a:lnTo>
                    <a:lnTo>
                      <a:pt x="30" y="5"/>
                    </a:lnTo>
                    <a:lnTo>
                      <a:pt x="25" y="1"/>
                    </a:lnTo>
                    <a:lnTo>
                      <a:pt x="18" y="0"/>
                    </a:lnTo>
                    <a:lnTo>
                      <a:pt x="11" y="1"/>
                    </a:lnTo>
                    <a:lnTo>
                      <a:pt x="6" y="5"/>
                    </a:lnTo>
                    <a:lnTo>
                      <a:pt x="2" y="10"/>
                    </a:lnTo>
                    <a:lnTo>
                      <a:pt x="0" y="13"/>
                    </a:lnTo>
                    <a:lnTo>
                      <a:pt x="0" y="17"/>
                    </a:lnTo>
                    <a:lnTo>
                      <a:pt x="0" y="1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 name="Freeform 939">
                <a:extLst>
                  <a:ext uri="{FF2B5EF4-FFF2-40B4-BE49-F238E27FC236}">
                    <a16:creationId xmlns:a16="http://schemas.microsoft.com/office/drawing/2014/main" id="{D696337E-0CA6-4CB2-9F76-15B8E8E1D029}"/>
                  </a:ext>
                </a:extLst>
              </p:cNvPr>
              <p:cNvSpPr/>
              <p:nvPr/>
            </p:nvSpPr>
            <p:spPr>
              <a:xfrm>
                <a:off x="5222877" y="3444876"/>
                <a:ext cx="74613" cy="111125"/>
              </a:xfrm>
              <a:custGeom>
                <a:avLst/>
                <a:gdLst/>
                <a:ahLst/>
                <a:cxnLst>
                  <a:cxn ang="0">
                    <a:pos x="74613" y="9617"/>
                  </a:cxn>
                  <a:cxn ang="0">
                    <a:pos x="74084" y="5343"/>
                  </a:cxn>
                  <a:cxn ang="0">
                    <a:pos x="68792" y="1069"/>
                  </a:cxn>
                  <a:cxn ang="0">
                    <a:pos x="61913" y="1069"/>
                  </a:cxn>
                  <a:cxn ang="0">
                    <a:pos x="56621" y="5343"/>
                  </a:cxn>
                  <a:cxn ang="0">
                    <a:pos x="55563" y="9617"/>
                  </a:cxn>
                  <a:cxn ang="0">
                    <a:pos x="52917" y="34727"/>
                  </a:cxn>
                  <a:cxn ang="0">
                    <a:pos x="50271" y="59302"/>
                  </a:cxn>
                  <a:cxn ang="0">
                    <a:pos x="49742" y="78535"/>
                  </a:cxn>
                  <a:cxn ang="0">
                    <a:pos x="50271" y="84412"/>
                  </a:cxn>
                  <a:cxn ang="0">
                    <a:pos x="49742" y="89755"/>
                  </a:cxn>
                  <a:cxn ang="0">
                    <a:pos x="46038" y="90823"/>
                  </a:cxn>
                  <a:cxn ang="0">
                    <a:pos x="42334" y="90823"/>
                  </a:cxn>
                  <a:cxn ang="0">
                    <a:pos x="29634" y="91358"/>
                  </a:cxn>
                  <a:cxn ang="0">
                    <a:pos x="25400" y="91358"/>
                  </a:cxn>
                  <a:cxn ang="0">
                    <a:pos x="20638" y="88686"/>
                  </a:cxn>
                  <a:cxn ang="0">
                    <a:pos x="19579" y="82809"/>
                  </a:cxn>
                  <a:cxn ang="0">
                    <a:pos x="20108" y="71590"/>
                  </a:cxn>
                  <a:cxn ang="0">
                    <a:pos x="20108" y="12288"/>
                  </a:cxn>
                  <a:cxn ang="0">
                    <a:pos x="19579" y="8548"/>
                  </a:cxn>
                  <a:cxn ang="0">
                    <a:pos x="13758" y="3740"/>
                  </a:cxn>
                  <a:cxn ang="0">
                    <a:pos x="6350" y="3740"/>
                  </a:cxn>
                  <a:cxn ang="0">
                    <a:pos x="1588" y="8548"/>
                  </a:cxn>
                  <a:cxn ang="0">
                    <a:pos x="529" y="12288"/>
                  </a:cxn>
                  <a:cxn ang="0">
                    <a:pos x="529" y="61974"/>
                  </a:cxn>
                  <a:cxn ang="0">
                    <a:pos x="0" y="89755"/>
                  </a:cxn>
                  <a:cxn ang="0">
                    <a:pos x="529" y="99906"/>
                  </a:cxn>
                  <a:cxn ang="0">
                    <a:pos x="3175" y="104714"/>
                  </a:cxn>
                  <a:cxn ang="0">
                    <a:pos x="7408" y="107919"/>
                  </a:cxn>
                  <a:cxn ang="0">
                    <a:pos x="17992" y="111125"/>
                  </a:cxn>
                  <a:cxn ang="0">
                    <a:pos x="30163" y="111125"/>
                  </a:cxn>
                  <a:cxn ang="0">
                    <a:pos x="40217" y="110056"/>
                  </a:cxn>
                  <a:cxn ang="0">
                    <a:pos x="51859" y="111125"/>
                  </a:cxn>
                  <a:cxn ang="0">
                    <a:pos x="57680" y="110056"/>
                  </a:cxn>
                  <a:cxn ang="0">
                    <a:pos x="62442" y="107385"/>
                  </a:cxn>
                  <a:cxn ang="0">
                    <a:pos x="66146" y="103111"/>
                  </a:cxn>
                  <a:cxn ang="0">
                    <a:pos x="69850" y="92960"/>
                  </a:cxn>
                  <a:cxn ang="0">
                    <a:pos x="69850" y="87084"/>
                  </a:cxn>
                  <a:cxn ang="0">
                    <a:pos x="69850" y="67316"/>
                  </a:cxn>
                  <a:cxn ang="0">
                    <a:pos x="73025" y="28850"/>
                  </a:cxn>
                  <a:cxn ang="0">
                    <a:pos x="74613" y="9617"/>
                  </a:cxn>
                </a:cxnLst>
                <a:rect l="0" t="0" r="0" b="0"/>
                <a:pathLst>
                  <a:path w="141" h="208">
                    <a:moveTo>
                      <a:pt x="141" y="18"/>
                    </a:moveTo>
                    <a:lnTo>
                      <a:pt x="141" y="18"/>
                    </a:lnTo>
                    <a:lnTo>
                      <a:pt x="141" y="14"/>
                    </a:lnTo>
                    <a:lnTo>
                      <a:pt x="140" y="10"/>
                    </a:lnTo>
                    <a:lnTo>
                      <a:pt x="136" y="4"/>
                    </a:lnTo>
                    <a:lnTo>
                      <a:pt x="130" y="2"/>
                    </a:lnTo>
                    <a:lnTo>
                      <a:pt x="124" y="0"/>
                    </a:lnTo>
                    <a:lnTo>
                      <a:pt x="117" y="2"/>
                    </a:lnTo>
                    <a:lnTo>
                      <a:pt x="111" y="4"/>
                    </a:lnTo>
                    <a:lnTo>
                      <a:pt x="107" y="10"/>
                    </a:lnTo>
                    <a:lnTo>
                      <a:pt x="106" y="14"/>
                    </a:lnTo>
                    <a:lnTo>
                      <a:pt x="105" y="18"/>
                    </a:lnTo>
                    <a:lnTo>
                      <a:pt x="105" y="18"/>
                    </a:lnTo>
                    <a:lnTo>
                      <a:pt x="100" y="65"/>
                    </a:lnTo>
                    <a:lnTo>
                      <a:pt x="95" y="111"/>
                    </a:lnTo>
                    <a:lnTo>
                      <a:pt x="95" y="111"/>
                    </a:lnTo>
                    <a:lnTo>
                      <a:pt x="94" y="129"/>
                    </a:lnTo>
                    <a:lnTo>
                      <a:pt x="94" y="147"/>
                    </a:lnTo>
                    <a:lnTo>
                      <a:pt x="94" y="147"/>
                    </a:lnTo>
                    <a:lnTo>
                      <a:pt x="95" y="158"/>
                    </a:lnTo>
                    <a:lnTo>
                      <a:pt x="95" y="166"/>
                    </a:lnTo>
                    <a:lnTo>
                      <a:pt x="94" y="168"/>
                    </a:lnTo>
                    <a:lnTo>
                      <a:pt x="91" y="170"/>
                    </a:lnTo>
                    <a:lnTo>
                      <a:pt x="87" y="170"/>
                    </a:lnTo>
                    <a:lnTo>
                      <a:pt x="80" y="170"/>
                    </a:lnTo>
                    <a:lnTo>
                      <a:pt x="80" y="170"/>
                    </a:lnTo>
                    <a:lnTo>
                      <a:pt x="68" y="170"/>
                    </a:lnTo>
                    <a:lnTo>
                      <a:pt x="56" y="171"/>
                    </a:lnTo>
                    <a:lnTo>
                      <a:pt x="56" y="171"/>
                    </a:lnTo>
                    <a:lnTo>
                      <a:pt x="48" y="171"/>
                    </a:lnTo>
                    <a:lnTo>
                      <a:pt x="42" y="168"/>
                    </a:lnTo>
                    <a:lnTo>
                      <a:pt x="39" y="166"/>
                    </a:lnTo>
                    <a:lnTo>
                      <a:pt x="37" y="160"/>
                    </a:lnTo>
                    <a:lnTo>
                      <a:pt x="37" y="155"/>
                    </a:lnTo>
                    <a:lnTo>
                      <a:pt x="37" y="149"/>
                    </a:lnTo>
                    <a:lnTo>
                      <a:pt x="38" y="134"/>
                    </a:lnTo>
                    <a:lnTo>
                      <a:pt x="38" y="23"/>
                    </a:lnTo>
                    <a:lnTo>
                      <a:pt x="38" y="23"/>
                    </a:lnTo>
                    <a:lnTo>
                      <a:pt x="38" y="19"/>
                    </a:lnTo>
                    <a:lnTo>
                      <a:pt x="37" y="16"/>
                    </a:lnTo>
                    <a:lnTo>
                      <a:pt x="33" y="10"/>
                    </a:lnTo>
                    <a:lnTo>
                      <a:pt x="26" y="7"/>
                    </a:lnTo>
                    <a:lnTo>
                      <a:pt x="19" y="6"/>
                    </a:lnTo>
                    <a:lnTo>
                      <a:pt x="12" y="7"/>
                    </a:lnTo>
                    <a:lnTo>
                      <a:pt x="7" y="10"/>
                    </a:lnTo>
                    <a:lnTo>
                      <a:pt x="3" y="16"/>
                    </a:lnTo>
                    <a:lnTo>
                      <a:pt x="1" y="19"/>
                    </a:lnTo>
                    <a:lnTo>
                      <a:pt x="1" y="23"/>
                    </a:lnTo>
                    <a:lnTo>
                      <a:pt x="1" y="116"/>
                    </a:lnTo>
                    <a:lnTo>
                      <a:pt x="1" y="116"/>
                    </a:lnTo>
                    <a:lnTo>
                      <a:pt x="0" y="151"/>
                    </a:lnTo>
                    <a:lnTo>
                      <a:pt x="0" y="168"/>
                    </a:lnTo>
                    <a:lnTo>
                      <a:pt x="1" y="187"/>
                    </a:lnTo>
                    <a:lnTo>
                      <a:pt x="1" y="187"/>
                    </a:lnTo>
                    <a:lnTo>
                      <a:pt x="4" y="191"/>
                    </a:lnTo>
                    <a:lnTo>
                      <a:pt x="6" y="196"/>
                    </a:lnTo>
                    <a:lnTo>
                      <a:pt x="10" y="200"/>
                    </a:lnTo>
                    <a:lnTo>
                      <a:pt x="14" y="202"/>
                    </a:lnTo>
                    <a:lnTo>
                      <a:pt x="23" y="205"/>
                    </a:lnTo>
                    <a:lnTo>
                      <a:pt x="34" y="208"/>
                    </a:lnTo>
                    <a:lnTo>
                      <a:pt x="46" y="208"/>
                    </a:lnTo>
                    <a:lnTo>
                      <a:pt x="57" y="208"/>
                    </a:lnTo>
                    <a:lnTo>
                      <a:pt x="76" y="206"/>
                    </a:lnTo>
                    <a:lnTo>
                      <a:pt x="76" y="206"/>
                    </a:lnTo>
                    <a:lnTo>
                      <a:pt x="87" y="206"/>
                    </a:lnTo>
                    <a:lnTo>
                      <a:pt x="98" y="208"/>
                    </a:lnTo>
                    <a:lnTo>
                      <a:pt x="103" y="208"/>
                    </a:lnTo>
                    <a:lnTo>
                      <a:pt x="109" y="206"/>
                    </a:lnTo>
                    <a:lnTo>
                      <a:pt x="114" y="205"/>
                    </a:lnTo>
                    <a:lnTo>
                      <a:pt x="118" y="201"/>
                    </a:lnTo>
                    <a:lnTo>
                      <a:pt x="118" y="201"/>
                    </a:lnTo>
                    <a:lnTo>
                      <a:pt x="125" y="193"/>
                    </a:lnTo>
                    <a:lnTo>
                      <a:pt x="129" y="183"/>
                    </a:lnTo>
                    <a:lnTo>
                      <a:pt x="132" y="174"/>
                    </a:lnTo>
                    <a:lnTo>
                      <a:pt x="132" y="163"/>
                    </a:lnTo>
                    <a:lnTo>
                      <a:pt x="132" y="163"/>
                    </a:lnTo>
                    <a:lnTo>
                      <a:pt x="132" y="144"/>
                    </a:lnTo>
                    <a:lnTo>
                      <a:pt x="132" y="126"/>
                    </a:lnTo>
                    <a:lnTo>
                      <a:pt x="134" y="90"/>
                    </a:lnTo>
                    <a:lnTo>
                      <a:pt x="138" y="54"/>
                    </a:lnTo>
                    <a:lnTo>
                      <a:pt x="141" y="18"/>
                    </a:lnTo>
                    <a:lnTo>
                      <a:pt x="141"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 name="Freeform 940">
                <a:extLst>
                  <a:ext uri="{FF2B5EF4-FFF2-40B4-BE49-F238E27FC236}">
                    <a16:creationId xmlns:a16="http://schemas.microsoft.com/office/drawing/2014/main" id="{10D67F4F-82B5-4B98-8E49-A9144B33920F}"/>
                  </a:ext>
                </a:extLst>
              </p:cNvPr>
              <p:cNvSpPr/>
              <p:nvPr/>
            </p:nvSpPr>
            <p:spPr>
              <a:xfrm>
                <a:off x="5302252" y="3487738"/>
                <a:ext cx="53975" cy="95250"/>
              </a:xfrm>
              <a:custGeom>
                <a:avLst/>
                <a:gdLst/>
                <a:ahLst/>
                <a:cxnLst>
                  <a:cxn ang="0">
                    <a:pos x="51879" y="18521"/>
                  </a:cxn>
                  <a:cxn ang="0">
                    <a:pos x="51879" y="18521"/>
                  </a:cxn>
                  <a:cxn ang="0">
                    <a:pos x="51355" y="14817"/>
                  </a:cxn>
                  <a:cxn ang="0">
                    <a:pos x="50831" y="12171"/>
                  </a:cxn>
                  <a:cxn ang="0">
                    <a:pos x="49259" y="9525"/>
                  </a:cxn>
                  <a:cxn ang="0">
                    <a:pos x="47163" y="6879"/>
                  </a:cxn>
                  <a:cxn ang="0">
                    <a:pos x="45591" y="4763"/>
                  </a:cxn>
                  <a:cxn ang="0">
                    <a:pos x="42970" y="3704"/>
                  </a:cxn>
                  <a:cxn ang="0">
                    <a:pos x="37206" y="1588"/>
                  </a:cxn>
                  <a:cxn ang="0">
                    <a:pos x="31442" y="0"/>
                  </a:cxn>
                  <a:cxn ang="0">
                    <a:pos x="25153" y="0"/>
                  </a:cxn>
                  <a:cxn ang="0">
                    <a:pos x="12053" y="0"/>
                  </a:cxn>
                  <a:cxn ang="0">
                    <a:pos x="12053" y="0"/>
                  </a:cxn>
                  <a:cxn ang="0">
                    <a:pos x="9433" y="0"/>
                  </a:cxn>
                  <a:cxn ang="0">
                    <a:pos x="7860" y="529"/>
                  </a:cxn>
                  <a:cxn ang="0">
                    <a:pos x="5764" y="2117"/>
                  </a:cxn>
                  <a:cxn ang="0">
                    <a:pos x="4192" y="2646"/>
                  </a:cxn>
                  <a:cxn ang="0">
                    <a:pos x="3144" y="6350"/>
                  </a:cxn>
                  <a:cxn ang="0">
                    <a:pos x="3144" y="10583"/>
                  </a:cxn>
                  <a:cxn ang="0">
                    <a:pos x="3144" y="10583"/>
                  </a:cxn>
                  <a:cxn ang="0">
                    <a:pos x="2096" y="12700"/>
                  </a:cxn>
                  <a:cxn ang="0">
                    <a:pos x="2096" y="12700"/>
                  </a:cxn>
                  <a:cxn ang="0">
                    <a:pos x="1048" y="30162"/>
                  </a:cxn>
                  <a:cxn ang="0">
                    <a:pos x="1048" y="48154"/>
                  </a:cxn>
                  <a:cxn ang="0">
                    <a:pos x="1048" y="48154"/>
                  </a:cxn>
                  <a:cxn ang="0">
                    <a:pos x="0" y="68263"/>
                  </a:cxn>
                  <a:cxn ang="0">
                    <a:pos x="0" y="73025"/>
                  </a:cxn>
                  <a:cxn ang="0">
                    <a:pos x="1048" y="78317"/>
                  </a:cxn>
                  <a:cxn ang="0">
                    <a:pos x="1572" y="82550"/>
                  </a:cxn>
                  <a:cxn ang="0">
                    <a:pos x="3668" y="86783"/>
                  </a:cxn>
                  <a:cxn ang="0">
                    <a:pos x="3668" y="86783"/>
                  </a:cxn>
                  <a:cxn ang="0">
                    <a:pos x="5764" y="89429"/>
                  </a:cxn>
                  <a:cxn ang="0">
                    <a:pos x="8908" y="92075"/>
                  </a:cxn>
                  <a:cxn ang="0">
                    <a:pos x="11529" y="93133"/>
                  </a:cxn>
                  <a:cxn ang="0">
                    <a:pos x="14149" y="94192"/>
                  </a:cxn>
                  <a:cxn ang="0">
                    <a:pos x="20961" y="94721"/>
                  </a:cxn>
                  <a:cxn ang="0">
                    <a:pos x="27250" y="95250"/>
                  </a:cxn>
                  <a:cxn ang="0">
                    <a:pos x="27250" y="95250"/>
                  </a:cxn>
                  <a:cxn ang="0">
                    <a:pos x="34062" y="95250"/>
                  </a:cxn>
                  <a:cxn ang="0">
                    <a:pos x="37730" y="95250"/>
                  </a:cxn>
                  <a:cxn ang="0">
                    <a:pos x="40874" y="94721"/>
                  </a:cxn>
                  <a:cxn ang="0">
                    <a:pos x="43494" y="93133"/>
                  </a:cxn>
                  <a:cxn ang="0">
                    <a:pos x="46639" y="91017"/>
                  </a:cxn>
                  <a:cxn ang="0">
                    <a:pos x="48735" y="88900"/>
                  </a:cxn>
                  <a:cxn ang="0">
                    <a:pos x="49783" y="85196"/>
                  </a:cxn>
                  <a:cxn ang="0">
                    <a:pos x="49783" y="85196"/>
                  </a:cxn>
                  <a:cxn ang="0">
                    <a:pos x="51879" y="77258"/>
                  </a:cxn>
                  <a:cxn ang="0">
                    <a:pos x="52927" y="68792"/>
                  </a:cxn>
                  <a:cxn ang="0">
                    <a:pos x="53451" y="60854"/>
                  </a:cxn>
                  <a:cxn ang="0">
                    <a:pos x="53975" y="52387"/>
                  </a:cxn>
                  <a:cxn ang="0">
                    <a:pos x="53451" y="34925"/>
                  </a:cxn>
                  <a:cxn ang="0">
                    <a:pos x="51879" y="18521"/>
                  </a:cxn>
                  <a:cxn ang="0">
                    <a:pos x="51879" y="18521"/>
                  </a:cxn>
                </a:cxnLst>
                <a:rect l="0" t="0" r="0" b="0"/>
                <a:pathLst>
                  <a:path w="103" h="180">
                    <a:moveTo>
                      <a:pt x="99" y="35"/>
                    </a:moveTo>
                    <a:lnTo>
                      <a:pt x="99" y="35"/>
                    </a:lnTo>
                    <a:lnTo>
                      <a:pt x="98" y="28"/>
                    </a:lnTo>
                    <a:lnTo>
                      <a:pt x="97" y="23"/>
                    </a:lnTo>
                    <a:lnTo>
                      <a:pt x="94" y="18"/>
                    </a:lnTo>
                    <a:lnTo>
                      <a:pt x="90" y="13"/>
                    </a:lnTo>
                    <a:lnTo>
                      <a:pt x="87" y="9"/>
                    </a:lnTo>
                    <a:lnTo>
                      <a:pt x="82" y="7"/>
                    </a:lnTo>
                    <a:lnTo>
                      <a:pt x="71" y="3"/>
                    </a:lnTo>
                    <a:lnTo>
                      <a:pt x="60" y="0"/>
                    </a:lnTo>
                    <a:lnTo>
                      <a:pt x="48" y="0"/>
                    </a:lnTo>
                    <a:lnTo>
                      <a:pt x="23" y="0"/>
                    </a:lnTo>
                    <a:lnTo>
                      <a:pt x="23" y="0"/>
                    </a:lnTo>
                    <a:lnTo>
                      <a:pt x="18" y="0"/>
                    </a:lnTo>
                    <a:lnTo>
                      <a:pt x="15" y="1"/>
                    </a:lnTo>
                    <a:lnTo>
                      <a:pt x="11" y="4"/>
                    </a:lnTo>
                    <a:lnTo>
                      <a:pt x="8" y="5"/>
                    </a:lnTo>
                    <a:lnTo>
                      <a:pt x="6" y="12"/>
                    </a:lnTo>
                    <a:lnTo>
                      <a:pt x="6" y="20"/>
                    </a:lnTo>
                    <a:lnTo>
                      <a:pt x="6" y="20"/>
                    </a:lnTo>
                    <a:lnTo>
                      <a:pt x="4" y="24"/>
                    </a:lnTo>
                    <a:lnTo>
                      <a:pt x="4" y="24"/>
                    </a:lnTo>
                    <a:lnTo>
                      <a:pt x="2" y="57"/>
                    </a:lnTo>
                    <a:lnTo>
                      <a:pt x="2" y="91"/>
                    </a:lnTo>
                    <a:lnTo>
                      <a:pt x="2" y="91"/>
                    </a:lnTo>
                    <a:lnTo>
                      <a:pt x="0" y="129"/>
                    </a:lnTo>
                    <a:lnTo>
                      <a:pt x="0" y="138"/>
                    </a:lnTo>
                    <a:lnTo>
                      <a:pt x="2" y="148"/>
                    </a:lnTo>
                    <a:lnTo>
                      <a:pt x="3" y="156"/>
                    </a:lnTo>
                    <a:lnTo>
                      <a:pt x="7" y="164"/>
                    </a:lnTo>
                    <a:lnTo>
                      <a:pt x="7" y="164"/>
                    </a:lnTo>
                    <a:lnTo>
                      <a:pt x="11" y="169"/>
                    </a:lnTo>
                    <a:lnTo>
                      <a:pt x="17" y="174"/>
                    </a:lnTo>
                    <a:lnTo>
                      <a:pt x="22" y="176"/>
                    </a:lnTo>
                    <a:lnTo>
                      <a:pt x="27" y="178"/>
                    </a:lnTo>
                    <a:lnTo>
                      <a:pt x="40" y="179"/>
                    </a:lnTo>
                    <a:lnTo>
                      <a:pt x="52" y="180"/>
                    </a:lnTo>
                    <a:lnTo>
                      <a:pt x="52" y="180"/>
                    </a:lnTo>
                    <a:lnTo>
                      <a:pt x="65" y="180"/>
                    </a:lnTo>
                    <a:lnTo>
                      <a:pt x="72" y="180"/>
                    </a:lnTo>
                    <a:lnTo>
                      <a:pt x="78" y="179"/>
                    </a:lnTo>
                    <a:lnTo>
                      <a:pt x="83" y="176"/>
                    </a:lnTo>
                    <a:lnTo>
                      <a:pt x="89" y="172"/>
                    </a:lnTo>
                    <a:lnTo>
                      <a:pt x="93" y="168"/>
                    </a:lnTo>
                    <a:lnTo>
                      <a:pt x="95" y="161"/>
                    </a:lnTo>
                    <a:lnTo>
                      <a:pt x="95" y="161"/>
                    </a:lnTo>
                    <a:lnTo>
                      <a:pt x="99" y="146"/>
                    </a:lnTo>
                    <a:lnTo>
                      <a:pt x="101" y="130"/>
                    </a:lnTo>
                    <a:lnTo>
                      <a:pt x="102" y="115"/>
                    </a:lnTo>
                    <a:lnTo>
                      <a:pt x="103" y="99"/>
                    </a:lnTo>
                    <a:lnTo>
                      <a:pt x="102" y="66"/>
                    </a:lnTo>
                    <a:lnTo>
                      <a:pt x="99" y="35"/>
                    </a:lnTo>
                    <a:lnTo>
                      <a:pt x="99" y="3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 name="Freeform 941">
                <a:extLst>
                  <a:ext uri="{FF2B5EF4-FFF2-40B4-BE49-F238E27FC236}">
                    <a16:creationId xmlns:a16="http://schemas.microsoft.com/office/drawing/2014/main" id="{1AEFB8EE-E400-4A46-81FC-2FE9E92CA20D}"/>
                  </a:ext>
                </a:extLst>
              </p:cNvPr>
              <p:cNvSpPr/>
              <p:nvPr/>
            </p:nvSpPr>
            <p:spPr>
              <a:xfrm>
                <a:off x="5159377" y="3486151"/>
                <a:ext cx="55563" cy="93663"/>
              </a:xfrm>
              <a:custGeom>
                <a:avLst/>
                <a:gdLst/>
                <a:ahLst/>
                <a:cxnLst>
                  <a:cxn ang="0">
                    <a:pos x="51330" y="28575"/>
                  </a:cxn>
                  <a:cxn ang="0">
                    <a:pos x="51330" y="28575"/>
                  </a:cxn>
                  <a:cxn ang="0">
                    <a:pos x="51859" y="21167"/>
                  </a:cxn>
                  <a:cxn ang="0">
                    <a:pos x="51859" y="21167"/>
                  </a:cxn>
                  <a:cxn ang="0">
                    <a:pos x="51859" y="15346"/>
                  </a:cxn>
                  <a:cxn ang="0">
                    <a:pos x="50271" y="11642"/>
                  </a:cxn>
                  <a:cxn ang="0">
                    <a:pos x="50271" y="11642"/>
                  </a:cxn>
                  <a:cxn ang="0">
                    <a:pos x="50271" y="9525"/>
                  </a:cxn>
                  <a:cxn ang="0">
                    <a:pos x="50271" y="9525"/>
                  </a:cxn>
                  <a:cxn ang="0">
                    <a:pos x="49742" y="6350"/>
                  </a:cxn>
                  <a:cxn ang="0">
                    <a:pos x="49213" y="3704"/>
                  </a:cxn>
                  <a:cxn ang="0">
                    <a:pos x="47096" y="2117"/>
                  </a:cxn>
                  <a:cxn ang="0">
                    <a:pos x="44450" y="1058"/>
                  </a:cxn>
                  <a:cxn ang="0">
                    <a:pos x="42334" y="0"/>
                  </a:cxn>
                  <a:cxn ang="0">
                    <a:pos x="39688" y="0"/>
                  </a:cxn>
                  <a:cxn ang="0">
                    <a:pos x="37571" y="0"/>
                  </a:cxn>
                  <a:cxn ang="0">
                    <a:pos x="35454" y="1588"/>
                  </a:cxn>
                  <a:cxn ang="0">
                    <a:pos x="35454" y="1588"/>
                  </a:cxn>
                  <a:cxn ang="0">
                    <a:pos x="32279" y="1058"/>
                  </a:cxn>
                  <a:cxn ang="0">
                    <a:pos x="30163" y="0"/>
                  </a:cxn>
                  <a:cxn ang="0">
                    <a:pos x="23813" y="0"/>
                  </a:cxn>
                  <a:cxn ang="0">
                    <a:pos x="17992" y="1588"/>
                  </a:cxn>
                  <a:cxn ang="0">
                    <a:pos x="12171" y="3175"/>
                  </a:cxn>
                  <a:cxn ang="0">
                    <a:pos x="12171" y="3175"/>
                  </a:cxn>
                  <a:cxn ang="0">
                    <a:pos x="9525" y="4233"/>
                  </a:cxn>
                  <a:cxn ang="0">
                    <a:pos x="7408" y="6350"/>
                  </a:cxn>
                  <a:cxn ang="0">
                    <a:pos x="7408" y="6350"/>
                  </a:cxn>
                  <a:cxn ang="0">
                    <a:pos x="4233" y="9525"/>
                  </a:cxn>
                  <a:cxn ang="0">
                    <a:pos x="2117" y="12171"/>
                  </a:cxn>
                  <a:cxn ang="0">
                    <a:pos x="1058" y="15875"/>
                  </a:cxn>
                  <a:cxn ang="0">
                    <a:pos x="0" y="21167"/>
                  </a:cxn>
                  <a:cxn ang="0">
                    <a:pos x="0" y="21167"/>
                  </a:cxn>
                  <a:cxn ang="0">
                    <a:pos x="0" y="33867"/>
                  </a:cxn>
                  <a:cxn ang="0">
                    <a:pos x="1058" y="47625"/>
                  </a:cxn>
                  <a:cxn ang="0">
                    <a:pos x="2117" y="60325"/>
                  </a:cxn>
                  <a:cxn ang="0">
                    <a:pos x="3704" y="74084"/>
                  </a:cxn>
                  <a:cxn ang="0">
                    <a:pos x="3704" y="74084"/>
                  </a:cxn>
                  <a:cxn ang="0">
                    <a:pos x="3704" y="74613"/>
                  </a:cxn>
                  <a:cxn ang="0">
                    <a:pos x="3704" y="74613"/>
                  </a:cxn>
                  <a:cxn ang="0">
                    <a:pos x="4233" y="79905"/>
                  </a:cxn>
                  <a:cxn ang="0">
                    <a:pos x="5292" y="83609"/>
                  </a:cxn>
                  <a:cxn ang="0">
                    <a:pos x="7408" y="86784"/>
                  </a:cxn>
                  <a:cxn ang="0">
                    <a:pos x="9525" y="88900"/>
                  </a:cxn>
                  <a:cxn ang="0">
                    <a:pos x="12171" y="90488"/>
                  </a:cxn>
                  <a:cxn ang="0">
                    <a:pos x="15875" y="92075"/>
                  </a:cxn>
                  <a:cxn ang="0">
                    <a:pos x="21167" y="92605"/>
                  </a:cxn>
                  <a:cxn ang="0">
                    <a:pos x="25929" y="93663"/>
                  </a:cxn>
                  <a:cxn ang="0">
                    <a:pos x="25929" y="93663"/>
                  </a:cxn>
                  <a:cxn ang="0">
                    <a:pos x="31750" y="93663"/>
                  </a:cxn>
                  <a:cxn ang="0">
                    <a:pos x="37571" y="93663"/>
                  </a:cxn>
                  <a:cxn ang="0">
                    <a:pos x="42334" y="92075"/>
                  </a:cxn>
                  <a:cxn ang="0">
                    <a:pos x="47096" y="90488"/>
                  </a:cxn>
                  <a:cxn ang="0">
                    <a:pos x="50271" y="87842"/>
                  </a:cxn>
                  <a:cxn ang="0">
                    <a:pos x="53446" y="84138"/>
                  </a:cxn>
                  <a:cxn ang="0">
                    <a:pos x="54505" y="79905"/>
                  </a:cxn>
                  <a:cxn ang="0">
                    <a:pos x="55563" y="73555"/>
                  </a:cxn>
                  <a:cxn ang="0">
                    <a:pos x="55563" y="73555"/>
                  </a:cxn>
                  <a:cxn ang="0">
                    <a:pos x="54505" y="62442"/>
                  </a:cxn>
                  <a:cxn ang="0">
                    <a:pos x="53975" y="50800"/>
                  </a:cxn>
                  <a:cxn ang="0">
                    <a:pos x="51330" y="28575"/>
                  </a:cxn>
                  <a:cxn ang="0">
                    <a:pos x="51330" y="28575"/>
                  </a:cxn>
                </a:cxnLst>
                <a:rect l="0" t="0" r="0" b="0"/>
                <a:pathLst>
                  <a:path w="105" h="177">
                    <a:moveTo>
                      <a:pt x="97" y="54"/>
                    </a:moveTo>
                    <a:lnTo>
                      <a:pt x="97" y="54"/>
                    </a:lnTo>
                    <a:lnTo>
                      <a:pt x="98" y="40"/>
                    </a:lnTo>
                    <a:lnTo>
                      <a:pt x="98" y="40"/>
                    </a:lnTo>
                    <a:lnTo>
                      <a:pt x="98" y="29"/>
                    </a:lnTo>
                    <a:lnTo>
                      <a:pt x="95" y="22"/>
                    </a:lnTo>
                    <a:lnTo>
                      <a:pt x="95" y="22"/>
                    </a:lnTo>
                    <a:lnTo>
                      <a:pt x="95" y="18"/>
                    </a:lnTo>
                    <a:lnTo>
                      <a:pt x="95" y="18"/>
                    </a:lnTo>
                    <a:lnTo>
                      <a:pt x="94" y="12"/>
                    </a:lnTo>
                    <a:lnTo>
                      <a:pt x="93" y="7"/>
                    </a:lnTo>
                    <a:lnTo>
                      <a:pt x="89" y="4"/>
                    </a:lnTo>
                    <a:lnTo>
                      <a:pt x="84" y="2"/>
                    </a:lnTo>
                    <a:lnTo>
                      <a:pt x="80" y="0"/>
                    </a:lnTo>
                    <a:lnTo>
                      <a:pt x="75" y="0"/>
                    </a:lnTo>
                    <a:lnTo>
                      <a:pt x="71" y="0"/>
                    </a:lnTo>
                    <a:lnTo>
                      <a:pt x="67" y="3"/>
                    </a:lnTo>
                    <a:lnTo>
                      <a:pt x="67" y="3"/>
                    </a:lnTo>
                    <a:lnTo>
                      <a:pt x="61" y="2"/>
                    </a:lnTo>
                    <a:lnTo>
                      <a:pt x="57" y="0"/>
                    </a:lnTo>
                    <a:lnTo>
                      <a:pt x="45" y="0"/>
                    </a:lnTo>
                    <a:lnTo>
                      <a:pt x="34" y="3"/>
                    </a:lnTo>
                    <a:lnTo>
                      <a:pt x="23" y="6"/>
                    </a:lnTo>
                    <a:lnTo>
                      <a:pt x="23" y="6"/>
                    </a:lnTo>
                    <a:lnTo>
                      <a:pt x="18" y="8"/>
                    </a:lnTo>
                    <a:lnTo>
                      <a:pt x="14" y="12"/>
                    </a:lnTo>
                    <a:lnTo>
                      <a:pt x="14" y="12"/>
                    </a:lnTo>
                    <a:lnTo>
                      <a:pt x="8" y="18"/>
                    </a:lnTo>
                    <a:lnTo>
                      <a:pt x="4" y="23"/>
                    </a:lnTo>
                    <a:lnTo>
                      <a:pt x="2" y="30"/>
                    </a:lnTo>
                    <a:lnTo>
                      <a:pt x="0" y="40"/>
                    </a:lnTo>
                    <a:lnTo>
                      <a:pt x="0" y="40"/>
                    </a:lnTo>
                    <a:lnTo>
                      <a:pt x="0" y="64"/>
                    </a:lnTo>
                    <a:lnTo>
                      <a:pt x="2" y="90"/>
                    </a:lnTo>
                    <a:lnTo>
                      <a:pt x="4" y="114"/>
                    </a:lnTo>
                    <a:lnTo>
                      <a:pt x="7" y="140"/>
                    </a:lnTo>
                    <a:lnTo>
                      <a:pt x="7" y="140"/>
                    </a:lnTo>
                    <a:lnTo>
                      <a:pt x="7" y="141"/>
                    </a:lnTo>
                    <a:lnTo>
                      <a:pt x="7" y="141"/>
                    </a:lnTo>
                    <a:lnTo>
                      <a:pt x="8" y="151"/>
                    </a:lnTo>
                    <a:lnTo>
                      <a:pt x="10" y="158"/>
                    </a:lnTo>
                    <a:lnTo>
                      <a:pt x="14" y="164"/>
                    </a:lnTo>
                    <a:lnTo>
                      <a:pt x="18" y="168"/>
                    </a:lnTo>
                    <a:lnTo>
                      <a:pt x="23" y="171"/>
                    </a:lnTo>
                    <a:lnTo>
                      <a:pt x="30" y="174"/>
                    </a:lnTo>
                    <a:lnTo>
                      <a:pt x="40" y="175"/>
                    </a:lnTo>
                    <a:lnTo>
                      <a:pt x="49" y="177"/>
                    </a:lnTo>
                    <a:lnTo>
                      <a:pt x="49" y="177"/>
                    </a:lnTo>
                    <a:lnTo>
                      <a:pt x="60" y="177"/>
                    </a:lnTo>
                    <a:lnTo>
                      <a:pt x="71" y="177"/>
                    </a:lnTo>
                    <a:lnTo>
                      <a:pt x="80" y="174"/>
                    </a:lnTo>
                    <a:lnTo>
                      <a:pt x="89" y="171"/>
                    </a:lnTo>
                    <a:lnTo>
                      <a:pt x="95" y="166"/>
                    </a:lnTo>
                    <a:lnTo>
                      <a:pt x="101" y="159"/>
                    </a:lnTo>
                    <a:lnTo>
                      <a:pt x="103" y="151"/>
                    </a:lnTo>
                    <a:lnTo>
                      <a:pt x="105" y="139"/>
                    </a:lnTo>
                    <a:lnTo>
                      <a:pt x="105" y="139"/>
                    </a:lnTo>
                    <a:lnTo>
                      <a:pt x="103" y="118"/>
                    </a:lnTo>
                    <a:lnTo>
                      <a:pt x="102" y="96"/>
                    </a:lnTo>
                    <a:lnTo>
                      <a:pt x="97" y="54"/>
                    </a:lnTo>
                    <a:lnTo>
                      <a:pt x="97"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 name="Freeform 942">
                <a:extLst>
                  <a:ext uri="{FF2B5EF4-FFF2-40B4-BE49-F238E27FC236}">
                    <a16:creationId xmlns:a16="http://schemas.microsoft.com/office/drawing/2014/main" id="{F3257CE0-7181-4FD0-9073-0AFD01A0AE93}"/>
                  </a:ext>
                </a:extLst>
              </p:cNvPr>
              <p:cNvSpPr/>
              <p:nvPr/>
            </p:nvSpPr>
            <p:spPr>
              <a:xfrm>
                <a:off x="5041902" y="3236913"/>
                <a:ext cx="22225" cy="55563"/>
              </a:xfrm>
              <a:custGeom>
                <a:avLst/>
                <a:gdLst/>
                <a:ahLst/>
                <a:cxnLst>
                  <a:cxn ang="0">
                    <a:pos x="21708" y="40217"/>
                  </a:cxn>
                  <a:cxn ang="0">
                    <a:pos x="21708" y="40217"/>
                  </a:cxn>
                  <a:cxn ang="0">
                    <a:pos x="21191" y="33867"/>
                  </a:cxn>
                  <a:cxn ang="0">
                    <a:pos x="20158" y="27517"/>
                  </a:cxn>
                  <a:cxn ang="0">
                    <a:pos x="20158" y="27517"/>
                  </a:cxn>
                  <a:cxn ang="0">
                    <a:pos x="20158" y="22754"/>
                  </a:cxn>
                  <a:cxn ang="0">
                    <a:pos x="18090" y="17992"/>
                  </a:cxn>
                  <a:cxn ang="0">
                    <a:pos x="18090" y="9525"/>
                  </a:cxn>
                  <a:cxn ang="0">
                    <a:pos x="18090" y="9525"/>
                  </a:cxn>
                  <a:cxn ang="0">
                    <a:pos x="18090" y="7408"/>
                  </a:cxn>
                  <a:cxn ang="0">
                    <a:pos x="17573" y="5821"/>
                  </a:cxn>
                  <a:cxn ang="0">
                    <a:pos x="15506" y="3175"/>
                  </a:cxn>
                  <a:cxn ang="0">
                    <a:pos x="12405" y="1058"/>
                  </a:cxn>
                  <a:cxn ang="0">
                    <a:pos x="8787" y="0"/>
                  </a:cxn>
                  <a:cxn ang="0">
                    <a:pos x="5685" y="1058"/>
                  </a:cxn>
                  <a:cxn ang="0">
                    <a:pos x="2584" y="3175"/>
                  </a:cxn>
                  <a:cxn ang="0">
                    <a:pos x="517" y="5821"/>
                  </a:cxn>
                  <a:cxn ang="0">
                    <a:pos x="0" y="7408"/>
                  </a:cxn>
                  <a:cxn ang="0">
                    <a:pos x="0" y="9525"/>
                  </a:cxn>
                  <a:cxn ang="0">
                    <a:pos x="0" y="17992"/>
                  </a:cxn>
                  <a:cxn ang="0">
                    <a:pos x="0" y="17992"/>
                  </a:cxn>
                  <a:cxn ang="0">
                    <a:pos x="0" y="23284"/>
                  </a:cxn>
                  <a:cxn ang="0">
                    <a:pos x="0" y="23284"/>
                  </a:cxn>
                  <a:cxn ang="0">
                    <a:pos x="1551" y="25929"/>
                  </a:cxn>
                  <a:cxn ang="0">
                    <a:pos x="2067" y="27517"/>
                  </a:cxn>
                  <a:cxn ang="0">
                    <a:pos x="2067" y="26988"/>
                  </a:cxn>
                  <a:cxn ang="0">
                    <a:pos x="2067" y="26988"/>
                  </a:cxn>
                  <a:cxn ang="0">
                    <a:pos x="1551" y="25929"/>
                  </a:cxn>
                  <a:cxn ang="0">
                    <a:pos x="2067" y="27517"/>
                  </a:cxn>
                  <a:cxn ang="0">
                    <a:pos x="2067" y="33338"/>
                  </a:cxn>
                  <a:cxn ang="0">
                    <a:pos x="2067" y="33338"/>
                  </a:cxn>
                  <a:cxn ang="0">
                    <a:pos x="2067" y="37042"/>
                  </a:cxn>
                  <a:cxn ang="0">
                    <a:pos x="2584" y="39688"/>
                  </a:cxn>
                  <a:cxn ang="0">
                    <a:pos x="4135" y="46038"/>
                  </a:cxn>
                  <a:cxn ang="0">
                    <a:pos x="4135" y="46038"/>
                  </a:cxn>
                  <a:cxn ang="0">
                    <a:pos x="4652" y="50271"/>
                  </a:cxn>
                  <a:cxn ang="0">
                    <a:pos x="6719" y="53446"/>
                  </a:cxn>
                  <a:cxn ang="0">
                    <a:pos x="10337" y="55034"/>
                  </a:cxn>
                  <a:cxn ang="0">
                    <a:pos x="13955" y="55563"/>
                  </a:cxn>
                  <a:cxn ang="0">
                    <a:pos x="16540" y="55563"/>
                  </a:cxn>
                  <a:cxn ang="0">
                    <a:pos x="19641" y="53446"/>
                  </a:cxn>
                  <a:cxn ang="0">
                    <a:pos x="21708" y="50271"/>
                  </a:cxn>
                  <a:cxn ang="0">
                    <a:pos x="22225" y="48155"/>
                  </a:cxn>
                  <a:cxn ang="0">
                    <a:pos x="22225" y="46038"/>
                  </a:cxn>
                  <a:cxn ang="0">
                    <a:pos x="22225" y="43921"/>
                  </a:cxn>
                  <a:cxn ang="0">
                    <a:pos x="22225" y="43921"/>
                  </a:cxn>
                  <a:cxn ang="0">
                    <a:pos x="22225" y="41805"/>
                  </a:cxn>
                  <a:cxn ang="0">
                    <a:pos x="21708" y="40217"/>
                  </a:cxn>
                  <a:cxn ang="0">
                    <a:pos x="21708" y="40217"/>
                  </a:cxn>
                </a:cxnLst>
                <a:rect l="0" t="0" r="0" b="0"/>
                <a:pathLst>
                  <a:path w="43" h="105">
                    <a:moveTo>
                      <a:pt x="42" y="76"/>
                    </a:moveTo>
                    <a:lnTo>
                      <a:pt x="42" y="76"/>
                    </a:lnTo>
                    <a:lnTo>
                      <a:pt x="41" y="64"/>
                    </a:lnTo>
                    <a:lnTo>
                      <a:pt x="39" y="52"/>
                    </a:lnTo>
                    <a:lnTo>
                      <a:pt x="39" y="52"/>
                    </a:lnTo>
                    <a:lnTo>
                      <a:pt x="39" y="43"/>
                    </a:lnTo>
                    <a:lnTo>
                      <a:pt x="35" y="34"/>
                    </a:lnTo>
                    <a:lnTo>
                      <a:pt x="35" y="18"/>
                    </a:lnTo>
                    <a:lnTo>
                      <a:pt x="35" y="18"/>
                    </a:lnTo>
                    <a:lnTo>
                      <a:pt x="35" y="14"/>
                    </a:lnTo>
                    <a:lnTo>
                      <a:pt x="34" y="11"/>
                    </a:lnTo>
                    <a:lnTo>
                      <a:pt x="30" y="6"/>
                    </a:lnTo>
                    <a:lnTo>
                      <a:pt x="24" y="2"/>
                    </a:lnTo>
                    <a:lnTo>
                      <a:pt x="17" y="0"/>
                    </a:lnTo>
                    <a:lnTo>
                      <a:pt x="11" y="2"/>
                    </a:lnTo>
                    <a:lnTo>
                      <a:pt x="5" y="6"/>
                    </a:lnTo>
                    <a:lnTo>
                      <a:pt x="1" y="11"/>
                    </a:lnTo>
                    <a:lnTo>
                      <a:pt x="0" y="14"/>
                    </a:lnTo>
                    <a:lnTo>
                      <a:pt x="0" y="18"/>
                    </a:lnTo>
                    <a:lnTo>
                      <a:pt x="0" y="34"/>
                    </a:lnTo>
                    <a:lnTo>
                      <a:pt x="0" y="34"/>
                    </a:lnTo>
                    <a:lnTo>
                      <a:pt x="0" y="44"/>
                    </a:lnTo>
                    <a:lnTo>
                      <a:pt x="0" y="44"/>
                    </a:lnTo>
                    <a:lnTo>
                      <a:pt x="3" y="49"/>
                    </a:lnTo>
                    <a:lnTo>
                      <a:pt x="4" y="52"/>
                    </a:lnTo>
                    <a:lnTo>
                      <a:pt x="4" y="51"/>
                    </a:lnTo>
                    <a:lnTo>
                      <a:pt x="4" y="51"/>
                    </a:lnTo>
                    <a:lnTo>
                      <a:pt x="3" y="49"/>
                    </a:lnTo>
                    <a:lnTo>
                      <a:pt x="4" y="52"/>
                    </a:lnTo>
                    <a:lnTo>
                      <a:pt x="4" y="63"/>
                    </a:lnTo>
                    <a:lnTo>
                      <a:pt x="4" y="63"/>
                    </a:lnTo>
                    <a:lnTo>
                      <a:pt x="4" y="70"/>
                    </a:lnTo>
                    <a:lnTo>
                      <a:pt x="5" y="75"/>
                    </a:lnTo>
                    <a:lnTo>
                      <a:pt x="8" y="87"/>
                    </a:lnTo>
                    <a:lnTo>
                      <a:pt x="8" y="87"/>
                    </a:lnTo>
                    <a:lnTo>
                      <a:pt x="9" y="95"/>
                    </a:lnTo>
                    <a:lnTo>
                      <a:pt x="13" y="101"/>
                    </a:lnTo>
                    <a:lnTo>
                      <a:pt x="20" y="104"/>
                    </a:lnTo>
                    <a:lnTo>
                      <a:pt x="27" y="105"/>
                    </a:lnTo>
                    <a:lnTo>
                      <a:pt x="32" y="105"/>
                    </a:lnTo>
                    <a:lnTo>
                      <a:pt x="38" y="101"/>
                    </a:lnTo>
                    <a:lnTo>
                      <a:pt x="42" y="95"/>
                    </a:lnTo>
                    <a:lnTo>
                      <a:pt x="43" y="91"/>
                    </a:lnTo>
                    <a:lnTo>
                      <a:pt x="43" y="87"/>
                    </a:lnTo>
                    <a:lnTo>
                      <a:pt x="43" y="83"/>
                    </a:lnTo>
                    <a:lnTo>
                      <a:pt x="43" y="83"/>
                    </a:lnTo>
                    <a:lnTo>
                      <a:pt x="43" y="79"/>
                    </a:lnTo>
                    <a:lnTo>
                      <a:pt x="42" y="76"/>
                    </a:lnTo>
                    <a:lnTo>
                      <a:pt x="42" y="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 name="Freeform 943">
                <a:extLst>
                  <a:ext uri="{FF2B5EF4-FFF2-40B4-BE49-F238E27FC236}">
                    <a16:creationId xmlns:a16="http://schemas.microsoft.com/office/drawing/2014/main" id="{11906A85-73A9-4A28-A0C7-BA0FFF07D7B1}"/>
                  </a:ext>
                </a:extLst>
              </p:cNvPr>
              <p:cNvSpPr/>
              <p:nvPr/>
            </p:nvSpPr>
            <p:spPr>
              <a:xfrm>
                <a:off x="5003802" y="3224213"/>
                <a:ext cx="22225" cy="58738"/>
              </a:xfrm>
              <a:custGeom>
                <a:avLst/>
                <a:gdLst/>
                <a:ahLst/>
                <a:cxnLst>
                  <a:cxn ang="0">
                    <a:pos x="3175" y="6818"/>
                  </a:cxn>
                  <a:cxn ang="0">
                    <a:pos x="3175" y="6818"/>
                  </a:cxn>
                  <a:cxn ang="0">
                    <a:pos x="1588" y="11538"/>
                  </a:cxn>
                  <a:cxn ang="0">
                    <a:pos x="1058" y="17307"/>
                  </a:cxn>
                  <a:cxn ang="0">
                    <a:pos x="0" y="27796"/>
                  </a:cxn>
                  <a:cxn ang="0">
                    <a:pos x="1058" y="49298"/>
                  </a:cxn>
                  <a:cxn ang="0">
                    <a:pos x="1058" y="49298"/>
                  </a:cxn>
                  <a:cxn ang="0">
                    <a:pos x="1058" y="51396"/>
                  </a:cxn>
                  <a:cxn ang="0">
                    <a:pos x="1588" y="53494"/>
                  </a:cxn>
                  <a:cxn ang="0">
                    <a:pos x="3704" y="56640"/>
                  </a:cxn>
                  <a:cxn ang="0">
                    <a:pos x="6879" y="58738"/>
                  </a:cxn>
                  <a:cxn ang="0">
                    <a:pos x="10054" y="58738"/>
                  </a:cxn>
                  <a:cxn ang="0">
                    <a:pos x="13758" y="58738"/>
                  </a:cxn>
                  <a:cxn ang="0">
                    <a:pos x="16933" y="56640"/>
                  </a:cxn>
                  <a:cxn ang="0">
                    <a:pos x="19050" y="53494"/>
                  </a:cxn>
                  <a:cxn ang="0">
                    <a:pos x="19579" y="51396"/>
                  </a:cxn>
                  <a:cxn ang="0">
                    <a:pos x="20108" y="49298"/>
                  </a:cxn>
                  <a:cxn ang="0">
                    <a:pos x="20108" y="49298"/>
                  </a:cxn>
                  <a:cxn ang="0">
                    <a:pos x="19579" y="30942"/>
                  </a:cxn>
                  <a:cxn ang="0">
                    <a:pos x="19579" y="20978"/>
                  </a:cxn>
                  <a:cxn ang="0">
                    <a:pos x="20108" y="16782"/>
                  </a:cxn>
                  <a:cxn ang="0">
                    <a:pos x="21696" y="11538"/>
                  </a:cxn>
                  <a:cxn ang="0">
                    <a:pos x="21696" y="11538"/>
                  </a:cxn>
                  <a:cxn ang="0">
                    <a:pos x="22225" y="9440"/>
                  </a:cxn>
                  <a:cxn ang="0">
                    <a:pos x="22225" y="7342"/>
                  </a:cxn>
                  <a:cxn ang="0">
                    <a:pos x="21696" y="5769"/>
                  </a:cxn>
                  <a:cxn ang="0">
                    <a:pos x="21167" y="4720"/>
                  </a:cxn>
                  <a:cxn ang="0">
                    <a:pos x="19050" y="1573"/>
                  </a:cxn>
                  <a:cxn ang="0">
                    <a:pos x="15346" y="0"/>
                  </a:cxn>
                  <a:cxn ang="0">
                    <a:pos x="11642" y="0"/>
                  </a:cxn>
                  <a:cxn ang="0">
                    <a:pos x="7937" y="1049"/>
                  </a:cxn>
                  <a:cxn ang="0">
                    <a:pos x="5292" y="3147"/>
                  </a:cxn>
                  <a:cxn ang="0">
                    <a:pos x="3704" y="4720"/>
                  </a:cxn>
                  <a:cxn ang="0">
                    <a:pos x="3175" y="6818"/>
                  </a:cxn>
                  <a:cxn ang="0">
                    <a:pos x="3175" y="6818"/>
                  </a:cxn>
                </a:cxnLst>
                <a:rect l="0" t="0" r="0" b="0"/>
                <a:pathLst>
                  <a:path w="42" h="112">
                    <a:moveTo>
                      <a:pt x="6" y="13"/>
                    </a:moveTo>
                    <a:lnTo>
                      <a:pt x="6" y="13"/>
                    </a:lnTo>
                    <a:lnTo>
                      <a:pt x="3" y="22"/>
                    </a:lnTo>
                    <a:lnTo>
                      <a:pt x="2" y="33"/>
                    </a:lnTo>
                    <a:lnTo>
                      <a:pt x="0" y="53"/>
                    </a:lnTo>
                    <a:lnTo>
                      <a:pt x="2" y="94"/>
                    </a:lnTo>
                    <a:lnTo>
                      <a:pt x="2" y="94"/>
                    </a:lnTo>
                    <a:lnTo>
                      <a:pt x="2" y="98"/>
                    </a:lnTo>
                    <a:lnTo>
                      <a:pt x="3" y="102"/>
                    </a:lnTo>
                    <a:lnTo>
                      <a:pt x="7" y="108"/>
                    </a:lnTo>
                    <a:lnTo>
                      <a:pt x="13" y="112"/>
                    </a:lnTo>
                    <a:lnTo>
                      <a:pt x="19" y="112"/>
                    </a:lnTo>
                    <a:lnTo>
                      <a:pt x="26" y="112"/>
                    </a:lnTo>
                    <a:lnTo>
                      <a:pt x="32" y="108"/>
                    </a:lnTo>
                    <a:lnTo>
                      <a:pt x="36" y="102"/>
                    </a:lnTo>
                    <a:lnTo>
                      <a:pt x="37" y="98"/>
                    </a:lnTo>
                    <a:lnTo>
                      <a:pt x="38" y="94"/>
                    </a:lnTo>
                    <a:lnTo>
                      <a:pt x="38" y="94"/>
                    </a:lnTo>
                    <a:lnTo>
                      <a:pt x="37" y="59"/>
                    </a:lnTo>
                    <a:lnTo>
                      <a:pt x="37" y="40"/>
                    </a:lnTo>
                    <a:lnTo>
                      <a:pt x="38" y="32"/>
                    </a:lnTo>
                    <a:lnTo>
                      <a:pt x="41" y="22"/>
                    </a:lnTo>
                    <a:lnTo>
                      <a:pt x="41" y="22"/>
                    </a:lnTo>
                    <a:lnTo>
                      <a:pt x="42" y="18"/>
                    </a:lnTo>
                    <a:lnTo>
                      <a:pt x="42" y="14"/>
                    </a:lnTo>
                    <a:lnTo>
                      <a:pt x="41" y="11"/>
                    </a:lnTo>
                    <a:lnTo>
                      <a:pt x="40" y="9"/>
                    </a:lnTo>
                    <a:lnTo>
                      <a:pt x="36" y="3"/>
                    </a:lnTo>
                    <a:lnTo>
                      <a:pt x="29" y="0"/>
                    </a:lnTo>
                    <a:lnTo>
                      <a:pt x="22" y="0"/>
                    </a:lnTo>
                    <a:lnTo>
                      <a:pt x="15" y="2"/>
                    </a:lnTo>
                    <a:lnTo>
                      <a:pt x="10" y="6"/>
                    </a:lnTo>
                    <a:lnTo>
                      <a:pt x="7" y="9"/>
                    </a:lnTo>
                    <a:lnTo>
                      <a:pt x="6" y="13"/>
                    </a:lnTo>
                    <a:lnTo>
                      <a:pt x="6" y="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 name="Freeform 944">
                <a:extLst>
                  <a:ext uri="{FF2B5EF4-FFF2-40B4-BE49-F238E27FC236}">
                    <a16:creationId xmlns:a16="http://schemas.microsoft.com/office/drawing/2014/main" id="{AC27070E-D047-4A08-9864-8A380C1D994D}"/>
                  </a:ext>
                </a:extLst>
              </p:cNvPr>
              <p:cNvSpPr/>
              <p:nvPr/>
            </p:nvSpPr>
            <p:spPr>
              <a:xfrm>
                <a:off x="4976814" y="3209926"/>
                <a:ext cx="19050" cy="46038"/>
              </a:xfrm>
              <a:custGeom>
                <a:avLst/>
                <a:gdLst/>
                <a:ahLst/>
                <a:cxnLst>
                  <a:cxn ang="0">
                    <a:pos x="0" y="9417"/>
                  </a:cxn>
                  <a:cxn ang="0">
                    <a:pos x="0" y="36098"/>
                  </a:cxn>
                  <a:cxn ang="0">
                    <a:pos x="0" y="36098"/>
                  </a:cxn>
                  <a:cxn ang="0">
                    <a:pos x="0" y="39237"/>
                  </a:cxn>
                  <a:cxn ang="0">
                    <a:pos x="529" y="40283"/>
                  </a:cxn>
                  <a:cxn ang="0">
                    <a:pos x="2646" y="43422"/>
                  </a:cxn>
                  <a:cxn ang="0">
                    <a:pos x="5821" y="45515"/>
                  </a:cxn>
                  <a:cxn ang="0">
                    <a:pos x="8996" y="46038"/>
                  </a:cxn>
                  <a:cxn ang="0">
                    <a:pos x="12700" y="45515"/>
                  </a:cxn>
                  <a:cxn ang="0">
                    <a:pos x="15875" y="43422"/>
                  </a:cxn>
                  <a:cxn ang="0">
                    <a:pos x="18521" y="40283"/>
                  </a:cxn>
                  <a:cxn ang="0">
                    <a:pos x="18521" y="39237"/>
                  </a:cxn>
                  <a:cxn ang="0">
                    <a:pos x="19050" y="36098"/>
                  </a:cxn>
                  <a:cxn ang="0">
                    <a:pos x="19050" y="9417"/>
                  </a:cxn>
                  <a:cxn ang="0">
                    <a:pos x="19050" y="9417"/>
                  </a:cxn>
                  <a:cxn ang="0">
                    <a:pos x="18521" y="6801"/>
                  </a:cxn>
                  <a:cxn ang="0">
                    <a:pos x="18521" y="4708"/>
                  </a:cxn>
                  <a:cxn ang="0">
                    <a:pos x="15875" y="2093"/>
                  </a:cxn>
                  <a:cxn ang="0">
                    <a:pos x="12700" y="0"/>
                  </a:cxn>
                  <a:cxn ang="0">
                    <a:pos x="8996" y="0"/>
                  </a:cxn>
                  <a:cxn ang="0">
                    <a:pos x="5821" y="0"/>
                  </a:cxn>
                  <a:cxn ang="0">
                    <a:pos x="2646" y="2093"/>
                  </a:cxn>
                  <a:cxn ang="0">
                    <a:pos x="529" y="4708"/>
                  </a:cxn>
                  <a:cxn ang="0">
                    <a:pos x="0" y="6801"/>
                  </a:cxn>
                  <a:cxn ang="0">
                    <a:pos x="0" y="9417"/>
                  </a:cxn>
                  <a:cxn ang="0">
                    <a:pos x="0" y="9417"/>
                  </a:cxn>
                </a:cxnLst>
                <a:rect l="0" t="0" r="0" b="0"/>
                <a:pathLst>
                  <a:path w="36" h="88">
                    <a:moveTo>
                      <a:pt x="0" y="18"/>
                    </a:moveTo>
                    <a:lnTo>
                      <a:pt x="0" y="69"/>
                    </a:lnTo>
                    <a:lnTo>
                      <a:pt x="0" y="69"/>
                    </a:lnTo>
                    <a:lnTo>
                      <a:pt x="0" y="75"/>
                    </a:lnTo>
                    <a:lnTo>
                      <a:pt x="1" y="77"/>
                    </a:lnTo>
                    <a:lnTo>
                      <a:pt x="5" y="83"/>
                    </a:lnTo>
                    <a:lnTo>
                      <a:pt x="11" y="87"/>
                    </a:lnTo>
                    <a:lnTo>
                      <a:pt x="17" y="88"/>
                    </a:lnTo>
                    <a:lnTo>
                      <a:pt x="24" y="87"/>
                    </a:lnTo>
                    <a:lnTo>
                      <a:pt x="30" y="83"/>
                    </a:lnTo>
                    <a:lnTo>
                      <a:pt x="35" y="77"/>
                    </a:lnTo>
                    <a:lnTo>
                      <a:pt x="35" y="75"/>
                    </a:lnTo>
                    <a:lnTo>
                      <a:pt x="36" y="69"/>
                    </a:lnTo>
                    <a:lnTo>
                      <a:pt x="36" y="18"/>
                    </a:lnTo>
                    <a:lnTo>
                      <a:pt x="36" y="18"/>
                    </a:lnTo>
                    <a:lnTo>
                      <a:pt x="35" y="13"/>
                    </a:lnTo>
                    <a:lnTo>
                      <a:pt x="35" y="9"/>
                    </a:lnTo>
                    <a:lnTo>
                      <a:pt x="30" y="4"/>
                    </a:lnTo>
                    <a:lnTo>
                      <a:pt x="24" y="0"/>
                    </a:lnTo>
                    <a:lnTo>
                      <a:pt x="17" y="0"/>
                    </a:lnTo>
                    <a:lnTo>
                      <a:pt x="11" y="0"/>
                    </a:lnTo>
                    <a:lnTo>
                      <a:pt x="5" y="4"/>
                    </a:lnTo>
                    <a:lnTo>
                      <a:pt x="1" y="9"/>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 name="Freeform 945">
                <a:extLst>
                  <a:ext uri="{FF2B5EF4-FFF2-40B4-BE49-F238E27FC236}">
                    <a16:creationId xmlns:a16="http://schemas.microsoft.com/office/drawing/2014/main" id="{491EE694-7E1D-414D-8320-65B0B968135A}"/>
                  </a:ext>
                </a:extLst>
              </p:cNvPr>
              <p:cNvSpPr/>
              <p:nvPr/>
            </p:nvSpPr>
            <p:spPr>
              <a:xfrm>
                <a:off x="5446714" y="3238501"/>
                <a:ext cx="22225" cy="57150"/>
              </a:xfrm>
              <a:custGeom>
                <a:avLst/>
                <a:gdLst/>
                <a:ahLst/>
                <a:cxnLst>
                  <a:cxn ang="0">
                    <a:pos x="20057" y="31221"/>
                  </a:cxn>
                  <a:cxn ang="0">
                    <a:pos x="20057" y="8996"/>
                  </a:cxn>
                  <a:cxn ang="0">
                    <a:pos x="20057" y="8996"/>
                  </a:cxn>
                  <a:cxn ang="0">
                    <a:pos x="20057" y="6879"/>
                  </a:cxn>
                  <a:cxn ang="0">
                    <a:pos x="19515" y="5292"/>
                  </a:cxn>
                  <a:cxn ang="0">
                    <a:pos x="17346" y="2646"/>
                  </a:cxn>
                  <a:cxn ang="0">
                    <a:pos x="14094" y="529"/>
                  </a:cxn>
                  <a:cxn ang="0">
                    <a:pos x="10299" y="0"/>
                  </a:cxn>
                  <a:cxn ang="0">
                    <a:pos x="7047" y="529"/>
                  </a:cxn>
                  <a:cxn ang="0">
                    <a:pos x="3252" y="2646"/>
                  </a:cxn>
                  <a:cxn ang="0">
                    <a:pos x="1084" y="5292"/>
                  </a:cxn>
                  <a:cxn ang="0">
                    <a:pos x="0" y="6879"/>
                  </a:cxn>
                  <a:cxn ang="0">
                    <a:pos x="0" y="8996"/>
                  </a:cxn>
                  <a:cxn ang="0">
                    <a:pos x="0" y="37042"/>
                  </a:cxn>
                  <a:cxn ang="0">
                    <a:pos x="0" y="37042"/>
                  </a:cxn>
                  <a:cxn ang="0">
                    <a:pos x="1084" y="39688"/>
                  </a:cxn>
                  <a:cxn ang="0">
                    <a:pos x="1084" y="42863"/>
                  </a:cxn>
                  <a:cxn ang="0">
                    <a:pos x="2168" y="47625"/>
                  </a:cxn>
                  <a:cxn ang="0">
                    <a:pos x="2168" y="47625"/>
                  </a:cxn>
                  <a:cxn ang="0">
                    <a:pos x="3252" y="49742"/>
                  </a:cxn>
                  <a:cxn ang="0">
                    <a:pos x="3795" y="52387"/>
                  </a:cxn>
                  <a:cxn ang="0">
                    <a:pos x="5963" y="55033"/>
                  </a:cxn>
                  <a:cxn ang="0">
                    <a:pos x="9757" y="56621"/>
                  </a:cxn>
                  <a:cxn ang="0">
                    <a:pos x="13552" y="57150"/>
                  </a:cxn>
                  <a:cxn ang="0">
                    <a:pos x="17346" y="56621"/>
                  </a:cxn>
                  <a:cxn ang="0">
                    <a:pos x="20057" y="55033"/>
                  </a:cxn>
                  <a:cxn ang="0">
                    <a:pos x="20599" y="53446"/>
                  </a:cxn>
                  <a:cxn ang="0">
                    <a:pos x="21683" y="52387"/>
                  </a:cxn>
                  <a:cxn ang="0">
                    <a:pos x="22225" y="49742"/>
                  </a:cxn>
                  <a:cxn ang="0">
                    <a:pos x="22225" y="47625"/>
                  </a:cxn>
                  <a:cxn ang="0">
                    <a:pos x="22225" y="47625"/>
                  </a:cxn>
                  <a:cxn ang="0">
                    <a:pos x="20599" y="39688"/>
                  </a:cxn>
                  <a:cxn ang="0">
                    <a:pos x="20057" y="35454"/>
                  </a:cxn>
                  <a:cxn ang="0">
                    <a:pos x="20057" y="31221"/>
                  </a:cxn>
                  <a:cxn ang="0">
                    <a:pos x="20057" y="31221"/>
                  </a:cxn>
                </a:cxnLst>
                <a:rect l="0" t="0" r="0" b="0"/>
                <a:pathLst>
                  <a:path w="41" h="108">
                    <a:moveTo>
                      <a:pt x="37" y="59"/>
                    </a:moveTo>
                    <a:lnTo>
                      <a:pt x="37" y="17"/>
                    </a:lnTo>
                    <a:lnTo>
                      <a:pt x="37" y="17"/>
                    </a:lnTo>
                    <a:lnTo>
                      <a:pt x="37" y="13"/>
                    </a:lnTo>
                    <a:lnTo>
                      <a:pt x="36" y="10"/>
                    </a:lnTo>
                    <a:lnTo>
                      <a:pt x="32" y="5"/>
                    </a:lnTo>
                    <a:lnTo>
                      <a:pt x="26" y="1"/>
                    </a:lnTo>
                    <a:lnTo>
                      <a:pt x="19" y="0"/>
                    </a:lnTo>
                    <a:lnTo>
                      <a:pt x="13" y="1"/>
                    </a:lnTo>
                    <a:lnTo>
                      <a:pt x="6" y="5"/>
                    </a:lnTo>
                    <a:lnTo>
                      <a:pt x="2" y="10"/>
                    </a:lnTo>
                    <a:lnTo>
                      <a:pt x="0" y="13"/>
                    </a:lnTo>
                    <a:lnTo>
                      <a:pt x="0" y="17"/>
                    </a:lnTo>
                    <a:lnTo>
                      <a:pt x="0" y="70"/>
                    </a:lnTo>
                    <a:lnTo>
                      <a:pt x="0" y="70"/>
                    </a:lnTo>
                    <a:lnTo>
                      <a:pt x="2" y="75"/>
                    </a:lnTo>
                    <a:lnTo>
                      <a:pt x="2" y="81"/>
                    </a:lnTo>
                    <a:lnTo>
                      <a:pt x="4" y="90"/>
                    </a:lnTo>
                    <a:lnTo>
                      <a:pt x="4" y="90"/>
                    </a:lnTo>
                    <a:lnTo>
                      <a:pt x="6" y="94"/>
                    </a:lnTo>
                    <a:lnTo>
                      <a:pt x="7" y="99"/>
                    </a:lnTo>
                    <a:lnTo>
                      <a:pt x="11" y="104"/>
                    </a:lnTo>
                    <a:lnTo>
                      <a:pt x="18" y="107"/>
                    </a:lnTo>
                    <a:lnTo>
                      <a:pt x="25" y="108"/>
                    </a:lnTo>
                    <a:lnTo>
                      <a:pt x="32" y="107"/>
                    </a:lnTo>
                    <a:lnTo>
                      <a:pt x="37" y="104"/>
                    </a:lnTo>
                    <a:lnTo>
                      <a:pt x="38" y="101"/>
                    </a:lnTo>
                    <a:lnTo>
                      <a:pt x="40" y="99"/>
                    </a:lnTo>
                    <a:lnTo>
                      <a:pt x="41" y="94"/>
                    </a:lnTo>
                    <a:lnTo>
                      <a:pt x="41" y="90"/>
                    </a:lnTo>
                    <a:lnTo>
                      <a:pt x="41" y="90"/>
                    </a:lnTo>
                    <a:lnTo>
                      <a:pt x="38" y="75"/>
                    </a:lnTo>
                    <a:lnTo>
                      <a:pt x="37" y="67"/>
                    </a:lnTo>
                    <a:lnTo>
                      <a:pt x="37" y="59"/>
                    </a:lnTo>
                    <a:lnTo>
                      <a:pt x="37"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8" name="Freeform 946">
                <a:extLst>
                  <a:ext uri="{FF2B5EF4-FFF2-40B4-BE49-F238E27FC236}">
                    <a16:creationId xmlns:a16="http://schemas.microsoft.com/office/drawing/2014/main" id="{D4FF30D1-CDF7-45C7-8349-A51DC8ED68E8}"/>
                  </a:ext>
                </a:extLst>
              </p:cNvPr>
              <p:cNvSpPr/>
              <p:nvPr/>
            </p:nvSpPr>
            <p:spPr>
              <a:xfrm>
                <a:off x="5480052" y="3225801"/>
                <a:ext cx="19050" cy="39688"/>
              </a:xfrm>
              <a:custGeom>
                <a:avLst/>
                <a:gdLst/>
                <a:ahLst/>
                <a:cxnLst>
                  <a:cxn ang="0">
                    <a:pos x="0" y="9525"/>
                  </a:cxn>
                  <a:cxn ang="0">
                    <a:pos x="0" y="30163"/>
                  </a:cxn>
                  <a:cxn ang="0">
                    <a:pos x="0" y="30163"/>
                  </a:cxn>
                  <a:cxn ang="0">
                    <a:pos x="0" y="33338"/>
                  </a:cxn>
                  <a:cxn ang="0">
                    <a:pos x="1030" y="34925"/>
                  </a:cxn>
                  <a:cxn ang="0">
                    <a:pos x="3089" y="37571"/>
                  </a:cxn>
                  <a:cxn ang="0">
                    <a:pos x="6693" y="39688"/>
                  </a:cxn>
                  <a:cxn ang="0">
                    <a:pos x="9268" y="39688"/>
                  </a:cxn>
                  <a:cxn ang="0">
                    <a:pos x="12872" y="39688"/>
                  </a:cxn>
                  <a:cxn ang="0">
                    <a:pos x="16476" y="37571"/>
                  </a:cxn>
                  <a:cxn ang="0">
                    <a:pos x="18535" y="34925"/>
                  </a:cxn>
                  <a:cxn ang="0">
                    <a:pos x="19050" y="33338"/>
                  </a:cxn>
                  <a:cxn ang="0">
                    <a:pos x="19050" y="30163"/>
                  </a:cxn>
                  <a:cxn ang="0">
                    <a:pos x="19050" y="9525"/>
                  </a:cxn>
                  <a:cxn ang="0">
                    <a:pos x="19050" y="9525"/>
                  </a:cxn>
                  <a:cxn ang="0">
                    <a:pos x="19050" y="6879"/>
                  </a:cxn>
                  <a:cxn ang="0">
                    <a:pos x="18535" y="5292"/>
                  </a:cxn>
                  <a:cxn ang="0">
                    <a:pos x="16476" y="2646"/>
                  </a:cxn>
                  <a:cxn ang="0">
                    <a:pos x="12872" y="0"/>
                  </a:cxn>
                  <a:cxn ang="0">
                    <a:pos x="9268" y="0"/>
                  </a:cxn>
                  <a:cxn ang="0">
                    <a:pos x="6693" y="0"/>
                  </a:cxn>
                  <a:cxn ang="0">
                    <a:pos x="3089" y="2646"/>
                  </a:cxn>
                  <a:cxn ang="0">
                    <a:pos x="1030" y="5292"/>
                  </a:cxn>
                  <a:cxn ang="0">
                    <a:pos x="0" y="6879"/>
                  </a:cxn>
                  <a:cxn ang="0">
                    <a:pos x="0" y="9525"/>
                  </a:cxn>
                  <a:cxn ang="0">
                    <a:pos x="0" y="9525"/>
                  </a:cxn>
                </a:cxnLst>
                <a:rect l="0" t="0" r="0" b="0"/>
                <a:pathLst>
                  <a:path w="37" h="75">
                    <a:moveTo>
                      <a:pt x="0" y="18"/>
                    </a:moveTo>
                    <a:lnTo>
                      <a:pt x="0" y="57"/>
                    </a:lnTo>
                    <a:lnTo>
                      <a:pt x="0" y="57"/>
                    </a:lnTo>
                    <a:lnTo>
                      <a:pt x="0" y="63"/>
                    </a:lnTo>
                    <a:lnTo>
                      <a:pt x="2" y="66"/>
                    </a:lnTo>
                    <a:lnTo>
                      <a:pt x="6" y="71"/>
                    </a:lnTo>
                    <a:lnTo>
                      <a:pt x="13" y="75"/>
                    </a:lnTo>
                    <a:lnTo>
                      <a:pt x="18" y="75"/>
                    </a:lnTo>
                    <a:lnTo>
                      <a:pt x="25" y="75"/>
                    </a:lnTo>
                    <a:lnTo>
                      <a:pt x="32" y="71"/>
                    </a:lnTo>
                    <a:lnTo>
                      <a:pt x="36" y="66"/>
                    </a:lnTo>
                    <a:lnTo>
                      <a:pt x="37" y="63"/>
                    </a:lnTo>
                    <a:lnTo>
                      <a:pt x="37" y="57"/>
                    </a:lnTo>
                    <a:lnTo>
                      <a:pt x="37" y="18"/>
                    </a:lnTo>
                    <a:lnTo>
                      <a:pt x="37" y="18"/>
                    </a:lnTo>
                    <a:lnTo>
                      <a:pt x="37" y="13"/>
                    </a:lnTo>
                    <a:lnTo>
                      <a:pt x="36" y="10"/>
                    </a:lnTo>
                    <a:lnTo>
                      <a:pt x="32" y="5"/>
                    </a:lnTo>
                    <a:lnTo>
                      <a:pt x="25" y="0"/>
                    </a:lnTo>
                    <a:lnTo>
                      <a:pt x="18" y="0"/>
                    </a:lnTo>
                    <a:lnTo>
                      <a:pt x="13" y="0"/>
                    </a:lnTo>
                    <a:lnTo>
                      <a:pt x="6" y="5"/>
                    </a:lnTo>
                    <a:lnTo>
                      <a:pt x="2" y="10"/>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9" name="Freeform 947">
                <a:extLst>
                  <a:ext uri="{FF2B5EF4-FFF2-40B4-BE49-F238E27FC236}">
                    <a16:creationId xmlns:a16="http://schemas.microsoft.com/office/drawing/2014/main" id="{D048F274-A5CD-42C2-A24A-E5EE18DEABD3}"/>
                  </a:ext>
                </a:extLst>
              </p:cNvPr>
              <p:cNvSpPr/>
              <p:nvPr/>
            </p:nvSpPr>
            <p:spPr>
              <a:xfrm>
                <a:off x="5500689" y="3216276"/>
                <a:ext cx="20638" cy="33338"/>
              </a:xfrm>
              <a:custGeom>
                <a:avLst/>
                <a:gdLst/>
                <a:ahLst/>
                <a:cxnLst>
                  <a:cxn ang="0">
                    <a:pos x="0" y="9376"/>
                  </a:cxn>
                  <a:cxn ang="0">
                    <a:pos x="0" y="23962"/>
                  </a:cxn>
                  <a:cxn ang="0">
                    <a:pos x="0" y="23962"/>
                  </a:cxn>
                  <a:cxn ang="0">
                    <a:pos x="0" y="26045"/>
                  </a:cxn>
                  <a:cxn ang="0">
                    <a:pos x="558" y="27608"/>
                  </a:cxn>
                  <a:cxn ang="0">
                    <a:pos x="3347" y="30213"/>
                  </a:cxn>
                  <a:cxn ang="0">
                    <a:pos x="6136" y="32817"/>
                  </a:cxn>
                  <a:cxn ang="0">
                    <a:pos x="10040" y="33338"/>
                  </a:cxn>
                  <a:cxn ang="0">
                    <a:pos x="13945" y="32817"/>
                  </a:cxn>
                  <a:cxn ang="0">
                    <a:pos x="17291" y="30213"/>
                  </a:cxn>
                  <a:cxn ang="0">
                    <a:pos x="19522" y="27608"/>
                  </a:cxn>
                  <a:cxn ang="0">
                    <a:pos x="20638" y="26045"/>
                  </a:cxn>
                  <a:cxn ang="0">
                    <a:pos x="20638" y="23962"/>
                  </a:cxn>
                  <a:cxn ang="0">
                    <a:pos x="20638" y="9376"/>
                  </a:cxn>
                  <a:cxn ang="0">
                    <a:pos x="20638" y="9376"/>
                  </a:cxn>
                  <a:cxn ang="0">
                    <a:pos x="20638" y="7293"/>
                  </a:cxn>
                  <a:cxn ang="0">
                    <a:pos x="19522" y="5209"/>
                  </a:cxn>
                  <a:cxn ang="0">
                    <a:pos x="17291" y="2084"/>
                  </a:cxn>
                  <a:cxn ang="0">
                    <a:pos x="13945" y="0"/>
                  </a:cxn>
                  <a:cxn ang="0">
                    <a:pos x="10040" y="0"/>
                  </a:cxn>
                  <a:cxn ang="0">
                    <a:pos x="6136" y="0"/>
                  </a:cxn>
                  <a:cxn ang="0">
                    <a:pos x="3347" y="2084"/>
                  </a:cxn>
                  <a:cxn ang="0">
                    <a:pos x="558" y="5209"/>
                  </a:cxn>
                  <a:cxn ang="0">
                    <a:pos x="0" y="7293"/>
                  </a:cxn>
                  <a:cxn ang="0">
                    <a:pos x="0" y="9376"/>
                  </a:cxn>
                  <a:cxn ang="0">
                    <a:pos x="0" y="9376"/>
                  </a:cxn>
                </a:cxnLst>
                <a:rect l="0" t="0" r="0" b="0"/>
                <a:pathLst>
                  <a:path w="37" h="64">
                    <a:moveTo>
                      <a:pt x="0" y="18"/>
                    </a:moveTo>
                    <a:lnTo>
                      <a:pt x="0" y="46"/>
                    </a:lnTo>
                    <a:lnTo>
                      <a:pt x="0" y="46"/>
                    </a:lnTo>
                    <a:lnTo>
                      <a:pt x="0" y="50"/>
                    </a:lnTo>
                    <a:lnTo>
                      <a:pt x="1" y="53"/>
                    </a:lnTo>
                    <a:lnTo>
                      <a:pt x="6" y="58"/>
                    </a:lnTo>
                    <a:lnTo>
                      <a:pt x="11" y="63"/>
                    </a:lnTo>
                    <a:lnTo>
                      <a:pt x="18" y="64"/>
                    </a:lnTo>
                    <a:lnTo>
                      <a:pt x="25" y="63"/>
                    </a:lnTo>
                    <a:lnTo>
                      <a:pt x="31" y="58"/>
                    </a:lnTo>
                    <a:lnTo>
                      <a:pt x="35" y="53"/>
                    </a:lnTo>
                    <a:lnTo>
                      <a:pt x="37" y="50"/>
                    </a:lnTo>
                    <a:lnTo>
                      <a:pt x="37" y="46"/>
                    </a:lnTo>
                    <a:lnTo>
                      <a:pt x="37" y="18"/>
                    </a:lnTo>
                    <a:lnTo>
                      <a:pt x="37" y="18"/>
                    </a:lnTo>
                    <a:lnTo>
                      <a:pt x="37" y="14"/>
                    </a:lnTo>
                    <a:lnTo>
                      <a:pt x="35" y="10"/>
                    </a:lnTo>
                    <a:lnTo>
                      <a:pt x="31" y="4"/>
                    </a:lnTo>
                    <a:lnTo>
                      <a:pt x="25" y="0"/>
                    </a:lnTo>
                    <a:lnTo>
                      <a:pt x="18" y="0"/>
                    </a:lnTo>
                    <a:lnTo>
                      <a:pt x="11" y="0"/>
                    </a:lnTo>
                    <a:lnTo>
                      <a:pt x="6" y="4"/>
                    </a:lnTo>
                    <a:lnTo>
                      <a:pt x="1" y="10"/>
                    </a:lnTo>
                    <a:lnTo>
                      <a:pt x="0" y="14"/>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 name="Freeform 948">
                <a:extLst>
                  <a:ext uri="{FF2B5EF4-FFF2-40B4-BE49-F238E27FC236}">
                    <a16:creationId xmlns:a16="http://schemas.microsoft.com/office/drawing/2014/main" id="{701DC243-C2A7-436F-95A6-8D48F402D277}"/>
                  </a:ext>
                </a:extLst>
              </p:cNvPr>
              <p:cNvSpPr>
                <a:spLocks noEditPoints="1"/>
              </p:cNvSpPr>
              <p:nvPr/>
            </p:nvSpPr>
            <p:spPr>
              <a:xfrm>
                <a:off x="5146677" y="3181351"/>
                <a:ext cx="212725" cy="182563"/>
              </a:xfrm>
              <a:custGeom>
                <a:avLst/>
                <a:gdLst/>
                <a:ahLst/>
                <a:cxnLst>
                  <a:cxn ang="0">
                    <a:pos x="203729" y="53138"/>
                  </a:cxn>
                  <a:cxn ang="0">
                    <a:pos x="195792" y="36828"/>
                  </a:cxn>
                  <a:cxn ang="0">
                    <a:pos x="189442" y="29989"/>
                  </a:cxn>
                  <a:cxn ang="0">
                    <a:pos x="169333" y="17888"/>
                  </a:cxn>
                  <a:cxn ang="0">
                    <a:pos x="139700" y="6840"/>
                  </a:cxn>
                  <a:cxn ang="0">
                    <a:pos x="110596" y="2104"/>
                  </a:cxn>
                  <a:cxn ang="0">
                    <a:pos x="109008" y="2631"/>
                  </a:cxn>
                  <a:cxn ang="0">
                    <a:pos x="106892" y="526"/>
                  </a:cxn>
                  <a:cxn ang="0">
                    <a:pos x="104246" y="0"/>
                  </a:cxn>
                  <a:cxn ang="0">
                    <a:pos x="101071" y="2104"/>
                  </a:cxn>
                  <a:cxn ang="0">
                    <a:pos x="62442" y="6840"/>
                  </a:cxn>
                  <a:cxn ang="0">
                    <a:pos x="35983" y="17888"/>
                  </a:cxn>
                  <a:cxn ang="0">
                    <a:pos x="20638" y="29989"/>
                  </a:cxn>
                  <a:cxn ang="0">
                    <a:pos x="6879" y="52612"/>
                  </a:cxn>
                  <a:cxn ang="0">
                    <a:pos x="529" y="87862"/>
                  </a:cxn>
                  <a:cxn ang="0">
                    <a:pos x="0" y="106802"/>
                  </a:cxn>
                  <a:cxn ang="0">
                    <a:pos x="2646" y="125216"/>
                  </a:cxn>
                  <a:cxn ang="0">
                    <a:pos x="9525" y="138369"/>
                  </a:cxn>
                  <a:cxn ang="0">
                    <a:pos x="25929" y="154153"/>
                  </a:cxn>
                  <a:cxn ang="0">
                    <a:pos x="33867" y="160466"/>
                  </a:cxn>
                  <a:cxn ang="0">
                    <a:pos x="60854" y="172567"/>
                  </a:cxn>
                  <a:cxn ang="0">
                    <a:pos x="91017" y="182037"/>
                  </a:cxn>
                  <a:cxn ang="0">
                    <a:pos x="122237" y="182037"/>
                  </a:cxn>
                  <a:cxn ang="0">
                    <a:pos x="151342" y="176250"/>
                  </a:cxn>
                  <a:cxn ang="0">
                    <a:pos x="177800" y="162571"/>
                  </a:cxn>
                  <a:cxn ang="0">
                    <a:pos x="191029" y="150470"/>
                  </a:cxn>
                  <a:cxn ang="0">
                    <a:pos x="205317" y="127321"/>
                  </a:cxn>
                  <a:cxn ang="0">
                    <a:pos x="210079" y="101015"/>
                  </a:cxn>
                  <a:cxn ang="0">
                    <a:pos x="212725" y="84179"/>
                  </a:cxn>
                  <a:cxn ang="0">
                    <a:pos x="211137" y="73130"/>
                  </a:cxn>
                  <a:cxn ang="0">
                    <a:pos x="204787" y="96806"/>
                  </a:cxn>
                  <a:cxn ang="0">
                    <a:pos x="201613" y="114168"/>
                  </a:cxn>
                  <a:cxn ang="0">
                    <a:pos x="193146" y="136265"/>
                  </a:cxn>
                  <a:cxn ang="0">
                    <a:pos x="177271" y="155205"/>
                  </a:cxn>
                  <a:cxn ang="0">
                    <a:pos x="159808" y="166253"/>
                  </a:cxn>
                  <a:cxn ang="0">
                    <a:pos x="132292" y="174145"/>
                  </a:cxn>
                  <a:cxn ang="0">
                    <a:pos x="102129" y="176250"/>
                  </a:cxn>
                  <a:cxn ang="0">
                    <a:pos x="82550" y="174145"/>
                  </a:cxn>
                  <a:cxn ang="0">
                    <a:pos x="64558" y="166779"/>
                  </a:cxn>
                  <a:cxn ang="0">
                    <a:pos x="37042" y="154679"/>
                  </a:cxn>
                  <a:cxn ang="0">
                    <a:pos x="22754" y="144156"/>
                  </a:cxn>
                  <a:cxn ang="0">
                    <a:pos x="12171" y="130477"/>
                  </a:cxn>
                  <a:cxn ang="0">
                    <a:pos x="6879" y="116798"/>
                  </a:cxn>
                  <a:cxn ang="0">
                    <a:pos x="6350" y="92597"/>
                  </a:cxn>
                  <a:cxn ang="0">
                    <a:pos x="8467" y="74709"/>
                  </a:cxn>
                  <a:cxn ang="0">
                    <a:pos x="16933" y="47877"/>
                  </a:cxn>
                  <a:cxn ang="0">
                    <a:pos x="34396" y="26306"/>
                  </a:cxn>
                  <a:cxn ang="0">
                    <a:pos x="50271" y="17888"/>
                  </a:cxn>
                  <a:cxn ang="0">
                    <a:pos x="76729" y="10522"/>
                  </a:cxn>
                  <a:cxn ang="0">
                    <a:pos x="104246" y="8418"/>
                  </a:cxn>
                  <a:cxn ang="0">
                    <a:pos x="106362" y="8418"/>
                  </a:cxn>
                  <a:cxn ang="0">
                    <a:pos x="124883" y="9996"/>
                  </a:cxn>
                  <a:cxn ang="0">
                    <a:pos x="152400" y="17888"/>
                  </a:cxn>
                  <a:cxn ang="0">
                    <a:pos x="177800" y="29989"/>
                  </a:cxn>
                  <a:cxn ang="0">
                    <a:pos x="185738" y="35250"/>
                  </a:cxn>
                  <a:cxn ang="0">
                    <a:pos x="193675" y="46298"/>
                  </a:cxn>
                  <a:cxn ang="0">
                    <a:pos x="199496" y="59977"/>
                  </a:cxn>
                  <a:cxn ang="0">
                    <a:pos x="205846" y="80496"/>
                  </a:cxn>
                  <a:cxn ang="0">
                    <a:pos x="204787" y="96806"/>
                  </a:cxn>
                </a:cxnLst>
                <a:rect l="0" t="0" r="0" b="0"/>
                <a:pathLst>
                  <a:path w="402" h="347">
                    <a:moveTo>
                      <a:pt x="392" y="119"/>
                    </a:moveTo>
                    <a:lnTo>
                      <a:pt x="392" y="119"/>
                    </a:lnTo>
                    <a:lnTo>
                      <a:pt x="385" y="101"/>
                    </a:lnTo>
                    <a:lnTo>
                      <a:pt x="378" y="85"/>
                    </a:lnTo>
                    <a:lnTo>
                      <a:pt x="376" y="78"/>
                    </a:lnTo>
                    <a:lnTo>
                      <a:pt x="370" y="70"/>
                    </a:lnTo>
                    <a:lnTo>
                      <a:pt x="365" y="63"/>
                    </a:lnTo>
                    <a:lnTo>
                      <a:pt x="358" y="57"/>
                    </a:lnTo>
                    <a:lnTo>
                      <a:pt x="358" y="57"/>
                    </a:lnTo>
                    <a:lnTo>
                      <a:pt x="349" y="50"/>
                    </a:lnTo>
                    <a:lnTo>
                      <a:pt x="340" y="43"/>
                    </a:lnTo>
                    <a:lnTo>
                      <a:pt x="320" y="34"/>
                    </a:lnTo>
                    <a:lnTo>
                      <a:pt x="278" y="17"/>
                    </a:lnTo>
                    <a:lnTo>
                      <a:pt x="278" y="17"/>
                    </a:lnTo>
                    <a:lnTo>
                      <a:pt x="264" y="13"/>
                    </a:lnTo>
                    <a:lnTo>
                      <a:pt x="240" y="8"/>
                    </a:lnTo>
                    <a:lnTo>
                      <a:pt x="217" y="4"/>
                    </a:lnTo>
                    <a:lnTo>
                      <a:pt x="209" y="4"/>
                    </a:lnTo>
                    <a:lnTo>
                      <a:pt x="207" y="4"/>
                    </a:lnTo>
                    <a:lnTo>
                      <a:pt x="206" y="5"/>
                    </a:lnTo>
                    <a:lnTo>
                      <a:pt x="206" y="5"/>
                    </a:lnTo>
                    <a:lnTo>
                      <a:pt x="205" y="2"/>
                    </a:lnTo>
                    <a:lnTo>
                      <a:pt x="202" y="1"/>
                    </a:lnTo>
                    <a:lnTo>
                      <a:pt x="202" y="1"/>
                    </a:lnTo>
                    <a:lnTo>
                      <a:pt x="199" y="0"/>
                    </a:lnTo>
                    <a:lnTo>
                      <a:pt x="199" y="0"/>
                    </a:lnTo>
                    <a:lnTo>
                      <a:pt x="197" y="0"/>
                    </a:lnTo>
                    <a:lnTo>
                      <a:pt x="194" y="1"/>
                    </a:lnTo>
                    <a:lnTo>
                      <a:pt x="191" y="4"/>
                    </a:lnTo>
                    <a:lnTo>
                      <a:pt x="191" y="4"/>
                    </a:lnTo>
                    <a:lnTo>
                      <a:pt x="155" y="6"/>
                    </a:lnTo>
                    <a:lnTo>
                      <a:pt x="137" y="9"/>
                    </a:lnTo>
                    <a:lnTo>
                      <a:pt x="118" y="13"/>
                    </a:lnTo>
                    <a:lnTo>
                      <a:pt x="102" y="19"/>
                    </a:lnTo>
                    <a:lnTo>
                      <a:pt x="84" y="25"/>
                    </a:lnTo>
                    <a:lnTo>
                      <a:pt x="68" y="34"/>
                    </a:lnTo>
                    <a:lnTo>
                      <a:pt x="53" y="44"/>
                    </a:lnTo>
                    <a:lnTo>
                      <a:pt x="53" y="44"/>
                    </a:lnTo>
                    <a:lnTo>
                      <a:pt x="39" y="57"/>
                    </a:lnTo>
                    <a:lnTo>
                      <a:pt x="28" y="69"/>
                    </a:lnTo>
                    <a:lnTo>
                      <a:pt x="20" y="84"/>
                    </a:lnTo>
                    <a:lnTo>
                      <a:pt x="13" y="100"/>
                    </a:lnTo>
                    <a:lnTo>
                      <a:pt x="9" y="116"/>
                    </a:lnTo>
                    <a:lnTo>
                      <a:pt x="5" y="133"/>
                    </a:lnTo>
                    <a:lnTo>
                      <a:pt x="1" y="167"/>
                    </a:lnTo>
                    <a:lnTo>
                      <a:pt x="1" y="167"/>
                    </a:lnTo>
                    <a:lnTo>
                      <a:pt x="0" y="184"/>
                    </a:lnTo>
                    <a:lnTo>
                      <a:pt x="0" y="203"/>
                    </a:lnTo>
                    <a:lnTo>
                      <a:pt x="1" y="221"/>
                    </a:lnTo>
                    <a:lnTo>
                      <a:pt x="5" y="238"/>
                    </a:lnTo>
                    <a:lnTo>
                      <a:pt x="5" y="238"/>
                    </a:lnTo>
                    <a:lnTo>
                      <a:pt x="8" y="248"/>
                    </a:lnTo>
                    <a:lnTo>
                      <a:pt x="12" y="255"/>
                    </a:lnTo>
                    <a:lnTo>
                      <a:pt x="18" y="263"/>
                    </a:lnTo>
                    <a:lnTo>
                      <a:pt x="23" y="268"/>
                    </a:lnTo>
                    <a:lnTo>
                      <a:pt x="35" y="280"/>
                    </a:lnTo>
                    <a:lnTo>
                      <a:pt x="49" y="293"/>
                    </a:lnTo>
                    <a:lnTo>
                      <a:pt x="49" y="293"/>
                    </a:lnTo>
                    <a:lnTo>
                      <a:pt x="56" y="299"/>
                    </a:lnTo>
                    <a:lnTo>
                      <a:pt x="64" y="305"/>
                    </a:lnTo>
                    <a:lnTo>
                      <a:pt x="80" y="313"/>
                    </a:lnTo>
                    <a:lnTo>
                      <a:pt x="115" y="328"/>
                    </a:lnTo>
                    <a:lnTo>
                      <a:pt x="115" y="328"/>
                    </a:lnTo>
                    <a:lnTo>
                      <a:pt x="134" y="335"/>
                    </a:lnTo>
                    <a:lnTo>
                      <a:pt x="153" y="341"/>
                    </a:lnTo>
                    <a:lnTo>
                      <a:pt x="172" y="346"/>
                    </a:lnTo>
                    <a:lnTo>
                      <a:pt x="193" y="347"/>
                    </a:lnTo>
                    <a:lnTo>
                      <a:pt x="193" y="347"/>
                    </a:lnTo>
                    <a:lnTo>
                      <a:pt x="231" y="346"/>
                    </a:lnTo>
                    <a:lnTo>
                      <a:pt x="250" y="343"/>
                    </a:lnTo>
                    <a:lnTo>
                      <a:pt x="269" y="340"/>
                    </a:lnTo>
                    <a:lnTo>
                      <a:pt x="286" y="335"/>
                    </a:lnTo>
                    <a:lnTo>
                      <a:pt x="304" y="329"/>
                    </a:lnTo>
                    <a:lnTo>
                      <a:pt x="320" y="320"/>
                    </a:lnTo>
                    <a:lnTo>
                      <a:pt x="336" y="309"/>
                    </a:lnTo>
                    <a:lnTo>
                      <a:pt x="336" y="309"/>
                    </a:lnTo>
                    <a:lnTo>
                      <a:pt x="350" y="298"/>
                    </a:lnTo>
                    <a:lnTo>
                      <a:pt x="361" y="286"/>
                    </a:lnTo>
                    <a:lnTo>
                      <a:pt x="372" y="272"/>
                    </a:lnTo>
                    <a:lnTo>
                      <a:pt x="380" y="257"/>
                    </a:lnTo>
                    <a:lnTo>
                      <a:pt x="388" y="242"/>
                    </a:lnTo>
                    <a:lnTo>
                      <a:pt x="393" y="226"/>
                    </a:lnTo>
                    <a:lnTo>
                      <a:pt x="396" y="210"/>
                    </a:lnTo>
                    <a:lnTo>
                      <a:pt x="397" y="192"/>
                    </a:lnTo>
                    <a:lnTo>
                      <a:pt x="397" y="192"/>
                    </a:lnTo>
                    <a:lnTo>
                      <a:pt x="400" y="176"/>
                    </a:lnTo>
                    <a:lnTo>
                      <a:pt x="402" y="160"/>
                    </a:lnTo>
                    <a:lnTo>
                      <a:pt x="402" y="160"/>
                    </a:lnTo>
                    <a:lnTo>
                      <a:pt x="402" y="150"/>
                    </a:lnTo>
                    <a:lnTo>
                      <a:pt x="399" y="139"/>
                    </a:lnTo>
                    <a:lnTo>
                      <a:pt x="392" y="119"/>
                    </a:lnTo>
                    <a:lnTo>
                      <a:pt x="392" y="119"/>
                    </a:lnTo>
                    <a:close/>
                    <a:moveTo>
                      <a:pt x="387" y="184"/>
                    </a:moveTo>
                    <a:lnTo>
                      <a:pt x="387" y="184"/>
                    </a:lnTo>
                    <a:lnTo>
                      <a:pt x="385" y="200"/>
                    </a:lnTo>
                    <a:lnTo>
                      <a:pt x="381" y="217"/>
                    </a:lnTo>
                    <a:lnTo>
                      <a:pt x="377" y="230"/>
                    </a:lnTo>
                    <a:lnTo>
                      <a:pt x="372" y="245"/>
                    </a:lnTo>
                    <a:lnTo>
                      <a:pt x="365" y="259"/>
                    </a:lnTo>
                    <a:lnTo>
                      <a:pt x="357" y="271"/>
                    </a:lnTo>
                    <a:lnTo>
                      <a:pt x="346" y="283"/>
                    </a:lnTo>
                    <a:lnTo>
                      <a:pt x="335" y="295"/>
                    </a:lnTo>
                    <a:lnTo>
                      <a:pt x="335" y="295"/>
                    </a:lnTo>
                    <a:lnTo>
                      <a:pt x="319" y="308"/>
                    </a:lnTo>
                    <a:lnTo>
                      <a:pt x="302" y="316"/>
                    </a:lnTo>
                    <a:lnTo>
                      <a:pt x="286" y="322"/>
                    </a:lnTo>
                    <a:lnTo>
                      <a:pt x="267" y="328"/>
                    </a:lnTo>
                    <a:lnTo>
                      <a:pt x="250" y="331"/>
                    </a:lnTo>
                    <a:lnTo>
                      <a:pt x="231" y="332"/>
                    </a:lnTo>
                    <a:lnTo>
                      <a:pt x="193" y="335"/>
                    </a:lnTo>
                    <a:lnTo>
                      <a:pt x="193" y="335"/>
                    </a:lnTo>
                    <a:lnTo>
                      <a:pt x="183" y="335"/>
                    </a:lnTo>
                    <a:lnTo>
                      <a:pt x="174" y="333"/>
                    </a:lnTo>
                    <a:lnTo>
                      <a:pt x="156" y="331"/>
                    </a:lnTo>
                    <a:lnTo>
                      <a:pt x="140" y="324"/>
                    </a:lnTo>
                    <a:lnTo>
                      <a:pt x="122" y="317"/>
                    </a:lnTo>
                    <a:lnTo>
                      <a:pt x="122" y="317"/>
                    </a:lnTo>
                    <a:lnTo>
                      <a:pt x="96" y="306"/>
                    </a:lnTo>
                    <a:lnTo>
                      <a:pt x="83" y="301"/>
                    </a:lnTo>
                    <a:lnTo>
                      <a:pt x="70" y="294"/>
                    </a:lnTo>
                    <a:lnTo>
                      <a:pt x="70" y="294"/>
                    </a:lnTo>
                    <a:lnTo>
                      <a:pt x="57" y="285"/>
                    </a:lnTo>
                    <a:lnTo>
                      <a:pt x="43" y="274"/>
                    </a:lnTo>
                    <a:lnTo>
                      <a:pt x="31" y="260"/>
                    </a:lnTo>
                    <a:lnTo>
                      <a:pt x="23" y="248"/>
                    </a:lnTo>
                    <a:lnTo>
                      <a:pt x="23" y="248"/>
                    </a:lnTo>
                    <a:lnTo>
                      <a:pt x="18" y="240"/>
                    </a:lnTo>
                    <a:lnTo>
                      <a:pt x="15" y="230"/>
                    </a:lnTo>
                    <a:lnTo>
                      <a:pt x="13" y="222"/>
                    </a:lnTo>
                    <a:lnTo>
                      <a:pt x="12" y="213"/>
                    </a:lnTo>
                    <a:lnTo>
                      <a:pt x="12" y="195"/>
                    </a:lnTo>
                    <a:lnTo>
                      <a:pt x="12" y="176"/>
                    </a:lnTo>
                    <a:lnTo>
                      <a:pt x="12" y="176"/>
                    </a:lnTo>
                    <a:lnTo>
                      <a:pt x="13" y="158"/>
                    </a:lnTo>
                    <a:lnTo>
                      <a:pt x="16" y="142"/>
                    </a:lnTo>
                    <a:lnTo>
                      <a:pt x="20" y="124"/>
                    </a:lnTo>
                    <a:lnTo>
                      <a:pt x="26" y="107"/>
                    </a:lnTo>
                    <a:lnTo>
                      <a:pt x="32" y="91"/>
                    </a:lnTo>
                    <a:lnTo>
                      <a:pt x="42" y="76"/>
                    </a:lnTo>
                    <a:lnTo>
                      <a:pt x="53" y="62"/>
                    </a:lnTo>
                    <a:lnTo>
                      <a:pt x="65" y="50"/>
                    </a:lnTo>
                    <a:lnTo>
                      <a:pt x="65" y="50"/>
                    </a:lnTo>
                    <a:lnTo>
                      <a:pt x="80" y="40"/>
                    </a:lnTo>
                    <a:lnTo>
                      <a:pt x="95" y="34"/>
                    </a:lnTo>
                    <a:lnTo>
                      <a:pt x="111" y="27"/>
                    </a:lnTo>
                    <a:lnTo>
                      <a:pt x="129" y="23"/>
                    </a:lnTo>
                    <a:lnTo>
                      <a:pt x="145" y="20"/>
                    </a:lnTo>
                    <a:lnTo>
                      <a:pt x="163" y="19"/>
                    </a:lnTo>
                    <a:lnTo>
                      <a:pt x="197" y="16"/>
                    </a:lnTo>
                    <a:lnTo>
                      <a:pt x="197" y="16"/>
                    </a:lnTo>
                    <a:lnTo>
                      <a:pt x="199" y="16"/>
                    </a:lnTo>
                    <a:lnTo>
                      <a:pt x="199" y="16"/>
                    </a:lnTo>
                    <a:lnTo>
                      <a:pt x="201" y="16"/>
                    </a:lnTo>
                    <a:lnTo>
                      <a:pt x="201" y="16"/>
                    </a:lnTo>
                    <a:lnTo>
                      <a:pt x="220" y="17"/>
                    </a:lnTo>
                    <a:lnTo>
                      <a:pt x="236" y="19"/>
                    </a:lnTo>
                    <a:lnTo>
                      <a:pt x="254" y="23"/>
                    </a:lnTo>
                    <a:lnTo>
                      <a:pt x="271" y="27"/>
                    </a:lnTo>
                    <a:lnTo>
                      <a:pt x="288" y="34"/>
                    </a:lnTo>
                    <a:lnTo>
                      <a:pt x="304" y="40"/>
                    </a:lnTo>
                    <a:lnTo>
                      <a:pt x="320" y="47"/>
                    </a:lnTo>
                    <a:lnTo>
                      <a:pt x="336" y="57"/>
                    </a:lnTo>
                    <a:lnTo>
                      <a:pt x="336" y="57"/>
                    </a:lnTo>
                    <a:lnTo>
                      <a:pt x="345" y="61"/>
                    </a:lnTo>
                    <a:lnTo>
                      <a:pt x="351" y="67"/>
                    </a:lnTo>
                    <a:lnTo>
                      <a:pt x="358" y="73"/>
                    </a:lnTo>
                    <a:lnTo>
                      <a:pt x="362" y="81"/>
                    </a:lnTo>
                    <a:lnTo>
                      <a:pt x="366" y="88"/>
                    </a:lnTo>
                    <a:lnTo>
                      <a:pt x="370" y="96"/>
                    </a:lnTo>
                    <a:lnTo>
                      <a:pt x="377" y="114"/>
                    </a:lnTo>
                    <a:lnTo>
                      <a:pt x="377" y="114"/>
                    </a:lnTo>
                    <a:lnTo>
                      <a:pt x="387" y="142"/>
                    </a:lnTo>
                    <a:lnTo>
                      <a:pt x="387" y="142"/>
                    </a:lnTo>
                    <a:lnTo>
                      <a:pt x="389" y="153"/>
                    </a:lnTo>
                    <a:lnTo>
                      <a:pt x="389" y="164"/>
                    </a:lnTo>
                    <a:lnTo>
                      <a:pt x="387" y="184"/>
                    </a:lnTo>
                    <a:lnTo>
                      <a:pt x="387" y="1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 name="Freeform 949">
                <a:extLst>
                  <a:ext uri="{FF2B5EF4-FFF2-40B4-BE49-F238E27FC236}">
                    <a16:creationId xmlns:a16="http://schemas.microsoft.com/office/drawing/2014/main" id="{343FAF0D-AFEA-41C4-A39A-39F6635C3CF3}"/>
                  </a:ext>
                </a:extLst>
              </p:cNvPr>
              <p:cNvSpPr>
                <a:spLocks noEditPoints="1"/>
              </p:cNvSpPr>
              <p:nvPr/>
            </p:nvSpPr>
            <p:spPr>
              <a:xfrm>
                <a:off x="5026027" y="2940051"/>
                <a:ext cx="434975" cy="100013"/>
              </a:xfrm>
              <a:custGeom>
                <a:avLst/>
                <a:gdLst/>
                <a:ahLst/>
                <a:cxnLst>
                  <a:cxn ang="0">
                    <a:pos x="429154" y="78958"/>
                  </a:cxn>
                  <a:cxn ang="0">
                    <a:pos x="415925" y="54744"/>
                  </a:cxn>
                  <a:cxn ang="0">
                    <a:pos x="404813" y="32109"/>
                  </a:cxn>
                  <a:cxn ang="0">
                    <a:pos x="398463" y="24214"/>
                  </a:cxn>
                  <a:cxn ang="0">
                    <a:pos x="398463" y="18950"/>
                  </a:cxn>
                  <a:cxn ang="0">
                    <a:pos x="394229" y="14739"/>
                  </a:cxn>
                  <a:cxn ang="0">
                    <a:pos x="390525" y="10528"/>
                  </a:cxn>
                  <a:cxn ang="0">
                    <a:pos x="386292" y="10528"/>
                  </a:cxn>
                  <a:cxn ang="0">
                    <a:pos x="381000" y="12633"/>
                  </a:cxn>
                  <a:cxn ang="0">
                    <a:pos x="319617" y="2106"/>
                  </a:cxn>
                  <a:cxn ang="0">
                    <a:pos x="273579" y="0"/>
                  </a:cxn>
                  <a:cxn ang="0">
                    <a:pos x="206904" y="0"/>
                  </a:cxn>
                  <a:cxn ang="0">
                    <a:pos x="102129" y="4737"/>
                  </a:cxn>
                  <a:cxn ang="0">
                    <a:pos x="58208" y="4211"/>
                  </a:cxn>
                  <a:cxn ang="0">
                    <a:pos x="52387" y="4211"/>
                  </a:cxn>
                  <a:cxn ang="0">
                    <a:pos x="44450" y="8422"/>
                  </a:cxn>
                  <a:cxn ang="0">
                    <a:pos x="27517" y="31583"/>
                  </a:cxn>
                  <a:cxn ang="0">
                    <a:pos x="14817" y="51586"/>
                  </a:cxn>
                  <a:cxn ang="0">
                    <a:pos x="4233" y="83695"/>
                  </a:cxn>
                  <a:cxn ang="0">
                    <a:pos x="529" y="86327"/>
                  </a:cxn>
                  <a:cxn ang="0">
                    <a:pos x="0" y="92644"/>
                  </a:cxn>
                  <a:cxn ang="0">
                    <a:pos x="5821" y="95802"/>
                  </a:cxn>
                  <a:cxn ang="0">
                    <a:pos x="8467" y="95802"/>
                  </a:cxn>
                  <a:cxn ang="0">
                    <a:pos x="58737" y="88959"/>
                  </a:cxn>
                  <a:cxn ang="0">
                    <a:pos x="175154" y="77905"/>
                  </a:cxn>
                  <a:cxn ang="0">
                    <a:pos x="229129" y="75799"/>
                  </a:cxn>
                  <a:cxn ang="0">
                    <a:pos x="305329" y="78431"/>
                  </a:cxn>
                  <a:cxn ang="0">
                    <a:pos x="345546" y="83695"/>
                  </a:cxn>
                  <a:cxn ang="0">
                    <a:pos x="398992" y="91064"/>
                  </a:cxn>
                  <a:cxn ang="0">
                    <a:pos x="423333" y="98960"/>
                  </a:cxn>
                  <a:cxn ang="0">
                    <a:pos x="430212" y="98434"/>
                  </a:cxn>
                  <a:cxn ang="0">
                    <a:pos x="432329" y="96855"/>
                  </a:cxn>
                  <a:cxn ang="0">
                    <a:pos x="432329" y="96855"/>
                  </a:cxn>
                  <a:cxn ang="0">
                    <a:pos x="434975" y="88959"/>
                  </a:cxn>
                  <a:cxn ang="0">
                    <a:pos x="222779" y="63692"/>
                  </a:cxn>
                  <a:cxn ang="0">
                    <a:pos x="167746" y="65798"/>
                  </a:cxn>
                  <a:cxn ang="0">
                    <a:pos x="113242" y="67904"/>
                  </a:cxn>
                  <a:cxn ang="0">
                    <a:pos x="65087" y="72641"/>
                  </a:cxn>
                  <a:cxn ang="0">
                    <a:pos x="17992" y="81590"/>
                  </a:cxn>
                  <a:cxn ang="0">
                    <a:pos x="29633" y="54744"/>
                  </a:cxn>
                  <a:cxn ang="0">
                    <a:pos x="34925" y="43690"/>
                  </a:cxn>
                  <a:cxn ang="0">
                    <a:pos x="46038" y="26319"/>
                  </a:cxn>
                  <a:cxn ang="0">
                    <a:pos x="52917" y="18423"/>
                  </a:cxn>
                  <a:cxn ang="0">
                    <a:pos x="96308" y="17897"/>
                  </a:cxn>
                  <a:cxn ang="0">
                    <a:pos x="205846" y="12633"/>
                  </a:cxn>
                  <a:cxn ang="0">
                    <a:pos x="247650" y="12633"/>
                  </a:cxn>
                  <a:cxn ang="0">
                    <a:pos x="306388" y="16844"/>
                  </a:cxn>
                  <a:cxn ang="0">
                    <a:pos x="384175" y="26319"/>
                  </a:cxn>
                  <a:cxn ang="0">
                    <a:pos x="388408" y="30530"/>
                  </a:cxn>
                  <a:cxn ang="0">
                    <a:pos x="398463" y="48954"/>
                  </a:cxn>
                  <a:cxn ang="0">
                    <a:pos x="409046" y="70009"/>
                  </a:cxn>
                  <a:cxn ang="0">
                    <a:pos x="407987" y="80537"/>
                  </a:cxn>
                  <a:cxn ang="0">
                    <a:pos x="360363" y="73694"/>
                  </a:cxn>
                  <a:cxn ang="0">
                    <a:pos x="327554" y="68430"/>
                  </a:cxn>
                  <a:cxn ang="0">
                    <a:pos x="251883" y="64219"/>
                  </a:cxn>
                </a:cxnLst>
                <a:rect l="0" t="0" r="0" b="0"/>
                <a:pathLst>
                  <a:path w="822" h="190">
                    <a:moveTo>
                      <a:pt x="819" y="165"/>
                    </a:moveTo>
                    <a:lnTo>
                      <a:pt x="819" y="165"/>
                    </a:lnTo>
                    <a:lnTo>
                      <a:pt x="811" y="150"/>
                    </a:lnTo>
                    <a:lnTo>
                      <a:pt x="802" y="134"/>
                    </a:lnTo>
                    <a:lnTo>
                      <a:pt x="786" y="104"/>
                    </a:lnTo>
                    <a:lnTo>
                      <a:pt x="786" y="104"/>
                    </a:lnTo>
                    <a:lnTo>
                      <a:pt x="775" y="83"/>
                    </a:lnTo>
                    <a:lnTo>
                      <a:pt x="771" y="72"/>
                    </a:lnTo>
                    <a:lnTo>
                      <a:pt x="765" y="61"/>
                    </a:lnTo>
                    <a:lnTo>
                      <a:pt x="765" y="61"/>
                    </a:lnTo>
                    <a:lnTo>
                      <a:pt x="760" y="54"/>
                    </a:lnTo>
                    <a:lnTo>
                      <a:pt x="753" y="46"/>
                    </a:lnTo>
                    <a:lnTo>
                      <a:pt x="753" y="46"/>
                    </a:lnTo>
                    <a:lnTo>
                      <a:pt x="753" y="41"/>
                    </a:lnTo>
                    <a:lnTo>
                      <a:pt x="753" y="36"/>
                    </a:lnTo>
                    <a:lnTo>
                      <a:pt x="749" y="31"/>
                    </a:lnTo>
                    <a:lnTo>
                      <a:pt x="745" y="28"/>
                    </a:lnTo>
                    <a:lnTo>
                      <a:pt x="745" y="28"/>
                    </a:lnTo>
                    <a:lnTo>
                      <a:pt x="743" y="26"/>
                    </a:lnTo>
                    <a:lnTo>
                      <a:pt x="741" y="23"/>
                    </a:lnTo>
                    <a:lnTo>
                      <a:pt x="738" y="20"/>
                    </a:lnTo>
                    <a:lnTo>
                      <a:pt x="734" y="20"/>
                    </a:lnTo>
                    <a:lnTo>
                      <a:pt x="730" y="20"/>
                    </a:lnTo>
                    <a:lnTo>
                      <a:pt x="730" y="20"/>
                    </a:lnTo>
                    <a:lnTo>
                      <a:pt x="724" y="20"/>
                    </a:lnTo>
                    <a:lnTo>
                      <a:pt x="720" y="24"/>
                    </a:lnTo>
                    <a:lnTo>
                      <a:pt x="720" y="24"/>
                    </a:lnTo>
                    <a:lnTo>
                      <a:pt x="662" y="13"/>
                    </a:lnTo>
                    <a:lnTo>
                      <a:pt x="634" y="8"/>
                    </a:lnTo>
                    <a:lnTo>
                      <a:pt x="604" y="4"/>
                    </a:lnTo>
                    <a:lnTo>
                      <a:pt x="604" y="4"/>
                    </a:lnTo>
                    <a:lnTo>
                      <a:pt x="560" y="1"/>
                    </a:lnTo>
                    <a:lnTo>
                      <a:pt x="517" y="0"/>
                    </a:lnTo>
                    <a:lnTo>
                      <a:pt x="430" y="0"/>
                    </a:lnTo>
                    <a:lnTo>
                      <a:pt x="430" y="0"/>
                    </a:lnTo>
                    <a:lnTo>
                      <a:pt x="391" y="0"/>
                    </a:lnTo>
                    <a:lnTo>
                      <a:pt x="351" y="1"/>
                    </a:lnTo>
                    <a:lnTo>
                      <a:pt x="271" y="5"/>
                    </a:lnTo>
                    <a:lnTo>
                      <a:pt x="193" y="9"/>
                    </a:lnTo>
                    <a:lnTo>
                      <a:pt x="113" y="11"/>
                    </a:lnTo>
                    <a:lnTo>
                      <a:pt x="113" y="11"/>
                    </a:lnTo>
                    <a:lnTo>
                      <a:pt x="110" y="8"/>
                    </a:lnTo>
                    <a:lnTo>
                      <a:pt x="104" y="8"/>
                    </a:lnTo>
                    <a:lnTo>
                      <a:pt x="104" y="8"/>
                    </a:lnTo>
                    <a:lnTo>
                      <a:pt x="99" y="8"/>
                    </a:lnTo>
                    <a:lnTo>
                      <a:pt x="94" y="9"/>
                    </a:lnTo>
                    <a:lnTo>
                      <a:pt x="90" y="12"/>
                    </a:lnTo>
                    <a:lnTo>
                      <a:pt x="84" y="16"/>
                    </a:lnTo>
                    <a:lnTo>
                      <a:pt x="75" y="24"/>
                    </a:lnTo>
                    <a:lnTo>
                      <a:pt x="66" y="35"/>
                    </a:lnTo>
                    <a:lnTo>
                      <a:pt x="52" y="60"/>
                    </a:lnTo>
                    <a:lnTo>
                      <a:pt x="39" y="79"/>
                    </a:lnTo>
                    <a:lnTo>
                      <a:pt x="39" y="79"/>
                    </a:lnTo>
                    <a:lnTo>
                      <a:pt x="28" y="98"/>
                    </a:lnTo>
                    <a:lnTo>
                      <a:pt x="20" y="117"/>
                    </a:lnTo>
                    <a:lnTo>
                      <a:pt x="14" y="138"/>
                    </a:lnTo>
                    <a:lnTo>
                      <a:pt x="8" y="159"/>
                    </a:lnTo>
                    <a:lnTo>
                      <a:pt x="8" y="159"/>
                    </a:lnTo>
                    <a:lnTo>
                      <a:pt x="4" y="161"/>
                    </a:lnTo>
                    <a:lnTo>
                      <a:pt x="1" y="164"/>
                    </a:lnTo>
                    <a:lnTo>
                      <a:pt x="0" y="168"/>
                    </a:lnTo>
                    <a:lnTo>
                      <a:pt x="0" y="172"/>
                    </a:lnTo>
                    <a:lnTo>
                      <a:pt x="0" y="176"/>
                    </a:lnTo>
                    <a:lnTo>
                      <a:pt x="3" y="180"/>
                    </a:lnTo>
                    <a:lnTo>
                      <a:pt x="7" y="182"/>
                    </a:lnTo>
                    <a:lnTo>
                      <a:pt x="11" y="182"/>
                    </a:lnTo>
                    <a:lnTo>
                      <a:pt x="11" y="182"/>
                    </a:lnTo>
                    <a:lnTo>
                      <a:pt x="16" y="182"/>
                    </a:lnTo>
                    <a:lnTo>
                      <a:pt x="16" y="182"/>
                    </a:lnTo>
                    <a:lnTo>
                      <a:pt x="23" y="180"/>
                    </a:lnTo>
                    <a:lnTo>
                      <a:pt x="23" y="180"/>
                    </a:lnTo>
                    <a:lnTo>
                      <a:pt x="111" y="169"/>
                    </a:lnTo>
                    <a:lnTo>
                      <a:pt x="199" y="159"/>
                    </a:lnTo>
                    <a:lnTo>
                      <a:pt x="288" y="150"/>
                    </a:lnTo>
                    <a:lnTo>
                      <a:pt x="331" y="148"/>
                    </a:lnTo>
                    <a:lnTo>
                      <a:pt x="376" y="145"/>
                    </a:lnTo>
                    <a:lnTo>
                      <a:pt x="376" y="145"/>
                    </a:lnTo>
                    <a:lnTo>
                      <a:pt x="433" y="144"/>
                    </a:lnTo>
                    <a:lnTo>
                      <a:pt x="491" y="144"/>
                    </a:lnTo>
                    <a:lnTo>
                      <a:pt x="548" y="146"/>
                    </a:lnTo>
                    <a:lnTo>
                      <a:pt x="577" y="149"/>
                    </a:lnTo>
                    <a:lnTo>
                      <a:pt x="605" y="153"/>
                    </a:lnTo>
                    <a:lnTo>
                      <a:pt x="605" y="153"/>
                    </a:lnTo>
                    <a:lnTo>
                      <a:pt x="653" y="159"/>
                    </a:lnTo>
                    <a:lnTo>
                      <a:pt x="704" y="164"/>
                    </a:lnTo>
                    <a:lnTo>
                      <a:pt x="730" y="168"/>
                    </a:lnTo>
                    <a:lnTo>
                      <a:pt x="754" y="173"/>
                    </a:lnTo>
                    <a:lnTo>
                      <a:pt x="779" y="180"/>
                    </a:lnTo>
                    <a:lnTo>
                      <a:pt x="800" y="188"/>
                    </a:lnTo>
                    <a:lnTo>
                      <a:pt x="800" y="188"/>
                    </a:lnTo>
                    <a:lnTo>
                      <a:pt x="805" y="190"/>
                    </a:lnTo>
                    <a:lnTo>
                      <a:pt x="809" y="190"/>
                    </a:lnTo>
                    <a:lnTo>
                      <a:pt x="813" y="187"/>
                    </a:lnTo>
                    <a:lnTo>
                      <a:pt x="815" y="186"/>
                    </a:lnTo>
                    <a:lnTo>
                      <a:pt x="815" y="186"/>
                    </a:lnTo>
                    <a:lnTo>
                      <a:pt x="817" y="184"/>
                    </a:lnTo>
                    <a:lnTo>
                      <a:pt x="817" y="184"/>
                    </a:lnTo>
                    <a:lnTo>
                      <a:pt x="817" y="184"/>
                    </a:lnTo>
                    <a:lnTo>
                      <a:pt x="817" y="184"/>
                    </a:lnTo>
                    <a:lnTo>
                      <a:pt x="821" y="180"/>
                    </a:lnTo>
                    <a:lnTo>
                      <a:pt x="822" y="175"/>
                    </a:lnTo>
                    <a:lnTo>
                      <a:pt x="822" y="169"/>
                    </a:lnTo>
                    <a:lnTo>
                      <a:pt x="819" y="165"/>
                    </a:lnTo>
                    <a:lnTo>
                      <a:pt x="819" y="165"/>
                    </a:lnTo>
                    <a:close/>
                    <a:moveTo>
                      <a:pt x="421" y="121"/>
                    </a:moveTo>
                    <a:lnTo>
                      <a:pt x="421" y="121"/>
                    </a:lnTo>
                    <a:lnTo>
                      <a:pt x="369" y="122"/>
                    </a:lnTo>
                    <a:lnTo>
                      <a:pt x="317" y="125"/>
                    </a:lnTo>
                    <a:lnTo>
                      <a:pt x="266" y="127"/>
                    </a:lnTo>
                    <a:lnTo>
                      <a:pt x="214" y="129"/>
                    </a:lnTo>
                    <a:lnTo>
                      <a:pt x="214" y="129"/>
                    </a:lnTo>
                    <a:lnTo>
                      <a:pt x="191" y="130"/>
                    </a:lnTo>
                    <a:lnTo>
                      <a:pt x="168" y="131"/>
                    </a:lnTo>
                    <a:lnTo>
                      <a:pt x="123" y="138"/>
                    </a:lnTo>
                    <a:lnTo>
                      <a:pt x="79" y="146"/>
                    </a:lnTo>
                    <a:lnTo>
                      <a:pt x="34" y="155"/>
                    </a:lnTo>
                    <a:lnTo>
                      <a:pt x="34" y="155"/>
                    </a:lnTo>
                    <a:lnTo>
                      <a:pt x="39" y="141"/>
                    </a:lnTo>
                    <a:lnTo>
                      <a:pt x="45" y="129"/>
                    </a:lnTo>
                    <a:lnTo>
                      <a:pt x="56" y="104"/>
                    </a:lnTo>
                    <a:lnTo>
                      <a:pt x="56" y="104"/>
                    </a:lnTo>
                    <a:lnTo>
                      <a:pt x="60" y="93"/>
                    </a:lnTo>
                    <a:lnTo>
                      <a:pt x="66" y="83"/>
                    </a:lnTo>
                    <a:lnTo>
                      <a:pt x="79" y="62"/>
                    </a:lnTo>
                    <a:lnTo>
                      <a:pt x="79" y="62"/>
                    </a:lnTo>
                    <a:lnTo>
                      <a:pt x="87" y="50"/>
                    </a:lnTo>
                    <a:lnTo>
                      <a:pt x="99" y="35"/>
                    </a:lnTo>
                    <a:lnTo>
                      <a:pt x="99" y="35"/>
                    </a:lnTo>
                    <a:lnTo>
                      <a:pt x="100" y="35"/>
                    </a:lnTo>
                    <a:lnTo>
                      <a:pt x="100" y="35"/>
                    </a:lnTo>
                    <a:lnTo>
                      <a:pt x="141" y="35"/>
                    </a:lnTo>
                    <a:lnTo>
                      <a:pt x="182" y="34"/>
                    </a:lnTo>
                    <a:lnTo>
                      <a:pt x="265" y="30"/>
                    </a:lnTo>
                    <a:lnTo>
                      <a:pt x="347" y="26"/>
                    </a:lnTo>
                    <a:lnTo>
                      <a:pt x="389" y="24"/>
                    </a:lnTo>
                    <a:lnTo>
                      <a:pt x="430" y="24"/>
                    </a:lnTo>
                    <a:lnTo>
                      <a:pt x="430" y="24"/>
                    </a:lnTo>
                    <a:lnTo>
                      <a:pt x="468" y="24"/>
                    </a:lnTo>
                    <a:lnTo>
                      <a:pt x="506" y="26"/>
                    </a:lnTo>
                    <a:lnTo>
                      <a:pt x="543" y="28"/>
                    </a:lnTo>
                    <a:lnTo>
                      <a:pt x="579" y="32"/>
                    </a:lnTo>
                    <a:lnTo>
                      <a:pt x="653" y="41"/>
                    </a:lnTo>
                    <a:lnTo>
                      <a:pt x="726" y="50"/>
                    </a:lnTo>
                    <a:lnTo>
                      <a:pt x="726" y="50"/>
                    </a:lnTo>
                    <a:lnTo>
                      <a:pt x="729" y="53"/>
                    </a:lnTo>
                    <a:lnTo>
                      <a:pt x="729" y="53"/>
                    </a:lnTo>
                    <a:lnTo>
                      <a:pt x="734" y="58"/>
                    </a:lnTo>
                    <a:lnTo>
                      <a:pt x="739" y="64"/>
                    </a:lnTo>
                    <a:lnTo>
                      <a:pt x="746" y="79"/>
                    </a:lnTo>
                    <a:lnTo>
                      <a:pt x="753" y="93"/>
                    </a:lnTo>
                    <a:lnTo>
                      <a:pt x="760" y="108"/>
                    </a:lnTo>
                    <a:lnTo>
                      <a:pt x="760" y="108"/>
                    </a:lnTo>
                    <a:lnTo>
                      <a:pt x="773" y="133"/>
                    </a:lnTo>
                    <a:lnTo>
                      <a:pt x="788" y="157"/>
                    </a:lnTo>
                    <a:lnTo>
                      <a:pt x="788" y="157"/>
                    </a:lnTo>
                    <a:lnTo>
                      <a:pt x="771" y="153"/>
                    </a:lnTo>
                    <a:lnTo>
                      <a:pt x="753" y="149"/>
                    </a:lnTo>
                    <a:lnTo>
                      <a:pt x="718" y="144"/>
                    </a:lnTo>
                    <a:lnTo>
                      <a:pt x="681" y="140"/>
                    </a:lnTo>
                    <a:lnTo>
                      <a:pt x="647" y="134"/>
                    </a:lnTo>
                    <a:lnTo>
                      <a:pt x="647" y="134"/>
                    </a:lnTo>
                    <a:lnTo>
                      <a:pt x="619" y="130"/>
                    </a:lnTo>
                    <a:lnTo>
                      <a:pt x="590" y="127"/>
                    </a:lnTo>
                    <a:lnTo>
                      <a:pt x="533" y="123"/>
                    </a:lnTo>
                    <a:lnTo>
                      <a:pt x="476" y="122"/>
                    </a:lnTo>
                    <a:lnTo>
                      <a:pt x="421" y="121"/>
                    </a:lnTo>
                    <a:lnTo>
                      <a:pt x="421" y="1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2" name="Freeform 950">
                <a:extLst>
                  <a:ext uri="{FF2B5EF4-FFF2-40B4-BE49-F238E27FC236}">
                    <a16:creationId xmlns:a16="http://schemas.microsoft.com/office/drawing/2014/main" id="{557BCE84-B179-4BD1-AF5A-B2EF46D3C65E}"/>
                  </a:ext>
                </a:extLst>
              </p:cNvPr>
              <p:cNvSpPr/>
              <p:nvPr/>
            </p:nvSpPr>
            <p:spPr>
              <a:xfrm>
                <a:off x="5091114" y="2952751"/>
                <a:ext cx="20638" cy="69850"/>
              </a:xfrm>
              <a:custGeom>
                <a:avLst/>
                <a:gdLst/>
                <a:ahLst/>
                <a:cxnLst>
                  <a:cxn ang="0">
                    <a:pos x="14598" y="3224"/>
                  </a:cxn>
                  <a:cxn ang="0">
                    <a:pos x="14598" y="3224"/>
                  </a:cxn>
                  <a:cxn ang="0">
                    <a:pos x="13591" y="12895"/>
                  </a:cxn>
                  <a:cxn ang="0">
                    <a:pos x="11577" y="23104"/>
                  </a:cxn>
                  <a:cxn ang="0">
                    <a:pos x="11577" y="23104"/>
                  </a:cxn>
                  <a:cxn ang="0">
                    <a:pos x="10067" y="26865"/>
                  </a:cxn>
                  <a:cxn ang="0">
                    <a:pos x="8054" y="30627"/>
                  </a:cxn>
                  <a:cxn ang="0">
                    <a:pos x="6040" y="34925"/>
                  </a:cxn>
                  <a:cxn ang="0">
                    <a:pos x="5034" y="38686"/>
                  </a:cxn>
                  <a:cxn ang="0">
                    <a:pos x="5034" y="38686"/>
                  </a:cxn>
                  <a:cxn ang="0">
                    <a:pos x="2013" y="49432"/>
                  </a:cxn>
                  <a:cxn ang="0">
                    <a:pos x="503" y="60178"/>
                  </a:cxn>
                  <a:cxn ang="0">
                    <a:pos x="503" y="60178"/>
                  </a:cxn>
                  <a:cxn ang="0">
                    <a:pos x="0" y="61790"/>
                  </a:cxn>
                  <a:cxn ang="0">
                    <a:pos x="0" y="66089"/>
                  </a:cxn>
                  <a:cxn ang="0">
                    <a:pos x="0" y="66089"/>
                  </a:cxn>
                  <a:cxn ang="0">
                    <a:pos x="503" y="67701"/>
                  </a:cxn>
                  <a:cxn ang="0">
                    <a:pos x="1510" y="69313"/>
                  </a:cxn>
                  <a:cxn ang="0">
                    <a:pos x="2013" y="69313"/>
                  </a:cxn>
                  <a:cxn ang="0">
                    <a:pos x="3524" y="69850"/>
                  </a:cxn>
                  <a:cxn ang="0">
                    <a:pos x="5537" y="69313"/>
                  </a:cxn>
                  <a:cxn ang="0">
                    <a:pos x="6040" y="67701"/>
                  </a:cxn>
                  <a:cxn ang="0">
                    <a:pos x="6040" y="66089"/>
                  </a:cxn>
                  <a:cxn ang="0">
                    <a:pos x="6040" y="66089"/>
                  </a:cxn>
                  <a:cxn ang="0">
                    <a:pos x="7550" y="58029"/>
                  </a:cxn>
                  <a:cxn ang="0">
                    <a:pos x="9061" y="49432"/>
                  </a:cxn>
                  <a:cxn ang="0">
                    <a:pos x="11074" y="40835"/>
                  </a:cxn>
                  <a:cxn ang="0">
                    <a:pos x="14598" y="33313"/>
                  </a:cxn>
                  <a:cxn ang="0">
                    <a:pos x="14598" y="33313"/>
                  </a:cxn>
                  <a:cxn ang="0">
                    <a:pos x="17114" y="25791"/>
                  </a:cxn>
                  <a:cxn ang="0">
                    <a:pos x="19128" y="18806"/>
                  </a:cxn>
                  <a:cxn ang="0">
                    <a:pos x="20638" y="10746"/>
                  </a:cxn>
                  <a:cxn ang="0">
                    <a:pos x="20638" y="3224"/>
                  </a:cxn>
                  <a:cxn ang="0">
                    <a:pos x="20638" y="3224"/>
                  </a:cxn>
                  <a:cxn ang="0">
                    <a:pos x="20638" y="2149"/>
                  </a:cxn>
                  <a:cxn ang="0">
                    <a:pos x="19631" y="537"/>
                  </a:cxn>
                  <a:cxn ang="0">
                    <a:pos x="19128" y="0"/>
                  </a:cxn>
                  <a:cxn ang="0">
                    <a:pos x="17618" y="0"/>
                  </a:cxn>
                  <a:cxn ang="0">
                    <a:pos x="15604" y="537"/>
                  </a:cxn>
                  <a:cxn ang="0">
                    <a:pos x="15101" y="2149"/>
                  </a:cxn>
                  <a:cxn ang="0">
                    <a:pos x="14598" y="3224"/>
                  </a:cxn>
                  <a:cxn ang="0">
                    <a:pos x="14598" y="3224"/>
                  </a:cxn>
                </a:cxnLst>
                <a:rect l="0" t="0" r="0" b="0"/>
                <a:pathLst>
                  <a:path w="41" h="130">
                    <a:moveTo>
                      <a:pt x="29" y="6"/>
                    </a:moveTo>
                    <a:lnTo>
                      <a:pt x="29" y="6"/>
                    </a:lnTo>
                    <a:lnTo>
                      <a:pt x="27" y="24"/>
                    </a:lnTo>
                    <a:lnTo>
                      <a:pt x="23" y="43"/>
                    </a:lnTo>
                    <a:lnTo>
                      <a:pt x="23" y="43"/>
                    </a:lnTo>
                    <a:lnTo>
                      <a:pt x="20" y="50"/>
                    </a:lnTo>
                    <a:lnTo>
                      <a:pt x="16" y="57"/>
                    </a:lnTo>
                    <a:lnTo>
                      <a:pt x="12" y="65"/>
                    </a:lnTo>
                    <a:lnTo>
                      <a:pt x="10" y="72"/>
                    </a:lnTo>
                    <a:lnTo>
                      <a:pt x="10" y="72"/>
                    </a:lnTo>
                    <a:lnTo>
                      <a:pt x="4" y="92"/>
                    </a:lnTo>
                    <a:lnTo>
                      <a:pt x="1" y="112"/>
                    </a:lnTo>
                    <a:lnTo>
                      <a:pt x="1" y="112"/>
                    </a:lnTo>
                    <a:lnTo>
                      <a:pt x="0" y="115"/>
                    </a:lnTo>
                    <a:lnTo>
                      <a:pt x="0" y="123"/>
                    </a:lnTo>
                    <a:lnTo>
                      <a:pt x="0" y="123"/>
                    </a:lnTo>
                    <a:lnTo>
                      <a:pt x="1" y="126"/>
                    </a:lnTo>
                    <a:lnTo>
                      <a:pt x="3" y="129"/>
                    </a:lnTo>
                    <a:lnTo>
                      <a:pt x="4" y="129"/>
                    </a:lnTo>
                    <a:lnTo>
                      <a:pt x="7" y="130"/>
                    </a:lnTo>
                    <a:lnTo>
                      <a:pt x="11" y="129"/>
                    </a:lnTo>
                    <a:lnTo>
                      <a:pt x="12" y="126"/>
                    </a:lnTo>
                    <a:lnTo>
                      <a:pt x="12" y="123"/>
                    </a:lnTo>
                    <a:lnTo>
                      <a:pt x="12" y="123"/>
                    </a:lnTo>
                    <a:lnTo>
                      <a:pt x="15" y="108"/>
                    </a:lnTo>
                    <a:lnTo>
                      <a:pt x="18" y="92"/>
                    </a:lnTo>
                    <a:lnTo>
                      <a:pt x="22" y="76"/>
                    </a:lnTo>
                    <a:lnTo>
                      <a:pt x="29" y="62"/>
                    </a:lnTo>
                    <a:lnTo>
                      <a:pt x="29" y="62"/>
                    </a:lnTo>
                    <a:lnTo>
                      <a:pt x="34" y="48"/>
                    </a:lnTo>
                    <a:lnTo>
                      <a:pt x="38" y="35"/>
                    </a:lnTo>
                    <a:lnTo>
                      <a:pt x="41" y="20"/>
                    </a:lnTo>
                    <a:lnTo>
                      <a:pt x="41" y="6"/>
                    </a:lnTo>
                    <a:lnTo>
                      <a:pt x="41" y="6"/>
                    </a:lnTo>
                    <a:lnTo>
                      <a:pt x="41" y="4"/>
                    </a:lnTo>
                    <a:lnTo>
                      <a:pt x="39" y="1"/>
                    </a:lnTo>
                    <a:lnTo>
                      <a:pt x="38" y="0"/>
                    </a:lnTo>
                    <a:lnTo>
                      <a:pt x="35" y="0"/>
                    </a:lnTo>
                    <a:lnTo>
                      <a:pt x="31" y="1"/>
                    </a:lnTo>
                    <a:lnTo>
                      <a:pt x="30" y="4"/>
                    </a:lnTo>
                    <a:lnTo>
                      <a:pt x="29" y="6"/>
                    </a:lnTo>
                    <a:lnTo>
                      <a:pt x="2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3" name="Freeform 951">
                <a:extLst>
                  <a:ext uri="{FF2B5EF4-FFF2-40B4-BE49-F238E27FC236}">
                    <a16:creationId xmlns:a16="http://schemas.microsoft.com/office/drawing/2014/main" id="{5645CD83-B484-4AE8-B97C-EF3CD7C0EDC8}"/>
                  </a:ext>
                </a:extLst>
              </p:cNvPr>
              <p:cNvSpPr/>
              <p:nvPr/>
            </p:nvSpPr>
            <p:spPr>
              <a:xfrm>
                <a:off x="5146677" y="2951163"/>
                <a:ext cx="17463" cy="65088"/>
              </a:xfrm>
              <a:custGeom>
                <a:avLst/>
                <a:gdLst/>
                <a:ahLst/>
                <a:cxnLst>
                  <a:cxn ang="0">
                    <a:pos x="10914" y="3201"/>
                  </a:cxn>
                  <a:cxn ang="0">
                    <a:pos x="10914" y="3201"/>
                  </a:cxn>
                  <a:cxn ang="0">
                    <a:pos x="10369" y="11204"/>
                  </a:cxn>
                  <a:cxn ang="0">
                    <a:pos x="9823" y="20273"/>
                  </a:cxn>
                  <a:cxn ang="0">
                    <a:pos x="6003" y="36812"/>
                  </a:cxn>
                  <a:cxn ang="0">
                    <a:pos x="6003" y="36812"/>
                  </a:cxn>
                  <a:cxn ang="0">
                    <a:pos x="2183" y="49083"/>
                  </a:cxn>
                  <a:cxn ang="0">
                    <a:pos x="546" y="55485"/>
                  </a:cxn>
                  <a:cxn ang="0">
                    <a:pos x="0" y="61353"/>
                  </a:cxn>
                  <a:cxn ang="0">
                    <a:pos x="0" y="61353"/>
                  </a:cxn>
                  <a:cxn ang="0">
                    <a:pos x="546" y="62954"/>
                  </a:cxn>
                  <a:cxn ang="0">
                    <a:pos x="1637" y="64021"/>
                  </a:cxn>
                  <a:cxn ang="0">
                    <a:pos x="2183" y="64021"/>
                  </a:cxn>
                  <a:cxn ang="0">
                    <a:pos x="3820" y="65088"/>
                  </a:cxn>
                  <a:cxn ang="0">
                    <a:pos x="4366" y="64021"/>
                  </a:cxn>
                  <a:cxn ang="0">
                    <a:pos x="6003" y="64021"/>
                  </a:cxn>
                  <a:cxn ang="0">
                    <a:pos x="6549" y="62954"/>
                  </a:cxn>
                  <a:cxn ang="0">
                    <a:pos x="6549" y="61353"/>
                  </a:cxn>
                  <a:cxn ang="0">
                    <a:pos x="6549" y="61353"/>
                  </a:cxn>
                  <a:cxn ang="0">
                    <a:pos x="7094" y="53884"/>
                  </a:cxn>
                  <a:cxn ang="0">
                    <a:pos x="9823" y="45882"/>
                  </a:cxn>
                  <a:cxn ang="0">
                    <a:pos x="14189" y="30943"/>
                  </a:cxn>
                  <a:cxn ang="0">
                    <a:pos x="14189" y="30943"/>
                  </a:cxn>
                  <a:cxn ang="0">
                    <a:pos x="16372" y="17072"/>
                  </a:cxn>
                  <a:cxn ang="0">
                    <a:pos x="17463" y="10137"/>
                  </a:cxn>
                  <a:cxn ang="0">
                    <a:pos x="17463" y="3201"/>
                  </a:cxn>
                  <a:cxn ang="0">
                    <a:pos x="17463" y="3201"/>
                  </a:cxn>
                  <a:cxn ang="0">
                    <a:pos x="17463" y="2134"/>
                  </a:cxn>
                  <a:cxn ang="0">
                    <a:pos x="16917" y="534"/>
                  </a:cxn>
                  <a:cxn ang="0">
                    <a:pos x="15280" y="0"/>
                  </a:cxn>
                  <a:cxn ang="0">
                    <a:pos x="14734" y="0"/>
                  </a:cxn>
                  <a:cxn ang="0">
                    <a:pos x="13097" y="0"/>
                  </a:cxn>
                  <a:cxn ang="0">
                    <a:pos x="12552" y="534"/>
                  </a:cxn>
                  <a:cxn ang="0">
                    <a:pos x="12006" y="2134"/>
                  </a:cxn>
                  <a:cxn ang="0">
                    <a:pos x="10914" y="3201"/>
                  </a:cxn>
                  <a:cxn ang="0">
                    <a:pos x="10914" y="3201"/>
                  </a:cxn>
                </a:cxnLst>
                <a:rect l="0" t="0" r="0" b="0"/>
                <a:pathLst>
                  <a:path w="32" h="122">
                    <a:moveTo>
                      <a:pt x="20" y="6"/>
                    </a:moveTo>
                    <a:lnTo>
                      <a:pt x="20" y="6"/>
                    </a:lnTo>
                    <a:lnTo>
                      <a:pt x="19" y="21"/>
                    </a:lnTo>
                    <a:lnTo>
                      <a:pt x="18" y="38"/>
                    </a:lnTo>
                    <a:lnTo>
                      <a:pt x="11" y="69"/>
                    </a:lnTo>
                    <a:lnTo>
                      <a:pt x="11" y="69"/>
                    </a:lnTo>
                    <a:lnTo>
                      <a:pt x="4" y="92"/>
                    </a:lnTo>
                    <a:lnTo>
                      <a:pt x="1" y="104"/>
                    </a:lnTo>
                    <a:lnTo>
                      <a:pt x="0" y="115"/>
                    </a:lnTo>
                    <a:lnTo>
                      <a:pt x="0" y="115"/>
                    </a:lnTo>
                    <a:lnTo>
                      <a:pt x="1" y="118"/>
                    </a:lnTo>
                    <a:lnTo>
                      <a:pt x="3" y="120"/>
                    </a:lnTo>
                    <a:lnTo>
                      <a:pt x="4" y="120"/>
                    </a:lnTo>
                    <a:lnTo>
                      <a:pt x="7" y="122"/>
                    </a:lnTo>
                    <a:lnTo>
                      <a:pt x="8" y="120"/>
                    </a:lnTo>
                    <a:lnTo>
                      <a:pt x="11" y="120"/>
                    </a:lnTo>
                    <a:lnTo>
                      <a:pt x="12" y="118"/>
                    </a:lnTo>
                    <a:lnTo>
                      <a:pt x="12" y="115"/>
                    </a:lnTo>
                    <a:lnTo>
                      <a:pt x="12" y="115"/>
                    </a:lnTo>
                    <a:lnTo>
                      <a:pt x="13" y="101"/>
                    </a:lnTo>
                    <a:lnTo>
                      <a:pt x="18" y="86"/>
                    </a:lnTo>
                    <a:lnTo>
                      <a:pt x="26" y="58"/>
                    </a:lnTo>
                    <a:lnTo>
                      <a:pt x="26" y="58"/>
                    </a:lnTo>
                    <a:lnTo>
                      <a:pt x="30" y="32"/>
                    </a:lnTo>
                    <a:lnTo>
                      <a:pt x="32" y="19"/>
                    </a:lnTo>
                    <a:lnTo>
                      <a:pt x="32" y="6"/>
                    </a:lnTo>
                    <a:lnTo>
                      <a:pt x="32" y="6"/>
                    </a:lnTo>
                    <a:lnTo>
                      <a:pt x="32" y="4"/>
                    </a:lnTo>
                    <a:lnTo>
                      <a:pt x="31" y="1"/>
                    </a:lnTo>
                    <a:lnTo>
                      <a:pt x="28" y="0"/>
                    </a:lnTo>
                    <a:lnTo>
                      <a:pt x="27" y="0"/>
                    </a:lnTo>
                    <a:lnTo>
                      <a:pt x="24" y="0"/>
                    </a:lnTo>
                    <a:lnTo>
                      <a:pt x="23" y="1"/>
                    </a:lnTo>
                    <a:lnTo>
                      <a:pt x="22" y="4"/>
                    </a:lnTo>
                    <a:lnTo>
                      <a:pt x="20" y="6"/>
                    </a:lnTo>
                    <a:lnTo>
                      <a:pt x="2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4" name="Freeform 952">
                <a:extLst>
                  <a:ext uri="{FF2B5EF4-FFF2-40B4-BE49-F238E27FC236}">
                    <a16:creationId xmlns:a16="http://schemas.microsoft.com/office/drawing/2014/main" id="{304C9D23-81F4-4271-8979-B0B7B93CD0D6}"/>
                  </a:ext>
                </a:extLst>
              </p:cNvPr>
              <p:cNvSpPr/>
              <p:nvPr/>
            </p:nvSpPr>
            <p:spPr>
              <a:xfrm>
                <a:off x="5243514" y="2944813"/>
                <a:ext cx="7938" cy="63500"/>
              </a:xfrm>
              <a:custGeom>
                <a:avLst/>
                <a:gdLst/>
                <a:ahLst/>
                <a:cxnLst>
                  <a:cxn ang="0">
                    <a:pos x="1985" y="3643"/>
                  </a:cxn>
                  <a:cxn ang="0">
                    <a:pos x="1985" y="36955"/>
                  </a:cxn>
                  <a:cxn ang="0">
                    <a:pos x="1985" y="36955"/>
                  </a:cxn>
                  <a:cxn ang="0">
                    <a:pos x="1488" y="42680"/>
                  </a:cxn>
                  <a:cxn ang="0">
                    <a:pos x="496" y="48406"/>
                  </a:cxn>
                  <a:cxn ang="0">
                    <a:pos x="0" y="54652"/>
                  </a:cxn>
                  <a:cxn ang="0">
                    <a:pos x="0" y="60377"/>
                  </a:cxn>
                  <a:cxn ang="0">
                    <a:pos x="0" y="60377"/>
                  </a:cxn>
                  <a:cxn ang="0">
                    <a:pos x="0" y="61418"/>
                  </a:cxn>
                  <a:cxn ang="0">
                    <a:pos x="496" y="62980"/>
                  </a:cxn>
                  <a:cxn ang="0">
                    <a:pos x="1985" y="62980"/>
                  </a:cxn>
                  <a:cxn ang="0">
                    <a:pos x="2977" y="63500"/>
                  </a:cxn>
                  <a:cxn ang="0">
                    <a:pos x="3969" y="62980"/>
                  </a:cxn>
                  <a:cxn ang="0">
                    <a:pos x="4961" y="62980"/>
                  </a:cxn>
                  <a:cxn ang="0">
                    <a:pos x="5457" y="61418"/>
                  </a:cxn>
                  <a:cxn ang="0">
                    <a:pos x="5954" y="60377"/>
                  </a:cxn>
                  <a:cxn ang="0">
                    <a:pos x="5954" y="60377"/>
                  </a:cxn>
                  <a:cxn ang="0">
                    <a:pos x="5954" y="54652"/>
                  </a:cxn>
                  <a:cxn ang="0">
                    <a:pos x="6946" y="48406"/>
                  </a:cxn>
                  <a:cxn ang="0">
                    <a:pos x="7442" y="42680"/>
                  </a:cxn>
                  <a:cxn ang="0">
                    <a:pos x="7938" y="36955"/>
                  </a:cxn>
                  <a:cxn ang="0">
                    <a:pos x="7938" y="3643"/>
                  </a:cxn>
                  <a:cxn ang="0">
                    <a:pos x="7938" y="3643"/>
                  </a:cxn>
                  <a:cxn ang="0">
                    <a:pos x="7442" y="2082"/>
                  </a:cxn>
                  <a:cxn ang="0">
                    <a:pos x="6946" y="1041"/>
                  </a:cxn>
                  <a:cxn ang="0">
                    <a:pos x="5954" y="0"/>
                  </a:cxn>
                  <a:cxn ang="0">
                    <a:pos x="4961" y="0"/>
                  </a:cxn>
                  <a:cxn ang="0">
                    <a:pos x="3969" y="0"/>
                  </a:cxn>
                  <a:cxn ang="0">
                    <a:pos x="2977" y="1041"/>
                  </a:cxn>
                  <a:cxn ang="0">
                    <a:pos x="1985" y="2082"/>
                  </a:cxn>
                  <a:cxn ang="0">
                    <a:pos x="1985" y="3643"/>
                  </a:cxn>
                  <a:cxn ang="0">
                    <a:pos x="1985" y="3643"/>
                  </a:cxn>
                </a:cxnLst>
                <a:rect l="0" t="0" r="0" b="0"/>
                <a:pathLst>
                  <a:path w="16" h="122">
                    <a:moveTo>
                      <a:pt x="4" y="7"/>
                    </a:moveTo>
                    <a:lnTo>
                      <a:pt x="4" y="71"/>
                    </a:lnTo>
                    <a:lnTo>
                      <a:pt x="4" y="71"/>
                    </a:lnTo>
                    <a:lnTo>
                      <a:pt x="3" y="82"/>
                    </a:lnTo>
                    <a:lnTo>
                      <a:pt x="1" y="93"/>
                    </a:lnTo>
                    <a:lnTo>
                      <a:pt x="0" y="105"/>
                    </a:lnTo>
                    <a:lnTo>
                      <a:pt x="0" y="116"/>
                    </a:lnTo>
                    <a:lnTo>
                      <a:pt x="0" y="116"/>
                    </a:lnTo>
                    <a:lnTo>
                      <a:pt x="0" y="118"/>
                    </a:lnTo>
                    <a:lnTo>
                      <a:pt x="1" y="121"/>
                    </a:lnTo>
                    <a:lnTo>
                      <a:pt x="4" y="121"/>
                    </a:lnTo>
                    <a:lnTo>
                      <a:pt x="6" y="122"/>
                    </a:lnTo>
                    <a:lnTo>
                      <a:pt x="8" y="121"/>
                    </a:lnTo>
                    <a:lnTo>
                      <a:pt x="10" y="121"/>
                    </a:lnTo>
                    <a:lnTo>
                      <a:pt x="11" y="118"/>
                    </a:lnTo>
                    <a:lnTo>
                      <a:pt x="12" y="116"/>
                    </a:lnTo>
                    <a:lnTo>
                      <a:pt x="12" y="116"/>
                    </a:lnTo>
                    <a:lnTo>
                      <a:pt x="12" y="105"/>
                    </a:lnTo>
                    <a:lnTo>
                      <a:pt x="14" y="93"/>
                    </a:lnTo>
                    <a:lnTo>
                      <a:pt x="15" y="82"/>
                    </a:lnTo>
                    <a:lnTo>
                      <a:pt x="16" y="71"/>
                    </a:lnTo>
                    <a:lnTo>
                      <a:pt x="16" y="7"/>
                    </a:lnTo>
                    <a:lnTo>
                      <a:pt x="16" y="7"/>
                    </a:lnTo>
                    <a:lnTo>
                      <a:pt x="15" y="4"/>
                    </a:lnTo>
                    <a:lnTo>
                      <a:pt x="14" y="2"/>
                    </a:lnTo>
                    <a:lnTo>
                      <a:pt x="12" y="0"/>
                    </a:lnTo>
                    <a:lnTo>
                      <a:pt x="10" y="0"/>
                    </a:lnTo>
                    <a:lnTo>
                      <a:pt x="8" y="0"/>
                    </a:lnTo>
                    <a:lnTo>
                      <a:pt x="6" y="2"/>
                    </a:lnTo>
                    <a:lnTo>
                      <a:pt x="4" y="4"/>
                    </a:lnTo>
                    <a:lnTo>
                      <a:pt x="4" y="7"/>
                    </a:lnTo>
                    <a:lnTo>
                      <a:pt x="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5" name="Freeform 953">
                <a:extLst>
                  <a:ext uri="{FF2B5EF4-FFF2-40B4-BE49-F238E27FC236}">
                    <a16:creationId xmlns:a16="http://schemas.microsoft.com/office/drawing/2014/main" id="{25659777-515C-463B-B212-233B149778B4}"/>
                  </a:ext>
                </a:extLst>
              </p:cNvPr>
              <p:cNvSpPr/>
              <p:nvPr/>
            </p:nvSpPr>
            <p:spPr>
              <a:xfrm>
                <a:off x="5340352" y="2951163"/>
                <a:ext cx="14288" cy="66675"/>
              </a:xfrm>
              <a:custGeom>
                <a:avLst/>
                <a:gdLst/>
                <a:ahLst/>
                <a:cxnLst>
                  <a:cxn ang="0">
                    <a:pos x="5821" y="3175"/>
                  </a:cxn>
                  <a:cxn ang="0">
                    <a:pos x="5821" y="3175"/>
                  </a:cxn>
                  <a:cxn ang="0">
                    <a:pos x="5821" y="2117"/>
                  </a:cxn>
                  <a:cxn ang="0">
                    <a:pos x="5292" y="529"/>
                  </a:cxn>
                  <a:cxn ang="0">
                    <a:pos x="3175" y="0"/>
                  </a:cxn>
                  <a:cxn ang="0">
                    <a:pos x="1588" y="0"/>
                  </a:cxn>
                  <a:cxn ang="0">
                    <a:pos x="1058" y="529"/>
                  </a:cxn>
                  <a:cxn ang="0">
                    <a:pos x="0" y="2117"/>
                  </a:cxn>
                  <a:cxn ang="0">
                    <a:pos x="0" y="3175"/>
                  </a:cxn>
                  <a:cxn ang="0">
                    <a:pos x="0" y="3175"/>
                  </a:cxn>
                  <a:cxn ang="0">
                    <a:pos x="0" y="10583"/>
                  </a:cxn>
                  <a:cxn ang="0">
                    <a:pos x="1588" y="18521"/>
                  </a:cxn>
                  <a:cxn ang="0">
                    <a:pos x="3704" y="32808"/>
                  </a:cxn>
                  <a:cxn ang="0">
                    <a:pos x="6350" y="47625"/>
                  </a:cxn>
                  <a:cxn ang="0">
                    <a:pos x="7938" y="55562"/>
                  </a:cxn>
                  <a:cxn ang="0">
                    <a:pos x="7938" y="62971"/>
                  </a:cxn>
                  <a:cxn ang="0">
                    <a:pos x="7938" y="62971"/>
                  </a:cxn>
                  <a:cxn ang="0">
                    <a:pos x="8996" y="64558"/>
                  </a:cxn>
                  <a:cxn ang="0">
                    <a:pos x="9525" y="65617"/>
                  </a:cxn>
                  <a:cxn ang="0">
                    <a:pos x="11642" y="66675"/>
                  </a:cxn>
                  <a:cxn ang="0">
                    <a:pos x="13230" y="65617"/>
                  </a:cxn>
                  <a:cxn ang="0">
                    <a:pos x="13759" y="65617"/>
                  </a:cxn>
                  <a:cxn ang="0">
                    <a:pos x="14288" y="64558"/>
                  </a:cxn>
                  <a:cxn ang="0">
                    <a:pos x="14288" y="62971"/>
                  </a:cxn>
                  <a:cxn ang="0">
                    <a:pos x="14288" y="62971"/>
                  </a:cxn>
                  <a:cxn ang="0">
                    <a:pos x="14288" y="55562"/>
                  </a:cxn>
                  <a:cxn ang="0">
                    <a:pos x="13230" y="47625"/>
                  </a:cxn>
                  <a:cxn ang="0">
                    <a:pos x="10055" y="32808"/>
                  </a:cxn>
                  <a:cxn ang="0">
                    <a:pos x="7938" y="18521"/>
                  </a:cxn>
                  <a:cxn ang="0">
                    <a:pos x="6350" y="10583"/>
                  </a:cxn>
                  <a:cxn ang="0">
                    <a:pos x="5821" y="3175"/>
                  </a:cxn>
                  <a:cxn ang="0">
                    <a:pos x="5821" y="3175"/>
                  </a:cxn>
                </a:cxnLst>
                <a:rect l="0" t="0" r="0" b="0"/>
                <a:pathLst>
                  <a:path w="27" h="126">
                    <a:moveTo>
                      <a:pt x="11" y="6"/>
                    </a:moveTo>
                    <a:lnTo>
                      <a:pt x="11" y="6"/>
                    </a:lnTo>
                    <a:lnTo>
                      <a:pt x="11" y="4"/>
                    </a:lnTo>
                    <a:lnTo>
                      <a:pt x="10" y="1"/>
                    </a:lnTo>
                    <a:lnTo>
                      <a:pt x="6" y="0"/>
                    </a:lnTo>
                    <a:lnTo>
                      <a:pt x="3" y="0"/>
                    </a:lnTo>
                    <a:lnTo>
                      <a:pt x="2" y="1"/>
                    </a:lnTo>
                    <a:lnTo>
                      <a:pt x="0" y="4"/>
                    </a:lnTo>
                    <a:lnTo>
                      <a:pt x="0" y="6"/>
                    </a:lnTo>
                    <a:lnTo>
                      <a:pt x="0" y="6"/>
                    </a:lnTo>
                    <a:lnTo>
                      <a:pt x="0" y="20"/>
                    </a:lnTo>
                    <a:lnTo>
                      <a:pt x="3" y="35"/>
                    </a:lnTo>
                    <a:lnTo>
                      <a:pt x="7" y="62"/>
                    </a:lnTo>
                    <a:lnTo>
                      <a:pt x="12" y="90"/>
                    </a:lnTo>
                    <a:lnTo>
                      <a:pt x="15" y="105"/>
                    </a:lnTo>
                    <a:lnTo>
                      <a:pt x="15" y="119"/>
                    </a:lnTo>
                    <a:lnTo>
                      <a:pt x="15" y="119"/>
                    </a:lnTo>
                    <a:lnTo>
                      <a:pt x="17" y="122"/>
                    </a:lnTo>
                    <a:lnTo>
                      <a:pt x="18" y="124"/>
                    </a:lnTo>
                    <a:lnTo>
                      <a:pt x="22" y="126"/>
                    </a:lnTo>
                    <a:lnTo>
                      <a:pt x="25" y="124"/>
                    </a:lnTo>
                    <a:lnTo>
                      <a:pt x="26" y="124"/>
                    </a:lnTo>
                    <a:lnTo>
                      <a:pt x="27" y="122"/>
                    </a:lnTo>
                    <a:lnTo>
                      <a:pt x="27" y="119"/>
                    </a:lnTo>
                    <a:lnTo>
                      <a:pt x="27" y="119"/>
                    </a:lnTo>
                    <a:lnTo>
                      <a:pt x="27" y="105"/>
                    </a:lnTo>
                    <a:lnTo>
                      <a:pt x="25" y="90"/>
                    </a:lnTo>
                    <a:lnTo>
                      <a:pt x="19" y="62"/>
                    </a:lnTo>
                    <a:lnTo>
                      <a:pt x="15" y="35"/>
                    </a:lnTo>
                    <a:lnTo>
                      <a:pt x="12" y="20"/>
                    </a:lnTo>
                    <a:lnTo>
                      <a:pt x="11" y="6"/>
                    </a:lnTo>
                    <a:lnTo>
                      <a:pt x="1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6" name="Freeform 954">
                <a:extLst>
                  <a:ext uri="{FF2B5EF4-FFF2-40B4-BE49-F238E27FC236}">
                    <a16:creationId xmlns:a16="http://schemas.microsoft.com/office/drawing/2014/main" id="{5C45DD80-0AC1-4F5B-B15E-C401C0323B2A}"/>
                  </a:ext>
                </a:extLst>
              </p:cNvPr>
              <p:cNvSpPr/>
              <p:nvPr/>
            </p:nvSpPr>
            <p:spPr>
              <a:xfrm>
                <a:off x="5370514" y="2952751"/>
                <a:ext cx="36513" cy="71438"/>
              </a:xfrm>
              <a:custGeom>
                <a:avLst/>
                <a:gdLst/>
                <a:ahLst/>
                <a:cxnLst>
                  <a:cxn ang="0">
                    <a:pos x="36513" y="66107"/>
                  </a:cxn>
                  <a:cxn ang="0">
                    <a:pos x="36513" y="66107"/>
                  </a:cxn>
                  <a:cxn ang="0">
                    <a:pos x="34902" y="61842"/>
                  </a:cxn>
                  <a:cxn ang="0">
                    <a:pos x="33828" y="57577"/>
                  </a:cxn>
                  <a:cxn ang="0">
                    <a:pos x="32754" y="52779"/>
                  </a:cxn>
                  <a:cxn ang="0">
                    <a:pos x="31680" y="48514"/>
                  </a:cxn>
                  <a:cxn ang="0">
                    <a:pos x="31680" y="48514"/>
                  </a:cxn>
                  <a:cxn ang="0">
                    <a:pos x="28996" y="43183"/>
                  </a:cxn>
                  <a:cxn ang="0">
                    <a:pos x="26311" y="38385"/>
                  </a:cxn>
                  <a:cxn ang="0">
                    <a:pos x="23626" y="33053"/>
                  </a:cxn>
                  <a:cxn ang="0">
                    <a:pos x="21478" y="28255"/>
                  </a:cxn>
                  <a:cxn ang="0">
                    <a:pos x="21478" y="28255"/>
                  </a:cxn>
                  <a:cxn ang="0">
                    <a:pos x="18793" y="21325"/>
                  </a:cxn>
                  <a:cxn ang="0">
                    <a:pos x="16109" y="15460"/>
                  </a:cxn>
                  <a:cxn ang="0">
                    <a:pos x="16109" y="15460"/>
                  </a:cxn>
                  <a:cxn ang="0">
                    <a:pos x="13424" y="12262"/>
                  </a:cxn>
                  <a:cxn ang="0">
                    <a:pos x="10202" y="9063"/>
                  </a:cxn>
                  <a:cxn ang="0">
                    <a:pos x="7517" y="5331"/>
                  </a:cxn>
                  <a:cxn ang="0">
                    <a:pos x="5907" y="2132"/>
                  </a:cxn>
                  <a:cxn ang="0">
                    <a:pos x="5907" y="2132"/>
                  </a:cxn>
                  <a:cxn ang="0">
                    <a:pos x="5370" y="1066"/>
                  </a:cxn>
                  <a:cxn ang="0">
                    <a:pos x="4296" y="0"/>
                  </a:cxn>
                  <a:cxn ang="0">
                    <a:pos x="3759" y="0"/>
                  </a:cxn>
                  <a:cxn ang="0">
                    <a:pos x="2148" y="0"/>
                  </a:cxn>
                  <a:cxn ang="0">
                    <a:pos x="0" y="1066"/>
                  </a:cxn>
                  <a:cxn ang="0">
                    <a:pos x="0" y="2666"/>
                  </a:cxn>
                  <a:cxn ang="0">
                    <a:pos x="0" y="4265"/>
                  </a:cxn>
                  <a:cxn ang="0">
                    <a:pos x="0" y="4265"/>
                  </a:cxn>
                  <a:cxn ang="0">
                    <a:pos x="1074" y="6397"/>
                  </a:cxn>
                  <a:cxn ang="0">
                    <a:pos x="1611" y="8530"/>
                  </a:cxn>
                  <a:cxn ang="0">
                    <a:pos x="5370" y="12262"/>
                  </a:cxn>
                  <a:cxn ang="0">
                    <a:pos x="5370" y="12262"/>
                  </a:cxn>
                  <a:cxn ang="0">
                    <a:pos x="8054" y="15460"/>
                  </a:cxn>
                  <a:cxn ang="0">
                    <a:pos x="11813" y="21325"/>
                  </a:cxn>
                  <a:cxn ang="0">
                    <a:pos x="14498" y="28255"/>
                  </a:cxn>
                  <a:cxn ang="0">
                    <a:pos x="16109" y="33053"/>
                  </a:cxn>
                  <a:cxn ang="0">
                    <a:pos x="16109" y="33053"/>
                  </a:cxn>
                  <a:cxn ang="0">
                    <a:pos x="18257" y="38385"/>
                  </a:cxn>
                  <a:cxn ang="0">
                    <a:pos x="21478" y="43183"/>
                  </a:cxn>
                  <a:cxn ang="0">
                    <a:pos x="24163" y="48514"/>
                  </a:cxn>
                  <a:cxn ang="0">
                    <a:pos x="26848" y="53845"/>
                  </a:cxn>
                  <a:cxn ang="0">
                    <a:pos x="26848" y="53845"/>
                  </a:cxn>
                  <a:cxn ang="0">
                    <a:pos x="27922" y="57577"/>
                  </a:cxn>
                  <a:cxn ang="0">
                    <a:pos x="28459" y="61842"/>
                  </a:cxn>
                  <a:cxn ang="0">
                    <a:pos x="28996" y="65574"/>
                  </a:cxn>
                  <a:cxn ang="0">
                    <a:pos x="30606" y="69839"/>
                  </a:cxn>
                  <a:cxn ang="0">
                    <a:pos x="30606" y="69839"/>
                  </a:cxn>
                  <a:cxn ang="0">
                    <a:pos x="31680" y="70905"/>
                  </a:cxn>
                  <a:cxn ang="0">
                    <a:pos x="32754" y="71438"/>
                  </a:cxn>
                  <a:cxn ang="0">
                    <a:pos x="33828" y="71438"/>
                  </a:cxn>
                  <a:cxn ang="0">
                    <a:pos x="34902" y="70905"/>
                  </a:cxn>
                  <a:cxn ang="0">
                    <a:pos x="36513" y="69306"/>
                  </a:cxn>
                  <a:cxn ang="0">
                    <a:pos x="36513" y="67706"/>
                  </a:cxn>
                  <a:cxn ang="0">
                    <a:pos x="36513" y="66107"/>
                  </a:cxn>
                  <a:cxn ang="0">
                    <a:pos x="36513" y="66107"/>
                  </a:cxn>
                </a:cxnLst>
                <a:rect l="0" t="0" r="0" b="0"/>
                <a:pathLst>
                  <a:path w="68" h="134">
                    <a:moveTo>
                      <a:pt x="68" y="124"/>
                    </a:moveTo>
                    <a:lnTo>
                      <a:pt x="68" y="124"/>
                    </a:lnTo>
                    <a:lnTo>
                      <a:pt x="65" y="116"/>
                    </a:lnTo>
                    <a:lnTo>
                      <a:pt x="63" y="108"/>
                    </a:lnTo>
                    <a:lnTo>
                      <a:pt x="61" y="99"/>
                    </a:lnTo>
                    <a:lnTo>
                      <a:pt x="59" y="91"/>
                    </a:lnTo>
                    <a:lnTo>
                      <a:pt x="59" y="91"/>
                    </a:lnTo>
                    <a:lnTo>
                      <a:pt x="54" y="81"/>
                    </a:lnTo>
                    <a:lnTo>
                      <a:pt x="49" y="72"/>
                    </a:lnTo>
                    <a:lnTo>
                      <a:pt x="44" y="62"/>
                    </a:lnTo>
                    <a:lnTo>
                      <a:pt x="40" y="53"/>
                    </a:lnTo>
                    <a:lnTo>
                      <a:pt x="40" y="53"/>
                    </a:lnTo>
                    <a:lnTo>
                      <a:pt x="35" y="40"/>
                    </a:lnTo>
                    <a:lnTo>
                      <a:pt x="30" y="29"/>
                    </a:lnTo>
                    <a:lnTo>
                      <a:pt x="30" y="29"/>
                    </a:lnTo>
                    <a:lnTo>
                      <a:pt x="25" y="23"/>
                    </a:lnTo>
                    <a:lnTo>
                      <a:pt x="19" y="17"/>
                    </a:lnTo>
                    <a:lnTo>
                      <a:pt x="14" y="10"/>
                    </a:lnTo>
                    <a:lnTo>
                      <a:pt x="11" y="4"/>
                    </a:lnTo>
                    <a:lnTo>
                      <a:pt x="11" y="4"/>
                    </a:lnTo>
                    <a:lnTo>
                      <a:pt x="10" y="2"/>
                    </a:lnTo>
                    <a:lnTo>
                      <a:pt x="8" y="0"/>
                    </a:lnTo>
                    <a:lnTo>
                      <a:pt x="7" y="0"/>
                    </a:lnTo>
                    <a:lnTo>
                      <a:pt x="4" y="0"/>
                    </a:lnTo>
                    <a:lnTo>
                      <a:pt x="0" y="2"/>
                    </a:lnTo>
                    <a:lnTo>
                      <a:pt x="0" y="5"/>
                    </a:lnTo>
                    <a:lnTo>
                      <a:pt x="0" y="8"/>
                    </a:lnTo>
                    <a:lnTo>
                      <a:pt x="0" y="8"/>
                    </a:lnTo>
                    <a:lnTo>
                      <a:pt x="2" y="12"/>
                    </a:lnTo>
                    <a:lnTo>
                      <a:pt x="3" y="16"/>
                    </a:lnTo>
                    <a:lnTo>
                      <a:pt x="10" y="23"/>
                    </a:lnTo>
                    <a:lnTo>
                      <a:pt x="10" y="23"/>
                    </a:lnTo>
                    <a:lnTo>
                      <a:pt x="15" y="29"/>
                    </a:lnTo>
                    <a:lnTo>
                      <a:pt x="22" y="40"/>
                    </a:lnTo>
                    <a:lnTo>
                      <a:pt x="27" y="53"/>
                    </a:lnTo>
                    <a:lnTo>
                      <a:pt x="30" y="62"/>
                    </a:lnTo>
                    <a:lnTo>
                      <a:pt x="30" y="62"/>
                    </a:lnTo>
                    <a:lnTo>
                      <a:pt x="34" y="72"/>
                    </a:lnTo>
                    <a:lnTo>
                      <a:pt x="40" y="81"/>
                    </a:lnTo>
                    <a:lnTo>
                      <a:pt x="45" y="91"/>
                    </a:lnTo>
                    <a:lnTo>
                      <a:pt x="50" y="101"/>
                    </a:lnTo>
                    <a:lnTo>
                      <a:pt x="50" y="101"/>
                    </a:lnTo>
                    <a:lnTo>
                      <a:pt x="52" y="108"/>
                    </a:lnTo>
                    <a:lnTo>
                      <a:pt x="53" y="116"/>
                    </a:lnTo>
                    <a:lnTo>
                      <a:pt x="54" y="123"/>
                    </a:lnTo>
                    <a:lnTo>
                      <a:pt x="57" y="131"/>
                    </a:lnTo>
                    <a:lnTo>
                      <a:pt x="57" y="131"/>
                    </a:lnTo>
                    <a:lnTo>
                      <a:pt x="59" y="133"/>
                    </a:lnTo>
                    <a:lnTo>
                      <a:pt x="61" y="134"/>
                    </a:lnTo>
                    <a:lnTo>
                      <a:pt x="63" y="134"/>
                    </a:lnTo>
                    <a:lnTo>
                      <a:pt x="65" y="133"/>
                    </a:lnTo>
                    <a:lnTo>
                      <a:pt x="68" y="130"/>
                    </a:lnTo>
                    <a:lnTo>
                      <a:pt x="68" y="127"/>
                    </a:lnTo>
                    <a:lnTo>
                      <a:pt x="68" y="124"/>
                    </a:lnTo>
                    <a:lnTo>
                      <a:pt x="68" y="12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7" name="Freeform 955">
                <a:extLst>
                  <a:ext uri="{FF2B5EF4-FFF2-40B4-BE49-F238E27FC236}">
                    <a16:creationId xmlns:a16="http://schemas.microsoft.com/office/drawing/2014/main" id="{7A9AF333-607A-4F83-AC18-8A077FCA0C65}"/>
                  </a:ext>
                </a:extLst>
              </p:cNvPr>
              <p:cNvSpPr/>
              <p:nvPr/>
            </p:nvSpPr>
            <p:spPr>
              <a:xfrm>
                <a:off x="5521327" y="3122613"/>
                <a:ext cx="271463" cy="163513"/>
              </a:xfrm>
              <a:custGeom>
                <a:avLst/>
                <a:gdLst/>
                <a:ahLst/>
                <a:cxnLst>
                  <a:cxn ang="0">
                    <a:pos x="271463" y="60131"/>
                  </a:cxn>
                  <a:cxn ang="0">
                    <a:pos x="269346" y="46944"/>
                  </a:cxn>
                  <a:cxn ang="0">
                    <a:pos x="264584" y="36395"/>
                  </a:cxn>
                  <a:cxn ang="0">
                    <a:pos x="259821" y="27955"/>
                  </a:cxn>
                  <a:cxn ang="0">
                    <a:pos x="251884" y="20571"/>
                  </a:cxn>
                  <a:cxn ang="0">
                    <a:pos x="243417" y="14769"/>
                  </a:cxn>
                  <a:cxn ang="0">
                    <a:pos x="233363" y="10549"/>
                  </a:cxn>
                  <a:cxn ang="0">
                    <a:pos x="209550" y="6330"/>
                  </a:cxn>
                  <a:cxn ang="0">
                    <a:pos x="120650" y="2110"/>
                  </a:cxn>
                  <a:cxn ang="0">
                    <a:pos x="32279" y="0"/>
                  </a:cxn>
                  <a:cxn ang="0">
                    <a:pos x="30163" y="0"/>
                  </a:cxn>
                  <a:cxn ang="0">
                    <a:pos x="24871" y="2637"/>
                  </a:cxn>
                  <a:cxn ang="0">
                    <a:pos x="22754" y="10022"/>
                  </a:cxn>
                  <a:cxn ang="0">
                    <a:pos x="24871" y="16351"/>
                  </a:cxn>
                  <a:cxn ang="0">
                    <a:pos x="30163" y="18989"/>
                  </a:cxn>
                  <a:cxn ang="0">
                    <a:pos x="32279" y="18989"/>
                  </a:cxn>
                  <a:cxn ang="0">
                    <a:pos x="94721" y="21098"/>
                  </a:cxn>
                  <a:cxn ang="0">
                    <a:pos x="157692" y="22681"/>
                  </a:cxn>
                  <a:cxn ang="0">
                    <a:pos x="170921" y="22681"/>
                  </a:cxn>
                  <a:cxn ang="0">
                    <a:pos x="209550" y="25846"/>
                  </a:cxn>
                  <a:cxn ang="0">
                    <a:pos x="219075" y="26373"/>
                  </a:cxn>
                  <a:cxn ang="0">
                    <a:pos x="231775" y="30065"/>
                  </a:cxn>
                  <a:cxn ang="0">
                    <a:pos x="239713" y="34285"/>
                  </a:cxn>
                  <a:cxn ang="0">
                    <a:pos x="243946" y="37977"/>
                  </a:cxn>
                  <a:cxn ang="0">
                    <a:pos x="251355" y="45889"/>
                  </a:cxn>
                  <a:cxn ang="0">
                    <a:pos x="253471" y="52746"/>
                  </a:cxn>
                  <a:cxn ang="0">
                    <a:pos x="250296" y="58548"/>
                  </a:cxn>
                  <a:cxn ang="0">
                    <a:pos x="245534" y="63823"/>
                  </a:cxn>
                  <a:cxn ang="0">
                    <a:pos x="231246" y="70680"/>
                  </a:cxn>
                  <a:cxn ang="0">
                    <a:pos x="219075" y="74900"/>
                  </a:cxn>
                  <a:cxn ang="0">
                    <a:pos x="92604" y="116569"/>
                  </a:cxn>
                  <a:cxn ang="0">
                    <a:pos x="81492" y="119206"/>
                  </a:cxn>
                  <a:cxn ang="0">
                    <a:pos x="47096" y="128701"/>
                  </a:cxn>
                  <a:cxn ang="0">
                    <a:pos x="24342" y="136085"/>
                  </a:cxn>
                  <a:cxn ang="0">
                    <a:pos x="4763" y="146107"/>
                  </a:cxn>
                  <a:cxn ang="0">
                    <a:pos x="2646" y="147162"/>
                  </a:cxn>
                  <a:cxn ang="0">
                    <a:pos x="0" y="152436"/>
                  </a:cxn>
                  <a:cxn ang="0">
                    <a:pos x="1058" y="159293"/>
                  </a:cxn>
                  <a:cxn ang="0">
                    <a:pos x="6879" y="163513"/>
                  </a:cxn>
                  <a:cxn ang="0">
                    <a:pos x="12171" y="163513"/>
                  </a:cxn>
                  <a:cxn ang="0">
                    <a:pos x="14288" y="162458"/>
                  </a:cxn>
                  <a:cxn ang="0">
                    <a:pos x="31221" y="154546"/>
                  </a:cxn>
                  <a:cxn ang="0">
                    <a:pos x="50271" y="148744"/>
                  </a:cxn>
                  <a:cxn ang="0">
                    <a:pos x="78317" y="141360"/>
                  </a:cxn>
                  <a:cxn ang="0">
                    <a:pos x="86783" y="138722"/>
                  </a:cxn>
                  <a:cxn ang="0">
                    <a:pos x="129117" y="124481"/>
                  </a:cxn>
                  <a:cxn ang="0">
                    <a:pos x="171450" y="111294"/>
                  </a:cxn>
                  <a:cxn ang="0">
                    <a:pos x="207963" y="100218"/>
                  </a:cxn>
                  <a:cxn ang="0">
                    <a:pos x="243417" y="86504"/>
                  </a:cxn>
                  <a:cxn ang="0">
                    <a:pos x="252413" y="82284"/>
                  </a:cxn>
                  <a:cxn ang="0">
                    <a:pos x="261938" y="77009"/>
                  </a:cxn>
                  <a:cxn ang="0">
                    <a:pos x="269346" y="70152"/>
                  </a:cxn>
                  <a:cxn ang="0">
                    <a:pos x="271463" y="62768"/>
                  </a:cxn>
                  <a:cxn ang="0">
                    <a:pos x="271463" y="60131"/>
                  </a:cxn>
                </a:cxnLst>
                <a:rect l="0" t="0" r="0" b="0"/>
                <a:pathLst>
                  <a:path w="513" h="310">
                    <a:moveTo>
                      <a:pt x="513" y="114"/>
                    </a:moveTo>
                    <a:lnTo>
                      <a:pt x="513" y="114"/>
                    </a:lnTo>
                    <a:lnTo>
                      <a:pt x="511" y="102"/>
                    </a:lnTo>
                    <a:lnTo>
                      <a:pt x="509" y="89"/>
                    </a:lnTo>
                    <a:lnTo>
                      <a:pt x="506" y="80"/>
                    </a:lnTo>
                    <a:lnTo>
                      <a:pt x="500" y="69"/>
                    </a:lnTo>
                    <a:lnTo>
                      <a:pt x="496" y="61"/>
                    </a:lnTo>
                    <a:lnTo>
                      <a:pt x="491" y="53"/>
                    </a:lnTo>
                    <a:lnTo>
                      <a:pt x="484" y="45"/>
                    </a:lnTo>
                    <a:lnTo>
                      <a:pt x="476" y="39"/>
                    </a:lnTo>
                    <a:lnTo>
                      <a:pt x="468" y="32"/>
                    </a:lnTo>
                    <a:lnTo>
                      <a:pt x="460" y="28"/>
                    </a:lnTo>
                    <a:lnTo>
                      <a:pt x="450" y="23"/>
                    </a:lnTo>
                    <a:lnTo>
                      <a:pt x="441" y="20"/>
                    </a:lnTo>
                    <a:lnTo>
                      <a:pt x="419" y="15"/>
                    </a:lnTo>
                    <a:lnTo>
                      <a:pt x="396" y="12"/>
                    </a:lnTo>
                    <a:lnTo>
                      <a:pt x="396" y="12"/>
                    </a:lnTo>
                    <a:lnTo>
                      <a:pt x="228" y="4"/>
                    </a:lnTo>
                    <a:lnTo>
                      <a:pt x="145" y="1"/>
                    </a:lnTo>
                    <a:lnTo>
                      <a:pt x="61" y="0"/>
                    </a:lnTo>
                    <a:lnTo>
                      <a:pt x="61" y="0"/>
                    </a:lnTo>
                    <a:lnTo>
                      <a:pt x="57" y="0"/>
                    </a:lnTo>
                    <a:lnTo>
                      <a:pt x="53" y="1"/>
                    </a:lnTo>
                    <a:lnTo>
                      <a:pt x="47" y="5"/>
                    </a:lnTo>
                    <a:lnTo>
                      <a:pt x="45" y="12"/>
                    </a:lnTo>
                    <a:lnTo>
                      <a:pt x="43" y="19"/>
                    </a:lnTo>
                    <a:lnTo>
                      <a:pt x="45" y="26"/>
                    </a:lnTo>
                    <a:lnTo>
                      <a:pt x="47" y="31"/>
                    </a:lnTo>
                    <a:lnTo>
                      <a:pt x="53" y="35"/>
                    </a:lnTo>
                    <a:lnTo>
                      <a:pt x="57" y="36"/>
                    </a:lnTo>
                    <a:lnTo>
                      <a:pt x="61" y="36"/>
                    </a:lnTo>
                    <a:lnTo>
                      <a:pt x="61" y="36"/>
                    </a:lnTo>
                    <a:lnTo>
                      <a:pt x="119" y="38"/>
                    </a:lnTo>
                    <a:lnTo>
                      <a:pt x="179" y="40"/>
                    </a:lnTo>
                    <a:lnTo>
                      <a:pt x="239" y="42"/>
                    </a:lnTo>
                    <a:lnTo>
                      <a:pt x="298" y="43"/>
                    </a:lnTo>
                    <a:lnTo>
                      <a:pt x="298" y="43"/>
                    </a:lnTo>
                    <a:lnTo>
                      <a:pt x="323" y="43"/>
                    </a:lnTo>
                    <a:lnTo>
                      <a:pt x="347" y="45"/>
                    </a:lnTo>
                    <a:lnTo>
                      <a:pt x="396" y="49"/>
                    </a:lnTo>
                    <a:lnTo>
                      <a:pt x="396" y="49"/>
                    </a:lnTo>
                    <a:lnTo>
                      <a:pt x="414" y="50"/>
                    </a:lnTo>
                    <a:lnTo>
                      <a:pt x="430" y="54"/>
                    </a:lnTo>
                    <a:lnTo>
                      <a:pt x="438" y="57"/>
                    </a:lnTo>
                    <a:lnTo>
                      <a:pt x="446" y="61"/>
                    </a:lnTo>
                    <a:lnTo>
                      <a:pt x="453" y="65"/>
                    </a:lnTo>
                    <a:lnTo>
                      <a:pt x="461" y="72"/>
                    </a:lnTo>
                    <a:lnTo>
                      <a:pt x="461" y="72"/>
                    </a:lnTo>
                    <a:lnTo>
                      <a:pt x="469" y="80"/>
                    </a:lnTo>
                    <a:lnTo>
                      <a:pt x="475" y="87"/>
                    </a:lnTo>
                    <a:lnTo>
                      <a:pt x="477" y="93"/>
                    </a:lnTo>
                    <a:lnTo>
                      <a:pt x="479" y="100"/>
                    </a:lnTo>
                    <a:lnTo>
                      <a:pt x="476" y="106"/>
                    </a:lnTo>
                    <a:lnTo>
                      <a:pt x="473" y="111"/>
                    </a:lnTo>
                    <a:lnTo>
                      <a:pt x="469" y="116"/>
                    </a:lnTo>
                    <a:lnTo>
                      <a:pt x="464" y="121"/>
                    </a:lnTo>
                    <a:lnTo>
                      <a:pt x="450" y="129"/>
                    </a:lnTo>
                    <a:lnTo>
                      <a:pt x="437" y="134"/>
                    </a:lnTo>
                    <a:lnTo>
                      <a:pt x="414" y="142"/>
                    </a:lnTo>
                    <a:lnTo>
                      <a:pt x="414" y="142"/>
                    </a:lnTo>
                    <a:lnTo>
                      <a:pt x="294" y="182"/>
                    </a:lnTo>
                    <a:lnTo>
                      <a:pt x="175" y="221"/>
                    </a:lnTo>
                    <a:lnTo>
                      <a:pt x="175" y="221"/>
                    </a:lnTo>
                    <a:lnTo>
                      <a:pt x="154" y="226"/>
                    </a:lnTo>
                    <a:lnTo>
                      <a:pt x="133" y="233"/>
                    </a:lnTo>
                    <a:lnTo>
                      <a:pt x="89" y="244"/>
                    </a:lnTo>
                    <a:lnTo>
                      <a:pt x="68" y="251"/>
                    </a:lnTo>
                    <a:lnTo>
                      <a:pt x="46" y="258"/>
                    </a:lnTo>
                    <a:lnTo>
                      <a:pt x="27" y="267"/>
                    </a:lnTo>
                    <a:lnTo>
                      <a:pt x="9" y="277"/>
                    </a:lnTo>
                    <a:lnTo>
                      <a:pt x="9" y="277"/>
                    </a:lnTo>
                    <a:lnTo>
                      <a:pt x="5" y="279"/>
                    </a:lnTo>
                    <a:lnTo>
                      <a:pt x="2" y="282"/>
                    </a:lnTo>
                    <a:lnTo>
                      <a:pt x="0" y="289"/>
                    </a:lnTo>
                    <a:lnTo>
                      <a:pt x="1" y="295"/>
                    </a:lnTo>
                    <a:lnTo>
                      <a:pt x="2" y="302"/>
                    </a:lnTo>
                    <a:lnTo>
                      <a:pt x="8" y="308"/>
                    </a:lnTo>
                    <a:lnTo>
                      <a:pt x="13" y="310"/>
                    </a:lnTo>
                    <a:lnTo>
                      <a:pt x="20" y="310"/>
                    </a:lnTo>
                    <a:lnTo>
                      <a:pt x="23" y="310"/>
                    </a:lnTo>
                    <a:lnTo>
                      <a:pt x="27" y="308"/>
                    </a:lnTo>
                    <a:lnTo>
                      <a:pt x="27" y="308"/>
                    </a:lnTo>
                    <a:lnTo>
                      <a:pt x="42" y="300"/>
                    </a:lnTo>
                    <a:lnTo>
                      <a:pt x="59" y="293"/>
                    </a:lnTo>
                    <a:lnTo>
                      <a:pt x="76" y="287"/>
                    </a:lnTo>
                    <a:lnTo>
                      <a:pt x="95" y="282"/>
                    </a:lnTo>
                    <a:lnTo>
                      <a:pt x="130" y="274"/>
                    </a:lnTo>
                    <a:lnTo>
                      <a:pt x="148" y="268"/>
                    </a:lnTo>
                    <a:lnTo>
                      <a:pt x="164" y="263"/>
                    </a:lnTo>
                    <a:lnTo>
                      <a:pt x="164" y="263"/>
                    </a:lnTo>
                    <a:lnTo>
                      <a:pt x="203" y="248"/>
                    </a:lnTo>
                    <a:lnTo>
                      <a:pt x="244" y="236"/>
                    </a:lnTo>
                    <a:lnTo>
                      <a:pt x="324" y="211"/>
                    </a:lnTo>
                    <a:lnTo>
                      <a:pt x="324" y="211"/>
                    </a:lnTo>
                    <a:lnTo>
                      <a:pt x="358" y="202"/>
                    </a:lnTo>
                    <a:lnTo>
                      <a:pt x="393" y="190"/>
                    </a:lnTo>
                    <a:lnTo>
                      <a:pt x="427" y="177"/>
                    </a:lnTo>
                    <a:lnTo>
                      <a:pt x="460" y="164"/>
                    </a:lnTo>
                    <a:lnTo>
                      <a:pt x="460" y="164"/>
                    </a:lnTo>
                    <a:lnTo>
                      <a:pt x="477" y="156"/>
                    </a:lnTo>
                    <a:lnTo>
                      <a:pt x="485" y="152"/>
                    </a:lnTo>
                    <a:lnTo>
                      <a:pt x="495" y="146"/>
                    </a:lnTo>
                    <a:lnTo>
                      <a:pt x="502" y="139"/>
                    </a:lnTo>
                    <a:lnTo>
                      <a:pt x="509" y="133"/>
                    </a:lnTo>
                    <a:lnTo>
                      <a:pt x="511" y="123"/>
                    </a:lnTo>
                    <a:lnTo>
                      <a:pt x="513" y="119"/>
                    </a:lnTo>
                    <a:lnTo>
                      <a:pt x="513" y="114"/>
                    </a:lnTo>
                    <a:lnTo>
                      <a:pt x="513" y="11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8" name="Freeform 956">
                <a:extLst>
                  <a:ext uri="{FF2B5EF4-FFF2-40B4-BE49-F238E27FC236}">
                    <a16:creationId xmlns:a16="http://schemas.microsoft.com/office/drawing/2014/main" id="{22272984-739A-4F94-933D-E9C8F3B0F132}"/>
                  </a:ext>
                </a:extLst>
              </p:cNvPr>
              <p:cNvSpPr/>
              <p:nvPr/>
            </p:nvSpPr>
            <p:spPr>
              <a:xfrm>
                <a:off x="4687889" y="3109913"/>
                <a:ext cx="280988" cy="163513"/>
              </a:xfrm>
              <a:custGeom>
                <a:avLst/>
                <a:gdLst/>
                <a:ahLst/>
                <a:cxnLst>
                  <a:cxn ang="0">
                    <a:pos x="269346" y="144060"/>
                  </a:cxn>
                  <a:cxn ang="0">
                    <a:pos x="260880" y="141957"/>
                  </a:cxn>
                  <a:cxn ang="0">
                    <a:pos x="234950" y="137751"/>
                  </a:cxn>
                  <a:cxn ang="0">
                    <a:pos x="217488" y="134070"/>
                  </a:cxn>
                  <a:cxn ang="0">
                    <a:pos x="183092" y="124081"/>
                  </a:cxn>
                  <a:cxn ang="0">
                    <a:pos x="166159" y="119874"/>
                  </a:cxn>
                  <a:cxn ang="0">
                    <a:pos x="114829" y="107782"/>
                  </a:cxn>
                  <a:cxn ang="0">
                    <a:pos x="82021" y="97267"/>
                  </a:cxn>
                  <a:cxn ang="0">
                    <a:pos x="49742" y="83597"/>
                  </a:cxn>
                  <a:cxn ang="0">
                    <a:pos x="34396" y="75710"/>
                  </a:cxn>
                  <a:cxn ang="0">
                    <a:pos x="29633" y="72030"/>
                  </a:cxn>
                  <a:cxn ang="0">
                    <a:pos x="22225" y="59411"/>
                  </a:cxn>
                  <a:cxn ang="0">
                    <a:pos x="19050" y="43639"/>
                  </a:cxn>
                  <a:cxn ang="0">
                    <a:pos x="20108" y="35752"/>
                  </a:cxn>
                  <a:cxn ang="0">
                    <a:pos x="23283" y="29443"/>
                  </a:cxn>
                  <a:cxn ang="0">
                    <a:pos x="28046" y="23659"/>
                  </a:cxn>
                  <a:cxn ang="0">
                    <a:pos x="31221" y="22082"/>
                  </a:cxn>
                  <a:cxn ang="0">
                    <a:pos x="41804" y="19453"/>
                  </a:cxn>
                  <a:cxn ang="0">
                    <a:pos x="56092" y="18928"/>
                  </a:cxn>
                  <a:cxn ang="0">
                    <a:pos x="71438" y="18928"/>
                  </a:cxn>
                  <a:cxn ang="0">
                    <a:pos x="116417" y="19453"/>
                  </a:cxn>
                  <a:cxn ang="0">
                    <a:pos x="132292" y="19979"/>
                  </a:cxn>
                  <a:cxn ang="0">
                    <a:pos x="162454" y="23134"/>
                  </a:cxn>
                  <a:cxn ang="0">
                    <a:pos x="177271" y="24185"/>
                  </a:cxn>
                  <a:cxn ang="0">
                    <a:pos x="218546" y="23659"/>
                  </a:cxn>
                  <a:cxn ang="0">
                    <a:pos x="258763" y="23134"/>
                  </a:cxn>
                  <a:cxn ang="0">
                    <a:pos x="260880" y="22082"/>
                  </a:cxn>
                  <a:cxn ang="0">
                    <a:pos x="265642" y="19453"/>
                  </a:cxn>
                  <a:cxn ang="0">
                    <a:pos x="267759" y="13144"/>
                  </a:cxn>
                  <a:cxn ang="0">
                    <a:pos x="265642" y="6835"/>
                  </a:cxn>
                  <a:cxn ang="0">
                    <a:pos x="260880" y="3680"/>
                  </a:cxn>
                  <a:cxn ang="0">
                    <a:pos x="258763" y="3680"/>
                  </a:cxn>
                  <a:cxn ang="0">
                    <a:pos x="164042" y="2103"/>
                  </a:cxn>
                  <a:cxn ang="0">
                    <a:pos x="69850" y="0"/>
                  </a:cxn>
                  <a:cxn ang="0">
                    <a:pos x="41275" y="1577"/>
                  </a:cxn>
                  <a:cxn ang="0">
                    <a:pos x="29633" y="4206"/>
                  </a:cxn>
                  <a:cxn ang="0">
                    <a:pos x="19579" y="8938"/>
                  </a:cxn>
                  <a:cxn ang="0">
                    <a:pos x="11642" y="15773"/>
                  </a:cxn>
                  <a:cxn ang="0">
                    <a:pos x="5821" y="25237"/>
                  </a:cxn>
                  <a:cxn ang="0">
                    <a:pos x="1588" y="36804"/>
                  </a:cxn>
                  <a:cxn ang="0">
                    <a:pos x="0" y="51525"/>
                  </a:cxn>
                  <a:cxn ang="0">
                    <a:pos x="1058" y="59937"/>
                  </a:cxn>
                  <a:cxn ang="0">
                    <a:pos x="5821" y="75184"/>
                  </a:cxn>
                  <a:cxn ang="0">
                    <a:pos x="16933" y="87277"/>
                  </a:cxn>
                  <a:cxn ang="0">
                    <a:pos x="30163" y="97267"/>
                  </a:cxn>
                  <a:cxn ang="0">
                    <a:pos x="46038" y="105153"/>
                  </a:cxn>
                  <a:cxn ang="0">
                    <a:pos x="71967" y="114091"/>
                  </a:cxn>
                  <a:cxn ang="0">
                    <a:pos x="102659" y="123029"/>
                  </a:cxn>
                  <a:cxn ang="0">
                    <a:pos x="147109" y="134070"/>
                  </a:cxn>
                  <a:cxn ang="0">
                    <a:pos x="191030" y="145637"/>
                  </a:cxn>
                  <a:cxn ang="0">
                    <a:pos x="227013" y="153523"/>
                  </a:cxn>
                  <a:cxn ang="0">
                    <a:pos x="262996" y="162987"/>
                  </a:cxn>
                  <a:cxn ang="0">
                    <a:pos x="265113" y="163513"/>
                  </a:cxn>
                  <a:cxn ang="0">
                    <a:pos x="271463" y="163513"/>
                  </a:cxn>
                  <a:cxn ang="0">
                    <a:pos x="273580" y="163513"/>
                  </a:cxn>
                  <a:cxn ang="0">
                    <a:pos x="278871" y="160884"/>
                  </a:cxn>
                  <a:cxn ang="0">
                    <a:pos x="280988" y="154049"/>
                  </a:cxn>
                  <a:cxn ang="0">
                    <a:pos x="278871" y="147214"/>
                  </a:cxn>
                  <a:cxn ang="0">
                    <a:pos x="273580" y="145111"/>
                  </a:cxn>
                  <a:cxn ang="0">
                    <a:pos x="271463" y="144060"/>
                  </a:cxn>
                </a:cxnLst>
                <a:rect l="0" t="0" r="0" b="0"/>
                <a:pathLst>
                  <a:path w="531" h="311">
                    <a:moveTo>
                      <a:pt x="513" y="274"/>
                    </a:moveTo>
                    <a:lnTo>
                      <a:pt x="509" y="274"/>
                    </a:lnTo>
                    <a:lnTo>
                      <a:pt x="509" y="274"/>
                    </a:lnTo>
                    <a:lnTo>
                      <a:pt x="493" y="270"/>
                    </a:lnTo>
                    <a:lnTo>
                      <a:pt x="478" y="268"/>
                    </a:lnTo>
                    <a:lnTo>
                      <a:pt x="444" y="262"/>
                    </a:lnTo>
                    <a:lnTo>
                      <a:pt x="444" y="262"/>
                    </a:lnTo>
                    <a:lnTo>
                      <a:pt x="411" y="255"/>
                    </a:lnTo>
                    <a:lnTo>
                      <a:pt x="379" y="246"/>
                    </a:lnTo>
                    <a:lnTo>
                      <a:pt x="346" y="236"/>
                    </a:lnTo>
                    <a:lnTo>
                      <a:pt x="314" y="228"/>
                    </a:lnTo>
                    <a:lnTo>
                      <a:pt x="314" y="228"/>
                    </a:lnTo>
                    <a:lnTo>
                      <a:pt x="250" y="213"/>
                    </a:lnTo>
                    <a:lnTo>
                      <a:pt x="217" y="205"/>
                    </a:lnTo>
                    <a:lnTo>
                      <a:pt x="186" y="196"/>
                    </a:lnTo>
                    <a:lnTo>
                      <a:pt x="155" y="185"/>
                    </a:lnTo>
                    <a:lnTo>
                      <a:pt x="124" y="173"/>
                    </a:lnTo>
                    <a:lnTo>
                      <a:pt x="94" y="159"/>
                    </a:lnTo>
                    <a:lnTo>
                      <a:pt x="65" y="144"/>
                    </a:lnTo>
                    <a:lnTo>
                      <a:pt x="65" y="144"/>
                    </a:lnTo>
                    <a:lnTo>
                      <a:pt x="61" y="141"/>
                    </a:lnTo>
                    <a:lnTo>
                      <a:pt x="56" y="137"/>
                    </a:lnTo>
                    <a:lnTo>
                      <a:pt x="48" y="125"/>
                    </a:lnTo>
                    <a:lnTo>
                      <a:pt x="42" y="113"/>
                    </a:lnTo>
                    <a:lnTo>
                      <a:pt x="37" y="98"/>
                    </a:lnTo>
                    <a:lnTo>
                      <a:pt x="36" y="83"/>
                    </a:lnTo>
                    <a:lnTo>
                      <a:pt x="37" y="75"/>
                    </a:lnTo>
                    <a:lnTo>
                      <a:pt x="38" y="68"/>
                    </a:lnTo>
                    <a:lnTo>
                      <a:pt x="40" y="61"/>
                    </a:lnTo>
                    <a:lnTo>
                      <a:pt x="44" y="56"/>
                    </a:lnTo>
                    <a:lnTo>
                      <a:pt x="48" y="51"/>
                    </a:lnTo>
                    <a:lnTo>
                      <a:pt x="53" y="45"/>
                    </a:lnTo>
                    <a:lnTo>
                      <a:pt x="53" y="45"/>
                    </a:lnTo>
                    <a:lnTo>
                      <a:pt x="59" y="42"/>
                    </a:lnTo>
                    <a:lnTo>
                      <a:pt x="65" y="40"/>
                    </a:lnTo>
                    <a:lnTo>
                      <a:pt x="79" y="37"/>
                    </a:lnTo>
                    <a:lnTo>
                      <a:pt x="93" y="37"/>
                    </a:lnTo>
                    <a:lnTo>
                      <a:pt x="106" y="36"/>
                    </a:lnTo>
                    <a:lnTo>
                      <a:pt x="106" y="36"/>
                    </a:lnTo>
                    <a:lnTo>
                      <a:pt x="135" y="36"/>
                    </a:lnTo>
                    <a:lnTo>
                      <a:pt x="163" y="36"/>
                    </a:lnTo>
                    <a:lnTo>
                      <a:pt x="220" y="37"/>
                    </a:lnTo>
                    <a:lnTo>
                      <a:pt x="220" y="37"/>
                    </a:lnTo>
                    <a:lnTo>
                      <a:pt x="250" y="38"/>
                    </a:lnTo>
                    <a:lnTo>
                      <a:pt x="278" y="41"/>
                    </a:lnTo>
                    <a:lnTo>
                      <a:pt x="307" y="44"/>
                    </a:lnTo>
                    <a:lnTo>
                      <a:pt x="335" y="46"/>
                    </a:lnTo>
                    <a:lnTo>
                      <a:pt x="335" y="46"/>
                    </a:lnTo>
                    <a:lnTo>
                      <a:pt x="373" y="46"/>
                    </a:lnTo>
                    <a:lnTo>
                      <a:pt x="413" y="45"/>
                    </a:lnTo>
                    <a:lnTo>
                      <a:pt x="451" y="44"/>
                    </a:lnTo>
                    <a:lnTo>
                      <a:pt x="489" y="44"/>
                    </a:lnTo>
                    <a:lnTo>
                      <a:pt x="489" y="44"/>
                    </a:lnTo>
                    <a:lnTo>
                      <a:pt x="493" y="42"/>
                    </a:lnTo>
                    <a:lnTo>
                      <a:pt x="497" y="41"/>
                    </a:lnTo>
                    <a:lnTo>
                      <a:pt x="502" y="37"/>
                    </a:lnTo>
                    <a:lnTo>
                      <a:pt x="505" y="32"/>
                    </a:lnTo>
                    <a:lnTo>
                      <a:pt x="506" y="25"/>
                    </a:lnTo>
                    <a:lnTo>
                      <a:pt x="505" y="18"/>
                    </a:lnTo>
                    <a:lnTo>
                      <a:pt x="502" y="13"/>
                    </a:lnTo>
                    <a:lnTo>
                      <a:pt x="497" y="8"/>
                    </a:lnTo>
                    <a:lnTo>
                      <a:pt x="493" y="7"/>
                    </a:lnTo>
                    <a:lnTo>
                      <a:pt x="489" y="7"/>
                    </a:lnTo>
                    <a:lnTo>
                      <a:pt x="489" y="7"/>
                    </a:lnTo>
                    <a:lnTo>
                      <a:pt x="399" y="6"/>
                    </a:lnTo>
                    <a:lnTo>
                      <a:pt x="310" y="4"/>
                    </a:lnTo>
                    <a:lnTo>
                      <a:pt x="132" y="0"/>
                    </a:lnTo>
                    <a:lnTo>
                      <a:pt x="132" y="0"/>
                    </a:lnTo>
                    <a:lnTo>
                      <a:pt x="103" y="0"/>
                    </a:lnTo>
                    <a:lnTo>
                      <a:pt x="78" y="3"/>
                    </a:lnTo>
                    <a:lnTo>
                      <a:pt x="67" y="4"/>
                    </a:lnTo>
                    <a:lnTo>
                      <a:pt x="56" y="8"/>
                    </a:lnTo>
                    <a:lnTo>
                      <a:pt x="46" y="11"/>
                    </a:lnTo>
                    <a:lnTo>
                      <a:pt x="37" y="17"/>
                    </a:lnTo>
                    <a:lnTo>
                      <a:pt x="29" y="22"/>
                    </a:lnTo>
                    <a:lnTo>
                      <a:pt x="22" y="30"/>
                    </a:lnTo>
                    <a:lnTo>
                      <a:pt x="17" y="38"/>
                    </a:lnTo>
                    <a:lnTo>
                      <a:pt x="11" y="48"/>
                    </a:lnTo>
                    <a:lnTo>
                      <a:pt x="7" y="57"/>
                    </a:lnTo>
                    <a:lnTo>
                      <a:pt x="3" y="70"/>
                    </a:lnTo>
                    <a:lnTo>
                      <a:pt x="2" y="83"/>
                    </a:lnTo>
                    <a:lnTo>
                      <a:pt x="0" y="98"/>
                    </a:lnTo>
                    <a:lnTo>
                      <a:pt x="0" y="98"/>
                    </a:lnTo>
                    <a:lnTo>
                      <a:pt x="2" y="114"/>
                    </a:lnTo>
                    <a:lnTo>
                      <a:pt x="6" y="129"/>
                    </a:lnTo>
                    <a:lnTo>
                      <a:pt x="11" y="143"/>
                    </a:lnTo>
                    <a:lnTo>
                      <a:pt x="21" y="155"/>
                    </a:lnTo>
                    <a:lnTo>
                      <a:pt x="32" y="166"/>
                    </a:lnTo>
                    <a:lnTo>
                      <a:pt x="44" y="175"/>
                    </a:lnTo>
                    <a:lnTo>
                      <a:pt x="57" y="185"/>
                    </a:lnTo>
                    <a:lnTo>
                      <a:pt x="72" y="193"/>
                    </a:lnTo>
                    <a:lnTo>
                      <a:pt x="87" y="200"/>
                    </a:lnTo>
                    <a:lnTo>
                      <a:pt x="103" y="207"/>
                    </a:lnTo>
                    <a:lnTo>
                      <a:pt x="136" y="217"/>
                    </a:lnTo>
                    <a:lnTo>
                      <a:pt x="167" y="227"/>
                    </a:lnTo>
                    <a:lnTo>
                      <a:pt x="194" y="234"/>
                    </a:lnTo>
                    <a:lnTo>
                      <a:pt x="194" y="234"/>
                    </a:lnTo>
                    <a:lnTo>
                      <a:pt x="278" y="255"/>
                    </a:lnTo>
                    <a:lnTo>
                      <a:pt x="361" y="277"/>
                    </a:lnTo>
                    <a:lnTo>
                      <a:pt x="361" y="277"/>
                    </a:lnTo>
                    <a:lnTo>
                      <a:pt x="395" y="285"/>
                    </a:lnTo>
                    <a:lnTo>
                      <a:pt x="429" y="292"/>
                    </a:lnTo>
                    <a:lnTo>
                      <a:pt x="464" y="300"/>
                    </a:lnTo>
                    <a:lnTo>
                      <a:pt x="497" y="310"/>
                    </a:lnTo>
                    <a:lnTo>
                      <a:pt x="497" y="310"/>
                    </a:lnTo>
                    <a:lnTo>
                      <a:pt x="501" y="311"/>
                    </a:lnTo>
                    <a:lnTo>
                      <a:pt x="505" y="311"/>
                    </a:lnTo>
                    <a:lnTo>
                      <a:pt x="513" y="311"/>
                    </a:lnTo>
                    <a:lnTo>
                      <a:pt x="513" y="311"/>
                    </a:lnTo>
                    <a:lnTo>
                      <a:pt x="517" y="311"/>
                    </a:lnTo>
                    <a:lnTo>
                      <a:pt x="520" y="310"/>
                    </a:lnTo>
                    <a:lnTo>
                      <a:pt x="527" y="306"/>
                    </a:lnTo>
                    <a:lnTo>
                      <a:pt x="529" y="300"/>
                    </a:lnTo>
                    <a:lnTo>
                      <a:pt x="531" y="293"/>
                    </a:lnTo>
                    <a:lnTo>
                      <a:pt x="529" y="287"/>
                    </a:lnTo>
                    <a:lnTo>
                      <a:pt x="527" y="280"/>
                    </a:lnTo>
                    <a:lnTo>
                      <a:pt x="520" y="276"/>
                    </a:lnTo>
                    <a:lnTo>
                      <a:pt x="517" y="276"/>
                    </a:lnTo>
                    <a:lnTo>
                      <a:pt x="513" y="274"/>
                    </a:lnTo>
                    <a:lnTo>
                      <a:pt x="513" y="27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9" name="Freeform 957">
                <a:extLst>
                  <a:ext uri="{FF2B5EF4-FFF2-40B4-BE49-F238E27FC236}">
                    <a16:creationId xmlns:a16="http://schemas.microsoft.com/office/drawing/2014/main" id="{BB3C1062-5877-4098-A4F7-9D15D8167468}"/>
                  </a:ext>
                </a:extLst>
              </p:cNvPr>
              <p:cNvSpPr/>
              <p:nvPr/>
            </p:nvSpPr>
            <p:spPr>
              <a:xfrm>
                <a:off x="4972052" y="3432176"/>
                <a:ext cx="34925" cy="65088"/>
              </a:xfrm>
              <a:custGeom>
                <a:avLst/>
                <a:gdLst/>
                <a:ahLst/>
                <a:cxnLst>
                  <a:cxn ang="0">
                    <a:pos x="26865" y="1058"/>
                  </a:cxn>
                  <a:cxn ang="0">
                    <a:pos x="26865" y="1058"/>
                  </a:cxn>
                  <a:cxn ang="0">
                    <a:pos x="22567" y="529"/>
                  </a:cxn>
                  <a:cxn ang="0">
                    <a:pos x="16657" y="0"/>
                  </a:cxn>
                  <a:cxn ang="0">
                    <a:pos x="11283" y="529"/>
                  </a:cxn>
                  <a:cxn ang="0">
                    <a:pos x="6448" y="2646"/>
                  </a:cxn>
                  <a:cxn ang="0">
                    <a:pos x="6448" y="2646"/>
                  </a:cxn>
                  <a:cxn ang="0">
                    <a:pos x="3761" y="4233"/>
                  </a:cxn>
                  <a:cxn ang="0">
                    <a:pos x="2149" y="6350"/>
                  </a:cxn>
                  <a:cxn ang="0">
                    <a:pos x="1612" y="8996"/>
                  </a:cxn>
                  <a:cxn ang="0">
                    <a:pos x="1075" y="12171"/>
                  </a:cxn>
                  <a:cxn ang="0">
                    <a:pos x="0" y="17992"/>
                  </a:cxn>
                  <a:cxn ang="0">
                    <a:pos x="1075" y="23813"/>
                  </a:cxn>
                  <a:cxn ang="0">
                    <a:pos x="1075" y="23813"/>
                  </a:cxn>
                  <a:cxn ang="0">
                    <a:pos x="1075" y="26459"/>
                  </a:cxn>
                  <a:cxn ang="0">
                    <a:pos x="3224" y="29104"/>
                  </a:cxn>
                  <a:cxn ang="0">
                    <a:pos x="3224" y="29104"/>
                  </a:cxn>
                  <a:cxn ang="0">
                    <a:pos x="2149" y="38629"/>
                  </a:cxn>
                  <a:cxn ang="0">
                    <a:pos x="2149" y="38629"/>
                  </a:cxn>
                  <a:cxn ang="0">
                    <a:pos x="2149" y="49213"/>
                  </a:cxn>
                  <a:cxn ang="0">
                    <a:pos x="2149" y="55034"/>
                  </a:cxn>
                  <a:cxn ang="0">
                    <a:pos x="4298" y="60325"/>
                  </a:cxn>
                  <a:cxn ang="0">
                    <a:pos x="4298" y="60325"/>
                  </a:cxn>
                  <a:cxn ang="0">
                    <a:pos x="5910" y="61384"/>
                  </a:cxn>
                  <a:cxn ang="0">
                    <a:pos x="7522" y="62971"/>
                  </a:cxn>
                  <a:cxn ang="0">
                    <a:pos x="9672" y="64559"/>
                  </a:cxn>
                  <a:cxn ang="0">
                    <a:pos x="12358" y="65088"/>
                  </a:cxn>
                  <a:cxn ang="0">
                    <a:pos x="17731" y="65088"/>
                  </a:cxn>
                  <a:cxn ang="0">
                    <a:pos x="22030" y="65088"/>
                  </a:cxn>
                  <a:cxn ang="0">
                    <a:pos x="22030" y="65088"/>
                  </a:cxn>
                  <a:cxn ang="0">
                    <a:pos x="25791" y="65088"/>
                  </a:cxn>
                  <a:cxn ang="0">
                    <a:pos x="28477" y="64030"/>
                  </a:cxn>
                  <a:cxn ang="0">
                    <a:pos x="30627" y="62442"/>
                  </a:cxn>
                  <a:cxn ang="0">
                    <a:pos x="32238" y="60325"/>
                  </a:cxn>
                  <a:cxn ang="0">
                    <a:pos x="33850" y="57150"/>
                  </a:cxn>
                  <a:cxn ang="0">
                    <a:pos x="34388" y="54505"/>
                  </a:cxn>
                  <a:cxn ang="0">
                    <a:pos x="34925" y="48684"/>
                  </a:cxn>
                  <a:cxn ang="0">
                    <a:pos x="34925" y="21167"/>
                  </a:cxn>
                  <a:cxn ang="0">
                    <a:pos x="34925" y="21167"/>
                  </a:cxn>
                  <a:cxn ang="0">
                    <a:pos x="34925" y="15875"/>
                  </a:cxn>
                  <a:cxn ang="0">
                    <a:pos x="34388" y="10054"/>
                  </a:cxn>
                  <a:cxn ang="0">
                    <a:pos x="33850" y="7938"/>
                  </a:cxn>
                  <a:cxn ang="0">
                    <a:pos x="32238" y="5821"/>
                  </a:cxn>
                  <a:cxn ang="0">
                    <a:pos x="30089" y="3704"/>
                  </a:cxn>
                  <a:cxn ang="0">
                    <a:pos x="26865" y="1058"/>
                  </a:cxn>
                  <a:cxn ang="0">
                    <a:pos x="26865" y="1058"/>
                  </a:cxn>
                </a:cxnLst>
                <a:rect l="0" t="0" r="0" b="0"/>
                <a:pathLst>
                  <a:path w="65" h="123">
                    <a:moveTo>
                      <a:pt x="50" y="2"/>
                    </a:moveTo>
                    <a:lnTo>
                      <a:pt x="50" y="2"/>
                    </a:lnTo>
                    <a:lnTo>
                      <a:pt x="42" y="1"/>
                    </a:lnTo>
                    <a:lnTo>
                      <a:pt x="31" y="0"/>
                    </a:lnTo>
                    <a:lnTo>
                      <a:pt x="21" y="1"/>
                    </a:lnTo>
                    <a:lnTo>
                      <a:pt x="12" y="5"/>
                    </a:lnTo>
                    <a:lnTo>
                      <a:pt x="12" y="5"/>
                    </a:lnTo>
                    <a:lnTo>
                      <a:pt x="7" y="8"/>
                    </a:lnTo>
                    <a:lnTo>
                      <a:pt x="4" y="12"/>
                    </a:lnTo>
                    <a:lnTo>
                      <a:pt x="3" y="17"/>
                    </a:lnTo>
                    <a:lnTo>
                      <a:pt x="2" y="23"/>
                    </a:lnTo>
                    <a:lnTo>
                      <a:pt x="0" y="34"/>
                    </a:lnTo>
                    <a:lnTo>
                      <a:pt x="2" y="45"/>
                    </a:lnTo>
                    <a:lnTo>
                      <a:pt x="2" y="45"/>
                    </a:lnTo>
                    <a:lnTo>
                      <a:pt x="2" y="50"/>
                    </a:lnTo>
                    <a:lnTo>
                      <a:pt x="6" y="55"/>
                    </a:lnTo>
                    <a:lnTo>
                      <a:pt x="6" y="55"/>
                    </a:lnTo>
                    <a:lnTo>
                      <a:pt x="4" y="73"/>
                    </a:lnTo>
                    <a:lnTo>
                      <a:pt x="4" y="73"/>
                    </a:lnTo>
                    <a:lnTo>
                      <a:pt x="4" y="93"/>
                    </a:lnTo>
                    <a:lnTo>
                      <a:pt x="4" y="104"/>
                    </a:lnTo>
                    <a:lnTo>
                      <a:pt x="8" y="114"/>
                    </a:lnTo>
                    <a:lnTo>
                      <a:pt x="8" y="114"/>
                    </a:lnTo>
                    <a:lnTo>
                      <a:pt x="11" y="116"/>
                    </a:lnTo>
                    <a:lnTo>
                      <a:pt x="14" y="119"/>
                    </a:lnTo>
                    <a:lnTo>
                      <a:pt x="18" y="122"/>
                    </a:lnTo>
                    <a:lnTo>
                      <a:pt x="23" y="123"/>
                    </a:lnTo>
                    <a:lnTo>
                      <a:pt x="33" y="123"/>
                    </a:lnTo>
                    <a:lnTo>
                      <a:pt x="41" y="123"/>
                    </a:lnTo>
                    <a:lnTo>
                      <a:pt x="41" y="123"/>
                    </a:lnTo>
                    <a:lnTo>
                      <a:pt x="48" y="123"/>
                    </a:lnTo>
                    <a:lnTo>
                      <a:pt x="53" y="121"/>
                    </a:lnTo>
                    <a:lnTo>
                      <a:pt x="57" y="118"/>
                    </a:lnTo>
                    <a:lnTo>
                      <a:pt x="60" y="114"/>
                    </a:lnTo>
                    <a:lnTo>
                      <a:pt x="63" y="108"/>
                    </a:lnTo>
                    <a:lnTo>
                      <a:pt x="64" y="103"/>
                    </a:lnTo>
                    <a:lnTo>
                      <a:pt x="65" y="92"/>
                    </a:lnTo>
                    <a:lnTo>
                      <a:pt x="65" y="40"/>
                    </a:lnTo>
                    <a:lnTo>
                      <a:pt x="65" y="40"/>
                    </a:lnTo>
                    <a:lnTo>
                      <a:pt x="65" y="30"/>
                    </a:lnTo>
                    <a:lnTo>
                      <a:pt x="64" y="19"/>
                    </a:lnTo>
                    <a:lnTo>
                      <a:pt x="63" y="15"/>
                    </a:lnTo>
                    <a:lnTo>
                      <a:pt x="60" y="11"/>
                    </a:lnTo>
                    <a:lnTo>
                      <a:pt x="56" y="7"/>
                    </a:lnTo>
                    <a:lnTo>
                      <a:pt x="50" y="2"/>
                    </a:lnTo>
                    <a:lnTo>
                      <a:pt x="5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0" name="Freeform 958">
                <a:extLst>
                  <a:ext uri="{FF2B5EF4-FFF2-40B4-BE49-F238E27FC236}">
                    <a16:creationId xmlns:a16="http://schemas.microsoft.com/office/drawing/2014/main" id="{BD85845C-5169-411E-8DA2-F96A257956DD}"/>
                  </a:ext>
                </a:extLst>
              </p:cNvPr>
              <p:cNvSpPr/>
              <p:nvPr/>
            </p:nvSpPr>
            <p:spPr>
              <a:xfrm>
                <a:off x="5040314" y="3435351"/>
                <a:ext cx="34925" cy="63500"/>
              </a:xfrm>
              <a:custGeom>
                <a:avLst/>
                <a:gdLst/>
                <a:ahLst/>
                <a:cxnLst>
                  <a:cxn ang="0">
                    <a:pos x="34379" y="43033"/>
                  </a:cxn>
                  <a:cxn ang="0">
                    <a:pos x="34379" y="43033"/>
                  </a:cxn>
                  <a:cxn ang="0">
                    <a:pos x="34925" y="34112"/>
                  </a:cxn>
                  <a:cxn ang="0">
                    <a:pos x="34379" y="25190"/>
                  </a:cxn>
                  <a:cxn ang="0">
                    <a:pos x="32742" y="9446"/>
                  </a:cxn>
                  <a:cxn ang="0">
                    <a:pos x="32742" y="9446"/>
                  </a:cxn>
                  <a:cxn ang="0">
                    <a:pos x="31105" y="5773"/>
                  </a:cxn>
                  <a:cxn ang="0">
                    <a:pos x="28922" y="3149"/>
                  </a:cxn>
                  <a:cxn ang="0">
                    <a:pos x="26194" y="1050"/>
                  </a:cxn>
                  <a:cxn ang="0">
                    <a:pos x="22374" y="0"/>
                  </a:cxn>
                  <a:cxn ang="0">
                    <a:pos x="22374" y="0"/>
                  </a:cxn>
                  <a:cxn ang="0">
                    <a:pos x="19645" y="0"/>
                  </a:cxn>
                  <a:cxn ang="0">
                    <a:pos x="19645" y="0"/>
                  </a:cxn>
                  <a:cxn ang="0">
                    <a:pos x="13097" y="0"/>
                  </a:cxn>
                  <a:cxn ang="0">
                    <a:pos x="13097" y="0"/>
                  </a:cxn>
                  <a:cxn ang="0">
                    <a:pos x="9277" y="0"/>
                  </a:cxn>
                  <a:cxn ang="0">
                    <a:pos x="4911" y="2099"/>
                  </a:cxn>
                  <a:cxn ang="0">
                    <a:pos x="3274" y="3149"/>
                  </a:cxn>
                  <a:cxn ang="0">
                    <a:pos x="2729" y="5248"/>
                  </a:cxn>
                  <a:cxn ang="0">
                    <a:pos x="1637" y="7347"/>
                  </a:cxn>
                  <a:cxn ang="0">
                    <a:pos x="1091" y="9446"/>
                  </a:cxn>
                  <a:cxn ang="0">
                    <a:pos x="1091" y="9446"/>
                  </a:cxn>
                  <a:cxn ang="0">
                    <a:pos x="1091" y="15744"/>
                  </a:cxn>
                  <a:cxn ang="0">
                    <a:pos x="1091" y="15744"/>
                  </a:cxn>
                  <a:cxn ang="0">
                    <a:pos x="1091" y="25190"/>
                  </a:cxn>
                  <a:cxn ang="0">
                    <a:pos x="1091" y="25190"/>
                  </a:cxn>
                  <a:cxn ang="0">
                    <a:pos x="1091" y="43558"/>
                  </a:cxn>
                  <a:cxn ang="0">
                    <a:pos x="1091" y="43558"/>
                  </a:cxn>
                  <a:cxn ang="0">
                    <a:pos x="1637" y="46182"/>
                  </a:cxn>
                  <a:cxn ang="0">
                    <a:pos x="1637" y="46182"/>
                  </a:cxn>
                  <a:cxn ang="0">
                    <a:pos x="1091" y="47231"/>
                  </a:cxn>
                  <a:cxn ang="0">
                    <a:pos x="1091" y="47231"/>
                  </a:cxn>
                  <a:cxn ang="0">
                    <a:pos x="0" y="51430"/>
                  </a:cxn>
                  <a:cxn ang="0">
                    <a:pos x="1091" y="55103"/>
                  </a:cxn>
                  <a:cxn ang="0">
                    <a:pos x="1091" y="55103"/>
                  </a:cxn>
                  <a:cxn ang="0">
                    <a:pos x="2729" y="57727"/>
                  </a:cxn>
                  <a:cxn ang="0">
                    <a:pos x="3820" y="59302"/>
                  </a:cxn>
                  <a:cxn ang="0">
                    <a:pos x="5457" y="60876"/>
                  </a:cxn>
                  <a:cxn ang="0">
                    <a:pos x="7640" y="61926"/>
                  </a:cxn>
                  <a:cxn ang="0">
                    <a:pos x="12005" y="63500"/>
                  </a:cxn>
                  <a:cxn ang="0">
                    <a:pos x="16371" y="63500"/>
                  </a:cxn>
                  <a:cxn ang="0">
                    <a:pos x="16371" y="63500"/>
                  </a:cxn>
                  <a:cxn ang="0">
                    <a:pos x="20191" y="63500"/>
                  </a:cxn>
                  <a:cxn ang="0">
                    <a:pos x="24011" y="63500"/>
                  </a:cxn>
                  <a:cxn ang="0">
                    <a:pos x="27831" y="61926"/>
                  </a:cxn>
                  <a:cxn ang="0">
                    <a:pos x="30559" y="59826"/>
                  </a:cxn>
                  <a:cxn ang="0">
                    <a:pos x="30559" y="59826"/>
                  </a:cxn>
                  <a:cxn ang="0">
                    <a:pos x="32196" y="58252"/>
                  </a:cxn>
                  <a:cxn ang="0">
                    <a:pos x="33834" y="56153"/>
                  </a:cxn>
                  <a:cxn ang="0">
                    <a:pos x="34379" y="51955"/>
                  </a:cxn>
                  <a:cxn ang="0">
                    <a:pos x="34379" y="43033"/>
                  </a:cxn>
                  <a:cxn ang="0">
                    <a:pos x="34379" y="43033"/>
                  </a:cxn>
                  <a:cxn ang="0">
                    <a:pos x="34379" y="43033"/>
                  </a:cxn>
                  <a:cxn ang="0">
                    <a:pos x="34379" y="43033"/>
                  </a:cxn>
                </a:cxnLst>
                <a:rect l="0" t="0" r="0" b="0"/>
                <a:pathLst>
                  <a:path w="64" h="121">
                    <a:moveTo>
                      <a:pt x="63" y="82"/>
                    </a:moveTo>
                    <a:lnTo>
                      <a:pt x="63" y="82"/>
                    </a:lnTo>
                    <a:lnTo>
                      <a:pt x="64" y="65"/>
                    </a:lnTo>
                    <a:lnTo>
                      <a:pt x="63" y="48"/>
                    </a:lnTo>
                    <a:lnTo>
                      <a:pt x="60" y="18"/>
                    </a:lnTo>
                    <a:lnTo>
                      <a:pt x="60" y="18"/>
                    </a:lnTo>
                    <a:lnTo>
                      <a:pt x="57" y="11"/>
                    </a:lnTo>
                    <a:lnTo>
                      <a:pt x="53" y="6"/>
                    </a:lnTo>
                    <a:lnTo>
                      <a:pt x="48" y="2"/>
                    </a:lnTo>
                    <a:lnTo>
                      <a:pt x="41" y="0"/>
                    </a:lnTo>
                    <a:lnTo>
                      <a:pt x="41" y="0"/>
                    </a:lnTo>
                    <a:lnTo>
                      <a:pt x="36" y="0"/>
                    </a:lnTo>
                    <a:lnTo>
                      <a:pt x="36" y="0"/>
                    </a:lnTo>
                    <a:lnTo>
                      <a:pt x="24" y="0"/>
                    </a:lnTo>
                    <a:lnTo>
                      <a:pt x="24" y="0"/>
                    </a:lnTo>
                    <a:lnTo>
                      <a:pt x="17" y="0"/>
                    </a:lnTo>
                    <a:lnTo>
                      <a:pt x="9" y="4"/>
                    </a:lnTo>
                    <a:lnTo>
                      <a:pt x="6" y="6"/>
                    </a:lnTo>
                    <a:lnTo>
                      <a:pt x="5" y="10"/>
                    </a:lnTo>
                    <a:lnTo>
                      <a:pt x="3" y="14"/>
                    </a:lnTo>
                    <a:lnTo>
                      <a:pt x="2" y="18"/>
                    </a:lnTo>
                    <a:lnTo>
                      <a:pt x="2" y="18"/>
                    </a:lnTo>
                    <a:lnTo>
                      <a:pt x="2" y="30"/>
                    </a:lnTo>
                    <a:lnTo>
                      <a:pt x="2" y="30"/>
                    </a:lnTo>
                    <a:lnTo>
                      <a:pt x="2" y="48"/>
                    </a:lnTo>
                    <a:lnTo>
                      <a:pt x="2" y="48"/>
                    </a:lnTo>
                    <a:lnTo>
                      <a:pt x="2" y="83"/>
                    </a:lnTo>
                    <a:lnTo>
                      <a:pt x="2" y="83"/>
                    </a:lnTo>
                    <a:lnTo>
                      <a:pt x="3" y="88"/>
                    </a:lnTo>
                    <a:lnTo>
                      <a:pt x="3" y="88"/>
                    </a:lnTo>
                    <a:lnTo>
                      <a:pt x="2" y="90"/>
                    </a:lnTo>
                    <a:lnTo>
                      <a:pt x="2" y="90"/>
                    </a:lnTo>
                    <a:lnTo>
                      <a:pt x="0" y="98"/>
                    </a:lnTo>
                    <a:lnTo>
                      <a:pt x="2" y="105"/>
                    </a:lnTo>
                    <a:lnTo>
                      <a:pt x="2" y="105"/>
                    </a:lnTo>
                    <a:lnTo>
                      <a:pt x="5" y="110"/>
                    </a:lnTo>
                    <a:lnTo>
                      <a:pt x="7" y="113"/>
                    </a:lnTo>
                    <a:lnTo>
                      <a:pt x="10" y="116"/>
                    </a:lnTo>
                    <a:lnTo>
                      <a:pt x="14" y="118"/>
                    </a:lnTo>
                    <a:lnTo>
                      <a:pt x="22" y="121"/>
                    </a:lnTo>
                    <a:lnTo>
                      <a:pt x="30" y="121"/>
                    </a:lnTo>
                    <a:lnTo>
                      <a:pt x="30" y="121"/>
                    </a:lnTo>
                    <a:lnTo>
                      <a:pt x="37" y="121"/>
                    </a:lnTo>
                    <a:lnTo>
                      <a:pt x="44" y="121"/>
                    </a:lnTo>
                    <a:lnTo>
                      <a:pt x="51" y="118"/>
                    </a:lnTo>
                    <a:lnTo>
                      <a:pt x="56" y="114"/>
                    </a:lnTo>
                    <a:lnTo>
                      <a:pt x="56" y="114"/>
                    </a:lnTo>
                    <a:lnTo>
                      <a:pt x="59" y="111"/>
                    </a:lnTo>
                    <a:lnTo>
                      <a:pt x="62" y="107"/>
                    </a:lnTo>
                    <a:lnTo>
                      <a:pt x="63" y="99"/>
                    </a:lnTo>
                    <a:lnTo>
                      <a:pt x="63" y="82"/>
                    </a:lnTo>
                    <a:lnTo>
                      <a:pt x="63" y="82"/>
                    </a:lnTo>
                    <a:lnTo>
                      <a:pt x="63" y="82"/>
                    </a:lnTo>
                    <a:lnTo>
                      <a:pt x="63"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1" name="Freeform 959">
                <a:extLst>
                  <a:ext uri="{FF2B5EF4-FFF2-40B4-BE49-F238E27FC236}">
                    <a16:creationId xmlns:a16="http://schemas.microsoft.com/office/drawing/2014/main" id="{8EC5D4BF-47CB-4C16-A5DC-36AEB345F288}"/>
                  </a:ext>
                </a:extLst>
              </p:cNvPr>
              <p:cNvSpPr/>
              <p:nvPr/>
            </p:nvSpPr>
            <p:spPr>
              <a:xfrm>
                <a:off x="5011739" y="3373438"/>
                <a:ext cx="20638" cy="96838"/>
              </a:xfrm>
              <a:custGeom>
                <a:avLst/>
                <a:gdLst/>
                <a:ahLst/>
                <a:cxnLst>
                  <a:cxn ang="0">
                    <a:pos x="20638" y="85322"/>
                  </a:cxn>
                  <a:cxn ang="0">
                    <a:pos x="20638" y="85322"/>
                  </a:cxn>
                  <a:cxn ang="0">
                    <a:pos x="20109" y="47110"/>
                  </a:cxn>
                  <a:cxn ang="0">
                    <a:pos x="19050" y="9422"/>
                  </a:cxn>
                  <a:cxn ang="0">
                    <a:pos x="19050" y="9422"/>
                  </a:cxn>
                  <a:cxn ang="0">
                    <a:pos x="18521" y="6281"/>
                  </a:cxn>
                  <a:cxn ang="0">
                    <a:pos x="17992" y="5234"/>
                  </a:cxn>
                  <a:cxn ang="0">
                    <a:pos x="15875" y="2094"/>
                  </a:cxn>
                  <a:cxn ang="0">
                    <a:pos x="12700" y="0"/>
                  </a:cxn>
                  <a:cxn ang="0">
                    <a:pos x="9525" y="0"/>
                  </a:cxn>
                  <a:cxn ang="0">
                    <a:pos x="5821" y="0"/>
                  </a:cxn>
                  <a:cxn ang="0">
                    <a:pos x="2646" y="2094"/>
                  </a:cxn>
                  <a:cxn ang="0">
                    <a:pos x="529" y="5234"/>
                  </a:cxn>
                  <a:cxn ang="0">
                    <a:pos x="0" y="6281"/>
                  </a:cxn>
                  <a:cxn ang="0">
                    <a:pos x="0" y="9422"/>
                  </a:cxn>
                  <a:cxn ang="0">
                    <a:pos x="0" y="9422"/>
                  </a:cxn>
                  <a:cxn ang="0">
                    <a:pos x="529" y="47634"/>
                  </a:cxn>
                  <a:cxn ang="0">
                    <a:pos x="1588" y="87416"/>
                  </a:cxn>
                  <a:cxn ang="0">
                    <a:pos x="1588" y="87416"/>
                  </a:cxn>
                  <a:cxn ang="0">
                    <a:pos x="1588" y="89510"/>
                  </a:cxn>
                  <a:cxn ang="0">
                    <a:pos x="2117" y="91080"/>
                  </a:cxn>
                  <a:cxn ang="0">
                    <a:pos x="4233" y="93697"/>
                  </a:cxn>
                  <a:cxn ang="0">
                    <a:pos x="6879" y="95791"/>
                  </a:cxn>
                  <a:cxn ang="0">
                    <a:pos x="10584" y="96838"/>
                  </a:cxn>
                  <a:cxn ang="0">
                    <a:pos x="14288" y="95791"/>
                  </a:cxn>
                  <a:cxn ang="0">
                    <a:pos x="17992" y="93697"/>
                  </a:cxn>
                  <a:cxn ang="0">
                    <a:pos x="20109" y="91080"/>
                  </a:cxn>
                  <a:cxn ang="0">
                    <a:pos x="20109" y="89510"/>
                  </a:cxn>
                  <a:cxn ang="0">
                    <a:pos x="20638" y="87416"/>
                  </a:cxn>
                  <a:cxn ang="0">
                    <a:pos x="20638" y="85322"/>
                  </a:cxn>
                  <a:cxn ang="0">
                    <a:pos x="20638" y="85322"/>
                  </a:cxn>
                  <a:cxn ang="0">
                    <a:pos x="20638" y="85322"/>
                  </a:cxn>
                  <a:cxn ang="0">
                    <a:pos x="20638" y="85322"/>
                  </a:cxn>
                </a:cxnLst>
                <a:rect l="0" t="0" r="0" b="0"/>
                <a:pathLst>
                  <a:path w="39" h="185">
                    <a:moveTo>
                      <a:pt x="39" y="163"/>
                    </a:moveTo>
                    <a:lnTo>
                      <a:pt x="39" y="163"/>
                    </a:lnTo>
                    <a:lnTo>
                      <a:pt x="38" y="90"/>
                    </a:lnTo>
                    <a:lnTo>
                      <a:pt x="36" y="18"/>
                    </a:lnTo>
                    <a:lnTo>
                      <a:pt x="36" y="18"/>
                    </a:lnTo>
                    <a:lnTo>
                      <a:pt x="35" y="12"/>
                    </a:lnTo>
                    <a:lnTo>
                      <a:pt x="34" y="10"/>
                    </a:lnTo>
                    <a:lnTo>
                      <a:pt x="30" y="4"/>
                    </a:lnTo>
                    <a:lnTo>
                      <a:pt x="24" y="0"/>
                    </a:lnTo>
                    <a:lnTo>
                      <a:pt x="18" y="0"/>
                    </a:lnTo>
                    <a:lnTo>
                      <a:pt x="11" y="0"/>
                    </a:lnTo>
                    <a:lnTo>
                      <a:pt x="5" y="4"/>
                    </a:lnTo>
                    <a:lnTo>
                      <a:pt x="1" y="10"/>
                    </a:lnTo>
                    <a:lnTo>
                      <a:pt x="0" y="12"/>
                    </a:lnTo>
                    <a:lnTo>
                      <a:pt x="0" y="18"/>
                    </a:lnTo>
                    <a:lnTo>
                      <a:pt x="0" y="18"/>
                    </a:lnTo>
                    <a:lnTo>
                      <a:pt x="1" y="91"/>
                    </a:lnTo>
                    <a:lnTo>
                      <a:pt x="3" y="167"/>
                    </a:lnTo>
                    <a:lnTo>
                      <a:pt x="3" y="167"/>
                    </a:lnTo>
                    <a:lnTo>
                      <a:pt x="3" y="171"/>
                    </a:lnTo>
                    <a:lnTo>
                      <a:pt x="4" y="174"/>
                    </a:lnTo>
                    <a:lnTo>
                      <a:pt x="8" y="179"/>
                    </a:lnTo>
                    <a:lnTo>
                      <a:pt x="13" y="183"/>
                    </a:lnTo>
                    <a:lnTo>
                      <a:pt x="20" y="185"/>
                    </a:lnTo>
                    <a:lnTo>
                      <a:pt x="27" y="183"/>
                    </a:lnTo>
                    <a:lnTo>
                      <a:pt x="34" y="179"/>
                    </a:lnTo>
                    <a:lnTo>
                      <a:pt x="38" y="174"/>
                    </a:lnTo>
                    <a:lnTo>
                      <a:pt x="38" y="171"/>
                    </a:lnTo>
                    <a:lnTo>
                      <a:pt x="39" y="167"/>
                    </a:lnTo>
                    <a:lnTo>
                      <a:pt x="39" y="163"/>
                    </a:lnTo>
                    <a:lnTo>
                      <a:pt x="39" y="163"/>
                    </a:lnTo>
                    <a:lnTo>
                      <a:pt x="39" y="163"/>
                    </a:lnTo>
                    <a:lnTo>
                      <a:pt x="39"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2" name="Freeform 960">
                <a:extLst>
                  <a:ext uri="{FF2B5EF4-FFF2-40B4-BE49-F238E27FC236}">
                    <a16:creationId xmlns:a16="http://schemas.microsoft.com/office/drawing/2014/main" id="{C280B1FB-8D9B-4E80-97CC-6DDED66FDB59}"/>
                  </a:ext>
                </a:extLst>
              </p:cNvPr>
              <p:cNvSpPr/>
              <p:nvPr/>
            </p:nvSpPr>
            <p:spPr>
              <a:xfrm>
                <a:off x="5499102" y="3432176"/>
                <a:ext cx="34925" cy="65088"/>
              </a:xfrm>
              <a:custGeom>
                <a:avLst/>
                <a:gdLst/>
                <a:ahLst/>
                <a:cxnLst>
                  <a:cxn ang="0">
                    <a:pos x="7640" y="1058"/>
                  </a:cxn>
                  <a:cxn ang="0">
                    <a:pos x="7640" y="1058"/>
                  </a:cxn>
                  <a:cxn ang="0">
                    <a:pos x="12551" y="529"/>
                  </a:cxn>
                  <a:cxn ang="0">
                    <a:pos x="18008" y="0"/>
                  </a:cxn>
                  <a:cxn ang="0">
                    <a:pos x="24011" y="529"/>
                  </a:cxn>
                  <a:cxn ang="0">
                    <a:pos x="28922" y="2646"/>
                  </a:cxn>
                  <a:cxn ang="0">
                    <a:pos x="28922" y="2646"/>
                  </a:cxn>
                  <a:cxn ang="0">
                    <a:pos x="31105" y="4233"/>
                  </a:cxn>
                  <a:cxn ang="0">
                    <a:pos x="32742" y="6350"/>
                  </a:cxn>
                  <a:cxn ang="0">
                    <a:pos x="34379" y="8996"/>
                  </a:cxn>
                  <a:cxn ang="0">
                    <a:pos x="34925" y="12171"/>
                  </a:cxn>
                  <a:cxn ang="0">
                    <a:pos x="34925" y="17992"/>
                  </a:cxn>
                  <a:cxn ang="0">
                    <a:pos x="34925" y="23813"/>
                  </a:cxn>
                  <a:cxn ang="0">
                    <a:pos x="34925" y="23813"/>
                  </a:cxn>
                  <a:cxn ang="0">
                    <a:pos x="34379" y="26459"/>
                  </a:cxn>
                  <a:cxn ang="0">
                    <a:pos x="32742" y="29104"/>
                  </a:cxn>
                  <a:cxn ang="0">
                    <a:pos x="32742" y="29104"/>
                  </a:cxn>
                  <a:cxn ang="0">
                    <a:pos x="33288" y="38629"/>
                  </a:cxn>
                  <a:cxn ang="0">
                    <a:pos x="33288" y="38629"/>
                  </a:cxn>
                  <a:cxn ang="0">
                    <a:pos x="33288" y="49213"/>
                  </a:cxn>
                  <a:cxn ang="0">
                    <a:pos x="32742" y="55034"/>
                  </a:cxn>
                  <a:cxn ang="0">
                    <a:pos x="31105" y="60325"/>
                  </a:cxn>
                  <a:cxn ang="0">
                    <a:pos x="31105" y="60325"/>
                  </a:cxn>
                  <a:cxn ang="0">
                    <a:pos x="30014" y="61384"/>
                  </a:cxn>
                  <a:cxn ang="0">
                    <a:pos x="27831" y="62971"/>
                  </a:cxn>
                  <a:cxn ang="0">
                    <a:pos x="25648" y="64559"/>
                  </a:cxn>
                  <a:cxn ang="0">
                    <a:pos x="22920" y="65088"/>
                  </a:cxn>
                  <a:cxn ang="0">
                    <a:pos x="18008" y="65088"/>
                  </a:cxn>
                  <a:cxn ang="0">
                    <a:pos x="12551" y="65088"/>
                  </a:cxn>
                  <a:cxn ang="0">
                    <a:pos x="12551" y="65088"/>
                  </a:cxn>
                  <a:cxn ang="0">
                    <a:pos x="9823" y="65088"/>
                  </a:cxn>
                  <a:cxn ang="0">
                    <a:pos x="7094" y="64030"/>
                  </a:cxn>
                  <a:cxn ang="0">
                    <a:pos x="4911" y="62442"/>
                  </a:cxn>
                  <a:cxn ang="0">
                    <a:pos x="3274" y="60325"/>
                  </a:cxn>
                  <a:cxn ang="0">
                    <a:pos x="1637" y="57150"/>
                  </a:cxn>
                  <a:cxn ang="0">
                    <a:pos x="1091" y="54505"/>
                  </a:cxn>
                  <a:cxn ang="0">
                    <a:pos x="0" y="48684"/>
                  </a:cxn>
                  <a:cxn ang="0">
                    <a:pos x="0" y="21167"/>
                  </a:cxn>
                  <a:cxn ang="0">
                    <a:pos x="0" y="21167"/>
                  </a:cxn>
                  <a:cxn ang="0">
                    <a:pos x="0" y="15875"/>
                  </a:cxn>
                  <a:cxn ang="0">
                    <a:pos x="0" y="10054"/>
                  </a:cxn>
                  <a:cxn ang="0">
                    <a:pos x="1637" y="7938"/>
                  </a:cxn>
                  <a:cxn ang="0">
                    <a:pos x="2183" y="5821"/>
                  </a:cxn>
                  <a:cxn ang="0">
                    <a:pos x="4911" y="3704"/>
                  </a:cxn>
                  <a:cxn ang="0">
                    <a:pos x="7640" y="1058"/>
                  </a:cxn>
                  <a:cxn ang="0">
                    <a:pos x="7640" y="1058"/>
                  </a:cxn>
                </a:cxnLst>
                <a:rect l="0" t="0" r="0" b="0"/>
                <a:pathLst>
                  <a:path w="64" h="123">
                    <a:moveTo>
                      <a:pt x="14" y="2"/>
                    </a:moveTo>
                    <a:lnTo>
                      <a:pt x="14" y="2"/>
                    </a:lnTo>
                    <a:lnTo>
                      <a:pt x="23" y="1"/>
                    </a:lnTo>
                    <a:lnTo>
                      <a:pt x="33" y="0"/>
                    </a:lnTo>
                    <a:lnTo>
                      <a:pt x="44" y="1"/>
                    </a:lnTo>
                    <a:lnTo>
                      <a:pt x="53" y="5"/>
                    </a:lnTo>
                    <a:lnTo>
                      <a:pt x="53" y="5"/>
                    </a:lnTo>
                    <a:lnTo>
                      <a:pt x="57" y="8"/>
                    </a:lnTo>
                    <a:lnTo>
                      <a:pt x="60" y="12"/>
                    </a:lnTo>
                    <a:lnTo>
                      <a:pt x="63" y="17"/>
                    </a:lnTo>
                    <a:lnTo>
                      <a:pt x="64" y="23"/>
                    </a:lnTo>
                    <a:lnTo>
                      <a:pt x="64" y="34"/>
                    </a:lnTo>
                    <a:lnTo>
                      <a:pt x="64" y="45"/>
                    </a:lnTo>
                    <a:lnTo>
                      <a:pt x="64" y="45"/>
                    </a:lnTo>
                    <a:lnTo>
                      <a:pt x="63" y="50"/>
                    </a:lnTo>
                    <a:lnTo>
                      <a:pt x="60" y="55"/>
                    </a:lnTo>
                    <a:lnTo>
                      <a:pt x="60" y="55"/>
                    </a:lnTo>
                    <a:lnTo>
                      <a:pt x="61" y="73"/>
                    </a:lnTo>
                    <a:lnTo>
                      <a:pt x="61" y="73"/>
                    </a:lnTo>
                    <a:lnTo>
                      <a:pt x="61" y="93"/>
                    </a:lnTo>
                    <a:lnTo>
                      <a:pt x="60" y="104"/>
                    </a:lnTo>
                    <a:lnTo>
                      <a:pt x="57" y="114"/>
                    </a:lnTo>
                    <a:lnTo>
                      <a:pt x="57" y="114"/>
                    </a:lnTo>
                    <a:lnTo>
                      <a:pt x="55" y="116"/>
                    </a:lnTo>
                    <a:lnTo>
                      <a:pt x="51" y="119"/>
                    </a:lnTo>
                    <a:lnTo>
                      <a:pt x="47" y="122"/>
                    </a:lnTo>
                    <a:lnTo>
                      <a:pt x="42" y="123"/>
                    </a:lnTo>
                    <a:lnTo>
                      <a:pt x="33" y="123"/>
                    </a:lnTo>
                    <a:lnTo>
                      <a:pt x="23" y="123"/>
                    </a:lnTo>
                    <a:lnTo>
                      <a:pt x="23" y="123"/>
                    </a:lnTo>
                    <a:lnTo>
                      <a:pt x="18" y="123"/>
                    </a:lnTo>
                    <a:lnTo>
                      <a:pt x="13" y="121"/>
                    </a:lnTo>
                    <a:lnTo>
                      <a:pt x="9" y="118"/>
                    </a:lnTo>
                    <a:lnTo>
                      <a:pt x="6" y="114"/>
                    </a:lnTo>
                    <a:lnTo>
                      <a:pt x="3" y="108"/>
                    </a:lnTo>
                    <a:lnTo>
                      <a:pt x="2" y="103"/>
                    </a:lnTo>
                    <a:lnTo>
                      <a:pt x="0" y="92"/>
                    </a:lnTo>
                    <a:lnTo>
                      <a:pt x="0" y="40"/>
                    </a:lnTo>
                    <a:lnTo>
                      <a:pt x="0" y="40"/>
                    </a:lnTo>
                    <a:lnTo>
                      <a:pt x="0" y="30"/>
                    </a:lnTo>
                    <a:lnTo>
                      <a:pt x="0" y="19"/>
                    </a:lnTo>
                    <a:lnTo>
                      <a:pt x="3" y="15"/>
                    </a:lnTo>
                    <a:lnTo>
                      <a:pt x="4" y="11"/>
                    </a:lnTo>
                    <a:lnTo>
                      <a:pt x="9" y="7"/>
                    </a:lnTo>
                    <a:lnTo>
                      <a:pt x="14" y="2"/>
                    </a:lnTo>
                    <a:lnTo>
                      <a:pt x="1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3" name="Freeform 961">
                <a:extLst>
                  <a:ext uri="{FF2B5EF4-FFF2-40B4-BE49-F238E27FC236}">
                    <a16:creationId xmlns:a16="http://schemas.microsoft.com/office/drawing/2014/main" id="{1B86B603-39B3-4F62-8C11-33F7A845EC86}"/>
                  </a:ext>
                </a:extLst>
              </p:cNvPr>
              <p:cNvSpPr/>
              <p:nvPr/>
            </p:nvSpPr>
            <p:spPr>
              <a:xfrm>
                <a:off x="5432427" y="3435351"/>
                <a:ext cx="31750" cy="63500"/>
              </a:xfrm>
              <a:custGeom>
                <a:avLst/>
                <a:gdLst/>
                <a:ahLst/>
                <a:cxnLst>
                  <a:cxn ang="0">
                    <a:pos x="0" y="43033"/>
                  </a:cxn>
                  <a:cxn ang="0">
                    <a:pos x="0" y="43033"/>
                  </a:cxn>
                  <a:cxn ang="0">
                    <a:pos x="0" y="34112"/>
                  </a:cxn>
                  <a:cxn ang="0">
                    <a:pos x="0" y="25190"/>
                  </a:cxn>
                  <a:cxn ang="0">
                    <a:pos x="2048" y="9446"/>
                  </a:cxn>
                  <a:cxn ang="0">
                    <a:pos x="2048" y="9446"/>
                  </a:cxn>
                  <a:cxn ang="0">
                    <a:pos x="2560" y="5773"/>
                  </a:cxn>
                  <a:cxn ang="0">
                    <a:pos x="4609" y="3149"/>
                  </a:cxn>
                  <a:cxn ang="0">
                    <a:pos x="8194" y="1050"/>
                  </a:cxn>
                  <a:cxn ang="0">
                    <a:pos x="10754" y="0"/>
                  </a:cxn>
                  <a:cxn ang="0">
                    <a:pos x="10754" y="0"/>
                  </a:cxn>
                  <a:cxn ang="0">
                    <a:pos x="14339" y="0"/>
                  </a:cxn>
                  <a:cxn ang="0">
                    <a:pos x="14339" y="0"/>
                  </a:cxn>
                  <a:cxn ang="0">
                    <a:pos x="19972" y="0"/>
                  </a:cxn>
                  <a:cxn ang="0">
                    <a:pos x="19972" y="0"/>
                  </a:cxn>
                  <a:cxn ang="0">
                    <a:pos x="24069" y="0"/>
                  </a:cxn>
                  <a:cxn ang="0">
                    <a:pos x="27653" y="2099"/>
                  </a:cxn>
                  <a:cxn ang="0">
                    <a:pos x="29190" y="3149"/>
                  </a:cxn>
                  <a:cxn ang="0">
                    <a:pos x="30214" y="5248"/>
                  </a:cxn>
                  <a:cxn ang="0">
                    <a:pos x="31238" y="7347"/>
                  </a:cxn>
                  <a:cxn ang="0">
                    <a:pos x="31238" y="9446"/>
                  </a:cxn>
                  <a:cxn ang="0">
                    <a:pos x="31238" y="9446"/>
                  </a:cxn>
                  <a:cxn ang="0">
                    <a:pos x="31238" y="15744"/>
                  </a:cxn>
                  <a:cxn ang="0">
                    <a:pos x="31238" y="15744"/>
                  </a:cxn>
                  <a:cxn ang="0">
                    <a:pos x="31238" y="25190"/>
                  </a:cxn>
                  <a:cxn ang="0">
                    <a:pos x="31238" y="25190"/>
                  </a:cxn>
                  <a:cxn ang="0">
                    <a:pos x="31238" y="43558"/>
                  </a:cxn>
                  <a:cxn ang="0">
                    <a:pos x="31238" y="43558"/>
                  </a:cxn>
                  <a:cxn ang="0">
                    <a:pos x="31238" y="46182"/>
                  </a:cxn>
                  <a:cxn ang="0">
                    <a:pos x="31238" y="46182"/>
                  </a:cxn>
                  <a:cxn ang="0">
                    <a:pos x="31238" y="47231"/>
                  </a:cxn>
                  <a:cxn ang="0">
                    <a:pos x="31238" y="47231"/>
                  </a:cxn>
                  <a:cxn ang="0">
                    <a:pos x="31750" y="51430"/>
                  </a:cxn>
                  <a:cxn ang="0">
                    <a:pos x="31238" y="55103"/>
                  </a:cxn>
                  <a:cxn ang="0">
                    <a:pos x="31238" y="55103"/>
                  </a:cxn>
                  <a:cxn ang="0">
                    <a:pos x="30214" y="57727"/>
                  </a:cxn>
                  <a:cxn ang="0">
                    <a:pos x="29190" y="59302"/>
                  </a:cxn>
                  <a:cxn ang="0">
                    <a:pos x="27653" y="60876"/>
                  </a:cxn>
                  <a:cxn ang="0">
                    <a:pos x="25605" y="61926"/>
                  </a:cxn>
                  <a:cxn ang="0">
                    <a:pos x="21508" y="63500"/>
                  </a:cxn>
                  <a:cxn ang="0">
                    <a:pos x="16387" y="63500"/>
                  </a:cxn>
                  <a:cxn ang="0">
                    <a:pos x="16387" y="63500"/>
                  </a:cxn>
                  <a:cxn ang="0">
                    <a:pos x="12802" y="63500"/>
                  </a:cxn>
                  <a:cxn ang="0">
                    <a:pos x="9730" y="63500"/>
                  </a:cxn>
                  <a:cxn ang="0">
                    <a:pos x="6145" y="61926"/>
                  </a:cxn>
                  <a:cxn ang="0">
                    <a:pos x="3073" y="59826"/>
                  </a:cxn>
                  <a:cxn ang="0">
                    <a:pos x="3073" y="59826"/>
                  </a:cxn>
                  <a:cxn ang="0">
                    <a:pos x="2048" y="58252"/>
                  </a:cxn>
                  <a:cxn ang="0">
                    <a:pos x="1024" y="56153"/>
                  </a:cxn>
                  <a:cxn ang="0">
                    <a:pos x="0" y="51955"/>
                  </a:cxn>
                  <a:cxn ang="0">
                    <a:pos x="0" y="43033"/>
                  </a:cxn>
                  <a:cxn ang="0">
                    <a:pos x="0" y="43033"/>
                  </a:cxn>
                  <a:cxn ang="0">
                    <a:pos x="0" y="43033"/>
                  </a:cxn>
                  <a:cxn ang="0">
                    <a:pos x="0" y="43033"/>
                  </a:cxn>
                </a:cxnLst>
                <a:rect l="0" t="0" r="0" b="0"/>
                <a:pathLst>
                  <a:path w="62" h="121">
                    <a:moveTo>
                      <a:pt x="0" y="82"/>
                    </a:moveTo>
                    <a:lnTo>
                      <a:pt x="0" y="82"/>
                    </a:lnTo>
                    <a:lnTo>
                      <a:pt x="0" y="65"/>
                    </a:lnTo>
                    <a:lnTo>
                      <a:pt x="0" y="48"/>
                    </a:lnTo>
                    <a:lnTo>
                      <a:pt x="4" y="18"/>
                    </a:lnTo>
                    <a:lnTo>
                      <a:pt x="4" y="18"/>
                    </a:lnTo>
                    <a:lnTo>
                      <a:pt x="5" y="11"/>
                    </a:lnTo>
                    <a:lnTo>
                      <a:pt x="9" y="6"/>
                    </a:lnTo>
                    <a:lnTo>
                      <a:pt x="16" y="2"/>
                    </a:lnTo>
                    <a:lnTo>
                      <a:pt x="21" y="0"/>
                    </a:lnTo>
                    <a:lnTo>
                      <a:pt x="21" y="0"/>
                    </a:lnTo>
                    <a:lnTo>
                      <a:pt x="28" y="0"/>
                    </a:lnTo>
                    <a:lnTo>
                      <a:pt x="28" y="0"/>
                    </a:lnTo>
                    <a:lnTo>
                      <a:pt x="39" y="0"/>
                    </a:lnTo>
                    <a:lnTo>
                      <a:pt x="39" y="0"/>
                    </a:lnTo>
                    <a:lnTo>
                      <a:pt x="47" y="0"/>
                    </a:lnTo>
                    <a:lnTo>
                      <a:pt x="54" y="4"/>
                    </a:lnTo>
                    <a:lnTo>
                      <a:pt x="57" y="6"/>
                    </a:lnTo>
                    <a:lnTo>
                      <a:pt x="59" y="10"/>
                    </a:lnTo>
                    <a:lnTo>
                      <a:pt x="61" y="14"/>
                    </a:lnTo>
                    <a:lnTo>
                      <a:pt x="61" y="18"/>
                    </a:lnTo>
                    <a:lnTo>
                      <a:pt x="61" y="18"/>
                    </a:lnTo>
                    <a:lnTo>
                      <a:pt x="61" y="30"/>
                    </a:lnTo>
                    <a:lnTo>
                      <a:pt x="61" y="30"/>
                    </a:lnTo>
                    <a:lnTo>
                      <a:pt x="61" y="48"/>
                    </a:lnTo>
                    <a:lnTo>
                      <a:pt x="61" y="48"/>
                    </a:lnTo>
                    <a:lnTo>
                      <a:pt x="61" y="83"/>
                    </a:lnTo>
                    <a:lnTo>
                      <a:pt x="61" y="83"/>
                    </a:lnTo>
                    <a:lnTo>
                      <a:pt x="61" y="88"/>
                    </a:lnTo>
                    <a:lnTo>
                      <a:pt x="61" y="88"/>
                    </a:lnTo>
                    <a:lnTo>
                      <a:pt x="61" y="90"/>
                    </a:lnTo>
                    <a:lnTo>
                      <a:pt x="61" y="90"/>
                    </a:lnTo>
                    <a:lnTo>
                      <a:pt x="62" y="98"/>
                    </a:lnTo>
                    <a:lnTo>
                      <a:pt x="61" y="105"/>
                    </a:lnTo>
                    <a:lnTo>
                      <a:pt x="61" y="105"/>
                    </a:lnTo>
                    <a:lnTo>
                      <a:pt x="59" y="110"/>
                    </a:lnTo>
                    <a:lnTo>
                      <a:pt x="57" y="113"/>
                    </a:lnTo>
                    <a:lnTo>
                      <a:pt x="54" y="116"/>
                    </a:lnTo>
                    <a:lnTo>
                      <a:pt x="50" y="118"/>
                    </a:lnTo>
                    <a:lnTo>
                      <a:pt x="42" y="121"/>
                    </a:lnTo>
                    <a:lnTo>
                      <a:pt x="32" y="121"/>
                    </a:lnTo>
                    <a:lnTo>
                      <a:pt x="32" y="121"/>
                    </a:lnTo>
                    <a:lnTo>
                      <a:pt x="25" y="121"/>
                    </a:lnTo>
                    <a:lnTo>
                      <a:pt x="19" y="121"/>
                    </a:lnTo>
                    <a:lnTo>
                      <a:pt x="12" y="118"/>
                    </a:lnTo>
                    <a:lnTo>
                      <a:pt x="6" y="114"/>
                    </a:lnTo>
                    <a:lnTo>
                      <a:pt x="6" y="114"/>
                    </a:lnTo>
                    <a:lnTo>
                      <a:pt x="4" y="111"/>
                    </a:lnTo>
                    <a:lnTo>
                      <a:pt x="2" y="107"/>
                    </a:lnTo>
                    <a:lnTo>
                      <a:pt x="0" y="99"/>
                    </a:lnTo>
                    <a:lnTo>
                      <a:pt x="0" y="82"/>
                    </a:lnTo>
                    <a:lnTo>
                      <a:pt x="0" y="82"/>
                    </a:lnTo>
                    <a:lnTo>
                      <a:pt x="0" y="82"/>
                    </a:lnTo>
                    <a:lnTo>
                      <a:pt x="0"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4" name="Freeform 962">
                <a:extLst>
                  <a:ext uri="{FF2B5EF4-FFF2-40B4-BE49-F238E27FC236}">
                    <a16:creationId xmlns:a16="http://schemas.microsoft.com/office/drawing/2014/main" id="{0D048D1B-F57A-4516-8372-D5D34F076808}"/>
                  </a:ext>
                </a:extLst>
              </p:cNvPr>
              <p:cNvSpPr/>
              <p:nvPr/>
            </p:nvSpPr>
            <p:spPr>
              <a:xfrm>
                <a:off x="5473702" y="3373438"/>
                <a:ext cx="20638" cy="96838"/>
              </a:xfrm>
              <a:custGeom>
                <a:avLst/>
                <a:gdLst/>
                <a:ahLst/>
                <a:cxnLst>
                  <a:cxn ang="0">
                    <a:pos x="0" y="85322"/>
                  </a:cxn>
                  <a:cxn ang="0">
                    <a:pos x="0" y="85322"/>
                  </a:cxn>
                  <a:cxn ang="0">
                    <a:pos x="529" y="47110"/>
                  </a:cxn>
                  <a:cxn ang="0">
                    <a:pos x="1058" y="9422"/>
                  </a:cxn>
                  <a:cxn ang="0">
                    <a:pos x="1058" y="9422"/>
                  </a:cxn>
                  <a:cxn ang="0">
                    <a:pos x="1058" y="6281"/>
                  </a:cxn>
                  <a:cxn ang="0">
                    <a:pos x="2117" y="5234"/>
                  </a:cxn>
                  <a:cxn ang="0">
                    <a:pos x="4233" y="2094"/>
                  </a:cxn>
                  <a:cxn ang="0">
                    <a:pos x="7409" y="0"/>
                  </a:cxn>
                  <a:cxn ang="0">
                    <a:pos x="11113" y="0"/>
                  </a:cxn>
                  <a:cxn ang="0">
                    <a:pos x="14817" y="0"/>
                  </a:cxn>
                  <a:cxn ang="0">
                    <a:pos x="17463" y="2094"/>
                  </a:cxn>
                  <a:cxn ang="0">
                    <a:pos x="20109" y="5234"/>
                  </a:cxn>
                  <a:cxn ang="0">
                    <a:pos x="20638" y="6281"/>
                  </a:cxn>
                  <a:cxn ang="0">
                    <a:pos x="20638" y="9422"/>
                  </a:cxn>
                  <a:cxn ang="0">
                    <a:pos x="20638" y="9422"/>
                  </a:cxn>
                  <a:cxn ang="0">
                    <a:pos x="20109" y="47634"/>
                  </a:cxn>
                  <a:cxn ang="0">
                    <a:pos x="19050" y="87416"/>
                  </a:cxn>
                  <a:cxn ang="0">
                    <a:pos x="19050" y="87416"/>
                  </a:cxn>
                  <a:cxn ang="0">
                    <a:pos x="18521" y="89510"/>
                  </a:cxn>
                  <a:cxn ang="0">
                    <a:pos x="18521" y="91080"/>
                  </a:cxn>
                  <a:cxn ang="0">
                    <a:pos x="15346" y="93697"/>
                  </a:cxn>
                  <a:cxn ang="0">
                    <a:pos x="12700" y="95791"/>
                  </a:cxn>
                  <a:cxn ang="0">
                    <a:pos x="8996" y="96838"/>
                  </a:cxn>
                  <a:cxn ang="0">
                    <a:pos x="5292" y="95791"/>
                  </a:cxn>
                  <a:cxn ang="0">
                    <a:pos x="2646" y="93697"/>
                  </a:cxn>
                  <a:cxn ang="0">
                    <a:pos x="529" y="91080"/>
                  </a:cxn>
                  <a:cxn ang="0">
                    <a:pos x="0" y="89510"/>
                  </a:cxn>
                  <a:cxn ang="0">
                    <a:pos x="0" y="87416"/>
                  </a:cxn>
                  <a:cxn ang="0">
                    <a:pos x="0" y="85322"/>
                  </a:cxn>
                  <a:cxn ang="0">
                    <a:pos x="0" y="85322"/>
                  </a:cxn>
                  <a:cxn ang="0">
                    <a:pos x="0" y="85322"/>
                  </a:cxn>
                  <a:cxn ang="0">
                    <a:pos x="0" y="85322"/>
                  </a:cxn>
                </a:cxnLst>
                <a:rect l="0" t="0" r="0" b="0"/>
                <a:pathLst>
                  <a:path w="39" h="185">
                    <a:moveTo>
                      <a:pt x="0" y="163"/>
                    </a:moveTo>
                    <a:lnTo>
                      <a:pt x="0" y="163"/>
                    </a:lnTo>
                    <a:lnTo>
                      <a:pt x="1" y="90"/>
                    </a:lnTo>
                    <a:lnTo>
                      <a:pt x="2" y="18"/>
                    </a:lnTo>
                    <a:lnTo>
                      <a:pt x="2" y="18"/>
                    </a:lnTo>
                    <a:lnTo>
                      <a:pt x="2" y="12"/>
                    </a:lnTo>
                    <a:lnTo>
                      <a:pt x="4" y="10"/>
                    </a:lnTo>
                    <a:lnTo>
                      <a:pt x="8" y="4"/>
                    </a:lnTo>
                    <a:lnTo>
                      <a:pt x="14" y="0"/>
                    </a:lnTo>
                    <a:lnTo>
                      <a:pt x="21" y="0"/>
                    </a:lnTo>
                    <a:lnTo>
                      <a:pt x="28" y="0"/>
                    </a:lnTo>
                    <a:lnTo>
                      <a:pt x="33" y="4"/>
                    </a:lnTo>
                    <a:lnTo>
                      <a:pt x="38" y="10"/>
                    </a:lnTo>
                    <a:lnTo>
                      <a:pt x="39" y="12"/>
                    </a:lnTo>
                    <a:lnTo>
                      <a:pt x="39" y="18"/>
                    </a:lnTo>
                    <a:lnTo>
                      <a:pt x="39" y="18"/>
                    </a:lnTo>
                    <a:lnTo>
                      <a:pt x="38" y="91"/>
                    </a:lnTo>
                    <a:lnTo>
                      <a:pt x="36" y="167"/>
                    </a:lnTo>
                    <a:lnTo>
                      <a:pt x="36" y="167"/>
                    </a:lnTo>
                    <a:lnTo>
                      <a:pt x="35" y="171"/>
                    </a:lnTo>
                    <a:lnTo>
                      <a:pt x="35" y="174"/>
                    </a:lnTo>
                    <a:lnTo>
                      <a:pt x="29" y="179"/>
                    </a:lnTo>
                    <a:lnTo>
                      <a:pt x="24" y="183"/>
                    </a:lnTo>
                    <a:lnTo>
                      <a:pt x="17" y="185"/>
                    </a:lnTo>
                    <a:lnTo>
                      <a:pt x="10" y="183"/>
                    </a:lnTo>
                    <a:lnTo>
                      <a:pt x="5" y="179"/>
                    </a:lnTo>
                    <a:lnTo>
                      <a:pt x="1" y="174"/>
                    </a:lnTo>
                    <a:lnTo>
                      <a:pt x="0" y="171"/>
                    </a:lnTo>
                    <a:lnTo>
                      <a:pt x="0" y="167"/>
                    </a:lnTo>
                    <a:lnTo>
                      <a:pt x="0" y="163"/>
                    </a:lnTo>
                    <a:lnTo>
                      <a:pt x="0" y="163"/>
                    </a:lnTo>
                    <a:lnTo>
                      <a:pt x="0" y="163"/>
                    </a:lnTo>
                    <a:lnTo>
                      <a:pt x="0"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5" name="Freeform 963">
                <a:extLst>
                  <a:ext uri="{FF2B5EF4-FFF2-40B4-BE49-F238E27FC236}">
                    <a16:creationId xmlns:a16="http://schemas.microsoft.com/office/drawing/2014/main" id="{484C4B72-24BC-42E9-B9DC-DB27CA84956F}"/>
                  </a:ext>
                </a:extLst>
              </p:cNvPr>
              <p:cNvSpPr/>
              <p:nvPr/>
            </p:nvSpPr>
            <p:spPr>
              <a:xfrm>
                <a:off x="4740277" y="3151188"/>
                <a:ext cx="12700" cy="52388"/>
              </a:xfrm>
              <a:custGeom>
                <a:avLst/>
                <a:gdLst/>
                <a:ahLst/>
                <a:cxnLst>
                  <a:cxn ang="0">
                    <a:pos x="7178" y="2160"/>
                  </a:cxn>
                  <a:cxn ang="0">
                    <a:pos x="7178" y="2160"/>
                  </a:cxn>
                  <a:cxn ang="0">
                    <a:pos x="3865" y="12422"/>
                  </a:cxn>
                  <a:cxn ang="0">
                    <a:pos x="2209" y="23764"/>
                  </a:cxn>
                  <a:cxn ang="0">
                    <a:pos x="1104" y="34025"/>
                  </a:cxn>
                  <a:cxn ang="0">
                    <a:pos x="0" y="44827"/>
                  </a:cxn>
                  <a:cxn ang="0">
                    <a:pos x="0" y="44827"/>
                  </a:cxn>
                  <a:cxn ang="0">
                    <a:pos x="0" y="45367"/>
                  </a:cxn>
                  <a:cxn ang="0">
                    <a:pos x="0" y="49148"/>
                  </a:cxn>
                  <a:cxn ang="0">
                    <a:pos x="0" y="49148"/>
                  </a:cxn>
                  <a:cxn ang="0">
                    <a:pos x="0" y="50768"/>
                  </a:cxn>
                  <a:cxn ang="0">
                    <a:pos x="1104" y="51308"/>
                  </a:cxn>
                  <a:cxn ang="0">
                    <a:pos x="1657" y="52388"/>
                  </a:cxn>
                  <a:cxn ang="0">
                    <a:pos x="3313" y="52388"/>
                  </a:cxn>
                  <a:cxn ang="0">
                    <a:pos x="4970" y="52388"/>
                  </a:cxn>
                  <a:cxn ang="0">
                    <a:pos x="5522" y="51308"/>
                  </a:cxn>
                  <a:cxn ang="0">
                    <a:pos x="6074" y="50768"/>
                  </a:cxn>
                  <a:cxn ang="0">
                    <a:pos x="7178" y="49148"/>
                  </a:cxn>
                  <a:cxn ang="0">
                    <a:pos x="7178" y="49148"/>
                  </a:cxn>
                  <a:cxn ang="0">
                    <a:pos x="7178" y="37806"/>
                  </a:cxn>
                  <a:cxn ang="0">
                    <a:pos x="8283" y="26464"/>
                  </a:cxn>
                  <a:cxn ang="0">
                    <a:pos x="10491" y="15662"/>
                  </a:cxn>
                  <a:cxn ang="0">
                    <a:pos x="12700" y="3781"/>
                  </a:cxn>
                  <a:cxn ang="0">
                    <a:pos x="12700" y="3781"/>
                  </a:cxn>
                  <a:cxn ang="0">
                    <a:pos x="12700" y="2160"/>
                  </a:cxn>
                  <a:cxn ang="0">
                    <a:pos x="12700" y="1620"/>
                  </a:cxn>
                  <a:cxn ang="0">
                    <a:pos x="10491" y="0"/>
                  </a:cxn>
                  <a:cxn ang="0">
                    <a:pos x="9387" y="0"/>
                  </a:cxn>
                  <a:cxn ang="0">
                    <a:pos x="8283" y="0"/>
                  </a:cxn>
                  <a:cxn ang="0">
                    <a:pos x="7730" y="1080"/>
                  </a:cxn>
                  <a:cxn ang="0">
                    <a:pos x="7178" y="2160"/>
                  </a:cxn>
                  <a:cxn ang="0">
                    <a:pos x="7178" y="2160"/>
                  </a:cxn>
                </a:cxnLst>
                <a:rect l="0" t="0" r="0" b="0"/>
                <a:pathLst>
                  <a:path w="23" h="97">
                    <a:moveTo>
                      <a:pt x="13" y="4"/>
                    </a:moveTo>
                    <a:lnTo>
                      <a:pt x="13" y="4"/>
                    </a:lnTo>
                    <a:lnTo>
                      <a:pt x="7" y="23"/>
                    </a:lnTo>
                    <a:lnTo>
                      <a:pt x="4" y="44"/>
                    </a:lnTo>
                    <a:lnTo>
                      <a:pt x="2" y="63"/>
                    </a:lnTo>
                    <a:lnTo>
                      <a:pt x="0" y="83"/>
                    </a:lnTo>
                    <a:lnTo>
                      <a:pt x="0" y="83"/>
                    </a:lnTo>
                    <a:lnTo>
                      <a:pt x="0" y="84"/>
                    </a:lnTo>
                    <a:lnTo>
                      <a:pt x="0" y="91"/>
                    </a:lnTo>
                    <a:lnTo>
                      <a:pt x="0" y="91"/>
                    </a:lnTo>
                    <a:lnTo>
                      <a:pt x="0" y="94"/>
                    </a:lnTo>
                    <a:lnTo>
                      <a:pt x="2" y="95"/>
                    </a:lnTo>
                    <a:lnTo>
                      <a:pt x="3" y="97"/>
                    </a:lnTo>
                    <a:lnTo>
                      <a:pt x="6" y="97"/>
                    </a:lnTo>
                    <a:lnTo>
                      <a:pt x="9" y="97"/>
                    </a:lnTo>
                    <a:lnTo>
                      <a:pt x="10" y="95"/>
                    </a:lnTo>
                    <a:lnTo>
                      <a:pt x="11" y="94"/>
                    </a:lnTo>
                    <a:lnTo>
                      <a:pt x="13" y="91"/>
                    </a:lnTo>
                    <a:lnTo>
                      <a:pt x="13" y="91"/>
                    </a:lnTo>
                    <a:lnTo>
                      <a:pt x="13" y="70"/>
                    </a:lnTo>
                    <a:lnTo>
                      <a:pt x="15" y="49"/>
                    </a:lnTo>
                    <a:lnTo>
                      <a:pt x="19" y="29"/>
                    </a:lnTo>
                    <a:lnTo>
                      <a:pt x="23" y="7"/>
                    </a:lnTo>
                    <a:lnTo>
                      <a:pt x="23" y="7"/>
                    </a:lnTo>
                    <a:lnTo>
                      <a:pt x="23" y="4"/>
                    </a:lnTo>
                    <a:lnTo>
                      <a:pt x="23" y="3"/>
                    </a:lnTo>
                    <a:lnTo>
                      <a:pt x="19" y="0"/>
                    </a:lnTo>
                    <a:lnTo>
                      <a:pt x="17" y="0"/>
                    </a:lnTo>
                    <a:lnTo>
                      <a:pt x="15" y="0"/>
                    </a:lnTo>
                    <a:lnTo>
                      <a:pt x="14" y="2"/>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6" name="Freeform 964">
                <a:extLst>
                  <a:ext uri="{FF2B5EF4-FFF2-40B4-BE49-F238E27FC236}">
                    <a16:creationId xmlns:a16="http://schemas.microsoft.com/office/drawing/2014/main" id="{4FAAD4EB-72AD-4BD4-9E08-6DB4B3C08B6B}"/>
                  </a:ext>
                </a:extLst>
              </p:cNvPr>
              <p:cNvSpPr/>
              <p:nvPr/>
            </p:nvSpPr>
            <p:spPr>
              <a:xfrm>
                <a:off x="4775202" y="3160713"/>
                <a:ext cx="14288" cy="61913"/>
              </a:xfrm>
              <a:custGeom>
                <a:avLst/>
                <a:gdLst/>
                <a:ahLst/>
                <a:cxnLst>
                  <a:cxn ang="0">
                    <a:pos x="8467" y="1615"/>
                  </a:cxn>
                  <a:cxn ang="0">
                    <a:pos x="8467" y="1615"/>
                  </a:cxn>
                  <a:cxn ang="0">
                    <a:pos x="5292" y="8614"/>
                  </a:cxn>
                  <a:cxn ang="0">
                    <a:pos x="3175" y="15613"/>
                  </a:cxn>
                  <a:cxn ang="0">
                    <a:pos x="1058" y="22612"/>
                  </a:cxn>
                  <a:cxn ang="0">
                    <a:pos x="0" y="30687"/>
                  </a:cxn>
                  <a:cxn ang="0">
                    <a:pos x="0" y="38225"/>
                  </a:cxn>
                  <a:cxn ang="0">
                    <a:pos x="1058" y="45223"/>
                  </a:cxn>
                  <a:cxn ang="0">
                    <a:pos x="2117" y="52761"/>
                  </a:cxn>
                  <a:cxn ang="0">
                    <a:pos x="5292" y="59760"/>
                  </a:cxn>
                  <a:cxn ang="0">
                    <a:pos x="5292" y="59760"/>
                  </a:cxn>
                  <a:cxn ang="0">
                    <a:pos x="5821" y="61375"/>
                  </a:cxn>
                  <a:cxn ang="0">
                    <a:pos x="6350" y="61913"/>
                  </a:cxn>
                  <a:cxn ang="0">
                    <a:pos x="8467" y="61913"/>
                  </a:cxn>
                  <a:cxn ang="0">
                    <a:pos x="10055" y="61375"/>
                  </a:cxn>
                  <a:cxn ang="0">
                    <a:pos x="11113" y="60836"/>
                  </a:cxn>
                  <a:cxn ang="0">
                    <a:pos x="11642" y="59760"/>
                  </a:cxn>
                  <a:cxn ang="0">
                    <a:pos x="11113" y="58683"/>
                  </a:cxn>
                  <a:cxn ang="0">
                    <a:pos x="11113" y="58683"/>
                  </a:cxn>
                  <a:cxn ang="0">
                    <a:pos x="8467" y="51684"/>
                  </a:cxn>
                  <a:cxn ang="0">
                    <a:pos x="7409" y="44685"/>
                  </a:cxn>
                  <a:cxn ang="0">
                    <a:pos x="6350" y="38225"/>
                  </a:cxn>
                  <a:cxn ang="0">
                    <a:pos x="6350" y="31226"/>
                  </a:cxn>
                  <a:cxn ang="0">
                    <a:pos x="7409" y="24227"/>
                  </a:cxn>
                  <a:cxn ang="0">
                    <a:pos x="8467" y="17766"/>
                  </a:cxn>
                  <a:cxn ang="0">
                    <a:pos x="11113" y="10767"/>
                  </a:cxn>
                  <a:cxn ang="0">
                    <a:pos x="13759" y="5384"/>
                  </a:cxn>
                  <a:cxn ang="0">
                    <a:pos x="13759" y="5384"/>
                  </a:cxn>
                  <a:cxn ang="0">
                    <a:pos x="14288" y="3769"/>
                  </a:cxn>
                  <a:cxn ang="0">
                    <a:pos x="14288" y="2153"/>
                  </a:cxn>
                  <a:cxn ang="0">
                    <a:pos x="13759" y="1615"/>
                  </a:cxn>
                  <a:cxn ang="0">
                    <a:pos x="12171" y="538"/>
                  </a:cxn>
                  <a:cxn ang="0">
                    <a:pos x="11642" y="0"/>
                  </a:cxn>
                  <a:cxn ang="0">
                    <a:pos x="10055" y="0"/>
                  </a:cxn>
                  <a:cxn ang="0">
                    <a:pos x="9525" y="538"/>
                  </a:cxn>
                  <a:cxn ang="0">
                    <a:pos x="8467" y="1615"/>
                  </a:cxn>
                  <a:cxn ang="0">
                    <a:pos x="8467" y="1615"/>
                  </a:cxn>
                </a:cxnLst>
                <a:rect l="0" t="0" r="0" b="0"/>
                <a:pathLst>
                  <a:path w="27" h="115">
                    <a:moveTo>
                      <a:pt x="16" y="3"/>
                    </a:moveTo>
                    <a:lnTo>
                      <a:pt x="16" y="3"/>
                    </a:lnTo>
                    <a:lnTo>
                      <a:pt x="10" y="16"/>
                    </a:lnTo>
                    <a:lnTo>
                      <a:pt x="6" y="29"/>
                    </a:lnTo>
                    <a:lnTo>
                      <a:pt x="2" y="42"/>
                    </a:lnTo>
                    <a:lnTo>
                      <a:pt x="0" y="57"/>
                    </a:lnTo>
                    <a:lnTo>
                      <a:pt x="0" y="71"/>
                    </a:lnTo>
                    <a:lnTo>
                      <a:pt x="2" y="84"/>
                    </a:lnTo>
                    <a:lnTo>
                      <a:pt x="4" y="98"/>
                    </a:lnTo>
                    <a:lnTo>
                      <a:pt x="10" y="111"/>
                    </a:lnTo>
                    <a:lnTo>
                      <a:pt x="10" y="111"/>
                    </a:lnTo>
                    <a:lnTo>
                      <a:pt x="11" y="114"/>
                    </a:lnTo>
                    <a:lnTo>
                      <a:pt x="12" y="115"/>
                    </a:lnTo>
                    <a:lnTo>
                      <a:pt x="16" y="115"/>
                    </a:lnTo>
                    <a:lnTo>
                      <a:pt x="19" y="114"/>
                    </a:lnTo>
                    <a:lnTo>
                      <a:pt x="21" y="113"/>
                    </a:lnTo>
                    <a:lnTo>
                      <a:pt x="22" y="111"/>
                    </a:lnTo>
                    <a:lnTo>
                      <a:pt x="21" y="109"/>
                    </a:lnTo>
                    <a:lnTo>
                      <a:pt x="21" y="109"/>
                    </a:lnTo>
                    <a:lnTo>
                      <a:pt x="16" y="96"/>
                    </a:lnTo>
                    <a:lnTo>
                      <a:pt x="14" y="83"/>
                    </a:lnTo>
                    <a:lnTo>
                      <a:pt x="12" y="71"/>
                    </a:lnTo>
                    <a:lnTo>
                      <a:pt x="12" y="58"/>
                    </a:lnTo>
                    <a:lnTo>
                      <a:pt x="14" y="45"/>
                    </a:lnTo>
                    <a:lnTo>
                      <a:pt x="16" y="33"/>
                    </a:lnTo>
                    <a:lnTo>
                      <a:pt x="21" y="20"/>
                    </a:lnTo>
                    <a:lnTo>
                      <a:pt x="26" y="10"/>
                    </a:lnTo>
                    <a:lnTo>
                      <a:pt x="26" y="10"/>
                    </a:lnTo>
                    <a:lnTo>
                      <a:pt x="27" y="7"/>
                    </a:lnTo>
                    <a:lnTo>
                      <a:pt x="27" y="4"/>
                    </a:lnTo>
                    <a:lnTo>
                      <a:pt x="26" y="3"/>
                    </a:lnTo>
                    <a:lnTo>
                      <a:pt x="23" y="1"/>
                    </a:lnTo>
                    <a:lnTo>
                      <a:pt x="22" y="0"/>
                    </a:lnTo>
                    <a:lnTo>
                      <a:pt x="19" y="0"/>
                    </a:lnTo>
                    <a:lnTo>
                      <a:pt x="18"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7" name="Freeform 965">
                <a:extLst>
                  <a:ext uri="{FF2B5EF4-FFF2-40B4-BE49-F238E27FC236}">
                    <a16:creationId xmlns:a16="http://schemas.microsoft.com/office/drawing/2014/main" id="{4ACADC64-4587-4D46-9263-201585E14A9D}"/>
                  </a:ext>
                </a:extLst>
              </p:cNvPr>
              <p:cNvSpPr/>
              <p:nvPr/>
            </p:nvSpPr>
            <p:spPr>
              <a:xfrm>
                <a:off x="4821239" y="3176588"/>
                <a:ext cx="15875" cy="55563"/>
              </a:xfrm>
              <a:custGeom>
                <a:avLst/>
                <a:gdLst/>
                <a:ahLst/>
                <a:cxnLst>
                  <a:cxn ang="0">
                    <a:pos x="15363" y="5877"/>
                  </a:cxn>
                  <a:cxn ang="0">
                    <a:pos x="15363" y="5877"/>
                  </a:cxn>
                  <a:cxn ang="0">
                    <a:pos x="15875" y="4274"/>
                  </a:cxn>
                  <a:cxn ang="0">
                    <a:pos x="15875" y="3740"/>
                  </a:cxn>
                  <a:cxn ang="0">
                    <a:pos x="15363" y="1603"/>
                  </a:cxn>
                  <a:cxn ang="0">
                    <a:pos x="13827" y="534"/>
                  </a:cxn>
                  <a:cxn ang="0">
                    <a:pos x="13315" y="0"/>
                  </a:cxn>
                  <a:cxn ang="0">
                    <a:pos x="11778" y="534"/>
                  </a:cxn>
                  <a:cxn ang="0">
                    <a:pos x="11266" y="1603"/>
                  </a:cxn>
                  <a:cxn ang="0">
                    <a:pos x="11266" y="1603"/>
                  </a:cxn>
                  <a:cxn ang="0">
                    <a:pos x="8194" y="4808"/>
                  </a:cxn>
                  <a:cxn ang="0">
                    <a:pos x="6145" y="8014"/>
                  </a:cxn>
                  <a:cxn ang="0">
                    <a:pos x="2560" y="14959"/>
                  </a:cxn>
                  <a:cxn ang="0">
                    <a:pos x="1536" y="22973"/>
                  </a:cxn>
                  <a:cxn ang="0">
                    <a:pos x="512" y="32056"/>
                  </a:cxn>
                  <a:cxn ang="0">
                    <a:pos x="512" y="32056"/>
                  </a:cxn>
                  <a:cxn ang="0">
                    <a:pos x="0" y="37398"/>
                  </a:cxn>
                  <a:cxn ang="0">
                    <a:pos x="0" y="44344"/>
                  </a:cxn>
                  <a:cxn ang="0">
                    <a:pos x="512" y="47549"/>
                  </a:cxn>
                  <a:cxn ang="0">
                    <a:pos x="1536" y="50755"/>
                  </a:cxn>
                  <a:cxn ang="0">
                    <a:pos x="2560" y="52892"/>
                  </a:cxn>
                  <a:cxn ang="0">
                    <a:pos x="4609" y="55029"/>
                  </a:cxn>
                  <a:cxn ang="0">
                    <a:pos x="4609" y="55029"/>
                  </a:cxn>
                  <a:cxn ang="0">
                    <a:pos x="6145" y="55563"/>
                  </a:cxn>
                  <a:cxn ang="0">
                    <a:pos x="7681" y="55563"/>
                  </a:cxn>
                  <a:cxn ang="0">
                    <a:pos x="8194" y="55029"/>
                  </a:cxn>
                  <a:cxn ang="0">
                    <a:pos x="9218" y="54494"/>
                  </a:cxn>
                  <a:cxn ang="0">
                    <a:pos x="9730" y="52357"/>
                  </a:cxn>
                  <a:cxn ang="0">
                    <a:pos x="9218" y="50755"/>
                  </a:cxn>
                  <a:cxn ang="0">
                    <a:pos x="8194" y="49152"/>
                  </a:cxn>
                  <a:cxn ang="0">
                    <a:pos x="8194" y="49152"/>
                  </a:cxn>
                  <a:cxn ang="0">
                    <a:pos x="7169" y="47549"/>
                  </a:cxn>
                  <a:cxn ang="0">
                    <a:pos x="6145" y="46481"/>
                  </a:cxn>
                  <a:cxn ang="0">
                    <a:pos x="5633" y="41138"/>
                  </a:cxn>
                  <a:cxn ang="0">
                    <a:pos x="6145" y="36330"/>
                  </a:cxn>
                  <a:cxn ang="0">
                    <a:pos x="7169" y="32056"/>
                  </a:cxn>
                  <a:cxn ang="0">
                    <a:pos x="7169" y="32056"/>
                  </a:cxn>
                  <a:cxn ang="0">
                    <a:pos x="7681" y="24576"/>
                  </a:cxn>
                  <a:cxn ang="0">
                    <a:pos x="9218" y="18165"/>
                  </a:cxn>
                  <a:cxn ang="0">
                    <a:pos x="11266" y="11754"/>
                  </a:cxn>
                  <a:cxn ang="0">
                    <a:pos x="13315" y="8548"/>
                  </a:cxn>
                  <a:cxn ang="0">
                    <a:pos x="15363" y="5877"/>
                  </a:cxn>
                  <a:cxn ang="0">
                    <a:pos x="15363" y="5877"/>
                  </a:cxn>
                </a:cxnLst>
                <a:rect l="0" t="0" r="0" b="0"/>
                <a:pathLst>
                  <a:path w="31" h="104">
                    <a:moveTo>
                      <a:pt x="30" y="11"/>
                    </a:moveTo>
                    <a:lnTo>
                      <a:pt x="30" y="11"/>
                    </a:lnTo>
                    <a:lnTo>
                      <a:pt x="31" y="8"/>
                    </a:lnTo>
                    <a:lnTo>
                      <a:pt x="31" y="7"/>
                    </a:lnTo>
                    <a:lnTo>
                      <a:pt x="30" y="3"/>
                    </a:lnTo>
                    <a:lnTo>
                      <a:pt x="27" y="1"/>
                    </a:lnTo>
                    <a:lnTo>
                      <a:pt x="26" y="0"/>
                    </a:lnTo>
                    <a:lnTo>
                      <a:pt x="23" y="1"/>
                    </a:lnTo>
                    <a:lnTo>
                      <a:pt x="22" y="3"/>
                    </a:lnTo>
                    <a:lnTo>
                      <a:pt x="22" y="3"/>
                    </a:lnTo>
                    <a:lnTo>
                      <a:pt x="16" y="9"/>
                    </a:lnTo>
                    <a:lnTo>
                      <a:pt x="12" y="15"/>
                    </a:lnTo>
                    <a:lnTo>
                      <a:pt x="5" y="28"/>
                    </a:lnTo>
                    <a:lnTo>
                      <a:pt x="3" y="43"/>
                    </a:lnTo>
                    <a:lnTo>
                      <a:pt x="1" y="60"/>
                    </a:lnTo>
                    <a:lnTo>
                      <a:pt x="1" y="60"/>
                    </a:lnTo>
                    <a:lnTo>
                      <a:pt x="0" y="70"/>
                    </a:lnTo>
                    <a:lnTo>
                      <a:pt x="0" y="83"/>
                    </a:lnTo>
                    <a:lnTo>
                      <a:pt x="1" y="89"/>
                    </a:lnTo>
                    <a:lnTo>
                      <a:pt x="3" y="95"/>
                    </a:lnTo>
                    <a:lnTo>
                      <a:pt x="5" y="99"/>
                    </a:lnTo>
                    <a:lnTo>
                      <a:pt x="9" y="103"/>
                    </a:lnTo>
                    <a:lnTo>
                      <a:pt x="9" y="103"/>
                    </a:lnTo>
                    <a:lnTo>
                      <a:pt x="12" y="104"/>
                    </a:lnTo>
                    <a:lnTo>
                      <a:pt x="15" y="104"/>
                    </a:lnTo>
                    <a:lnTo>
                      <a:pt x="16" y="103"/>
                    </a:lnTo>
                    <a:lnTo>
                      <a:pt x="18" y="102"/>
                    </a:lnTo>
                    <a:lnTo>
                      <a:pt x="19" y="98"/>
                    </a:lnTo>
                    <a:lnTo>
                      <a:pt x="18" y="95"/>
                    </a:lnTo>
                    <a:lnTo>
                      <a:pt x="16" y="92"/>
                    </a:lnTo>
                    <a:lnTo>
                      <a:pt x="16" y="92"/>
                    </a:lnTo>
                    <a:lnTo>
                      <a:pt x="14" y="89"/>
                    </a:lnTo>
                    <a:lnTo>
                      <a:pt x="12" y="87"/>
                    </a:lnTo>
                    <a:lnTo>
                      <a:pt x="11" y="77"/>
                    </a:lnTo>
                    <a:lnTo>
                      <a:pt x="12" y="68"/>
                    </a:lnTo>
                    <a:lnTo>
                      <a:pt x="14" y="60"/>
                    </a:lnTo>
                    <a:lnTo>
                      <a:pt x="14" y="60"/>
                    </a:lnTo>
                    <a:lnTo>
                      <a:pt x="15" y="46"/>
                    </a:lnTo>
                    <a:lnTo>
                      <a:pt x="18" y="34"/>
                    </a:lnTo>
                    <a:lnTo>
                      <a:pt x="22" y="22"/>
                    </a:lnTo>
                    <a:lnTo>
                      <a:pt x="26" y="16"/>
                    </a:lnTo>
                    <a:lnTo>
                      <a:pt x="30" y="11"/>
                    </a:lnTo>
                    <a:lnTo>
                      <a:pt x="30" y="1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8" name="Freeform 966">
                <a:extLst>
                  <a:ext uri="{FF2B5EF4-FFF2-40B4-BE49-F238E27FC236}">
                    <a16:creationId xmlns:a16="http://schemas.microsoft.com/office/drawing/2014/main" id="{390A09FB-3A2F-40F6-9E20-8248ACC2855A}"/>
                  </a:ext>
                </a:extLst>
              </p:cNvPr>
              <p:cNvSpPr/>
              <p:nvPr/>
            </p:nvSpPr>
            <p:spPr>
              <a:xfrm>
                <a:off x="4852989" y="3184526"/>
                <a:ext cx="14288" cy="57150"/>
              </a:xfrm>
              <a:custGeom>
                <a:avLst/>
                <a:gdLst/>
                <a:ahLst/>
                <a:cxnLst>
                  <a:cxn ang="0">
                    <a:pos x="7694" y="2622"/>
                  </a:cxn>
                  <a:cxn ang="0">
                    <a:pos x="7694" y="2622"/>
                  </a:cxn>
                  <a:cxn ang="0">
                    <a:pos x="3847" y="15205"/>
                  </a:cxn>
                  <a:cxn ang="0">
                    <a:pos x="1649" y="21497"/>
                  </a:cxn>
                  <a:cxn ang="0">
                    <a:pos x="550" y="28837"/>
                  </a:cxn>
                  <a:cxn ang="0">
                    <a:pos x="0" y="35129"/>
                  </a:cxn>
                  <a:cxn ang="0">
                    <a:pos x="550" y="41945"/>
                  </a:cxn>
                  <a:cxn ang="0">
                    <a:pos x="1649" y="48761"/>
                  </a:cxn>
                  <a:cxn ang="0">
                    <a:pos x="3847" y="55053"/>
                  </a:cxn>
                  <a:cxn ang="0">
                    <a:pos x="3847" y="55053"/>
                  </a:cxn>
                  <a:cxn ang="0">
                    <a:pos x="4396" y="56626"/>
                  </a:cxn>
                  <a:cxn ang="0">
                    <a:pos x="6045" y="57150"/>
                  </a:cxn>
                  <a:cxn ang="0">
                    <a:pos x="8243" y="57150"/>
                  </a:cxn>
                  <a:cxn ang="0">
                    <a:pos x="9892" y="56626"/>
                  </a:cxn>
                  <a:cxn ang="0">
                    <a:pos x="10441" y="55577"/>
                  </a:cxn>
                  <a:cxn ang="0">
                    <a:pos x="10441" y="54528"/>
                  </a:cxn>
                  <a:cxn ang="0">
                    <a:pos x="10441" y="53480"/>
                  </a:cxn>
                  <a:cxn ang="0">
                    <a:pos x="10441" y="53480"/>
                  </a:cxn>
                  <a:cxn ang="0">
                    <a:pos x="8243" y="47188"/>
                  </a:cxn>
                  <a:cxn ang="0">
                    <a:pos x="7694" y="40896"/>
                  </a:cxn>
                  <a:cxn ang="0">
                    <a:pos x="6594" y="35129"/>
                  </a:cxn>
                  <a:cxn ang="0">
                    <a:pos x="7694" y="28837"/>
                  </a:cxn>
                  <a:cxn ang="0">
                    <a:pos x="8243" y="22021"/>
                  </a:cxn>
                  <a:cxn ang="0">
                    <a:pos x="9892" y="15729"/>
                  </a:cxn>
                  <a:cxn ang="0">
                    <a:pos x="13189" y="3670"/>
                  </a:cxn>
                  <a:cxn ang="0">
                    <a:pos x="13189" y="3670"/>
                  </a:cxn>
                  <a:cxn ang="0">
                    <a:pos x="14288" y="2622"/>
                  </a:cxn>
                  <a:cxn ang="0">
                    <a:pos x="13189" y="1573"/>
                  </a:cxn>
                  <a:cxn ang="0">
                    <a:pos x="12639" y="1049"/>
                  </a:cxn>
                  <a:cxn ang="0">
                    <a:pos x="10991" y="0"/>
                  </a:cxn>
                  <a:cxn ang="0">
                    <a:pos x="8793" y="0"/>
                  </a:cxn>
                  <a:cxn ang="0">
                    <a:pos x="8243" y="1049"/>
                  </a:cxn>
                  <a:cxn ang="0">
                    <a:pos x="7694" y="2622"/>
                  </a:cxn>
                  <a:cxn ang="0">
                    <a:pos x="7694" y="2622"/>
                  </a:cxn>
                </a:cxnLst>
                <a:rect l="0" t="0" r="0" b="0"/>
                <a:pathLst>
                  <a:path w="26" h="109">
                    <a:moveTo>
                      <a:pt x="14" y="5"/>
                    </a:moveTo>
                    <a:lnTo>
                      <a:pt x="14" y="5"/>
                    </a:lnTo>
                    <a:lnTo>
                      <a:pt x="7" y="29"/>
                    </a:lnTo>
                    <a:lnTo>
                      <a:pt x="3" y="41"/>
                    </a:lnTo>
                    <a:lnTo>
                      <a:pt x="1" y="55"/>
                    </a:lnTo>
                    <a:lnTo>
                      <a:pt x="0" y="67"/>
                    </a:lnTo>
                    <a:lnTo>
                      <a:pt x="1" y="80"/>
                    </a:lnTo>
                    <a:lnTo>
                      <a:pt x="3" y="93"/>
                    </a:lnTo>
                    <a:lnTo>
                      <a:pt x="7" y="105"/>
                    </a:lnTo>
                    <a:lnTo>
                      <a:pt x="7" y="105"/>
                    </a:lnTo>
                    <a:lnTo>
                      <a:pt x="8" y="108"/>
                    </a:lnTo>
                    <a:lnTo>
                      <a:pt x="11" y="109"/>
                    </a:lnTo>
                    <a:lnTo>
                      <a:pt x="15" y="109"/>
                    </a:lnTo>
                    <a:lnTo>
                      <a:pt x="18" y="108"/>
                    </a:lnTo>
                    <a:lnTo>
                      <a:pt x="19" y="106"/>
                    </a:lnTo>
                    <a:lnTo>
                      <a:pt x="19" y="104"/>
                    </a:lnTo>
                    <a:lnTo>
                      <a:pt x="19" y="102"/>
                    </a:lnTo>
                    <a:lnTo>
                      <a:pt x="19" y="102"/>
                    </a:lnTo>
                    <a:lnTo>
                      <a:pt x="15" y="90"/>
                    </a:lnTo>
                    <a:lnTo>
                      <a:pt x="14" y="78"/>
                    </a:lnTo>
                    <a:lnTo>
                      <a:pt x="12" y="67"/>
                    </a:lnTo>
                    <a:lnTo>
                      <a:pt x="14" y="55"/>
                    </a:lnTo>
                    <a:lnTo>
                      <a:pt x="15" y="42"/>
                    </a:lnTo>
                    <a:lnTo>
                      <a:pt x="18" y="30"/>
                    </a:lnTo>
                    <a:lnTo>
                      <a:pt x="24" y="7"/>
                    </a:lnTo>
                    <a:lnTo>
                      <a:pt x="24" y="7"/>
                    </a:lnTo>
                    <a:lnTo>
                      <a:pt x="26" y="5"/>
                    </a:lnTo>
                    <a:lnTo>
                      <a:pt x="24" y="3"/>
                    </a:lnTo>
                    <a:lnTo>
                      <a:pt x="23" y="2"/>
                    </a:lnTo>
                    <a:lnTo>
                      <a:pt x="20" y="0"/>
                    </a:lnTo>
                    <a:lnTo>
                      <a:pt x="16" y="0"/>
                    </a:lnTo>
                    <a:lnTo>
                      <a:pt x="15" y="2"/>
                    </a:lnTo>
                    <a:lnTo>
                      <a:pt x="14" y="5"/>
                    </a:lnTo>
                    <a:lnTo>
                      <a:pt x="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9" name="Freeform 967">
                <a:extLst>
                  <a:ext uri="{FF2B5EF4-FFF2-40B4-BE49-F238E27FC236}">
                    <a16:creationId xmlns:a16="http://schemas.microsoft.com/office/drawing/2014/main" id="{4962AEB4-1808-4EB3-B81D-58C738F0F8A1}"/>
                  </a:ext>
                </a:extLst>
              </p:cNvPr>
              <p:cNvSpPr/>
              <p:nvPr/>
            </p:nvSpPr>
            <p:spPr>
              <a:xfrm>
                <a:off x="4878389" y="3195638"/>
                <a:ext cx="11113" cy="52388"/>
              </a:xfrm>
              <a:custGeom>
                <a:avLst/>
                <a:gdLst/>
                <a:ahLst/>
                <a:cxnLst>
                  <a:cxn ang="0">
                    <a:pos x="4679" y="2673"/>
                  </a:cxn>
                  <a:cxn ang="0">
                    <a:pos x="4679" y="2673"/>
                  </a:cxn>
                  <a:cxn ang="0">
                    <a:pos x="2340" y="7484"/>
                  </a:cxn>
                  <a:cxn ang="0">
                    <a:pos x="585" y="13364"/>
                  </a:cxn>
                  <a:cxn ang="0">
                    <a:pos x="0" y="19779"/>
                  </a:cxn>
                  <a:cxn ang="0">
                    <a:pos x="0" y="25659"/>
                  </a:cxn>
                  <a:cxn ang="0">
                    <a:pos x="0" y="37420"/>
                  </a:cxn>
                  <a:cxn ang="0">
                    <a:pos x="585" y="49715"/>
                  </a:cxn>
                  <a:cxn ang="0">
                    <a:pos x="585" y="49715"/>
                  </a:cxn>
                  <a:cxn ang="0">
                    <a:pos x="585" y="50784"/>
                  </a:cxn>
                  <a:cxn ang="0">
                    <a:pos x="1755" y="51853"/>
                  </a:cxn>
                  <a:cxn ang="0">
                    <a:pos x="2340" y="52388"/>
                  </a:cxn>
                  <a:cxn ang="0">
                    <a:pos x="4094" y="52388"/>
                  </a:cxn>
                  <a:cxn ang="0">
                    <a:pos x="5264" y="52388"/>
                  </a:cxn>
                  <a:cxn ang="0">
                    <a:pos x="6434" y="51853"/>
                  </a:cxn>
                  <a:cxn ang="0">
                    <a:pos x="7019" y="50784"/>
                  </a:cxn>
                  <a:cxn ang="0">
                    <a:pos x="7604" y="49715"/>
                  </a:cxn>
                  <a:cxn ang="0">
                    <a:pos x="7604" y="49715"/>
                  </a:cxn>
                  <a:cxn ang="0">
                    <a:pos x="6434" y="27263"/>
                  </a:cxn>
                  <a:cxn ang="0">
                    <a:pos x="6434" y="21383"/>
                  </a:cxn>
                  <a:cxn ang="0">
                    <a:pos x="7019" y="16037"/>
                  </a:cxn>
                  <a:cxn ang="0">
                    <a:pos x="8773" y="10157"/>
                  </a:cxn>
                  <a:cxn ang="0">
                    <a:pos x="10528" y="5346"/>
                  </a:cxn>
                  <a:cxn ang="0">
                    <a:pos x="10528" y="5346"/>
                  </a:cxn>
                  <a:cxn ang="0">
                    <a:pos x="11113" y="3742"/>
                  </a:cxn>
                  <a:cxn ang="0">
                    <a:pos x="11113" y="3207"/>
                  </a:cxn>
                  <a:cxn ang="0">
                    <a:pos x="8773" y="1069"/>
                  </a:cxn>
                  <a:cxn ang="0">
                    <a:pos x="7604" y="0"/>
                  </a:cxn>
                  <a:cxn ang="0">
                    <a:pos x="6434" y="0"/>
                  </a:cxn>
                  <a:cxn ang="0">
                    <a:pos x="5264" y="1069"/>
                  </a:cxn>
                  <a:cxn ang="0">
                    <a:pos x="4679" y="2673"/>
                  </a:cxn>
                  <a:cxn ang="0">
                    <a:pos x="4679" y="2673"/>
                  </a:cxn>
                </a:cxnLst>
                <a:rect l="0" t="0" r="0" b="0"/>
                <a:pathLst>
                  <a:path w="19" h="98">
                    <a:moveTo>
                      <a:pt x="8" y="5"/>
                    </a:moveTo>
                    <a:lnTo>
                      <a:pt x="8" y="5"/>
                    </a:lnTo>
                    <a:lnTo>
                      <a:pt x="4" y="14"/>
                    </a:lnTo>
                    <a:lnTo>
                      <a:pt x="1" y="25"/>
                    </a:lnTo>
                    <a:lnTo>
                      <a:pt x="0" y="37"/>
                    </a:lnTo>
                    <a:lnTo>
                      <a:pt x="0" y="48"/>
                    </a:lnTo>
                    <a:lnTo>
                      <a:pt x="0" y="70"/>
                    </a:lnTo>
                    <a:lnTo>
                      <a:pt x="1" y="93"/>
                    </a:lnTo>
                    <a:lnTo>
                      <a:pt x="1" y="93"/>
                    </a:lnTo>
                    <a:lnTo>
                      <a:pt x="1" y="95"/>
                    </a:lnTo>
                    <a:lnTo>
                      <a:pt x="3" y="97"/>
                    </a:lnTo>
                    <a:lnTo>
                      <a:pt x="4" y="98"/>
                    </a:lnTo>
                    <a:lnTo>
                      <a:pt x="7" y="98"/>
                    </a:lnTo>
                    <a:lnTo>
                      <a:pt x="9" y="98"/>
                    </a:lnTo>
                    <a:lnTo>
                      <a:pt x="11" y="97"/>
                    </a:lnTo>
                    <a:lnTo>
                      <a:pt x="12" y="95"/>
                    </a:lnTo>
                    <a:lnTo>
                      <a:pt x="13" y="93"/>
                    </a:lnTo>
                    <a:lnTo>
                      <a:pt x="13" y="93"/>
                    </a:lnTo>
                    <a:lnTo>
                      <a:pt x="11" y="51"/>
                    </a:lnTo>
                    <a:lnTo>
                      <a:pt x="11" y="40"/>
                    </a:lnTo>
                    <a:lnTo>
                      <a:pt x="12" y="30"/>
                    </a:lnTo>
                    <a:lnTo>
                      <a:pt x="15" y="19"/>
                    </a:lnTo>
                    <a:lnTo>
                      <a:pt x="18" y="10"/>
                    </a:lnTo>
                    <a:lnTo>
                      <a:pt x="18" y="10"/>
                    </a:lnTo>
                    <a:lnTo>
                      <a:pt x="19" y="7"/>
                    </a:lnTo>
                    <a:lnTo>
                      <a:pt x="19" y="6"/>
                    </a:lnTo>
                    <a:lnTo>
                      <a:pt x="15" y="2"/>
                    </a:lnTo>
                    <a:lnTo>
                      <a:pt x="13" y="0"/>
                    </a:lnTo>
                    <a:lnTo>
                      <a:pt x="11" y="0"/>
                    </a:lnTo>
                    <a:lnTo>
                      <a:pt x="9" y="2"/>
                    </a:lnTo>
                    <a:lnTo>
                      <a:pt x="8" y="5"/>
                    </a:lnTo>
                    <a:lnTo>
                      <a:pt x="8"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0" name="Freeform 968">
                <a:extLst>
                  <a:ext uri="{FF2B5EF4-FFF2-40B4-BE49-F238E27FC236}">
                    <a16:creationId xmlns:a16="http://schemas.microsoft.com/office/drawing/2014/main" id="{F25551BC-E762-420E-8C79-33D6A4E028A6}"/>
                  </a:ext>
                </a:extLst>
              </p:cNvPr>
              <p:cNvSpPr/>
              <p:nvPr/>
            </p:nvSpPr>
            <p:spPr>
              <a:xfrm>
                <a:off x="4900614" y="3209926"/>
                <a:ext cx="14288" cy="50800"/>
              </a:xfrm>
              <a:custGeom>
                <a:avLst/>
                <a:gdLst/>
                <a:ahLst/>
                <a:cxnLst>
                  <a:cxn ang="0">
                    <a:pos x="8467" y="1555"/>
                  </a:cxn>
                  <a:cxn ang="0">
                    <a:pos x="8467" y="1555"/>
                  </a:cxn>
                  <a:cxn ang="0">
                    <a:pos x="4763" y="6220"/>
                  </a:cxn>
                  <a:cxn ang="0">
                    <a:pos x="2646" y="11922"/>
                  </a:cxn>
                  <a:cxn ang="0">
                    <a:pos x="529" y="18143"/>
                  </a:cxn>
                  <a:cxn ang="0">
                    <a:pos x="0" y="24363"/>
                  </a:cxn>
                  <a:cxn ang="0">
                    <a:pos x="0" y="31102"/>
                  </a:cxn>
                  <a:cxn ang="0">
                    <a:pos x="529" y="37841"/>
                  </a:cxn>
                  <a:cxn ang="0">
                    <a:pos x="2117" y="43543"/>
                  </a:cxn>
                  <a:cxn ang="0">
                    <a:pos x="4763" y="49245"/>
                  </a:cxn>
                  <a:cxn ang="0">
                    <a:pos x="4763" y="49245"/>
                  </a:cxn>
                  <a:cxn ang="0">
                    <a:pos x="5292" y="49763"/>
                  </a:cxn>
                  <a:cxn ang="0">
                    <a:pos x="6879" y="50800"/>
                  </a:cxn>
                  <a:cxn ang="0">
                    <a:pos x="8467" y="50800"/>
                  </a:cxn>
                  <a:cxn ang="0">
                    <a:pos x="8996" y="49763"/>
                  </a:cxn>
                  <a:cxn ang="0">
                    <a:pos x="10055" y="49245"/>
                  </a:cxn>
                  <a:cxn ang="0">
                    <a:pos x="10584" y="48727"/>
                  </a:cxn>
                  <a:cxn ang="0">
                    <a:pos x="10584" y="47171"/>
                  </a:cxn>
                  <a:cxn ang="0">
                    <a:pos x="10584" y="45616"/>
                  </a:cxn>
                  <a:cxn ang="0">
                    <a:pos x="10584" y="45616"/>
                  </a:cxn>
                  <a:cxn ang="0">
                    <a:pos x="8467" y="41469"/>
                  </a:cxn>
                  <a:cxn ang="0">
                    <a:pos x="6879" y="36286"/>
                  </a:cxn>
                  <a:cxn ang="0">
                    <a:pos x="6350" y="31102"/>
                  </a:cxn>
                  <a:cxn ang="0">
                    <a:pos x="6350" y="25400"/>
                  </a:cxn>
                  <a:cxn ang="0">
                    <a:pos x="6879" y="19698"/>
                  </a:cxn>
                  <a:cxn ang="0">
                    <a:pos x="8467" y="14514"/>
                  </a:cxn>
                  <a:cxn ang="0">
                    <a:pos x="10584" y="9849"/>
                  </a:cxn>
                  <a:cxn ang="0">
                    <a:pos x="13230" y="5702"/>
                  </a:cxn>
                  <a:cxn ang="0">
                    <a:pos x="13230" y="5702"/>
                  </a:cxn>
                  <a:cxn ang="0">
                    <a:pos x="14288" y="4147"/>
                  </a:cxn>
                  <a:cxn ang="0">
                    <a:pos x="14288" y="3629"/>
                  </a:cxn>
                  <a:cxn ang="0">
                    <a:pos x="12700" y="1555"/>
                  </a:cxn>
                  <a:cxn ang="0">
                    <a:pos x="12171" y="518"/>
                  </a:cxn>
                  <a:cxn ang="0">
                    <a:pos x="10584" y="0"/>
                  </a:cxn>
                  <a:cxn ang="0">
                    <a:pos x="10055" y="518"/>
                  </a:cxn>
                  <a:cxn ang="0">
                    <a:pos x="8467" y="1555"/>
                  </a:cxn>
                  <a:cxn ang="0">
                    <a:pos x="8467" y="1555"/>
                  </a:cxn>
                </a:cxnLst>
                <a:rect l="0" t="0" r="0" b="0"/>
                <a:pathLst>
                  <a:path w="27" h="98">
                    <a:moveTo>
                      <a:pt x="16" y="3"/>
                    </a:moveTo>
                    <a:lnTo>
                      <a:pt x="16" y="3"/>
                    </a:lnTo>
                    <a:lnTo>
                      <a:pt x="9" y="12"/>
                    </a:lnTo>
                    <a:lnTo>
                      <a:pt x="5" y="23"/>
                    </a:lnTo>
                    <a:lnTo>
                      <a:pt x="1" y="35"/>
                    </a:lnTo>
                    <a:lnTo>
                      <a:pt x="0" y="47"/>
                    </a:lnTo>
                    <a:lnTo>
                      <a:pt x="0" y="60"/>
                    </a:lnTo>
                    <a:lnTo>
                      <a:pt x="1" y="73"/>
                    </a:lnTo>
                    <a:lnTo>
                      <a:pt x="4" y="84"/>
                    </a:lnTo>
                    <a:lnTo>
                      <a:pt x="9" y="95"/>
                    </a:lnTo>
                    <a:lnTo>
                      <a:pt x="9" y="95"/>
                    </a:lnTo>
                    <a:lnTo>
                      <a:pt x="10" y="96"/>
                    </a:lnTo>
                    <a:lnTo>
                      <a:pt x="13" y="98"/>
                    </a:lnTo>
                    <a:lnTo>
                      <a:pt x="16" y="98"/>
                    </a:lnTo>
                    <a:lnTo>
                      <a:pt x="17" y="96"/>
                    </a:lnTo>
                    <a:lnTo>
                      <a:pt x="19" y="95"/>
                    </a:lnTo>
                    <a:lnTo>
                      <a:pt x="20" y="94"/>
                    </a:lnTo>
                    <a:lnTo>
                      <a:pt x="20" y="91"/>
                    </a:lnTo>
                    <a:lnTo>
                      <a:pt x="20" y="88"/>
                    </a:lnTo>
                    <a:lnTo>
                      <a:pt x="20" y="88"/>
                    </a:lnTo>
                    <a:lnTo>
                      <a:pt x="16" y="80"/>
                    </a:lnTo>
                    <a:lnTo>
                      <a:pt x="13" y="70"/>
                    </a:lnTo>
                    <a:lnTo>
                      <a:pt x="12" y="60"/>
                    </a:lnTo>
                    <a:lnTo>
                      <a:pt x="12" y="49"/>
                    </a:lnTo>
                    <a:lnTo>
                      <a:pt x="13" y="38"/>
                    </a:lnTo>
                    <a:lnTo>
                      <a:pt x="16" y="28"/>
                    </a:lnTo>
                    <a:lnTo>
                      <a:pt x="20" y="19"/>
                    </a:lnTo>
                    <a:lnTo>
                      <a:pt x="25" y="11"/>
                    </a:lnTo>
                    <a:lnTo>
                      <a:pt x="25" y="11"/>
                    </a:lnTo>
                    <a:lnTo>
                      <a:pt x="27" y="8"/>
                    </a:lnTo>
                    <a:lnTo>
                      <a:pt x="27" y="7"/>
                    </a:lnTo>
                    <a:lnTo>
                      <a:pt x="24" y="3"/>
                    </a:lnTo>
                    <a:lnTo>
                      <a:pt x="23" y="1"/>
                    </a:lnTo>
                    <a:lnTo>
                      <a:pt x="20" y="0"/>
                    </a:lnTo>
                    <a:lnTo>
                      <a:pt x="19"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1" name="Freeform 969">
                <a:extLst>
                  <a:ext uri="{FF2B5EF4-FFF2-40B4-BE49-F238E27FC236}">
                    <a16:creationId xmlns:a16="http://schemas.microsoft.com/office/drawing/2014/main" id="{3466413A-CA1D-48FD-BD23-CD07484F96C9}"/>
                  </a:ext>
                </a:extLst>
              </p:cNvPr>
              <p:cNvSpPr/>
              <p:nvPr/>
            </p:nvSpPr>
            <p:spPr>
              <a:xfrm>
                <a:off x="4924427" y="3225801"/>
                <a:ext cx="15875" cy="31750"/>
              </a:xfrm>
              <a:custGeom>
                <a:avLst/>
                <a:gdLst/>
                <a:ahLst/>
                <a:cxnLst>
                  <a:cxn ang="0">
                    <a:pos x="14883" y="26025"/>
                  </a:cxn>
                  <a:cxn ang="0">
                    <a:pos x="14883" y="26025"/>
                  </a:cxn>
                  <a:cxn ang="0">
                    <a:pos x="10914" y="21340"/>
                  </a:cxn>
                  <a:cxn ang="0">
                    <a:pos x="8434" y="15615"/>
                  </a:cxn>
                  <a:cxn ang="0">
                    <a:pos x="6945" y="9889"/>
                  </a:cxn>
                  <a:cxn ang="0">
                    <a:pos x="6449" y="3123"/>
                  </a:cxn>
                  <a:cxn ang="0">
                    <a:pos x="6449" y="3123"/>
                  </a:cxn>
                  <a:cxn ang="0">
                    <a:pos x="6449" y="1561"/>
                  </a:cxn>
                  <a:cxn ang="0">
                    <a:pos x="5457" y="520"/>
                  </a:cxn>
                  <a:cxn ang="0">
                    <a:pos x="3969" y="0"/>
                  </a:cxn>
                  <a:cxn ang="0">
                    <a:pos x="3473" y="0"/>
                  </a:cxn>
                  <a:cxn ang="0">
                    <a:pos x="1984" y="0"/>
                  </a:cxn>
                  <a:cxn ang="0">
                    <a:pos x="1488" y="520"/>
                  </a:cxn>
                  <a:cxn ang="0">
                    <a:pos x="992" y="1561"/>
                  </a:cxn>
                  <a:cxn ang="0">
                    <a:pos x="0" y="3123"/>
                  </a:cxn>
                  <a:cxn ang="0">
                    <a:pos x="0" y="3123"/>
                  </a:cxn>
                  <a:cxn ang="0">
                    <a:pos x="992" y="10410"/>
                  </a:cxn>
                  <a:cxn ang="0">
                    <a:pos x="2977" y="17697"/>
                  </a:cxn>
                  <a:cxn ang="0">
                    <a:pos x="5457" y="24984"/>
                  </a:cxn>
                  <a:cxn ang="0">
                    <a:pos x="10418" y="30189"/>
                  </a:cxn>
                  <a:cxn ang="0">
                    <a:pos x="10418" y="30189"/>
                  </a:cxn>
                  <a:cxn ang="0">
                    <a:pos x="11410" y="31230"/>
                  </a:cxn>
                  <a:cxn ang="0">
                    <a:pos x="12402" y="31750"/>
                  </a:cxn>
                  <a:cxn ang="0">
                    <a:pos x="13395" y="31230"/>
                  </a:cxn>
                  <a:cxn ang="0">
                    <a:pos x="14387" y="30189"/>
                  </a:cxn>
                  <a:cxn ang="0">
                    <a:pos x="14883" y="29668"/>
                  </a:cxn>
                  <a:cxn ang="0">
                    <a:pos x="15875" y="28107"/>
                  </a:cxn>
                  <a:cxn ang="0">
                    <a:pos x="15875" y="27586"/>
                  </a:cxn>
                  <a:cxn ang="0">
                    <a:pos x="14883" y="26025"/>
                  </a:cxn>
                  <a:cxn ang="0">
                    <a:pos x="14883" y="26025"/>
                  </a:cxn>
                </a:cxnLst>
                <a:rect l="0" t="0" r="0" b="0"/>
                <a:pathLst>
                  <a:path w="32" h="61">
                    <a:moveTo>
                      <a:pt x="30" y="50"/>
                    </a:moveTo>
                    <a:lnTo>
                      <a:pt x="30" y="50"/>
                    </a:lnTo>
                    <a:lnTo>
                      <a:pt x="22" y="41"/>
                    </a:lnTo>
                    <a:lnTo>
                      <a:pt x="17" y="30"/>
                    </a:lnTo>
                    <a:lnTo>
                      <a:pt x="14" y="19"/>
                    </a:lnTo>
                    <a:lnTo>
                      <a:pt x="13" y="6"/>
                    </a:lnTo>
                    <a:lnTo>
                      <a:pt x="13" y="6"/>
                    </a:lnTo>
                    <a:lnTo>
                      <a:pt x="13" y="3"/>
                    </a:lnTo>
                    <a:lnTo>
                      <a:pt x="11" y="1"/>
                    </a:lnTo>
                    <a:lnTo>
                      <a:pt x="8" y="0"/>
                    </a:lnTo>
                    <a:lnTo>
                      <a:pt x="7" y="0"/>
                    </a:lnTo>
                    <a:lnTo>
                      <a:pt x="4" y="0"/>
                    </a:lnTo>
                    <a:lnTo>
                      <a:pt x="3" y="1"/>
                    </a:lnTo>
                    <a:lnTo>
                      <a:pt x="2" y="3"/>
                    </a:lnTo>
                    <a:lnTo>
                      <a:pt x="0" y="6"/>
                    </a:lnTo>
                    <a:lnTo>
                      <a:pt x="0" y="6"/>
                    </a:lnTo>
                    <a:lnTo>
                      <a:pt x="2" y="20"/>
                    </a:lnTo>
                    <a:lnTo>
                      <a:pt x="6" y="34"/>
                    </a:lnTo>
                    <a:lnTo>
                      <a:pt x="11" y="48"/>
                    </a:lnTo>
                    <a:lnTo>
                      <a:pt x="21" y="58"/>
                    </a:lnTo>
                    <a:lnTo>
                      <a:pt x="21" y="58"/>
                    </a:lnTo>
                    <a:lnTo>
                      <a:pt x="23" y="60"/>
                    </a:lnTo>
                    <a:lnTo>
                      <a:pt x="25" y="61"/>
                    </a:lnTo>
                    <a:lnTo>
                      <a:pt x="27" y="60"/>
                    </a:lnTo>
                    <a:lnTo>
                      <a:pt x="29" y="58"/>
                    </a:lnTo>
                    <a:lnTo>
                      <a:pt x="30" y="57"/>
                    </a:lnTo>
                    <a:lnTo>
                      <a:pt x="32" y="54"/>
                    </a:lnTo>
                    <a:lnTo>
                      <a:pt x="32" y="53"/>
                    </a:lnTo>
                    <a:lnTo>
                      <a:pt x="30" y="50"/>
                    </a:lnTo>
                    <a:lnTo>
                      <a:pt x="30"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2" name="Freeform 970">
                <a:extLst>
                  <a:ext uri="{FF2B5EF4-FFF2-40B4-BE49-F238E27FC236}">
                    <a16:creationId xmlns:a16="http://schemas.microsoft.com/office/drawing/2014/main" id="{53B0BAA0-D6F9-4392-81D1-049A2131BD65}"/>
                  </a:ext>
                </a:extLst>
              </p:cNvPr>
              <p:cNvSpPr/>
              <p:nvPr/>
            </p:nvSpPr>
            <p:spPr>
              <a:xfrm>
                <a:off x="5556252" y="3209926"/>
                <a:ext cx="15875" cy="53975"/>
              </a:xfrm>
              <a:custGeom>
                <a:avLst/>
                <a:gdLst/>
                <a:ahLst/>
                <a:cxnLst>
                  <a:cxn ang="0">
                    <a:pos x="15875" y="3175"/>
                  </a:cxn>
                  <a:cxn ang="0">
                    <a:pos x="15875" y="3175"/>
                  </a:cxn>
                  <a:cxn ang="0">
                    <a:pos x="15363" y="1588"/>
                  </a:cxn>
                  <a:cxn ang="0">
                    <a:pos x="14851" y="1058"/>
                  </a:cxn>
                  <a:cxn ang="0">
                    <a:pos x="13827" y="0"/>
                  </a:cxn>
                  <a:cxn ang="0">
                    <a:pos x="12802" y="0"/>
                  </a:cxn>
                  <a:cxn ang="0">
                    <a:pos x="11778" y="0"/>
                  </a:cxn>
                  <a:cxn ang="0">
                    <a:pos x="10754" y="1058"/>
                  </a:cxn>
                  <a:cxn ang="0">
                    <a:pos x="9730" y="1588"/>
                  </a:cxn>
                  <a:cxn ang="0">
                    <a:pos x="9730" y="3175"/>
                  </a:cxn>
                  <a:cxn ang="0">
                    <a:pos x="9730" y="3175"/>
                  </a:cxn>
                  <a:cxn ang="0">
                    <a:pos x="9730" y="17992"/>
                  </a:cxn>
                  <a:cxn ang="0">
                    <a:pos x="9218" y="25400"/>
                  </a:cxn>
                  <a:cxn ang="0">
                    <a:pos x="7681" y="32279"/>
                  </a:cxn>
                  <a:cxn ang="0">
                    <a:pos x="7681" y="32279"/>
                  </a:cxn>
                  <a:cxn ang="0">
                    <a:pos x="6145" y="36513"/>
                  </a:cxn>
                  <a:cxn ang="0">
                    <a:pos x="4097" y="41804"/>
                  </a:cxn>
                  <a:cxn ang="0">
                    <a:pos x="0" y="50271"/>
                  </a:cxn>
                  <a:cxn ang="0">
                    <a:pos x="0" y="50271"/>
                  </a:cxn>
                  <a:cxn ang="0">
                    <a:pos x="0" y="51858"/>
                  </a:cxn>
                  <a:cxn ang="0">
                    <a:pos x="1024" y="52387"/>
                  </a:cxn>
                  <a:cxn ang="0">
                    <a:pos x="1536" y="53975"/>
                  </a:cxn>
                  <a:cxn ang="0">
                    <a:pos x="2048" y="53975"/>
                  </a:cxn>
                  <a:cxn ang="0">
                    <a:pos x="5121" y="53975"/>
                  </a:cxn>
                  <a:cxn ang="0">
                    <a:pos x="5633" y="53446"/>
                  </a:cxn>
                  <a:cxn ang="0">
                    <a:pos x="6145" y="51858"/>
                  </a:cxn>
                  <a:cxn ang="0">
                    <a:pos x="6145" y="51858"/>
                  </a:cxn>
                  <a:cxn ang="0">
                    <a:pos x="10754" y="41804"/>
                  </a:cxn>
                  <a:cxn ang="0">
                    <a:pos x="12802" y="36513"/>
                  </a:cxn>
                  <a:cxn ang="0">
                    <a:pos x="14851" y="31750"/>
                  </a:cxn>
                  <a:cxn ang="0">
                    <a:pos x="14851" y="31750"/>
                  </a:cxn>
                  <a:cxn ang="0">
                    <a:pos x="15875" y="24342"/>
                  </a:cxn>
                  <a:cxn ang="0">
                    <a:pos x="15875" y="17463"/>
                  </a:cxn>
                  <a:cxn ang="0">
                    <a:pos x="15875" y="3175"/>
                  </a:cxn>
                  <a:cxn ang="0">
                    <a:pos x="15875" y="3175"/>
                  </a:cxn>
                </a:cxnLst>
                <a:rect l="0" t="0" r="0" b="0"/>
                <a:pathLst>
                  <a:path w="31" h="102">
                    <a:moveTo>
                      <a:pt x="31" y="6"/>
                    </a:moveTo>
                    <a:lnTo>
                      <a:pt x="31" y="6"/>
                    </a:lnTo>
                    <a:lnTo>
                      <a:pt x="30" y="3"/>
                    </a:lnTo>
                    <a:lnTo>
                      <a:pt x="29" y="2"/>
                    </a:lnTo>
                    <a:lnTo>
                      <a:pt x="27" y="0"/>
                    </a:lnTo>
                    <a:lnTo>
                      <a:pt x="25" y="0"/>
                    </a:lnTo>
                    <a:lnTo>
                      <a:pt x="23" y="0"/>
                    </a:lnTo>
                    <a:lnTo>
                      <a:pt x="21" y="2"/>
                    </a:lnTo>
                    <a:lnTo>
                      <a:pt x="19" y="3"/>
                    </a:lnTo>
                    <a:lnTo>
                      <a:pt x="19" y="6"/>
                    </a:lnTo>
                    <a:lnTo>
                      <a:pt x="19" y="6"/>
                    </a:lnTo>
                    <a:lnTo>
                      <a:pt x="19" y="34"/>
                    </a:lnTo>
                    <a:lnTo>
                      <a:pt x="18" y="48"/>
                    </a:lnTo>
                    <a:lnTo>
                      <a:pt x="15" y="61"/>
                    </a:lnTo>
                    <a:lnTo>
                      <a:pt x="15" y="61"/>
                    </a:lnTo>
                    <a:lnTo>
                      <a:pt x="12" y="69"/>
                    </a:lnTo>
                    <a:lnTo>
                      <a:pt x="8" y="79"/>
                    </a:lnTo>
                    <a:lnTo>
                      <a:pt x="0" y="95"/>
                    </a:lnTo>
                    <a:lnTo>
                      <a:pt x="0" y="95"/>
                    </a:lnTo>
                    <a:lnTo>
                      <a:pt x="0" y="98"/>
                    </a:lnTo>
                    <a:lnTo>
                      <a:pt x="2" y="99"/>
                    </a:lnTo>
                    <a:lnTo>
                      <a:pt x="3" y="102"/>
                    </a:lnTo>
                    <a:lnTo>
                      <a:pt x="4" y="102"/>
                    </a:lnTo>
                    <a:lnTo>
                      <a:pt x="10" y="102"/>
                    </a:lnTo>
                    <a:lnTo>
                      <a:pt x="11" y="101"/>
                    </a:lnTo>
                    <a:lnTo>
                      <a:pt x="12" y="98"/>
                    </a:lnTo>
                    <a:lnTo>
                      <a:pt x="12" y="98"/>
                    </a:lnTo>
                    <a:lnTo>
                      <a:pt x="21" y="79"/>
                    </a:lnTo>
                    <a:lnTo>
                      <a:pt x="25" y="69"/>
                    </a:lnTo>
                    <a:lnTo>
                      <a:pt x="29" y="60"/>
                    </a:lnTo>
                    <a:lnTo>
                      <a:pt x="29" y="60"/>
                    </a:lnTo>
                    <a:lnTo>
                      <a:pt x="31" y="46"/>
                    </a:lnTo>
                    <a:lnTo>
                      <a:pt x="31" y="33"/>
                    </a:lnTo>
                    <a:lnTo>
                      <a:pt x="31" y="6"/>
                    </a:lnTo>
                    <a:lnTo>
                      <a:pt x="3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3" name="Freeform 971">
                <a:extLst>
                  <a:ext uri="{FF2B5EF4-FFF2-40B4-BE49-F238E27FC236}">
                    <a16:creationId xmlns:a16="http://schemas.microsoft.com/office/drawing/2014/main" id="{D53955BE-EEEF-42EF-8F8E-58EF34777024}"/>
                  </a:ext>
                </a:extLst>
              </p:cNvPr>
              <p:cNvSpPr/>
              <p:nvPr/>
            </p:nvSpPr>
            <p:spPr>
              <a:xfrm>
                <a:off x="5594352" y="3203576"/>
                <a:ext cx="14288" cy="44450"/>
              </a:xfrm>
              <a:custGeom>
                <a:avLst/>
                <a:gdLst/>
                <a:ahLst/>
                <a:cxnLst>
                  <a:cxn ang="0">
                    <a:pos x="13716" y="2646"/>
                  </a:cxn>
                  <a:cxn ang="0">
                    <a:pos x="13716" y="2646"/>
                  </a:cxn>
                  <a:cxn ang="0">
                    <a:pos x="13716" y="1588"/>
                  </a:cxn>
                  <a:cxn ang="0">
                    <a:pos x="13145" y="529"/>
                  </a:cxn>
                  <a:cxn ang="0">
                    <a:pos x="11430" y="0"/>
                  </a:cxn>
                  <a:cxn ang="0">
                    <a:pos x="9716" y="0"/>
                  </a:cxn>
                  <a:cxn ang="0">
                    <a:pos x="9144" y="0"/>
                  </a:cxn>
                  <a:cxn ang="0">
                    <a:pos x="7430" y="529"/>
                  </a:cxn>
                  <a:cxn ang="0">
                    <a:pos x="6858" y="1588"/>
                  </a:cxn>
                  <a:cxn ang="0">
                    <a:pos x="6858" y="2646"/>
                  </a:cxn>
                  <a:cxn ang="0">
                    <a:pos x="6858" y="2646"/>
                  </a:cxn>
                  <a:cxn ang="0">
                    <a:pos x="7430" y="12171"/>
                  </a:cxn>
                  <a:cxn ang="0">
                    <a:pos x="7430" y="21696"/>
                  </a:cxn>
                  <a:cxn ang="0">
                    <a:pos x="6858" y="26458"/>
                  </a:cxn>
                  <a:cxn ang="0">
                    <a:pos x="5715" y="30692"/>
                  </a:cxn>
                  <a:cxn ang="0">
                    <a:pos x="3429" y="35454"/>
                  </a:cxn>
                  <a:cxn ang="0">
                    <a:pos x="572" y="39688"/>
                  </a:cxn>
                  <a:cxn ang="0">
                    <a:pos x="572" y="39688"/>
                  </a:cxn>
                  <a:cxn ang="0">
                    <a:pos x="0" y="40217"/>
                  </a:cxn>
                  <a:cxn ang="0">
                    <a:pos x="0" y="41804"/>
                  </a:cxn>
                  <a:cxn ang="0">
                    <a:pos x="1143" y="43921"/>
                  </a:cxn>
                  <a:cxn ang="0">
                    <a:pos x="2286" y="44450"/>
                  </a:cxn>
                  <a:cxn ang="0">
                    <a:pos x="3429" y="44450"/>
                  </a:cxn>
                  <a:cxn ang="0">
                    <a:pos x="4572" y="44450"/>
                  </a:cxn>
                  <a:cxn ang="0">
                    <a:pos x="5715" y="43921"/>
                  </a:cxn>
                  <a:cxn ang="0">
                    <a:pos x="5715" y="43921"/>
                  </a:cxn>
                  <a:cxn ang="0">
                    <a:pos x="9144" y="39688"/>
                  </a:cxn>
                  <a:cxn ang="0">
                    <a:pos x="11430" y="34396"/>
                  </a:cxn>
                  <a:cxn ang="0">
                    <a:pos x="13145" y="29633"/>
                  </a:cxn>
                  <a:cxn ang="0">
                    <a:pos x="13716" y="24342"/>
                  </a:cxn>
                  <a:cxn ang="0">
                    <a:pos x="14288" y="13758"/>
                  </a:cxn>
                  <a:cxn ang="0">
                    <a:pos x="13716" y="2646"/>
                  </a:cxn>
                  <a:cxn ang="0">
                    <a:pos x="13716" y="2646"/>
                  </a:cxn>
                </a:cxnLst>
                <a:rect l="0" t="0" r="0" b="0"/>
                <a:pathLst>
                  <a:path w="25" h="84">
                    <a:moveTo>
                      <a:pt x="24" y="5"/>
                    </a:moveTo>
                    <a:lnTo>
                      <a:pt x="24" y="5"/>
                    </a:lnTo>
                    <a:lnTo>
                      <a:pt x="24" y="3"/>
                    </a:lnTo>
                    <a:lnTo>
                      <a:pt x="23" y="1"/>
                    </a:lnTo>
                    <a:lnTo>
                      <a:pt x="20" y="0"/>
                    </a:lnTo>
                    <a:lnTo>
                      <a:pt x="17" y="0"/>
                    </a:lnTo>
                    <a:lnTo>
                      <a:pt x="16" y="0"/>
                    </a:lnTo>
                    <a:lnTo>
                      <a:pt x="13" y="1"/>
                    </a:lnTo>
                    <a:lnTo>
                      <a:pt x="12" y="3"/>
                    </a:lnTo>
                    <a:lnTo>
                      <a:pt x="12" y="5"/>
                    </a:lnTo>
                    <a:lnTo>
                      <a:pt x="12" y="5"/>
                    </a:lnTo>
                    <a:lnTo>
                      <a:pt x="13" y="23"/>
                    </a:lnTo>
                    <a:lnTo>
                      <a:pt x="13" y="41"/>
                    </a:lnTo>
                    <a:lnTo>
                      <a:pt x="12" y="50"/>
                    </a:lnTo>
                    <a:lnTo>
                      <a:pt x="10" y="58"/>
                    </a:lnTo>
                    <a:lnTo>
                      <a:pt x="6" y="67"/>
                    </a:lnTo>
                    <a:lnTo>
                      <a:pt x="1" y="75"/>
                    </a:lnTo>
                    <a:lnTo>
                      <a:pt x="1" y="75"/>
                    </a:lnTo>
                    <a:lnTo>
                      <a:pt x="0" y="76"/>
                    </a:lnTo>
                    <a:lnTo>
                      <a:pt x="0" y="79"/>
                    </a:lnTo>
                    <a:lnTo>
                      <a:pt x="2" y="83"/>
                    </a:lnTo>
                    <a:lnTo>
                      <a:pt x="4" y="84"/>
                    </a:lnTo>
                    <a:lnTo>
                      <a:pt x="6" y="84"/>
                    </a:lnTo>
                    <a:lnTo>
                      <a:pt x="8" y="84"/>
                    </a:lnTo>
                    <a:lnTo>
                      <a:pt x="10" y="83"/>
                    </a:lnTo>
                    <a:lnTo>
                      <a:pt x="10" y="83"/>
                    </a:lnTo>
                    <a:lnTo>
                      <a:pt x="16" y="75"/>
                    </a:lnTo>
                    <a:lnTo>
                      <a:pt x="20" y="65"/>
                    </a:lnTo>
                    <a:lnTo>
                      <a:pt x="23" y="56"/>
                    </a:lnTo>
                    <a:lnTo>
                      <a:pt x="24" y="46"/>
                    </a:lnTo>
                    <a:lnTo>
                      <a:pt x="25" y="26"/>
                    </a:lnTo>
                    <a:lnTo>
                      <a:pt x="24" y="5"/>
                    </a:lnTo>
                    <a:lnTo>
                      <a:pt x="2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4" name="Freeform 972">
                <a:extLst>
                  <a:ext uri="{FF2B5EF4-FFF2-40B4-BE49-F238E27FC236}">
                    <a16:creationId xmlns:a16="http://schemas.microsoft.com/office/drawing/2014/main" id="{207A3B4F-38C8-4651-9C7B-81F39F79C347}"/>
                  </a:ext>
                </a:extLst>
              </p:cNvPr>
              <p:cNvSpPr/>
              <p:nvPr/>
            </p:nvSpPr>
            <p:spPr>
              <a:xfrm>
                <a:off x="5629277" y="3194051"/>
                <a:ext cx="11113" cy="44450"/>
              </a:xfrm>
              <a:custGeom>
                <a:avLst/>
                <a:gdLst/>
                <a:ahLst/>
                <a:cxnLst>
                  <a:cxn ang="0">
                    <a:pos x="4094" y="2584"/>
                  </a:cxn>
                  <a:cxn ang="0">
                    <a:pos x="4094" y="2584"/>
                  </a:cxn>
                  <a:cxn ang="0">
                    <a:pos x="2924" y="12405"/>
                  </a:cxn>
                  <a:cxn ang="0">
                    <a:pos x="2340" y="21708"/>
                  </a:cxn>
                  <a:cxn ang="0">
                    <a:pos x="585" y="31528"/>
                  </a:cxn>
                  <a:cxn ang="0">
                    <a:pos x="0" y="40832"/>
                  </a:cxn>
                  <a:cxn ang="0">
                    <a:pos x="0" y="40832"/>
                  </a:cxn>
                  <a:cxn ang="0">
                    <a:pos x="585" y="41866"/>
                  </a:cxn>
                  <a:cxn ang="0">
                    <a:pos x="1755" y="43416"/>
                  </a:cxn>
                  <a:cxn ang="0">
                    <a:pos x="2340" y="43416"/>
                  </a:cxn>
                  <a:cxn ang="0">
                    <a:pos x="4094" y="44450"/>
                  </a:cxn>
                  <a:cxn ang="0">
                    <a:pos x="5264" y="43416"/>
                  </a:cxn>
                  <a:cxn ang="0">
                    <a:pos x="6434" y="43416"/>
                  </a:cxn>
                  <a:cxn ang="0">
                    <a:pos x="7019" y="41866"/>
                  </a:cxn>
                  <a:cxn ang="0">
                    <a:pos x="7019" y="40832"/>
                  </a:cxn>
                  <a:cxn ang="0">
                    <a:pos x="7019" y="40832"/>
                  </a:cxn>
                  <a:cxn ang="0">
                    <a:pos x="8189" y="31528"/>
                  </a:cxn>
                  <a:cxn ang="0">
                    <a:pos x="9358" y="21708"/>
                  </a:cxn>
                  <a:cxn ang="0">
                    <a:pos x="10528" y="12405"/>
                  </a:cxn>
                  <a:cxn ang="0">
                    <a:pos x="11113" y="2584"/>
                  </a:cxn>
                  <a:cxn ang="0">
                    <a:pos x="11113" y="2584"/>
                  </a:cxn>
                  <a:cxn ang="0">
                    <a:pos x="11113" y="2067"/>
                  </a:cxn>
                  <a:cxn ang="0">
                    <a:pos x="10528" y="517"/>
                  </a:cxn>
                  <a:cxn ang="0">
                    <a:pos x="8773" y="0"/>
                  </a:cxn>
                  <a:cxn ang="0">
                    <a:pos x="8189" y="0"/>
                  </a:cxn>
                  <a:cxn ang="0">
                    <a:pos x="6434" y="0"/>
                  </a:cxn>
                  <a:cxn ang="0">
                    <a:pos x="4679" y="517"/>
                  </a:cxn>
                  <a:cxn ang="0">
                    <a:pos x="4094" y="2067"/>
                  </a:cxn>
                  <a:cxn ang="0">
                    <a:pos x="4094" y="2584"/>
                  </a:cxn>
                  <a:cxn ang="0">
                    <a:pos x="4094" y="2584"/>
                  </a:cxn>
                </a:cxnLst>
                <a:rect l="0" t="0" r="0" b="0"/>
                <a:pathLst>
                  <a:path w="19" h="86">
                    <a:moveTo>
                      <a:pt x="7" y="5"/>
                    </a:moveTo>
                    <a:lnTo>
                      <a:pt x="7" y="5"/>
                    </a:lnTo>
                    <a:lnTo>
                      <a:pt x="5" y="24"/>
                    </a:lnTo>
                    <a:lnTo>
                      <a:pt x="4" y="42"/>
                    </a:lnTo>
                    <a:lnTo>
                      <a:pt x="1" y="61"/>
                    </a:lnTo>
                    <a:lnTo>
                      <a:pt x="0" y="79"/>
                    </a:lnTo>
                    <a:lnTo>
                      <a:pt x="0" y="79"/>
                    </a:lnTo>
                    <a:lnTo>
                      <a:pt x="1" y="81"/>
                    </a:lnTo>
                    <a:lnTo>
                      <a:pt x="3" y="84"/>
                    </a:lnTo>
                    <a:lnTo>
                      <a:pt x="4" y="84"/>
                    </a:lnTo>
                    <a:lnTo>
                      <a:pt x="7" y="86"/>
                    </a:lnTo>
                    <a:lnTo>
                      <a:pt x="9" y="84"/>
                    </a:lnTo>
                    <a:lnTo>
                      <a:pt x="11" y="84"/>
                    </a:lnTo>
                    <a:lnTo>
                      <a:pt x="12" y="81"/>
                    </a:lnTo>
                    <a:lnTo>
                      <a:pt x="12" y="79"/>
                    </a:lnTo>
                    <a:lnTo>
                      <a:pt x="12" y="79"/>
                    </a:lnTo>
                    <a:lnTo>
                      <a:pt x="14" y="61"/>
                    </a:lnTo>
                    <a:lnTo>
                      <a:pt x="16" y="42"/>
                    </a:lnTo>
                    <a:lnTo>
                      <a:pt x="18" y="24"/>
                    </a:lnTo>
                    <a:lnTo>
                      <a:pt x="19" y="5"/>
                    </a:lnTo>
                    <a:lnTo>
                      <a:pt x="19" y="5"/>
                    </a:lnTo>
                    <a:lnTo>
                      <a:pt x="19" y="4"/>
                    </a:lnTo>
                    <a:lnTo>
                      <a:pt x="18" y="1"/>
                    </a:lnTo>
                    <a:lnTo>
                      <a:pt x="15" y="0"/>
                    </a:lnTo>
                    <a:lnTo>
                      <a:pt x="14" y="0"/>
                    </a:lnTo>
                    <a:lnTo>
                      <a:pt x="11" y="0"/>
                    </a:lnTo>
                    <a:lnTo>
                      <a:pt x="8" y="1"/>
                    </a:lnTo>
                    <a:lnTo>
                      <a:pt x="7" y="4"/>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5" name="Freeform 973">
                <a:extLst>
                  <a:ext uri="{FF2B5EF4-FFF2-40B4-BE49-F238E27FC236}">
                    <a16:creationId xmlns:a16="http://schemas.microsoft.com/office/drawing/2014/main" id="{1337D46F-43E8-47ED-8340-1FA89039E047}"/>
                  </a:ext>
                </a:extLst>
              </p:cNvPr>
              <p:cNvSpPr/>
              <p:nvPr/>
            </p:nvSpPr>
            <p:spPr>
              <a:xfrm>
                <a:off x="5662614" y="3187701"/>
                <a:ext cx="15875" cy="31750"/>
              </a:xfrm>
              <a:custGeom>
                <a:avLst/>
                <a:gdLst/>
                <a:ahLst/>
                <a:cxnLst>
                  <a:cxn ang="0">
                    <a:pos x="9730" y="1561"/>
                  </a:cxn>
                  <a:cxn ang="0">
                    <a:pos x="9730" y="1561"/>
                  </a:cxn>
                  <a:cxn ang="0">
                    <a:pos x="7169" y="7807"/>
                  </a:cxn>
                  <a:cxn ang="0">
                    <a:pos x="3585" y="14574"/>
                  </a:cxn>
                  <a:cxn ang="0">
                    <a:pos x="1536" y="21340"/>
                  </a:cxn>
                  <a:cxn ang="0">
                    <a:pos x="0" y="28107"/>
                  </a:cxn>
                  <a:cxn ang="0">
                    <a:pos x="0" y="28107"/>
                  </a:cxn>
                  <a:cxn ang="0">
                    <a:pos x="512" y="29668"/>
                  </a:cxn>
                  <a:cxn ang="0">
                    <a:pos x="1536" y="31230"/>
                  </a:cxn>
                  <a:cxn ang="0">
                    <a:pos x="2048" y="31230"/>
                  </a:cxn>
                  <a:cxn ang="0">
                    <a:pos x="3585" y="31750"/>
                  </a:cxn>
                  <a:cxn ang="0">
                    <a:pos x="5633" y="31230"/>
                  </a:cxn>
                  <a:cxn ang="0">
                    <a:pos x="6145" y="29668"/>
                  </a:cxn>
                  <a:cxn ang="0">
                    <a:pos x="6145" y="28107"/>
                  </a:cxn>
                  <a:cxn ang="0">
                    <a:pos x="6145" y="28107"/>
                  </a:cxn>
                  <a:cxn ang="0">
                    <a:pos x="7681" y="21861"/>
                  </a:cxn>
                  <a:cxn ang="0">
                    <a:pos x="9730" y="16135"/>
                  </a:cxn>
                  <a:cxn ang="0">
                    <a:pos x="15363" y="4684"/>
                  </a:cxn>
                  <a:cxn ang="0">
                    <a:pos x="15363" y="4684"/>
                  </a:cxn>
                  <a:cxn ang="0">
                    <a:pos x="15875" y="3643"/>
                  </a:cxn>
                  <a:cxn ang="0">
                    <a:pos x="15363" y="2082"/>
                  </a:cxn>
                  <a:cxn ang="0">
                    <a:pos x="13827" y="520"/>
                  </a:cxn>
                  <a:cxn ang="0">
                    <a:pos x="13315" y="0"/>
                  </a:cxn>
                  <a:cxn ang="0">
                    <a:pos x="11778" y="0"/>
                  </a:cxn>
                  <a:cxn ang="0">
                    <a:pos x="11266" y="520"/>
                  </a:cxn>
                  <a:cxn ang="0">
                    <a:pos x="9730" y="1561"/>
                  </a:cxn>
                  <a:cxn ang="0">
                    <a:pos x="9730" y="1561"/>
                  </a:cxn>
                </a:cxnLst>
                <a:rect l="0" t="0" r="0" b="0"/>
                <a:pathLst>
                  <a:path w="31" h="61">
                    <a:moveTo>
                      <a:pt x="19" y="3"/>
                    </a:moveTo>
                    <a:lnTo>
                      <a:pt x="19" y="3"/>
                    </a:lnTo>
                    <a:lnTo>
                      <a:pt x="14" y="15"/>
                    </a:lnTo>
                    <a:lnTo>
                      <a:pt x="7" y="28"/>
                    </a:lnTo>
                    <a:lnTo>
                      <a:pt x="3" y="41"/>
                    </a:lnTo>
                    <a:lnTo>
                      <a:pt x="0" y="54"/>
                    </a:lnTo>
                    <a:lnTo>
                      <a:pt x="0" y="54"/>
                    </a:lnTo>
                    <a:lnTo>
                      <a:pt x="1" y="57"/>
                    </a:lnTo>
                    <a:lnTo>
                      <a:pt x="3" y="60"/>
                    </a:lnTo>
                    <a:lnTo>
                      <a:pt x="4" y="60"/>
                    </a:lnTo>
                    <a:lnTo>
                      <a:pt x="7" y="61"/>
                    </a:lnTo>
                    <a:lnTo>
                      <a:pt x="11" y="60"/>
                    </a:lnTo>
                    <a:lnTo>
                      <a:pt x="12" y="57"/>
                    </a:lnTo>
                    <a:lnTo>
                      <a:pt x="12" y="54"/>
                    </a:lnTo>
                    <a:lnTo>
                      <a:pt x="12" y="54"/>
                    </a:lnTo>
                    <a:lnTo>
                      <a:pt x="15" y="42"/>
                    </a:lnTo>
                    <a:lnTo>
                      <a:pt x="19" y="31"/>
                    </a:lnTo>
                    <a:lnTo>
                      <a:pt x="30" y="9"/>
                    </a:lnTo>
                    <a:lnTo>
                      <a:pt x="30" y="9"/>
                    </a:lnTo>
                    <a:lnTo>
                      <a:pt x="31" y="7"/>
                    </a:lnTo>
                    <a:lnTo>
                      <a:pt x="30" y="4"/>
                    </a:lnTo>
                    <a:lnTo>
                      <a:pt x="27" y="1"/>
                    </a:lnTo>
                    <a:lnTo>
                      <a:pt x="26" y="0"/>
                    </a:lnTo>
                    <a:lnTo>
                      <a:pt x="23" y="0"/>
                    </a:lnTo>
                    <a:lnTo>
                      <a:pt x="22" y="1"/>
                    </a:lnTo>
                    <a:lnTo>
                      <a:pt x="19" y="3"/>
                    </a:lnTo>
                    <a:lnTo>
                      <a:pt x="19"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6" name="Freeform 974">
                <a:extLst>
                  <a:ext uri="{FF2B5EF4-FFF2-40B4-BE49-F238E27FC236}">
                    <a16:creationId xmlns:a16="http://schemas.microsoft.com/office/drawing/2014/main" id="{6E15ABE1-ACCF-4344-991E-AFBD0E702C04}"/>
                  </a:ext>
                </a:extLst>
              </p:cNvPr>
              <p:cNvSpPr/>
              <p:nvPr/>
            </p:nvSpPr>
            <p:spPr>
              <a:xfrm>
                <a:off x="5681664" y="3182938"/>
                <a:ext cx="12700" cy="26988"/>
              </a:xfrm>
              <a:custGeom>
                <a:avLst/>
                <a:gdLst/>
                <a:ahLst/>
                <a:cxnLst>
                  <a:cxn ang="0">
                    <a:pos x="6879" y="2203"/>
                  </a:cxn>
                  <a:cxn ang="0">
                    <a:pos x="6879" y="2203"/>
                  </a:cxn>
                  <a:cxn ang="0">
                    <a:pos x="4763" y="6609"/>
                  </a:cxn>
                  <a:cxn ang="0">
                    <a:pos x="3175" y="12117"/>
                  </a:cxn>
                  <a:cxn ang="0">
                    <a:pos x="2117" y="17074"/>
                  </a:cxn>
                  <a:cxn ang="0">
                    <a:pos x="529" y="22582"/>
                  </a:cxn>
                  <a:cxn ang="0">
                    <a:pos x="529" y="22582"/>
                  </a:cxn>
                  <a:cxn ang="0">
                    <a:pos x="0" y="23683"/>
                  </a:cxn>
                  <a:cxn ang="0">
                    <a:pos x="529" y="24785"/>
                  </a:cxn>
                  <a:cxn ang="0">
                    <a:pos x="2117" y="26988"/>
                  </a:cxn>
                  <a:cxn ang="0">
                    <a:pos x="2646" y="26988"/>
                  </a:cxn>
                  <a:cxn ang="0">
                    <a:pos x="4233" y="26988"/>
                  </a:cxn>
                  <a:cxn ang="0">
                    <a:pos x="4763" y="26988"/>
                  </a:cxn>
                  <a:cxn ang="0">
                    <a:pos x="6350" y="25336"/>
                  </a:cxn>
                  <a:cxn ang="0">
                    <a:pos x="6350" y="25336"/>
                  </a:cxn>
                  <a:cxn ang="0">
                    <a:pos x="7937" y="20929"/>
                  </a:cxn>
                  <a:cxn ang="0">
                    <a:pos x="8996" y="15972"/>
                  </a:cxn>
                  <a:cxn ang="0">
                    <a:pos x="10583" y="10465"/>
                  </a:cxn>
                  <a:cxn ang="0">
                    <a:pos x="12700" y="5508"/>
                  </a:cxn>
                  <a:cxn ang="0">
                    <a:pos x="12700" y="5508"/>
                  </a:cxn>
                  <a:cxn ang="0">
                    <a:pos x="12700" y="3855"/>
                  </a:cxn>
                  <a:cxn ang="0">
                    <a:pos x="12700" y="3305"/>
                  </a:cxn>
                  <a:cxn ang="0">
                    <a:pos x="11113" y="551"/>
                  </a:cxn>
                  <a:cxn ang="0">
                    <a:pos x="10054" y="0"/>
                  </a:cxn>
                  <a:cxn ang="0">
                    <a:pos x="8467" y="0"/>
                  </a:cxn>
                  <a:cxn ang="0">
                    <a:pos x="7937" y="551"/>
                  </a:cxn>
                  <a:cxn ang="0">
                    <a:pos x="6879" y="2203"/>
                  </a:cxn>
                  <a:cxn ang="0">
                    <a:pos x="6879" y="2203"/>
                  </a:cxn>
                </a:cxnLst>
                <a:rect l="0" t="0" r="0" b="0"/>
                <a:pathLst>
                  <a:path w="24" h="49">
                    <a:moveTo>
                      <a:pt x="13" y="4"/>
                    </a:moveTo>
                    <a:lnTo>
                      <a:pt x="13" y="4"/>
                    </a:lnTo>
                    <a:lnTo>
                      <a:pt x="9" y="12"/>
                    </a:lnTo>
                    <a:lnTo>
                      <a:pt x="6" y="22"/>
                    </a:lnTo>
                    <a:lnTo>
                      <a:pt x="4" y="31"/>
                    </a:lnTo>
                    <a:lnTo>
                      <a:pt x="1" y="41"/>
                    </a:lnTo>
                    <a:lnTo>
                      <a:pt x="1" y="41"/>
                    </a:lnTo>
                    <a:lnTo>
                      <a:pt x="0" y="43"/>
                    </a:lnTo>
                    <a:lnTo>
                      <a:pt x="1" y="45"/>
                    </a:lnTo>
                    <a:lnTo>
                      <a:pt x="4" y="49"/>
                    </a:lnTo>
                    <a:lnTo>
                      <a:pt x="5" y="49"/>
                    </a:lnTo>
                    <a:lnTo>
                      <a:pt x="8" y="49"/>
                    </a:lnTo>
                    <a:lnTo>
                      <a:pt x="9" y="49"/>
                    </a:lnTo>
                    <a:lnTo>
                      <a:pt x="12" y="46"/>
                    </a:lnTo>
                    <a:lnTo>
                      <a:pt x="12" y="46"/>
                    </a:lnTo>
                    <a:lnTo>
                      <a:pt x="15" y="38"/>
                    </a:lnTo>
                    <a:lnTo>
                      <a:pt x="17" y="29"/>
                    </a:lnTo>
                    <a:lnTo>
                      <a:pt x="20" y="19"/>
                    </a:lnTo>
                    <a:lnTo>
                      <a:pt x="24" y="10"/>
                    </a:lnTo>
                    <a:lnTo>
                      <a:pt x="24" y="10"/>
                    </a:lnTo>
                    <a:lnTo>
                      <a:pt x="24" y="7"/>
                    </a:lnTo>
                    <a:lnTo>
                      <a:pt x="24" y="6"/>
                    </a:lnTo>
                    <a:lnTo>
                      <a:pt x="21" y="1"/>
                    </a:lnTo>
                    <a:lnTo>
                      <a:pt x="19" y="0"/>
                    </a:lnTo>
                    <a:lnTo>
                      <a:pt x="16" y="0"/>
                    </a:lnTo>
                    <a:lnTo>
                      <a:pt x="15" y="1"/>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7" name="Freeform 975">
                <a:extLst>
                  <a:ext uri="{FF2B5EF4-FFF2-40B4-BE49-F238E27FC236}">
                    <a16:creationId xmlns:a16="http://schemas.microsoft.com/office/drawing/2014/main" id="{C93A24DE-DA46-45FC-9F7E-B6EA415874C0}"/>
                  </a:ext>
                </a:extLst>
              </p:cNvPr>
              <p:cNvSpPr/>
              <p:nvPr/>
            </p:nvSpPr>
            <p:spPr>
              <a:xfrm>
                <a:off x="5707064" y="3167063"/>
                <a:ext cx="19050" cy="39688"/>
              </a:xfrm>
              <a:custGeom>
                <a:avLst/>
                <a:gdLst/>
                <a:ahLst/>
                <a:cxnLst>
                  <a:cxn ang="0">
                    <a:pos x="12700" y="3806"/>
                  </a:cxn>
                  <a:cxn ang="0">
                    <a:pos x="12700" y="3806"/>
                  </a:cxn>
                  <a:cxn ang="0">
                    <a:pos x="12171" y="11417"/>
                  </a:cxn>
                  <a:cxn ang="0">
                    <a:pos x="8996" y="20116"/>
                  </a:cxn>
                  <a:cxn ang="0">
                    <a:pos x="5292" y="27184"/>
                  </a:cxn>
                  <a:cxn ang="0">
                    <a:pos x="529" y="34251"/>
                  </a:cxn>
                  <a:cxn ang="0">
                    <a:pos x="529" y="34251"/>
                  </a:cxn>
                  <a:cxn ang="0">
                    <a:pos x="529" y="35339"/>
                  </a:cxn>
                  <a:cxn ang="0">
                    <a:pos x="0" y="36970"/>
                  </a:cxn>
                  <a:cxn ang="0">
                    <a:pos x="1058" y="39144"/>
                  </a:cxn>
                  <a:cxn ang="0">
                    <a:pos x="2117" y="39688"/>
                  </a:cxn>
                  <a:cxn ang="0">
                    <a:pos x="3175" y="39688"/>
                  </a:cxn>
                  <a:cxn ang="0">
                    <a:pos x="4233" y="39688"/>
                  </a:cxn>
                  <a:cxn ang="0">
                    <a:pos x="5292" y="39144"/>
                  </a:cxn>
                  <a:cxn ang="0">
                    <a:pos x="5292" y="39144"/>
                  </a:cxn>
                  <a:cxn ang="0">
                    <a:pos x="10583" y="30989"/>
                  </a:cxn>
                  <a:cxn ang="0">
                    <a:pos x="14817" y="22291"/>
                  </a:cxn>
                  <a:cxn ang="0">
                    <a:pos x="17463" y="12504"/>
                  </a:cxn>
                  <a:cxn ang="0">
                    <a:pos x="19050" y="8155"/>
                  </a:cxn>
                  <a:cxn ang="0">
                    <a:pos x="19050" y="3806"/>
                  </a:cxn>
                  <a:cxn ang="0">
                    <a:pos x="19050" y="3806"/>
                  </a:cxn>
                  <a:cxn ang="0">
                    <a:pos x="19050" y="2175"/>
                  </a:cxn>
                  <a:cxn ang="0">
                    <a:pos x="18521" y="1087"/>
                  </a:cxn>
                  <a:cxn ang="0">
                    <a:pos x="16933" y="0"/>
                  </a:cxn>
                  <a:cxn ang="0">
                    <a:pos x="16404" y="0"/>
                  </a:cxn>
                  <a:cxn ang="0">
                    <a:pos x="14287" y="1087"/>
                  </a:cxn>
                  <a:cxn ang="0">
                    <a:pos x="13229" y="2175"/>
                  </a:cxn>
                  <a:cxn ang="0">
                    <a:pos x="12700" y="3806"/>
                  </a:cxn>
                  <a:cxn ang="0">
                    <a:pos x="12700" y="3806"/>
                  </a:cxn>
                </a:cxnLst>
                <a:rect l="0" t="0" r="0" b="0"/>
                <a:pathLst>
                  <a:path w="36" h="73">
                    <a:moveTo>
                      <a:pt x="24" y="7"/>
                    </a:moveTo>
                    <a:lnTo>
                      <a:pt x="24" y="7"/>
                    </a:lnTo>
                    <a:lnTo>
                      <a:pt x="23" y="21"/>
                    </a:lnTo>
                    <a:lnTo>
                      <a:pt x="17" y="37"/>
                    </a:lnTo>
                    <a:lnTo>
                      <a:pt x="10" y="50"/>
                    </a:lnTo>
                    <a:lnTo>
                      <a:pt x="1" y="63"/>
                    </a:lnTo>
                    <a:lnTo>
                      <a:pt x="1" y="63"/>
                    </a:lnTo>
                    <a:lnTo>
                      <a:pt x="1" y="65"/>
                    </a:lnTo>
                    <a:lnTo>
                      <a:pt x="0" y="68"/>
                    </a:lnTo>
                    <a:lnTo>
                      <a:pt x="2" y="72"/>
                    </a:lnTo>
                    <a:lnTo>
                      <a:pt x="4" y="73"/>
                    </a:lnTo>
                    <a:lnTo>
                      <a:pt x="6" y="73"/>
                    </a:lnTo>
                    <a:lnTo>
                      <a:pt x="8" y="73"/>
                    </a:lnTo>
                    <a:lnTo>
                      <a:pt x="10" y="72"/>
                    </a:lnTo>
                    <a:lnTo>
                      <a:pt x="10" y="72"/>
                    </a:lnTo>
                    <a:lnTo>
                      <a:pt x="20" y="57"/>
                    </a:lnTo>
                    <a:lnTo>
                      <a:pt x="28" y="41"/>
                    </a:lnTo>
                    <a:lnTo>
                      <a:pt x="33" y="23"/>
                    </a:lnTo>
                    <a:lnTo>
                      <a:pt x="36" y="15"/>
                    </a:lnTo>
                    <a:lnTo>
                      <a:pt x="36" y="7"/>
                    </a:lnTo>
                    <a:lnTo>
                      <a:pt x="36" y="7"/>
                    </a:lnTo>
                    <a:lnTo>
                      <a:pt x="36" y="4"/>
                    </a:lnTo>
                    <a:lnTo>
                      <a:pt x="35" y="2"/>
                    </a:lnTo>
                    <a:lnTo>
                      <a:pt x="32" y="0"/>
                    </a:lnTo>
                    <a:lnTo>
                      <a:pt x="31" y="0"/>
                    </a:lnTo>
                    <a:lnTo>
                      <a:pt x="27" y="2"/>
                    </a:lnTo>
                    <a:lnTo>
                      <a:pt x="25" y="4"/>
                    </a:lnTo>
                    <a:lnTo>
                      <a:pt x="24" y="7"/>
                    </a:lnTo>
                    <a:lnTo>
                      <a:pt x="2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8" name="Freeform 976">
                <a:extLst>
                  <a:ext uri="{FF2B5EF4-FFF2-40B4-BE49-F238E27FC236}">
                    <a16:creationId xmlns:a16="http://schemas.microsoft.com/office/drawing/2014/main" id="{2D23A5F6-0646-4CFF-9D5D-A096F0E4A0C1}"/>
                  </a:ext>
                </a:extLst>
              </p:cNvPr>
              <p:cNvSpPr/>
              <p:nvPr/>
            </p:nvSpPr>
            <p:spPr>
              <a:xfrm>
                <a:off x="4786314" y="3316288"/>
                <a:ext cx="44450" cy="63500"/>
              </a:xfrm>
              <a:custGeom>
                <a:avLst/>
                <a:gdLst/>
                <a:ahLst/>
                <a:cxnLst>
                  <a:cxn ang="0">
                    <a:pos x="41835" y="0"/>
                  </a:cxn>
                  <a:cxn ang="0">
                    <a:pos x="38175" y="0"/>
                  </a:cxn>
                  <a:cxn ang="0">
                    <a:pos x="38175" y="0"/>
                  </a:cxn>
                  <a:cxn ang="0">
                    <a:pos x="36606" y="0"/>
                  </a:cxn>
                  <a:cxn ang="0">
                    <a:pos x="35037" y="2099"/>
                  </a:cxn>
                  <a:cxn ang="0">
                    <a:pos x="35037" y="2099"/>
                  </a:cxn>
                  <a:cxn ang="0">
                    <a:pos x="31899" y="9971"/>
                  </a:cxn>
                  <a:cxn ang="0">
                    <a:pos x="28239" y="17318"/>
                  </a:cxn>
                  <a:cxn ang="0">
                    <a:pos x="18826" y="30438"/>
                  </a:cxn>
                  <a:cxn ang="0">
                    <a:pos x="8890" y="44607"/>
                  </a:cxn>
                  <a:cxn ang="0">
                    <a:pos x="4706" y="51430"/>
                  </a:cxn>
                  <a:cxn ang="0">
                    <a:pos x="523" y="59302"/>
                  </a:cxn>
                  <a:cxn ang="0">
                    <a:pos x="523" y="59302"/>
                  </a:cxn>
                  <a:cxn ang="0">
                    <a:pos x="0" y="59826"/>
                  </a:cxn>
                  <a:cxn ang="0">
                    <a:pos x="523" y="61401"/>
                  </a:cxn>
                  <a:cxn ang="0">
                    <a:pos x="2092" y="63500"/>
                  </a:cxn>
                  <a:cxn ang="0">
                    <a:pos x="2615" y="63500"/>
                  </a:cxn>
                  <a:cxn ang="0">
                    <a:pos x="4184" y="63500"/>
                  </a:cxn>
                  <a:cxn ang="0">
                    <a:pos x="5229" y="63500"/>
                  </a:cxn>
                  <a:cxn ang="0">
                    <a:pos x="6275" y="61926"/>
                  </a:cxn>
                  <a:cxn ang="0">
                    <a:pos x="6275" y="61926"/>
                  </a:cxn>
                  <a:cxn ang="0">
                    <a:pos x="9413" y="54579"/>
                  </a:cxn>
                  <a:cxn ang="0">
                    <a:pos x="14642" y="47756"/>
                  </a:cxn>
                  <a:cxn ang="0">
                    <a:pos x="24055" y="34112"/>
                  </a:cxn>
                  <a:cxn ang="0">
                    <a:pos x="32945" y="20467"/>
                  </a:cxn>
                  <a:cxn ang="0">
                    <a:pos x="36606" y="13645"/>
                  </a:cxn>
                  <a:cxn ang="0">
                    <a:pos x="40266" y="5773"/>
                  </a:cxn>
                  <a:cxn ang="0">
                    <a:pos x="41835" y="5773"/>
                  </a:cxn>
                  <a:cxn ang="0">
                    <a:pos x="41835" y="5773"/>
                  </a:cxn>
                  <a:cxn ang="0">
                    <a:pos x="42881" y="5773"/>
                  </a:cxn>
                  <a:cxn ang="0">
                    <a:pos x="43927" y="5248"/>
                  </a:cxn>
                  <a:cxn ang="0">
                    <a:pos x="44450" y="4198"/>
                  </a:cxn>
                  <a:cxn ang="0">
                    <a:pos x="44450" y="2624"/>
                  </a:cxn>
                  <a:cxn ang="0">
                    <a:pos x="44450" y="1574"/>
                  </a:cxn>
                  <a:cxn ang="0">
                    <a:pos x="43927" y="525"/>
                  </a:cxn>
                  <a:cxn ang="0">
                    <a:pos x="42881" y="0"/>
                  </a:cxn>
                  <a:cxn ang="0">
                    <a:pos x="41835" y="0"/>
                  </a:cxn>
                  <a:cxn ang="0">
                    <a:pos x="41835" y="0"/>
                  </a:cxn>
                </a:cxnLst>
                <a:rect l="0" t="0" r="0" b="0"/>
                <a:pathLst>
                  <a:path w="85" h="121">
                    <a:moveTo>
                      <a:pt x="80" y="0"/>
                    </a:moveTo>
                    <a:lnTo>
                      <a:pt x="73" y="0"/>
                    </a:lnTo>
                    <a:lnTo>
                      <a:pt x="73" y="0"/>
                    </a:lnTo>
                    <a:lnTo>
                      <a:pt x="70" y="0"/>
                    </a:lnTo>
                    <a:lnTo>
                      <a:pt x="67" y="4"/>
                    </a:lnTo>
                    <a:lnTo>
                      <a:pt x="67" y="4"/>
                    </a:lnTo>
                    <a:lnTo>
                      <a:pt x="61" y="19"/>
                    </a:lnTo>
                    <a:lnTo>
                      <a:pt x="54" y="33"/>
                    </a:lnTo>
                    <a:lnTo>
                      <a:pt x="36" y="58"/>
                    </a:lnTo>
                    <a:lnTo>
                      <a:pt x="17" y="85"/>
                    </a:lnTo>
                    <a:lnTo>
                      <a:pt x="9" y="98"/>
                    </a:lnTo>
                    <a:lnTo>
                      <a:pt x="1" y="113"/>
                    </a:lnTo>
                    <a:lnTo>
                      <a:pt x="1" y="113"/>
                    </a:lnTo>
                    <a:lnTo>
                      <a:pt x="0" y="114"/>
                    </a:lnTo>
                    <a:lnTo>
                      <a:pt x="1" y="117"/>
                    </a:lnTo>
                    <a:lnTo>
                      <a:pt x="4" y="121"/>
                    </a:lnTo>
                    <a:lnTo>
                      <a:pt x="5" y="121"/>
                    </a:lnTo>
                    <a:lnTo>
                      <a:pt x="8" y="121"/>
                    </a:lnTo>
                    <a:lnTo>
                      <a:pt x="10" y="121"/>
                    </a:lnTo>
                    <a:lnTo>
                      <a:pt x="12" y="118"/>
                    </a:lnTo>
                    <a:lnTo>
                      <a:pt x="12" y="118"/>
                    </a:lnTo>
                    <a:lnTo>
                      <a:pt x="18" y="104"/>
                    </a:lnTo>
                    <a:lnTo>
                      <a:pt x="28" y="91"/>
                    </a:lnTo>
                    <a:lnTo>
                      <a:pt x="46" y="65"/>
                    </a:lnTo>
                    <a:lnTo>
                      <a:pt x="63" y="39"/>
                    </a:lnTo>
                    <a:lnTo>
                      <a:pt x="70" y="26"/>
                    </a:lnTo>
                    <a:lnTo>
                      <a:pt x="77" y="11"/>
                    </a:lnTo>
                    <a:lnTo>
                      <a:pt x="80" y="11"/>
                    </a:lnTo>
                    <a:lnTo>
                      <a:pt x="80" y="11"/>
                    </a:lnTo>
                    <a:lnTo>
                      <a:pt x="82" y="11"/>
                    </a:lnTo>
                    <a:lnTo>
                      <a:pt x="84" y="10"/>
                    </a:lnTo>
                    <a:lnTo>
                      <a:pt x="85" y="8"/>
                    </a:lnTo>
                    <a:lnTo>
                      <a:pt x="85" y="5"/>
                    </a:lnTo>
                    <a:lnTo>
                      <a:pt x="85" y="3"/>
                    </a:lnTo>
                    <a:lnTo>
                      <a:pt x="84" y="1"/>
                    </a:lnTo>
                    <a:lnTo>
                      <a:pt x="82" y="0"/>
                    </a:lnTo>
                    <a:lnTo>
                      <a:pt x="80" y="0"/>
                    </a:lnTo>
                    <a:lnTo>
                      <a:pt x="8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9" name="Freeform 977">
                <a:extLst>
                  <a:ext uri="{FF2B5EF4-FFF2-40B4-BE49-F238E27FC236}">
                    <a16:creationId xmlns:a16="http://schemas.microsoft.com/office/drawing/2014/main" id="{E10B4B75-EE7A-4EBE-B64E-49ACA06177F3}"/>
                  </a:ext>
                </a:extLst>
              </p:cNvPr>
              <p:cNvSpPr/>
              <p:nvPr/>
            </p:nvSpPr>
            <p:spPr>
              <a:xfrm>
                <a:off x="4786314" y="3322638"/>
                <a:ext cx="66675" cy="84138"/>
              </a:xfrm>
              <a:custGeom>
                <a:avLst/>
                <a:gdLst/>
                <a:ahLst/>
                <a:cxnLst>
                  <a:cxn ang="0">
                    <a:pos x="61425" y="1588"/>
                  </a:cxn>
                  <a:cxn ang="0">
                    <a:pos x="61425" y="1588"/>
                  </a:cxn>
                  <a:cxn ang="0">
                    <a:pos x="46200" y="16933"/>
                  </a:cxn>
                  <a:cxn ang="0">
                    <a:pos x="38850" y="25929"/>
                  </a:cxn>
                  <a:cxn ang="0">
                    <a:pos x="32550" y="34396"/>
                  </a:cxn>
                  <a:cxn ang="0">
                    <a:pos x="32550" y="34396"/>
                  </a:cxn>
                  <a:cxn ang="0">
                    <a:pos x="17850" y="55034"/>
                  </a:cxn>
                  <a:cxn ang="0">
                    <a:pos x="17850" y="55034"/>
                  </a:cxn>
                  <a:cxn ang="0">
                    <a:pos x="14175" y="61913"/>
                  </a:cxn>
                  <a:cxn ang="0">
                    <a:pos x="10500" y="67205"/>
                  </a:cxn>
                  <a:cxn ang="0">
                    <a:pos x="6300" y="73025"/>
                  </a:cxn>
                  <a:cxn ang="0">
                    <a:pos x="4200" y="76200"/>
                  </a:cxn>
                  <a:cxn ang="0">
                    <a:pos x="1575" y="78317"/>
                  </a:cxn>
                  <a:cxn ang="0">
                    <a:pos x="1575" y="78317"/>
                  </a:cxn>
                  <a:cxn ang="0">
                    <a:pos x="0" y="78846"/>
                  </a:cxn>
                  <a:cxn ang="0">
                    <a:pos x="0" y="80434"/>
                  </a:cxn>
                  <a:cxn ang="0">
                    <a:pos x="0" y="82550"/>
                  </a:cxn>
                  <a:cxn ang="0">
                    <a:pos x="525" y="83080"/>
                  </a:cxn>
                  <a:cxn ang="0">
                    <a:pos x="2100" y="84138"/>
                  </a:cxn>
                  <a:cxn ang="0">
                    <a:pos x="2625" y="84138"/>
                  </a:cxn>
                  <a:cxn ang="0">
                    <a:pos x="4200" y="84138"/>
                  </a:cxn>
                  <a:cxn ang="0">
                    <a:pos x="4200" y="84138"/>
                  </a:cxn>
                  <a:cxn ang="0">
                    <a:pos x="8400" y="80434"/>
                  </a:cxn>
                  <a:cxn ang="0">
                    <a:pos x="12075" y="76730"/>
                  </a:cxn>
                  <a:cxn ang="0">
                    <a:pos x="14700" y="72496"/>
                  </a:cxn>
                  <a:cxn ang="0">
                    <a:pos x="18375" y="68263"/>
                  </a:cxn>
                  <a:cxn ang="0">
                    <a:pos x="24150" y="58738"/>
                  </a:cxn>
                  <a:cxn ang="0">
                    <a:pos x="28875" y="50271"/>
                  </a:cxn>
                  <a:cxn ang="0">
                    <a:pos x="28875" y="50271"/>
                  </a:cxn>
                  <a:cxn ang="0">
                    <a:pos x="37800" y="38629"/>
                  </a:cxn>
                  <a:cxn ang="0">
                    <a:pos x="46725" y="26988"/>
                  </a:cxn>
                  <a:cxn ang="0">
                    <a:pos x="55650" y="16404"/>
                  </a:cxn>
                  <a:cxn ang="0">
                    <a:pos x="65625" y="5821"/>
                  </a:cxn>
                  <a:cxn ang="0">
                    <a:pos x="65625" y="5821"/>
                  </a:cxn>
                  <a:cxn ang="0">
                    <a:pos x="66150" y="4763"/>
                  </a:cxn>
                  <a:cxn ang="0">
                    <a:pos x="66675" y="3704"/>
                  </a:cxn>
                  <a:cxn ang="0">
                    <a:pos x="66150" y="2117"/>
                  </a:cxn>
                  <a:cxn ang="0">
                    <a:pos x="65625" y="1588"/>
                  </a:cxn>
                  <a:cxn ang="0">
                    <a:pos x="64575" y="529"/>
                  </a:cxn>
                  <a:cxn ang="0">
                    <a:pos x="63525" y="0"/>
                  </a:cxn>
                  <a:cxn ang="0">
                    <a:pos x="62475" y="529"/>
                  </a:cxn>
                  <a:cxn ang="0">
                    <a:pos x="61425" y="1588"/>
                  </a:cxn>
                  <a:cxn ang="0">
                    <a:pos x="61425" y="1588"/>
                  </a:cxn>
                </a:cxnLst>
                <a:rect l="0" t="0" r="0" b="0"/>
                <a:pathLst>
                  <a:path w="127" h="159">
                    <a:moveTo>
                      <a:pt x="117" y="3"/>
                    </a:moveTo>
                    <a:lnTo>
                      <a:pt x="117" y="3"/>
                    </a:lnTo>
                    <a:lnTo>
                      <a:pt x="88" y="32"/>
                    </a:lnTo>
                    <a:lnTo>
                      <a:pt x="74" y="49"/>
                    </a:lnTo>
                    <a:lnTo>
                      <a:pt x="62" y="65"/>
                    </a:lnTo>
                    <a:lnTo>
                      <a:pt x="62" y="65"/>
                    </a:lnTo>
                    <a:lnTo>
                      <a:pt x="34" y="104"/>
                    </a:lnTo>
                    <a:lnTo>
                      <a:pt x="34" y="104"/>
                    </a:lnTo>
                    <a:lnTo>
                      <a:pt x="27" y="117"/>
                    </a:lnTo>
                    <a:lnTo>
                      <a:pt x="20" y="127"/>
                    </a:lnTo>
                    <a:lnTo>
                      <a:pt x="12" y="138"/>
                    </a:lnTo>
                    <a:lnTo>
                      <a:pt x="8" y="144"/>
                    </a:lnTo>
                    <a:lnTo>
                      <a:pt x="3" y="148"/>
                    </a:lnTo>
                    <a:lnTo>
                      <a:pt x="3" y="148"/>
                    </a:lnTo>
                    <a:lnTo>
                      <a:pt x="0" y="149"/>
                    </a:lnTo>
                    <a:lnTo>
                      <a:pt x="0" y="152"/>
                    </a:lnTo>
                    <a:lnTo>
                      <a:pt x="0" y="156"/>
                    </a:lnTo>
                    <a:lnTo>
                      <a:pt x="1" y="157"/>
                    </a:lnTo>
                    <a:lnTo>
                      <a:pt x="4" y="159"/>
                    </a:lnTo>
                    <a:lnTo>
                      <a:pt x="5" y="159"/>
                    </a:lnTo>
                    <a:lnTo>
                      <a:pt x="8" y="159"/>
                    </a:lnTo>
                    <a:lnTo>
                      <a:pt x="8" y="159"/>
                    </a:lnTo>
                    <a:lnTo>
                      <a:pt x="16" y="152"/>
                    </a:lnTo>
                    <a:lnTo>
                      <a:pt x="23" y="145"/>
                    </a:lnTo>
                    <a:lnTo>
                      <a:pt x="28" y="137"/>
                    </a:lnTo>
                    <a:lnTo>
                      <a:pt x="35" y="129"/>
                    </a:lnTo>
                    <a:lnTo>
                      <a:pt x="46" y="111"/>
                    </a:lnTo>
                    <a:lnTo>
                      <a:pt x="55" y="95"/>
                    </a:lnTo>
                    <a:lnTo>
                      <a:pt x="55" y="95"/>
                    </a:lnTo>
                    <a:lnTo>
                      <a:pt x="72" y="73"/>
                    </a:lnTo>
                    <a:lnTo>
                      <a:pt x="89" y="51"/>
                    </a:lnTo>
                    <a:lnTo>
                      <a:pt x="106" y="31"/>
                    </a:lnTo>
                    <a:lnTo>
                      <a:pt x="125" y="11"/>
                    </a:lnTo>
                    <a:lnTo>
                      <a:pt x="125" y="11"/>
                    </a:lnTo>
                    <a:lnTo>
                      <a:pt x="126" y="9"/>
                    </a:lnTo>
                    <a:lnTo>
                      <a:pt x="127" y="7"/>
                    </a:lnTo>
                    <a:lnTo>
                      <a:pt x="126" y="4"/>
                    </a:lnTo>
                    <a:lnTo>
                      <a:pt x="125" y="3"/>
                    </a:lnTo>
                    <a:lnTo>
                      <a:pt x="123" y="1"/>
                    </a:lnTo>
                    <a:lnTo>
                      <a:pt x="121" y="0"/>
                    </a:lnTo>
                    <a:lnTo>
                      <a:pt x="119" y="1"/>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0" name="Freeform 978">
                <a:extLst>
                  <a:ext uri="{FF2B5EF4-FFF2-40B4-BE49-F238E27FC236}">
                    <a16:creationId xmlns:a16="http://schemas.microsoft.com/office/drawing/2014/main" id="{DF98D5F9-D1DD-430B-AE85-8B7CA14F19D4}"/>
                  </a:ext>
                </a:extLst>
              </p:cNvPr>
              <p:cNvSpPr/>
              <p:nvPr/>
            </p:nvSpPr>
            <p:spPr>
              <a:xfrm>
                <a:off x="4795839" y="3335338"/>
                <a:ext cx="66675" cy="80963"/>
              </a:xfrm>
              <a:custGeom>
                <a:avLst/>
                <a:gdLst/>
                <a:ahLst/>
                <a:cxnLst>
                  <a:cxn ang="0">
                    <a:pos x="60945" y="1577"/>
                  </a:cxn>
                  <a:cxn ang="0">
                    <a:pos x="60945" y="1577"/>
                  </a:cxn>
                  <a:cxn ang="0">
                    <a:pos x="44797" y="18926"/>
                  </a:cxn>
                  <a:cxn ang="0">
                    <a:pos x="29170" y="36276"/>
                  </a:cxn>
                  <a:cxn ang="0">
                    <a:pos x="14585" y="55728"/>
                  </a:cxn>
                  <a:cxn ang="0">
                    <a:pos x="7293" y="65717"/>
                  </a:cxn>
                  <a:cxn ang="0">
                    <a:pos x="0" y="75706"/>
                  </a:cxn>
                  <a:cxn ang="0">
                    <a:pos x="0" y="75706"/>
                  </a:cxn>
                  <a:cxn ang="0">
                    <a:pos x="0" y="77283"/>
                  </a:cxn>
                  <a:cxn ang="0">
                    <a:pos x="0" y="77809"/>
                  </a:cxn>
                  <a:cxn ang="0">
                    <a:pos x="1563" y="79912"/>
                  </a:cxn>
                  <a:cxn ang="0">
                    <a:pos x="3646" y="80963"/>
                  </a:cxn>
                  <a:cxn ang="0">
                    <a:pos x="4688" y="79912"/>
                  </a:cxn>
                  <a:cxn ang="0">
                    <a:pos x="5730" y="79386"/>
                  </a:cxn>
                  <a:cxn ang="0">
                    <a:pos x="8855" y="76231"/>
                  </a:cxn>
                  <a:cxn ang="0">
                    <a:pos x="8855" y="76231"/>
                  </a:cxn>
                  <a:cxn ang="0">
                    <a:pos x="9376" y="75180"/>
                  </a:cxn>
                  <a:cxn ang="0">
                    <a:pos x="9376" y="73603"/>
                  </a:cxn>
                  <a:cxn ang="0">
                    <a:pos x="9376" y="73603"/>
                  </a:cxn>
                  <a:cxn ang="0">
                    <a:pos x="22399" y="55728"/>
                  </a:cxn>
                  <a:cxn ang="0">
                    <a:pos x="36463" y="37853"/>
                  </a:cxn>
                  <a:cxn ang="0">
                    <a:pos x="50527" y="21555"/>
                  </a:cxn>
                  <a:cxn ang="0">
                    <a:pos x="66154" y="5783"/>
                  </a:cxn>
                  <a:cxn ang="0">
                    <a:pos x="66154" y="5783"/>
                  </a:cxn>
                  <a:cxn ang="0">
                    <a:pos x="66675" y="4206"/>
                  </a:cxn>
                  <a:cxn ang="0">
                    <a:pos x="66675" y="3680"/>
                  </a:cxn>
                  <a:cxn ang="0">
                    <a:pos x="66675" y="2103"/>
                  </a:cxn>
                  <a:cxn ang="0">
                    <a:pos x="66154" y="1577"/>
                  </a:cxn>
                  <a:cxn ang="0">
                    <a:pos x="64591" y="1051"/>
                  </a:cxn>
                  <a:cxn ang="0">
                    <a:pos x="64071" y="0"/>
                  </a:cxn>
                  <a:cxn ang="0">
                    <a:pos x="62508" y="1051"/>
                  </a:cxn>
                  <a:cxn ang="0">
                    <a:pos x="60945" y="1577"/>
                  </a:cxn>
                  <a:cxn ang="0">
                    <a:pos x="60945" y="1577"/>
                  </a:cxn>
                </a:cxnLst>
                <a:rect l="0" t="0" r="0" b="0"/>
                <a:pathLst>
                  <a:path w="128" h="154">
                    <a:moveTo>
                      <a:pt x="117" y="3"/>
                    </a:moveTo>
                    <a:lnTo>
                      <a:pt x="117" y="3"/>
                    </a:lnTo>
                    <a:lnTo>
                      <a:pt x="86" y="36"/>
                    </a:lnTo>
                    <a:lnTo>
                      <a:pt x="56" y="69"/>
                    </a:lnTo>
                    <a:lnTo>
                      <a:pt x="28" y="106"/>
                    </a:lnTo>
                    <a:lnTo>
                      <a:pt x="14" y="125"/>
                    </a:lnTo>
                    <a:lnTo>
                      <a:pt x="0" y="144"/>
                    </a:lnTo>
                    <a:lnTo>
                      <a:pt x="0" y="144"/>
                    </a:lnTo>
                    <a:lnTo>
                      <a:pt x="0" y="147"/>
                    </a:lnTo>
                    <a:lnTo>
                      <a:pt x="0" y="148"/>
                    </a:lnTo>
                    <a:lnTo>
                      <a:pt x="3" y="152"/>
                    </a:lnTo>
                    <a:lnTo>
                      <a:pt x="7" y="154"/>
                    </a:lnTo>
                    <a:lnTo>
                      <a:pt x="9" y="152"/>
                    </a:lnTo>
                    <a:lnTo>
                      <a:pt x="11" y="151"/>
                    </a:lnTo>
                    <a:lnTo>
                      <a:pt x="17" y="145"/>
                    </a:lnTo>
                    <a:lnTo>
                      <a:pt x="17" y="145"/>
                    </a:lnTo>
                    <a:lnTo>
                      <a:pt x="18" y="143"/>
                    </a:lnTo>
                    <a:lnTo>
                      <a:pt x="18" y="140"/>
                    </a:lnTo>
                    <a:lnTo>
                      <a:pt x="18" y="140"/>
                    </a:lnTo>
                    <a:lnTo>
                      <a:pt x="43" y="106"/>
                    </a:lnTo>
                    <a:lnTo>
                      <a:pt x="70" y="72"/>
                    </a:lnTo>
                    <a:lnTo>
                      <a:pt x="97" y="41"/>
                    </a:lnTo>
                    <a:lnTo>
                      <a:pt x="127" y="11"/>
                    </a:lnTo>
                    <a:lnTo>
                      <a:pt x="127" y="11"/>
                    </a:lnTo>
                    <a:lnTo>
                      <a:pt x="128" y="8"/>
                    </a:lnTo>
                    <a:lnTo>
                      <a:pt x="128" y="7"/>
                    </a:lnTo>
                    <a:lnTo>
                      <a:pt x="128" y="4"/>
                    </a:lnTo>
                    <a:lnTo>
                      <a:pt x="127" y="3"/>
                    </a:lnTo>
                    <a:lnTo>
                      <a:pt x="124" y="2"/>
                    </a:lnTo>
                    <a:lnTo>
                      <a:pt x="123" y="0"/>
                    </a:lnTo>
                    <a:lnTo>
                      <a:pt x="120" y="2"/>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 name="Freeform 979">
                <a:extLst>
                  <a:ext uri="{FF2B5EF4-FFF2-40B4-BE49-F238E27FC236}">
                    <a16:creationId xmlns:a16="http://schemas.microsoft.com/office/drawing/2014/main" id="{CACEA6E4-7BF5-43AC-B69D-922F200DB7B6}"/>
                  </a:ext>
                </a:extLst>
              </p:cNvPr>
              <p:cNvSpPr/>
              <p:nvPr/>
            </p:nvSpPr>
            <p:spPr>
              <a:xfrm>
                <a:off x="4818064" y="3357563"/>
                <a:ext cx="49213" cy="55563"/>
              </a:xfrm>
              <a:custGeom>
                <a:avLst/>
                <a:gdLst/>
                <a:ahLst/>
                <a:cxnLst>
                  <a:cxn ang="0">
                    <a:pos x="43329" y="539"/>
                  </a:cxn>
                  <a:cxn ang="0">
                    <a:pos x="43329" y="539"/>
                  </a:cxn>
                  <a:cxn ang="0">
                    <a:pos x="33165" y="9171"/>
                  </a:cxn>
                  <a:cxn ang="0">
                    <a:pos x="28886" y="13486"/>
                  </a:cxn>
                  <a:cxn ang="0">
                    <a:pos x="24607" y="18881"/>
                  </a:cxn>
                  <a:cxn ang="0">
                    <a:pos x="24607" y="18881"/>
                  </a:cxn>
                  <a:cxn ang="0">
                    <a:pos x="12838" y="35064"/>
                  </a:cxn>
                  <a:cxn ang="0">
                    <a:pos x="6954" y="43156"/>
                  </a:cxn>
                  <a:cxn ang="0">
                    <a:pos x="1070" y="50169"/>
                  </a:cxn>
                  <a:cxn ang="0">
                    <a:pos x="1070" y="50169"/>
                  </a:cxn>
                  <a:cxn ang="0">
                    <a:pos x="535" y="51247"/>
                  </a:cxn>
                  <a:cxn ang="0">
                    <a:pos x="0" y="52326"/>
                  </a:cxn>
                  <a:cxn ang="0">
                    <a:pos x="1070" y="54484"/>
                  </a:cxn>
                  <a:cxn ang="0">
                    <a:pos x="2140" y="55563"/>
                  </a:cxn>
                  <a:cxn ang="0">
                    <a:pos x="3210" y="55563"/>
                  </a:cxn>
                  <a:cxn ang="0">
                    <a:pos x="4279" y="55563"/>
                  </a:cxn>
                  <a:cxn ang="0">
                    <a:pos x="5349" y="54484"/>
                  </a:cxn>
                  <a:cxn ang="0">
                    <a:pos x="5349" y="54484"/>
                  </a:cxn>
                  <a:cxn ang="0">
                    <a:pos x="10698" y="48011"/>
                  </a:cxn>
                  <a:cxn ang="0">
                    <a:pos x="15513" y="41537"/>
                  </a:cxn>
                  <a:cxn ang="0">
                    <a:pos x="20862" y="33985"/>
                  </a:cxn>
                  <a:cxn ang="0">
                    <a:pos x="25676" y="27512"/>
                  </a:cxn>
                  <a:cxn ang="0">
                    <a:pos x="25676" y="27512"/>
                  </a:cxn>
                  <a:cxn ang="0">
                    <a:pos x="36910" y="16183"/>
                  </a:cxn>
                  <a:cxn ang="0">
                    <a:pos x="47608" y="5934"/>
                  </a:cxn>
                  <a:cxn ang="0">
                    <a:pos x="47608" y="5934"/>
                  </a:cxn>
                  <a:cxn ang="0">
                    <a:pos x="48143" y="4316"/>
                  </a:cxn>
                  <a:cxn ang="0">
                    <a:pos x="49213" y="2697"/>
                  </a:cxn>
                  <a:cxn ang="0">
                    <a:pos x="48143" y="2158"/>
                  </a:cxn>
                  <a:cxn ang="0">
                    <a:pos x="47608" y="539"/>
                  </a:cxn>
                  <a:cxn ang="0">
                    <a:pos x="47073" y="0"/>
                  </a:cxn>
                  <a:cxn ang="0">
                    <a:pos x="45469" y="0"/>
                  </a:cxn>
                  <a:cxn ang="0">
                    <a:pos x="44934" y="0"/>
                  </a:cxn>
                  <a:cxn ang="0">
                    <a:pos x="43329" y="539"/>
                  </a:cxn>
                  <a:cxn ang="0">
                    <a:pos x="43329" y="539"/>
                  </a:cxn>
                </a:cxnLst>
                <a:rect l="0" t="0" r="0" b="0"/>
                <a:pathLst>
                  <a:path w="92" h="103">
                    <a:moveTo>
                      <a:pt x="81" y="1"/>
                    </a:moveTo>
                    <a:lnTo>
                      <a:pt x="81" y="1"/>
                    </a:lnTo>
                    <a:lnTo>
                      <a:pt x="62" y="17"/>
                    </a:lnTo>
                    <a:lnTo>
                      <a:pt x="54" y="25"/>
                    </a:lnTo>
                    <a:lnTo>
                      <a:pt x="46" y="35"/>
                    </a:lnTo>
                    <a:lnTo>
                      <a:pt x="46" y="35"/>
                    </a:lnTo>
                    <a:lnTo>
                      <a:pt x="24" y="65"/>
                    </a:lnTo>
                    <a:lnTo>
                      <a:pt x="13" y="80"/>
                    </a:lnTo>
                    <a:lnTo>
                      <a:pt x="2" y="93"/>
                    </a:lnTo>
                    <a:lnTo>
                      <a:pt x="2" y="93"/>
                    </a:lnTo>
                    <a:lnTo>
                      <a:pt x="1" y="95"/>
                    </a:lnTo>
                    <a:lnTo>
                      <a:pt x="0" y="97"/>
                    </a:lnTo>
                    <a:lnTo>
                      <a:pt x="2" y="101"/>
                    </a:lnTo>
                    <a:lnTo>
                      <a:pt x="4" y="103"/>
                    </a:lnTo>
                    <a:lnTo>
                      <a:pt x="6" y="103"/>
                    </a:lnTo>
                    <a:lnTo>
                      <a:pt x="8" y="103"/>
                    </a:lnTo>
                    <a:lnTo>
                      <a:pt x="10" y="101"/>
                    </a:lnTo>
                    <a:lnTo>
                      <a:pt x="10" y="101"/>
                    </a:lnTo>
                    <a:lnTo>
                      <a:pt x="20" y="89"/>
                    </a:lnTo>
                    <a:lnTo>
                      <a:pt x="29" y="77"/>
                    </a:lnTo>
                    <a:lnTo>
                      <a:pt x="39" y="63"/>
                    </a:lnTo>
                    <a:lnTo>
                      <a:pt x="48" y="51"/>
                    </a:lnTo>
                    <a:lnTo>
                      <a:pt x="48" y="51"/>
                    </a:lnTo>
                    <a:lnTo>
                      <a:pt x="69" y="30"/>
                    </a:lnTo>
                    <a:lnTo>
                      <a:pt x="89" y="11"/>
                    </a:lnTo>
                    <a:lnTo>
                      <a:pt x="89" y="11"/>
                    </a:lnTo>
                    <a:lnTo>
                      <a:pt x="90" y="8"/>
                    </a:lnTo>
                    <a:lnTo>
                      <a:pt x="92" y="5"/>
                    </a:lnTo>
                    <a:lnTo>
                      <a:pt x="90" y="4"/>
                    </a:lnTo>
                    <a:lnTo>
                      <a:pt x="89" y="1"/>
                    </a:lnTo>
                    <a:lnTo>
                      <a:pt x="88" y="0"/>
                    </a:lnTo>
                    <a:lnTo>
                      <a:pt x="85" y="0"/>
                    </a:lnTo>
                    <a:lnTo>
                      <a:pt x="84" y="0"/>
                    </a:lnTo>
                    <a:lnTo>
                      <a:pt x="81" y="1"/>
                    </a:lnTo>
                    <a:lnTo>
                      <a:pt x="8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 name="Freeform 980">
                <a:extLst>
                  <a:ext uri="{FF2B5EF4-FFF2-40B4-BE49-F238E27FC236}">
                    <a16:creationId xmlns:a16="http://schemas.microsoft.com/office/drawing/2014/main" id="{E4DACB97-5964-4F85-87CA-0D09FD9556F9}"/>
                  </a:ext>
                </a:extLst>
              </p:cNvPr>
              <p:cNvSpPr/>
              <p:nvPr/>
            </p:nvSpPr>
            <p:spPr>
              <a:xfrm>
                <a:off x="4840289" y="3370263"/>
                <a:ext cx="26988" cy="39688"/>
              </a:xfrm>
              <a:custGeom>
                <a:avLst/>
                <a:gdLst/>
                <a:ahLst/>
                <a:cxnLst>
                  <a:cxn ang="0">
                    <a:pos x="20379" y="2175"/>
                  </a:cxn>
                  <a:cxn ang="0">
                    <a:pos x="20379" y="2175"/>
                  </a:cxn>
                  <a:cxn ang="0">
                    <a:pos x="18176" y="6524"/>
                  </a:cxn>
                  <a:cxn ang="0">
                    <a:pos x="15422" y="10873"/>
                  </a:cxn>
                  <a:cxn ang="0">
                    <a:pos x="10465" y="18485"/>
                  </a:cxn>
                  <a:cxn ang="0">
                    <a:pos x="4957" y="26640"/>
                  </a:cxn>
                  <a:cxn ang="0">
                    <a:pos x="0" y="34795"/>
                  </a:cxn>
                  <a:cxn ang="0">
                    <a:pos x="0" y="34795"/>
                  </a:cxn>
                  <a:cxn ang="0">
                    <a:pos x="0" y="36426"/>
                  </a:cxn>
                  <a:cxn ang="0">
                    <a:pos x="0" y="37513"/>
                  </a:cxn>
                  <a:cxn ang="0">
                    <a:pos x="1652" y="39144"/>
                  </a:cxn>
                  <a:cxn ang="0">
                    <a:pos x="2754" y="39688"/>
                  </a:cxn>
                  <a:cxn ang="0">
                    <a:pos x="3855" y="39688"/>
                  </a:cxn>
                  <a:cxn ang="0">
                    <a:pos x="4957" y="39144"/>
                  </a:cxn>
                  <a:cxn ang="0">
                    <a:pos x="6059" y="37513"/>
                  </a:cxn>
                  <a:cxn ang="0">
                    <a:pos x="6059" y="37513"/>
                  </a:cxn>
                  <a:cxn ang="0">
                    <a:pos x="11016" y="29358"/>
                  </a:cxn>
                  <a:cxn ang="0">
                    <a:pos x="17074" y="21203"/>
                  </a:cxn>
                  <a:cxn ang="0">
                    <a:pos x="22582" y="13592"/>
                  </a:cxn>
                  <a:cxn ang="0">
                    <a:pos x="24785" y="8699"/>
                  </a:cxn>
                  <a:cxn ang="0">
                    <a:pos x="25886" y="4349"/>
                  </a:cxn>
                  <a:cxn ang="0">
                    <a:pos x="25886" y="4349"/>
                  </a:cxn>
                  <a:cxn ang="0">
                    <a:pos x="26988" y="3262"/>
                  </a:cxn>
                  <a:cxn ang="0">
                    <a:pos x="25886" y="1631"/>
                  </a:cxn>
                  <a:cxn ang="0">
                    <a:pos x="25336" y="544"/>
                  </a:cxn>
                  <a:cxn ang="0">
                    <a:pos x="24785" y="0"/>
                  </a:cxn>
                  <a:cxn ang="0">
                    <a:pos x="21480" y="0"/>
                  </a:cxn>
                  <a:cxn ang="0">
                    <a:pos x="20929" y="544"/>
                  </a:cxn>
                  <a:cxn ang="0">
                    <a:pos x="20379" y="2175"/>
                  </a:cxn>
                  <a:cxn ang="0">
                    <a:pos x="20379" y="2175"/>
                  </a:cxn>
                </a:cxnLst>
                <a:rect l="0" t="0" r="0" b="0"/>
                <a:pathLst>
                  <a:path w="49" h="73">
                    <a:moveTo>
                      <a:pt x="37" y="4"/>
                    </a:moveTo>
                    <a:lnTo>
                      <a:pt x="37" y="4"/>
                    </a:lnTo>
                    <a:lnTo>
                      <a:pt x="33" y="12"/>
                    </a:lnTo>
                    <a:lnTo>
                      <a:pt x="28" y="20"/>
                    </a:lnTo>
                    <a:lnTo>
                      <a:pt x="19" y="34"/>
                    </a:lnTo>
                    <a:lnTo>
                      <a:pt x="9" y="49"/>
                    </a:lnTo>
                    <a:lnTo>
                      <a:pt x="0" y="64"/>
                    </a:lnTo>
                    <a:lnTo>
                      <a:pt x="0" y="64"/>
                    </a:lnTo>
                    <a:lnTo>
                      <a:pt x="0" y="67"/>
                    </a:lnTo>
                    <a:lnTo>
                      <a:pt x="0" y="69"/>
                    </a:lnTo>
                    <a:lnTo>
                      <a:pt x="3" y="72"/>
                    </a:lnTo>
                    <a:lnTo>
                      <a:pt x="5" y="73"/>
                    </a:lnTo>
                    <a:lnTo>
                      <a:pt x="7" y="73"/>
                    </a:lnTo>
                    <a:lnTo>
                      <a:pt x="9" y="72"/>
                    </a:lnTo>
                    <a:lnTo>
                      <a:pt x="11" y="69"/>
                    </a:lnTo>
                    <a:lnTo>
                      <a:pt x="11" y="69"/>
                    </a:lnTo>
                    <a:lnTo>
                      <a:pt x="20" y="54"/>
                    </a:lnTo>
                    <a:lnTo>
                      <a:pt x="31" y="39"/>
                    </a:lnTo>
                    <a:lnTo>
                      <a:pt x="41" y="25"/>
                    </a:lnTo>
                    <a:lnTo>
                      <a:pt x="45" y="16"/>
                    </a:lnTo>
                    <a:lnTo>
                      <a:pt x="47" y="8"/>
                    </a:lnTo>
                    <a:lnTo>
                      <a:pt x="47" y="8"/>
                    </a:lnTo>
                    <a:lnTo>
                      <a:pt x="49" y="6"/>
                    </a:lnTo>
                    <a:lnTo>
                      <a:pt x="47" y="3"/>
                    </a:lnTo>
                    <a:lnTo>
                      <a:pt x="46" y="1"/>
                    </a:lnTo>
                    <a:lnTo>
                      <a:pt x="45" y="0"/>
                    </a:lnTo>
                    <a:lnTo>
                      <a:pt x="39" y="0"/>
                    </a:lnTo>
                    <a:lnTo>
                      <a:pt x="38" y="1"/>
                    </a:lnTo>
                    <a:lnTo>
                      <a:pt x="37" y="4"/>
                    </a:lnTo>
                    <a:lnTo>
                      <a:pt x="3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3" name="Freeform 981">
                <a:extLst>
                  <a:ext uri="{FF2B5EF4-FFF2-40B4-BE49-F238E27FC236}">
                    <a16:creationId xmlns:a16="http://schemas.microsoft.com/office/drawing/2014/main" id="{ECB74F40-7FAC-431D-A5C7-47BCACC1F4F5}"/>
                  </a:ext>
                </a:extLst>
              </p:cNvPr>
              <p:cNvSpPr/>
              <p:nvPr/>
            </p:nvSpPr>
            <p:spPr>
              <a:xfrm>
                <a:off x="5611814" y="3319463"/>
                <a:ext cx="38100" cy="57150"/>
              </a:xfrm>
              <a:custGeom>
                <a:avLst/>
                <a:gdLst/>
                <a:ahLst/>
                <a:cxnLst>
                  <a:cxn ang="0">
                    <a:pos x="31221" y="3117"/>
                  </a:cxn>
                  <a:cxn ang="0">
                    <a:pos x="31221" y="3117"/>
                  </a:cxn>
                  <a:cxn ang="0">
                    <a:pos x="31221" y="7274"/>
                  </a:cxn>
                  <a:cxn ang="0">
                    <a:pos x="30162" y="10910"/>
                  </a:cxn>
                  <a:cxn ang="0">
                    <a:pos x="25929" y="17665"/>
                  </a:cxn>
                  <a:cxn ang="0">
                    <a:pos x="21167" y="24419"/>
                  </a:cxn>
                  <a:cxn ang="0">
                    <a:pos x="16404" y="30653"/>
                  </a:cxn>
                  <a:cxn ang="0">
                    <a:pos x="16404" y="30653"/>
                  </a:cxn>
                  <a:cxn ang="0">
                    <a:pos x="8467" y="41044"/>
                  </a:cxn>
                  <a:cxn ang="0">
                    <a:pos x="4763" y="46759"/>
                  </a:cxn>
                  <a:cxn ang="0">
                    <a:pos x="529" y="51435"/>
                  </a:cxn>
                  <a:cxn ang="0">
                    <a:pos x="529" y="51435"/>
                  </a:cxn>
                  <a:cxn ang="0">
                    <a:pos x="0" y="52994"/>
                  </a:cxn>
                  <a:cxn ang="0">
                    <a:pos x="0" y="54552"/>
                  </a:cxn>
                  <a:cxn ang="0">
                    <a:pos x="529" y="56111"/>
                  </a:cxn>
                  <a:cxn ang="0">
                    <a:pos x="1058" y="56630"/>
                  </a:cxn>
                  <a:cxn ang="0">
                    <a:pos x="2646" y="57150"/>
                  </a:cxn>
                  <a:cxn ang="0">
                    <a:pos x="4233" y="57150"/>
                  </a:cxn>
                  <a:cxn ang="0">
                    <a:pos x="4763" y="56111"/>
                  </a:cxn>
                  <a:cxn ang="0">
                    <a:pos x="4763" y="56111"/>
                  </a:cxn>
                  <a:cxn ang="0">
                    <a:pos x="10583" y="50396"/>
                  </a:cxn>
                  <a:cxn ang="0">
                    <a:pos x="15875" y="44161"/>
                  </a:cxn>
                  <a:cxn ang="0">
                    <a:pos x="24871" y="30653"/>
                  </a:cxn>
                  <a:cxn ang="0">
                    <a:pos x="24871" y="30653"/>
                  </a:cxn>
                  <a:cxn ang="0">
                    <a:pos x="29104" y="24419"/>
                  </a:cxn>
                  <a:cxn ang="0">
                    <a:pos x="33338" y="17665"/>
                  </a:cxn>
                  <a:cxn ang="0">
                    <a:pos x="36513" y="10910"/>
                  </a:cxn>
                  <a:cxn ang="0">
                    <a:pos x="38100" y="7274"/>
                  </a:cxn>
                  <a:cxn ang="0">
                    <a:pos x="38100" y="3117"/>
                  </a:cxn>
                  <a:cxn ang="0">
                    <a:pos x="38100" y="3117"/>
                  </a:cxn>
                  <a:cxn ang="0">
                    <a:pos x="38100" y="2598"/>
                  </a:cxn>
                  <a:cxn ang="0">
                    <a:pos x="37042" y="1039"/>
                  </a:cxn>
                  <a:cxn ang="0">
                    <a:pos x="36513" y="0"/>
                  </a:cxn>
                  <a:cxn ang="0">
                    <a:pos x="34925" y="0"/>
                  </a:cxn>
                  <a:cxn ang="0">
                    <a:pos x="32808" y="1039"/>
                  </a:cxn>
                  <a:cxn ang="0">
                    <a:pos x="32279" y="2598"/>
                  </a:cxn>
                  <a:cxn ang="0">
                    <a:pos x="31221" y="3117"/>
                  </a:cxn>
                  <a:cxn ang="0">
                    <a:pos x="31221" y="3117"/>
                  </a:cxn>
                </a:cxnLst>
                <a:rect l="0" t="0" r="0" b="0"/>
                <a:pathLst>
                  <a:path w="72" h="110">
                    <a:moveTo>
                      <a:pt x="59" y="6"/>
                    </a:moveTo>
                    <a:lnTo>
                      <a:pt x="59" y="6"/>
                    </a:lnTo>
                    <a:lnTo>
                      <a:pt x="59" y="14"/>
                    </a:lnTo>
                    <a:lnTo>
                      <a:pt x="57" y="21"/>
                    </a:lnTo>
                    <a:lnTo>
                      <a:pt x="49" y="34"/>
                    </a:lnTo>
                    <a:lnTo>
                      <a:pt x="40" y="47"/>
                    </a:lnTo>
                    <a:lnTo>
                      <a:pt x="31" y="59"/>
                    </a:lnTo>
                    <a:lnTo>
                      <a:pt x="31" y="59"/>
                    </a:lnTo>
                    <a:lnTo>
                      <a:pt x="16" y="79"/>
                    </a:lnTo>
                    <a:lnTo>
                      <a:pt x="9" y="90"/>
                    </a:lnTo>
                    <a:lnTo>
                      <a:pt x="1" y="99"/>
                    </a:lnTo>
                    <a:lnTo>
                      <a:pt x="1" y="99"/>
                    </a:lnTo>
                    <a:lnTo>
                      <a:pt x="0" y="102"/>
                    </a:lnTo>
                    <a:lnTo>
                      <a:pt x="0" y="105"/>
                    </a:lnTo>
                    <a:lnTo>
                      <a:pt x="1" y="108"/>
                    </a:lnTo>
                    <a:lnTo>
                      <a:pt x="2" y="109"/>
                    </a:lnTo>
                    <a:lnTo>
                      <a:pt x="5" y="110"/>
                    </a:lnTo>
                    <a:lnTo>
                      <a:pt x="8" y="110"/>
                    </a:lnTo>
                    <a:lnTo>
                      <a:pt x="9" y="108"/>
                    </a:lnTo>
                    <a:lnTo>
                      <a:pt x="9" y="108"/>
                    </a:lnTo>
                    <a:lnTo>
                      <a:pt x="20" y="97"/>
                    </a:lnTo>
                    <a:lnTo>
                      <a:pt x="30" y="85"/>
                    </a:lnTo>
                    <a:lnTo>
                      <a:pt x="47" y="59"/>
                    </a:lnTo>
                    <a:lnTo>
                      <a:pt x="47" y="59"/>
                    </a:lnTo>
                    <a:lnTo>
                      <a:pt x="55" y="47"/>
                    </a:lnTo>
                    <a:lnTo>
                      <a:pt x="63" y="34"/>
                    </a:lnTo>
                    <a:lnTo>
                      <a:pt x="69" y="21"/>
                    </a:lnTo>
                    <a:lnTo>
                      <a:pt x="72" y="14"/>
                    </a:lnTo>
                    <a:lnTo>
                      <a:pt x="72" y="6"/>
                    </a:lnTo>
                    <a:lnTo>
                      <a:pt x="72" y="6"/>
                    </a:lnTo>
                    <a:lnTo>
                      <a:pt x="72" y="5"/>
                    </a:lnTo>
                    <a:lnTo>
                      <a:pt x="70" y="2"/>
                    </a:lnTo>
                    <a:lnTo>
                      <a:pt x="69" y="0"/>
                    </a:lnTo>
                    <a:lnTo>
                      <a:pt x="66" y="0"/>
                    </a:lnTo>
                    <a:lnTo>
                      <a:pt x="62" y="2"/>
                    </a:lnTo>
                    <a:lnTo>
                      <a:pt x="61" y="5"/>
                    </a:lnTo>
                    <a:lnTo>
                      <a:pt x="59" y="6"/>
                    </a:lnTo>
                    <a:lnTo>
                      <a:pt x="5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4" name="Freeform 982">
                <a:extLst>
                  <a:ext uri="{FF2B5EF4-FFF2-40B4-BE49-F238E27FC236}">
                    <a16:creationId xmlns:a16="http://schemas.microsoft.com/office/drawing/2014/main" id="{D7E72C00-955D-4AE7-A1D7-36A769F9011A}"/>
                  </a:ext>
                </a:extLst>
              </p:cNvPr>
              <p:cNvSpPr/>
              <p:nvPr/>
            </p:nvSpPr>
            <p:spPr>
              <a:xfrm>
                <a:off x="5627689" y="3325813"/>
                <a:ext cx="44450" cy="53975"/>
              </a:xfrm>
              <a:custGeom>
                <a:avLst/>
                <a:gdLst/>
                <a:ahLst/>
                <a:cxnLst>
                  <a:cxn ang="0">
                    <a:pos x="40746" y="0"/>
                  </a:cxn>
                  <a:cxn ang="0">
                    <a:pos x="40746" y="0"/>
                  </a:cxn>
                  <a:cxn ang="0">
                    <a:pos x="34396" y="3144"/>
                  </a:cxn>
                  <a:cxn ang="0">
                    <a:pos x="28575" y="8384"/>
                  </a:cxn>
                  <a:cxn ang="0">
                    <a:pos x="23283" y="14149"/>
                  </a:cxn>
                  <a:cxn ang="0">
                    <a:pos x="20108" y="20437"/>
                  </a:cxn>
                  <a:cxn ang="0">
                    <a:pos x="20108" y="20437"/>
                  </a:cxn>
                  <a:cxn ang="0">
                    <a:pos x="16404" y="28298"/>
                  </a:cxn>
                  <a:cxn ang="0">
                    <a:pos x="12700" y="36158"/>
                  </a:cxn>
                  <a:cxn ang="0">
                    <a:pos x="10583" y="39826"/>
                  </a:cxn>
                  <a:cxn ang="0">
                    <a:pos x="7408" y="42970"/>
                  </a:cxn>
                  <a:cxn ang="0">
                    <a:pos x="4763" y="46115"/>
                  </a:cxn>
                  <a:cxn ang="0">
                    <a:pos x="1058" y="48211"/>
                  </a:cxn>
                  <a:cxn ang="0">
                    <a:pos x="1058" y="48211"/>
                  </a:cxn>
                  <a:cxn ang="0">
                    <a:pos x="529" y="48735"/>
                  </a:cxn>
                  <a:cxn ang="0">
                    <a:pos x="0" y="49783"/>
                  </a:cxn>
                  <a:cxn ang="0">
                    <a:pos x="0" y="51879"/>
                  </a:cxn>
                  <a:cxn ang="0">
                    <a:pos x="1058" y="52927"/>
                  </a:cxn>
                  <a:cxn ang="0">
                    <a:pos x="2646" y="53975"/>
                  </a:cxn>
                  <a:cxn ang="0">
                    <a:pos x="6350" y="53975"/>
                  </a:cxn>
                  <a:cxn ang="0">
                    <a:pos x="6350" y="53975"/>
                  </a:cxn>
                  <a:cxn ang="0">
                    <a:pos x="7408" y="53975"/>
                  </a:cxn>
                  <a:cxn ang="0">
                    <a:pos x="8467" y="52927"/>
                  </a:cxn>
                  <a:cxn ang="0">
                    <a:pos x="8996" y="51879"/>
                  </a:cxn>
                  <a:cxn ang="0">
                    <a:pos x="8996" y="50831"/>
                  </a:cxn>
                  <a:cxn ang="0">
                    <a:pos x="8996" y="50831"/>
                  </a:cxn>
                  <a:cxn ang="0">
                    <a:pos x="12171" y="48735"/>
                  </a:cxn>
                  <a:cxn ang="0">
                    <a:pos x="14287" y="46115"/>
                  </a:cxn>
                  <a:cxn ang="0">
                    <a:pos x="17463" y="40350"/>
                  </a:cxn>
                  <a:cxn ang="0">
                    <a:pos x="21167" y="34062"/>
                  </a:cxn>
                  <a:cxn ang="0">
                    <a:pos x="24342" y="27774"/>
                  </a:cxn>
                  <a:cxn ang="0">
                    <a:pos x="26987" y="20437"/>
                  </a:cxn>
                  <a:cxn ang="0">
                    <a:pos x="31221" y="14673"/>
                  </a:cxn>
                  <a:cxn ang="0">
                    <a:pos x="33338" y="12053"/>
                  </a:cxn>
                  <a:cxn ang="0">
                    <a:pos x="36513" y="9957"/>
                  </a:cxn>
                  <a:cxn ang="0">
                    <a:pos x="39158" y="7860"/>
                  </a:cxn>
                  <a:cxn ang="0">
                    <a:pos x="42863" y="6288"/>
                  </a:cxn>
                  <a:cxn ang="0">
                    <a:pos x="42863" y="6288"/>
                  </a:cxn>
                  <a:cxn ang="0">
                    <a:pos x="43392" y="5764"/>
                  </a:cxn>
                  <a:cxn ang="0">
                    <a:pos x="44450" y="4192"/>
                  </a:cxn>
                  <a:cxn ang="0">
                    <a:pos x="44450" y="2096"/>
                  </a:cxn>
                  <a:cxn ang="0">
                    <a:pos x="44450" y="524"/>
                  </a:cxn>
                  <a:cxn ang="0">
                    <a:pos x="43392" y="0"/>
                  </a:cxn>
                  <a:cxn ang="0">
                    <a:pos x="42333" y="0"/>
                  </a:cxn>
                  <a:cxn ang="0">
                    <a:pos x="40746" y="0"/>
                  </a:cxn>
                  <a:cxn ang="0">
                    <a:pos x="40746" y="0"/>
                  </a:cxn>
                </a:cxnLst>
                <a:rect l="0" t="0" r="0" b="0"/>
                <a:pathLst>
                  <a:path w="84" h="103">
                    <a:moveTo>
                      <a:pt x="77" y="0"/>
                    </a:moveTo>
                    <a:lnTo>
                      <a:pt x="77" y="0"/>
                    </a:lnTo>
                    <a:lnTo>
                      <a:pt x="65" y="6"/>
                    </a:lnTo>
                    <a:lnTo>
                      <a:pt x="54" y="16"/>
                    </a:lnTo>
                    <a:lnTo>
                      <a:pt x="44" y="27"/>
                    </a:lnTo>
                    <a:lnTo>
                      <a:pt x="38" y="39"/>
                    </a:lnTo>
                    <a:lnTo>
                      <a:pt x="38" y="39"/>
                    </a:lnTo>
                    <a:lnTo>
                      <a:pt x="31" y="54"/>
                    </a:lnTo>
                    <a:lnTo>
                      <a:pt x="24" y="69"/>
                    </a:lnTo>
                    <a:lnTo>
                      <a:pt x="20" y="76"/>
                    </a:lnTo>
                    <a:lnTo>
                      <a:pt x="14" y="82"/>
                    </a:lnTo>
                    <a:lnTo>
                      <a:pt x="9" y="88"/>
                    </a:lnTo>
                    <a:lnTo>
                      <a:pt x="2" y="92"/>
                    </a:lnTo>
                    <a:lnTo>
                      <a:pt x="2" y="92"/>
                    </a:lnTo>
                    <a:lnTo>
                      <a:pt x="1" y="93"/>
                    </a:lnTo>
                    <a:lnTo>
                      <a:pt x="0" y="95"/>
                    </a:lnTo>
                    <a:lnTo>
                      <a:pt x="0" y="99"/>
                    </a:lnTo>
                    <a:lnTo>
                      <a:pt x="2" y="101"/>
                    </a:lnTo>
                    <a:lnTo>
                      <a:pt x="5" y="103"/>
                    </a:lnTo>
                    <a:lnTo>
                      <a:pt x="12" y="103"/>
                    </a:lnTo>
                    <a:lnTo>
                      <a:pt x="12" y="103"/>
                    </a:lnTo>
                    <a:lnTo>
                      <a:pt x="14" y="103"/>
                    </a:lnTo>
                    <a:lnTo>
                      <a:pt x="16" y="101"/>
                    </a:lnTo>
                    <a:lnTo>
                      <a:pt x="17" y="99"/>
                    </a:lnTo>
                    <a:lnTo>
                      <a:pt x="17" y="97"/>
                    </a:lnTo>
                    <a:lnTo>
                      <a:pt x="17" y="97"/>
                    </a:lnTo>
                    <a:lnTo>
                      <a:pt x="23" y="93"/>
                    </a:lnTo>
                    <a:lnTo>
                      <a:pt x="27" y="88"/>
                    </a:lnTo>
                    <a:lnTo>
                      <a:pt x="33" y="77"/>
                    </a:lnTo>
                    <a:lnTo>
                      <a:pt x="40" y="65"/>
                    </a:lnTo>
                    <a:lnTo>
                      <a:pt x="46" y="53"/>
                    </a:lnTo>
                    <a:lnTo>
                      <a:pt x="51" y="39"/>
                    </a:lnTo>
                    <a:lnTo>
                      <a:pt x="59" y="28"/>
                    </a:lnTo>
                    <a:lnTo>
                      <a:pt x="63" y="23"/>
                    </a:lnTo>
                    <a:lnTo>
                      <a:pt x="69" y="19"/>
                    </a:lnTo>
                    <a:lnTo>
                      <a:pt x="74" y="15"/>
                    </a:lnTo>
                    <a:lnTo>
                      <a:pt x="81" y="12"/>
                    </a:lnTo>
                    <a:lnTo>
                      <a:pt x="81" y="12"/>
                    </a:lnTo>
                    <a:lnTo>
                      <a:pt x="82" y="11"/>
                    </a:lnTo>
                    <a:lnTo>
                      <a:pt x="84" y="8"/>
                    </a:lnTo>
                    <a:lnTo>
                      <a:pt x="84" y="4"/>
                    </a:lnTo>
                    <a:lnTo>
                      <a:pt x="84" y="1"/>
                    </a:lnTo>
                    <a:lnTo>
                      <a:pt x="82" y="0"/>
                    </a:lnTo>
                    <a:lnTo>
                      <a:pt x="80" y="0"/>
                    </a:lnTo>
                    <a:lnTo>
                      <a:pt x="77" y="0"/>
                    </a:lnTo>
                    <a:lnTo>
                      <a:pt x="7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5" name="Freeform 983">
                <a:extLst>
                  <a:ext uri="{FF2B5EF4-FFF2-40B4-BE49-F238E27FC236}">
                    <a16:creationId xmlns:a16="http://schemas.microsoft.com/office/drawing/2014/main" id="{EE7C32BE-BC7F-4975-AFB5-B5EF74FB5803}"/>
                  </a:ext>
                </a:extLst>
              </p:cNvPr>
              <p:cNvSpPr/>
              <p:nvPr/>
            </p:nvSpPr>
            <p:spPr>
              <a:xfrm>
                <a:off x="5635627" y="3325813"/>
                <a:ext cx="49213" cy="76200"/>
              </a:xfrm>
              <a:custGeom>
                <a:avLst/>
                <a:gdLst/>
                <a:ahLst/>
                <a:cxnLst>
                  <a:cxn ang="0">
                    <a:pos x="43864" y="526"/>
                  </a:cxn>
                  <a:cxn ang="0">
                    <a:pos x="43864" y="526"/>
                  </a:cxn>
                  <a:cxn ang="0">
                    <a:pos x="36910" y="8408"/>
                  </a:cxn>
                  <a:cxn ang="0">
                    <a:pos x="31561" y="16817"/>
                  </a:cxn>
                  <a:cxn ang="0">
                    <a:pos x="25676" y="26276"/>
                  </a:cxn>
                  <a:cxn ang="0">
                    <a:pos x="21397" y="35210"/>
                  </a:cxn>
                  <a:cxn ang="0">
                    <a:pos x="11768" y="54128"/>
                  </a:cxn>
                  <a:cxn ang="0">
                    <a:pos x="6419" y="63062"/>
                  </a:cxn>
                  <a:cxn ang="0">
                    <a:pos x="1070" y="71996"/>
                  </a:cxn>
                  <a:cxn ang="0">
                    <a:pos x="1070" y="71996"/>
                  </a:cxn>
                  <a:cxn ang="0">
                    <a:pos x="0" y="73047"/>
                  </a:cxn>
                  <a:cxn ang="0">
                    <a:pos x="0" y="74098"/>
                  </a:cxn>
                  <a:cxn ang="0">
                    <a:pos x="1070" y="75149"/>
                  </a:cxn>
                  <a:cxn ang="0">
                    <a:pos x="1605" y="76200"/>
                  </a:cxn>
                  <a:cxn ang="0">
                    <a:pos x="4279" y="76200"/>
                  </a:cxn>
                  <a:cxn ang="0">
                    <a:pos x="5349" y="76200"/>
                  </a:cxn>
                  <a:cxn ang="0">
                    <a:pos x="6419" y="74623"/>
                  </a:cxn>
                  <a:cxn ang="0">
                    <a:pos x="6419" y="74623"/>
                  </a:cxn>
                  <a:cxn ang="0">
                    <a:pos x="11768" y="66741"/>
                  </a:cxn>
                  <a:cxn ang="0">
                    <a:pos x="16583" y="57807"/>
                  </a:cxn>
                  <a:cxn ang="0">
                    <a:pos x="26211" y="38888"/>
                  </a:cxn>
                  <a:cxn ang="0">
                    <a:pos x="30491" y="29954"/>
                  </a:cxn>
                  <a:cxn ang="0">
                    <a:pos x="35840" y="21021"/>
                  </a:cxn>
                  <a:cxn ang="0">
                    <a:pos x="41724" y="12612"/>
                  </a:cxn>
                  <a:cxn ang="0">
                    <a:pos x="48143" y="5781"/>
                  </a:cxn>
                  <a:cxn ang="0">
                    <a:pos x="48143" y="5781"/>
                  </a:cxn>
                  <a:cxn ang="0">
                    <a:pos x="48678" y="4204"/>
                  </a:cxn>
                  <a:cxn ang="0">
                    <a:pos x="49213" y="2628"/>
                  </a:cxn>
                  <a:cxn ang="0">
                    <a:pos x="48678" y="2102"/>
                  </a:cxn>
                  <a:cxn ang="0">
                    <a:pos x="48143" y="526"/>
                  </a:cxn>
                  <a:cxn ang="0">
                    <a:pos x="47073" y="0"/>
                  </a:cxn>
                  <a:cxn ang="0">
                    <a:pos x="46003" y="0"/>
                  </a:cxn>
                  <a:cxn ang="0">
                    <a:pos x="44934" y="0"/>
                  </a:cxn>
                  <a:cxn ang="0">
                    <a:pos x="43864" y="526"/>
                  </a:cxn>
                  <a:cxn ang="0">
                    <a:pos x="43864" y="526"/>
                  </a:cxn>
                </a:cxnLst>
                <a:rect l="0" t="0" r="0" b="0"/>
                <a:pathLst>
                  <a:path w="92" h="145">
                    <a:moveTo>
                      <a:pt x="82" y="1"/>
                    </a:moveTo>
                    <a:lnTo>
                      <a:pt x="82" y="1"/>
                    </a:lnTo>
                    <a:lnTo>
                      <a:pt x="69" y="16"/>
                    </a:lnTo>
                    <a:lnTo>
                      <a:pt x="59" y="32"/>
                    </a:lnTo>
                    <a:lnTo>
                      <a:pt x="48" y="50"/>
                    </a:lnTo>
                    <a:lnTo>
                      <a:pt x="40" y="67"/>
                    </a:lnTo>
                    <a:lnTo>
                      <a:pt x="22" y="103"/>
                    </a:lnTo>
                    <a:lnTo>
                      <a:pt x="12" y="120"/>
                    </a:lnTo>
                    <a:lnTo>
                      <a:pt x="2" y="137"/>
                    </a:lnTo>
                    <a:lnTo>
                      <a:pt x="2" y="137"/>
                    </a:lnTo>
                    <a:lnTo>
                      <a:pt x="0" y="139"/>
                    </a:lnTo>
                    <a:lnTo>
                      <a:pt x="0" y="141"/>
                    </a:lnTo>
                    <a:lnTo>
                      <a:pt x="2" y="143"/>
                    </a:lnTo>
                    <a:lnTo>
                      <a:pt x="3" y="145"/>
                    </a:lnTo>
                    <a:lnTo>
                      <a:pt x="8" y="145"/>
                    </a:lnTo>
                    <a:lnTo>
                      <a:pt x="10" y="145"/>
                    </a:lnTo>
                    <a:lnTo>
                      <a:pt x="12" y="142"/>
                    </a:lnTo>
                    <a:lnTo>
                      <a:pt x="12" y="142"/>
                    </a:lnTo>
                    <a:lnTo>
                      <a:pt x="22" y="127"/>
                    </a:lnTo>
                    <a:lnTo>
                      <a:pt x="31" y="110"/>
                    </a:lnTo>
                    <a:lnTo>
                      <a:pt x="49" y="74"/>
                    </a:lnTo>
                    <a:lnTo>
                      <a:pt x="57" y="57"/>
                    </a:lnTo>
                    <a:lnTo>
                      <a:pt x="67" y="40"/>
                    </a:lnTo>
                    <a:lnTo>
                      <a:pt x="78" y="24"/>
                    </a:lnTo>
                    <a:lnTo>
                      <a:pt x="90" y="11"/>
                    </a:lnTo>
                    <a:lnTo>
                      <a:pt x="90" y="11"/>
                    </a:lnTo>
                    <a:lnTo>
                      <a:pt x="91" y="8"/>
                    </a:lnTo>
                    <a:lnTo>
                      <a:pt x="92" y="5"/>
                    </a:lnTo>
                    <a:lnTo>
                      <a:pt x="91" y="4"/>
                    </a:lnTo>
                    <a:lnTo>
                      <a:pt x="90" y="1"/>
                    </a:lnTo>
                    <a:lnTo>
                      <a:pt x="88" y="0"/>
                    </a:lnTo>
                    <a:lnTo>
                      <a:pt x="86" y="0"/>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6" name="Freeform 984">
                <a:extLst>
                  <a:ext uri="{FF2B5EF4-FFF2-40B4-BE49-F238E27FC236}">
                    <a16:creationId xmlns:a16="http://schemas.microsoft.com/office/drawing/2014/main" id="{AD6907C1-D625-4623-96A7-D796F2501C4F}"/>
                  </a:ext>
                </a:extLst>
              </p:cNvPr>
              <p:cNvSpPr/>
              <p:nvPr/>
            </p:nvSpPr>
            <p:spPr>
              <a:xfrm>
                <a:off x="5646739" y="3335338"/>
                <a:ext cx="53975" cy="74613"/>
              </a:xfrm>
              <a:custGeom>
                <a:avLst/>
                <a:gdLst/>
                <a:ahLst/>
                <a:cxnLst>
                  <a:cxn ang="0">
                    <a:pos x="47687" y="2147"/>
                  </a:cxn>
                  <a:cxn ang="0">
                    <a:pos x="47687" y="2147"/>
                  </a:cxn>
                  <a:cxn ang="0">
                    <a:pos x="46115" y="4831"/>
                  </a:cxn>
                  <a:cxn ang="0">
                    <a:pos x="43494" y="9125"/>
                  </a:cxn>
                  <a:cxn ang="0">
                    <a:pos x="38254" y="17177"/>
                  </a:cxn>
                  <a:cxn ang="0">
                    <a:pos x="38254" y="17177"/>
                  </a:cxn>
                  <a:cxn ang="0">
                    <a:pos x="35634" y="21471"/>
                  </a:cxn>
                  <a:cxn ang="0">
                    <a:pos x="33014" y="25766"/>
                  </a:cxn>
                  <a:cxn ang="0">
                    <a:pos x="26201" y="33817"/>
                  </a:cxn>
                  <a:cxn ang="0">
                    <a:pos x="26201" y="33817"/>
                  </a:cxn>
                  <a:cxn ang="0">
                    <a:pos x="14149" y="52068"/>
                  </a:cxn>
                  <a:cxn ang="0">
                    <a:pos x="7860" y="61193"/>
                  </a:cxn>
                  <a:cxn ang="0">
                    <a:pos x="1048" y="69245"/>
                  </a:cxn>
                  <a:cxn ang="0">
                    <a:pos x="1048" y="69245"/>
                  </a:cxn>
                  <a:cxn ang="0">
                    <a:pos x="0" y="70319"/>
                  </a:cxn>
                  <a:cxn ang="0">
                    <a:pos x="0" y="71392"/>
                  </a:cxn>
                  <a:cxn ang="0">
                    <a:pos x="0" y="72466"/>
                  </a:cxn>
                  <a:cxn ang="0">
                    <a:pos x="1048" y="73539"/>
                  </a:cxn>
                  <a:cxn ang="0">
                    <a:pos x="3144" y="74613"/>
                  </a:cxn>
                  <a:cxn ang="0">
                    <a:pos x="4192" y="74076"/>
                  </a:cxn>
                  <a:cxn ang="0">
                    <a:pos x="5764" y="73539"/>
                  </a:cxn>
                  <a:cxn ang="0">
                    <a:pos x="5764" y="73539"/>
                  </a:cxn>
                  <a:cxn ang="0">
                    <a:pos x="9433" y="71392"/>
                  </a:cxn>
                  <a:cxn ang="0">
                    <a:pos x="9433" y="71392"/>
                  </a:cxn>
                  <a:cxn ang="0">
                    <a:pos x="11529" y="70319"/>
                  </a:cxn>
                  <a:cxn ang="0">
                    <a:pos x="12053" y="69245"/>
                  </a:cxn>
                  <a:cxn ang="0">
                    <a:pos x="13101" y="67635"/>
                  </a:cxn>
                  <a:cxn ang="0">
                    <a:pos x="12053" y="66024"/>
                  </a:cxn>
                  <a:cxn ang="0">
                    <a:pos x="12053" y="66024"/>
                  </a:cxn>
                  <a:cxn ang="0">
                    <a:pos x="22009" y="51531"/>
                  </a:cxn>
                  <a:cxn ang="0">
                    <a:pos x="31966" y="37038"/>
                  </a:cxn>
                  <a:cxn ang="0">
                    <a:pos x="31966" y="37038"/>
                  </a:cxn>
                  <a:cxn ang="0">
                    <a:pos x="37730" y="29523"/>
                  </a:cxn>
                  <a:cxn ang="0">
                    <a:pos x="44018" y="20935"/>
                  </a:cxn>
                  <a:cxn ang="0">
                    <a:pos x="49783" y="12883"/>
                  </a:cxn>
                  <a:cxn ang="0">
                    <a:pos x="52927" y="8052"/>
                  </a:cxn>
                  <a:cxn ang="0">
                    <a:pos x="53975" y="3221"/>
                  </a:cxn>
                  <a:cxn ang="0">
                    <a:pos x="53975" y="3221"/>
                  </a:cxn>
                  <a:cxn ang="0">
                    <a:pos x="53975" y="2147"/>
                  </a:cxn>
                  <a:cxn ang="0">
                    <a:pos x="53975" y="1074"/>
                  </a:cxn>
                  <a:cxn ang="0">
                    <a:pos x="52927" y="0"/>
                  </a:cxn>
                  <a:cxn ang="0">
                    <a:pos x="51879" y="0"/>
                  </a:cxn>
                  <a:cxn ang="0">
                    <a:pos x="50831" y="0"/>
                  </a:cxn>
                  <a:cxn ang="0">
                    <a:pos x="49783" y="0"/>
                  </a:cxn>
                  <a:cxn ang="0">
                    <a:pos x="48211" y="537"/>
                  </a:cxn>
                  <a:cxn ang="0">
                    <a:pos x="47687" y="2147"/>
                  </a:cxn>
                  <a:cxn ang="0">
                    <a:pos x="47687" y="2147"/>
                  </a:cxn>
                </a:cxnLst>
                <a:rect l="0" t="0" r="0" b="0"/>
                <a:pathLst>
                  <a:path w="103" h="139">
                    <a:moveTo>
                      <a:pt x="91" y="4"/>
                    </a:moveTo>
                    <a:lnTo>
                      <a:pt x="91" y="4"/>
                    </a:lnTo>
                    <a:lnTo>
                      <a:pt x="88" y="9"/>
                    </a:lnTo>
                    <a:lnTo>
                      <a:pt x="83" y="17"/>
                    </a:lnTo>
                    <a:lnTo>
                      <a:pt x="73" y="32"/>
                    </a:lnTo>
                    <a:lnTo>
                      <a:pt x="73" y="32"/>
                    </a:lnTo>
                    <a:lnTo>
                      <a:pt x="68" y="40"/>
                    </a:lnTo>
                    <a:lnTo>
                      <a:pt x="63" y="48"/>
                    </a:lnTo>
                    <a:lnTo>
                      <a:pt x="50" y="63"/>
                    </a:lnTo>
                    <a:lnTo>
                      <a:pt x="50" y="63"/>
                    </a:lnTo>
                    <a:lnTo>
                      <a:pt x="27" y="97"/>
                    </a:lnTo>
                    <a:lnTo>
                      <a:pt x="15" y="114"/>
                    </a:lnTo>
                    <a:lnTo>
                      <a:pt x="2" y="129"/>
                    </a:lnTo>
                    <a:lnTo>
                      <a:pt x="2" y="129"/>
                    </a:lnTo>
                    <a:lnTo>
                      <a:pt x="0" y="131"/>
                    </a:lnTo>
                    <a:lnTo>
                      <a:pt x="0" y="133"/>
                    </a:lnTo>
                    <a:lnTo>
                      <a:pt x="0" y="135"/>
                    </a:lnTo>
                    <a:lnTo>
                      <a:pt x="2" y="137"/>
                    </a:lnTo>
                    <a:lnTo>
                      <a:pt x="6" y="139"/>
                    </a:lnTo>
                    <a:lnTo>
                      <a:pt x="8" y="138"/>
                    </a:lnTo>
                    <a:lnTo>
                      <a:pt x="11" y="137"/>
                    </a:lnTo>
                    <a:lnTo>
                      <a:pt x="11" y="137"/>
                    </a:lnTo>
                    <a:lnTo>
                      <a:pt x="18" y="133"/>
                    </a:lnTo>
                    <a:lnTo>
                      <a:pt x="18" y="133"/>
                    </a:lnTo>
                    <a:lnTo>
                      <a:pt x="22" y="131"/>
                    </a:lnTo>
                    <a:lnTo>
                      <a:pt x="23" y="129"/>
                    </a:lnTo>
                    <a:lnTo>
                      <a:pt x="25" y="126"/>
                    </a:lnTo>
                    <a:lnTo>
                      <a:pt x="23" y="123"/>
                    </a:lnTo>
                    <a:lnTo>
                      <a:pt x="23" y="123"/>
                    </a:lnTo>
                    <a:lnTo>
                      <a:pt x="42" y="96"/>
                    </a:lnTo>
                    <a:lnTo>
                      <a:pt x="61" y="69"/>
                    </a:lnTo>
                    <a:lnTo>
                      <a:pt x="61" y="69"/>
                    </a:lnTo>
                    <a:lnTo>
                      <a:pt x="72" y="55"/>
                    </a:lnTo>
                    <a:lnTo>
                      <a:pt x="84" y="39"/>
                    </a:lnTo>
                    <a:lnTo>
                      <a:pt x="95" y="24"/>
                    </a:lnTo>
                    <a:lnTo>
                      <a:pt x="101" y="15"/>
                    </a:lnTo>
                    <a:lnTo>
                      <a:pt x="103" y="6"/>
                    </a:lnTo>
                    <a:lnTo>
                      <a:pt x="103" y="6"/>
                    </a:lnTo>
                    <a:lnTo>
                      <a:pt x="103" y="4"/>
                    </a:lnTo>
                    <a:lnTo>
                      <a:pt x="103" y="2"/>
                    </a:lnTo>
                    <a:lnTo>
                      <a:pt x="101" y="0"/>
                    </a:lnTo>
                    <a:lnTo>
                      <a:pt x="99" y="0"/>
                    </a:lnTo>
                    <a:lnTo>
                      <a:pt x="97" y="0"/>
                    </a:lnTo>
                    <a:lnTo>
                      <a:pt x="95" y="0"/>
                    </a:lnTo>
                    <a:lnTo>
                      <a:pt x="92" y="1"/>
                    </a:lnTo>
                    <a:lnTo>
                      <a:pt x="91" y="4"/>
                    </a:lnTo>
                    <a:lnTo>
                      <a:pt x="9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7" name="Freeform 985">
                <a:extLst>
                  <a:ext uri="{FF2B5EF4-FFF2-40B4-BE49-F238E27FC236}">
                    <a16:creationId xmlns:a16="http://schemas.microsoft.com/office/drawing/2014/main" id="{AD6C7040-7AA2-4480-ACF9-A065FF5F6D8D}"/>
                  </a:ext>
                </a:extLst>
              </p:cNvPr>
              <p:cNvSpPr/>
              <p:nvPr/>
            </p:nvSpPr>
            <p:spPr>
              <a:xfrm>
                <a:off x="5665789" y="3338513"/>
                <a:ext cx="50800" cy="77788"/>
              </a:xfrm>
              <a:custGeom>
                <a:avLst/>
                <a:gdLst/>
                <a:ahLst/>
                <a:cxnLst>
                  <a:cxn ang="0">
                    <a:pos x="44515" y="1588"/>
                  </a:cxn>
                  <a:cxn ang="0">
                    <a:pos x="44515" y="1588"/>
                  </a:cxn>
                  <a:cxn ang="0">
                    <a:pos x="32470" y="18521"/>
                  </a:cxn>
                  <a:cxn ang="0">
                    <a:pos x="21472" y="35984"/>
                  </a:cxn>
                  <a:cxn ang="0">
                    <a:pos x="10474" y="53975"/>
                  </a:cxn>
                  <a:cxn ang="0">
                    <a:pos x="0" y="72496"/>
                  </a:cxn>
                  <a:cxn ang="0">
                    <a:pos x="0" y="72496"/>
                  </a:cxn>
                  <a:cxn ang="0">
                    <a:pos x="0" y="74084"/>
                  </a:cxn>
                  <a:cxn ang="0">
                    <a:pos x="0" y="74613"/>
                  </a:cxn>
                  <a:cxn ang="0">
                    <a:pos x="1571" y="76730"/>
                  </a:cxn>
                  <a:cxn ang="0">
                    <a:pos x="2619" y="77788"/>
                  </a:cxn>
                  <a:cxn ang="0">
                    <a:pos x="4190" y="76730"/>
                  </a:cxn>
                  <a:cxn ang="0">
                    <a:pos x="4713" y="76200"/>
                  </a:cxn>
                  <a:cxn ang="0">
                    <a:pos x="8379" y="73025"/>
                  </a:cxn>
                  <a:cxn ang="0">
                    <a:pos x="8379" y="73025"/>
                  </a:cxn>
                  <a:cxn ang="0">
                    <a:pos x="8903" y="70909"/>
                  </a:cxn>
                  <a:cxn ang="0">
                    <a:pos x="8903" y="69850"/>
                  </a:cxn>
                  <a:cxn ang="0">
                    <a:pos x="8903" y="69850"/>
                  </a:cxn>
                  <a:cxn ang="0">
                    <a:pos x="18330" y="52917"/>
                  </a:cxn>
                  <a:cxn ang="0">
                    <a:pos x="28280" y="36513"/>
                  </a:cxn>
                  <a:cxn ang="0">
                    <a:pos x="39802" y="20638"/>
                  </a:cxn>
                  <a:cxn ang="0">
                    <a:pos x="50276" y="5292"/>
                  </a:cxn>
                  <a:cxn ang="0">
                    <a:pos x="50276" y="5292"/>
                  </a:cxn>
                  <a:cxn ang="0">
                    <a:pos x="50800" y="3704"/>
                  </a:cxn>
                  <a:cxn ang="0">
                    <a:pos x="50800" y="2117"/>
                  </a:cxn>
                  <a:cxn ang="0">
                    <a:pos x="50276" y="1588"/>
                  </a:cxn>
                  <a:cxn ang="0">
                    <a:pos x="49753" y="529"/>
                  </a:cxn>
                  <a:cxn ang="0">
                    <a:pos x="46610" y="0"/>
                  </a:cxn>
                  <a:cxn ang="0">
                    <a:pos x="46087" y="529"/>
                  </a:cxn>
                  <a:cxn ang="0">
                    <a:pos x="44515" y="1588"/>
                  </a:cxn>
                  <a:cxn ang="0">
                    <a:pos x="44515" y="1588"/>
                  </a:cxn>
                </a:cxnLst>
                <a:rect l="0" t="0" r="0" b="0"/>
                <a:pathLst>
                  <a:path w="97" h="147">
                    <a:moveTo>
                      <a:pt x="85" y="3"/>
                    </a:moveTo>
                    <a:lnTo>
                      <a:pt x="85" y="3"/>
                    </a:lnTo>
                    <a:lnTo>
                      <a:pt x="62" y="35"/>
                    </a:lnTo>
                    <a:lnTo>
                      <a:pt x="41" y="68"/>
                    </a:lnTo>
                    <a:lnTo>
                      <a:pt x="20" y="102"/>
                    </a:lnTo>
                    <a:lnTo>
                      <a:pt x="0" y="137"/>
                    </a:lnTo>
                    <a:lnTo>
                      <a:pt x="0" y="137"/>
                    </a:lnTo>
                    <a:lnTo>
                      <a:pt x="0" y="140"/>
                    </a:lnTo>
                    <a:lnTo>
                      <a:pt x="0" y="141"/>
                    </a:lnTo>
                    <a:lnTo>
                      <a:pt x="3" y="145"/>
                    </a:lnTo>
                    <a:lnTo>
                      <a:pt x="5" y="147"/>
                    </a:lnTo>
                    <a:lnTo>
                      <a:pt x="8" y="145"/>
                    </a:lnTo>
                    <a:lnTo>
                      <a:pt x="9" y="144"/>
                    </a:lnTo>
                    <a:lnTo>
                      <a:pt x="16" y="138"/>
                    </a:lnTo>
                    <a:lnTo>
                      <a:pt x="16" y="138"/>
                    </a:lnTo>
                    <a:lnTo>
                      <a:pt x="17" y="134"/>
                    </a:lnTo>
                    <a:lnTo>
                      <a:pt x="17" y="132"/>
                    </a:lnTo>
                    <a:lnTo>
                      <a:pt x="17" y="132"/>
                    </a:lnTo>
                    <a:lnTo>
                      <a:pt x="35" y="100"/>
                    </a:lnTo>
                    <a:lnTo>
                      <a:pt x="54" y="69"/>
                    </a:lnTo>
                    <a:lnTo>
                      <a:pt x="76" y="39"/>
                    </a:lnTo>
                    <a:lnTo>
                      <a:pt x="96" y="10"/>
                    </a:lnTo>
                    <a:lnTo>
                      <a:pt x="96" y="10"/>
                    </a:lnTo>
                    <a:lnTo>
                      <a:pt x="97" y="7"/>
                    </a:lnTo>
                    <a:lnTo>
                      <a:pt x="97" y="4"/>
                    </a:lnTo>
                    <a:lnTo>
                      <a:pt x="96" y="3"/>
                    </a:lnTo>
                    <a:lnTo>
                      <a:pt x="95" y="1"/>
                    </a:lnTo>
                    <a:lnTo>
                      <a:pt x="89" y="0"/>
                    </a:lnTo>
                    <a:lnTo>
                      <a:pt x="88" y="1"/>
                    </a:lnTo>
                    <a:lnTo>
                      <a:pt x="85" y="3"/>
                    </a:lnTo>
                    <a:lnTo>
                      <a:pt x="8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8" name="Freeform 986">
                <a:extLst>
                  <a:ext uri="{FF2B5EF4-FFF2-40B4-BE49-F238E27FC236}">
                    <a16:creationId xmlns:a16="http://schemas.microsoft.com/office/drawing/2014/main" id="{37D2133E-A906-4118-9B75-CD289838343E}"/>
                  </a:ext>
                </a:extLst>
              </p:cNvPr>
              <p:cNvSpPr/>
              <p:nvPr/>
            </p:nvSpPr>
            <p:spPr>
              <a:xfrm>
                <a:off x="5700714" y="3354388"/>
                <a:ext cx="23813" cy="36513"/>
              </a:xfrm>
              <a:custGeom>
                <a:avLst/>
                <a:gdLst/>
                <a:ahLst/>
                <a:cxnLst>
                  <a:cxn ang="0">
                    <a:pos x="16777" y="2180"/>
                  </a:cxn>
                  <a:cxn ang="0">
                    <a:pos x="16777" y="2180"/>
                  </a:cxn>
                  <a:cxn ang="0">
                    <a:pos x="13530" y="9809"/>
                  </a:cxn>
                  <a:cxn ang="0">
                    <a:pos x="9742" y="16894"/>
                  </a:cxn>
                  <a:cxn ang="0">
                    <a:pos x="1082" y="31063"/>
                  </a:cxn>
                  <a:cxn ang="0">
                    <a:pos x="1082" y="31063"/>
                  </a:cxn>
                  <a:cxn ang="0">
                    <a:pos x="0" y="32698"/>
                  </a:cxn>
                  <a:cxn ang="0">
                    <a:pos x="0" y="33243"/>
                  </a:cxn>
                  <a:cxn ang="0">
                    <a:pos x="1082" y="34878"/>
                  </a:cxn>
                  <a:cxn ang="0">
                    <a:pos x="1624" y="35423"/>
                  </a:cxn>
                  <a:cxn ang="0">
                    <a:pos x="4330" y="36513"/>
                  </a:cxn>
                  <a:cxn ang="0">
                    <a:pos x="5412" y="35423"/>
                  </a:cxn>
                  <a:cxn ang="0">
                    <a:pos x="7036" y="34878"/>
                  </a:cxn>
                  <a:cxn ang="0">
                    <a:pos x="7036" y="34878"/>
                  </a:cxn>
                  <a:cxn ang="0">
                    <a:pos x="15695" y="19619"/>
                  </a:cxn>
                  <a:cxn ang="0">
                    <a:pos x="20025" y="11989"/>
                  </a:cxn>
                  <a:cxn ang="0">
                    <a:pos x="22731" y="3815"/>
                  </a:cxn>
                  <a:cxn ang="0">
                    <a:pos x="22731" y="3815"/>
                  </a:cxn>
                  <a:cxn ang="0">
                    <a:pos x="23813" y="2180"/>
                  </a:cxn>
                  <a:cxn ang="0">
                    <a:pos x="22731" y="1635"/>
                  </a:cxn>
                  <a:cxn ang="0">
                    <a:pos x="22189" y="0"/>
                  </a:cxn>
                  <a:cxn ang="0">
                    <a:pos x="21648" y="0"/>
                  </a:cxn>
                  <a:cxn ang="0">
                    <a:pos x="18401" y="0"/>
                  </a:cxn>
                  <a:cxn ang="0">
                    <a:pos x="17860" y="1090"/>
                  </a:cxn>
                  <a:cxn ang="0">
                    <a:pos x="16777" y="2180"/>
                  </a:cxn>
                  <a:cxn ang="0">
                    <a:pos x="16777" y="2180"/>
                  </a:cxn>
                </a:cxnLst>
                <a:rect l="0" t="0" r="0" b="0"/>
                <a:pathLst>
                  <a:path w="44" h="67">
                    <a:moveTo>
                      <a:pt x="31" y="4"/>
                    </a:moveTo>
                    <a:lnTo>
                      <a:pt x="31" y="4"/>
                    </a:lnTo>
                    <a:lnTo>
                      <a:pt x="25" y="18"/>
                    </a:lnTo>
                    <a:lnTo>
                      <a:pt x="18" y="31"/>
                    </a:lnTo>
                    <a:lnTo>
                      <a:pt x="2" y="57"/>
                    </a:lnTo>
                    <a:lnTo>
                      <a:pt x="2" y="57"/>
                    </a:lnTo>
                    <a:lnTo>
                      <a:pt x="0" y="60"/>
                    </a:lnTo>
                    <a:lnTo>
                      <a:pt x="0" y="61"/>
                    </a:lnTo>
                    <a:lnTo>
                      <a:pt x="2" y="64"/>
                    </a:lnTo>
                    <a:lnTo>
                      <a:pt x="3" y="65"/>
                    </a:lnTo>
                    <a:lnTo>
                      <a:pt x="8" y="67"/>
                    </a:lnTo>
                    <a:lnTo>
                      <a:pt x="10" y="65"/>
                    </a:lnTo>
                    <a:lnTo>
                      <a:pt x="13" y="64"/>
                    </a:lnTo>
                    <a:lnTo>
                      <a:pt x="13" y="64"/>
                    </a:lnTo>
                    <a:lnTo>
                      <a:pt x="29" y="36"/>
                    </a:lnTo>
                    <a:lnTo>
                      <a:pt x="37" y="22"/>
                    </a:lnTo>
                    <a:lnTo>
                      <a:pt x="42" y="7"/>
                    </a:lnTo>
                    <a:lnTo>
                      <a:pt x="42" y="7"/>
                    </a:lnTo>
                    <a:lnTo>
                      <a:pt x="44" y="4"/>
                    </a:lnTo>
                    <a:lnTo>
                      <a:pt x="42" y="3"/>
                    </a:lnTo>
                    <a:lnTo>
                      <a:pt x="41" y="0"/>
                    </a:lnTo>
                    <a:lnTo>
                      <a:pt x="40" y="0"/>
                    </a:lnTo>
                    <a:lnTo>
                      <a:pt x="34" y="0"/>
                    </a:lnTo>
                    <a:lnTo>
                      <a:pt x="33" y="2"/>
                    </a:lnTo>
                    <a:lnTo>
                      <a:pt x="31" y="4"/>
                    </a:lnTo>
                    <a:lnTo>
                      <a:pt x="3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9" name="Freeform 987">
                <a:extLst>
                  <a:ext uri="{FF2B5EF4-FFF2-40B4-BE49-F238E27FC236}">
                    <a16:creationId xmlns:a16="http://schemas.microsoft.com/office/drawing/2014/main" id="{C052D1F2-CBB2-4F1F-8691-ABCB5FBFEF98}"/>
                  </a:ext>
                </a:extLst>
              </p:cNvPr>
              <p:cNvSpPr/>
              <p:nvPr/>
            </p:nvSpPr>
            <p:spPr>
              <a:xfrm>
                <a:off x="4959352" y="3125788"/>
                <a:ext cx="38100" cy="93663"/>
              </a:xfrm>
              <a:custGeom>
                <a:avLst/>
                <a:gdLst/>
                <a:ahLst/>
                <a:cxnLst>
                  <a:cxn ang="0">
                    <a:pos x="34396" y="0"/>
                  </a:cxn>
                  <a:cxn ang="0">
                    <a:pos x="34396" y="0"/>
                  </a:cxn>
                  <a:cxn ang="0">
                    <a:pos x="31221" y="2129"/>
                  </a:cxn>
                  <a:cxn ang="0">
                    <a:pos x="27517" y="4257"/>
                  </a:cxn>
                  <a:cxn ang="0">
                    <a:pos x="25400" y="6918"/>
                  </a:cxn>
                  <a:cxn ang="0">
                    <a:pos x="23283" y="10644"/>
                  </a:cxn>
                  <a:cxn ang="0">
                    <a:pos x="20108" y="17562"/>
                  </a:cxn>
                  <a:cxn ang="0">
                    <a:pos x="18521" y="25544"/>
                  </a:cxn>
                  <a:cxn ang="0">
                    <a:pos x="18521" y="25544"/>
                  </a:cxn>
                  <a:cxn ang="0">
                    <a:pos x="16404" y="33527"/>
                  </a:cxn>
                  <a:cxn ang="0">
                    <a:pos x="14287" y="41510"/>
                  </a:cxn>
                  <a:cxn ang="0">
                    <a:pos x="9525" y="57475"/>
                  </a:cxn>
                  <a:cxn ang="0">
                    <a:pos x="4233" y="73440"/>
                  </a:cxn>
                  <a:cxn ang="0">
                    <a:pos x="0" y="89406"/>
                  </a:cxn>
                  <a:cxn ang="0">
                    <a:pos x="0" y="89406"/>
                  </a:cxn>
                  <a:cxn ang="0">
                    <a:pos x="0" y="90470"/>
                  </a:cxn>
                  <a:cxn ang="0">
                    <a:pos x="1058" y="92066"/>
                  </a:cxn>
                  <a:cxn ang="0">
                    <a:pos x="2117" y="93663"/>
                  </a:cxn>
                  <a:cxn ang="0">
                    <a:pos x="3704" y="93663"/>
                  </a:cxn>
                  <a:cxn ang="0">
                    <a:pos x="5292" y="93131"/>
                  </a:cxn>
                  <a:cxn ang="0">
                    <a:pos x="5821" y="92066"/>
                  </a:cxn>
                  <a:cxn ang="0">
                    <a:pos x="6350" y="91534"/>
                  </a:cxn>
                  <a:cxn ang="0">
                    <a:pos x="6350" y="91534"/>
                  </a:cxn>
                  <a:cxn ang="0">
                    <a:pos x="9525" y="79294"/>
                  </a:cxn>
                  <a:cxn ang="0">
                    <a:pos x="13229" y="67586"/>
                  </a:cxn>
                  <a:cxn ang="0">
                    <a:pos x="20108" y="45235"/>
                  </a:cxn>
                  <a:cxn ang="0">
                    <a:pos x="20108" y="45235"/>
                  </a:cxn>
                  <a:cxn ang="0">
                    <a:pos x="21696" y="40445"/>
                  </a:cxn>
                  <a:cxn ang="0">
                    <a:pos x="23283" y="35124"/>
                  </a:cxn>
                  <a:cxn ang="0">
                    <a:pos x="25400" y="22884"/>
                  </a:cxn>
                  <a:cxn ang="0">
                    <a:pos x="26458" y="17562"/>
                  </a:cxn>
                  <a:cxn ang="0">
                    <a:pos x="28575" y="12772"/>
                  </a:cxn>
                  <a:cxn ang="0">
                    <a:pos x="32279" y="8515"/>
                  </a:cxn>
                  <a:cxn ang="0">
                    <a:pos x="33867" y="6918"/>
                  </a:cxn>
                  <a:cxn ang="0">
                    <a:pos x="35983" y="5322"/>
                  </a:cxn>
                  <a:cxn ang="0">
                    <a:pos x="35983" y="5322"/>
                  </a:cxn>
                  <a:cxn ang="0">
                    <a:pos x="37571" y="4790"/>
                  </a:cxn>
                  <a:cxn ang="0">
                    <a:pos x="38100" y="4257"/>
                  </a:cxn>
                  <a:cxn ang="0">
                    <a:pos x="38100" y="2129"/>
                  </a:cxn>
                  <a:cxn ang="0">
                    <a:pos x="37571" y="532"/>
                  </a:cxn>
                  <a:cxn ang="0">
                    <a:pos x="36513" y="0"/>
                  </a:cxn>
                  <a:cxn ang="0">
                    <a:pos x="35983" y="0"/>
                  </a:cxn>
                  <a:cxn ang="0">
                    <a:pos x="34396" y="0"/>
                  </a:cxn>
                  <a:cxn ang="0">
                    <a:pos x="34396" y="0"/>
                  </a:cxn>
                </a:cxnLst>
                <a:rect l="0" t="0" r="0" b="0"/>
                <a:pathLst>
                  <a:path w="72" h="176">
                    <a:moveTo>
                      <a:pt x="65" y="0"/>
                    </a:moveTo>
                    <a:lnTo>
                      <a:pt x="65" y="0"/>
                    </a:lnTo>
                    <a:lnTo>
                      <a:pt x="59" y="4"/>
                    </a:lnTo>
                    <a:lnTo>
                      <a:pt x="52" y="8"/>
                    </a:lnTo>
                    <a:lnTo>
                      <a:pt x="48" y="13"/>
                    </a:lnTo>
                    <a:lnTo>
                      <a:pt x="44" y="20"/>
                    </a:lnTo>
                    <a:lnTo>
                      <a:pt x="38" y="33"/>
                    </a:lnTo>
                    <a:lnTo>
                      <a:pt x="35" y="48"/>
                    </a:lnTo>
                    <a:lnTo>
                      <a:pt x="35" y="48"/>
                    </a:lnTo>
                    <a:lnTo>
                      <a:pt x="31" y="63"/>
                    </a:lnTo>
                    <a:lnTo>
                      <a:pt x="27" y="78"/>
                    </a:lnTo>
                    <a:lnTo>
                      <a:pt x="18" y="108"/>
                    </a:lnTo>
                    <a:lnTo>
                      <a:pt x="8" y="138"/>
                    </a:lnTo>
                    <a:lnTo>
                      <a:pt x="0" y="168"/>
                    </a:lnTo>
                    <a:lnTo>
                      <a:pt x="0" y="168"/>
                    </a:lnTo>
                    <a:lnTo>
                      <a:pt x="0" y="170"/>
                    </a:lnTo>
                    <a:lnTo>
                      <a:pt x="2" y="173"/>
                    </a:lnTo>
                    <a:lnTo>
                      <a:pt x="4" y="176"/>
                    </a:lnTo>
                    <a:lnTo>
                      <a:pt x="7" y="176"/>
                    </a:lnTo>
                    <a:lnTo>
                      <a:pt x="10" y="175"/>
                    </a:lnTo>
                    <a:lnTo>
                      <a:pt x="11" y="173"/>
                    </a:lnTo>
                    <a:lnTo>
                      <a:pt x="12" y="172"/>
                    </a:lnTo>
                    <a:lnTo>
                      <a:pt x="12" y="172"/>
                    </a:lnTo>
                    <a:lnTo>
                      <a:pt x="18" y="149"/>
                    </a:lnTo>
                    <a:lnTo>
                      <a:pt x="25" y="127"/>
                    </a:lnTo>
                    <a:lnTo>
                      <a:pt x="38" y="85"/>
                    </a:lnTo>
                    <a:lnTo>
                      <a:pt x="38" y="85"/>
                    </a:lnTo>
                    <a:lnTo>
                      <a:pt x="41" y="76"/>
                    </a:lnTo>
                    <a:lnTo>
                      <a:pt x="44" y="66"/>
                    </a:lnTo>
                    <a:lnTo>
                      <a:pt x="48" y="43"/>
                    </a:lnTo>
                    <a:lnTo>
                      <a:pt x="50" y="33"/>
                    </a:lnTo>
                    <a:lnTo>
                      <a:pt x="54" y="24"/>
                    </a:lnTo>
                    <a:lnTo>
                      <a:pt x="61" y="16"/>
                    </a:lnTo>
                    <a:lnTo>
                      <a:pt x="64" y="13"/>
                    </a:lnTo>
                    <a:lnTo>
                      <a:pt x="68" y="10"/>
                    </a:lnTo>
                    <a:lnTo>
                      <a:pt x="68" y="10"/>
                    </a:lnTo>
                    <a:lnTo>
                      <a:pt x="71" y="9"/>
                    </a:lnTo>
                    <a:lnTo>
                      <a:pt x="72" y="8"/>
                    </a:lnTo>
                    <a:lnTo>
                      <a:pt x="72" y="4"/>
                    </a:lnTo>
                    <a:lnTo>
                      <a:pt x="71" y="1"/>
                    </a:lnTo>
                    <a:lnTo>
                      <a:pt x="69" y="0"/>
                    </a:lnTo>
                    <a:lnTo>
                      <a:pt x="68" y="0"/>
                    </a:lnTo>
                    <a:lnTo>
                      <a:pt x="65" y="0"/>
                    </a:lnTo>
                    <a:lnTo>
                      <a:pt x="6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0" name="Freeform 988">
                <a:extLst>
                  <a:ext uri="{FF2B5EF4-FFF2-40B4-BE49-F238E27FC236}">
                    <a16:creationId xmlns:a16="http://schemas.microsoft.com/office/drawing/2014/main" id="{1893C609-F83E-4248-BB5F-ED20ED4412E6}"/>
                  </a:ext>
                </a:extLst>
              </p:cNvPr>
              <p:cNvSpPr/>
              <p:nvPr/>
            </p:nvSpPr>
            <p:spPr>
              <a:xfrm>
                <a:off x="4986339" y="3173413"/>
                <a:ext cx="44450" cy="115888"/>
              </a:xfrm>
              <a:custGeom>
                <a:avLst/>
                <a:gdLst/>
                <a:ahLst/>
                <a:cxnLst>
                  <a:cxn ang="0">
                    <a:pos x="38629" y="2646"/>
                  </a:cxn>
                  <a:cxn ang="0">
                    <a:pos x="38629" y="2646"/>
                  </a:cxn>
                  <a:cxn ang="0">
                    <a:pos x="37571" y="5292"/>
                  </a:cxn>
                  <a:cxn ang="0">
                    <a:pos x="35983" y="8996"/>
                  </a:cxn>
                  <a:cxn ang="0">
                    <a:pos x="31750" y="15346"/>
                  </a:cxn>
                  <a:cxn ang="0">
                    <a:pos x="27517" y="21696"/>
                  </a:cxn>
                  <a:cxn ang="0">
                    <a:pos x="23813" y="27517"/>
                  </a:cxn>
                  <a:cxn ang="0">
                    <a:pos x="23813" y="27517"/>
                  </a:cxn>
                  <a:cxn ang="0">
                    <a:pos x="16404" y="39688"/>
                  </a:cxn>
                  <a:cxn ang="0">
                    <a:pos x="13758" y="46038"/>
                  </a:cxn>
                  <a:cxn ang="0">
                    <a:pos x="10583" y="52388"/>
                  </a:cxn>
                  <a:cxn ang="0">
                    <a:pos x="10583" y="52388"/>
                  </a:cxn>
                  <a:cxn ang="0">
                    <a:pos x="7937" y="59796"/>
                  </a:cxn>
                  <a:cxn ang="0">
                    <a:pos x="5821" y="67204"/>
                  </a:cxn>
                  <a:cxn ang="0">
                    <a:pos x="2117" y="82021"/>
                  </a:cxn>
                  <a:cxn ang="0">
                    <a:pos x="529" y="97896"/>
                  </a:cxn>
                  <a:cxn ang="0">
                    <a:pos x="0" y="112713"/>
                  </a:cxn>
                  <a:cxn ang="0">
                    <a:pos x="0" y="112713"/>
                  </a:cxn>
                  <a:cxn ang="0">
                    <a:pos x="0" y="114300"/>
                  </a:cxn>
                  <a:cxn ang="0">
                    <a:pos x="529" y="114830"/>
                  </a:cxn>
                  <a:cxn ang="0">
                    <a:pos x="1588" y="115888"/>
                  </a:cxn>
                  <a:cxn ang="0">
                    <a:pos x="2646" y="115888"/>
                  </a:cxn>
                  <a:cxn ang="0">
                    <a:pos x="4233" y="115888"/>
                  </a:cxn>
                  <a:cxn ang="0">
                    <a:pos x="5292" y="114830"/>
                  </a:cxn>
                  <a:cxn ang="0">
                    <a:pos x="5821" y="114300"/>
                  </a:cxn>
                  <a:cxn ang="0">
                    <a:pos x="6350" y="112713"/>
                  </a:cxn>
                  <a:cxn ang="0">
                    <a:pos x="6350" y="112713"/>
                  </a:cxn>
                  <a:cxn ang="0">
                    <a:pos x="7408" y="95780"/>
                  </a:cxn>
                  <a:cxn ang="0">
                    <a:pos x="7937" y="86255"/>
                  </a:cxn>
                  <a:cxn ang="0">
                    <a:pos x="9525" y="77788"/>
                  </a:cxn>
                  <a:cxn ang="0">
                    <a:pos x="11642" y="69850"/>
                  </a:cxn>
                  <a:cxn ang="0">
                    <a:pos x="14287" y="61384"/>
                  </a:cxn>
                  <a:cxn ang="0">
                    <a:pos x="17463" y="53446"/>
                  </a:cxn>
                  <a:cxn ang="0">
                    <a:pos x="21696" y="45509"/>
                  </a:cxn>
                  <a:cxn ang="0">
                    <a:pos x="21696" y="45509"/>
                  </a:cxn>
                  <a:cxn ang="0">
                    <a:pos x="28046" y="33338"/>
                  </a:cxn>
                  <a:cxn ang="0">
                    <a:pos x="34396" y="21167"/>
                  </a:cxn>
                  <a:cxn ang="0">
                    <a:pos x="34396" y="21167"/>
                  </a:cxn>
                  <a:cxn ang="0">
                    <a:pos x="40746" y="13229"/>
                  </a:cxn>
                  <a:cxn ang="0">
                    <a:pos x="42863" y="8996"/>
                  </a:cxn>
                  <a:cxn ang="0">
                    <a:pos x="44450" y="4763"/>
                  </a:cxn>
                  <a:cxn ang="0">
                    <a:pos x="44450" y="4763"/>
                  </a:cxn>
                  <a:cxn ang="0">
                    <a:pos x="44450" y="3175"/>
                  </a:cxn>
                  <a:cxn ang="0">
                    <a:pos x="44450" y="1588"/>
                  </a:cxn>
                  <a:cxn ang="0">
                    <a:pos x="42333" y="0"/>
                  </a:cxn>
                  <a:cxn ang="0">
                    <a:pos x="40746" y="0"/>
                  </a:cxn>
                  <a:cxn ang="0">
                    <a:pos x="40217" y="0"/>
                  </a:cxn>
                  <a:cxn ang="0">
                    <a:pos x="38629" y="1588"/>
                  </a:cxn>
                  <a:cxn ang="0">
                    <a:pos x="38629" y="2646"/>
                  </a:cxn>
                  <a:cxn ang="0">
                    <a:pos x="38629" y="2646"/>
                  </a:cxn>
                </a:cxnLst>
                <a:rect l="0" t="0" r="0" b="0"/>
                <a:pathLst>
                  <a:path w="84" h="219">
                    <a:moveTo>
                      <a:pt x="73" y="5"/>
                    </a:moveTo>
                    <a:lnTo>
                      <a:pt x="73" y="5"/>
                    </a:lnTo>
                    <a:lnTo>
                      <a:pt x="71" y="10"/>
                    </a:lnTo>
                    <a:lnTo>
                      <a:pt x="68" y="17"/>
                    </a:lnTo>
                    <a:lnTo>
                      <a:pt x="60" y="29"/>
                    </a:lnTo>
                    <a:lnTo>
                      <a:pt x="52" y="41"/>
                    </a:lnTo>
                    <a:lnTo>
                      <a:pt x="45" y="52"/>
                    </a:lnTo>
                    <a:lnTo>
                      <a:pt x="45" y="52"/>
                    </a:lnTo>
                    <a:lnTo>
                      <a:pt x="31" y="75"/>
                    </a:lnTo>
                    <a:lnTo>
                      <a:pt x="26" y="87"/>
                    </a:lnTo>
                    <a:lnTo>
                      <a:pt x="20" y="99"/>
                    </a:lnTo>
                    <a:lnTo>
                      <a:pt x="20" y="99"/>
                    </a:lnTo>
                    <a:lnTo>
                      <a:pt x="15" y="113"/>
                    </a:lnTo>
                    <a:lnTo>
                      <a:pt x="11" y="127"/>
                    </a:lnTo>
                    <a:lnTo>
                      <a:pt x="4" y="155"/>
                    </a:lnTo>
                    <a:lnTo>
                      <a:pt x="1" y="185"/>
                    </a:lnTo>
                    <a:lnTo>
                      <a:pt x="0" y="213"/>
                    </a:lnTo>
                    <a:lnTo>
                      <a:pt x="0" y="213"/>
                    </a:lnTo>
                    <a:lnTo>
                      <a:pt x="0" y="216"/>
                    </a:lnTo>
                    <a:lnTo>
                      <a:pt x="1" y="217"/>
                    </a:lnTo>
                    <a:lnTo>
                      <a:pt x="3" y="219"/>
                    </a:lnTo>
                    <a:lnTo>
                      <a:pt x="5" y="219"/>
                    </a:lnTo>
                    <a:lnTo>
                      <a:pt x="8" y="219"/>
                    </a:lnTo>
                    <a:lnTo>
                      <a:pt x="10" y="217"/>
                    </a:lnTo>
                    <a:lnTo>
                      <a:pt x="11" y="216"/>
                    </a:lnTo>
                    <a:lnTo>
                      <a:pt x="12" y="213"/>
                    </a:lnTo>
                    <a:lnTo>
                      <a:pt x="12" y="213"/>
                    </a:lnTo>
                    <a:lnTo>
                      <a:pt x="14" y="181"/>
                    </a:lnTo>
                    <a:lnTo>
                      <a:pt x="15" y="163"/>
                    </a:lnTo>
                    <a:lnTo>
                      <a:pt x="18" y="147"/>
                    </a:lnTo>
                    <a:lnTo>
                      <a:pt x="22" y="132"/>
                    </a:lnTo>
                    <a:lnTo>
                      <a:pt x="27" y="116"/>
                    </a:lnTo>
                    <a:lnTo>
                      <a:pt x="33" y="101"/>
                    </a:lnTo>
                    <a:lnTo>
                      <a:pt x="41" y="86"/>
                    </a:lnTo>
                    <a:lnTo>
                      <a:pt x="41" y="86"/>
                    </a:lnTo>
                    <a:lnTo>
                      <a:pt x="53" y="63"/>
                    </a:lnTo>
                    <a:lnTo>
                      <a:pt x="65" y="40"/>
                    </a:lnTo>
                    <a:lnTo>
                      <a:pt x="65" y="40"/>
                    </a:lnTo>
                    <a:lnTo>
                      <a:pt x="77" y="25"/>
                    </a:lnTo>
                    <a:lnTo>
                      <a:pt x="81" y="17"/>
                    </a:lnTo>
                    <a:lnTo>
                      <a:pt x="84" y="9"/>
                    </a:lnTo>
                    <a:lnTo>
                      <a:pt x="84" y="9"/>
                    </a:lnTo>
                    <a:lnTo>
                      <a:pt x="84" y="6"/>
                    </a:lnTo>
                    <a:lnTo>
                      <a:pt x="84" y="3"/>
                    </a:lnTo>
                    <a:lnTo>
                      <a:pt x="80" y="0"/>
                    </a:lnTo>
                    <a:lnTo>
                      <a:pt x="77" y="0"/>
                    </a:lnTo>
                    <a:lnTo>
                      <a:pt x="76" y="0"/>
                    </a:lnTo>
                    <a:lnTo>
                      <a:pt x="73" y="3"/>
                    </a:lnTo>
                    <a:lnTo>
                      <a:pt x="73" y="5"/>
                    </a:lnTo>
                    <a:lnTo>
                      <a:pt x="73"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1" name="Freeform 989">
                <a:extLst>
                  <a:ext uri="{FF2B5EF4-FFF2-40B4-BE49-F238E27FC236}">
                    <a16:creationId xmlns:a16="http://schemas.microsoft.com/office/drawing/2014/main" id="{A701C97C-E2F6-4A4F-A530-DB21ADE9B4CC}"/>
                  </a:ext>
                </a:extLst>
              </p:cNvPr>
              <p:cNvSpPr/>
              <p:nvPr/>
            </p:nvSpPr>
            <p:spPr>
              <a:xfrm>
                <a:off x="4992689" y="3219451"/>
                <a:ext cx="53975" cy="136525"/>
              </a:xfrm>
              <a:custGeom>
                <a:avLst/>
                <a:gdLst/>
                <a:ahLst/>
                <a:cxnLst>
                  <a:cxn ang="0">
                    <a:pos x="48097" y="529"/>
                  </a:cxn>
                  <a:cxn ang="0">
                    <a:pos x="48097" y="529"/>
                  </a:cxn>
                  <a:cxn ang="0">
                    <a:pos x="42752" y="8467"/>
                  </a:cxn>
                  <a:cxn ang="0">
                    <a:pos x="37408" y="16404"/>
                  </a:cxn>
                  <a:cxn ang="0">
                    <a:pos x="33133" y="24342"/>
                  </a:cxn>
                  <a:cxn ang="0">
                    <a:pos x="28858" y="32808"/>
                  </a:cxn>
                  <a:cxn ang="0">
                    <a:pos x="20842" y="50271"/>
                  </a:cxn>
                  <a:cxn ang="0">
                    <a:pos x="13360" y="68263"/>
                  </a:cxn>
                  <a:cxn ang="0">
                    <a:pos x="13360" y="68263"/>
                  </a:cxn>
                  <a:cxn ang="0">
                    <a:pos x="8550" y="83079"/>
                  </a:cxn>
                  <a:cxn ang="0">
                    <a:pos x="4810" y="92075"/>
                  </a:cxn>
                  <a:cxn ang="0">
                    <a:pos x="2672" y="101071"/>
                  </a:cxn>
                  <a:cxn ang="0">
                    <a:pos x="534" y="110596"/>
                  </a:cxn>
                  <a:cxn ang="0">
                    <a:pos x="0" y="119592"/>
                  </a:cxn>
                  <a:cxn ang="0">
                    <a:pos x="0" y="124354"/>
                  </a:cxn>
                  <a:cxn ang="0">
                    <a:pos x="534" y="127529"/>
                  </a:cxn>
                  <a:cxn ang="0">
                    <a:pos x="2138" y="131233"/>
                  </a:cxn>
                  <a:cxn ang="0">
                    <a:pos x="3206" y="134938"/>
                  </a:cxn>
                  <a:cxn ang="0">
                    <a:pos x="3206" y="134938"/>
                  </a:cxn>
                  <a:cxn ang="0">
                    <a:pos x="4275" y="135467"/>
                  </a:cxn>
                  <a:cxn ang="0">
                    <a:pos x="5344" y="136525"/>
                  </a:cxn>
                  <a:cxn ang="0">
                    <a:pos x="8016" y="136525"/>
                  </a:cxn>
                  <a:cxn ang="0">
                    <a:pos x="8016" y="136525"/>
                  </a:cxn>
                  <a:cxn ang="0">
                    <a:pos x="10688" y="134408"/>
                  </a:cxn>
                  <a:cxn ang="0">
                    <a:pos x="10688" y="134408"/>
                  </a:cxn>
                  <a:cxn ang="0">
                    <a:pos x="11223" y="133350"/>
                  </a:cxn>
                  <a:cxn ang="0">
                    <a:pos x="12291" y="131763"/>
                  </a:cxn>
                  <a:cxn ang="0">
                    <a:pos x="11223" y="130704"/>
                  </a:cxn>
                  <a:cxn ang="0">
                    <a:pos x="10154" y="129117"/>
                  </a:cxn>
                  <a:cxn ang="0">
                    <a:pos x="8016" y="129117"/>
                  </a:cxn>
                  <a:cxn ang="0">
                    <a:pos x="8016" y="129117"/>
                  </a:cxn>
                  <a:cxn ang="0">
                    <a:pos x="6947" y="125412"/>
                  </a:cxn>
                  <a:cxn ang="0">
                    <a:pos x="6947" y="122237"/>
                  </a:cxn>
                  <a:cxn ang="0">
                    <a:pos x="8016" y="113242"/>
                  </a:cxn>
                  <a:cxn ang="0">
                    <a:pos x="9085" y="106362"/>
                  </a:cxn>
                  <a:cxn ang="0">
                    <a:pos x="11223" y="98954"/>
                  </a:cxn>
                  <a:cxn ang="0">
                    <a:pos x="11223" y="98954"/>
                  </a:cxn>
                  <a:cxn ang="0">
                    <a:pos x="14963" y="84667"/>
                  </a:cxn>
                  <a:cxn ang="0">
                    <a:pos x="20307" y="69321"/>
                  </a:cxn>
                  <a:cxn ang="0">
                    <a:pos x="20307" y="69321"/>
                  </a:cxn>
                  <a:cxn ang="0">
                    <a:pos x="26720" y="52917"/>
                  </a:cxn>
                  <a:cxn ang="0">
                    <a:pos x="33668" y="35983"/>
                  </a:cxn>
                  <a:cxn ang="0">
                    <a:pos x="37943" y="28046"/>
                  </a:cxn>
                  <a:cxn ang="0">
                    <a:pos x="42752" y="20108"/>
                  </a:cxn>
                  <a:cxn ang="0">
                    <a:pos x="47562" y="12700"/>
                  </a:cxn>
                  <a:cxn ang="0">
                    <a:pos x="53441" y="5821"/>
                  </a:cxn>
                  <a:cxn ang="0">
                    <a:pos x="53441" y="5821"/>
                  </a:cxn>
                  <a:cxn ang="0">
                    <a:pos x="53975" y="4233"/>
                  </a:cxn>
                  <a:cxn ang="0">
                    <a:pos x="53975" y="2646"/>
                  </a:cxn>
                  <a:cxn ang="0">
                    <a:pos x="52906" y="529"/>
                  </a:cxn>
                  <a:cxn ang="0">
                    <a:pos x="51837" y="0"/>
                  </a:cxn>
                  <a:cxn ang="0">
                    <a:pos x="50769" y="0"/>
                  </a:cxn>
                  <a:cxn ang="0">
                    <a:pos x="49700" y="0"/>
                  </a:cxn>
                  <a:cxn ang="0">
                    <a:pos x="48097" y="529"/>
                  </a:cxn>
                  <a:cxn ang="0">
                    <a:pos x="48097" y="529"/>
                  </a:cxn>
                </a:cxnLst>
                <a:rect l="0" t="0" r="0" b="0"/>
                <a:pathLst>
                  <a:path w="101" h="258">
                    <a:moveTo>
                      <a:pt x="90" y="1"/>
                    </a:moveTo>
                    <a:lnTo>
                      <a:pt x="90" y="1"/>
                    </a:lnTo>
                    <a:lnTo>
                      <a:pt x="80" y="16"/>
                    </a:lnTo>
                    <a:lnTo>
                      <a:pt x="70" y="31"/>
                    </a:lnTo>
                    <a:lnTo>
                      <a:pt x="62" y="46"/>
                    </a:lnTo>
                    <a:lnTo>
                      <a:pt x="54" y="62"/>
                    </a:lnTo>
                    <a:lnTo>
                      <a:pt x="39" y="95"/>
                    </a:lnTo>
                    <a:lnTo>
                      <a:pt x="25" y="129"/>
                    </a:lnTo>
                    <a:lnTo>
                      <a:pt x="25" y="129"/>
                    </a:lnTo>
                    <a:lnTo>
                      <a:pt x="16" y="157"/>
                    </a:lnTo>
                    <a:lnTo>
                      <a:pt x="9" y="174"/>
                    </a:lnTo>
                    <a:lnTo>
                      <a:pt x="5" y="191"/>
                    </a:lnTo>
                    <a:lnTo>
                      <a:pt x="1" y="209"/>
                    </a:lnTo>
                    <a:lnTo>
                      <a:pt x="0" y="226"/>
                    </a:lnTo>
                    <a:lnTo>
                      <a:pt x="0" y="235"/>
                    </a:lnTo>
                    <a:lnTo>
                      <a:pt x="1" y="241"/>
                    </a:lnTo>
                    <a:lnTo>
                      <a:pt x="4" y="248"/>
                    </a:lnTo>
                    <a:lnTo>
                      <a:pt x="6" y="255"/>
                    </a:lnTo>
                    <a:lnTo>
                      <a:pt x="6" y="255"/>
                    </a:lnTo>
                    <a:lnTo>
                      <a:pt x="8" y="256"/>
                    </a:lnTo>
                    <a:lnTo>
                      <a:pt x="10" y="258"/>
                    </a:lnTo>
                    <a:lnTo>
                      <a:pt x="15" y="258"/>
                    </a:lnTo>
                    <a:lnTo>
                      <a:pt x="15" y="258"/>
                    </a:lnTo>
                    <a:lnTo>
                      <a:pt x="20" y="254"/>
                    </a:lnTo>
                    <a:lnTo>
                      <a:pt x="20" y="254"/>
                    </a:lnTo>
                    <a:lnTo>
                      <a:pt x="21" y="252"/>
                    </a:lnTo>
                    <a:lnTo>
                      <a:pt x="23" y="249"/>
                    </a:lnTo>
                    <a:lnTo>
                      <a:pt x="21" y="247"/>
                    </a:lnTo>
                    <a:lnTo>
                      <a:pt x="19" y="244"/>
                    </a:lnTo>
                    <a:lnTo>
                      <a:pt x="15" y="244"/>
                    </a:lnTo>
                    <a:lnTo>
                      <a:pt x="15" y="244"/>
                    </a:lnTo>
                    <a:lnTo>
                      <a:pt x="13" y="237"/>
                    </a:lnTo>
                    <a:lnTo>
                      <a:pt x="13" y="231"/>
                    </a:lnTo>
                    <a:lnTo>
                      <a:pt x="15" y="214"/>
                    </a:lnTo>
                    <a:lnTo>
                      <a:pt x="17" y="201"/>
                    </a:lnTo>
                    <a:lnTo>
                      <a:pt x="21" y="187"/>
                    </a:lnTo>
                    <a:lnTo>
                      <a:pt x="21" y="187"/>
                    </a:lnTo>
                    <a:lnTo>
                      <a:pt x="28" y="160"/>
                    </a:lnTo>
                    <a:lnTo>
                      <a:pt x="38" y="131"/>
                    </a:lnTo>
                    <a:lnTo>
                      <a:pt x="38" y="131"/>
                    </a:lnTo>
                    <a:lnTo>
                      <a:pt x="50" y="100"/>
                    </a:lnTo>
                    <a:lnTo>
                      <a:pt x="63" y="68"/>
                    </a:lnTo>
                    <a:lnTo>
                      <a:pt x="71" y="53"/>
                    </a:lnTo>
                    <a:lnTo>
                      <a:pt x="80" y="38"/>
                    </a:lnTo>
                    <a:lnTo>
                      <a:pt x="89" y="24"/>
                    </a:lnTo>
                    <a:lnTo>
                      <a:pt x="100" y="11"/>
                    </a:lnTo>
                    <a:lnTo>
                      <a:pt x="100" y="11"/>
                    </a:lnTo>
                    <a:lnTo>
                      <a:pt x="101" y="8"/>
                    </a:lnTo>
                    <a:lnTo>
                      <a:pt x="101" y="5"/>
                    </a:lnTo>
                    <a:lnTo>
                      <a:pt x="99" y="1"/>
                    </a:lnTo>
                    <a:lnTo>
                      <a:pt x="97" y="0"/>
                    </a:lnTo>
                    <a:lnTo>
                      <a:pt x="95" y="0"/>
                    </a:lnTo>
                    <a:lnTo>
                      <a:pt x="93" y="0"/>
                    </a:lnTo>
                    <a:lnTo>
                      <a:pt x="90" y="1"/>
                    </a:lnTo>
                    <a:lnTo>
                      <a:pt x="9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2" name="Freeform 990">
                <a:extLst>
                  <a:ext uri="{FF2B5EF4-FFF2-40B4-BE49-F238E27FC236}">
                    <a16:creationId xmlns:a16="http://schemas.microsoft.com/office/drawing/2014/main" id="{57451598-845E-4462-A738-03E7455A4D72}"/>
                  </a:ext>
                </a:extLst>
              </p:cNvPr>
              <p:cNvSpPr/>
              <p:nvPr/>
            </p:nvSpPr>
            <p:spPr>
              <a:xfrm>
                <a:off x="5033964" y="3271838"/>
                <a:ext cx="31750" cy="104775"/>
              </a:xfrm>
              <a:custGeom>
                <a:avLst/>
                <a:gdLst/>
                <a:ahLst/>
                <a:cxnLst>
                  <a:cxn ang="0">
                    <a:pos x="25504" y="2619"/>
                  </a:cxn>
                  <a:cxn ang="0">
                    <a:pos x="25504" y="2619"/>
                  </a:cxn>
                  <a:cxn ang="0">
                    <a:pos x="24463" y="6287"/>
                  </a:cxn>
                  <a:cxn ang="0">
                    <a:pos x="23422" y="8906"/>
                  </a:cxn>
                  <a:cxn ang="0">
                    <a:pos x="19779" y="15192"/>
                  </a:cxn>
                  <a:cxn ang="0">
                    <a:pos x="16135" y="22003"/>
                  </a:cxn>
                  <a:cxn ang="0">
                    <a:pos x="13533" y="28289"/>
                  </a:cxn>
                  <a:cxn ang="0">
                    <a:pos x="13533" y="28289"/>
                  </a:cxn>
                  <a:cxn ang="0">
                    <a:pos x="8328" y="48197"/>
                  </a:cxn>
                  <a:cxn ang="0">
                    <a:pos x="4164" y="68104"/>
                  </a:cxn>
                  <a:cxn ang="0">
                    <a:pos x="4164" y="68104"/>
                  </a:cxn>
                  <a:cxn ang="0">
                    <a:pos x="1561" y="83820"/>
                  </a:cxn>
                  <a:cxn ang="0">
                    <a:pos x="520" y="90630"/>
                  </a:cxn>
                  <a:cxn ang="0">
                    <a:pos x="0" y="98489"/>
                  </a:cxn>
                  <a:cxn ang="0">
                    <a:pos x="0" y="98489"/>
                  </a:cxn>
                  <a:cxn ang="0">
                    <a:pos x="520" y="100584"/>
                  </a:cxn>
                  <a:cxn ang="0">
                    <a:pos x="1561" y="102680"/>
                  </a:cxn>
                  <a:cxn ang="0">
                    <a:pos x="3643" y="104251"/>
                  </a:cxn>
                  <a:cxn ang="0">
                    <a:pos x="5725" y="104775"/>
                  </a:cxn>
                  <a:cxn ang="0">
                    <a:pos x="5725" y="104775"/>
                  </a:cxn>
                  <a:cxn ang="0">
                    <a:pos x="6766" y="104775"/>
                  </a:cxn>
                  <a:cxn ang="0">
                    <a:pos x="7807" y="104251"/>
                  </a:cxn>
                  <a:cxn ang="0">
                    <a:pos x="9369" y="102156"/>
                  </a:cxn>
                  <a:cxn ang="0">
                    <a:pos x="9369" y="100584"/>
                  </a:cxn>
                  <a:cxn ang="0">
                    <a:pos x="9369" y="100060"/>
                  </a:cxn>
                  <a:cxn ang="0">
                    <a:pos x="8328" y="99012"/>
                  </a:cxn>
                  <a:cxn ang="0">
                    <a:pos x="6766" y="98489"/>
                  </a:cxn>
                  <a:cxn ang="0">
                    <a:pos x="6766" y="98489"/>
                  </a:cxn>
                  <a:cxn ang="0">
                    <a:pos x="6766" y="97965"/>
                  </a:cxn>
                  <a:cxn ang="0">
                    <a:pos x="6246" y="96393"/>
                  </a:cxn>
                  <a:cxn ang="0">
                    <a:pos x="6766" y="90630"/>
                  </a:cxn>
                  <a:cxn ang="0">
                    <a:pos x="10410" y="72819"/>
                  </a:cxn>
                  <a:cxn ang="0">
                    <a:pos x="16656" y="44006"/>
                  </a:cxn>
                  <a:cxn ang="0">
                    <a:pos x="16656" y="44006"/>
                  </a:cxn>
                  <a:cxn ang="0">
                    <a:pos x="18217" y="36671"/>
                  </a:cxn>
                  <a:cxn ang="0">
                    <a:pos x="19779" y="28813"/>
                  </a:cxn>
                  <a:cxn ang="0">
                    <a:pos x="21340" y="25146"/>
                  </a:cxn>
                  <a:cxn ang="0">
                    <a:pos x="22381" y="22003"/>
                  </a:cxn>
                  <a:cxn ang="0">
                    <a:pos x="23943" y="18336"/>
                  </a:cxn>
                  <a:cxn ang="0">
                    <a:pos x="26545" y="15192"/>
                  </a:cxn>
                  <a:cxn ang="0">
                    <a:pos x="26545" y="15192"/>
                  </a:cxn>
                  <a:cxn ang="0">
                    <a:pos x="29148" y="12573"/>
                  </a:cxn>
                  <a:cxn ang="0">
                    <a:pos x="30189" y="9954"/>
                  </a:cxn>
                  <a:cxn ang="0">
                    <a:pos x="31230" y="6287"/>
                  </a:cxn>
                  <a:cxn ang="0">
                    <a:pos x="31750" y="2619"/>
                  </a:cxn>
                  <a:cxn ang="0">
                    <a:pos x="31750" y="2619"/>
                  </a:cxn>
                  <a:cxn ang="0">
                    <a:pos x="31750" y="1048"/>
                  </a:cxn>
                  <a:cxn ang="0">
                    <a:pos x="31230" y="524"/>
                  </a:cxn>
                  <a:cxn ang="0">
                    <a:pos x="30189" y="0"/>
                  </a:cxn>
                  <a:cxn ang="0">
                    <a:pos x="29148" y="0"/>
                  </a:cxn>
                  <a:cxn ang="0">
                    <a:pos x="26545" y="524"/>
                  </a:cxn>
                  <a:cxn ang="0">
                    <a:pos x="26025" y="1048"/>
                  </a:cxn>
                  <a:cxn ang="0">
                    <a:pos x="25504" y="2619"/>
                  </a:cxn>
                  <a:cxn ang="0">
                    <a:pos x="25504" y="2619"/>
                  </a:cxn>
                </a:cxnLst>
                <a:rect l="0" t="0" r="0" b="0"/>
                <a:pathLst>
                  <a:path w="61" h="200">
                    <a:moveTo>
                      <a:pt x="49" y="5"/>
                    </a:moveTo>
                    <a:lnTo>
                      <a:pt x="49" y="5"/>
                    </a:lnTo>
                    <a:lnTo>
                      <a:pt x="47" y="12"/>
                    </a:lnTo>
                    <a:lnTo>
                      <a:pt x="45" y="17"/>
                    </a:lnTo>
                    <a:lnTo>
                      <a:pt x="38" y="29"/>
                    </a:lnTo>
                    <a:lnTo>
                      <a:pt x="31" y="42"/>
                    </a:lnTo>
                    <a:lnTo>
                      <a:pt x="26" y="54"/>
                    </a:lnTo>
                    <a:lnTo>
                      <a:pt x="26" y="54"/>
                    </a:lnTo>
                    <a:lnTo>
                      <a:pt x="16" y="92"/>
                    </a:lnTo>
                    <a:lnTo>
                      <a:pt x="8" y="130"/>
                    </a:lnTo>
                    <a:lnTo>
                      <a:pt x="8" y="130"/>
                    </a:lnTo>
                    <a:lnTo>
                      <a:pt x="3" y="160"/>
                    </a:lnTo>
                    <a:lnTo>
                      <a:pt x="1" y="173"/>
                    </a:lnTo>
                    <a:lnTo>
                      <a:pt x="0" y="188"/>
                    </a:lnTo>
                    <a:lnTo>
                      <a:pt x="0" y="188"/>
                    </a:lnTo>
                    <a:lnTo>
                      <a:pt x="1" y="192"/>
                    </a:lnTo>
                    <a:lnTo>
                      <a:pt x="3" y="196"/>
                    </a:lnTo>
                    <a:lnTo>
                      <a:pt x="7" y="199"/>
                    </a:lnTo>
                    <a:lnTo>
                      <a:pt x="11" y="200"/>
                    </a:lnTo>
                    <a:lnTo>
                      <a:pt x="11" y="200"/>
                    </a:lnTo>
                    <a:lnTo>
                      <a:pt x="13" y="200"/>
                    </a:lnTo>
                    <a:lnTo>
                      <a:pt x="15" y="199"/>
                    </a:lnTo>
                    <a:lnTo>
                      <a:pt x="18" y="195"/>
                    </a:lnTo>
                    <a:lnTo>
                      <a:pt x="18" y="192"/>
                    </a:lnTo>
                    <a:lnTo>
                      <a:pt x="18" y="191"/>
                    </a:lnTo>
                    <a:lnTo>
                      <a:pt x="16" y="189"/>
                    </a:lnTo>
                    <a:lnTo>
                      <a:pt x="13" y="188"/>
                    </a:lnTo>
                    <a:lnTo>
                      <a:pt x="13" y="188"/>
                    </a:lnTo>
                    <a:lnTo>
                      <a:pt x="13" y="187"/>
                    </a:lnTo>
                    <a:lnTo>
                      <a:pt x="12" y="184"/>
                    </a:lnTo>
                    <a:lnTo>
                      <a:pt x="13" y="173"/>
                    </a:lnTo>
                    <a:lnTo>
                      <a:pt x="20" y="139"/>
                    </a:lnTo>
                    <a:lnTo>
                      <a:pt x="32" y="84"/>
                    </a:lnTo>
                    <a:lnTo>
                      <a:pt x="32" y="84"/>
                    </a:lnTo>
                    <a:lnTo>
                      <a:pt x="35" y="70"/>
                    </a:lnTo>
                    <a:lnTo>
                      <a:pt x="38" y="55"/>
                    </a:lnTo>
                    <a:lnTo>
                      <a:pt x="41" y="48"/>
                    </a:lnTo>
                    <a:lnTo>
                      <a:pt x="43" y="42"/>
                    </a:lnTo>
                    <a:lnTo>
                      <a:pt x="46" y="35"/>
                    </a:lnTo>
                    <a:lnTo>
                      <a:pt x="51" y="29"/>
                    </a:lnTo>
                    <a:lnTo>
                      <a:pt x="51" y="29"/>
                    </a:lnTo>
                    <a:lnTo>
                      <a:pt x="56" y="24"/>
                    </a:lnTo>
                    <a:lnTo>
                      <a:pt x="58" y="19"/>
                    </a:lnTo>
                    <a:lnTo>
                      <a:pt x="60" y="12"/>
                    </a:lnTo>
                    <a:lnTo>
                      <a:pt x="61" y="5"/>
                    </a:lnTo>
                    <a:lnTo>
                      <a:pt x="61" y="5"/>
                    </a:lnTo>
                    <a:lnTo>
                      <a:pt x="61" y="2"/>
                    </a:lnTo>
                    <a:lnTo>
                      <a:pt x="60" y="1"/>
                    </a:lnTo>
                    <a:lnTo>
                      <a:pt x="58" y="0"/>
                    </a:lnTo>
                    <a:lnTo>
                      <a:pt x="56" y="0"/>
                    </a:lnTo>
                    <a:lnTo>
                      <a:pt x="51" y="1"/>
                    </a:lnTo>
                    <a:lnTo>
                      <a:pt x="50" y="2"/>
                    </a:lnTo>
                    <a:lnTo>
                      <a:pt x="49" y="5"/>
                    </a:lnTo>
                    <a:lnTo>
                      <a:pt x="49"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3" name="Freeform 991">
                <a:extLst>
                  <a:ext uri="{FF2B5EF4-FFF2-40B4-BE49-F238E27FC236}">
                    <a16:creationId xmlns:a16="http://schemas.microsoft.com/office/drawing/2014/main" id="{124EDF61-DC68-4992-8841-348311762E1E}"/>
                  </a:ext>
                </a:extLst>
              </p:cNvPr>
              <p:cNvSpPr/>
              <p:nvPr/>
            </p:nvSpPr>
            <p:spPr>
              <a:xfrm>
                <a:off x="5072064" y="3303588"/>
                <a:ext cx="20638" cy="95250"/>
              </a:xfrm>
              <a:custGeom>
                <a:avLst/>
                <a:gdLst/>
                <a:ahLst/>
                <a:cxnLst>
                  <a:cxn ang="0">
                    <a:pos x="13945" y="2105"/>
                  </a:cxn>
                  <a:cxn ang="0">
                    <a:pos x="13945" y="2105"/>
                  </a:cxn>
                  <a:cxn ang="0">
                    <a:pos x="11713" y="11051"/>
                  </a:cxn>
                  <a:cxn ang="0">
                    <a:pos x="7809" y="21050"/>
                  </a:cxn>
                  <a:cxn ang="0">
                    <a:pos x="4462" y="31048"/>
                  </a:cxn>
                  <a:cxn ang="0">
                    <a:pos x="3904" y="36311"/>
                  </a:cxn>
                  <a:cxn ang="0">
                    <a:pos x="3347" y="41047"/>
                  </a:cxn>
                  <a:cxn ang="0">
                    <a:pos x="3347" y="41047"/>
                  </a:cxn>
                  <a:cxn ang="0">
                    <a:pos x="2231" y="54203"/>
                  </a:cxn>
                  <a:cxn ang="0">
                    <a:pos x="1673" y="66833"/>
                  </a:cxn>
                  <a:cxn ang="0">
                    <a:pos x="0" y="79989"/>
                  </a:cxn>
                  <a:cxn ang="0">
                    <a:pos x="0" y="92619"/>
                  </a:cxn>
                  <a:cxn ang="0">
                    <a:pos x="0" y="92619"/>
                  </a:cxn>
                  <a:cxn ang="0">
                    <a:pos x="0" y="94198"/>
                  </a:cxn>
                  <a:cxn ang="0">
                    <a:pos x="1116" y="94724"/>
                  </a:cxn>
                  <a:cxn ang="0">
                    <a:pos x="2231" y="95250"/>
                  </a:cxn>
                  <a:cxn ang="0">
                    <a:pos x="3347" y="95250"/>
                  </a:cxn>
                  <a:cxn ang="0">
                    <a:pos x="4462" y="95250"/>
                  </a:cxn>
                  <a:cxn ang="0">
                    <a:pos x="5578" y="94724"/>
                  </a:cxn>
                  <a:cxn ang="0">
                    <a:pos x="6136" y="94198"/>
                  </a:cxn>
                  <a:cxn ang="0">
                    <a:pos x="6693" y="92619"/>
                  </a:cxn>
                  <a:cxn ang="0">
                    <a:pos x="6693" y="92619"/>
                  </a:cxn>
                  <a:cxn ang="0">
                    <a:pos x="6693" y="81041"/>
                  </a:cxn>
                  <a:cxn ang="0">
                    <a:pos x="7809" y="69990"/>
                  </a:cxn>
                  <a:cxn ang="0">
                    <a:pos x="10040" y="46836"/>
                  </a:cxn>
                  <a:cxn ang="0">
                    <a:pos x="10040" y="46836"/>
                  </a:cxn>
                  <a:cxn ang="0">
                    <a:pos x="11713" y="35258"/>
                  </a:cxn>
                  <a:cxn ang="0">
                    <a:pos x="14502" y="24733"/>
                  </a:cxn>
                  <a:cxn ang="0">
                    <a:pos x="17291" y="14209"/>
                  </a:cxn>
                  <a:cxn ang="0">
                    <a:pos x="20638" y="3157"/>
                  </a:cxn>
                  <a:cxn ang="0">
                    <a:pos x="20638" y="3157"/>
                  </a:cxn>
                  <a:cxn ang="0">
                    <a:pos x="20638" y="2105"/>
                  </a:cxn>
                  <a:cxn ang="0">
                    <a:pos x="19522" y="1052"/>
                  </a:cxn>
                  <a:cxn ang="0">
                    <a:pos x="17291" y="0"/>
                  </a:cxn>
                  <a:cxn ang="0">
                    <a:pos x="16176" y="0"/>
                  </a:cxn>
                  <a:cxn ang="0">
                    <a:pos x="15060" y="0"/>
                  </a:cxn>
                  <a:cxn ang="0">
                    <a:pos x="14502" y="526"/>
                  </a:cxn>
                  <a:cxn ang="0">
                    <a:pos x="13945" y="2105"/>
                  </a:cxn>
                  <a:cxn ang="0">
                    <a:pos x="13945" y="2105"/>
                  </a:cxn>
                </a:cxnLst>
                <a:rect l="0" t="0" r="0" b="0"/>
                <a:pathLst>
                  <a:path w="37" h="181">
                    <a:moveTo>
                      <a:pt x="25" y="4"/>
                    </a:moveTo>
                    <a:lnTo>
                      <a:pt x="25" y="4"/>
                    </a:lnTo>
                    <a:lnTo>
                      <a:pt x="21" y="21"/>
                    </a:lnTo>
                    <a:lnTo>
                      <a:pt x="14" y="40"/>
                    </a:lnTo>
                    <a:lnTo>
                      <a:pt x="8" y="59"/>
                    </a:lnTo>
                    <a:lnTo>
                      <a:pt x="7" y="69"/>
                    </a:lnTo>
                    <a:lnTo>
                      <a:pt x="6" y="78"/>
                    </a:lnTo>
                    <a:lnTo>
                      <a:pt x="6" y="78"/>
                    </a:lnTo>
                    <a:lnTo>
                      <a:pt x="4" y="103"/>
                    </a:lnTo>
                    <a:lnTo>
                      <a:pt x="3" y="127"/>
                    </a:lnTo>
                    <a:lnTo>
                      <a:pt x="0" y="152"/>
                    </a:lnTo>
                    <a:lnTo>
                      <a:pt x="0" y="176"/>
                    </a:lnTo>
                    <a:lnTo>
                      <a:pt x="0" y="176"/>
                    </a:lnTo>
                    <a:lnTo>
                      <a:pt x="0" y="179"/>
                    </a:lnTo>
                    <a:lnTo>
                      <a:pt x="2" y="180"/>
                    </a:lnTo>
                    <a:lnTo>
                      <a:pt x="4" y="181"/>
                    </a:lnTo>
                    <a:lnTo>
                      <a:pt x="6" y="181"/>
                    </a:lnTo>
                    <a:lnTo>
                      <a:pt x="8" y="181"/>
                    </a:lnTo>
                    <a:lnTo>
                      <a:pt x="10" y="180"/>
                    </a:lnTo>
                    <a:lnTo>
                      <a:pt x="11" y="179"/>
                    </a:lnTo>
                    <a:lnTo>
                      <a:pt x="12" y="176"/>
                    </a:lnTo>
                    <a:lnTo>
                      <a:pt x="12" y="176"/>
                    </a:lnTo>
                    <a:lnTo>
                      <a:pt x="12" y="154"/>
                    </a:lnTo>
                    <a:lnTo>
                      <a:pt x="14" y="133"/>
                    </a:lnTo>
                    <a:lnTo>
                      <a:pt x="18" y="89"/>
                    </a:lnTo>
                    <a:lnTo>
                      <a:pt x="18" y="89"/>
                    </a:lnTo>
                    <a:lnTo>
                      <a:pt x="21" y="67"/>
                    </a:lnTo>
                    <a:lnTo>
                      <a:pt x="26" y="47"/>
                    </a:lnTo>
                    <a:lnTo>
                      <a:pt x="31" y="27"/>
                    </a:lnTo>
                    <a:lnTo>
                      <a:pt x="37" y="6"/>
                    </a:lnTo>
                    <a:lnTo>
                      <a:pt x="37" y="6"/>
                    </a:lnTo>
                    <a:lnTo>
                      <a:pt x="37" y="4"/>
                    </a:lnTo>
                    <a:lnTo>
                      <a:pt x="35" y="2"/>
                    </a:lnTo>
                    <a:lnTo>
                      <a:pt x="31" y="0"/>
                    </a:lnTo>
                    <a:lnTo>
                      <a:pt x="29" y="0"/>
                    </a:lnTo>
                    <a:lnTo>
                      <a:pt x="27" y="0"/>
                    </a:lnTo>
                    <a:lnTo>
                      <a:pt x="26" y="1"/>
                    </a:lnTo>
                    <a:lnTo>
                      <a:pt x="25" y="4"/>
                    </a:lnTo>
                    <a:lnTo>
                      <a:pt x="2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4" name="Freeform 992">
                <a:extLst>
                  <a:ext uri="{FF2B5EF4-FFF2-40B4-BE49-F238E27FC236}">
                    <a16:creationId xmlns:a16="http://schemas.microsoft.com/office/drawing/2014/main" id="{01C0A3A8-E515-44C9-A730-536D6B09B707}"/>
                  </a:ext>
                </a:extLst>
              </p:cNvPr>
              <p:cNvSpPr/>
              <p:nvPr/>
            </p:nvSpPr>
            <p:spPr>
              <a:xfrm>
                <a:off x="5110164" y="3328988"/>
                <a:ext cx="14288" cy="84138"/>
              </a:xfrm>
              <a:custGeom>
                <a:avLst/>
                <a:gdLst/>
                <a:ahLst/>
                <a:cxnLst>
                  <a:cxn ang="0">
                    <a:pos x="10991" y="77748"/>
                  </a:cxn>
                  <a:cxn ang="0">
                    <a:pos x="10991" y="77748"/>
                  </a:cxn>
                  <a:cxn ang="0">
                    <a:pos x="10441" y="77748"/>
                  </a:cxn>
                  <a:cxn ang="0">
                    <a:pos x="9342" y="76683"/>
                  </a:cxn>
                  <a:cxn ang="0">
                    <a:pos x="8243" y="72955"/>
                  </a:cxn>
                  <a:cxn ang="0">
                    <a:pos x="8243" y="68695"/>
                  </a:cxn>
                  <a:cxn ang="0">
                    <a:pos x="7144" y="62837"/>
                  </a:cxn>
                  <a:cxn ang="0">
                    <a:pos x="7144" y="51654"/>
                  </a:cxn>
                  <a:cxn ang="0">
                    <a:pos x="7144" y="45264"/>
                  </a:cxn>
                  <a:cxn ang="0">
                    <a:pos x="7144" y="45264"/>
                  </a:cxn>
                  <a:cxn ang="0">
                    <a:pos x="8793" y="23963"/>
                  </a:cxn>
                  <a:cxn ang="0">
                    <a:pos x="9342" y="13845"/>
                  </a:cxn>
                  <a:cxn ang="0">
                    <a:pos x="10991" y="3728"/>
                  </a:cxn>
                  <a:cxn ang="0">
                    <a:pos x="10991" y="3728"/>
                  </a:cxn>
                  <a:cxn ang="0">
                    <a:pos x="10991" y="2663"/>
                  </a:cxn>
                  <a:cxn ang="0">
                    <a:pos x="10441" y="1598"/>
                  </a:cxn>
                  <a:cxn ang="0">
                    <a:pos x="8243" y="0"/>
                  </a:cxn>
                  <a:cxn ang="0">
                    <a:pos x="7144" y="0"/>
                  </a:cxn>
                  <a:cxn ang="0">
                    <a:pos x="6045" y="0"/>
                  </a:cxn>
                  <a:cxn ang="0">
                    <a:pos x="4946" y="1065"/>
                  </a:cxn>
                  <a:cxn ang="0">
                    <a:pos x="4396" y="2663"/>
                  </a:cxn>
                  <a:cxn ang="0">
                    <a:pos x="4396" y="2663"/>
                  </a:cxn>
                  <a:cxn ang="0">
                    <a:pos x="2198" y="19171"/>
                  </a:cxn>
                  <a:cxn ang="0">
                    <a:pos x="550" y="32484"/>
                  </a:cxn>
                  <a:cxn ang="0">
                    <a:pos x="0" y="47394"/>
                  </a:cxn>
                  <a:cxn ang="0">
                    <a:pos x="0" y="61772"/>
                  </a:cxn>
                  <a:cxn ang="0">
                    <a:pos x="550" y="68162"/>
                  </a:cxn>
                  <a:cxn ang="0">
                    <a:pos x="1099" y="74020"/>
                  </a:cxn>
                  <a:cxn ang="0">
                    <a:pos x="2748" y="78280"/>
                  </a:cxn>
                  <a:cxn ang="0">
                    <a:pos x="4946" y="82008"/>
                  </a:cxn>
                  <a:cxn ang="0">
                    <a:pos x="8243" y="84138"/>
                  </a:cxn>
                  <a:cxn ang="0">
                    <a:pos x="9342" y="84138"/>
                  </a:cxn>
                  <a:cxn ang="0">
                    <a:pos x="10991" y="84138"/>
                  </a:cxn>
                  <a:cxn ang="0">
                    <a:pos x="10991" y="84138"/>
                  </a:cxn>
                  <a:cxn ang="0">
                    <a:pos x="12639" y="84138"/>
                  </a:cxn>
                  <a:cxn ang="0">
                    <a:pos x="13189" y="82540"/>
                  </a:cxn>
                  <a:cxn ang="0">
                    <a:pos x="14288" y="80410"/>
                  </a:cxn>
                  <a:cxn ang="0">
                    <a:pos x="14288" y="79878"/>
                  </a:cxn>
                  <a:cxn ang="0">
                    <a:pos x="13189" y="78280"/>
                  </a:cxn>
                  <a:cxn ang="0">
                    <a:pos x="12639" y="77748"/>
                  </a:cxn>
                  <a:cxn ang="0">
                    <a:pos x="10991" y="77748"/>
                  </a:cxn>
                  <a:cxn ang="0">
                    <a:pos x="10991" y="77748"/>
                  </a:cxn>
                </a:cxnLst>
                <a:rect l="0" t="0" r="0" b="0"/>
                <a:pathLst>
                  <a:path w="26" h="158">
                    <a:moveTo>
                      <a:pt x="20" y="146"/>
                    </a:moveTo>
                    <a:lnTo>
                      <a:pt x="20" y="146"/>
                    </a:lnTo>
                    <a:lnTo>
                      <a:pt x="19" y="146"/>
                    </a:lnTo>
                    <a:lnTo>
                      <a:pt x="17" y="144"/>
                    </a:lnTo>
                    <a:lnTo>
                      <a:pt x="15" y="137"/>
                    </a:lnTo>
                    <a:lnTo>
                      <a:pt x="15" y="129"/>
                    </a:lnTo>
                    <a:lnTo>
                      <a:pt x="13" y="118"/>
                    </a:lnTo>
                    <a:lnTo>
                      <a:pt x="13" y="97"/>
                    </a:lnTo>
                    <a:lnTo>
                      <a:pt x="13" y="85"/>
                    </a:lnTo>
                    <a:lnTo>
                      <a:pt x="13" y="85"/>
                    </a:lnTo>
                    <a:lnTo>
                      <a:pt x="16" y="45"/>
                    </a:lnTo>
                    <a:lnTo>
                      <a:pt x="17" y="26"/>
                    </a:lnTo>
                    <a:lnTo>
                      <a:pt x="20" y="7"/>
                    </a:lnTo>
                    <a:lnTo>
                      <a:pt x="20" y="7"/>
                    </a:lnTo>
                    <a:lnTo>
                      <a:pt x="20" y="5"/>
                    </a:lnTo>
                    <a:lnTo>
                      <a:pt x="19" y="3"/>
                    </a:lnTo>
                    <a:lnTo>
                      <a:pt x="15" y="0"/>
                    </a:lnTo>
                    <a:lnTo>
                      <a:pt x="13" y="0"/>
                    </a:lnTo>
                    <a:lnTo>
                      <a:pt x="11" y="0"/>
                    </a:lnTo>
                    <a:lnTo>
                      <a:pt x="9" y="2"/>
                    </a:lnTo>
                    <a:lnTo>
                      <a:pt x="8" y="5"/>
                    </a:lnTo>
                    <a:lnTo>
                      <a:pt x="8" y="5"/>
                    </a:lnTo>
                    <a:lnTo>
                      <a:pt x="4" y="36"/>
                    </a:lnTo>
                    <a:lnTo>
                      <a:pt x="1" y="61"/>
                    </a:lnTo>
                    <a:lnTo>
                      <a:pt x="0" y="89"/>
                    </a:lnTo>
                    <a:lnTo>
                      <a:pt x="0" y="116"/>
                    </a:lnTo>
                    <a:lnTo>
                      <a:pt x="1" y="128"/>
                    </a:lnTo>
                    <a:lnTo>
                      <a:pt x="2" y="139"/>
                    </a:lnTo>
                    <a:lnTo>
                      <a:pt x="5" y="147"/>
                    </a:lnTo>
                    <a:lnTo>
                      <a:pt x="9" y="154"/>
                    </a:lnTo>
                    <a:lnTo>
                      <a:pt x="15" y="158"/>
                    </a:lnTo>
                    <a:lnTo>
                      <a:pt x="17" y="158"/>
                    </a:lnTo>
                    <a:lnTo>
                      <a:pt x="20" y="158"/>
                    </a:lnTo>
                    <a:lnTo>
                      <a:pt x="20" y="158"/>
                    </a:lnTo>
                    <a:lnTo>
                      <a:pt x="23" y="158"/>
                    </a:lnTo>
                    <a:lnTo>
                      <a:pt x="24" y="155"/>
                    </a:lnTo>
                    <a:lnTo>
                      <a:pt x="26" y="151"/>
                    </a:lnTo>
                    <a:lnTo>
                      <a:pt x="26" y="150"/>
                    </a:lnTo>
                    <a:lnTo>
                      <a:pt x="24" y="147"/>
                    </a:lnTo>
                    <a:lnTo>
                      <a:pt x="23" y="146"/>
                    </a:lnTo>
                    <a:lnTo>
                      <a:pt x="20" y="146"/>
                    </a:lnTo>
                    <a:lnTo>
                      <a:pt x="20" y="1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5" name="Freeform 993">
                <a:extLst>
                  <a:ext uri="{FF2B5EF4-FFF2-40B4-BE49-F238E27FC236}">
                    <a16:creationId xmlns:a16="http://schemas.microsoft.com/office/drawing/2014/main" id="{CF264EB1-719B-4C78-B23B-F9DA8905FA8A}"/>
                  </a:ext>
                </a:extLst>
              </p:cNvPr>
              <p:cNvSpPr/>
              <p:nvPr/>
            </p:nvSpPr>
            <p:spPr>
              <a:xfrm>
                <a:off x="5143502" y="3351213"/>
                <a:ext cx="15875" cy="77788"/>
              </a:xfrm>
              <a:custGeom>
                <a:avLst/>
                <a:gdLst/>
                <a:ahLst/>
                <a:cxnLst>
                  <a:cxn ang="0">
                    <a:pos x="15875" y="73555"/>
                  </a:cxn>
                  <a:cxn ang="0">
                    <a:pos x="15875" y="73555"/>
                  </a:cxn>
                  <a:cxn ang="0">
                    <a:pos x="7408" y="42863"/>
                  </a:cxn>
                  <a:cxn ang="0">
                    <a:pos x="7408" y="42863"/>
                  </a:cxn>
                  <a:cxn ang="0">
                    <a:pos x="6879" y="38100"/>
                  </a:cxn>
                  <a:cxn ang="0">
                    <a:pos x="6879" y="33338"/>
                  </a:cxn>
                  <a:cxn ang="0">
                    <a:pos x="7408" y="23283"/>
                  </a:cxn>
                  <a:cxn ang="0">
                    <a:pos x="8996" y="13229"/>
                  </a:cxn>
                  <a:cxn ang="0">
                    <a:pos x="9525" y="3175"/>
                  </a:cxn>
                  <a:cxn ang="0">
                    <a:pos x="9525" y="3175"/>
                  </a:cxn>
                  <a:cxn ang="0">
                    <a:pos x="9525" y="1588"/>
                  </a:cxn>
                  <a:cxn ang="0">
                    <a:pos x="8996" y="1058"/>
                  </a:cxn>
                  <a:cxn ang="0">
                    <a:pos x="7408" y="0"/>
                  </a:cxn>
                  <a:cxn ang="0">
                    <a:pos x="6879" y="0"/>
                  </a:cxn>
                  <a:cxn ang="0">
                    <a:pos x="4763" y="1058"/>
                  </a:cxn>
                  <a:cxn ang="0">
                    <a:pos x="3704" y="1588"/>
                  </a:cxn>
                  <a:cxn ang="0">
                    <a:pos x="3175" y="3175"/>
                  </a:cxn>
                  <a:cxn ang="0">
                    <a:pos x="3175" y="3175"/>
                  </a:cxn>
                  <a:cxn ang="0">
                    <a:pos x="2646" y="12700"/>
                  </a:cxn>
                  <a:cxn ang="0">
                    <a:pos x="1588" y="21167"/>
                  </a:cxn>
                  <a:cxn ang="0">
                    <a:pos x="0" y="29634"/>
                  </a:cxn>
                  <a:cxn ang="0">
                    <a:pos x="0" y="39159"/>
                  </a:cxn>
                  <a:cxn ang="0">
                    <a:pos x="0" y="39159"/>
                  </a:cxn>
                  <a:cxn ang="0">
                    <a:pos x="0" y="43392"/>
                  </a:cxn>
                  <a:cxn ang="0">
                    <a:pos x="1058" y="47625"/>
                  </a:cxn>
                  <a:cxn ang="0">
                    <a:pos x="3704" y="57150"/>
                  </a:cxn>
                  <a:cxn ang="0">
                    <a:pos x="6879" y="66146"/>
                  </a:cxn>
                  <a:cxn ang="0">
                    <a:pos x="9525" y="75142"/>
                  </a:cxn>
                  <a:cxn ang="0">
                    <a:pos x="9525" y="75142"/>
                  </a:cxn>
                  <a:cxn ang="0">
                    <a:pos x="10054" y="76200"/>
                  </a:cxn>
                  <a:cxn ang="0">
                    <a:pos x="11113" y="77259"/>
                  </a:cxn>
                  <a:cxn ang="0">
                    <a:pos x="12700" y="77788"/>
                  </a:cxn>
                  <a:cxn ang="0">
                    <a:pos x="13758" y="77259"/>
                  </a:cxn>
                  <a:cxn ang="0">
                    <a:pos x="14817" y="77259"/>
                  </a:cxn>
                  <a:cxn ang="0">
                    <a:pos x="15346" y="75671"/>
                  </a:cxn>
                  <a:cxn ang="0">
                    <a:pos x="15875" y="75142"/>
                  </a:cxn>
                  <a:cxn ang="0">
                    <a:pos x="15875" y="73555"/>
                  </a:cxn>
                  <a:cxn ang="0">
                    <a:pos x="15875" y="73555"/>
                  </a:cxn>
                </a:cxnLst>
                <a:rect l="0" t="0" r="0" b="0"/>
                <a:pathLst>
                  <a:path w="30" h="147">
                    <a:moveTo>
                      <a:pt x="30" y="139"/>
                    </a:moveTo>
                    <a:lnTo>
                      <a:pt x="30" y="139"/>
                    </a:lnTo>
                    <a:lnTo>
                      <a:pt x="14" y="81"/>
                    </a:lnTo>
                    <a:lnTo>
                      <a:pt x="14" y="81"/>
                    </a:lnTo>
                    <a:lnTo>
                      <a:pt x="13" y="72"/>
                    </a:lnTo>
                    <a:lnTo>
                      <a:pt x="13" y="63"/>
                    </a:lnTo>
                    <a:lnTo>
                      <a:pt x="14" y="44"/>
                    </a:lnTo>
                    <a:lnTo>
                      <a:pt x="17" y="25"/>
                    </a:lnTo>
                    <a:lnTo>
                      <a:pt x="18" y="6"/>
                    </a:lnTo>
                    <a:lnTo>
                      <a:pt x="18" y="6"/>
                    </a:lnTo>
                    <a:lnTo>
                      <a:pt x="18" y="3"/>
                    </a:lnTo>
                    <a:lnTo>
                      <a:pt x="17" y="2"/>
                    </a:lnTo>
                    <a:lnTo>
                      <a:pt x="14" y="0"/>
                    </a:lnTo>
                    <a:lnTo>
                      <a:pt x="13" y="0"/>
                    </a:lnTo>
                    <a:lnTo>
                      <a:pt x="9" y="2"/>
                    </a:lnTo>
                    <a:lnTo>
                      <a:pt x="7" y="3"/>
                    </a:lnTo>
                    <a:lnTo>
                      <a:pt x="6" y="6"/>
                    </a:lnTo>
                    <a:lnTo>
                      <a:pt x="6" y="6"/>
                    </a:lnTo>
                    <a:lnTo>
                      <a:pt x="5" y="24"/>
                    </a:lnTo>
                    <a:lnTo>
                      <a:pt x="3" y="40"/>
                    </a:lnTo>
                    <a:lnTo>
                      <a:pt x="0" y="56"/>
                    </a:lnTo>
                    <a:lnTo>
                      <a:pt x="0" y="74"/>
                    </a:lnTo>
                    <a:lnTo>
                      <a:pt x="0" y="74"/>
                    </a:lnTo>
                    <a:lnTo>
                      <a:pt x="0" y="82"/>
                    </a:lnTo>
                    <a:lnTo>
                      <a:pt x="2" y="90"/>
                    </a:lnTo>
                    <a:lnTo>
                      <a:pt x="7" y="108"/>
                    </a:lnTo>
                    <a:lnTo>
                      <a:pt x="13" y="125"/>
                    </a:lnTo>
                    <a:lnTo>
                      <a:pt x="18" y="142"/>
                    </a:lnTo>
                    <a:lnTo>
                      <a:pt x="18" y="142"/>
                    </a:lnTo>
                    <a:lnTo>
                      <a:pt x="19" y="144"/>
                    </a:lnTo>
                    <a:lnTo>
                      <a:pt x="21" y="146"/>
                    </a:lnTo>
                    <a:lnTo>
                      <a:pt x="24" y="147"/>
                    </a:lnTo>
                    <a:lnTo>
                      <a:pt x="26" y="146"/>
                    </a:lnTo>
                    <a:lnTo>
                      <a:pt x="28" y="146"/>
                    </a:lnTo>
                    <a:lnTo>
                      <a:pt x="29" y="143"/>
                    </a:lnTo>
                    <a:lnTo>
                      <a:pt x="30" y="142"/>
                    </a:lnTo>
                    <a:lnTo>
                      <a:pt x="30" y="139"/>
                    </a:lnTo>
                    <a:lnTo>
                      <a:pt x="30" y="1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6" name="Freeform 994">
                <a:extLst>
                  <a:ext uri="{FF2B5EF4-FFF2-40B4-BE49-F238E27FC236}">
                    <a16:creationId xmlns:a16="http://schemas.microsoft.com/office/drawing/2014/main" id="{102D1CCA-4F43-42CB-88B6-821FE01E18B1}"/>
                  </a:ext>
                </a:extLst>
              </p:cNvPr>
              <p:cNvSpPr/>
              <p:nvPr/>
            </p:nvSpPr>
            <p:spPr>
              <a:xfrm>
                <a:off x="5191127" y="3373438"/>
                <a:ext cx="15875" cy="65088"/>
              </a:xfrm>
              <a:custGeom>
                <a:avLst/>
                <a:gdLst/>
                <a:ahLst/>
                <a:cxnLst>
                  <a:cxn ang="0">
                    <a:pos x="15875" y="60286"/>
                  </a:cxn>
                  <a:cxn ang="0">
                    <a:pos x="15875" y="60286"/>
                  </a:cxn>
                  <a:cxn ang="0">
                    <a:pos x="11778" y="47482"/>
                  </a:cxn>
                  <a:cxn ang="0">
                    <a:pos x="9730" y="41080"/>
                  </a:cxn>
                  <a:cxn ang="0">
                    <a:pos x="7681" y="34678"/>
                  </a:cxn>
                  <a:cxn ang="0">
                    <a:pos x="7681" y="34678"/>
                  </a:cxn>
                  <a:cxn ang="0">
                    <a:pos x="6145" y="26675"/>
                  </a:cxn>
                  <a:cxn ang="0">
                    <a:pos x="6145" y="18673"/>
                  </a:cxn>
                  <a:cxn ang="0">
                    <a:pos x="7169" y="3201"/>
                  </a:cxn>
                  <a:cxn ang="0">
                    <a:pos x="7169" y="3201"/>
                  </a:cxn>
                  <a:cxn ang="0">
                    <a:pos x="7169" y="2134"/>
                  </a:cxn>
                  <a:cxn ang="0">
                    <a:pos x="6145" y="1067"/>
                  </a:cxn>
                  <a:cxn ang="0">
                    <a:pos x="5121" y="534"/>
                  </a:cxn>
                  <a:cxn ang="0">
                    <a:pos x="3585" y="0"/>
                  </a:cxn>
                  <a:cxn ang="0">
                    <a:pos x="2560" y="534"/>
                  </a:cxn>
                  <a:cxn ang="0">
                    <a:pos x="1536" y="1067"/>
                  </a:cxn>
                  <a:cxn ang="0">
                    <a:pos x="512" y="2134"/>
                  </a:cxn>
                  <a:cxn ang="0">
                    <a:pos x="512" y="3201"/>
                  </a:cxn>
                  <a:cxn ang="0">
                    <a:pos x="512" y="3201"/>
                  </a:cxn>
                  <a:cxn ang="0">
                    <a:pos x="0" y="17606"/>
                  </a:cxn>
                  <a:cxn ang="0">
                    <a:pos x="0" y="25608"/>
                  </a:cxn>
                  <a:cxn ang="0">
                    <a:pos x="512" y="33078"/>
                  </a:cxn>
                  <a:cxn ang="0">
                    <a:pos x="512" y="33078"/>
                  </a:cxn>
                  <a:cxn ang="0">
                    <a:pos x="2560" y="40547"/>
                  </a:cxn>
                  <a:cxn ang="0">
                    <a:pos x="5121" y="47482"/>
                  </a:cxn>
                  <a:cxn ang="0">
                    <a:pos x="7681" y="55485"/>
                  </a:cxn>
                  <a:cxn ang="0">
                    <a:pos x="10242" y="62954"/>
                  </a:cxn>
                  <a:cxn ang="0">
                    <a:pos x="10242" y="62954"/>
                  </a:cxn>
                  <a:cxn ang="0">
                    <a:pos x="10242" y="64021"/>
                  </a:cxn>
                  <a:cxn ang="0">
                    <a:pos x="11778" y="65088"/>
                  </a:cxn>
                  <a:cxn ang="0">
                    <a:pos x="12290" y="65088"/>
                  </a:cxn>
                  <a:cxn ang="0">
                    <a:pos x="13827" y="65088"/>
                  </a:cxn>
                  <a:cxn ang="0">
                    <a:pos x="15363" y="64021"/>
                  </a:cxn>
                  <a:cxn ang="0">
                    <a:pos x="15875" y="63487"/>
                  </a:cxn>
                  <a:cxn ang="0">
                    <a:pos x="15875" y="61887"/>
                  </a:cxn>
                  <a:cxn ang="0">
                    <a:pos x="15875" y="60286"/>
                  </a:cxn>
                  <a:cxn ang="0">
                    <a:pos x="15875" y="60286"/>
                  </a:cxn>
                </a:cxnLst>
                <a:rect l="0" t="0" r="0" b="0"/>
                <a:pathLst>
                  <a:path w="31" h="122">
                    <a:moveTo>
                      <a:pt x="31" y="113"/>
                    </a:moveTo>
                    <a:lnTo>
                      <a:pt x="31" y="113"/>
                    </a:lnTo>
                    <a:lnTo>
                      <a:pt x="23" y="89"/>
                    </a:lnTo>
                    <a:lnTo>
                      <a:pt x="19" y="77"/>
                    </a:lnTo>
                    <a:lnTo>
                      <a:pt x="15" y="65"/>
                    </a:lnTo>
                    <a:lnTo>
                      <a:pt x="15" y="65"/>
                    </a:lnTo>
                    <a:lnTo>
                      <a:pt x="12" y="50"/>
                    </a:lnTo>
                    <a:lnTo>
                      <a:pt x="12" y="35"/>
                    </a:lnTo>
                    <a:lnTo>
                      <a:pt x="14" y="6"/>
                    </a:lnTo>
                    <a:lnTo>
                      <a:pt x="14" y="6"/>
                    </a:lnTo>
                    <a:lnTo>
                      <a:pt x="14" y="4"/>
                    </a:lnTo>
                    <a:lnTo>
                      <a:pt x="12" y="2"/>
                    </a:lnTo>
                    <a:lnTo>
                      <a:pt x="10" y="1"/>
                    </a:lnTo>
                    <a:lnTo>
                      <a:pt x="7" y="0"/>
                    </a:lnTo>
                    <a:lnTo>
                      <a:pt x="5" y="1"/>
                    </a:lnTo>
                    <a:lnTo>
                      <a:pt x="3" y="2"/>
                    </a:lnTo>
                    <a:lnTo>
                      <a:pt x="1" y="4"/>
                    </a:lnTo>
                    <a:lnTo>
                      <a:pt x="1" y="6"/>
                    </a:lnTo>
                    <a:lnTo>
                      <a:pt x="1" y="6"/>
                    </a:lnTo>
                    <a:lnTo>
                      <a:pt x="0" y="33"/>
                    </a:lnTo>
                    <a:lnTo>
                      <a:pt x="0" y="48"/>
                    </a:lnTo>
                    <a:lnTo>
                      <a:pt x="1" y="62"/>
                    </a:lnTo>
                    <a:lnTo>
                      <a:pt x="1" y="62"/>
                    </a:lnTo>
                    <a:lnTo>
                      <a:pt x="5" y="76"/>
                    </a:lnTo>
                    <a:lnTo>
                      <a:pt x="10" y="89"/>
                    </a:lnTo>
                    <a:lnTo>
                      <a:pt x="15" y="104"/>
                    </a:lnTo>
                    <a:lnTo>
                      <a:pt x="20" y="118"/>
                    </a:lnTo>
                    <a:lnTo>
                      <a:pt x="20" y="118"/>
                    </a:lnTo>
                    <a:lnTo>
                      <a:pt x="20" y="120"/>
                    </a:lnTo>
                    <a:lnTo>
                      <a:pt x="23" y="122"/>
                    </a:lnTo>
                    <a:lnTo>
                      <a:pt x="24" y="122"/>
                    </a:lnTo>
                    <a:lnTo>
                      <a:pt x="27" y="122"/>
                    </a:lnTo>
                    <a:lnTo>
                      <a:pt x="30" y="120"/>
                    </a:lnTo>
                    <a:lnTo>
                      <a:pt x="31" y="119"/>
                    </a:lnTo>
                    <a:lnTo>
                      <a:pt x="31" y="116"/>
                    </a:lnTo>
                    <a:lnTo>
                      <a:pt x="31" y="113"/>
                    </a:lnTo>
                    <a:lnTo>
                      <a:pt x="31" y="1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7" name="Freeform 995">
                <a:extLst>
                  <a:ext uri="{FF2B5EF4-FFF2-40B4-BE49-F238E27FC236}">
                    <a16:creationId xmlns:a16="http://schemas.microsoft.com/office/drawing/2014/main" id="{D54A36AB-6E52-4CE7-8D61-5C83AA29339F}"/>
                  </a:ext>
                </a:extLst>
              </p:cNvPr>
              <p:cNvSpPr/>
              <p:nvPr/>
            </p:nvSpPr>
            <p:spPr>
              <a:xfrm>
                <a:off x="5233989" y="3379788"/>
                <a:ext cx="12700" cy="52388"/>
              </a:xfrm>
              <a:custGeom>
                <a:avLst/>
                <a:gdLst/>
                <a:ahLst/>
                <a:cxnLst>
                  <a:cxn ang="0">
                    <a:pos x="12700" y="47527"/>
                  </a:cxn>
                  <a:cxn ang="0">
                    <a:pos x="12700" y="47527"/>
                  </a:cxn>
                  <a:cxn ang="0">
                    <a:pos x="9652" y="42126"/>
                  </a:cxn>
                  <a:cxn ang="0">
                    <a:pos x="7620" y="37266"/>
                  </a:cxn>
                  <a:cxn ang="0">
                    <a:pos x="7112" y="31865"/>
                  </a:cxn>
                  <a:cxn ang="0">
                    <a:pos x="6096" y="26464"/>
                  </a:cxn>
                  <a:cxn ang="0">
                    <a:pos x="6096" y="14582"/>
                  </a:cxn>
                  <a:cxn ang="0">
                    <a:pos x="6096" y="3781"/>
                  </a:cxn>
                  <a:cxn ang="0">
                    <a:pos x="6096" y="3781"/>
                  </a:cxn>
                  <a:cxn ang="0">
                    <a:pos x="6096" y="2160"/>
                  </a:cxn>
                  <a:cxn ang="0">
                    <a:pos x="5588" y="1080"/>
                  </a:cxn>
                  <a:cxn ang="0">
                    <a:pos x="5080" y="540"/>
                  </a:cxn>
                  <a:cxn ang="0">
                    <a:pos x="3556" y="0"/>
                  </a:cxn>
                  <a:cxn ang="0">
                    <a:pos x="2032" y="540"/>
                  </a:cxn>
                  <a:cxn ang="0">
                    <a:pos x="1524" y="1080"/>
                  </a:cxn>
                  <a:cxn ang="0">
                    <a:pos x="508" y="2160"/>
                  </a:cxn>
                  <a:cxn ang="0">
                    <a:pos x="0" y="3781"/>
                  </a:cxn>
                  <a:cxn ang="0">
                    <a:pos x="0" y="3781"/>
                  </a:cxn>
                  <a:cxn ang="0">
                    <a:pos x="0" y="16202"/>
                  </a:cxn>
                  <a:cxn ang="0">
                    <a:pos x="0" y="27544"/>
                  </a:cxn>
                  <a:cxn ang="0">
                    <a:pos x="508" y="34565"/>
                  </a:cxn>
                  <a:cxn ang="0">
                    <a:pos x="2032" y="39966"/>
                  </a:cxn>
                  <a:cxn ang="0">
                    <a:pos x="4064" y="45367"/>
                  </a:cxn>
                  <a:cxn ang="0">
                    <a:pos x="7112" y="51308"/>
                  </a:cxn>
                  <a:cxn ang="0">
                    <a:pos x="7112" y="51308"/>
                  </a:cxn>
                  <a:cxn ang="0">
                    <a:pos x="7620" y="51848"/>
                  </a:cxn>
                  <a:cxn ang="0">
                    <a:pos x="9144" y="52388"/>
                  </a:cxn>
                  <a:cxn ang="0">
                    <a:pos x="11176" y="51848"/>
                  </a:cxn>
                  <a:cxn ang="0">
                    <a:pos x="11684" y="51308"/>
                  </a:cxn>
                  <a:cxn ang="0">
                    <a:pos x="12700" y="50228"/>
                  </a:cxn>
                  <a:cxn ang="0">
                    <a:pos x="12700" y="49148"/>
                  </a:cxn>
                  <a:cxn ang="0">
                    <a:pos x="12700" y="47527"/>
                  </a:cxn>
                  <a:cxn ang="0">
                    <a:pos x="12700" y="47527"/>
                  </a:cxn>
                </a:cxnLst>
                <a:rect l="0" t="0" r="0" b="0"/>
                <a:pathLst>
                  <a:path w="25" h="97">
                    <a:moveTo>
                      <a:pt x="25" y="88"/>
                    </a:moveTo>
                    <a:lnTo>
                      <a:pt x="25" y="88"/>
                    </a:lnTo>
                    <a:lnTo>
                      <a:pt x="19" y="78"/>
                    </a:lnTo>
                    <a:lnTo>
                      <a:pt x="15" y="69"/>
                    </a:lnTo>
                    <a:lnTo>
                      <a:pt x="14" y="59"/>
                    </a:lnTo>
                    <a:lnTo>
                      <a:pt x="12" y="49"/>
                    </a:lnTo>
                    <a:lnTo>
                      <a:pt x="12" y="27"/>
                    </a:lnTo>
                    <a:lnTo>
                      <a:pt x="12" y="7"/>
                    </a:lnTo>
                    <a:lnTo>
                      <a:pt x="12" y="7"/>
                    </a:lnTo>
                    <a:lnTo>
                      <a:pt x="12" y="4"/>
                    </a:lnTo>
                    <a:lnTo>
                      <a:pt x="11" y="2"/>
                    </a:lnTo>
                    <a:lnTo>
                      <a:pt x="10" y="1"/>
                    </a:lnTo>
                    <a:lnTo>
                      <a:pt x="7" y="0"/>
                    </a:lnTo>
                    <a:lnTo>
                      <a:pt x="4" y="1"/>
                    </a:lnTo>
                    <a:lnTo>
                      <a:pt x="3" y="2"/>
                    </a:lnTo>
                    <a:lnTo>
                      <a:pt x="1" y="4"/>
                    </a:lnTo>
                    <a:lnTo>
                      <a:pt x="0" y="7"/>
                    </a:lnTo>
                    <a:lnTo>
                      <a:pt x="0" y="7"/>
                    </a:lnTo>
                    <a:lnTo>
                      <a:pt x="0" y="30"/>
                    </a:lnTo>
                    <a:lnTo>
                      <a:pt x="0" y="51"/>
                    </a:lnTo>
                    <a:lnTo>
                      <a:pt x="1" y="64"/>
                    </a:lnTo>
                    <a:lnTo>
                      <a:pt x="4" y="74"/>
                    </a:lnTo>
                    <a:lnTo>
                      <a:pt x="8" y="84"/>
                    </a:lnTo>
                    <a:lnTo>
                      <a:pt x="14" y="95"/>
                    </a:lnTo>
                    <a:lnTo>
                      <a:pt x="14" y="95"/>
                    </a:lnTo>
                    <a:lnTo>
                      <a:pt x="15" y="96"/>
                    </a:lnTo>
                    <a:lnTo>
                      <a:pt x="18" y="97"/>
                    </a:lnTo>
                    <a:lnTo>
                      <a:pt x="22" y="96"/>
                    </a:lnTo>
                    <a:lnTo>
                      <a:pt x="23" y="95"/>
                    </a:lnTo>
                    <a:lnTo>
                      <a:pt x="25" y="93"/>
                    </a:lnTo>
                    <a:lnTo>
                      <a:pt x="25" y="91"/>
                    </a:lnTo>
                    <a:lnTo>
                      <a:pt x="25" y="88"/>
                    </a:lnTo>
                    <a:lnTo>
                      <a:pt x="25" y="8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8" name="Freeform 996">
                <a:extLst>
                  <a:ext uri="{FF2B5EF4-FFF2-40B4-BE49-F238E27FC236}">
                    <a16:creationId xmlns:a16="http://schemas.microsoft.com/office/drawing/2014/main" id="{28D4CA02-D4D9-44D1-AD8D-56EA3F407D49}"/>
                  </a:ext>
                </a:extLst>
              </p:cNvPr>
              <p:cNvSpPr/>
              <p:nvPr/>
            </p:nvSpPr>
            <p:spPr>
              <a:xfrm>
                <a:off x="5275264" y="3379788"/>
                <a:ext cx="9525" cy="58738"/>
              </a:xfrm>
              <a:custGeom>
                <a:avLst/>
                <a:gdLst/>
                <a:ahLst/>
                <a:cxnLst>
                  <a:cxn ang="0">
                    <a:pos x="6350" y="32573"/>
                  </a:cxn>
                  <a:cxn ang="0">
                    <a:pos x="6350" y="32573"/>
                  </a:cxn>
                  <a:cxn ang="0">
                    <a:pos x="5821" y="18155"/>
                  </a:cxn>
                  <a:cxn ang="0">
                    <a:pos x="6350" y="3738"/>
                  </a:cxn>
                  <a:cxn ang="0">
                    <a:pos x="6350" y="3738"/>
                  </a:cxn>
                  <a:cxn ang="0">
                    <a:pos x="5821" y="2136"/>
                  </a:cxn>
                  <a:cxn ang="0">
                    <a:pos x="5292" y="1068"/>
                  </a:cxn>
                  <a:cxn ang="0">
                    <a:pos x="4233" y="534"/>
                  </a:cxn>
                  <a:cxn ang="0">
                    <a:pos x="3175" y="0"/>
                  </a:cxn>
                  <a:cxn ang="0">
                    <a:pos x="2117" y="534"/>
                  </a:cxn>
                  <a:cxn ang="0">
                    <a:pos x="529" y="1068"/>
                  </a:cxn>
                  <a:cxn ang="0">
                    <a:pos x="0" y="2136"/>
                  </a:cxn>
                  <a:cxn ang="0">
                    <a:pos x="0" y="3738"/>
                  </a:cxn>
                  <a:cxn ang="0">
                    <a:pos x="0" y="32573"/>
                  </a:cxn>
                  <a:cxn ang="0">
                    <a:pos x="0" y="32573"/>
                  </a:cxn>
                  <a:cxn ang="0">
                    <a:pos x="0" y="38447"/>
                  </a:cxn>
                  <a:cxn ang="0">
                    <a:pos x="1588" y="44320"/>
                  </a:cxn>
                  <a:cxn ang="0">
                    <a:pos x="2117" y="49660"/>
                  </a:cxn>
                  <a:cxn ang="0">
                    <a:pos x="3175" y="55534"/>
                  </a:cxn>
                  <a:cxn ang="0">
                    <a:pos x="3175" y="55534"/>
                  </a:cxn>
                  <a:cxn ang="0">
                    <a:pos x="3704" y="56602"/>
                  </a:cxn>
                  <a:cxn ang="0">
                    <a:pos x="4233" y="57670"/>
                  </a:cxn>
                  <a:cxn ang="0">
                    <a:pos x="6350" y="58738"/>
                  </a:cxn>
                  <a:cxn ang="0">
                    <a:pos x="7408" y="58738"/>
                  </a:cxn>
                  <a:cxn ang="0">
                    <a:pos x="8467" y="57670"/>
                  </a:cxn>
                  <a:cxn ang="0">
                    <a:pos x="9525" y="56602"/>
                  </a:cxn>
                  <a:cxn ang="0">
                    <a:pos x="9525" y="55534"/>
                  </a:cxn>
                  <a:cxn ang="0">
                    <a:pos x="9525" y="55534"/>
                  </a:cxn>
                  <a:cxn ang="0">
                    <a:pos x="8467" y="49660"/>
                  </a:cxn>
                  <a:cxn ang="0">
                    <a:pos x="7937" y="44320"/>
                  </a:cxn>
                  <a:cxn ang="0">
                    <a:pos x="7408" y="38447"/>
                  </a:cxn>
                  <a:cxn ang="0">
                    <a:pos x="6350" y="32573"/>
                  </a:cxn>
                  <a:cxn ang="0">
                    <a:pos x="6350" y="32573"/>
                  </a:cxn>
                </a:cxnLst>
                <a:rect l="0" t="0" r="0" b="0"/>
                <a:pathLst>
                  <a:path w="18" h="110">
                    <a:moveTo>
                      <a:pt x="12" y="61"/>
                    </a:moveTo>
                    <a:lnTo>
                      <a:pt x="12" y="61"/>
                    </a:lnTo>
                    <a:lnTo>
                      <a:pt x="11" y="34"/>
                    </a:lnTo>
                    <a:lnTo>
                      <a:pt x="12" y="7"/>
                    </a:lnTo>
                    <a:lnTo>
                      <a:pt x="12" y="7"/>
                    </a:lnTo>
                    <a:lnTo>
                      <a:pt x="11" y="4"/>
                    </a:lnTo>
                    <a:lnTo>
                      <a:pt x="10" y="2"/>
                    </a:lnTo>
                    <a:lnTo>
                      <a:pt x="8" y="1"/>
                    </a:lnTo>
                    <a:lnTo>
                      <a:pt x="6" y="0"/>
                    </a:lnTo>
                    <a:lnTo>
                      <a:pt x="4" y="1"/>
                    </a:lnTo>
                    <a:lnTo>
                      <a:pt x="1" y="2"/>
                    </a:lnTo>
                    <a:lnTo>
                      <a:pt x="0" y="4"/>
                    </a:lnTo>
                    <a:lnTo>
                      <a:pt x="0" y="7"/>
                    </a:lnTo>
                    <a:lnTo>
                      <a:pt x="0" y="61"/>
                    </a:lnTo>
                    <a:lnTo>
                      <a:pt x="0" y="61"/>
                    </a:lnTo>
                    <a:lnTo>
                      <a:pt x="0" y="72"/>
                    </a:lnTo>
                    <a:lnTo>
                      <a:pt x="3" y="83"/>
                    </a:lnTo>
                    <a:lnTo>
                      <a:pt x="4" y="93"/>
                    </a:lnTo>
                    <a:lnTo>
                      <a:pt x="6" y="104"/>
                    </a:lnTo>
                    <a:lnTo>
                      <a:pt x="6" y="104"/>
                    </a:lnTo>
                    <a:lnTo>
                      <a:pt x="7" y="106"/>
                    </a:lnTo>
                    <a:lnTo>
                      <a:pt x="8" y="108"/>
                    </a:lnTo>
                    <a:lnTo>
                      <a:pt x="12" y="110"/>
                    </a:lnTo>
                    <a:lnTo>
                      <a:pt x="14" y="110"/>
                    </a:lnTo>
                    <a:lnTo>
                      <a:pt x="16" y="108"/>
                    </a:lnTo>
                    <a:lnTo>
                      <a:pt x="18" y="106"/>
                    </a:lnTo>
                    <a:lnTo>
                      <a:pt x="18" y="104"/>
                    </a:lnTo>
                    <a:lnTo>
                      <a:pt x="18" y="104"/>
                    </a:lnTo>
                    <a:lnTo>
                      <a:pt x="16" y="93"/>
                    </a:lnTo>
                    <a:lnTo>
                      <a:pt x="15" y="83"/>
                    </a:lnTo>
                    <a:lnTo>
                      <a:pt x="14" y="72"/>
                    </a:lnTo>
                    <a:lnTo>
                      <a:pt x="12" y="61"/>
                    </a:lnTo>
                    <a:lnTo>
                      <a:pt x="12"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9" name="Freeform 997">
                <a:extLst>
                  <a:ext uri="{FF2B5EF4-FFF2-40B4-BE49-F238E27FC236}">
                    <a16:creationId xmlns:a16="http://schemas.microsoft.com/office/drawing/2014/main" id="{C522B68E-A05A-43B0-BB7B-8A60743C8AC8}"/>
                  </a:ext>
                </a:extLst>
              </p:cNvPr>
              <p:cNvSpPr/>
              <p:nvPr/>
            </p:nvSpPr>
            <p:spPr>
              <a:xfrm>
                <a:off x="5313364" y="3384551"/>
                <a:ext cx="20638" cy="50800"/>
              </a:xfrm>
              <a:custGeom>
                <a:avLst/>
                <a:gdLst/>
                <a:ahLst/>
                <a:cxnLst>
                  <a:cxn ang="0">
                    <a:pos x="18965" y="44979"/>
                  </a:cxn>
                  <a:cxn ang="0">
                    <a:pos x="18965" y="44979"/>
                  </a:cxn>
                  <a:cxn ang="0">
                    <a:pos x="16734" y="43392"/>
                  </a:cxn>
                  <a:cxn ang="0">
                    <a:pos x="14502" y="42333"/>
                  </a:cxn>
                  <a:cxn ang="0">
                    <a:pos x="12271" y="40217"/>
                  </a:cxn>
                  <a:cxn ang="0">
                    <a:pos x="10598" y="37571"/>
                  </a:cxn>
                  <a:cxn ang="0">
                    <a:pos x="8367" y="32279"/>
                  </a:cxn>
                  <a:cxn ang="0">
                    <a:pos x="6693" y="26458"/>
                  </a:cxn>
                  <a:cxn ang="0">
                    <a:pos x="6693" y="20638"/>
                  </a:cxn>
                  <a:cxn ang="0">
                    <a:pos x="6693" y="14287"/>
                  </a:cxn>
                  <a:cxn ang="0">
                    <a:pos x="7809" y="2646"/>
                  </a:cxn>
                  <a:cxn ang="0">
                    <a:pos x="7809" y="2646"/>
                  </a:cxn>
                  <a:cxn ang="0">
                    <a:pos x="6693" y="1058"/>
                  </a:cxn>
                  <a:cxn ang="0">
                    <a:pos x="6136" y="529"/>
                  </a:cxn>
                  <a:cxn ang="0">
                    <a:pos x="5578" y="0"/>
                  </a:cxn>
                  <a:cxn ang="0">
                    <a:pos x="3904" y="0"/>
                  </a:cxn>
                  <a:cxn ang="0">
                    <a:pos x="2231" y="0"/>
                  </a:cxn>
                  <a:cxn ang="0">
                    <a:pos x="1673" y="529"/>
                  </a:cxn>
                  <a:cxn ang="0">
                    <a:pos x="558" y="1058"/>
                  </a:cxn>
                  <a:cxn ang="0">
                    <a:pos x="558" y="2646"/>
                  </a:cxn>
                  <a:cxn ang="0">
                    <a:pos x="558" y="2646"/>
                  </a:cxn>
                  <a:cxn ang="0">
                    <a:pos x="0" y="15346"/>
                  </a:cxn>
                  <a:cxn ang="0">
                    <a:pos x="0" y="22754"/>
                  </a:cxn>
                  <a:cxn ang="0">
                    <a:pos x="558" y="30162"/>
                  </a:cxn>
                  <a:cxn ang="0">
                    <a:pos x="2231" y="36513"/>
                  </a:cxn>
                  <a:cxn ang="0">
                    <a:pos x="5578" y="42333"/>
                  </a:cxn>
                  <a:cxn ang="0">
                    <a:pos x="7809" y="44450"/>
                  </a:cxn>
                  <a:cxn ang="0">
                    <a:pos x="10040" y="47096"/>
                  </a:cxn>
                  <a:cxn ang="0">
                    <a:pos x="12271" y="49213"/>
                  </a:cxn>
                  <a:cxn ang="0">
                    <a:pos x="16176" y="50800"/>
                  </a:cxn>
                  <a:cxn ang="0">
                    <a:pos x="16176" y="50800"/>
                  </a:cxn>
                  <a:cxn ang="0">
                    <a:pos x="17291" y="50800"/>
                  </a:cxn>
                  <a:cxn ang="0">
                    <a:pos x="18407" y="50800"/>
                  </a:cxn>
                  <a:cxn ang="0">
                    <a:pos x="20638" y="49213"/>
                  </a:cxn>
                  <a:cxn ang="0">
                    <a:pos x="20638" y="47625"/>
                  </a:cxn>
                  <a:cxn ang="0">
                    <a:pos x="20638" y="47096"/>
                  </a:cxn>
                  <a:cxn ang="0">
                    <a:pos x="20638" y="45508"/>
                  </a:cxn>
                  <a:cxn ang="0">
                    <a:pos x="18965" y="44979"/>
                  </a:cxn>
                  <a:cxn ang="0">
                    <a:pos x="18965" y="44979"/>
                  </a:cxn>
                </a:cxnLst>
                <a:rect l="0" t="0" r="0" b="0"/>
                <a:pathLst>
                  <a:path w="37" h="96">
                    <a:moveTo>
                      <a:pt x="34" y="85"/>
                    </a:moveTo>
                    <a:lnTo>
                      <a:pt x="34" y="85"/>
                    </a:lnTo>
                    <a:lnTo>
                      <a:pt x="30" y="82"/>
                    </a:lnTo>
                    <a:lnTo>
                      <a:pt x="26" y="80"/>
                    </a:lnTo>
                    <a:lnTo>
                      <a:pt x="22" y="76"/>
                    </a:lnTo>
                    <a:lnTo>
                      <a:pt x="19" y="71"/>
                    </a:lnTo>
                    <a:lnTo>
                      <a:pt x="15" y="61"/>
                    </a:lnTo>
                    <a:lnTo>
                      <a:pt x="12" y="50"/>
                    </a:lnTo>
                    <a:lnTo>
                      <a:pt x="12" y="39"/>
                    </a:lnTo>
                    <a:lnTo>
                      <a:pt x="12" y="27"/>
                    </a:lnTo>
                    <a:lnTo>
                      <a:pt x="14" y="5"/>
                    </a:lnTo>
                    <a:lnTo>
                      <a:pt x="14" y="5"/>
                    </a:lnTo>
                    <a:lnTo>
                      <a:pt x="12" y="2"/>
                    </a:lnTo>
                    <a:lnTo>
                      <a:pt x="11" y="1"/>
                    </a:lnTo>
                    <a:lnTo>
                      <a:pt x="10" y="0"/>
                    </a:lnTo>
                    <a:lnTo>
                      <a:pt x="7" y="0"/>
                    </a:lnTo>
                    <a:lnTo>
                      <a:pt x="4" y="0"/>
                    </a:lnTo>
                    <a:lnTo>
                      <a:pt x="3" y="1"/>
                    </a:lnTo>
                    <a:lnTo>
                      <a:pt x="1" y="2"/>
                    </a:lnTo>
                    <a:lnTo>
                      <a:pt x="1" y="5"/>
                    </a:lnTo>
                    <a:lnTo>
                      <a:pt x="1" y="5"/>
                    </a:lnTo>
                    <a:lnTo>
                      <a:pt x="0" y="29"/>
                    </a:lnTo>
                    <a:lnTo>
                      <a:pt x="0" y="43"/>
                    </a:lnTo>
                    <a:lnTo>
                      <a:pt x="1" y="57"/>
                    </a:lnTo>
                    <a:lnTo>
                      <a:pt x="4" y="69"/>
                    </a:lnTo>
                    <a:lnTo>
                      <a:pt x="10" y="80"/>
                    </a:lnTo>
                    <a:lnTo>
                      <a:pt x="14" y="84"/>
                    </a:lnTo>
                    <a:lnTo>
                      <a:pt x="18" y="89"/>
                    </a:lnTo>
                    <a:lnTo>
                      <a:pt x="22" y="93"/>
                    </a:lnTo>
                    <a:lnTo>
                      <a:pt x="29" y="96"/>
                    </a:lnTo>
                    <a:lnTo>
                      <a:pt x="29" y="96"/>
                    </a:lnTo>
                    <a:lnTo>
                      <a:pt x="31" y="96"/>
                    </a:lnTo>
                    <a:lnTo>
                      <a:pt x="33" y="96"/>
                    </a:lnTo>
                    <a:lnTo>
                      <a:pt x="37" y="93"/>
                    </a:lnTo>
                    <a:lnTo>
                      <a:pt x="37" y="90"/>
                    </a:lnTo>
                    <a:lnTo>
                      <a:pt x="37" y="89"/>
                    </a:lnTo>
                    <a:lnTo>
                      <a:pt x="37" y="86"/>
                    </a:lnTo>
                    <a:lnTo>
                      <a:pt x="34" y="85"/>
                    </a:lnTo>
                    <a:lnTo>
                      <a:pt x="34" y="8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0" name="Freeform 998">
                <a:extLst>
                  <a:ext uri="{FF2B5EF4-FFF2-40B4-BE49-F238E27FC236}">
                    <a16:creationId xmlns:a16="http://schemas.microsoft.com/office/drawing/2014/main" id="{C0A96921-DB13-4656-A092-DA84B7341DFE}"/>
                  </a:ext>
                </a:extLst>
              </p:cNvPr>
              <p:cNvSpPr/>
              <p:nvPr/>
            </p:nvSpPr>
            <p:spPr>
              <a:xfrm>
                <a:off x="5362577" y="3379788"/>
                <a:ext cx="19050" cy="39688"/>
              </a:xfrm>
              <a:custGeom>
                <a:avLst/>
                <a:gdLst/>
                <a:ahLst/>
                <a:cxnLst>
                  <a:cxn ang="0">
                    <a:pos x="17505" y="33708"/>
                  </a:cxn>
                  <a:cxn ang="0">
                    <a:pos x="17505" y="33708"/>
                  </a:cxn>
                  <a:cxn ang="0">
                    <a:pos x="12872" y="27184"/>
                  </a:cxn>
                  <a:cxn ang="0">
                    <a:pos x="10812" y="23378"/>
                  </a:cxn>
                  <a:cxn ang="0">
                    <a:pos x="9268" y="19572"/>
                  </a:cxn>
                  <a:cxn ang="0">
                    <a:pos x="7208" y="12504"/>
                  </a:cxn>
                  <a:cxn ang="0">
                    <a:pos x="6178" y="3806"/>
                  </a:cxn>
                  <a:cxn ang="0">
                    <a:pos x="6178" y="3806"/>
                  </a:cxn>
                  <a:cxn ang="0">
                    <a:pos x="5664" y="2175"/>
                  </a:cxn>
                  <a:cxn ang="0">
                    <a:pos x="5149" y="1087"/>
                  </a:cxn>
                  <a:cxn ang="0">
                    <a:pos x="4119" y="544"/>
                  </a:cxn>
                  <a:cxn ang="0">
                    <a:pos x="3089" y="0"/>
                  </a:cxn>
                  <a:cxn ang="0">
                    <a:pos x="2059" y="544"/>
                  </a:cxn>
                  <a:cxn ang="0">
                    <a:pos x="1030" y="1087"/>
                  </a:cxn>
                  <a:cxn ang="0">
                    <a:pos x="0" y="2175"/>
                  </a:cxn>
                  <a:cxn ang="0">
                    <a:pos x="0" y="3806"/>
                  </a:cxn>
                  <a:cxn ang="0">
                    <a:pos x="0" y="3806"/>
                  </a:cxn>
                  <a:cxn ang="0">
                    <a:pos x="1030" y="14135"/>
                  </a:cxn>
                  <a:cxn ang="0">
                    <a:pos x="1545" y="18485"/>
                  </a:cxn>
                  <a:cxn ang="0">
                    <a:pos x="3089" y="22834"/>
                  </a:cxn>
                  <a:cxn ang="0">
                    <a:pos x="5149" y="27184"/>
                  </a:cxn>
                  <a:cxn ang="0">
                    <a:pos x="7208" y="30989"/>
                  </a:cxn>
                  <a:cxn ang="0">
                    <a:pos x="9782" y="35339"/>
                  </a:cxn>
                  <a:cxn ang="0">
                    <a:pos x="13386" y="39144"/>
                  </a:cxn>
                  <a:cxn ang="0">
                    <a:pos x="13386" y="39144"/>
                  </a:cxn>
                  <a:cxn ang="0">
                    <a:pos x="14931" y="39688"/>
                  </a:cxn>
                  <a:cxn ang="0">
                    <a:pos x="15446" y="39688"/>
                  </a:cxn>
                  <a:cxn ang="0">
                    <a:pos x="16991" y="39688"/>
                  </a:cxn>
                  <a:cxn ang="0">
                    <a:pos x="17505" y="39144"/>
                  </a:cxn>
                  <a:cxn ang="0">
                    <a:pos x="18535" y="37513"/>
                  </a:cxn>
                  <a:cxn ang="0">
                    <a:pos x="19050" y="36970"/>
                  </a:cxn>
                  <a:cxn ang="0">
                    <a:pos x="19050" y="35339"/>
                  </a:cxn>
                  <a:cxn ang="0">
                    <a:pos x="17505" y="33708"/>
                  </a:cxn>
                  <a:cxn ang="0">
                    <a:pos x="17505" y="33708"/>
                  </a:cxn>
                </a:cxnLst>
                <a:rect l="0" t="0" r="0" b="0"/>
                <a:pathLst>
                  <a:path w="37" h="73">
                    <a:moveTo>
                      <a:pt x="34" y="62"/>
                    </a:moveTo>
                    <a:lnTo>
                      <a:pt x="34" y="62"/>
                    </a:lnTo>
                    <a:lnTo>
                      <a:pt x="25" y="50"/>
                    </a:lnTo>
                    <a:lnTo>
                      <a:pt x="21" y="43"/>
                    </a:lnTo>
                    <a:lnTo>
                      <a:pt x="18" y="36"/>
                    </a:lnTo>
                    <a:lnTo>
                      <a:pt x="14" y="23"/>
                    </a:lnTo>
                    <a:lnTo>
                      <a:pt x="12" y="7"/>
                    </a:lnTo>
                    <a:lnTo>
                      <a:pt x="12" y="7"/>
                    </a:lnTo>
                    <a:lnTo>
                      <a:pt x="11" y="4"/>
                    </a:lnTo>
                    <a:lnTo>
                      <a:pt x="10" y="2"/>
                    </a:lnTo>
                    <a:lnTo>
                      <a:pt x="8" y="1"/>
                    </a:lnTo>
                    <a:lnTo>
                      <a:pt x="6" y="0"/>
                    </a:lnTo>
                    <a:lnTo>
                      <a:pt x="4" y="1"/>
                    </a:lnTo>
                    <a:lnTo>
                      <a:pt x="2" y="2"/>
                    </a:lnTo>
                    <a:lnTo>
                      <a:pt x="0" y="4"/>
                    </a:lnTo>
                    <a:lnTo>
                      <a:pt x="0" y="7"/>
                    </a:lnTo>
                    <a:lnTo>
                      <a:pt x="0" y="7"/>
                    </a:lnTo>
                    <a:lnTo>
                      <a:pt x="2" y="26"/>
                    </a:lnTo>
                    <a:lnTo>
                      <a:pt x="3" y="34"/>
                    </a:lnTo>
                    <a:lnTo>
                      <a:pt x="6" y="42"/>
                    </a:lnTo>
                    <a:lnTo>
                      <a:pt x="10" y="50"/>
                    </a:lnTo>
                    <a:lnTo>
                      <a:pt x="14" y="57"/>
                    </a:lnTo>
                    <a:lnTo>
                      <a:pt x="19" y="65"/>
                    </a:lnTo>
                    <a:lnTo>
                      <a:pt x="26" y="72"/>
                    </a:lnTo>
                    <a:lnTo>
                      <a:pt x="26" y="72"/>
                    </a:lnTo>
                    <a:lnTo>
                      <a:pt x="29" y="73"/>
                    </a:lnTo>
                    <a:lnTo>
                      <a:pt x="30" y="73"/>
                    </a:lnTo>
                    <a:lnTo>
                      <a:pt x="33" y="73"/>
                    </a:lnTo>
                    <a:lnTo>
                      <a:pt x="34" y="72"/>
                    </a:lnTo>
                    <a:lnTo>
                      <a:pt x="36" y="69"/>
                    </a:lnTo>
                    <a:lnTo>
                      <a:pt x="37" y="68"/>
                    </a:lnTo>
                    <a:lnTo>
                      <a:pt x="37" y="65"/>
                    </a:lnTo>
                    <a:lnTo>
                      <a:pt x="34" y="62"/>
                    </a:lnTo>
                    <a:lnTo>
                      <a:pt x="34" y="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1" name="Freeform 999">
                <a:extLst>
                  <a:ext uri="{FF2B5EF4-FFF2-40B4-BE49-F238E27FC236}">
                    <a16:creationId xmlns:a16="http://schemas.microsoft.com/office/drawing/2014/main" id="{7B332B7D-4697-48AB-9AE6-DBAAA41A477F}"/>
                  </a:ext>
                </a:extLst>
              </p:cNvPr>
              <p:cNvSpPr/>
              <p:nvPr/>
            </p:nvSpPr>
            <p:spPr>
              <a:xfrm>
                <a:off x="5397502" y="3373438"/>
                <a:ext cx="19050" cy="42863"/>
              </a:xfrm>
              <a:custGeom>
                <a:avLst/>
                <a:gdLst/>
                <a:ahLst/>
                <a:cxnLst>
                  <a:cxn ang="0">
                    <a:pos x="18521" y="36969"/>
                  </a:cxn>
                  <a:cxn ang="0">
                    <a:pos x="18521" y="36969"/>
                  </a:cxn>
                  <a:cxn ang="0">
                    <a:pos x="15875" y="33219"/>
                  </a:cxn>
                  <a:cxn ang="0">
                    <a:pos x="12700" y="29468"/>
                  </a:cxn>
                  <a:cxn ang="0">
                    <a:pos x="10583" y="25182"/>
                  </a:cxn>
                  <a:cxn ang="0">
                    <a:pos x="8996" y="21432"/>
                  </a:cxn>
                  <a:cxn ang="0">
                    <a:pos x="6879" y="12859"/>
                  </a:cxn>
                  <a:cxn ang="0">
                    <a:pos x="6350" y="3215"/>
                  </a:cxn>
                  <a:cxn ang="0">
                    <a:pos x="6350" y="3215"/>
                  </a:cxn>
                  <a:cxn ang="0">
                    <a:pos x="6350" y="2143"/>
                  </a:cxn>
                  <a:cxn ang="0">
                    <a:pos x="5821" y="1072"/>
                  </a:cxn>
                  <a:cxn ang="0">
                    <a:pos x="4233" y="536"/>
                  </a:cxn>
                  <a:cxn ang="0">
                    <a:pos x="3704" y="0"/>
                  </a:cxn>
                  <a:cxn ang="0">
                    <a:pos x="2117" y="536"/>
                  </a:cxn>
                  <a:cxn ang="0">
                    <a:pos x="1058" y="1072"/>
                  </a:cxn>
                  <a:cxn ang="0">
                    <a:pos x="529" y="2143"/>
                  </a:cxn>
                  <a:cxn ang="0">
                    <a:pos x="0" y="3215"/>
                  </a:cxn>
                  <a:cxn ang="0">
                    <a:pos x="0" y="3215"/>
                  </a:cxn>
                  <a:cxn ang="0">
                    <a:pos x="529" y="13395"/>
                  </a:cxn>
                  <a:cxn ang="0">
                    <a:pos x="2117" y="18753"/>
                  </a:cxn>
                  <a:cxn ang="0">
                    <a:pos x="3704" y="23575"/>
                  </a:cxn>
                  <a:cxn ang="0">
                    <a:pos x="4763" y="28933"/>
                  </a:cxn>
                  <a:cxn ang="0">
                    <a:pos x="7937" y="33219"/>
                  </a:cxn>
                  <a:cxn ang="0">
                    <a:pos x="10583" y="37505"/>
                  </a:cxn>
                  <a:cxn ang="0">
                    <a:pos x="14287" y="41256"/>
                  </a:cxn>
                  <a:cxn ang="0">
                    <a:pos x="14287" y="41256"/>
                  </a:cxn>
                  <a:cxn ang="0">
                    <a:pos x="14817" y="41791"/>
                  </a:cxn>
                  <a:cxn ang="0">
                    <a:pos x="16404" y="42863"/>
                  </a:cxn>
                  <a:cxn ang="0">
                    <a:pos x="16933" y="41791"/>
                  </a:cxn>
                  <a:cxn ang="0">
                    <a:pos x="18521" y="41256"/>
                  </a:cxn>
                  <a:cxn ang="0">
                    <a:pos x="19050" y="39112"/>
                  </a:cxn>
                  <a:cxn ang="0">
                    <a:pos x="19050" y="38041"/>
                  </a:cxn>
                  <a:cxn ang="0">
                    <a:pos x="18521" y="36969"/>
                  </a:cxn>
                  <a:cxn ang="0">
                    <a:pos x="18521" y="36969"/>
                  </a:cxn>
                </a:cxnLst>
                <a:rect l="0" t="0" r="0" b="0"/>
                <a:pathLst>
                  <a:path w="36" h="80">
                    <a:moveTo>
                      <a:pt x="35" y="69"/>
                    </a:moveTo>
                    <a:lnTo>
                      <a:pt x="35" y="69"/>
                    </a:lnTo>
                    <a:lnTo>
                      <a:pt x="30" y="62"/>
                    </a:lnTo>
                    <a:lnTo>
                      <a:pt x="24" y="55"/>
                    </a:lnTo>
                    <a:lnTo>
                      <a:pt x="20" y="47"/>
                    </a:lnTo>
                    <a:lnTo>
                      <a:pt x="17" y="40"/>
                    </a:lnTo>
                    <a:lnTo>
                      <a:pt x="13" y="24"/>
                    </a:lnTo>
                    <a:lnTo>
                      <a:pt x="12" y="6"/>
                    </a:lnTo>
                    <a:lnTo>
                      <a:pt x="12" y="6"/>
                    </a:lnTo>
                    <a:lnTo>
                      <a:pt x="12" y="4"/>
                    </a:lnTo>
                    <a:lnTo>
                      <a:pt x="11" y="2"/>
                    </a:lnTo>
                    <a:lnTo>
                      <a:pt x="8" y="1"/>
                    </a:lnTo>
                    <a:lnTo>
                      <a:pt x="7" y="0"/>
                    </a:lnTo>
                    <a:lnTo>
                      <a:pt x="4" y="1"/>
                    </a:lnTo>
                    <a:lnTo>
                      <a:pt x="2" y="2"/>
                    </a:lnTo>
                    <a:lnTo>
                      <a:pt x="1" y="4"/>
                    </a:lnTo>
                    <a:lnTo>
                      <a:pt x="0" y="6"/>
                    </a:lnTo>
                    <a:lnTo>
                      <a:pt x="0" y="6"/>
                    </a:lnTo>
                    <a:lnTo>
                      <a:pt x="1" y="25"/>
                    </a:lnTo>
                    <a:lnTo>
                      <a:pt x="4" y="35"/>
                    </a:lnTo>
                    <a:lnTo>
                      <a:pt x="7" y="44"/>
                    </a:lnTo>
                    <a:lnTo>
                      <a:pt x="9" y="54"/>
                    </a:lnTo>
                    <a:lnTo>
                      <a:pt x="15" y="62"/>
                    </a:lnTo>
                    <a:lnTo>
                      <a:pt x="20" y="70"/>
                    </a:lnTo>
                    <a:lnTo>
                      <a:pt x="27" y="77"/>
                    </a:lnTo>
                    <a:lnTo>
                      <a:pt x="27" y="77"/>
                    </a:lnTo>
                    <a:lnTo>
                      <a:pt x="28" y="78"/>
                    </a:lnTo>
                    <a:lnTo>
                      <a:pt x="31" y="80"/>
                    </a:lnTo>
                    <a:lnTo>
                      <a:pt x="32" y="78"/>
                    </a:lnTo>
                    <a:lnTo>
                      <a:pt x="35" y="77"/>
                    </a:lnTo>
                    <a:lnTo>
                      <a:pt x="36" y="73"/>
                    </a:lnTo>
                    <a:lnTo>
                      <a:pt x="36" y="71"/>
                    </a:lnTo>
                    <a:lnTo>
                      <a:pt x="35" y="69"/>
                    </a:lnTo>
                    <a:lnTo>
                      <a:pt x="35" y="6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2" name="Freeform 1000">
                <a:extLst>
                  <a:ext uri="{FF2B5EF4-FFF2-40B4-BE49-F238E27FC236}">
                    <a16:creationId xmlns:a16="http://schemas.microsoft.com/office/drawing/2014/main" id="{F1EC0F3F-BA80-4149-A48E-8153D4E23B18}"/>
                  </a:ext>
                </a:extLst>
              </p:cNvPr>
              <p:cNvSpPr/>
              <p:nvPr/>
            </p:nvSpPr>
            <p:spPr>
              <a:xfrm>
                <a:off x="5430839" y="3370263"/>
                <a:ext cx="7938" cy="22225"/>
              </a:xfrm>
              <a:custGeom>
                <a:avLst/>
                <a:gdLst/>
                <a:ahLst/>
                <a:cxnLst>
                  <a:cxn ang="0">
                    <a:pos x="7938" y="17463"/>
                  </a:cxn>
                  <a:cxn ang="0">
                    <a:pos x="7938" y="17463"/>
                  </a:cxn>
                  <a:cxn ang="0">
                    <a:pos x="7004" y="14287"/>
                  </a:cxn>
                  <a:cxn ang="0">
                    <a:pos x="6070" y="10583"/>
                  </a:cxn>
                  <a:cxn ang="0">
                    <a:pos x="5603" y="3175"/>
                  </a:cxn>
                  <a:cxn ang="0">
                    <a:pos x="5603" y="3175"/>
                  </a:cxn>
                  <a:cxn ang="0">
                    <a:pos x="5603" y="1588"/>
                  </a:cxn>
                  <a:cxn ang="0">
                    <a:pos x="5136" y="529"/>
                  </a:cxn>
                  <a:cxn ang="0">
                    <a:pos x="3736" y="0"/>
                  </a:cxn>
                  <a:cxn ang="0">
                    <a:pos x="3269" y="0"/>
                  </a:cxn>
                  <a:cxn ang="0">
                    <a:pos x="1868" y="0"/>
                  </a:cxn>
                  <a:cxn ang="0">
                    <a:pos x="1401" y="529"/>
                  </a:cxn>
                  <a:cxn ang="0">
                    <a:pos x="467" y="1588"/>
                  </a:cxn>
                  <a:cxn ang="0">
                    <a:pos x="0" y="3175"/>
                  </a:cxn>
                  <a:cxn ang="0">
                    <a:pos x="0" y="3175"/>
                  </a:cxn>
                  <a:cxn ang="0">
                    <a:pos x="0" y="7937"/>
                  </a:cxn>
                  <a:cxn ang="0">
                    <a:pos x="467" y="12171"/>
                  </a:cxn>
                  <a:cxn ang="0">
                    <a:pos x="1868" y="16404"/>
                  </a:cxn>
                  <a:cxn ang="0">
                    <a:pos x="3269" y="20638"/>
                  </a:cxn>
                  <a:cxn ang="0">
                    <a:pos x="3269" y="20638"/>
                  </a:cxn>
                  <a:cxn ang="0">
                    <a:pos x="3736" y="22225"/>
                  </a:cxn>
                  <a:cxn ang="0">
                    <a:pos x="5136" y="22225"/>
                  </a:cxn>
                  <a:cxn ang="0">
                    <a:pos x="5603" y="22225"/>
                  </a:cxn>
                  <a:cxn ang="0">
                    <a:pos x="7004" y="22225"/>
                  </a:cxn>
                  <a:cxn ang="0">
                    <a:pos x="7938" y="20108"/>
                  </a:cxn>
                  <a:cxn ang="0">
                    <a:pos x="7938" y="18521"/>
                  </a:cxn>
                  <a:cxn ang="0">
                    <a:pos x="7938" y="17463"/>
                  </a:cxn>
                  <a:cxn ang="0">
                    <a:pos x="7938" y="17463"/>
                  </a:cxn>
                </a:cxnLst>
                <a:rect l="0" t="0" r="0" b="0"/>
                <a:pathLst>
                  <a:path w="17" h="42">
                    <a:moveTo>
                      <a:pt x="17" y="33"/>
                    </a:moveTo>
                    <a:lnTo>
                      <a:pt x="17" y="33"/>
                    </a:lnTo>
                    <a:lnTo>
                      <a:pt x="15" y="27"/>
                    </a:lnTo>
                    <a:lnTo>
                      <a:pt x="13" y="20"/>
                    </a:lnTo>
                    <a:lnTo>
                      <a:pt x="12" y="6"/>
                    </a:lnTo>
                    <a:lnTo>
                      <a:pt x="12" y="6"/>
                    </a:lnTo>
                    <a:lnTo>
                      <a:pt x="12" y="3"/>
                    </a:lnTo>
                    <a:lnTo>
                      <a:pt x="11" y="1"/>
                    </a:lnTo>
                    <a:lnTo>
                      <a:pt x="8" y="0"/>
                    </a:lnTo>
                    <a:lnTo>
                      <a:pt x="7" y="0"/>
                    </a:lnTo>
                    <a:lnTo>
                      <a:pt x="4" y="0"/>
                    </a:lnTo>
                    <a:lnTo>
                      <a:pt x="3" y="1"/>
                    </a:lnTo>
                    <a:lnTo>
                      <a:pt x="1" y="3"/>
                    </a:lnTo>
                    <a:lnTo>
                      <a:pt x="0" y="6"/>
                    </a:lnTo>
                    <a:lnTo>
                      <a:pt x="0" y="6"/>
                    </a:lnTo>
                    <a:lnTo>
                      <a:pt x="0" y="15"/>
                    </a:lnTo>
                    <a:lnTo>
                      <a:pt x="1" y="23"/>
                    </a:lnTo>
                    <a:lnTo>
                      <a:pt x="4" y="31"/>
                    </a:lnTo>
                    <a:lnTo>
                      <a:pt x="7" y="39"/>
                    </a:lnTo>
                    <a:lnTo>
                      <a:pt x="7" y="39"/>
                    </a:lnTo>
                    <a:lnTo>
                      <a:pt x="8" y="42"/>
                    </a:lnTo>
                    <a:lnTo>
                      <a:pt x="11" y="42"/>
                    </a:lnTo>
                    <a:lnTo>
                      <a:pt x="12" y="42"/>
                    </a:lnTo>
                    <a:lnTo>
                      <a:pt x="15" y="42"/>
                    </a:lnTo>
                    <a:lnTo>
                      <a:pt x="17" y="38"/>
                    </a:lnTo>
                    <a:lnTo>
                      <a:pt x="17" y="35"/>
                    </a:lnTo>
                    <a:lnTo>
                      <a:pt x="17" y="33"/>
                    </a:lnTo>
                    <a:lnTo>
                      <a:pt x="17" y="3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3" name="Freeform 1001">
                <a:extLst>
                  <a:ext uri="{FF2B5EF4-FFF2-40B4-BE49-F238E27FC236}">
                    <a16:creationId xmlns:a16="http://schemas.microsoft.com/office/drawing/2014/main" id="{82A9C0BF-A71F-47A0-8E21-69DE28BFC825}"/>
                  </a:ext>
                </a:extLst>
              </p:cNvPr>
              <p:cNvSpPr/>
              <p:nvPr/>
            </p:nvSpPr>
            <p:spPr>
              <a:xfrm>
                <a:off x="4937127" y="2909888"/>
                <a:ext cx="6350" cy="34925"/>
              </a:xfrm>
              <a:custGeom>
                <a:avLst/>
                <a:gdLst/>
                <a:ahLst/>
                <a:cxnLst>
                  <a:cxn ang="0">
                    <a:pos x="0" y="3128"/>
                  </a:cxn>
                  <a:cxn ang="0">
                    <a:pos x="0" y="31797"/>
                  </a:cxn>
                  <a:cxn ang="0">
                    <a:pos x="0" y="31797"/>
                  </a:cxn>
                  <a:cxn ang="0">
                    <a:pos x="529" y="33361"/>
                  </a:cxn>
                  <a:cxn ang="0">
                    <a:pos x="1058" y="33882"/>
                  </a:cxn>
                  <a:cxn ang="0">
                    <a:pos x="2117" y="34925"/>
                  </a:cxn>
                  <a:cxn ang="0">
                    <a:pos x="3704" y="34925"/>
                  </a:cxn>
                  <a:cxn ang="0">
                    <a:pos x="4233" y="34925"/>
                  </a:cxn>
                  <a:cxn ang="0">
                    <a:pos x="5821" y="33882"/>
                  </a:cxn>
                  <a:cxn ang="0">
                    <a:pos x="6350" y="33361"/>
                  </a:cxn>
                  <a:cxn ang="0">
                    <a:pos x="6350" y="31797"/>
                  </a:cxn>
                  <a:cxn ang="0">
                    <a:pos x="6350" y="3128"/>
                  </a:cxn>
                  <a:cxn ang="0">
                    <a:pos x="6350" y="3128"/>
                  </a:cxn>
                  <a:cxn ang="0">
                    <a:pos x="6350" y="2085"/>
                  </a:cxn>
                  <a:cxn ang="0">
                    <a:pos x="5821" y="1043"/>
                  </a:cxn>
                  <a:cxn ang="0">
                    <a:pos x="4233" y="0"/>
                  </a:cxn>
                  <a:cxn ang="0">
                    <a:pos x="3704" y="0"/>
                  </a:cxn>
                  <a:cxn ang="0">
                    <a:pos x="2117" y="0"/>
                  </a:cxn>
                  <a:cxn ang="0">
                    <a:pos x="1058" y="1043"/>
                  </a:cxn>
                  <a:cxn ang="0">
                    <a:pos x="529" y="2085"/>
                  </a:cxn>
                  <a:cxn ang="0">
                    <a:pos x="0" y="3128"/>
                  </a:cxn>
                  <a:cxn ang="0">
                    <a:pos x="0" y="3128"/>
                  </a:cxn>
                </a:cxnLst>
                <a:rect l="0" t="0" r="0" b="0"/>
                <a:pathLst>
                  <a:path w="12" h="67">
                    <a:moveTo>
                      <a:pt x="0" y="6"/>
                    </a:moveTo>
                    <a:lnTo>
                      <a:pt x="0" y="61"/>
                    </a:lnTo>
                    <a:lnTo>
                      <a:pt x="0" y="61"/>
                    </a:lnTo>
                    <a:lnTo>
                      <a:pt x="1" y="64"/>
                    </a:lnTo>
                    <a:lnTo>
                      <a:pt x="2" y="65"/>
                    </a:lnTo>
                    <a:lnTo>
                      <a:pt x="4" y="67"/>
                    </a:lnTo>
                    <a:lnTo>
                      <a:pt x="7" y="67"/>
                    </a:lnTo>
                    <a:lnTo>
                      <a:pt x="8" y="67"/>
                    </a:lnTo>
                    <a:lnTo>
                      <a:pt x="11" y="65"/>
                    </a:lnTo>
                    <a:lnTo>
                      <a:pt x="12" y="64"/>
                    </a:lnTo>
                    <a:lnTo>
                      <a:pt x="12" y="61"/>
                    </a:lnTo>
                    <a:lnTo>
                      <a:pt x="12" y="6"/>
                    </a:lnTo>
                    <a:lnTo>
                      <a:pt x="12" y="6"/>
                    </a:lnTo>
                    <a:lnTo>
                      <a:pt x="12" y="4"/>
                    </a:lnTo>
                    <a:lnTo>
                      <a:pt x="11" y="2"/>
                    </a:lnTo>
                    <a:lnTo>
                      <a:pt x="8" y="0"/>
                    </a:lnTo>
                    <a:lnTo>
                      <a:pt x="7" y="0"/>
                    </a:lnTo>
                    <a:lnTo>
                      <a:pt x="4" y="0"/>
                    </a:lnTo>
                    <a:lnTo>
                      <a:pt x="2" y="2"/>
                    </a:lnTo>
                    <a:lnTo>
                      <a:pt x="1" y="4"/>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4" name="Freeform 1002">
                <a:extLst>
                  <a:ext uri="{FF2B5EF4-FFF2-40B4-BE49-F238E27FC236}">
                    <a16:creationId xmlns:a16="http://schemas.microsoft.com/office/drawing/2014/main" id="{02CF7C82-EDB5-41B8-B68E-8C33EB420B0D}"/>
                  </a:ext>
                </a:extLst>
              </p:cNvPr>
              <p:cNvSpPr/>
              <p:nvPr/>
            </p:nvSpPr>
            <p:spPr>
              <a:xfrm>
                <a:off x="4965702" y="2922588"/>
                <a:ext cx="9525" cy="28575"/>
              </a:xfrm>
              <a:custGeom>
                <a:avLst/>
                <a:gdLst/>
                <a:ahLst/>
                <a:cxnLst>
                  <a:cxn ang="0">
                    <a:pos x="3175" y="2117"/>
                  </a:cxn>
                  <a:cxn ang="0">
                    <a:pos x="3175" y="2117"/>
                  </a:cxn>
                  <a:cxn ang="0">
                    <a:pos x="1588" y="7937"/>
                  </a:cxn>
                  <a:cxn ang="0">
                    <a:pos x="1058" y="13229"/>
                  </a:cxn>
                  <a:cxn ang="0">
                    <a:pos x="0" y="25929"/>
                  </a:cxn>
                  <a:cxn ang="0">
                    <a:pos x="0" y="25929"/>
                  </a:cxn>
                  <a:cxn ang="0">
                    <a:pos x="0" y="26987"/>
                  </a:cxn>
                  <a:cxn ang="0">
                    <a:pos x="1058" y="28046"/>
                  </a:cxn>
                  <a:cxn ang="0">
                    <a:pos x="2117" y="28575"/>
                  </a:cxn>
                  <a:cxn ang="0">
                    <a:pos x="3175" y="28575"/>
                  </a:cxn>
                  <a:cxn ang="0">
                    <a:pos x="4763" y="28575"/>
                  </a:cxn>
                  <a:cxn ang="0">
                    <a:pos x="5292" y="28046"/>
                  </a:cxn>
                  <a:cxn ang="0">
                    <a:pos x="5821" y="26987"/>
                  </a:cxn>
                  <a:cxn ang="0">
                    <a:pos x="6879" y="25929"/>
                  </a:cxn>
                  <a:cxn ang="0">
                    <a:pos x="6879" y="25929"/>
                  </a:cxn>
                  <a:cxn ang="0">
                    <a:pos x="7408" y="14817"/>
                  </a:cxn>
                  <a:cxn ang="0">
                    <a:pos x="7937" y="8996"/>
                  </a:cxn>
                  <a:cxn ang="0">
                    <a:pos x="9525" y="4233"/>
                  </a:cxn>
                  <a:cxn ang="0">
                    <a:pos x="9525" y="4233"/>
                  </a:cxn>
                  <a:cxn ang="0">
                    <a:pos x="9525" y="2646"/>
                  </a:cxn>
                  <a:cxn ang="0">
                    <a:pos x="9525" y="1058"/>
                  </a:cxn>
                  <a:cxn ang="0">
                    <a:pos x="8996" y="529"/>
                  </a:cxn>
                  <a:cxn ang="0">
                    <a:pos x="7408" y="0"/>
                  </a:cxn>
                  <a:cxn ang="0">
                    <a:pos x="5292" y="0"/>
                  </a:cxn>
                  <a:cxn ang="0">
                    <a:pos x="3704" y="529"/>
                  </a:cxn>
                  <a:cxn ang="0">
                    <a:pos x="3175" y="2117"/>
                  </a:cxn>
                  <a:cxn ang="0">
                    <a:pos x="3175" y="2117"/>
                  </a:cxn>
                </a:cxnLst>
                <a:rect l="0" t="0" r="0" b="0"/>
                <a:pathLst>
                  <a:path w="18" h="54">
                    <a:moveTo>
                      <a:pt x="6" y="4"/>
                    </a:moveTo>
                    <a:lnTo>
                      <a:pt x="6" y="4"/>
                    </a:lnTo>
                    <a:lnTo>
                      <a:pt x="3" y="15"/>
                    </a:lnTo>
                    <a:lnTo>
                      <a:pt x="2" y="25"/>
                    </a:lnTo>
                    <a:lnTo>
                      <a:pt x="0" y="49"/>
                    </a:lnTo>
                    <a:lnTo>
                      <a:pt x="0" y="49"/>
                    </a:lnTo>
                    <a:lnTo>
                      <a:pt x="0" y="51"/>
                    </a:lnTo>
                    <a:lnTo>
                      <a:pt x="2" y="53"/>
                    </a:lnTo>
                    <a:lnTo>
                      <a:pt x="4" y="54"/>
                    </a:lnTo>
                    <a:lnTo>
                      <a:pt x="6" y="54"/>
                    </a:lnTo>
                    <a:lnTo>
                      <a:pt x="9" y="54"/>
                    </a:lnTo>
                    <a:lnTo>
                      <a:pt x="10" y="53"/>
                    </a:lnTo>
                    <a:lnTo>
                      <a:pt x="11" y="51"/>
                    </a:lnTo>
                    <a:lnTo>
                      <a:pt x="13" y="49"/>
                    </a:lnTo>
                    <a:lnTo>
                      <a:pt x="13" y="49"/>
                    </a:lnTo>
                    <a:lnTo>
                      <a:pt x="14" y="28"/>
                    </a:lnTo>
                    <a:lnTo>
                      <a:pt x="15" y="17"/>
                    </a:lnTo>
                    <a:lnTo>
                      <a:pt x="18" y="8"/>
                    </a:lnTo>
                    <a:lnTo>
                      <a:pt x="18" y="8"/>
                    </a:lnTo>
                    <a:lnTo>
                      <a:pt x="18" y="5"/>
                    </a:lnTo>
                    <a:lnTo>
                      <a:pt x="18" y="2"/>
                    </a:lnTo>
                    <a:lnTo>
                      <a:pt x="17" y="1"/>
                    </a:lnTo>
                    <a:lnTo>
                      <a:pt x="14" y="0"/>
                    </a:lnTo>
                    <a:lnTo>
                      <a:pt x="10" y="0"/>
                    </a:lnTo>
                    <a:lnTo>
                      <a:pt x="7" y="1"/>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5" name="Freeform 1003">
                <a:extLst>
                  <a:ext uri="{FF2B5EF4-FFF2-40B4-BE49-F238E27FC236}">
                    <a16:creationId xmlns:a16="http://schemas.microsoft.com/office/drawing/2014/main" id="{43422F86-C239-4C23-BBBB-4D9D5C9C299C}"/>
                  </a:ext>
                </a:extLst>
              </p:cNvPr>
              <p:cNvSpPr/>
              <p:nvPr/>
            </p:nvSpPr>
            <p:spPr>
              <a:xfrm>
                <a:off x="4992689" y="2919413"/>
                <a:ext cx="9525" cy="38100"/>
              </a:xfrm>
              <a:custGeom>
                <a:avLst/>
                <a:gdLst/>
                <a:ahLst/>
                <a:cxnLst>
                  <a:cxn ang="0">
                    <a:pos x="3175" y="2117"/>
                  </a:cxn>
                  <a:cxn ang="0">
                    <a:pos x="3175" y="2117"/>
                  </a:cxn>
                  <a:cxn ang="0">
                    <a:pos x="1588" y="10054"/>
                  </a:cxn>
                  <a:cxn ang="0">
                    <a:pos x="0" y="19050"/>
                  </a:cxn>
                  <a:cxn ang="0">
                    <a:pos x="0" y="35454"/>
                  </a:cxn>
                  <a:cxn ang="0">
                    <a:pos x="0" y="35454"/>
                  </a:cxn>
                  <a:cxn ang="0">
                    <a:pos x="0" y="36513"/>
                  </a:cxn>
                  <a:cxn ang="0">
                    <a:pos x="1058" y="37571"/>
                  </a:cxn>
                  <a:cxn ang="0">
                    <a:pos x="2117" y="38100"/>
                  </a:cxn>
                  <a:cxn ang="0">
                    <a:pos x="3175" y="38100"/>
                  </a:cxn>
                  <a:cxn ang="0">
                    <a:pos x="4233" y="38100"/>
                  </a:cxn>
                  <a:cxn ang="0">
                    <a:pos x="5292" y="37571"/>
                  </a:cxn>
                  <a:cxn ang="0">
                    <a:pos x="5821" y="36513"/>
                  </a:cxn>
                  <a:cxn ang="0">
                    <a:pos x="6350" y="35454"/>
                  </a:cxn>
                  <a:cxn ang="0">
                    <a:pos x="6350" y="35454"/>
                  </a:cxn>
                  <a:cxn ang="0">
                    <a:pos x="6350" y="19579"/>
                  </a:cxn>
                  <a:cxn ang="0">
                    <a:pos x="7408" y="11642"/>
                  </a:cxn>
                  <a:cxn ang="0">
                    <a:pos x="9525" y="3704"/>
                  </a:cxn>
                  <a:cxn ang="0">
                    <a:pos x="9525" y="3704"/>
                  </a:cxn>
                  <a:cxn ang="0">
                    <a:pos x="9525" y="2117"/>
                  </a:cxn>
                  <a:cxn ang="0">
                    <a:pos x="9525" y="1588"/>
                  </a:cxn>
                  <a:cxn ang="0">
                    <a:pos x="7937" y="0"/>
                  </a:cxn>
                  <a:cxn ang="0">
                    <a:pos x="7408" y="0"/>
                  </a:cxn>
                  <a:cxn ang="0">
                    <a:pos x="5292" y="0"/>
                  </a:cxn>
                  <a:cxn ang="0">
                    <a:pos x="3704" y="1058"/>
                  </a:cxn>
                  <a:cxn ang="0">
                    <a:pos x="3175" y="2117"/>
                  </a:cxn>
                  <a:cxn ang="0">
                    <a:pos x="3175" y="2117"/>
                  </a:cxn>
                </a:cxnLst>
                <a:rect l="0" t="0" r="0" b="0"/>
                <a:pathLst>
                  <a:path w="18" h="72">
                    <a:moveTo>
                      <a:pt x="6" y="4"/>
                    </a:moveTo>
                    <a:lnTo>
                      <a:pt x="6" y="4"/>
                    </a:lnTo>
                    <a:lnTo>
                      <a:pt x="3" y="19"/>
                    </a:lnTo>
                    <a:lnTo>
                      <a:pt x="0" y="36"/>
                    </a:lnTo>
                    <a:lnTo>
                      <a:pt x="0" y="67"/>
                    </a:lnTo>
                    <a:lnTo>
                      <a:pt x="0" y="67"/>
                    </a:lnTo>
                    <a:lnTo>
                      <a:pt x="0" y="69"/>
                    </a:lnTo>
                    <a:lnTo>
                      <a:pt x="2" y="71"/>
                    </a:lnTo>
                    <a:lnTo>
                      <a:pt x="4" y="72"/>
                    </a:lnTo>
                    <a:lnTo>
                      <a:pt x="6" y="72"/>
                    </a:lnTo>
                    <a:lnTo>
                      <a:pt x="8" y="72"/>
                    </a:lnTo>
                    <a:lnTo>
                      <a:pt x="10" y="71"/>
                    </a:lnTo>
                    <a:lnTo>
                      <a:pt x="11" y="69"/>
                    </a:lnTo>
                    <a:lnTo>
                      <a:pt x="12" y="67"/>
                    </a:lnTo>
                    <a:lnTo>
                      <a:pt x="12" y="67"/>
                    </a:lnTo>
                    <a:lnTo>
                      <a:pt x="12" y="37"/>
                    </a:lnTo>
                    <a:lnTo>
                      <a:pt x="14" y="22"/>
                    </a:lnTo>
                    <a:lnTo>
                      <a:pt x="18" y="7"/>
                    </a:lnTo>
                    <a:lnTo>
                      <a:pt x="18" y="7"/>
                    </a:lnTo>
                    <a:lnTo>
                      <a:pt x="18" y="4"/>
                    </a:lnTo>
                    <a:lnTo>
                      <a:pt x="18" y="3"/>
                    </a:lnTo>
                    <a:lnTo>
                      <a:pt x="15" y="0"/>
                    </a:lnTo>
                    <a:lnTo>
                      <a:pt x="14" y="0"/>
                    </a:lnTo>
                    <a:lnTo>
                      <a:pt x="10" y="0"/>
                    </a:lnTo>
                    <a:lnTo>
                      <a:pt x="7" y="2"/>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6" name="Freeform 1004">
                <a:extLst>
                  <a:ext uri="{FF2B5EF4-FFF2-40B4-BE49-F238E27FC236}">
                    <a16:creationId xmlns:a16="http://schemas.microsoft.com/office/drawing/2014/main" id="{6ECFC811-A49B-417E-90ED-AB4D5080ABC7}"/>
                  </a:ext>
                </a:extLst>
              </p:cNvPr>
              <p:cNvSpPr/>
              <p:nvPr/>
            </p:nvSpPr>
            <p:spPr>
              <a:xfrm>
                <a:off x="5516564" y="2928938"/>
                <a:ext cx="11113" cy="33338"/>
              </a:xfrm>
              <a:custGeom>
                <a:avLst/>
                <a:gdLst/>
                <a:ahLst/>
                <a:cxnLst>
                  <a:cxn ang="0">
                    <a:pos x="4094" y="2733"/>
                  </a:cxn>
                  <a:cxn ang="0">
                    <a:pos x="4094" y="2733"/>
                  </a:cxn>
                  <a:cxn ang="0">
                    <a:pos x="2924" y="6012"/>
                  </a:cxn>
                  <a:cxn ang="0">
                    <a:pos x="1755" y="7105"/>
                  </a:cxn>
                  <a:cxn ang="0">
                    <a:pos x="1755" y="7105"/>
                  </a:cxn>
                  <a:cxn ang="0">
                    <a:pos x="0" y="9837"/>
                  </a:cxn>
                  <a:cxn ang="0">
                    <a:pos x="0" y="12024"/>
                  </a:cxn>
                  <a:cxn ang="0">
                    <a:pos x="0" y="29512"/>
                  </a:cxn>
                  <a:cxn ang="0">
                    <a:pos x="0" y="29512"/>
                  </a:cxn>
                  <a:cxn ang="0">
                    <a:pos x="585" y="31152"/>
                  </a:cxn>
                  <a:cxn ang="0">
                    <a:pos x="1755" y="32791"/>
                  </a:cxn>
                  <a:cxn ang="0">
                    <a:pos x="2340" y="32791"/>
                  </a:cxn>
                  <a:cxn ang="0">
                    <a:pos x="4094" y="33338"/>
                  </a:cxn>
                  <a:cxn ang="0">
                    <a:pos x="4679" y="32791"/>
                  </a:cxn>
                  <a:cxn ang="0">
                    <a:pos x="6434" y="32791"/>
                  </a:cxn>
                  <a:cxn ang="0">
                    <a:pos x="7019" y="31152"/>
                  </a:cxn>
                  <a:cxn ang="0">
                    <a:pos x="7019" y="29512"/>
                  </a:cxn>
                  <a:cxn ang="0">
                    <a:pos x="7019" y="12024"/>
                  </a:cxn>
                  <a:cxn ang="0">
                    <a:pos x="7019" y="12024"/>
                  </a:cxn>
                  <a:cxn ang="0">
                    <a:pos x="8189" y="10930"/>
                  </a:cxn>
                  <a:cxn ang="0">
                    <a:pos x="8773" y="9837"/>
                  </a:cxn>
                  <a:cxn ang="0">
                    <a:pos x="10528" y="8198"/>
                  </a:cxn>
                  <a:cxn ang="0">
                    <a:pos x="10528" y="8198"/>
                  </a:cxn>
                  <a:cxn ang="0">
                    <a:pos x="11113" y="6012"/>
                  </a:cxn>
                  <a:cxn ang="0">
                    <a:pos x="11113" y="2733"/>
                  </a:cxn>
                  <a:cxn ang="0">
                    <a:pos x="11113" y="2733"/>
                  </a:cxn>
                  <a:cxn ang="0">
                    <a:pos x="10528" y="1640"/>
                  </a:cxn>
                  <a:cxn ang="0">
                    <a:pos x="9358" y="547"/>
                  </a:cxn>
                  <a:cxn ang="0">
                    <a:pos x="8773" y="0"/>
                  </a:cxn>
                  <a:cxn ang="0">
                    <a:pos x="7019" y="0"/>
                  </a:cxn>
                  <a:cxn ang="0">
                    <a:pos x="6434" y="0"/>
                  </a:cxn>
                  <a:cxn ang="0">
                    <a:pos x="4679" y="547"/>
                  </a:cxn>
                  <a:cxn ang="0">
                    <a:pos x="4094" y="1640"/>
                  </a:cxn>
                  <a:cxn ang="0">
                    <a:pos x="4094" y="2733"/>
                  </a:cxn>
                  <a:cxn ang="0">
                    <a:pos x="4094" y="2733"/>
                  </a:cxn>
                </a:cxnLst>
                <a:rect l="0" t="0" r="0" b="0"/>
                <a:pathLst>
                  <a:path w="19" h="61">
                    <a:moveTo>
                      <a:pt x="7" y="5"/>
                    </a:moveTo>
                    <a:lnTo>
                      <a:pt x="7" y="5"/>
                    </a:lnTo>
                    <a:lnTo>
                      <a:pt x="5" y="11"/>
                    </a:lnTo>
                    <a:lnTo>
                      <a:pt x="3" y="13"/>
                    </a:lnTo>
                    <a:lnTo>
                      <a:pt x="3" y="13"/>
                    </a:lnTo>
                    <a:lnTo>
                      <a:pt x="0" y="18"/>
                    </a:lnTo>
                    <a:lnTo>
                      <a:pt x="0" y="22"/>
                    </a:lnTo>
                    <a:lnTo>
                      <a:pt x="0" y="54"/>
                    </a:lnTo>
                    <a:lnTo>
                      <a:pt x="0" y="54"/>
                    </a:lnTo>
                    <a:lnTo>
                      <a:pt x="1" y="57"/>
                    </a:lnTo>
                    <a:lnTo>
                      <a:pt x="3" y="60"/>
                    </a:lnTo>
                    <a:lnTo>
                      <a:pt x="4" y="60"/>
                    </a:lnTo>
                    <a:lnTo>
                      <a:pt x="7" y="61"/>
                    </a:lnTo>
                    <a:lnTo>
                      <a:pt x="8" y="60"/>
                    </a:lnTo>
                    <a:lnTo>
                      <a:pt x="11" y="60"/>
                    </a:lnTo>
                    <a:lnTo>
                      <a:pt x="12" y="57"/>
                    </a:lnTo>
                    <a:lnTo>
                      <a:pt x="12" y="54"/>
                    </a:lnTo>
                    <a:lnTo>
                      <a:pt x="12" y="22"/>
                    </a:lnTo>
                    <a:lnTo>
                      <a:pt x="12" y="22"/>
                    </a:lnTo>
                    <a:lnTo>
                      <a:pt x="14" y="20"/>
                    </a:lnTo>
                    <a:lnTo>
                      <a:pt x="15" y="18"/>
                    </a:lnTo>
                    <a:lnTo>
                      <a:pt x="18" y="15"/>
                    </a:lnTo>
                    <a:lnTo>
                      <a:pt x="18" y="15"/>
                    </a:lnTo>
                    <a:lnTo>
                      <a:pt x="19" y="11"/>
                    </a:lnTo>
                    <a:lnTo>
                      <a:pt x="19" y="5"/>
                    </a:lnTo>
                    <a:lnTo>
                      <a:pt x="19" y="5"/>
                    </a:lnTo>
                    <a:lnTo>
                      <a:pt x="18" y="3"/>
                    </a:lnTo>
                    <a:lnTo>
                      <a:pt x="16" y="1"/>
                    </a:lnTo>
                    <a:lnTo>
                      <a:pt x="15" y="0"/>
                    </a:lnTo>
                    <a:lnTo>
                      <a:pt x="12" y="0"/>
                    </a:lnTo>
                    <a:lnTo>
                      <a:pt x="11" y="0"/>
                    </a:lnTo>
                    <a:lnTo>
                      <a:pt x="8" y="1"/>
                    </a:lnTo>
                    <a:lnTo>
                      <a:pt x="7" y="3"/>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7" name="Freeform 1005">
                <a:extLst>
                  <a:ext uri="{FF2B5EF4-FFF2-40B4-BE49-F238E27FC236}">
                    <a16:creationId xmlns:a16="http://schemas.microsoft.com/office/drawing/2014/main" id="{A0DE3B33-AF3E-43A0-97E8-472328C8C8F7}"/>
                  </a:ext>
                </a:extLst>
              </p:cNvPr>
              <p:cNvSpPr/>
              <p:nvPr/>
            </p:nvSpPr>
            <p:spPr>
              <a:xfrm>
                <a:off x="5540377" y="2925763"/>
                <a:ext cx="9525" cy="23813"/>
              </a:xfrm>
              <a:custGeom>
                <a:avLst/>
                <a:gdLst/>
                <a:ahLst/>
                <a:cxnLst>
                  <a:cxn ang="0">
                    <a:pos x="3704" y="2165"/>
                  </a:cxn>
                  <a:cxn ang="0">
                    <a:pos x="3704" y="2165"/>
                  </a:cxn>
                  <a:cxn ang="0">
                    <a:pos x="1588" y="6494"/>
                  </a:cxn>
                  <a:cxn ang="0">
                    <a:pos x="1058" y="10824"/>
                  </a:cxn>
                  <a:cxn ang="0">
                    <a:pos x="0" y="15695"/>
                  </a:cxn>
                  <a:cxn ang="0">
                    <a:pos x="0" y="20025"/>
                  </a:cxn>
                  <a:cxn ang="0">
                    <a:pos x="0" y="20025"/>
                  </a:cxn>
                  <a:cxn ang="0">
                    <a:pos x="0" y="21107"/>
                  </a:cxn>
                  <a:cxn ang="0">
                    <a:pos x="1058" y="22731"/>
                  </a:cxn>
                  <a:cxn ang="0">
                    <a:pos x="2117" y="22731"/>
                  </a:cxn>
                  <a:cxn ang="0">
                    <a:pos x="3175" y="23813"/>
                  </a:cxn>
                  <a:cxn ang="0">
                    <a:pos x="4763" y="22731"/>
                  </a:cxn>
                  <a:cxn ang="0">
                    <a:pos x="5292" y="22731"/>
                  </a:cxn>
                  <a:cxn ang="0">
                    <a:pos x="5821" y="21107"/>
                  </a:cxn>
                  <a:cxn ang="0">
                    <a:pos x="6879" y="20025"/>
                  </a:cxn>
                  <a:cxn ang="0">
                    <a:pos x="6879" y="20025"/>
                  </a:cxn>
                  <a:cxn ang="0">
                    <a:pos x="6879" y="12448"/>
                  </a:cxn>
                  <a:cxn ang="0">
                    <a:pos x="7937" y="8659"/>
                  </a:cxn>
                  <a:cxn ang="0">
                    <a:pos x="9525" y="5412"/>
                  </a:cxn>
                  <a:cxn ang="0">
                    <a:pos x="9525" y="5412"/>
                  </a:cxn>
                  <a:cxn ang="0">
                    <a:pos x="9525" y="3788"/>
                  </a:cxn>
                  <a:cxn ang="0">
                    <a:pos x="9525" y="2165"/>
                  </a:cxn>
                  <a:cxn ang="0">
                    <a:pos x="7937" y="541"/>
                  </a:cxn>
                  <a:cxn ang="0">
                    <a:pos x="6879" y="0"/>
                  </a:cxn>
                  <a:cxn ang="0">
                    <a:pos x="5292" y="0"/>
                  </a:cxn>
                  <a:cxn ang="0">
                    <a:pos x="4763" y="541"/>
                  </a:cxn>
                  <a:cxn ang="0">
                    <a:pos x="3704" y="2165"/>
                  </a:cxn>
                  <a:cxn ang="0">
                    <a:pos x="3704" y="2165"/>
                  </a:cxn>
                </a:cxnLst>
                <a:rect l="0" t="0" r="0" b="0"/>
                <a:pathLst>
                  <a:path w="18" h="44">
                    <a:moveTo>
                      <a:pt x="7" y="4"/>
                    </a:moveTo>
                    <a:lnTo>
                      <a:pt x="7" y="4"/>
                    </a:lnTo>
                    <a:lnTo>
                      <a:pt x="3" y="12"/>
                    </a:lnTo>
                    <a:lnTo>
                      <a:pt x="2" y="20"/>
                    </a:lnTo>
                    <a:lnTo>
                      <a:pt x="0" y="29"/>
                    </a:lnTo>
                    <a:lnTo>
                      <a:pt x="0" y="37"/>
                    </a:lnTo>
                    <a:lnTo>
                      <a:pt x="0" y="37"/>
                    </a:lnTo>
                    <a:lnTo>
                      <a:pt x="0" y="39"/>
                    </a:lnTo>
                    <a:lnTo>
                      <a:pt x="2" y="42"/>
                    </a:lnTo>
                    <a:lnTo>
                      <a:pt x="4" y="42"/>
                    </a:lnTo>
                    <a:lnTo>
                      <a:pt x="6" y="44"/>
                    </a:lnTo>
                    <a:lnTo>
                      <a:pt x="9" y="42"/>
                    </a:lnTo>
                    <a:lnTo>
                      <a:pt x="10" y="42"/>
                    </a:lnTo>
                    <a:lnTo>
                      <a:pt x="11" y="39"/>
                    </a:lnTo>
                    <a:lnTo>
                      <a:pt x="13" y="37"/>
                    </a:lnTo>
                    <a:lnTo>
                      <a:pt x="13" y="37"/>
                    </a:lnTo>
                    <a:lnTo>
                      <a:pt x="13" y="23"/>
                    </a:lnTo>
                    <a:lnTo>
                      <a:pt x="15" y="16"/>
                    </a:lnTo>
                    <a:lnTo>
                      <a:pt x="18" y="10"/>
                    </a:lnTo>
                    <a:lnTo>
                      <a:pt x="18" y="10"/>
                    </a:lnTo>
                    <a:lnTo>
                      <a:pt x="18" y="7"/>
                    </a:lnTo>
                    <a:lnTo>
                      <a:pt x="18" y="4"/>
                    </a:lnTo>
                    <a:lnTo>
                      <a:pt x="15" y="1"/>
                    </a:lnTo>
                    <a:lnTo>
                      <a:pt x="13" y="0"/>
                    </a:lnTo>
                    <a:lnTo>
                      <a:pt x="10" y="0"/>
                    </a:lnTo>
                    <a:lnTo>
                      <a:pt x="9" y="1"/>
                    </a:lnTo>
                    <a:lnTo>
                      <a:pt x="7" y="4"/>
                    </a:lnTo>
                    <a:lnTo>
                      <a:pt x="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8" name="Freeform 1006">
                <a:extLst>
                  <a:ext uri="{FF2B5EF4-FFF2-40B4-BE49-F238E27FC236}">
                    <a16:creationId xmlns:a16="http://schemas.microsoft.com/office/drawing/2014/main" id="{B9813A7D-021E-44F5-BA5F-563FB8F7085E}"/>
                  </a:ext>
                </a:extLst>
              </p:cNvPr>
              <p:cNvSpPr/>
              <p:nvPr/>
            </p:nvSpPr>
            <p:spPr>
              <a:xfrm>
                <a:off x="5568952" y="2919413"/>
                <a:ext cx="6350" cy="30163"/>
              </a:xfrm>
              <a:custGeom>
                <a:avLst/>
                <a:gdLst/>
                <a:ahLst/>
                <a:cxnLst>
                  <a:cxn ang="0">
                    <a:pos x="0" y="3291"/>
                  </a:cxn>
                  <a:cxn ang="0">
                    <a:pos x="0" y="26324"/>
                  </a:cxn>
                  <a:cxn ang="0">
                    <a:pos x="0" y="26324"/>
                  </a:cxn>
                  <a:cxn ang="0">
                    <a:pos x="529" y="27421"/>
                  </a:cxn>
                  <a:cxn ang="0">
                    <a:pos x="1058" y="29066"/>
                  </a:cxn>
                  <a:cxn ang="0">
                    <a:pos x="2117" y="29066"/>
                  </a:cxn>
                  <a:cxn ang="0">
                    <a:pos x="3175" y="30163"/>
                  </a:cxn>
                  <a:cxn ang="0">
                    <a:pos x="4233" y="29066"/>
                  </a:cxn>
                  <a:cxn ang="0">
                    <a:pos x="5821" y="29066"/>
                  </a:cxn>
                  <a:cxn ang="0">
                    <a:pos x="6350" y="27421"/>
                  </a:cxn>
                  <a:cxn ang="0">
                    <a:pos x="6350" y="26324"/>
                  </a:cxn>
                  <a:cxn ang="0">
                    <a:pos x="6350" y="3291"/>
                  </a:cxn>
                  <a:cxn ang="0">
                    <a:pos x="6350" y="3291"/>
                  </a:cxn>
                  <a:cxn ang="0">
                    <a:pos x="6350" y="1645"/>
                  </a:cxn>
                  <a:cxn ang="0">
                    <a:pos x="5821" y="1097"/>
                  </a:cxn>
                  <a:cxn ang="0">
                    <a:pos x="4233" y="0"/>
                  </a:cxn>
                  <a:cxn ang="0">
                    <a:pos x="3175" y="0"/>
                  </a:cxn>
                  <a:cxn ang="0">
                    <a:pos x="2117" y="0"/>
                  </a:cxn>
                  <a:cxn ang="0">
                    <a:pos x="1058" y="1097"/>
                  </a:cxn>
                  <a:cxn ang="0">
                    <a:pos x="529" y="1645"/>
                  </a:cxn>
                  <a:cxn ang="0">
                    <a:pos x="0" y="3291"/>
                  </a:cxn>
                  <a:cxn ang="0">
                    <a:pos x="0" y="3291"/>
                  </a:cxn>
                </a:cxnLst>
                <a:rect l="0" t="0" r="0" b="0"/>
                <a:pathLst>
                  <a:path w="12" h="55">
                    <a:moveTo>
                      <a:pt x="0" y="6"/>
                    </a:moveTo>
                    <a:lnTo>
                      <a:pt x="0" y="48"/>
                    </a:lnTo>
                    <a:lnTo>
                      <a:pt x="0" y="48"/>
                    </a:lnTo>
                    <a:lnTo>
                      <a:pt x="1" y="50"/>
                    </a:lnTo>
                    <a:lnTo>
                      <a:pt x="2" y="53"/>
                    </a:lnTo>
                    <a:lnTo>
                      <a:pt x="4" y="53"/>
                    </a:lnTo>
                    <a:lnTo>
                      <a:pt x="6" y="55"/>
                    </a:lnTo>
                    <a:lnTo>
                      <a:pt x="8" y="53"/>
                    </a:lnTo>
                    <a:lnTo>
                      <a:pt x="11" y="53"/>
                    </a:lnTo>
                    <a:lnTo>
                      <a:pt x="12" y="50"/>
                    </a:lnTo>
                    <a:lnTo>
                      <a:pt x="12" y="48"/>
                    </a:lnTo>
                    <a:lnTo>
                      <a:pt x="12" y="6"/>
                    </a:lnTo>
                    <a:lnTo>
                      <a:pt x="12" y="6"/>
                    </a:lnTo>
                    <a:lnTo>
                      <a:pt x="12" y="3"/>
                    </a:lnTo>
                    <a:lnTo>
                      <a:pt x="11" y="2"/>
                    </a:lnTo>
                    <a:lnTo>
                      <a:pt x="8" y="0"/>
                    </a:lnTo>
                    <a:lnTo>
                      <a:pt x="6" y="0"/>
                    </a:lnTo>
                    <a:lnTo>
                      <a:pt x="4" y="0"/>
                    </a:lnTo>
                    <a:lnTo>
                      <a:pt x="2" y="2"/>
                    </a:lnTo>
                    <a:lnTo>
                      <a:pt x="1" y="3"/>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9" name="Freeform 1007">
                <a:extLst>
                  <a:ext uri="{FF2B5EF4-FFF2-40B4-BE49-F238E27FC236}">
                    <a16:creationId xmlns:a16="http://schemas.microsoft.com/office/drawing/2014/main" id="{235DF108-14F9-449B-A7E0-5CEEDE26C2F5}"/>
                  </a:ext>
                </a:extLst>
              </p:cNvPr>
              <p:cNvSpPr/>
              <p:nvPr/>
            </p:nvSpPr>
            <p:spPr>
              <a:xfrm>
                <a:off x="5213352" y="2674938"/>
                <a:ext cx="42863" cy="47625"/>
              </a:xfrm>
              <a:custGeom>
                <a:avLst/>
                <a:gdLst/>
                <a:ahLst/>
                <a:cxnLst>
                  <a:cxn ang="0">
                    <a:pos x="40693" y="0"/>
                  </a:cxn>
                  <a:cxn ang="0">
                    <a:pos x="40693" y="0"/>
                  </a:cxn>
                  <a:cxn ang="0">
                    <a:pos x="38522" y="0"/>
                  </a:cxn>
                  <a:cxn ang="0">
                    <a:pos x="35810" y="0"/>
                  </a:cxn>
                  <a:cxn ang="0">
                    <a:pos x="33639" y="1570"/>
                  </a:cxn>
                  <a:cxn ang="0">
                    <a:pos x="30926" y="3140"/>
                  </a:cxn>
                  <a:cxn ang="0">
                    <a:pos x="27671" y="7850"/>
                  </a:cxn>
                  <a:cxn ang="0">
                    <a:pos x="24416" y="12037"/>
                  </a:cxn>
                  <a:cxn ang="0">
                    <a:pos x="24416" y="12037"/>
                  </a:cxn>
                  <a:cxn ang="0">
                    <a:pos x="19533" y="19887"/>
                  </a:cxn>
                  <a:cxn ang="0">
                    <a:pos x="13022" y="27738"/>
                  </a:cxn>
                  <a:cxn ang="0">
                    <a:pos x="7053" y="35588"/>
                  </a:cxn>
                  <a:cxn ang="0">
                    <a:pos x="1085" y="43438"/>
                  </a:cxn>
                  <a:cxn ang="0">
                    <a:pos x="1085" y="43438"/>
                  </a:cxn>
                  <a:cxn ang="0">
                    <a:pos x="0" y="45008"/>
                  </a:cxn>
                  <a:cxn ang="0">
                    <a:pos x="0" y="45532"/>
                  </a:cxn>
                  <a:cxn ang="0">
                    <a:pos x="1085" y="47102"/>
                  </a:cxn>
                  <a:cxn ang="0">
                    <a:pos x="1628" y="47625"/>
                  </a:cxn>
                  <a:cxn ang="0">
                    <a:pos x="4883" y="47625"/>
                  </a:cxn>
                  <a:cxn ang="0">
                    <a:pos x="5426" y="47625"/>
                  </a:cxn>
                  <a:cxn ang="0">
                    <a:pos x="7053" y="46055"/>
                  </a:cxn>
                  <a:cxn ang="0">
                    <a:pos x="7053" y="46055"/>
                  </a:cxn>
                  <a:cxn ang="0">
                    <a:pos x="16277" y="33495"/>
                  </a:cxn>
                  <a:cxn ang="0">
                    <a:pos x="26586" y="20934"/>
                  </a:cxn>
                  <a:cxn ang="0">
                    <a:pos x="26586" y="20934"/>
                  </a:cxn>
                  <a:cxn ang="0">
                    <a:pos x="28756" y="17271"/>
                  </a:cxn>
                  <a:cxn ang="0">
                    <a:pos x="32012" y="12037"/>
                  </a:cxn>
                  <a:cxn ang="0">
                    <a:pos x="35810" y="7850"/>
                  </a:cxn>
                  <a:cxn ang="0">
                    <a:pos x="37980" y="6804"/>
                  </a:cxn>
                  <a:cxn ang="0">
                    <a:pos x="39065" y="6804"/>
                  </a:cxn>
                  <a:cxn ang="0">
                    <a:pos x="39065" y="6804"/>
                  </a:cxn>
                  <a:cxn ang="0">
                    <a:pos x="40693" y="6804"/>
                  </a:cxn>
                  <a:cxn ang="0">
                    <a:pos x="42320" y="6804"/>
                  </a:cxn>
                  <a:cxn ang="0">
                    <a:pos x="42863" y="5757"/>
                  </a:cxn>
                  <a:cxn ang="0">
                    <a:pos x="42863" y="4187"/>
                  </a:cxn>
                  <a:cxn ang="0">
                    <a:pos x="42863" y="2093"/>
                  </a:cxn>
                  <a:cxn ang="0">
                    <a:pos x="42320" y="1047"/>
                  </a:cxn>
                  <a:cxn ang="0">
                    <a:pos x="40693" y="0"/>
                  </a:cxn>
                  <a:cxn ang="0">
                    <a:pos x="40693" y="0"/>
                  </a:cxn>
                </a:cxnLst>
                <a:rect l="0" t="0" r="0" b="0"/>
                <a:pathLst>
                  <a:path w="79" h="91">
                    <a:moveTo>
                      <a:pt x="75" y="0"/>
                    </a:moveTo>
                    <a:lnTo>
                      <a:pt x="75" y="0"/>
                    </a:lnTo>
                    <a:lnTo>
                      <a:pt x="71" y="0"/>
                    </a:lnTo>
                    <a:lnTo>
                      <a:pt x="66" y="0"/>
                    </a:lnTo>
                    <a:lnTo>
                      <a:pt x="62" y="3"/>
                    </a:lnTo>
                    <a:lnTo>
                      <a:pt x="57" y="6"/>
                    </a:lnTo>
                    <a:lnTo>
                      <a:pt x="51" y="15"/>
                    </a:lnTo>
                    <a:lnTo>
                      <a:pt x="45" y="23"/>
                    </a:lnTo>
                    <a:lnTo>
                      <a:pt x="45" y="23"/>
                    </a:lnTo>
                    <a:lnTo>
                      <a:pt x="36" y="38"/>
                    </a:lnTo>
                    <a:lnTo>
                      <a:pt x="24" y="53"/>
                    </a:lnTo>
                    <a:lnTo>
                      <a:pt x="13" y="68"/>
                    </a:lnTo>
                    <a:lnTo>
                      <a:pt x="2" y="83"/>
                    </a:lnTo>
                    <a:lnTo>
                      <a:pt x="2" y="83"/>
                    </a:lnTo>
                    <a:lnTo>
                      <a:pt x="0" y="86"/>
                    </a:lnTo>
                    <a:lnTo>
                      <a:pt x="0" y="87"/>
                    </a:lnTo>
                    <a:lnTo>
                      <a:pt x="2" y="90"/>
                    </a:lnTo>
                    <a:lnTo>
                      <a:pt x="3" y="91"/>
                    </a:lnTo>
                    <a:lnTo>
                      <a:pt x="9" y="91"/>
                    </a:lnTo>
                    <a:lnTo>
                      <a:pt x="10" y="91"/>
                    </a:lnTo>
                    <a:lnTo>
                      <a:pt x="13" y="88"/>
                    </a:lnTo>
                    <a:lnTo>
                      <a:pt x="13" y="88"/>
                    </a:lnTo>
                    <a:lnTo>
                      <a:pt x="30" y="64"/>
                    </a:lnTo>
                    <a:lnTo>
                      <a:pt x="49" y="40"/>
                    </a:lnTo>
                    <a:lnTo>
                      <a:pt x="49" y="40"/>
                    </a:lnTo>
                    <a:lnTo>
                      <a:pt x="53" y="33"/>
                    </a:lnTo>
                    <a:lnTo>
                      <a:pt x="59" y="23"/>
                    </a:lnTo>
                    <a:lnTo>
                      <a:pt x="66" y="15"/>
                    </a:lnTo>
                    <a:lnTo>
                      <a:pt x="70" y="13"/>
                    </a:lnTo>
                    <a:lnTo>
                      <a:pt x="72" y="13"/>
                    </a:lnTo>
                    <a:lnTo>
                      <a:pt x="72" y="13"/>
                    </a:lnTo>
                    <a:lnTo>
                      <a:pt x="75" y="13"/>
                    </a:lnTo>
                    <a:lnTo>
                      <a:pt x="78" y="13"/>
                    </a:lnTo>
                    <a:lnTo>
                      <a:pt x="79" y="11"/>
                    </a:lnTo>
                    <a:lnTo>
                      <a:pt x="79" y="8"/>
                    </a:lnTo>
                    <a:lnTo>
                      <a:pt x="79" y="4"/>
                    </a:lnTo>
                    <a:lnTo>
                      <a:pt x="78" y="2"/>
                    </a:lnTo>
                    <a:lnTo>
                      <a:pt x="75" y="0"/>
                    </a:lnTo>
                    <a:lnTo>
                      <a:pt x="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90" name="Freeform 1008">
                <a:extLst>
                  <a:ext uri="{FF2B5EF4-FFF2-40B4-BE49-F238E27FC236}">
                    <a16:creationId xmlns:a16="http://schemas.microsoft.com/office/drawing/2014/main" id="{BAD2E2D3-753B-40D5-9BF9-D4686B1E7FC3}"/>
                  </a:ext>
                </a:extLst>
              </p:cNvPr>
              <p:cNvSpPr/>
              <p:nvPr/>
            </p:nvSpPr>
            <p:spPr>
              <a:xfrm>
                <a:off x="5213352" y="2709863"/>
                <a:ext cx="42863" cy="55563"/>
              </a:xfrm>
              <a:custGeom>
                <a:avLst/>
                <a:gdLst/>
                <a:ahLst/>
                <a:cxnLst>
                  <a:cxn ang="0">
                    <a:pos x="36434" y="1618"/>
                  </a:cxn>
                  <a:cxn ang="0">
                    <a:pos x="36434" y="1618"/>
                  </a:cxn>
                  <a:cxn ang="0">
                    <a:pos x="32147" y="7552"/>
                  </a:cxn>
                  <a:cxn ang="0">
                    <a:pos x="27325" y="13486"/>
                  </a:cxn>
                  <a:cxn ang="0">
                    <a:pos x="21967" y="18341"/>
                  </a:cxn>
                  <a:cxn ang="0">
                    <a:pos x="17145" y="24275"/>
                  </a:cxn>
                  <a:cxn ang="0">
                    <a:pos x="17145" y="24275"/>
                  </a:cxn>
                  <a:cxn ang="0">
                    <a:pos x="1072" y="50708"/>
                  </a:cxn>
                  <a:cxn ang="0">
                    <a:pos x="1072" y="50708"/>
                  </a:cxn>
                  <a:cxn ang="0">
                    <a:pos x="0" y="51787"/>
                  </a:cxn>
                  <a:cxn ang="0">
                    <a:pos x="0" y="53405"/>
                  </a:cxn>
                  <a:cxn ang="0">
                    <a:pos x="1072" y="54484"/>
                  </a:cxn>
                  <a:cxn ang="0">
                    <a:pos x="2679" y="55024"/>
                  </a:cxn>
                  <a:cxn ang="0">
                    <a:pos x="4822" y="55563"/>
                  </a:cxn>
                  <a:cxn ang="0">
                    <a:pos x="5358" y="55024"/>
                  </a:cxn>
                  <a:cxn ang="0">
                    <a:pos x="6965" y="54484"/>
                  </a:cxn>
                  <a:cxn ang="0">
                    <a:pos x="6965" y="54484"/>
                  </a:cxn>
                  <a:cxn ang="0">
                    <a:pos x="15002" y="39380"/>
                  </a:cxn>
                  <a:cxn ang="0">
                    <a:pos x="19288" y="32906"/>
                  </a:cxn>
                  <a:cxn ang="0">
                    <a:pos x="24110" y="26433"/>
                  </a:cxn>
                  <a:cxn ang="0">
                    <a:pos x="24110" y="26433"/>
                  </a:cxn>
                  <a:cxn ang="0">
                    <a:pos x="33755" y="16183"/>
                  </a:cxn>
                  <a:cxn ang="0">
                    <a:pos x="42327" y="4316"/>
                  </a:cxn>
                  <a:cxn ang="0">
                    <a:pos x="42327" y="4316"/>
                  </a:cxn>
                  <a:cxn ang="0">
                    <a:pos x="42863" y="3776"/>
                  </a:cxn>
                  <a:cxn ang="0">
                    <a:pos x="42863" y="2158"/>
                  </a:cxn>
                  <a:cxn ang="0">
                    <a:pos x="42327" y="1618"/>
                  </a:cxn>
                  <a:cxn ang="0">
                    <a:pos x="41791" y="1079"/>
                  </a:cxn>
                  <a:cxn ang="0">
                    <a:pos x="38577" y="0"/>
                  </a:cxn>
                  <a:cxn ang="0">
                    <a:pos x="38041" y="0"/>
                  </a:cxn>
                  <a:cxn ang="0">
                    <a:pos x="36434" y="1618"/>
                  </a:cxn>
                  <a:cxn ang="0">
                    <a:pos x="36434" y="1618"/>
                  </a:cxn>
                </a:cxnLst>
                <a:rect l="0" t="0" r="0" b="0"/>
                <a:pathLst>
                  <a:path w="80" h="103">
                    <a:moveTo>
                      <a:pt x="68" y="3"/>
                    </a:moveTo>
                    <a:lnTo>
                      <a:pt x="68" y="3"/>
                    </a:lnTo>
                    <a:lnTo>
                      <a:pt x="60" y="14"/>
                    </a:lnTo>
                    <a:lnTo>
                      <a:pt x="51" y="25"/>
                    </a:lnTo>
                    <a:lnTo>
                      <a:pt x="41" y="34"/>
                    </a:lnTo>
                    <a:lnTo>
                      <a:pt x="32" y="45"/>
                    </a:lnTo>
                    <a:lnTo>
                      <a:pt x="32" y="45"/>
                    </a:lnTo>
                    <a:lnTo>
                      <a:pt x="2" y="94"/>
                    </a:lnTo>
                    <a:lnTo>
                      <a:pt x="2" y="94"/>
                    </a:lnTo>
                    <a:lnTo>
                      <a:pt x="0" y="96"/>
                    </a:lnTo>
                    <a:lnTo>
                      <a:pt x="0" y="99"/>
                    </a:lnTo>
                    <a:lnTo>
                      <a:pt x="2" y="101"/>
                    </a:lnTo>
                    <a:lnTo>
                      <a:pt x="5" y="102"/>
                    </a:lnTo>
                    <a:lnTo>
                      <a:pt x="9" y="103"/>
                    </a:lnTo>
                    <a:lnTo>
                      <a:pt x="10" y="102"/>
                    </a:lnTo>
                    <a:lnTo>
                      <a:pt x="13" y="101"/>
                    </a:lnTo>
                    <a:lnTo>
                      <a:pt x="13" y="101"/>
                    </a:lnTo>
                    <a:lnTo>
                      <a:pt x="28" y="73"/>
                    </a:lnTo>
                    <a:lnTo>
                      <a:pt x="36" y="61"/>
                    </a:lnTo>
                    <a:lnTo>
                      <a:pt x="45" y="49"/>
                    </a:lnTo>
                    <a:lnTo>
                      <a:pt x="45" y="49"/>
                    </a:lnTo>
                    <a:lnTo>
                      <a:pt x="63" y="30"/>
                    </a:lnTo>
                    <a:lnTo>
                      <a:pt x="79" y="8"/>
                    </a:lnTo>
                    <a:lnTo>
                      <a:pt x="79" y="8"/>
                    </a:lnTo>
                    <a:lnTo>
                      <a:pt x="80" y="7"/>
                    </a:lnTo>
                    <a:lnTo>
                      <a:pt x="80" y="4"/>
                    </a:lnTo>
                    <a:lnTo>
                      <a:pt x="79" y="3"/>
                    </a:lnTo>
                    <a:lnTo>
                      <a:pt x="78" y="2"/>
                    </a:lnTo>
                    <a:lnTo>
                      <a:pt x="72" y="0"/>
                    </a:lnTo>
                    <a:lnTo>
                      <a:pt x="71" y="0"/>
                    </a:lnTo>
                    <a:lnTo>
                      <a:pt x="68" y="3"/>
                    </a:lnTo>
                    <a:lnTo>
                      <a:pt x="6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sp>
          <p:nvSpPr>
            <p:cNvPr id="8" name="文本框 20">
              <a:extLst>
                <a:ext uri="{FF2B5EF4-FFF2-40B4-BE49-F238E27FC236}">
                  <a16:creationId xmlns:a16="http://schemas.microsoft.com/office/drawing/2014/main" id="{0AB8AE4F-4BF3-495D-A641-42E09154D52F}"/>
                </a:ext>
              </a:extLst>
            </p:cNvPr>
            <p:cNvSpPr txBox="1"/>
            <p:nvPr/>
          </p:nvSpPr>
          <p:spPr>
            <a:xfrm>
              <a:off x="1424253" y="360882"/>
              <a:ext cx="2979883" cy="460375"/>
            </a:xfrm>
            <a:prstGeom prst="rect">
              <a:avLst/>
            </a:prstGeom>
            <a:noFill/>
            <a:ln w="9525">
              <a:noFill/>
            </a:ln>
          </p:spPr>
          <p:txBody>
            <a:bodyPr>
              <a:spAutoFit/>
            </a:bodyPr>
            <a:lstStyle/>
            <a:p>
              <a:pPr lvl="0" eaLnBrk="1" hangingPunct="1"/>
              <a:r>
                <a:rPr lang="zh-CN" altLang="en-US" sz="2400" dirty="0">
                  <a:solidFill>
                    <a:schemeClr val="bg1"/>
                  </a:solidFill>
                  <a:latin typeface="Calibri" pitchFamily="34" charset="0"/>
                  <a:ea typeface="宋体" pitchFamily="2" charset="-122"/>
                </a:rPr>
                <a:t>解决的上学期的</a:t>
              </a:r>
              <a:r>
                <a:rPr lang="en-US" altLang="zh-CN" sz="2400" dirty="0">
                  <a:solidFill>
                    <a:schemeClr val="bg1"/>
                  </a:solidFill>
                  <a:latin typeface="Calibri" pitchFamily="34" charset="0"/>
                  <a:ea typeface="宋体" pitchFamily="2" charset="-122"/>
                </a:rPr>
                <a:t>bug</a:t>
              </a:r>
            </a:p>
          </p:txBody>
        </p:sp>
      </p:grpSp>
      <p:sp>
        <p:nvSpPr>
          <p:cNvPr id="92" name="矩形 91">
            <a:extLst>
              <a:ext uri="{FF2B5EF4-FFF2-40B4-BE49-F238E27FC236}">
                <a16:creationId xmlns:a16="http://schemas.microsoft.com/office/drawing/2014/main" id="{991EA9EE-A093-41D6-B058-DD4E9BCFAB65}"/>
              </a:ext>
            </a:extLst>
          </p:cNvPr>
          <p:cNvSpPr/>
          <p:nvPr/>
        </p:nvSpPr>
        <p:spPr>
          <a:xfrm>
            <a:off x="1235038" y="1934150"/>
            <a:ext cx="6096000" cy="1291957"/>
          </a:xfrm>
          <a:prstGeom prst="rect">
            <a:avLst/>
          </a:prstGeom>
        </p:spPr>
        <p:txBody>
          <a:bodyPr>
            <a:spAutoFit/>
          </a:bodyPr>
          <a:lstStyle/>
          <a:p>
            <a:pPr indent="266700" algn="just">
              <a:lnSpc>
                <a:spcPct val="150000"/>
              </a:lnSpc>
              <a:spcAft>
                <a:spcPts val="0"/>
              </a:spcAft>
            </a:pPr>
            <a:r>
              <a:rPr lang="zh-CN" altLang="zh-CN" kern="100" dirty="0">
                <a:solidFill>
                  <a:schemeClr val="bg1"/>
                </a:solidFill>
                <a:latin typeface="等线" panose="02010600030101010101" pitchFamily="2" charset="-122"/>
                <a:cs typeface="Times New Roman" panose="02020603050405020304" pitchFamily="18" charset="0"/>
              </a:rPr>
              <a:t>王谋：</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添加安卓端用户举报和帖子举报入口，为后台发送数据</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添加后台显示所有用户信息界面</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86880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8DFC7-CF11-4564-9C1D-DD921AC9EA32}"/>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1CB4F00-1A7F-41D1-B8FF-AE25BB872920}"/>
              </a:ext>
            </a:extLst>
          </p:cNvPr>
          <p:cNvSpPr>
            <a:spLocks noGrp="1"/>
          </p:cNvSpPr>
          <p:nvPr>
            <p:ph idx="1"/>
          </p:nvPr>
        </p:nvSpPr>
        <p:spPr>
          <a:xfrm>
            <a:off x="11246176" y="6061435"/>
            <a:ext cx="107623" cy="115528"/>
          </a:xfrm>
        </p:spPr>
        <p:txBody>
          <a:bodyPr/>
          <a:lstStyle/>
          <a:p>
            <a:r>
              <a:rPr lang="en-US" altLang="zh-CN" dirty="0"/>
              <a:t> </a:t>
            </a:r>
            <a:endParaRPr lang="zh-CN" altLang="en-US" dirty="0"/>
          </a:p>
        </p:txBody>
      </p:sp>
      <p:sp>
        <p:nvSpPr>
          <p:cNvPr id="4" name="标题 1">
            <a:extLst>
              <a:ext uri="{FF2B5EF4-FFF2-40B4-BE49-F238E27FC236}">
                <a16:creationId xmlns:a16="http://schemas.microsoft.com/office/drawing/2014/main" id="{8E9196B3-A8F0-4498-B742-73D5F7889B1F}"/>
              </a:ext>
            </a:extLst>
          </p:cNvPr>
          <p:cNvSpPr txBox="1">
            <a:spLocks/>
          </p:cNvSpPr>
          <p:nvPr/>
        </p:nvSpPr>
        <p:spPr>
          <a:xfrm flipH="1" flipV="1">
            <a:off x="11353800" y="1690688"/>
            <a:ext cx="156328" cy="96673"/>
          </a:xfrm>
          <a:prstGeom prst="rect">
            <a:avLst/>
          </a:prstGeom>
          <a:noFill/>
          <a:ln w="9525">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a:t> </a:t>
            </a:r>
            <a:endParaRPr lang="zh-CN" altLang="en-US" dirty="0"/>
          </a:p>
        </p:txBody>
      </p:sp>
      <p:sp>
        <p:nvSpPr>
          <p:cNvPr id="5" name="内容占位符 2">
            <a:extLst>
              <a:ext uri="{FF2B5EF4-FFF2-40B4-BE49-F238E27FC236}">
                <a16:creationId xmlns:a16="http://schemas.microsoft.com/office/drawing/2014/main" id="{8FB09B92-3287-49D0-9926-BD9B1E84FCDF}"/>
              </a:ext>
            </a:extLst>
          </p:cNvPr>
          <p:cNvSpPr txBox="1">
            <a:spLocks/>
          </p:cNvSpPr>
          <p:nvPr/>
        </p:nvSpPr>
        <p:spPr>
          <a:xfrm flipH="1">
            <a:off x="11353799" y="6080289"/>
            <a:ext cx="401425" cy="96673"/>
          </a:xfrm>
          <a:prstGeom prst="rect">
            <a:avLst/>
          </a:prstGeom>
          <a:noFill/>
          <a:ln w="9525">
            <a:noFill/>
          </a:ln>
        </p:spPr>
        <p:txBody>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fontAlgn="auto">
              <a:spcAft>
                <a:spcPts val="0"/>
              </a:spcAft>
            </a:pPr>
            <a:r>
              <a:rPr lang="en-US" altLang="zh-CN"/>
              <a:t> </a:t>
            </a:r>
            <a:endParaRPr lang="zh-CN" altLang="en-US" dirty="0"/>
          </a:p>
        </p:txBody>
      </p:sp>
      <p:grpSp>
        <p:nvGrpSpPr>
          <p:cNvPr id="6" name="组合 18">
            <a:extLst>
              <a:ext uri="{FF2B5EF4-FFF2-40B4-BE49-F238E27FC236}">
                <a16:creationId xmlns:a16="http://schemas.microsoft.com/office/drawing/2014/main" id="{7BA051FC-58B3-4838-812C-8D5D59F80048}"/>
              </a:ext>
            </a:extLst>
          </p:cNvPr>
          <p:cNvGrpSpPr/>
          <p:nvPr/>
        </p:nvGrpSpPr>
        <p:grpSpPr>
          <a:xfrm>
            <a:off x="130175" y="76200"/>
            <a:ext cx="4273550" cy="958850"/>
            <a:chOff x="130440" y="76422"/>
            <a:chExt cx="4273696" cy="958850"/>
          </a:xfrm>
        </p:grpSpPr>
        <p:grpSp>
          <p:nvGrpSpPr>
            <p:cNvPr id="7" name="组合 19">
              <a:extLst>
                <a:ext uri="{FF2B5EF4-FFF2-40B4-BE49-F238E27FC236}">
                  <a16:creationId xmlns:a16="http://schemas.microsoft.com/office/drawing/2014/main" id="{8F32E630-3730-4713-B0C6-6FD7CBAEA2B8}"/>
                </a:ext>
              </a:extLst>
            </p:cNvPr>
            <p:cNvGrpSpPr/>
            <p:nvPr/>
          </p:nvGrpSpPr>
          <p:grpSpPr>
            <a:xfrm>
              <a:off x="130440" y="76422"/>
              <a:ext cx="1109663" cy="958850"/>
              <a:chOff x="4687889" y="2624138"/>
              <a:chExt cx="1109663" cy="958850"/>
            </a:xfrm>
          </p:grpSpPr>
          <p:sp>
            <p:nvSpPr>
              <p:cNvPr id="9" name="Freeform 927">
                <a:extLst>
                  <a:ext uri="{FF2B5EF4-FFF2-40B4-BE49-F238E27FC236}">
                    <a16:creationId xmlns:a16="http://schemas.microsoft.com/office/drawing/2014/main" id="{16F03742-E489-4E7F-B76D-0212892F5AB7}"/>
                  </a:ext>
                </a:extLst>
              </p:cNvPr>
              <p:cNvSpPr>
                <a:spLocks noEditPoints="1"/>
              </p:cNvSpPr>
              <p:nvPr/>
            </p:nvSpPr>
            <p:spPr>
              <a:xfrm>
                <a:off x="4945064" y="2820988"/>
                <a:ext cx="611188" cy="638175"/>
              </a:xfrm>
              <a:custGeom>
                <a:avLst/>
                <a:gdLst/>
                <a:ahLst/>
                <a:cxnLst>
                  <a:cxn ang="0">
                    <a:pos x="595299" y="209550"/>
                  </a:cxn>
                  <a:cxn ang="0">
                    <a:pos x="562992" y="133350"/>
                  </a:cxn>
                  <a:cxn ang="0">
                    <a:pos x="548692" y="97896"/>
                  </a:cxn>
                  <a:cxn ang="0">
                    <a:pos x="509500" y="60854"/>
                  </a:cxn>
                  <a:cxn ang="0">
                    <a:pos x="459185" y="34396"/>
                  </a:cxn>
                  <a:cxn ang="0">
                    <a:pos x="400927" y="7937"/>
                  </a:cxn>
                  <a:cxn ang="0">
                    <a:pos x="351671" y="0"/>
                  </a:cxn>
                  <a:cxn ang="0">
                    <a:pos x="295001" y="2117"/>
                  </a:cxn>
                  <a:cxn ang="0">
                    <a:pos x="255809" y="6350"/>
                  </a:cxn>
                  <a:cxn ang="0">
                    <a:pos x="195432" y="17992"/>
                  </a:cxn>
                  <a:cxn ang="0">
                    <a:pos x="123932" y="47625"/>
                  </a:cxn>
                  <a:cxn ang="0">
                    <a:pos x="81562" y="86254"/>
                  </a:cxn>
                  <a:cxn ang="0">
                    <a:pos x="37074" y="142875"/>
                  </a:cxn>
                  <a:cxn ang="0">
                    <a:pos x="14300" y="195792"/>
                  </a:cxn>
                  <a:cxn ang="0">
                    <a:pos x="2648" y="253471"/>
                  </a:cxn>
                  <a:cxn ang="0">
                    <a:pos x="1059" y="350838"/>
                  </a:cxn>
                  <a:cxn ang="0">
                    <a:pos x="7944" y="424392"/>
                  </a:cxn>
                  <a:cxn ang="0">
                    <a:pos x="27011" y="487892"/>
                  </a:cxn>
                  <a:cxn ang="0">
                    <a:pos x="55081" y="537104"/>
                  </a:cxn>
                  <a:cxn ang="0">
                    <a:pos x="102747" y="583142"/>
                  </a:cxn>
                  <a:cxn ang="0">
                    <a:pos x="163125" y="613833"/>
                  </a:cxn>
                  <a:cxn ang="0">
                    <a:pos x="253691" y="632354"/>
                  </a:cxn>
                  <a:cxn ang="0">
                    <a:pos x="350612" y="637646"/>
                  </a:cxn>
                  <a:cxn ang="0">
                    <a:pos x="430056" y="627592"/>
                  </a:cxn>
                  <a:cxn ang="0">
                    <a:pos x="485667" y="609600"/>
                  </a:cxn>
                  <a:cxn ang="0">
                    <a:pos x="538100" y="572029"/>
                  </a:cxn>
                  <a:cxn ang="0">
                    <a:pos x="574644" y="518054"/>
                  </a:cxn>
                  <a:cxn ang="0">
                    <a:pos x="596888" y="451379"/>
                  </a:cxn>
                  <a:cxn ang="0">
                    <a:pos x="610658" y="306388"/>
                  </a:cxn>
                  <a:cxn ang="0">
                    <a:pos x="584177" y="398463"/>
                  </a:cxn>
                  <a:cxn ang="0">
                    <a:pos x="565111" y="491067"/>
                  </a:cxn>
                  <a:cxn ang="0">
                    <a:pos x="544455" y="534988"/>
                  </a:cxn>
                  <a:cxn ang="0">
                    <a:pos x="501555" y="578379"/>
                  </a:cxn>
                  <a:cxn ang="0">
                    <a:pos x="429526" y="608013"/>
                  </a:cxn>
                  <a:cxn ang="0">
                    <a:pos x="351142" y="617538"/>
                  </a:cxn>
                  <a:cxn ang="0">
                    <a:pos x="255809" y="613833"/>
                  </a:cxn>
                  <a:cxn ang="0">
                    <a:pos x="177425" y="597429"/>
                  </a:cxn>
                  <a:cxn ang="0">
                    <a:pos x="105925" y="563033"/>
                  </a:cxn>
                  <a:cxn ang="0">
                    <a:pos x="64614" y="521758"/>
                  </a:cxn>
                  <a:cxn ang="0">
                    <a:pos x="34955" y="457200"/>
                  </a:cxn>
                  <a:cxn ang="0">
                    <a:pos x="22774" y="385233"/>
                  </a:cxn>
                  <a:cxn ang="0">
                    <a:pos x="22244" y="278342"/>
                  </a:cxn>
                  <a:cxn ang="0">
                    <a:pos x="30718" y="205846"/>
                  </a:cxn>
                  <a:cxn ang="0">
                    <a:pos x="52433" y="155046"/>
                  </a:cxn>
                  <a:cxn ang="0">
                    <a:pos x="93214" y="104775"/>
                  </a:cxn>
                  <a:cxn ang="0">
                    <a:pos x="139821" y="60325"/>
                  </a:cxn>
                  <a:cxn ang="0">
                    <a:pos x="196491" y="39688"/>
                  </a:cxn>
                  <a:cxn ang="0">
                    <a:pos x="256868" y="25400"/>
                  </a:cxn>
                  <a:cxn ang="0">
                    <a:pos x="318835" y="27517"/>
                  </a:cxn>
                  <a:cxn ang="0">
                    <a:pos x="330486" y="20108"/>
                  </a:cxn>
                  <a:cxn ang="0">
                    <a:pos x="378682" y="22754"/>
                  </a:cxn>
                  <a:cxn ang="0">
                    <a:pos x="417345" y="38100"/>
                  </a:cxn>
                  <a:cxn ang="0">
                    <a:pos x="499437" y="78317"/>
                  </a:cxn>
                  <a:cxn ang="0">
                    <a:pos x="525918" y="100013"/>
                  </a:cxn>
                  <a:cxn ang="0">
                    <a:pos x="542866" y="128058"/>
                  </a:cxn>
                  <a:cxn ang="0">
                    <a:pos x="558225" y="174625"/>
                  </a:cxn>
                  <a:cxn ang="0">
                    <a:pos x="578351" y="227542"/>
                  </a:cxn>
                  <a:cxn ang="0">
                    <a:pos x="592121" y="296333"/>
                  </a:cxn>
                  <a:cxn ang="0">
                    <a:pos x="588414" y="370417"/>
                  </a:cxn>
                </a:cxnLst>
                <a:rect l="0" t="0" r="0" b="0"/>
                <a:pathLst>
                  <a:path w="1154" h="1206">
                    <a:moveTo>
                      <a:pt x="1145" y="472"/>
                    </a:moveTo>
                    <a:lnTo>
                      <a:pt x="1145" y="472"/>
                    </a:lnTo>
                    <a:lnTo>
                      <a:pt x="1139" y="446"/>
                    </a:lnTo>
                    <a:lnTo>
                      <a:pt x="1133" y="422"/>
                    </a:lnTo>
                    <a:lnTo>
                      <a:pt x="1124" y="396"/>
                    </a:lnTo>
                    <a:lnTo>
                      <a:pt x="1115" y="372"/>
                    </a:lnTo>
                    <a:lnTo>
                      <a:pt x="1095" y="323"/>
                    </a:lnTo>
                    <a:lnTo>
                      <a:pt x="1073" y="277"/>
                    </a:lnTo>
                    <a:lnTo>
                      <a:pt x="1073" y="277"/>
                    </a:lnTo>
                    <a:lnTo>
                      <a:pt x="1063" y="252"/>
                    </a:lnTo>
                    <a:lnTo>
                      <a:pt x="1057" y="229"/>
                    </a:lnTo>
                    <a:lnTo>
                      <a:pt x="1048" y="208"/>
                    </a:lnTo>
                    <a:lnTo>
                      <a:pt x="1043" y="197"/>
                    </a:lnTo>
                    <a:lnTo>
                      <a:pt x="1036" y="185"/>
                    </a:lnTo>
                    <a:lnTo>
                      <a:pt x="1036" y="185"/>
                    </a:lnTo>
                    <a:lnTo>
                      <a:pt x="1028" y="175"/>
                    </a:lnTo>
                    <a:lnTo>
                      <a:pt x="1020" y="164"/>
                    </a:lnTo>
                    <a:lnTo>
                      <a:pt x="1001" y="147"/>
                    </a:lnTo>
                    <a:lnTo>
                      <a:pt x="982" y="130"/>
                    </a:lnTo>
                    <a:lnTo>
                      <a:pt x="962" y="115"/>
                    </a:lnTo>
                    <a:lnTo>
                      <a:pt x="962" y="115"/>
                    </a:lnTo>
                    <a:lnTo>
                      <a:pt x="939" y="102"/>
                    </a:lnTo>
                    <a:lnTo>
                      <a:pt x="915" y="88"/>
                    </a:lnTo>
                    <a:lnTo>
                      <a:pt x="891" y="76"/>
                    </a:lnTo>
                    <a:lnTo>
                      <a:pt x="867" y="65"/>
                    </a:lnTo>
                    <a:lnTo>
                      <a:pt x="816" y="43"/>
                    </a:lnTo>
                    <a:lnTo>
                      <a:pt x="792" y="33"/>
                    </a:lnTo>
                    <a:lnTo>
                      <a:pt x="768" y="20"/>
                    </a:lnTo>
                    <a:lnTo>
                      <a:pt x="768" y="20"/>
                    </a:lnTo>
                    <a:lnTo>
                      <a:pt x="757" y="15"/>
                    </a:lnTo>
                    <a:lnTo>
                      <a:pt x="745" y="10"/>
                    </a:lnTo>
                    <a:lnTo>
                      <a:pt x="731" y="7"/>
                    </a:lnTo>
                    <a:lnTo>
                      <a:pt x="719" y="4"/>
                    </a:lnTo>
                    <a:lnTo>
                      <a:pt x="692" y="1"/>
                    </a:lnTo>
                    <a:lnTo>
                      <a:pt x="664" y="0"/>
                    </a:lnTo>
                    <a:lnTo>
                      <a:pt x="637" y="0"/>
                    </a:lnTo>
                    <a:lnTo>
                      <a:pt x="610" y="1"/>
                    </a:lnTo>
                    <a:lnTo>
                      <a:pt x="583" y="3"/>
                    </a:lnTo>
                    <a:lnTo>
                      <a:pt x="557" y="4"/>
                    </a:lnTo>
                    <a:lnTo>
                      <a:pt x="557" y="4"/>
                    </a:lnTo>
                    <a:lnTo>
                      <a:pt x="551" y="5"/>
                    </a:lnTo>
                    <a:lnTo>
                      <a:pt x="545" y="10"/>
                    </a:lnTo>
                    <a:lnTo>
                      <a:pt x="545" y="10"/>
                    </a:lnTo>
                    <a:lnTo>
                      <a:pt x="514" y="10"/>
                    </a:lnTo>
                    <a:lnTo>
                      <a:pt x="483" y="12"/>
                    </a:lnTo>
                    <a:lnTo>
                      <a:pt x="451" y="16"/>
                    </a:lnTo>
                    <a:lnTo>
                      <a:pt x="422" y="22"/>
                    </a:lnTo>
                    <a:lnTo>
                      <a:pt x="422" y="22"/>
                    </a:lnTo>
                    <a:lnTo>
                      <a:pt x="396" y="27"/>
                    </a:lnTo>
                    <a:lnTo>
                      <a:pt x="369" y="34"/>
                    </a:lnTo>
                    <a:lnTo>
                      <a:pt x="340" y="42"/>
                    </a:lnTo>
                    <a:lnTo>
                      <a:pt x="312" y="52"/>
                    </a:lnTo>
                    <a:lnTo>
                      <a:pt x="285" y="62"/>
                    </a:lnTo>
                    <a:lnTo>
                      <a:pt x="259" y="75"/>
                    </a:lnTo>
                    <a:lnTo>
                      <a:pt x="234" y="90"/>
                    </a:lnTo>
                    <a:lnTo>
                      <a:pt x="224" y="98"/>
                    </a:lnTo>
                    <a:lnTo>
                      <a:pt x="213" y="106"/>
                    </a:lnTo>
                    <a:lnTo>
                      <a:pt x="213" y="106"/>
                    </a:lnTo>
                    <a:lnTo>
                      <a:pt x="173" y="142"/>
                    </a:lnTo>
                    <a:lnTo>
                      <a:pt x="154" y="163"/>
                    </a:lnTo>
                    <a:lnTo>
                      <a:pt x="137" y="183"/>
                    </a:lnTo>
                    <a:lnTo>
                      <a:pt x="118" y="204"/>
                    </a:lnTo>
                    <a:lnTo>
                      <a:pt x="101" y="225"/>
                    </a:lnTo>
                    <a:lnTo>
                      <a:pt x="85" y="247"/>
                    </a:lnTo>
                    <a:lnTo>
                      <a:pt x="70" y="270"/>
                    </a:lnTo>
                    <a:lnTo>
                      <a:pt x="70" y="270"/>
                    </a:lnTo>
                    <a:lnTo>
                      <a:pt x="57" y="294"/>
                    </a:lnTo>
                    <a:lnTo>
                      <a:pt x="44" y="319"/>
                    </a:lnTo>
                    <a:lnTo>
                      <a:pt x="35" y="345"/>
                    </a:lnTo>
                    <a:lnTo>
                      <a:pt x="27" y="370"/>
                    </a:lnTo>
                    <a:lnTo>
                      <a:pt x="19" y="397"/>
                    </a:lnTo>
                    <a:lnTo>
                      <a:pt x="13" y="423"/>
                    </a:lnTo>
                    <a:lnTo>
                      <a:pt x="9" y="452"/>
                    </a:lnTo>
                    <a:lnTo>
                      <a:pt x="5" y="479"/>
                    </a:lnTo>
                    <a:lnTo>
                      <a:pt x="5" y="479"/>
                    </a:lnTo>
                    <a:lnTo>
                      <a:pt x="2" y="509"/>
                    </a:lnTo>
                    <a:lnTo>
                      <a:pt x="1" y="540"/>
                    </a:lnTo>
                    <a:lnTo>
                      <a:pt x="0" y="571"/>
                    </a:lnTo>
                    <a:lnTo>
                      <a:pt x="1" y="601"/>
                    </a:lnTo>
                    <a:lnTo>
                      <a:pt x="2" y="663"/>
                    </a:lnTo>
                    <a:lnTo>
                      <a:pt x="5" y="724"/>
                    </a:lnTo>
                    <a:lnTo>
                      <a:pt x="5" y="724"/>
                    </a:lnTo>
                    <a:lnTo>
                      <a:pt x="8" y="750"/>
                    </a:lnTo>
                    <a:lnTo>
                      <a:pt x="11" y="776"/>
                    </a:lnTo>
                    <a:lnTo>
                      <a:pt x="15" y="802"/>
                    </a:lnTo>
                    <a:lnTo>
                      <a:pt x="19" y="826"/>
                    </a:lnTo>
                    <a:lnTo>
                      <a:pt x="25" y="849"/>
                    </a:lnTo>
                    <a:lnTo>
                      <a:pt x="32" y="874"/>
                    </a:lnTo>
                    <a:lnTo>
                      <a:pt x="42" y="898"/>
                    </a:lnTo>
                    <a:lnTo>
                      <a:pt x="51" y="922"/>
                    </a:lnTo>
                    <a:lnTo>
                      <a:pt x="51" y="922"/>
                    </a:lnTo>
                    <a:lnTo>
                      <a:pt x="62" y="947"/>
                    </a:lnTo>
                    <a:lnTo>
                      <a:pt x="76" y="971"/>
                    </a:lnTo>
                    <a:lnTo>
                      <a:pt x="89" y="993"/>
                    </a:lnTo>
                    <a:lnTo>
                      <a:pt x="104" y="1015"/>
                    </a:lnTo>
                    <a:lnTo>
                      <a:pt x="120" y="1034"/>
                    </a:lnTo>
                    <a:lnTo>
                      <a:pt x="137" y="1053"/>
                    </a:lnTo>
                    <a:lnTo>
                      <a:pt x="154" y="1070"/>
                    </a:lnTo>
                    <a:lnTo>
                      <a:pt x="173" y="1087"/>
                    </a:lnTo>
                    <a:lnTo>
                      <a:pt x="194" y="1102"/>
                    </a:lnTo>
                    <a:lnTo>
                      <a:pt x="215" y="1115"/>
                    </a:lnTo>
                    <a:lnTo>
                      <a:pt x="237" y="1129"/>
                    </a:lnTo>
                    <a:lnTo>
                      <a:pt x="260" y="1140"/>
                    </a:lnTo>
                    <a:lnTo>
                      <a:pt x="283" y="1150"/>
                    </a:lnTo>
                    <a:lnTo>
                      <a:pt x="308" y="1160"/>
                    </a:lnTo>
                    <a:lnTo>
                      <a:pt x="333" y="1167"/>
                    </a:lnTo>
                    <a:lnTo>
                      <a:pt x="359" y="1173"/>
                    </a:lnTo>
                    <a:lnTo>
                      <a:pt x="359" y="1173"/>
                    </a:lnTo>
                    <a:lnTo>
                      <a:pt x="419" y="1186"/>
                    </a:lnTo>
                    <a:lnTo>
                      <a:pt x="479" y="1195"/>
                    </a:lnTo>
                    <a:lnTo>
                      <a:pt x="540" y="1202"/>
                    </a:lnTo>
                    <a:lnTo>
                      <a:pt x="571" y="1205"/>
                    </a:lnTo>
                    <a:lnTo>
                      <a:pt x="601" y="1206"/>
                    </a:lnTo>
                    <a:lnTo>
                      <a:pt x="632" y="1206"/>
                    </a:lnTo>
                    <a:lnTo>
                      <a:pt x="662" y="1205"/>
                    </a:lnTo>
                    <a:lnTo>
                      <a:pt x="693" y="1203"/>
                    </a:lnTo>
                    <a:lnTo>
                      <a:pt x="723" y="1201"/>
                    </a:lnTo>
                    <a:lnTo>
                      <a:pt x="753" y="1196"/>
                    </a:lnTo>
                    <a:lnTo>
                      <a:pt x="783" y="1192"/>
                    </a:lnTo>
                    <a:lnTo>
                      <a:pt x="812" y="1186"/>
                    </a:lnTo>
                    <a:lnTo>
                      <a:pt x="842" y="1179"/>
                    </a:lnTo>
                    <a:lnTo>
                      <a:pt x="842" y="1179"/>
                    </a:lnTo>
                    <a:lnTo>
                      <a:pt x="868" y="1171"/>
                    </a:lnTo>
                    <a:lnTo>
                      <a:pt x="894" y="1161"/>
                    </a:lnTo>
                    <a:lnTo>
                      <a:pt x="917" y="1152"/>
                    </a:lnTo>
                    <a:lnTo>
                      <a:pt x="939" y="1140"/>
                    </a:lnTo>
                    <a:lnTo>
                      <a:pt x="960" y="1126"/>
                    </a:lnTo>
                    <a:lnTo>
                      <a:pt x="979" y="1112"/>
                    </a:lnTo>
                    <a:lnTo>
                      <a:pt x="998" y="1097"/>
                    </a:lnTo>
                    <a:lnTo>
                      <a:pt x="1016" y="1081"/>
                    </a:lnTo>
                    <a:lnTo>
                      <a:pt x="1032" y="1064"/>
                    </a:lnTo>
                    <a:lnTo>
                      <a:pt x="1047" y="1045"/>
                    </a:lnTo>
                    <a:lnTo>
                      <a:pt x="1061" y="1024"/>
                    </a:lnTo>
                    <a:lnTo>
                      <a:pt x="1073" y="1002"/>
                    </a:lnTo>
                    <a:lnTo>
                      <a:pt x="1085" y="979"/>
                    </a:lnTo>
                    <a:lnTo>
                      <a:pt x="1096" y="956"/>
                    </a:lnTo>
                    <a:lnTo>
                      <a:pt x="1104" y="932"/>
                    </a:lnTo>
                    <a:lnTo>
                      <a:pt x="1114" y="906"/>
                    </a:lnTo>
                    <a:lnTo>
                      <a:pt x="1114" y="906"/>
                    </a:lnTo>
                    <a:lnTo>
                      <a:pt x="1127" y="853"/>
                    </a:lnTo>
                    <a:lnTo>
                      <a:pt x="1138" y="800"/>
                    </a:lnTo>
                    <a:lnTo>
                      <a:pt x="1146" y="745"/>
                    </a:lnTo>
                    <a:lnTo>
                      <a:pt x="1152" y="691"/>
                    </a:lnTo>
                    <a:lnTo>
                      <a:pt x="1154" y="635"/>
                    </a:lnTo>
                    <a:lnTo>
                      <a:pt x="1153" y="579"/>
                    </a:lnTo>
                    <a:lnTo>
                      <a:pt x="1150" y="525"/>
                    </a:lnTo>
                    <a:lnTo>
                      <a:pt x="1145" y="472"/>
                    </a:lnTo>
                    <a:lnTo>
                      <a:pt x="1145" y="472"/>
                    </a:lnTo>
                    <a:close/>
                    <a:moveTo>
                      <a:pt x="1103" y="753"/>
                    </a:moveTo>
                    <a:lnTo>
                      <a:pt x="1103" y="753"/>
                    </a:lnTo>
                    <a:lnTo>
                      <a:pt x="1093" y="813"/>
                    </a:lnTo>
                    <a:lnTo>
                      <a:pt x="1088" y="841"/>
                    </a:lnTo>
                    <a:lnTo>
                      <a:pt x="1082" y="871"/>
                    </a:lnTo>
                    <a:lnTo>
                      <a:pt x="1076" y="899"/>
                    </a:lnTo>
                    <a:lnTo>
                      <a:pt x="1067" y="928"/>
                    </a:lnTo>
                    <a:lnTo>
                      <a:pt x="1057" y="955"/>
                    </a:lnTo>
                    <a:lnTo>
                      <a:pt x="1044" y="984"/>
                    </a:lnTo>
                    <a:lnTo>
                      <a:pt x="1044" y="984"/>
                    </a:lnTo>
                    <a:lnTo>
                      <a:pt x="1036" y="997"/>
                    </a:lnTo>
                    <a:lnTo>
                      <a:pt x="1028" y="1011"/>
                    </a:lnTo>
                    <a:lnTo>
                      <a:pt x="1020" y="1023"/>
                    </a:lnTo>
                    <a:lnTo>
                      <a:pt x="1010" y="1035"/>
                    </a:lnTo>
                    <a:lnTo>
                      <a:pt x="991" y="1057"/>
                    </a:lnTo>
                    <a:lnTo>
                      <a:pt x="970" y="1076"/>
                    </a:lnTo>
                    <a:lnTo>
                      <a:pt x="947" y="1093"/>
                    </a:lnTo>
                    <a:lnTo>
                      <a:pt x="922" y="1108"/>
                    </a:lnTo>
                    <a:lnTo>
                      <a:pt x="895" y="1122"/>
                    </a:lnTo>
                    <a:lnTo>
                      <a:pt x="868" y="1133"/>
                    </a:lnTo>
                    <a:lnTo>
                      <a:pt x="841" y="1141"/>
                    </a:lnTo>
                    <a:lnTo>
                      <a:pt x="811" y="1149"/>
                    </a:lnTo>
                    <a:lnTo>
                      <a:pt x="783" y="1156"/>
                    </a:lnTo>
                    <a:lnTo>
                      <a:pt x="753" y="1160"/>
                    </a:lnTo>
                    <a:lnTo>
                      <a:pt x="723" y="1163"/>
                    </a:lnTo>
                    <a:lnTo>
                      <a:pt x="693" y="1165"/>
                    </a:lnTo>
                    <a:lnTo>
                      <a:pt x="663" y="1167"/>
                    </a:lnTo>
                    <a:lnTo>
                      <a:pt x="633" y="1167"/>
                    </a:lnTo>
                    <a:lnTo>
                      <a:pt x="633" y="1167"/>
                    </a:lnTo>
                    <a:lnTo>
                      <a:pt x="574" y="1167"/>
                    </a:lnTo>
                    <a:lnTo>
                      <a:pt x="513" y="1163"/>
                    </a:lnTo>
                    <a:lnTo>
                      <a:pt x="483" y="1160"/>
                    </a:lnTo>
                    <a:lnTo>
                      <a:pt x="453" y="1156"/>
                    </a:lnTo>
                    <a:lnTo>
                      <a:pt x="423" y="1150"/>
                    </a:lnTo>
                    <a:lnTo>
                      <a:pt x="393" y="1145"/>
                    </a:lnTo>
                    <a:lnTo>
                      <a:pt x="365" y="1137"/>
                    </a:lnTo>
                    <a:lnTo>
                      <a:pt x="335" y="1129"/>
                    </a:lnTo>
                    <a:lnTo>
                      <a:pt x="308" y="1119"/>
                    </a:lnTo>
                    <a:lnTo>
                      <a:pt x="279" y="1107"/>
                    </a:lnTo>
                    <a:lnTo>
                      <a:pt x="252" y="1095"/>
                    </a:lnTo>
                    <a:lnTo>
                      <a:pt x="226" y="1080"/>
                    </a:lnTo>
                    <a:lnTo>
                      <a:pt x="200" y="1064"/>
                    </a:lnTo>
                    <a:lnTo>
                      <a:pt x="176" y="1045"/>
                    </a:lnTo>
                    <a:lnTo>
                      <a:pt x="176" y="1045"/>
                    </a:lnTo>
                    <a:lnTo>
                      <a:pt x="156" y="1027"/>
                    </a:lnTo>
                    <a:lnTo>
                      <a:pt x="138" y="1008"/>
                    </a:lnTo>
                    <a:lnTo>
                      <a:pt x="122" y="986"/>
                    </a:lnTo>
                    <a:lnTo>
                      <a:pt x="107" y="963"/>
                    </a:lnTo>
                    <a:lnTo>
                      <a:pt x="95" y="940"/>
                    </a:lnTo>
                    <a:lnTo>
                      <a:pt x="84" y="916"/>
                    </a:lnTo>
                    <a:lnTo>
                      <a:pt x="73" y="890"/>
                    </a:lnTo>
                    <a:lnTo>
                      <a:pt x="66" y="864"/>
                    </a:lnTo>
                    <a:lnTo>
                      <a:pt x="59" y="837"/>
                    </a:lnTo>
                    <a:lnTo>
                      <a:pt x="53" y="810"/>
                    </a:lnTo>
                    <a:lnTo>
                      <a:pt x="49" y="783"/>
                    </a:lnTo>
                    <a:lnTo>
                      <a:pt x="46" y="756"/>
                    </a:lnTo>
                    <a:lnTo>
                      <a:pt x="43" y="728"/>
                    </a:lnTo>
                    <a:lnTo>
                      <a:pt x="42" y="701"/>
                    </a:lnTo>
                    <a:lnTo>
                      <a:pt x="40" y="650"/>
                    </a:lnTo>
                    <a:lnTo>
                      <a:pt x="40" y="650"/>
                    </a:lnTo>
                    <a:lnTo>
                      <a:pt x="40" y="587"/>
                    </a:lnTo>
                    <a:lnTo>
                      <a:pt x="42" y="526"/>
                    </a:lnTo>
                    <a:lnTo>
                      <a:pt x="47" y="467"/>
                    </a:lnTo>
                    <a:lnTo>
                      <a:pt x="50" y="435"/>
                    </a:lnTo>
                    <a:lnTo>
                      <a:pt x="55" y="404"/>
                    </a:lnTo>
                    <a:lnTo>
                      <a:pt x="55" y="404"/>
                    </a:lnTo>
                    <a:lnTo>
                      <a:pt x="58" y="389"/>
                    </a:lnTo>
                    <a:lnTo>
                      <a:pt x="62" y="374"/>
                    </a:lnTo>
                    <a:lnTo>
                      <a:pt x="66" y="361"/>
                    </a:lnTo>
                    <a:lnTo>
                      <a:pt x="72" y="346"/>
                    </a:lnTo>
                    <a:lnTo>
                      <a:pt x="84" y="319"/>
                    </a:lnTo>
                    <a:lnTo>
                      <a:pt x="99" y="293"/>
                    </a:lnTo>
                    <a:lnTo>
                      <a:pt x="116" y="267"/>
                    </a:lnTo>
                    <a:lnTo>
                      <a:pt x="135" y="244"/>
                    </a:lnTo>
                    <a:lnTo>
                      <a:pt x="154" y="221"/>
                    </a:lnTo>
                    <a:lnTo>
                      <a:pt x="176" y="198"/>
                    </a:lnTo>
                    <a:lnTo>
                      <a:pt x="176" y="198"/>
                    </a:lnTo>
                    <a:lnTo>
                      <a:pt x="211" y="159"/>
                    </a:lnTo>
                    <a:lnTo>
                      <a:pt x="230" y="141"/>
                    </a:lnTo>
                    <a:lnTo>
                      <a:pt x="251" y="123"/>
                    </a:lnTo>
                    <a:lnTo>
                      <a:pt x="251" y="123"/>
                    </a:lnTo>
                    <a:lnTo>
                      <a:pt x="264" y="114"/>
                    </a:lnTo>
                    <a:lnTo>
                      <a:pt x="278" y="107"/>
                    </a:lnTo>
                    <a:lnTo>
                      <a:pt x="293" y="100"/>
                    </a:lnTo>
                    <a:lnTo>
                      <a:pt x="309" y="95"/>
                    </a:lnTo>
                    <a:lnTo>
                      <a:pt x="340" y="86"/>
                    </a:lnTo>
                    <a:lnTo>
                      <a:pt x="371" y="75"/>
                    </a:lnTo>
                    <a:lnTo>
                      <a:pt x="371" y="75"/>
                    </a:lnTo>
                    <a:lnTo>
                      <a:pt x="399" y="67"/>
                    </a:lnTo>
                    <a:lnTo>
                      <a:pt x="426" y="60"/>
                    </a:lnTo>
                    <a:lnTo>
                      <a:pt x="456" y="53"/>
                    </a:lnTo>
                    <a:lnTo>
                      <a:pt x="485" y="48"/>
                    </a:lnTo>
                    <a:lnTo>
                      <a:pt x="514" y="45"/>
                    </a:lnTo>
                    <a:lnTo>
                      <a:pt x="544" y="45"/>
                    </a:lnTo>
                    <a:lnTo>
                      <a:pt x="574" y="48"/>
                    </a:lnTo>
                    <a:lnTo>
                      <a:pt x="602" y="52"/>
                    </a:lnTo>
                    <a:lnTo>
                      <a:pt x="602" y="52"/>
                    </a:lnTo>
                    <a:lnTo>
                      <a:pt x="606" y="53"/>
                    </a:lnTo>
                    <a:lnTo>
                      <a:pt x="610" y="53"/>
                    </a:lnTo>
                    <a:lnTo>
                      <a:pt x="616" y="50"/>
                    </a:lnTo>
                    <a:lnTo>
                      <a:pt x="621" y="45"/>
                    </a:lnTo>
                    <a:lnTo>
                      <a:pt x="624" y="38"/>
                    </a:lnTo>
                    <a:lnTo>
                      <a:pt x="624" y="38"/>
                    </a:lnTo>
                    <a:lnTo>
                      <a:pt x="660" y="38"/>
                    </a:lnTo>
                    <a:lnTo>
                      <a:pt x="679" y="38"/>
                    </a:lnTo>
                    <a:lnTo>
                      <a:pt x="697" y="41"/>
                    </a:lnTo>
                    <a:lnTo>
                      <a:pt x="715" y="43"/>
                    </a:lnTo>
                    <a:lnTo>
                      <a:pt x="732" y="48"/>
                    </a:lnTo>
                    <a:lnTo>
                      <a:pt x="750" y="53"/>
                    </a:lnTo>
                    <a:lnTo>
                      <a:pt x="766" y="61"/>
                    </a:lnTo>
                    <a:lnTo>
                      <a:pt x="766" y="61"/>
                    </a:lnTo>
                    <a:lnTo>
                      <a:pt x="788" y="72"/>
                    </a:lnTo>
                    <a:lnTo>
                      <a:pt x="810" y="83"/>
                    </a:lnTo>
                    <a:lnTo>
                      <a:pt x="854" y="103"/>
                    </a:lnTo>
                    <a:lnTo>
                      <a:pt x="899" y="123"/>
                    </a:lnTo>
                    <a:lnTo>
                      <a:pt x="921" y="134"/>
                    </a:lnTo>
                    <a:lnTo>
                      <a:pt x="943" y="148"/>
                    </a:lnTo>
                    <a:lnTo>
                      <a:pt x="943" y="148"/>
                    </a:lnTo>
                    <a:lnTo>
                      <a:pt x="955" y="156"/>
                    </a:lnTo>
                    <a:lnTo>
                      <a:pt x="968" y="166"/>
                    </a:lnTo>
                    <a:lnTo>
                      <a:pt x="981" y="176"/>
                    </a:lnTo>
                    <a:lnTo>
                      <a:pt x="993" y="189"/>
                    </a:lnTo>
                    <a:lnTo>
                      <a:pt x="1002" y="201"/>
                    </a:lnTo>
                    <a:lnTo>
                      <a:pt x="1012" y="214"/>
                    </a:lnTo>
                    <a:lnTo>
                      <a:pt x="1020" y="228"/>
                    </a:lnTo>
                    <a:lnTo>
                      <a:pt x="1025" y="242"/>
                    </a:lnTo>
                    <a:lnTo>
                      <a:pt x="1025" y="242"/>
                    </a:lnTo>
                    <a:lnTo>
                      <a:pt x="1032" y="265"/>
                    </a:lnTo>
                    <a:lnTo>
                      <a:pt x="1038" y="286"/>
                    </a:lnTo>
                    <a:lnTo>
                      <a:pt x="1044" y="308"/>
                    </a:lnTo>
                    <a:lnTo>
                      <a:pt x="1048" y="319"/>
                    </a:lnTo>
                    <a:lnTo>
                      <a:pt x="1054" y="330"/>
                    </a:lnTo>
                    <a:lnTo>
                      <a:pt x="1054" y="330"/>
                    </a:lnTo>
                    <a:lnTo>
                      <a:pt x="1066" y="355"/>
                    </a:lnTo>
                    <a:lnTo>
                      <a:pt x="1076" y="380"/>
                    </a:lnTo>
                    <a:lnTo>
                      <a:pt x="1085" y="406"/>
                    </a:lnTo>
                    <a:lnTo>
                      <a:pt x="1092" y="430"/>
                    </a:lnTo>
                    <a:lnTo>
                      <a:pt x="1099" y="454"/>
                    </a:lnTo>
                    <a:lnTo>
                      <a:pt x="1104" y="480"/>
                    </a:lnTo>
                    <a:lnTo>
                      <a:pt x="1114" y="535"/>
                    </a:lnTo>
                    <a:lnTo>
                      <a:pt x="1114" y="535"/>
                    </a:lnTo>
                    <a:lnTo>
                      <a:pt x="1118" y="560"/>
                    </a:lnTo>
                    <a:lnTo>
                      <a:pt x="1119" y="587"/>
                    </a:lnTo>
                    <a:lnTo>
                      <a:pt x="1119" y="616"/>
                    </a:lnTo>
                    <a:lnTo>
                      <a:pt x="1118" y="643"/>
                    </a:lnTo>
                    <a:lnTo>
                      <a:pt x="1115" y="672"/>
                    </a:lnTo>
                    <a:lnTo>
                      <a:pt x="1111" y="700"/>
                    </a:lnTo>
                    <a:lnTo>
                      <a:pt x="1103" y="753"/>
                    </a:lnTo>
                    <a:lnTo>
                      <a:pt x="1103" y="7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0" name="Freeform 928">
                <a:extLst>
                  <a:ext uri="{FF2B5EF4-FFF2-40B4-BE49-F238E27FC236}">
                    <a16:creationId xmlns:a16="http://schemas.microsoft.com/office/drawing/2014/main" id="{FB097D04-94BC-4010-9855-48F0500B0230}"/>
                  </a:ext>
                </a:extLst>
              </p:cNvPr>
              <p:cNvSpPr/>
              <p:nvPr/>
            </p:nvSpPr>
            <p:spPr>
              <a:xfrm>
                <a:off x="4881564" y="2892426"/>
                <a:ext cx="165100" cy="73025"/>
              </a:xfrm>
              <a:custGeom>
                <a:avLst/>
                <a:gdLst/>
                <a:ahLst/>
                <a:cxnLst>
                  <a:cxn ang="0">
                    <a:pos x="52387" y="1066"/>
                  </a:cxn>
                  <a:cxn ang="0">
                    <a:pos x="39158" y="533"/>
                  </a:cxn>
                  <a:cxn ang="0">
                    <a:pos x="25400" y="533"/>
                  </a:cxn>
                  <a:cxn ang="0">
                    <a:pos x="13229" y="3198"/>
                  </a:cxn>
                  <a:cxn ang="0">
                    <a:pos x="7937" y="7995"/>
                  </a:cxn>
                  <a:cxn ang="0">
                    <a:pos x="3175" y="13326"/>
                  </a:cxn>
                  <a:cxn ang="0">
                    <a:pos x="1588" y="17057"/>
                  </a:cxn>
                  <a:cxn ang="0">
                    <a:pos x="0" y="23453"/>
                  </a:cxn>
                  <a:cxn ang="0">
                    <a:pos x="1058" y="30383"/>
                  </a:cxn>
                  <a:cxn ang="0">
                    <a:pos x="3704" y="36246"/>
                  </a:cxn>
                  <a:cxn ang="0">
                    <a:pos x="11113" y="43708"/>
                  </a:cxn>
                  <a:cxn ang="0">
                    <a:pos x="25929" y="52770"/>
                  </a:cxn>
                  <a:cxn ang="0">
                    <a:pos x="43921" y="59699"/>
                  </a:cxn>
                  <a:cxn ang="0">
                    <a:pos x="71438" y="67695"/>
                  </a:cxn>
                  <a:cxn ang="0">
                    <a:pos x="97896" y="71959"/>
                  </a:cxn>
                  <a:cxn ang="0">
                    <a:pos x="100013" y="73025"/>
                  </a:cxn>
                  <a:cxn ang="0">
                    <a:pos x="103717" y="71426"/>
                  </a:cxn>
                  <a:cxn ang="0">
                    <a:pos x="106362" y="67162"/>
                  </a:cxn>
                  <a:cxn ang="0">
                    <a:pos x="106362" y="59699"/>
                  </a:cxn>
                  <a:cxn ang="0">
                    <a:pos x="101600" y="53836"/>
                  </a:cxn>
                  <a:cxn ang="0">
                    <a:pos x="97896" y="53303"/>
                  </a:cxn>
                  <a:cxn ang="0">
                    <a:pos x="91546" y="51704"/>
                  </a:cxn>
                  <a:cxn ang="0">
                    <a:pos x="71438" y="46907"/>
                  </a:cxn>
                  <a:cxn ang="0">
                    <a:pos x="45508" y="38378"/>
                  </a:cxn>
                  <a:cxn ang="0">
                    <a:pos x="23813" y="28784"/>
                  </a:cxn>
                  <a:cxn ang="0">
                    <a:pos x="35983" y="19189"/>
                  </a:cxn>
                  <a:cxn ang="0">
                    <a:pos x="52387" y="20788"/>
                  </a:cxn>
                  <a:cxn ang="0">
                    <a:pos x="78317" y="21321"/>
                  </a:cxn>
                  <a:cxn ang="0">
                    <a:pos x="156104" y="20788"/>
                  </a:cxn>
                  <a:cxn ang="0">
                    <a:pos x="158221" y="20255"/>
                  </a:cxn>
                  <a:cxn ang="0">
                    <a:pos x="162454" y="17057"/>
                  </a:cxn>
                  <a:cxn ang="0">
                    <a:pos x="165100" y="10661"/>
                  </a:cxn>
                  <a:cxn ang="0">
                    <a:pos x="162454" y="4264"/>
                  </a:cxn>
                  <a:cxn ang="0">
                    <a:pos x="158221" y="1066"/>
                  </a:cxn>
                  <a:cxn ang="0">
                    <a:pos x="156104" y="1066"/>
                  </a:cxn>
                </a:cxnLst>
                <a:rect l="0" t="0" r="0" b="0"/>
                <a:pathLst>
                  <a:path w="312" h="137">
                    <a:moveTo>
                      <a:pt x="295" y="2"/>
                    </a:moveTo>
                    <a:lnTo>
                      <a:pt x="99" y="2"/>
                    </a:lnTo>
                    <a:lnTo>
                      <a:pt x="99" y="2"/>
                    </a:lnTo>
                    <a:lnTo>
                      <a:pt x="74" y="1"/>
                    </a:lnTo>
                    <a:lnTo>
                      <a:pt x="61" y="0"/>
                    </a:lnTo>
                    <a:lnTo>
                      <a:pt x="48" y="1"/>
                    </a:lnTo>
                    <a:lnTo>
                      <a:pt x="36" y="2"/>
                    </a:lnTo>
                    <a:lnTo>
                      <a:pt x="25" y="6"/>
                    </a:lnTo>
                    <a:lnTo>
                      <a:pt x="19" y="11"/>
                    </a:lnTo>
                    <a:lnTo>
                      <a:pt x="15" y="15"/>
                    </a:lnTo>
                    <a:lnTo>
                      <a:pt x="10" y="19"/>
                    </a:lnTo>
                    <a:lnTo>
                      <a:pt x="6" y="25"/>
                    </a:lnTo>
                    <a:lnTo>
                      <a:pt x="6" y="25"/>
                    </a:lnTo>
                    <a:lnTo>
                      <a:pt x="3" y="32"/>
                    </a:lnTo>
                    <a:lnTo>
                      <a:pt x="0" y="39"/>
                    </a:lnTo>
                    <a:lnTo>
                      <a:pt x="0" y="44"/>
                    </a:lnTo>
                    <a:lnTo>
                      <a:pt x="0" y="51"/>
                    </a:lnTo>
                    <a:lnTo>
                      <a:pt x="2" y="57"/>
                    </a:lnTo>
                    <a:lnTo>
                      <a:pt x="3" y="62"/>
                    </a:lnTo>
                    <a:lnTo>
                      <a:pt x="7" y="68"/>
                    </a:lnTo>
                    <a:lnTo>
                      <a:pt x="11" y="73"/>
                    </a:lnTo>
                    <a:lnTo>
                      <a:pt x="21" y="82"/>
                    </a:lnTo>
                    <a:lnTo>
                      <a:pt x="34" y="92"/>
                    </a:lnTo>
                    <a:lnTo>
                      <a:pt x="49" y="99"/>
                    </a:lnTo>
                    <a:lnTo>
                      <a:pt x="65" y="107"/>
                    </a:lnTo>
                    <a:lnTo>
                      <a:pt x="83" y="112"/>
                    </a:lnTo>
                    <a:lnTo>
                      <a:pt x="101" y="119"/>
                    </a:lnTo>
                    <a:lnTo>
                      <a:pt x="135" y="127"/>
                    </a:lnTo>
                    <a:lnTo>
                      <a:pt x="164" y="133"/>
                    </a:lnTo>
                    <a:lnTo>
                      <a:pt x="185" y="135"/>
                    </a:lnTo>
                    <a:lnTo>
                      <a:pt x="185" y="135"/>
                    </a:lnTo>
                    <a:lnTo>
                      <a:pt x="189" y="137"/>
                    </a:lnTo>
                    <a:lnTo>
                      <a:pt x="192" y="135"/>
                    </a:lnTo>
                    <a:lnTo>
                      <a:pt x="196" y="134"/>
                    </a:lnTo>
                    <a:lnTo>
                      <a:pt x="197" y="131"/>
                    </a:lnTo>
                    <a:lnTo>
                      <a:pt x="201" y="126"/>
                    </a:lnTo>
                    <a:lnTo>
                      <a:pt x="202" y="119"/>
                    </a:lnTo>
                    <a:lnTo>
                      <a:pt x="201" y="112"/>
                    </a:lnTo>
                    <a:lnTo>
                      <a:pt x="197" y="107"/>
                    </a:lnTo>
                    <a:lnTo>
                      <a:pt x="192" y="101"/>
                    </a:lnTo>
                    <a:lnTo>
                      <a:pt x="189" y="100"/>
                    </a:lnTo>
                    <a:lnTo>
                      <a:pt x="185" y="100"/>
                    </a:lnTo>
                    <a:lnTo>
                      <a:pt x="185" y="100"/>
                    </a:lnTo>
                    <a:lnTo>
                      <a:pt x="173" y="97"/>
                    </a:lnTo>
                    <a:lnTo>
                      <a:pt x="159" y="95"/>
                    </a:lnTo>
                    <a:lnTo>
                      <a:pt x="135" y="88"/>
                    </a:lnTo>
                    <a:lnTo>
                      <a:pt x="86" y="72"/>
                    </a:lnTo>
                    <a:lnTo>
                      <a:pt x="86" y="72"/>
                    </a:lnTo>
                    <a:lnTo>
                      <a:pt x="64" y="65"/>
                    </a:lnTo>
                    <a:lnTo>
                      <a:pt x="45" y="54"/>
                    </a:lnTo>
                    <a:lnTo>
                      <a:pt x="45" y="54"/>
                    </a:lnTo>
                    <a:lnTo>
                      <a:pt x="68" y="36"/>
                    </a:lnTo>
                    <a:lnTo>
                      <a:pt x="68" y="36"/>
                    </a:lnTo>
                    <a:lnTo>
                      <a:pt x="99" y="39"/>
                    </a:lnTo>
                    <a:lnTo>
                      <a:pt x="99" y="39"/>
                    </a:lnTo>
                    <a:lnTo>
                      <a:pt x="148" y="40"/>
                    </a:lnTo>
                    <a:lnTo>
                      <a:pt x="197" y="40"/>
                    </a:lnTo>
                    <a:lnTo>
                      <a:pt x="295" y="39"/>
                    </a:lnTo>
                    <a:lnTo>
                      <a:pt x="295" y="39"/>
                    </a:lnTo>
                    <a:lnTo>
                      <a:pt x="299" y="38"/>
                    </a:lnTo>
                    <a:lnTo>
                      <a:pt x="301" y="36"/>
                    </a:lnTo>
                    <a:lnTo>
                      <a:pt x="307" y="32"/>
                    </a:lnTo>
                    <a:lnTo>
                      <a:pt x="311" y="27"/>
                    </a:lnTo>
                    <a:lnTo>
                      <a:pt x="312" y="20"/>
                    </a:lnTo>
                    <a:lnTo>
                      <a:pt x="311" y="13"/>
                    </a:lnTo>
                    <a:lnTo>
                      <a:pt x="307" y="8"/>
                    </a:lnTo>
                    <a:lnTo>
                      <a:pt x="301" y="4"/>
                    </a:lnTo>
                    <a:lnTo>
                      <a:pt x="299" y="2"/>
                    </a:lnTo>
                    <a:lnTo>
                      <a:pt x="295" y="2"/>
                    </a:lnTo>
                    <a:lnTo>
                      <a:pt x="29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1" name="Freeform 929">
                <a:extLst>
                  <a:ext uri="{FF2B5EF4-FFF2-40B4-BE49-F238E27FC236}">
                    <a16:creationId xmlns:a16="http://schemas.microsoft.com/office/drawing/2014/main" id="{FB866CE5-28D2-4196-BAE4-862DCBD495C9}"/>
                  </a:ext>
                </a:extLst>
              </p:cNvPr>
              <p:cNvSpPr/>
              <p:nvPr/>
            </p:nvSpPr>
            <p:spPr>
              <a:xfrm>
                <a:off x="5472114" y="2897188"/>
                <a:ext cx="168275" cy="74613"/>
              </a:xfrm>
              <a:custGeom>
                <a:avLst/>
                <a:gdLst/>
                <a:ahLst/>
                <a:cxnLst>
                  <a:cxn ang="0">
                    <a:pos x="9053" y="0"/>
                  </a:cxn>
                  <a:cxn ang="0">
                    <a:pos x="6923" y="533"/>
                  </a:cxn>
                  <a:cxn ang="0">
                    <a:pos x="2130" y="2665"/>
                  </a:cxn>
                  <a:cxn ang="0">
                    <a:pos x="0" y="10126"/>
                  </a:cxn>
                  <a:cxn ang="0">
                    <a:pos x="2130" y="16521"/>
                  </a:cxn>
                  <a:cxn ang="0">
                    <a:pos x="6923" y="19186"/>
                  </a:cxn>
                  <a:cxn ang="0">
                    <a:pos x="9053" y="19186"/>
                  </a:cxn>
                  <a:cxn ang="0">
                    <a:pos x="128336" y="20252"/>
                  </a:cxn>
                  <a:cxn ang="0">
                    <a:pos x="147507" y="20785"/>
                  </a:cxn>
                  <a:cxn ang="0">
                    <a:pos x="148572" y="20785"/>
                  </a:cxn>
                  <a:cxn ang="0">
                    <a:pos x="146442" y="25049"/>
                  </a:cxn>
                  <a:cxn ang="0">
                    <a:pos x="141649" y="28246"/>
                  </a:cxn>
                  <a:cxn ang="0">
                    <a:pos x="125141" y="33043"/>
                  </a:cxn>
                  <a:cxn ang="0">
                    <a:pos x="95853" y="38372"/>
                  </a:cxn>
                  <a:cxn ang="0">
                    <a:pos x="64434" y="47433"/>
                  </a:cxn>
                  <a:cxn ang="0">
                    <a:pos x="32483" y="55427"/>
                  </a:cxn>
                  <a:cxn ang="0">
                    <a:pos x="28756" y="57026"/>
                  </a:cxn>
                  <a:cxn ang="0">
                    <a:pos x="26093" y="63421"/>
                  </a:cxn>
                  <a:cxn ang="0">
                    <a:pos x="27158" y="69816"/>
                  </a:cxn>
                  <a:cxn ang="0">
                    <a:pos x="34081" y="74613"/>
                  </a:cxn>
                  <a:cxn ang="0">
                    <a:pos x="37276" y="74613"/>
                  </a:cxn>
                  <a:cxn ang="0">
                    <a:pos x="62837" y="68751"/>
                  </a:cxn>
                  <a:cxn ang="0">
                    <a:pos x="113426" y="54894"/>
                  </a:cxn>
                  <a:cxn ang="0">
                    <a:pos x="138454" y="48498"/>
                  </a:cxn>
                  <a:cxn ang="0">
                    <a:pos x="155495" y="43169"/>
                  </a:cxn>
                  <a:cxn ang="0">
                    <a:pos x="162417" y="37307"/>
                  </a:cxn>
                  <a:cxn ang="0">
                    <a:pos x="166677" y="28246"/>
                  </a:cxn>
                  <a:cxn ang="0">
                    <a:pos x="168275" y="20785"/>
                  </a:cxn>
                  <a:cxn ang="0">
                    <a:pos x="167742" y="14390"/>
                  </a:cxn>
                  <a:cxn ang="0">
                    <a:pos x="165612" y="9060"/>
                  </a:cxn>
                  <a:cxn ang="0">
                    <a:pos x="160820" y="5862"/>
                  </a:cxn>
                  <a:cxn ang="0">
                    <a:pos x="149637" y="1599"/>
                  </a:cxn>
                  <a:cxn ang="0">
                    <a:pos x="130466" y="0"/>
                  </a:cxn>
                </a:cxnLst>
                <a:rect l="0" t="0" r="0" b="0"/>
                <a:pathLst>
                  <a:path w="316" h="140">
                    <a:moveTo>
                      <a:pt x="245" y="0"/>
                    </a:moveTo>
                    <a:lnTo>
                      <a:pt x="17" y="0"/>
                    </a:lnTo>
                    <a:lnTo>
                      <a:pt x="17" y="0"/>
                    </a:lnTo>
                    <a:lnTo>
                      <a:pt x="13" y="1"/>
                    </a:lnTo>
                    <a:lnTo>
                      <a:pt x="9" y="1"/>
                    </a:lnTo>
                    <a:lnTo>
                      <a:pt x="4" y="5"/>
                    </a:lnTo>
                    <a:lnTo>
                      <a:pt x="1" y="12"/>
                    </a:lnTo>
                    <a:lnTo>
                      <a:pt x="0" y="19"/>
                    </a:lnTo>
                    <a:lnTo>
                      <a:pt x="1" y="26"/>
                    </a:lnTo>
                    <a:lnTo>
                      <a:pt x="4" y="31"/>
                    </a:lnTo>
                    <a:lnTo>
                      <a:pt x="9" y="35"/>
                    </a:lnTo>
                    <a:lnTo>
                      <a:pt x="13" y="36"/>
                    </a:lnTo>
                    <a:lnTo>
                      <a:pt x="17" y="36"/>
                    </a:lnTo>
                    <a:lnTo>
                      <a:pt x="17" y="36"/>
                    </a:lnTo>
                    <a:lnTo>
                      <a:pt x="157" y="36"/>
                    </a:lnTo>
                    <a:lnTo>
                      <a:pt x="241" y="38"/>
                    </a:lnTo>
                    <a:lnTo>
                      <a:pt x="268" y="38"/>
                    </a:lnTo>
                    <a:lnTo>
                      <a:pt x="277" y="39"/>
                    </a:lnTo>
                    <a:lnTo>
                      <a:pt x="279" y="39"/>
                    </a:lnTo>
                    <a:lnTo>
                      <a:pt x="279" y="39"/>
                    </a:lnTo>
                    <a:lnTo>
                      <a:pt x="278" y="43"/>
                    </a:lnTo>
                    <a:lnTo>
                      <a:pt x="275" y="47"/>
                    </a:lnTo>
                    <a:lnTo>
                      <a:pt x="271" y="50"/>
                    </a:lnTo>
                    <a:lnTo>
                      <a:pt x="266" y="53"/>
                    </a:lnTo>
                    <a:lnTo>
                      <a:pt x="251" y="58"/>
                    </a:lnTo>
                    <a:lnTo>
                      <a:pt x="235" y="62"/>
                    </a:lnTo>
                    <a:lnTo>
                      <a:pt x="202" y="68"/>
                    </a:lnTo>
                    <a:lnTo>
                      <a:pt x="180" y="72"/>
                    </a:lnTo>
                    <a:lnTo>
                      <a:pt x="180" y="72"/>
                    </a:lnTo>
                    <a:lnTo>
                      <a:pt x="121" y="89"/>
                    </a:lnTo>
                    <a:lnTo>
                      <a:pt x="61" y="104"/>
                    </a:lnTo>
                    <a:lnTo>
                      <a:pt x="61" y="104"/>
                    </a:lnTo>
                    <a:lnTo>
                      <a:pt x="57" y="106"/>
                    </a:lnTo>
                    <a:lnTo>
                      <a:pt x="54" y="107"/>
                    </a:lnTo>
                    <a:lnTo>
                      <a:pt x="50" y="112"/>
                    </a:lnTo>
                    <a:lnTo>
                      <a:pt x="49" y="119"/>
                    </a:lnTo>
                    <a:lnTo>
                      <a:pt x="49" y="126"/>
                    </a:lnTo>
                    <a:lnTo>
                      <a:pt x="51" y="131"/>
                    </a:lnTo>
                    <a:lnTo>
                      <a:pt x="57" y="137"/>
                    </a:lnTo>
                    <a:lnTo>
                      <a:pt x="64" y="140"/>
                    </a:lnTo>
                    <a:lnTo>
                      <a:pt x="66" y="140"/>
                    </a:lnTo>
                    <a:lnTo>
                      <a:pt x="70" y="140"/>
                    </a:lnTo>
                    <a:lnTo>
                      <a:pt x="70" y="140"/>
                    </a:lnTo>
                    <a:lnTo>
                      <a:pt x="118" y="129"/>
                    </a:lnTo>
                    <a:lnTo>
                      <a:pt x="165" y="116"/>
                    </a:lnTo>
                    <a:lnTo>
                      <a:pt x="213" y="103"/>
                    </a:lnTo>
                    <a:lnTo>
                      <a:pt x="260" y="91"/>
                    </a:lnTo>
                    <a:lnTo>
                      <a:pt x="260" y="91"/>
                    </a:lnTo>
                    <a:lnTo>
                      <a:pt x="282" y="84"/>
                    </a:lnTo>
                    <a:lnTo>
                      <a:pt x="292" y="81"/>
                    </a:lnTo>
                    <a:lnTo>
                      <a:pt x="298" y="76"/>
                    </a:lnTo>
                    <a:lnTo>
                      <a:pt x="305" y="70"/>
                    </a:lnTo>
                    <a:lnTo>
                      <a:pt x="309" y="62"/>
                    </a:lnTo>
                    <a:lnTo>
                      <a:pt x="313" y="53"/>
                    </a:lnTo>
                    <a:lnTo>
                      <a:pt x="316" y="39"/>
                    </a:lnTo>
                    <a:lnTo>
                      <a:pt x="316" y="39"/>
                    </a:lnTo>
                    <a:lnTo>
                      <a:pt x="316" y="34"/>
                    </a:lnTo>
                    <a:lnTo>
                      <a:pt x="315" y="27"/>
                    </a:lnTo>
                    <a:lnTo>
                      <a:pt x="313" y="22"/>
                    </a:lnTo>
                    <a:lnTo>
                      <a:pt x="311" y="17"/>
                    </a:lnTo>
                    <a:lnTo>
                      <a:pt x="306" y="13"/>
                    </a:lnTo>
                    <a:lnTo>
                      <a:pt x="302" y="11"/>
                    </a:lnTo>
                    <a:lnTo>
                      <a:pt x="293" y="5"/>
                    </a:lnTo>
                    <a:lnTo>
                      <a:pt x="281" y="3"/>
                    </a:lnTo>
                    <a:lnTo>
                      <a:pt x="268" y="1"/>
                    </a:lnTo>
                    <a:lnTo>
                      <a:pt x="245" y="0"/>
                    </a:lnTo>
                    <a:lnTo>
                      <a:pt x="24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2" name="Freeform 930">
                <a:extLst>
                  <a:ext uri="{FF2B5EF4-FFF2-40B4-BE49-F238E27FC236}">
                    <a16:creationId xmlns:a16="http://schemas.microsoft.com/office/drawing/2014/main" id="{D1012828-D34D-4830-8F6D-6E69369A901F}"/>
                  </a:ext>
                </a:extLst>
              </p:cNvPr>
              <p:cNvSpPr/>
              <p:nvPr/>
            </p:nvSpPr>
            <p:spPr>
              <a:xfrm>
                <a:off x="5199064" y="2624138"/>
                <a:ext cx="120650" cy="217488"/>
              </a:xfrm>
              <a:custGeom>
                <a:avLst/>
                <a:gdLst/>
                <a:ahLst/>
                <a:cxnLst>
                  <a:cxn ang="0">
                    <a:pos x="120125" y="191094"/>
                  </a:cxn>
                  <a:cxn ang="0">
                    <a:pos x="116453" y="178953"/>
                  </a:cxn>
                  <a:cxn ang="0">
                    <a:pos x="114880" y="148863"/>
                  </a:cxn>
                  <a:cxn ang="0">
                    <a:pos x="113831" y="136194"/>
                  </a:cxn>
                  <a:cxn ang="0">
                    <a:pos x="112257" y="126692"/>
                  </a:cxn>
                  <a:cxn ang="0">
                    <a:pos x="108585" y="98714"/>
                  </a:cxn>
                  <a:cxn ang="0">
                    <a:pos x="104913" y="61762"/>
                  </a:cxn>
                  <a:cxn ang="0">
                    <a:pos x="100192" y="34312"/>
                  </a:cxn>
                  <a:cxn ang="0">
                    <a:pos x="95995" y="18476"/>
                  </a:cxn>
                  <a:cxn ang="0">
                    <a:pos x="90750" y="10558"/>
                  </a:cxn>
                  <a:cxn ang="0">
                    <a:pos x="84455" y="5279"/>
                  </a:cxn>
                  <a:cxn ang="0">
                    <a:pos x="74488" y="1584"/>
                  </a:cxn>
                  <a:cxn ang="0">
                    <a:pos x="60850" y="0"/>
                  </a:cxn>
                  <a:cxn ang="0">
                    <a:pos x="52981" y="528"/>
                  </a:cxn>
                  <a:cxn ang="0">
                    <a:pos x="42490" y="2639"/>
                  </a:cxn>
                  <a:cxn ang="0">
                    <a:pos x="34621" y="7390"/>
                  </a:cxn>
                  <a:cxn ang="0">
                    <a:pos x="28327" y="13725"/>
                  </a:cxn>
                  <a:cxn ang="0">
                    <a:pos x="24130" y="21643"/>
                  </a:cxn>
                  <a:cxn ang="0">
                    <a:pos x="17835" y="39591"/>
                  </a:cxn>
                  <a:cxn ang="0">
                    <a:pos x="12590" y="58067"/>
                  </a:cxn>
                  <a:cxn ang="0">
                    <a:pos x="12065" y="67569"/>
                  </a:cxn>
                  <a:cxn ang="0">
                    <a:pos x="12590" y="96075"/>
                  </a:cxn>
                  <a:cxn ang="0">
                    <a:pos x="12065" y="104521"/>
                  </a:cxn>
                  <a:cxn ang="0">
                    <a:pos x="7868" y="122469"/>
                  </a:cxn>
                  <a:cxn ang="0">
                    <a:pos x="6295" y="131971"/>
                  </a:cxn>
                  <a:cxn ang="0">
                    <a:pos x="525" y="189510"/>
                  </a:cxn>
                  <a:cxn ang="0">
                    <a:pos x="0" y="208514"/>
                  </a:cxn>
                  <a:cxn ang="0">
                    <a:pos x="525" y="212737"/>
                  </a:cxn>
                  <a:cxn ang="0">
                    <a:pos x="6295" y="217488"/>
                  </a:cxn>
                  <a:cxn ang="0">
                    <a:pos x="12590" y="217488"/>
                  </a:cxn>
                  <a:cxn ang="0">
                    <a:pos x="18360" y="212737"/>
                  </a:cxn>
                  <a:cxn ang="0">
                    <a:pos x="18884" y="208514"/>
                  </a:cxn>
                  <a:cxn ang="0">
                    <a:pos x="18884" y="195317"/>
                  </a:cxn>
                  <a:cxn ang="0">
                    <a:pos x="23081" y="156781"/>
                  </a:cxn>
                  <a:cxn ang="0">
                    <a:pos x="30425" y="105049"/>
                  </a:cxn>
                  <a:cxn ang="0">
                    <a:pos x="31998" y="92907"/>
                  </a:cxn>
                  <a:cxn ang="0">
                    <a:pos x="33048" y="64930"/>
                  </a:cxn>
                  <a:cxn ang="0">
                    <a:pos x="36195" y="51733"/>
                  </a:cxn>
                  <a:cxn ang="0">
                    <a:pos x="39867" y="38535"/>
                  </a:cxn>
                  <a:cxn ang="0">
                    <a:pos x="46686" y="28506"/>
                  </a:cxn>
                  <a:cxn ang="0">
                    <a:pos x="56653" y="21643"/>
                  </a:cxn>
                  <a:cxn ang="0">
                    <a:pos x="70292" y="19532"/>
                  </a:cxn>
                  <a:cxn ang="0">
                    <a:pos x="71865" y="19532"/>
                  </a:cxn>
                  <a:cxn ang="0">
                    <a:pos x="76587" y="22171"/>
                  </a:cxn>
                  <a:cxn ang="0">
                    <a:pos x="80783" y="31673"/>
                  </a:cxn>
                  <a:cxn ang="0">
                    <a:pos x="83930" y="44342"/>
                  </a:cxn>
                  <a:cxn ang="0">
                    <a:pos x="86553" y="76015"/>
                  </a:cxn>
                  <a:cxn ang="0">
                    <a:pos x="88127" y="102409"/>
                  </a:cxn>
                  <a:cxn ang="0">
                    <a:pos x="88127" y="109800"/>
                  </a:cxn>
                  <a:cxn ang="0">
                    <a:pos x="93897" y="136194"/>
                  </a:cxn>
                  <a:cxn ang="0">
                    <a:pos x="99667" y="163116"/>
                  </a:cxn>
                  <a:cxn ang="0">
                    <a:pos x="99667" y="168395"/>
                  </a:cxn>
                  <a:cxn ang="0">
                    <a:pos x="100192" y="182120"/>
                  </a:cxn>
                  <a:cxn ang="0">
                    <a:pos x="100192" y="191094"/>
                  </a:cxn>
                  <a:cxn ang="0">
                    <a:pos x="102815" y="200596"/>
                  </a:cxn>
                  <a:cxn ang="0">
                    <a:pos x="104388" y="202707"/>
                  </a:cxn>
                  <a:cxn ang="0">
                    <a:pos x="107011" y="204819"/>
                  </a:cxn>
                  <a:cxn ang="0">
                    <a:pos x="112257" y="205347"/>
                  </a:cxn>
                  <a:cxn ang="0">
                    <a:pos x="118552" y="202179"/>
                  </a:cxn>
                  <a:cxn ang="0">
                    <a:pos x="120650" y="194789"/>
                  </a:cxn>
                  <a:cxn ang="0">
                    <a:pos x="120125" y="191094"/>
                  </a:cxn>
                </a:cxnLst>
                <a:rect l="0" t="0" r="0" b="0"/>
                <a:pathLst>
                  <a:path w="230" h="412">
                    <a:moveTo>
                      <a:pt x="229" y="362"/>
                    </a:moveTo>
                    <a:lnTo>
                      <a:pt x="229" y="362"/>
                    </a:lnTo>
                    <a:lnTo>
                      <a:pt x="225" y="351"/>
                    </a:lnTo>
                    <a:lnTo>
                      <a:pt x="222" y="339"/>
                    </a:lnTo>
                    <a:lnTo>
                      <a:pt x="221" y="311"/>
                    </a:lnTo>
                    <a:lnTo>
                      <a:pt x="219" y="282"/>
                    </a:lnTo>
                    <a:lnTo>
                      <a:pt x="218" y="270"/>
                    </a:lnTo>
                    <a:lnTo>
                      <a:pt x="217" y="258"/>
                    </a:lnTo>
                    <a:lnTo>
                      <a:pt x="217" y="258"/>
                    </a:lnTo>
                    <a:lnTo>
                      <a:pt x="214" y="240"/>
                    </a:lnTo>
                    <a:lnTo>
                      <a:pt x="211" y="222"/>
                    </a:lnTo>
                    <a:lnTo>
                      <a:pt x="207" y="187"/>
                    </a:lnTo>
                    <a:lnTo>
                      <a:pt x="204" y="152"/>
                    </a:lnTo>
                    <a:lnTo>
                      <a:pt x="200" y="117"/>
                    </a:lnTo>
                    <a:lnTo>
                      <a:pt x="200" y="117"/>
                    </a:lnTo>
                    <a:lnTo>
                      <a:pt x="191" y="65"/>
                    </a:lnTo>
                    <a:lnTo>
                      <a:pt x="187" y="45"/>
                    </a:lnTo>
                    <a:lnTo>
                      <a:pt x="183" y="35"/>
                    </a:lnTo>
                    <a:lnTo>
                      <a:pt x="179" y="27"/>
                    </a:lnTo>
                    <a:lnTo>
                      <a:pt x="173" y="20"/>
                    </a:lnTo>
                    <a:lnTo>
                      <a:pt x="168" y="15"/>
                    </a:lnTo>
                    <a:lnTo>
                      <a:pt x="161" y="10"/>
                    </a:lnTo>
                    <a:lnTo>
                      <a:pt x="152" y="5"/>
                    </a:lnTo>
                    <a:lnTo>
                      <a:pt x="142" y="3"/>
                    </a:lnTo>
                    <a:lnTo>
                      <a:pt x="130" y="1"/>
                    </a:lnTo>
                    <a:lnTo>
                      <a:pt x="116" y="0"/>
                    </a:lnTo>
                    <a:lnTo>
                      <a:pt x="101" y="1"/>
                    </a:lnTo>
                    <a:lnTo>
                      <a:pt x="101" y="1"/>
                    </a:lnTo>
                    <a:lnTo>
                      <a:pt x="91" y="3"/>
                    </a:lnTo>
                    <a:lnTo>
                      <a:pt x="81" y="5"/>
                    </a:lnTo>
                    <a:lnTo>
                      <a:pt x="73" y="10"/>
                    </a:lnTo>
                    <a:lnTo>
                      <a:pt x="66" y="14"/>
                    </a:lnTo>
                    <a:lnTo>
                      <a:pt x="59" y="19"/>
                    </a:lnTo>
                    <a:lnTo>
                      <a:pt x="54" y="26"/>
                    </a:lnTo>
                    <a:lnTo>
                      <a:pt x="50" y="33"/>
                    </a:lnTo>
                    <a:lnTo>
                      <a:pt x="46" y="41"/>
                    </a:lnTo>
                    <a:lnTo>
                      <a:pt x="39" y="57"/>
                    </a:lnTo>
                    <a:lnTo>
                      <a:pt x="34" y="75"/>
                    </a:lnTo>
                    <a:lnTo>
                      <a:pt x="24" y="110"/>
                    </a:lnTo>
                    <a:lnTo>
                      <a:pt x="24" y="110"/>
                    </a:lnTo>
                    <a:lnTo>
                      <a:pt x="23" y="118"/>
                    </a:lnTo>
                    <a:lnTo>
                      <a:pt x="23" y="128"/>
                    </a:lnTo>
                    <a:lnTo>
                      <a:pt x="23" y="147"/>
                    </a:lnTo>
                    <a:lnTo>
                      <a:pt x="24" y="182"/>
                    </a:lnTo>
                    <a:lnTo>
                      <a:pt x="24" y="182"/>
                    </a:lnTo>
                    <a:lnTo>
                      <a:pt x="23" y="198"/>
                    </a:lnTo>
                    <a:lnTo>
                      <a:pt x="19" y="216"/>
                    </a:lnTo>
                    <a:lnTo>
                      <a:pt x="15" y="232"/>
                    </a:lnTo>
                    <a:lnTo>
                      <a:pt x="12" y="250"/>
                    </a:lnTo>
                    <a:lnTo>
                      <a:pt x="12" y="250"/>
                    </a:lnTo>
                    <a:lnTo>
                      <a:pt x="4" y="323"/>
                    </a:lnTo>
                    <a:lnTo>
                      <a:pt x="1" y="359"/>
                    </a:lnTo>
                    <a:lnTo>
                      <a:pt x="0" y="395"/>
                    </a:lnTo>
                    <a:lnTo>
                      <a:pt x="0" y="395"/>
                    </a:lnTo>
                    <a:lnTo>
                      <a:pt x="0" y="399"/>
                    </a:lnTo>
                    <a:lnTo>
                      <a:pt x="1" y="403"/>
                    </a:lnTo>
                    <a:lnTo>
                      <a:pt x="5" y="408"/>
                    </a:lnTo>
                    <a:lnTo>
                      <a:pt x="12" y="412"/>
                    </a:lnTo>
                    <a:lnTo>
                      <a:pt x="17" y="412"/>
                    </a:lnTo>
                    <a:lnTo>
                      <a:pt x="24" y="412"/>
                    </a:lnTo>
                    <a:lnTo>
                      <a:pt x="31" y="408"/>
                    </a:lnTo>
                    <a:lnTo>
                      <a:pt x="35" y="403"/>
                    </a:lnTo>
                    <a:lnTo>
                      <a:pt x="36" y="399"/>
                    </a:lnTo>
                    <a:lnTo>
                      <a:pt x="36" y="395"/>
                    </a:lnTo>
                    <a:lnTo>
                      <a:pt x="36" y="395"/>
                    </a:lnTo>
                    <a:lnTo>
                      <a:pt x="36" y="370"/>
                    </a:lnTo>
                    <a:lnTo>
                      <a:pt x="39" y="346"/>
                    </a:lnTo>
                    <a:lnTo>
                      <a:pt x="44" y="297"/>
                    </a:lnTo>
                    <a:lnTo>
                      <a:pt x="53" y="248"/>
                    </a:lnTo>
                    <a:lnTo>
                      <a:pt x="58" y="199"/>
                    </a:lnTo>
                    <a:lnTo>
                      <a:pt x="58" y="199"/>
                    </a:lnTo>
                    <a:lnTo>
                      <a:pt x="61" y="176"/>
                    </a:lnTo>
                    <a:lnTo>
                      <a:pt x="62" y="151"/>
                    </a:lnTo>
                    <a:lnTo>
                      <a:pt x="63" y="123"/>
                    </a:lnTo>
                    <a:lnTo>
                      <a:pt x="66" y="110"/>
                    </a:lnTo>
                    <a:lnTo>
                      <a:pt x="69" y="98"/>
                    </a:lnTo>
                    <a:lnTo>
                      <a:pt x="72" y="85"/>
                    </a:lnTo>
                    <a:lnTo>
                      <a:pt x="76" y="73"/>
                    </a:lnTo>
                    <a:lnTo>
                      <a:pt x="82" y="64"/>
                    </a:lnTo>
                    <a:lnTo>
                      <a:pt x="89" y="54"/>
                    </a:lnTo>
                    <a:lnTo>
                      <a:pt x="97" y="46"/>
                    </a:lnTo>
                    <a:lnTo>
                      <a:pt x="108" y="41"/>
                    </a:lnTo>
                    <a:lnTo>
                      <a:pt x="119" y="38"/>
                    </a:lnTo>
                    <a:lnTo>
                      <a:pt x="134" y="37"/>
                    </a:lnTo>
                    <a:lnTo>
                      <a:pt x="134" y="37"/>
                    </a:lnTo>
                    <a:lnTo>
                      <a:pt x="137" y="37"/>
                    </a:lnTo>
                    <a:lnTo>
                      <a:pt x="141" y="38"/>
                    </a:lnTo>
                    <a:lnTo>
                      <a:pt x="146" y="42"/>
                    </a:lnTo>
                    <a:lnTo>
                      <a:pt x="150" y="50"/>
                    </a:lnTo>
                    <a:lnTo>
                      <a:pt x="154" y="60"/>
                    </a:lnTo>
                    <a:lnTo>
                      <a:pt x="157" y="72"/>
                    </a:lnTo>
                    <a:lnTo>
                      <a:pt x="160" y="84"/>
                    </a:lnTo>
                    <a:lnTo>
                      <a:pt x="164" y="114"/>
                    </a:lnTo>
                    <a:lnTo>
                      <a:pt x="165" y="144"/>
                    </a:lnTo>
                    <a:lnTo>
                      <a:pt x="166" y="172"/>
                    </a:lnTo>
                    <a:lnTo>
                      <a:pt x="168" y="194"/>
                    </a:lnTo>
                    <a:lnTo>
                      <a:pt x="168" y="208"/>
                    </a:lnTo>
                    <a:lnTo>
                      <a:pt x="168" y="208"/>
                    </a:lnTo>
                    <a:lnTo>
                      <a:pt x="173" y="233"/>
                    </a:lnTo>
                    <a:lnTo>
                      <a:pt x="179" y="258"/>
                    </a:lnTo>
                    <a:lnTo>
                      <a:pt x="184" y="284"/>
                    </a:lnTo>
                    <a:lnTo>
                      <a:pt x="190" y="309"/>
                    </a:lnTo>
                    <a:lnTo>
                      <a:pt x="190" y="309"/>
                    </a:lnTo>
                    <a:lnTo>
                      <a:pt x="190" y="319"/>
                    </a:lnTo>
                    <a:lnTo>
                      <a:pt x="191" y="327"/>
                    </a:lnTo>
                    <a:lnTo>
                      <a:pt x="191" y="345"/>
                    </a:lnTo>
                    <a:lnTo>
                      <a:pt x="191" y="354"/>
                    </a:lnTo>
                    <a:lnTo>
                      <a:pt x="191" y="362"/>
                    </a:lnTo>
                    <a:lnTo>
                      <a:pt x="194" y="372"/>
                    </a:lnTo>
                    <a:lnTo>
                      <a:pt x="196" y="380"/>
                    </a:lnTo>
                    <a:lnTo>
                      <a:pt x="196" y="380"/>
                    </a:lnTo>
                    <a:lnTo>
                      <a:pt x="199" y="384"/>
                    </a:lnTo>
                    <a:lnTo>
                      <a:pt x="202" y="387"/>
                    </a:lnTo>
                    <a:lnTo>
                      <a:pt x="204" y="388"/>
                    </a:lnTo>
                    <a:lnTo>
                      <a:pt x="207" y="389"/>
                    </a:lnTo>
                    <a:lnTo>
                      <a:pt x="214" y="389"/>
                    </a:lnTo>
                    <a:lnTo>
                      <a:pt x="221" y="387"/>
                    </a:lnTo>
                    <a:lnTo>
                      <a:pt x="226" y="383"/>
                    </a:lnTo>
                    <a:lnTo>
                      <a:pt x="229" y="377"/>
                    </a:lnTo>
                    <a:lnTo>
                      <a:pt x="230" y="369"/>
                    </a:lnTo>
                    <a:lnTo>
                      <a:pt x="230" y="366"/>
                    </a:lnTo>
                    <a:lnTo>
                      <a:pt x="229" y="362"/>
                    </a:lnTo>
                    <a:lnTo>
                      <a:pt x="229" y="3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3" name="Freeform 931">
                <a:extLst>
                  <a:ext uri="{FF2B5EF4-FFF2-40B4-BE49-F238E27FC236}">
                    <a16:creationId xmlns:a16="http://schemas.microsoft.com/office/drawing/2014/main" id="{E63869DC-243C-4FC1-8B0D-A93417F2D0B5}"/>
                  </a:ext>
                </a:extLst>
              </p:cNvPr>
              <p:cNvSpPr>
                <a:spLocks noEditPoints="1"/>
              </p:cNvSpPr>
              <p:nvPr/>
            </p:nvSpPr>
            <p:spPr>
              <a:xfrm>
                <a:off x="4710114" y="3254376"/>
                <a:ext cx="233363" cy="223838"/>
              </a:xfrm>
              <a:custGeom>
                <a:avLst/>
                <a:gdLst/>
                <a:ahLst/>
                <a:cxnLst>
                  <a:cxn ang="0">
                    <a:pos x="120650" y="3183"/>
                  </a:cxn>
                  <a:cxn ang="0">
                    <a:pos x="114300" y="0"/>
                  </a:cxn>
                  <a:cxn ang="0">
                    <a:pos x="92075" y="2122"/>
                  </a:cxn>
                  <a:cxn ang="0">
                    <a:pos x="61913" y="11669"/>
                  </a:cxn>
                  <a:cxn ang="0">
                    <a:pos x="35983" y="28112"/>
                  </a:cxn>
                  <a:cxn ang="0">
                    <a:pos x="15875" y="51451"/>
                  </a:cxn>
                  <a:cxn ang="0">
                    <a:pos x="4233" y="80624"/>
                  </a:cxn>
                  <a:cxn ang="0">
                    <a:pos x="1588" y="102902"/>
                  </a:cxn>
                  <a:cxn ang="0">
                    <a:pos x="0" y="146396"/>
                  </a:cxn>
                  <a:cxn ang="0">
                    <a:pos x="4233" y="165492"/>
                  </a:cxn>
                  <a:cxn ang="0">
                    <a:pos x="12700" y="179813"/>
                  </a:cxn>
                  <a:cxn ang="0">
                    <a:pos x="27517" y="195195"/>
                  </a:cxn>
                  <a:cxn ang="0">
                    <a:pos x="60325" y="215882"/>
                  </a:cxn>
                  <a:cxn ang="0">
                    <a:pos x="97896" y="223838"/>
                  </a:cxn>
                  <a:cxn ang="0">
                    <a:pos x="134938" y="221716"/>
                  </a:cxn>
                  <a:cxn ang="0">
                    <a:pos x="167217" y="215351"/>
                  </a:cxn>
                  <a:cxn ang="0">
                    <a:pos x="196850" y="197847"/>
                  </a:cxn>
                  <a:cxn ang="0">
                    <a:pos x="211667" y="182465"/>
                  </a:cxn>
                  <a:cxn ang="0">
                    <a:pos x="225425" y="154353"/>
                  </a:cxn>
                  <a:cxn ang="0">
                    <a:pos x="231775" y="123058"/>
                  </a:cxn>
                  <a:cxn ang="0">
                    <a:pos x="232834" y="98128"/>
                  </a:cxn>
                  <a:cxn ang="0">
                    <a:pos x="223309" y="65772"/>
                  </a:cxn>
                  <a:cxn ang="0">
                    <a:pos x="204788" y="39782"/>
                  </a:cxn>
                  <a:cxn ang="0">
                    <a:pos x="177271" y="20156"/>
                  </a:cxn>
                  <a:cxn ang="0">
                    <a:pos x="144992" y="7956"/>
                  </a:cxn>
                  <a:cxn ang="0">
                    <a:pos x="122238" y="4774"/>
                  </a:cxn>
                  <a:cxn ang="0">
                    <a:pos x="104246" y="203682"/>
                  </a:cxn>
                  <a:cxn ang="0">
                    <a:pos x="76729" y="201030"/>
                  </a:cxn>
                  <a:cxn ang="0">
                    <a:pos x="49742" y="188830"/>
                  </a:cxn>
                  <a:cxn ang="0">
                    <a:pos x="40217" y="181404"/>
                  </a:cxn>
                  <a:cxn ang="0">
                    <a:pos x="29633" y="168674"/>
                  </a:cxn>
                  <a:cxn ang="0">
                    <a:pos x="22754" y="154883"/>
                  </a:cxn>
                  <a:cxn ang="0">
                    <a:pos x="19579" y="123058"/>
                  </a:cxn>
                  <a:cxn ang="0">
                    <a:pos x="22225" y="90172"/>
                  </a:cxn>
                  <a:cxn ang="0">
                    <a:pos x="30163" y="63651"/>
                  </a:cxn>
                  <a:cxn ang="0">
                    <a:pos x="50800" y="40312"/>
                  </a:cxn>
                  <a:cxn ang="0">
                    <a:pos x="62971" y="32356"/>
                  </a:cxn>
                  <a:cxn ang="0">
                    <a:pos x="82550" y="24399"/>
                  </a:cxn>
                  <a:cxn ang="0">
                    <a:pos x="103188" y="20156"/>
                  </a:cxn>
                  <a:cxn ang="0">
                    <a:pos x="110067" y="23339"/>
                  </a:cxn>
                  <a:cxn ang="0">
                    <a:pos x="129117" y="24399"/>
                  </a:cxn>
                  <a:cxn ang="0">
                    <a:pos x="158221" y="31825"/>
                  </a:cxn>
                  <a:cxn ang="0">
                    <a:pos x="182563" y="45616"/>
                  </a:cxn>
                  <a:cxn ang="0">
                    <a:pos x="201613" y="65772"/>
                  </a:cxn>
                  <a:cxn ang="0">
                    <a:pos x="212725" y="91763"/>
                  </a:cxn>
                  <a:cxn ang="0">
                    <a:pos x="213784" y="112449"/>
                  </a:cxn>
                  <a:cxn ang="0">
                    <a:pos x="209550" y="140031"/>
                  </a:cxn>
                  <a:cxn ang="0">
                    <a:pos x="198967" y="163370"/>
                  </a:cxn>
                  <a:cxn ang="0">
                    <a:pos x="181505" y="182996"/>
                  </a:cxn>
                  <a:cxn ang="0">
                    <a:pos x="160338" y="196786"/>
                  </a:cxn>
                  <a:cxn ang="0">
                    <a:pos x="133350" y="203152"/>
                  </a:cxn>
                </a:cxnLst>
                <a:rect l="0" t="0" r="0" b="0"/>
                <a:pathLst>
                  <a:path w="441" h="422">
                    <a:moveTo>
                      <a:pt x="231" y="9"/>
                    </a:moveTo>
                    <a:lnTo>
                      <a:pt x="231" y="9"/>
                    </a:lnTo>
                    <a:lnTo>
                      <a:pt x="228" y="6"/>
                    </a:lnTo>
                    <a:lnTo>
                      <a:pt x="225" y="3"/>
                    </a:lnTo>
                    <a:lnTo>
                      <a:pt x="221" y="2"/>
                    </a:lnTo>
                    <a:lnTo>
                      <a:pt x="216" y="0"/>
                    </a:lnTo>
                    <a:lnTo>
                      <a:pt x="216" y="0"/>
                    </a:lnTo>
                    <a:lnTo>
                      <a:pt x="195" y="2"/>
                    </a:lnTo>
                    <a:lnTo>
                      <a:pt x="174" y="4"/>
                    </a:lnTo>
                    <a:lnTo>
                      <a:pt x="155" y="9"/>
                    </a:lnTo>
                    <a:lnTo>
                      <a:pt x="134" y="15"/>
                    </a:lnTo>
                    <a:lnTo>
                      <a:pt x="117" y="22"/>
                    </a:lnTo>
                    <a:lnTo>
                      <a:pt x="99" y="32"/>
                    </a:lnTo>
                    <a:lnTo>
                      <a:pt x="83" y="41"/>
                    </a:lnTo>
                    <a:lnTo>
                      <a:pt x="68" y="53"/>
                    </a:lnTo>
                    <a:lnTo>
                      <a:pt x="53" y="67"/>
                    </a:lnTo>
                    <a:lnTo>
                      <a:pt x="41" y="82"/>
                    </a:lnTo>
                    <a:lnTo>
                      <a:pt x="30" y="97"/>
                    </a:lnTo>
                    <a:lnTo>
                      <a:pt x="20" y="114"/>
                    </a:lnTo>
                    <a:lnTo>
                      <a:pt x="14" y="132"/>
                    </a:lnTo>
                    <a:lnTo>
                      <a:pt x="8" y="152"/>
                    </a:lnTo>
                    <a:lnTo>
                      <a:pt x="4" y="173"/>
                    </a:lnTo>
                    <a:lnTo>
                      <a:pt x="3" y="194"/>
                    </a:lnTo>
                    <a:lnTo>
                      <a:pt x="3" y="194"/>
                    </a:lnTo>
                    <a:lnTo>
                      <a:pt x="0" y="236"/>
                    </a:lnTo>
                    <a:lnTo>
                      <a:pt x="0" y="255"/>
                    </a:lnTo>
                    <a:lnTo>
                      <a:pt x="0" y="276"/>
                    </a:lnTo>
                    <a:lnTo>
                      <a:pt x="3" y="293"/>
                    </a:lnTo>
                    <a:lnTo>
                      <a:pt x="5" y="303"/>
                    </a:lnTo>
                    <a:lnTo>
                      <a:pt x="8" y="312"/>
                    </a:lnTo>
                    <a:lnTo>
                      <a:pt x="12" y="321"/>
                    </a:lnTo>
                    <a:lnTo>
                      <a:pt x="18" y="330"/>
                    </a:lnTo>
                    <a:lnTo>
                      <a:pt x="24" y="339"/>
                    </a:lnTo>
                    <a:lnTo>
                      <a:pt x="33" y="349"/>
                    </a:lnTo>
                    <a:lnTo>
                      <a:pt x="33" y="349"/>
                    </a:lnTo>
                    <a:lnTo>
                      <a:pt x="52" y="368"/>
                    </a:lnTo>
                    <a:lnTo>
                      <a:pt x="71" y="384"/>
                    </a:lnTo>
                    <a:lnTo>
                      <a:pt x="92" y="396"/>
                    </a:lnTo>
                    <a:lnTo>
                      <a:pt x="114" y="407"/>
                    </a:lnTo>
                    <a:lnTo>
                      <a:pt x="136" y="415"/>
                    </a:lnTo>
                    <a:lnTo>
                      <a:pt x="160" y="420"/>
                    </a:lnTo>
                    <a:lnTo>
                      <a:pt x="185" y="422"/>
                    </a:lnTo>
                    <a:lnTo>
                      <a:pt x="212" y="422"/>
                    </a:lnTo>
                    <a:lnTo>
                      <a:pt x="212" y="422"/>
                    </a:lnTo>
                    <a:lnTo>
                      <a:pt x="255" y="418"/>
                    </a:lnTo>
                    <a:lnTo>
                      <a:pt x="275" y="415"/>
                    </a:lnTo>
                    <a:lnTo>
                      <a:pt x="296" y="411"/>
                    </a:lnTo>
                    <a:lnTo>
                      <a:pt x="316" y="406"/>
                    </a:lnTo>
                    <a:lnTo>
                      <a:pt x="335" y="398"/>
                    </a:lnTo>
                    <a:lnTo>
                      <a:pt x="354" y="387"/>
                    </a:lnTo>
                    <a:lnTo>
                      <a:pt x="372" y="373"/>
                    </a:lnTo>
                    <a:lnTo>
                      <a:pt x="372" y="373"/>
                    </a:lnTo>
                    <a:lnTo>
                      <a:pt x="388" y="358"/>
                    </a:lnTo>
                    <a:lnTo>
                      <a:pt x="400" y="344"/>
                    </a:lnTo>
                    <a:lnTo>
                      <a:pt x="411" y="327"/>
                    </a:lnTo>
                    <a:lnTo>
                      <a:pt x="421" y="310"/>
                    </a:lnTo>
                    <a:lnTo>
                      <a:pt x="426" y="291"/>
                    </a:lnTo>
                    <a:lnTo>
                      <a:pt x="431" y="272"/>
                    </a:lnTo>
                    <a:lnTo>
                      <a:pt x="436" y="253"/>
                    </a:lnTo>
                    <a:lnTo>
                      <a:pt x="438" y="232"/>
                    </a:lnTo>
                    <a:lnTo>
                      <a:pt x="438" y="232"/>
                    </a:lnTo>
                    <a:lnTo>
                      <a:pt x="441" y="208"/>
                    </a:lnTo>
                    <a:lnTo>
                      <a:pt x="440" y="185"/>
                    </a:lnTo>
                    <a:lnTo>
                      <a:pt x="437" y="163"/>
                    </a:lnTo>
                    <a:lnTo>
                      <a:pt x="430" y="143"/>
                    </a:lnTo>
                    <a:lnTo>
                      <a:pt x="422" y="124"/>
                    </a:lnTo>
                    <a:lnTo>
                      <a:pt x="412" y="106"/>
                    </a:lnTo>
                    <a:lnTo>
                      <a:pt x="400" y="90"/>
                    </a:lnTo>
                    <a:lnTo>
                      <a:pt x="387" y="75"/>
                    </a:lnTo>
                    <a:lnTo>
                      <a:pt x="370" y="60"/>
                    </a:lnTo>
                    <a:lnTo>
                      <a:pt x="354" y="48"/>
                    </a:lnTo>
                    <a:lnTo>
                      <a:pt x="335" y="38"/>
                    </a:lnTo>
                    <a:lnTo>
                      <a:pt x="316" y="29"/>
                    </a:lnTo>
                    <a:lnTo>
                      <a:pt x="296" y="21"/>
                    </a:lnTo>
                    <a:lnTo>
                      <a:pt x="274" y="15"/>
                    </a:lnTo>
                    <a:lnTo>
                      <a:pt x="252" y="11"/>
                    </a:lnTo>
                    <a:lnTo>
                      <a:pt x="231" y="9"/>
                    </a:lnTo>
                    <a:lnTo>
                      <a:pt x="231" y="9"/>
                    </a:lnTo>
                    <a:close/>
                    <a:moveTo>
                      <a:pt x="235" y="384"/>
                    </a:moveTo>
                    <a:lnTo>
                      <a:pt x="235" y="384"/>
                    </a:lnTo>
                    <a:lnTo>
                      <a:pt x="197" y="384"/>
                    </a:lnTo>
                    <a:lnTo>
                      <a:pt x="179" y="384"/>
                    </a:lnTo>
                    <a:lnTo>
                      <a:pt x="161" y="382"/>
                    </a:lnTo>
                    <a:lnTo>
                      <a:pt x="145" y="379"/>
                    </a:lnTo>
                    <a:lnTo>
                      <a:pt x="129" y="373"/>
                    </a:lnTo>
                    <a:lnTo>
                      <a:pt x="111" y="365"/>
                    </a:lnTo>
                    <a:lnTo>
                      <a:pt x="94" y="356"/>
                    </a:lnTo>
                    <a:lnTo>
                      <a:pt x="94" y="356"/>
                    </a:lnTo>
                    <a:lnTo>
                      <a:pt x="84" y="349"/>
                    </a:lnTo>
                    <a:lnTo>
                      <a:pt x="76" y="342"/>
                    </a:lnTo>
                    <a:lnTo>
                      <a:pt x="68" y="334"/>
                    </a:lnTo>
                    <a:lnTo>
                      <a:pt x="61" y="326"/>
                    </a:lnTo>
                    <a:lnTo>
                      <a:pt x="56" y="318"/>
                    </a:lnTo>
                    <a:lnTo>
                      <a:pt x="50" y="310"/>
                    </a:lnTo>
                    <a:lnTo>
                      <a:pt x="46" y="302"/>
                    </a:lnTo>
                    <a:lnTo>
                      <a:pt x="43" y="292"/>
                    </a:lnTo>
                    <a:lnTo>
                      <a:pt x="38" y="273"/>
                    </a:lnTo>
                    <a:lnTo>
                      <a:pt x="37" y="253"/>
                    </a:lnTo>
                    <a:lnTo>
                      <a:pt x="37" y="232"/>
                    </a:lnTo>
                    <a:lnTo>
                      <a:pt x="38" y="209"/>
                    </a:lnTo>
                    <a:lnTo>
                      <a:pt x="38" y="209"/>
                    </a:lnTo>
                    <a:lnTo>
                      <a:pt x="42" y="170"/>
                    </a:lnTo>
                    <a:lnTo>
                      <a:pt x="46" y="152"/>
                    </a:lnTo>
                    <a:lnTo>
                      <a:pt x="50" y="136"/>
                    </a:lnTo>
                    <a:lnTo>
                      <a:pt x="57" y="120"/>
                    </a:lnTo>
                    <a:lnTo>
                      <a:pt x="67" y="105"/>
                    </a:lnTo>
                    <a:lnTo>
                      <a:pt x="80" y="90"/>
                    </a:lnTo>
                    <a:lnTo>
                      <a:pt x="96" y="76"/>
                    </a:lnTo>
                    <a:lnTo>
                      <a:pt x="96" y="76"/>
                    </a:lnTo>
                    <a:lnTo>
                      <a:pt x="107" y="68"/>
                    </a:lnTo>
                    <a:lnTo>
                      <a:pt x="119" y="61"/>
                    </a:lnTo>
                    <a:lnTo>
                      <a:pt x="132" y="56"/>
                    </a:lnTo>
                    <a:lnTo>
                      <a:pt x="144" y="51"/>
                    </a:lnTo>
                    <a:lnTo>
                      <a:pt x="156" y="46"/>
                    </a:lnTo>
                    <a:lnTo>
                      <a:pt x="168" y="42"/>
                    </a:lnTo>
                    <a:lnTo>
                      <a:pt x="182" y="40"/>
                    </a:lnTo>
                    <a:lnTo>
                      <a:pt x="195" y="38"/>
                    </a:lnTo>
                    <a:lnTo>
                      <a:pt x="195" y="38"/>
                    </a:lnTo>
                    <a:lnTo>
                      <a:pt x="201" y="42"/>
                    </a:lnTo>
                    <a:lnTo>
                      <a:pt x="208" y="44"/>
                    </a:lnTo>
                    <a:lnTo>
                      <a:pt x="208" y="44"/>
                    </a:lnTo>
                    <a:lnTo>
                      <a:pt x="227" y="44"/>
                    </a:lnTo>
                    <a:lnTo>
                      <a:pt x="244" y="46"/>
                    </a:lnTo>
                    <a:lnTo>
                      <a:pt x="263" y="49"/>
                    </a:lnTo>
                    <a:lnTo>
                      <a:pt x="281" y="55"/>
                    </a:lnTo>
                    <a:lnTo>
                      <a:pt x="299" y="60"/>
                    </a:lnTo>
                    <a:lnTo>
                      <a:pt x="315" y="68"/>
                    </a:lnTo>
                    <a:lnTo>
                      <a:pt x="331" y="76"/>
                    </a:lnTo>
                    <a:lnTo>
                      <a:pt x="345" y="86"/>
                    </a:lnTo>
                    <a:lnTo>
                      <a:pt x="358" y="98"/>
                    </a:lnTo>
                    <a:lnTo>
                      <a:pt x="370" y="110"/>
                    </a:lnTo>
                    <a:lnTo>
                      <a:pt x="381" y="124"/>
                    </a:lnTo>
                    <a:lnTo>
                      <a:pt x="389" y="139"/>
                    </a:lnTo>
                    <a:lnTo>
                      <a:pt x="398" y="155"/>
                    </a:lnTo>
                    <a:lnTo>
                      <a:pt x="402" y="173"/>
                    </a:lnTo>
                    <a:lnTo>
                      <a:pt x="404" y="192"/>
                    </a:lnTo>
                    <a:lnTo>
                      <a:pt x="404" y="212"/>
                    </a:lnTo>
                    <a:lnTo>
                      <a:pt x="404" y="212"/>
                    </a:lnTo>
                    <a:lnTo>
                      <a:pt x="403" y="230"/>
                    </a:lnTo>
                    <a:lnTo>
                      <a:pt x="400" y="247"/>
                    </a:lnTo>
                    <a:lnTo>
                      <a:pt x="396" y="264"/>
                    </a:lnTo>
                    <a:lnTo>
                      <a:pt x="391" y="278"/>
                    </a:lnTo>
                    <a:lnTo>
                      <a:pt x="384" y="293"/>
                    </a:lnTo>
                    <a:lnTo>
                      <a:pt x="376" y="308"/>
                    </a:lnTo>
                    <a:lnTo>
                      <a:pt x="366" y="322"/>
                    </a:lnTo>
                    <a:lnTo>
                      <a:pt x="356" y="334"/>
                    </a:lnTo>
                    <a:lnTo>
                      <a:pt x="343" y="345"/>
                    </a:lnTo>
                    <a:lnTo>
                      <a:pt x="331" y="354"/>
                    </a:lnTo>
                    <a:lnTo>
                      <a:pt x="318" y="363"/>
                    </a:lnTo>
                    <a:lnTo>
                      <a:pt x="303" y="371"/>
                    </a:lnTo>
                    <a:lnTo>
                      <a:pt x="286" y="376"/>
                    </a:lnTo>
                    <a:lnTo>
                      <a:pt x="270" y="380"/>
                    </a:lnTo>
                    <a:lnTo>
                      <a:pt x="252" y="383"/>
                    </a:lnTo>
                    <a:lnTo>
                      <a:pt x="235" y="384"/>
                    </a:lnTo>
                    <a:lnTo>
                      <a:pt x="235" y="3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4" name="Freeform 932">
                <a:extLst>
                  <a:ext uri="{FF2B5EF4-FFF2-40B4-BE49-F238E27FC236}">
                    <a16:creationId xmlns:a16="http://schemas.microsoft.com/office/drawing/2014/main" id="{4F316EFF-C86F-47CC-BD89-AA350E3D029A}"/>
                  </a:ext>
                </a:extLst>
              </p:cNvPr>
              <p:cNvSpPr>
                <a:spLocks noEditPoints="1"/>
              </p:cNvSpPr>
              <p:nvPr/>
            </p:nvSpPr>
            <p:spPr>
              <a:xfrm>
                <a:off x="4756152" y="3297238"/>
                <a:ext cx="139700" cy="141288"/>
              </a:xfrm>
              <a:custGeom>
                <a:avLst/>
                <a:gdLst/>
                <a:ahLst/>
                <a:cxnLst>
                  <a:cxn ang="0">
                    <a:pos x="122637" y="22060"/>
                  </a:cxn>
                  <a:cxn ang="0">
                    <a:pos x="110907" y="11555"/>
                  </a:cxn>
                  <a:cxn ang="0">
                    <a:pos x="96510" y="3677"/>
                  </a:cxn>
                  <a:cxn ang="0">
                    <a:pos x="88512" y="1050"/>
                  </a:cxn>
                  <a:cxn ang="0">
                    <a:pos x="78915" y="0"/>
                  </a:cxn>
                  <a:cxn ang="0">
                    <a:pos x="78381" y="0"/>
                  </a:cxn>
                  <a:cxn ang="0">
                    <a:pos x="60252" y="1576"/>
                  </a:cxn>
                  <a:cxn ang="0">
                    <a:pos x="36791" y="5252"/>
                  </a:cxn>
                  <a:cxn ang="0">
                    <a:pos x="21328" y="15232"/>
                  </a:cxn>
                  <a:cxn ang="0">
                    <a:pos x="13863" y="25736"/>
                  </a:cxn>
                  <a:cxn ang="0">
                    <a:pos x="3199" y="53574"/>
                  </a:cxn>
                  <a:cxn ang="0">
                    <a:pos x="1066" y="66705"/>
                  </a:cxn>
                  <a:cxn ang="0">
                    <a:pos x="0" y="93492"/>
                  </a:cxn>
                  <a:cxn ang="0">
                    <a:pos x="5865" y="113451"/>
                  </a:cxn>
                  <a:cxn ang="0">
                    <a:pos x="14397" y="123955"/>
                  </a:cxn>
                  <a:cxn ang="0">
                    <a:pos x="34658" y="135510"/>
                  </a:cxn>
                  <a:cxn ang="0">
                    <a:pos x="65051" y="140763"/>
                  </a:cxn>
                  <a:cxn ang="0">
                    <a:pos x="86379" y="141288"/>
                  </a:cxn>
                  <a:cxn ang="0">
                    <a:pos x="105042" y="137086"/>
                  </a:cxn>
                  <a:cxn ang="0">
                    <a:pos x="117305" y="129208"/>
                  </a:cxn>
                  <a:cxn ang="0">
                    <a:pos x="129036" y="113976"/>
                  </a:cxn>
                  <a:cxn ang="0">
                    <a:pos x="134901" y="95593"/>
                  </a:cxn>
                  <a:cxn ang="0">
                    <a:pos x="137034" y="83512"/>
                  </a:cxn>
                  <a:cxn ang="0">
                    <a:pos x="139167" y="61452"/>
                  </a:cxn>
                  <a:cxn ang="0">
                    <a:pos x="139167" y="50948"/>
                  </a:cxn>
                  <a:cxn ang="0">
                    <a:pos x="129569" y="33615"/>
                  </a:cxn>
                  <a:cxn ang="0">
                    <a:pos x="117305" y="67230"/>
                  </a:cxn>
                  <a:cxn ang="0">
                    <a:pos x="115173" y="89290"/>
                  </a:cxn>
                  <a:cxn ang="0">
                    <a:pos x="108774" y="107673"/>
                  </a:cxn>
                  <a:cxn ang="0">
                    <a:pos x="98643" y="117127"/>
                  </a:cxn>
                  <a:cxn ang="0">
                    <a:pos x="84247" y="121854"/>
                  </a:cxn>
                  <a:cxn ang="0">
                    <a:pos x="70916" y="121854"/>
                  </a:cxn>
                  <a:cxn ang="0">
                    <a:pos x="42123" y="117127"/>
                  </a:cxn>
                  <a:cxn ang="0">
                    <a:pos x="26660" y="109249"/>
                  </a:cxn>
                  <a:cxn ang="0">
                    <a:pos x="23461" y="105572"/>
                  </a:cxn>
                  <a:cxn ang="0">
                    <a:pos x="19195" y="87189"/>
                  </a:cxn>
                  <a:cxn ang="0">
                    <a:pos x="20262" y="67755"/>
                  </a:cxn>
                  <a:cxn ang="0">
                    <a:pos x="26660" y="47796"/>
                  </a:cxn>
                  <a:cxn ang="0">
                    <a:pos x="31992" y="33090"/>
                  </a:cxn>
                  <a:cxn ang="0">
                    <a:pos x="38924" y="25736"/>
                  </a:cxn>
                  <a:cxn ang="0">
                    <a:pos x="58653" y="21009"/>
                  </a:cxn>
                  <a:cxn ang="0">
                    <a:pos x="78915" y="19434"/>
                  </a:cxn>
                  <a:cxn ang="0">
                    <a:pos x="96510" y="25211"/>
                  </a:cxn>
                  <a:cxn ang="0">
                    <a:pos x="108774" y="37817"/>
                  </a:cxn>
                  <a:cxn ang="0">
                    <a:pos x="117839" y="53574"/>
                  </a:cxn>
                  <a:cxn ang="0">
                    <a:pos x="117305" y="61452"/>
                  </a:cxn>
                </a:cxnLst>
                <a:rect l="0" t="0" r="0" b="0"/>
                <a:pathLst>
                  <a:path w="262" h="269">
                    <a:moveTo>
                      <a:pt x="235" y="52"/>
                    </a:moveTo>
                    <a:lnTo>
                      <a:pt x="235" y="52"/>
                    </a:lnTo>
                    <a:lnTo>
                      <a:pt x="230" y="42"/>
                    </a:lnTo>
                    <a:lnTo>
                      <a:pt x="223" y="36"/>
                    </a:lnTo>
                    <a:lnTo>
                      <a:pt x="216" y="28"/>
                    </a:lnTo>
                    <a:lnTo>
                      <a:pt x="208" y="22"/>
                    </a:lnTo>
                    <a:lnTo>
                      <a:pt x="200" y="17"/>
                    </a:lnTo>
                    <a:lnTo>
                      <a:pt x="190" y="11"/>
                    </a:lnTo>
                    <a:lnTo>
                      <a:pt x="181" y="7"/>
                    </a:lnTo>
                    <a:lnTo>
                      <a:pt x="171" y="4"/>
                    </a:lnTo>
                    <a:lnTo>
                      <a:pt x="171" y="4"/>
                    </a:lnTo>
                    <a:lnTo>
                      <a:pt x="166" y="2"/>
                    </a:lnTo>
                    <a:lnTo>
                      <a:pt x="159" y="0"/>
                    </a:lnTo>
                    <a:lnTo>
                      <a:pt x="159" y="0"/>
                    </a:lnTo>
                    <a:lnTo>
                      <a:pt x="148" y="0"/>
                    </a:lnTo>
                    <a:lnTo>
                      <a:pt x="148" y="0"/>
                    </a:lnTo>
                    <a:lnTo>
                      <a:pt x="147" y="0"/>
                    </a:lnTo>
                    <a:lnTo>
                      <a:pt x="147" y="0"/>
                    </a:lnTo>
                    <a:lnTo>
                      <a:pt x="140" y="0"/>
                    </a:lnTo>
                    <a:lnTo>
                      <a:pt x="140" y="0"/>
                    </a:lnTo>
                    <a:lnTo>
                      <a:pt x="113" y="3"/>
                    </a:lnTo>
                    <a:lnTo>
                      <a:pt x="98" y="4"/>
                    </a:lnTo>
                    <a:lnTo>
                      <a:pt x="83" y="7"/>
                    </a:lnTo>
                    <a:lnTo>
                      <a:pt x="69" y="10"/>
                    </a:lnTo>
                    <a:lnTo>
                      <a:pt x="57" y="15"/>
                    </a:lnTo>
                    <a:lnTo>
                      <a:pt x="48" y="21"/>
                    </a:lnTo>
                    <a:lnTo>
                      <a:pt x="40" y="29"/>
                    </a:lnTo>
                    <a:lnTo>
                      <a:pt x="40" y="29"/>
                    </a:lnTo>
                    <a:lnTo>
                      <a:pt x="33" y="38"/>
                    </a:lnTo>
                    <a:lnTo>
                      <a:pt x="26" y="49"/>
                    </a:lnTo>
                    <a:lnTo>
                      <a:pt x="21" y="63"/>
                    </a:lnTo>
                    <a:lnTo>
                      <a:pt x="15" y="75"/>
                    </a:lnTo>
                    <a:lnTo>
                      <a:pt x="6" y="102"/>
                    </a:lnTo>
                    <a:lnTo>
                      <a:pt x="3" y="116"/>
                    </a:lnTo>
                    <a:lnTo>
                      <a:pt x="2" y="127"/>
                    </a:lnTo>
                    <a:lnTo>
                      <a:pt x="2" y="127"/>
                    </a:lnTo>
                    <a:lnTo>
                      <a:pt x="0" y="152"/>
                    </a:lnTo>
                    <a:lnTo>
                      <a:pt x="0" y="166"/>
                    </a:lnTo>
                    <a:lnTo>
                      <a:pt x="0" y="178"/>
                    </a:lnTo>
                    <a:lnTo>
                      <a:pt x="3" y="192"/>
                    </a:lnTo>
                    <a:lnTo>
                      <a:pt x="7" y="204"/>
                    </a:lnTo>
                    <a:lnTo>
                      <a:pt x="11" y="216"/>
                    </a:lnTo>
                    <a:lnTo>
                      <a:pt x="18" y="227"/>
                    </a:lnTo>
                    <a:lnTo>
                      <a:pt x="18" y="227"/>
                    </a:lnTo>
                    <a:lnTo>
                      <a:pt x="27" y="236"/>
                    </a:lnTo>
                    <a:lnTo>
                      <a:pt x="40" y="246"/>
                    </a:lnTo>
                    <a:lnTo>
                      <a:pt x="52" y="253"/>
                    </a:lnTo>
                    <a:lnTo>
                      <a:pt x="65" y="258"/>
                    </a:lnTo>
                    <a:lnTo>
                      <a:pt x="79" y="262"/>
                    </a:lnTo>
                    <a:lnTo>
                      <a:pt x="94" y="265"/>
                    </a:lnTo>
                    <a:lnTo>
                      <a:pt x="122" y="268"/>
                    </a:lnTo>
                    <a:lnTo>
                      <a:pt x="122" y="268"/>
                    </a:lnTo>
                    <a:lnTo>
                      <a:pt x="149" y="269"/>
                    </a:lnTo>
                    <a:lnTo>
                      <a:pt x="162" y="269"/>
                    </a:lnTo>
                    <a:lnTo>
                      <a:pt x="174" y="268"/>
                    </a:lnTo>
                    <a:lnTo>
                      <a:pt x="185" y="265"/>
                    </a:lnTo>
                    <a:lnTo>
                      <a:pt x="197" y="261"/>
                    </a:lnTo>
                    <a:lnTo>
                      <a:pt x="208" y="254"/>
                    </a:lnTo>
                    <a:lnTo>
                      <a:pt x="220" y="246"/>
                    </a:lnTo>
                    <a:lnTo>
                      <a:pt x="220" y="246"/>
                    </a:lnTo>
                    <a:lnTo>
                      <a:pt x="228" y="238"/>
                    </a:lnTo>
                    <a:lnTo>
                      <a:pt x="235" y="228"/>
                    </a:lnTo>
                    <a:lnTo>
                      <a:pt x="242" y="217"/>
                    </a:lnTo>
                    <a:lnTo>
                      <a:pt x="246" y="207"/>
                    </a:lnTo>
                    <a:lnTo>
                      <a:pt x="250" y="194"/>
                    </a:lnTo>
                    <a:lnTo>
                      <a:pt x="253" y="182"/>
                    </a:lnTo>
                    <a:lnTo>
                      <a:pt x="255" y="170"/>
                    </a:lnTo>
                    <a:lnTo>
                      <a:pt x="257" y="159"/>
                    </a:lnTo>
                    <a:lnTo>
                      <a:pt x="257" y="159"/>
                    </a:lnTo>
                    <a:lnTo>
                      <a:pt x="258" y="144"/>
                    </a:lnTo>
                    <a:lnTo>
                      <a:pt x="259" y="131"/>
                    </a:lnTo>
                    <a:lnTo>
                      <a:pt x="261" y="117"/>
                    </a:lnTo>
                    <a:lnTo>
                      <a:pt x="262" y="103"/>
                    </a:lnTo>
                    <a:lnTo>
                      <a:pt x="262" y="103"/>
                    </a:lnTo>
                    <a:lnTo>
                      <a:pt x="261" y="97"/>
                    </a:lnTo>
                    <a:lnTo>
                      <a:pt x="259" y="90"/>
                    </a:lnTo>
                    <a:lnTo>
                      <a:pt x="251" y="76"/>
                    </a:lnTo>
                    <a:lnTo>
                      <a:pt x="243" y="64"/>
                    </a:lnTo>
                    <a:lnTo>
                      <a:pt x="235" y="52"/>
                    </a:lnTo>
                    <a:lnTo>
                      <a:pt x="235" y="52"/>
                    </a:lnTo>
                    <a:close/>
                    <a:moveTo>
                      <a:pt x="220" y="128"/>
                    </a:moveTo>
                    <a:lnTo>
                      <a:pt x="220" y="128"/>
                    </a:lnTo>
                    <a:lnTo>
                      <a:pt x="219" y="150"/>
                    </a:lnTo>
                    <a:lnTo>
                      <a:pt x="216" y="170"/>
                    </a:lnTo>
                    <a:lnTo>
                      <a:pt x="211" y="189"/>
                    </a:lnTo>
                    <a:lnTo>
                      <a:pt x="208" y="197"/>
                    </a:lnTo>
                    <a:lnTo>
                      <a:pt x="204" y="205"/>
                    </a:lnTo>
                    <a:lnTo>
                      <a:pt x="198" y="212"/>
                    </a:lnTo>
                    <a:lnTo>
                      <a:pt x="192" y="217"/>
                    </a:lnTo>
                    <a:lnTo>
                      <a:pt x="185" y="223"/>
                    </a:lnTo>
                    <a:lnTo>
                      <a:pt x="177" y="227"/>
                    </a:lnTo>
                    <a:lnTo>
                      <a:pt x="167" y="230"/>
                    </a:lnTo>
                    <a:lnTo>
                      <a:pt x="158" y="232"/>
                    </a:lnTo>
                    <a:lnTo>
                      <a:pt x="147" y="232"/>
                    </a:lnTo>
                    <a:lnTo>
                      <a:pt x="133" y="232"/>
                    </a:lnTo>
                    <a:lnTo>
                      <a:pt x="133" y="232"/>
                    </a:lnTo>
                    <a:lnTo>
                      <a:pt x="113" y="230"/>
                    </a:lnTo>
                    <a:lnTo>
                      <a:pt x="90" y="227"/>
                    </a:lnTo>
                    <a:lnTo>
                      <a:pt x="79" y="223"/>
                    </a:lnTo>
                    <a:lnTo>
                      <a:pt x="68" y="220"/>
                    </a:lnTo>
                    <a:lnTo>
                      <a:pt x="59" y="215"/>
                    </a:lnTo>
                    <a:lnTo>
                      <a:pt x="50" y="208"/>
                    </a:lnTo>
                    <a:lnTo>
                      <a:pt x="50" y="208"/>
                    </a:lnTo>
                    <a:lnTo>
                      <a:pt x="46" y="205"/>
                    </a:lnTo>
                    <a:lnTo>
                      <a:pt x="44" y="201"/>
                    </a:lnTo>
                    <a:lnTo>
                      <a:pt x="40" y="190"/>
                    </a:lnTo>
                    <a:lnTo>
                      <a:pt x="37" y="179"/>
                    </a:lnTo>
                    <a:lnTo>
                      <a:pt x="36" y="166"/>
                    </a:lnTo>
                    <a:lnTo>
                      <a:pt x="36" y="154"/>
                    </a:lnTo>
                    <a:lnTo>
                      <a:pt x="37" y="140"/>
                    </a:lnTo>
                    <a:lnTo>
                      <a:pt x="38" y="129"/>
                    </a:lnTo>
                    <a:lnTo>
                      <a:pt x="41" y="120"/>
                    </a:lnTo>
                    <a:lnTo>
                      <a:pt x="41" y="120"/>
                    </a:lnTo>
                    <a:lnTo>
                      <a:pt x="50" y="91"/>
                    </a:lnTo>
                    <a:lnTo>
                      <a:pt x="56" y="78"/>
                    </a:lnTo>
                    <a:lnTo>
                      <a:pt x="60" y="63"/>
                    </a:lnTo>
                    <a:lnTo>
                      <a:pt x="60" y="63"/>
                    </a:lnTo>
                    <a:lnTo>
                      <a:pt x="63" y="59"/>
                    </a:lnTo>
                    <a:lnTo>
                      <a:pt x="65" y="56"/>
                    </a:lnTo>
                    <a:lnTo>
                      <a:pt x="73" y="49"/>
                    </a:lnTo>
                    <a:lnTo>
                      <a:pt x="84" y="45"/>
                    </a:lnTo>
                    <a:lnTo>
                      <a:pt x="97" y="42"/>
                    </a:lnTo>
                    <a:lnTo>
                      <a:pt x="110" y="40"/>
                    </a:lnTo>
                    <a:lnTo>
                      <a:pt x="124" y="38"/>
                    </a:lnTo>
                    <a:lnTo>
                      <a:pt x="148" y="37"/>
                    </a:lnTo>
                    <a:lnTo>
                      <a:pt x="148" y="37"/>
                    </a:lnTo>
                    <a:lnTo>
                      <a:pt x="160" y="40"/>
                    </a:lnTo>
                    <a:lnTo>
                      <a:pt x="171" y="44"/>
                    </a:lnTo>
                    <a:lnTo>
                      <a:pt x="181" y="48"/>
                    </a:lnTo>
                    <a:lnTo>
                      <a:pt x="189" y="55"/>
                    </a:lnTo>
                    <a:lnTo>
                      <a:pt x="197" y="63"/>
                    </a:lnTo>
                    <a:lnTo>
                      <a:pt x="204" y="72"/>
                    </a:lnTo>
                    <a:lnTo>
                      <a:pt x="216" y="91"/>
                    </a:lnTo>
                    <a:lnTo>
                      <a:pt x="216" y="91"/>
                    </a:lnTo>
                    <a:lnTo>
                      <a:pt x="221" y="102"/>
                    </a:lnTo>
                    <a:lnTo>
                      <a:pt x="221" y="106"/>
                    </a:lnTo>
                    <a:lnTo>
                      <a:pt x="221" y="110"/>
                    </a:lnTo>
                    <a:lnTo>
                      <a:pt x="220" y="117"/>
                    </a:lnTo>
                    <a:lnTo>
                      <a:pt x="220" y="128"/>
                    </a:lnTo>
                    <a:lnTo>
                      <a:pt x="220" y="1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5" name="Freeform 933">
                <a:extLst>
                  <a:ext uri="{FF2B5EF4-FFF2-40B4-BE49-F238E27FC236}">
                    <a16:creationId xmlns:a16="http://schemas.microsoft.com/office/drawing/2014/main" id="{BF78B3A8-8E83-4CDC-BA0C-7FC7DE431447}"/>
                  </a:ext>
                </a:extLst>
              </p:cNvPr>
              <p:cNvSpPr>
                <a:spLocks noEditPoints="1"/>
              </p:cNvSpPr>
              <p:nvPr/>
            </p:nvSpPr>
            <p:spPr>
              <a:xfrm>
                <a:off x="5554664" y="3262313"/>
                <a:ext cx="242888" cy="219075"/>
              </a:xfrm>
              <a:custGeom>
                <a:avLst/>
                <a:gdLst/>
                <a:ahLst/>
                <a:cxnLst>
                  <a:cxn ang="0">
                    <a:pos x="137884" y="2122"/>
                  </a:cxn>
                  <a:cxn ang="0">
                    <a:pos x="117732" y="0"/>
                  </a:cxn>
                  <a:cxn ang="0">
                    <a:pos x="86443" y="3183"/>
                  </a:cxn>
                  <a:cxn ang="0">
                    <a:pos x="56745" y="13792"/>
                  </a:cxn>
                  <a:cxn ang="0">
                    <a:pos x="30759" y="30236"/>
                  </a:cxn>
                  <a:cxn ang="0">
                    <a:pos x="11667" y="53575"/>
                  </a:cxn>
                  <a:cxn ang="0">
                    <a:pos x="3712" y="72671"/>
                  </a:cxn>
                  <a:cxn ang="0">
                    <a:pos x="0" y="110333"/>
                  </a:cxn>
                  <a:cxn ang="0">
                    <a:pos x="10076" y="145343"/>
                  </a:cxn>
                  <a:cxn ang="0">
                    <a:pos x="30228" y="176639"/>
                  </a:cxn>
                  <a:cxn ang="0">
                    <a:pos x="58866" y="199979"/>
                  </a:cxn>
                  <a:cxn ang="0">
                    <a:pos x="93337" y="215362"/>
                  </a:cxn>
                  <a:cxn ang="0">
                    <a:pos x="117732" y="218014"/>
                  </a:cxn>
                  <a:cxn ang="0">
                    <a:pos x="153794" y="215362"/>
                  </a:cxn>
                  <a:cxn ang="0">
                    <a:pos x="187734" y="203692"/>
                  </a:cxn>
                  <a:cxn ang="0">
                    <a:pos x="215842" y="183535"/>
                  </a:cxn>
                  <a:cxn ang="0">
                    <a:pos x="235463" y="154891"/>
                  </a:cxn>
                  <a:cxn ang="0">
                    <a:pos x="242888" y="118820"/>
                  </a:cxn>
                  <a:cxn ang="0">
                    <a:pos x="241827" y="98133"/>
                  </a:cxn>
                  <a:cxn ang="0">
                    <a:pos x="231751" y="66836"/>
                  </a:cxn>
                  <a:cxn ang="0">
                    <a:pos x="214251" y="39784"/>
                  </a:cxn>
                  <a:cxn ang="0">
                    <a:pos x="190386" y="18035"/>
                  </a:cxn>
                  <a:cxn ang="0">
                    <a:pos x="161218" y="5304"/>
                  </a:cxn>
                  <a:cxn ang="0">
                    <a:pos x="139475" y="2122"/>
                  </a:cxn>
                  <a:cxn ang="0">
                    <a:pos x="112959" y="197857"/>
                  </a:cxn>
                  <a:cxn ang="0">
                    <a:pos x="79548" y="188839"/>
                  </a:cxn>
                  <a:cxn ang="0">
                    <a:pos x="50911" y="169743"/>
                  </a:cxn>
                  <a:cxn ang="0">
                    <a:pos x="30228" y="144282"/>
                  </a:cxn>
                  <a:cxn ang="0">
                    <a:pos x="19622" y="112455"/>
                  </a:cxn>
                  <a:cxn ang="0">
                    <a:pos x="20683" y="83811"/>
                  </a:cxn>
                  <a:cxn ang="0">
                    <a:pos x="25986" y="69489"/>
                  </a:cxn>
                  <a:cxn ang="0">
                    <a:pos x="41896" y="47740"/>
                  </a:cxn>
                  <a:cxn ang="0">
                    <a:pos x="64699" y="31827"/>
                  </a:cxn>
                  <a:cxn ang="0">
                    <a:pos x="91216" y="22279"/>
                  </a:cxn>
                  <a:cxn ang="0">
                    <a:pos x="119853" y="19627"/>
                  </a:cxn>
                  <a:cxn ang="0">
                    <a:pos x="146900" y="24401"/>
                  </a:cxn>
                  <a:cxn ang="0">
                    <a:pos x="151142" y="25462"/>
                  </a:cxn>
                  <a:cxn ang="0">
                    <a:pos x="154854" y="23870"/>
                  </a:cxn>
                  <a:cxn ang="0">
                    <a:pos x="173416" y="31296"/>
                  </a:cxn>
                  <a:cxn ang="0">
                    <a:pos x="190386" y="44027"/>
                  </a:cxn>
                  <a:cxn ang="0">
                    <a:pos x="205235" y="59941"/>
                  </a:cxn>
                  <a:cxn ang="0">
                    <a:pos x="216372" y="77976"/>
                  </a:cxn>
                  <a:cxn ang="0">
                    <a:pos x="222736" y="96542"/>
                  </a:cxn>
                  <a:cxn ang="0">
                    <a:pos x="224327" y="114046"/>
                  </a:cxn>
                  <a:cxn ang="0">
                    <a:pos x="219554" y="143221"/>
                  </a:cxn>
                  <a:cxn ang="0">
                    <a:pos x="203644" y="167091"/>
                  </a:cxn>
                  <a:cxn ang="0">
                    <a:pos x="181371" y="185126"/>
                  </a:cxn>
                  <a:cxn ang="0">
                    <a:pos x="153794" y="195735"/>
                  </a:cxn>
                  <a:cxn ang="0">
                    <a:pos x="123565" y="199448"/>
                  </a:cxn>
                </a:cxnLst>
                <a:rect l="0" t="0" r="0" b="0"/>
                <a:pathLst>
                  <a:path w="458" h="413">
                    <a:moveTo>
                      <a:pt x="263" y="4"/>
                    </a:moveTo>
                    <a:lnTo>
                      <a:pt x="263" y="4"/>
                    </a:lnTo>
                    <a:lnTo>
                      <a:pt x="260" y="4"/>
                    </a:lnTo>
                    <a:lnTo>
                      <a:pt x="260" y="4"/>
                    </a:lnTo>
                    <a:lnTo>
                      <a:pt x="241" y="2"/>
                    </a:lnTo>
                    <a:lnTo>
                      <a:pt x="222" y="0"/>
                    </a:lnTo>
                    <a:lnTo>
                      <a:pt x="202" y="0"/>
                    </a:lnTo>
                    <a:lnTo>
                      <a:pt x="183" y="3"/>
                    </a:lnTo>
                    <a:lnTo>
                      <a:pt x="163" y="6"/>
                    </a:lnTo>
                    <a:lnTo>
                      <a:pt x="144" y="11"/>
                    </a:lnTo>
                    <a:lnTo>
                      <a:pt x="125" y="18"/>
                    </a:lnTo>
                    <a:lnTo>
                      <a:pt x="107" y="26"/>
                    </a:lnTo>
                    <a:lnTo>
                      <a:pt x="89" y="34"/>
                    </a:lnTo>
                    <a:lnTo>
                      <a:pt x="73" y="45"/>
                    </a:lnTo>
                    <a:lnTo>
                      <a:pt x="58" y="57"/>
                    </a:lnTo>
                    <a:lnTo>
                      <a:pt x="45" y="71"/>
                    </a:lnTo>
                    <a:lnTo>
                      <a:pt x="32" y="86"/>
                    </a:lnTo>
                    <a:lnTo>
                      <a:pt x="22" y="101"/>
                    </a:lnTo>
                    <a:lnTo>
                      <a:pt x="13" y="118"/>
                    </a:lnTo>
                    <a:lnTo>
                      <a:pt x="7" y="137"/>
                    </a:lnTo>
                    <a:lnTo>
                      <a:pt x="7" y="137"/>
                    </a:lnTo>
                    <a:lnTo>
                      <a:pt x="1" y="160"/>
                    </a:lnTo>
                    <a:lnTo>
                      <a:pt x="0" y="185"/>
                    </a:lnTo>
                    <a:lnTo>
                      <a:pt x="0" y="208"/>
                    </a:lnTo>
                    <a:lnTo>
                      <a:pt x="4" y="231"/>
                    </a:lnTo>
                    <a:lnTo>
                      <a:pt x="9" y="253"/>
                    </a:lnTo>
                    <a:lnTo>
                      <a:pt x="19" y="274"/>
                    </a:lnTo>
                    <a:lnTo>
                      <a:pt x="30" y="295"/>
                    </a:lnTo>
                    <a:lnTo>
                      <a:pt x="42" y="315"/>
                    </a:lnTo>
                    <a:lnTo>
                      <a:pt x="57" y="333"/>
                    </a:lnTo>
                    <a:lnTo>
                      <a:pt x="73" y="350"/>
                    </a:lnTo>
                    <a:lnTo>
                      <a:pt x="92" y="365"/>
                    </a:lnTo>
                    <a:lnTo>
                      <a:pt x="111" y="377"/>
                    </a:lnTo>
                    <a:lnTo>
                      <a:pt x="131" y="390"/>
                    </a:lnTo>
                    <a:lnTo>
                      <a:pt x="153" y="399"/>
                    </a:lnTo>
                    <a:lnTo>
                      <a:pt x="176" y="406"/>
                    </a:lnTo>
                    <a:lnTo>
                      <a:pt x="199" y="410"/>
                    </a:lnTo>
                    <a:lnTo>
                      <a:pt x="199" y="410"/>
                    </a:lnTo>
                    <a:lnTo>
                      <a:pt x="222" y="411"/>
                    </a:lnTo>
                    <a:lnTo>
                      <a:pt x="244" y="413"/>
                    </a:lnTo>
                    <a:lnTo>
                      <a:pt x="267" y="410"/>
                    </a:lnTo>
                    <a:lnTo>
                      <a:pt x="290" y="406"/>
                    </a:lnTo>
                    <a:lnTo>
                      <a:pt x="312" y="400"/>
                    </a:lnTo>
                    <a:lnTo>
                      <a:pt x="334" y="394"/>
                    </a:lnTo>
                    <a:lnTo>
                      <a:pt x="354" y="384"/>
                    </a:lnTo>
                    <a:lnTo>
                      <a:pt x="373" y="373"/>
                    </a:lnTo>
                    <a:lnTo>
                      <a:pt x="391" y="360"/>
                    </a:lnTo>
                    <a:lnTo>
                      <a:pt x="407" y="346"/>
                    </a:lnTo>
                    <a:lnTo>
                      <a:pt x="422" y="330"/>
                    </a:lnTo>
                    <a:lnTo>
                      <a:pt x="434" y="312"/>
                    </a:lnTo>
                    <a:lnTo>
                      <a:pt x="444" y="292"/>
                    </a:lnTo>
                    <a:lnTo>
                      <a:pt x="452" y="272"/>
                    </a:lnTo>
                    <a:lnTo>
                      <a:pt x="457" y="249"/>
                    </a:lnTo>
                    <a:lnTo>
                      <a:pt x="458" y="224"/>
                    </a:lnTo>
                    <a:lnTo>
                      <a:pt x="458" y="224"/>
                    </a:lnTo>
                    <a:lnTo>
                      <a:pt x="458" y="205"/>
                    </a:lnTo>
                    <a:lnTo>
                      <a:pt x="456" y="185"/>
                    </a:lnTo>
                    <a:lnTo>
                      <a:pt x="452" y="164"/>
                    </a:lnTo>
                    <a:lnTo>
                      <a:pt x="445" y="145"/>
                    </a:lnTo>
                    <a:lnTo>
                      <a:pt x="437" y="126"/>
                    </a:lnTo>
                    <a:lnTo>
                      <a:pt x="427" y="109"/>
                    </a:lnTo>
                    <a:lnTo>
                      <a:pt x="416" y="91"/>
                    </a:lnTo>
                    <a:lnTo>
                      <a:pt x="404" y="75"/>
                    </a:lnTo>
                    <a:lnTo>
                      <a:pt x="391" y="60"/>
                    </a:lnTo>
                    <a:lnTo>
                      <a:pt x="376" y="46"/>
                    </a:lnTo>
                    <a:lnTo>
                      <a:pt x="359" y="34"/>
                    </a:lnTo>
                    <a:lnTo>
                      <a:pt x="342" y="23"/>
                    </a:lnTo>
                    <a:lnTo>
                      <a:pt x="323" y="15"/>
                    </a:lnTo>
                    <a:lnTo>
                      <a:pt x="304" y="10"/>
                    </a:lnTo>
                    <a:lnTo>
                      <a:pt x="285" y="6"/>
                    </a:lnTo>
                    <a:lnTo>
                      <a:pt x="263" y="4"/>
                    </a:lnTo>
                    <a:lnTo>
                      <a:pt x="263" y="4"/>
                    </a:lnTo>
                    <a:close/>
                    <a:moveTo>
                      <a:pt x="233" y="376"/>
                    </a:moveTo>
                    <a:lnTo>
                      <a:pt x="233" y="376"/>
                    </a:lnTo>
                    <a:lnTo>
                      <a:pt x="213" y="373"/>
                    </a:lnTo>
                    <a:lnTo>
                      <a:pt x="191" y="371"/>
                    </a:lnTo>
                    <a:lnTo>
                      <a:pt x="171" y="364"/>
                    </a:lnTo>
                    <a:lnTo>
                      <a:pt x="150" y="356"/>
                    </a:lnTo>
                    <a:lnTo>
                      <a:pt x="131" y="346"/>
                    </a:lnTo>
                    <a:lnTo>
                      <a:pt x="114" y="334"/>
                    </a:lnTo>
                    <a:lnTo>
                      <a:pt x="96" y="320"/>
                    </a:lnTo>
                    <a:lnTo>
                      <a:pt x="81" y="306"/>
                    </a:lnTo>
                    <a:lnTo>
                      <a:pt x="68" y="289"/>
                    </a:lnTo>
                    <a:lnTo>
                      <a:pt x="57" y="272"/>
                    </a:lnTo>
                    <a:lnTo>
                      <a:pt x="47" y="253"/>
                    </a:lnTo>
                    <a:lnTo>
                      <a:pt x="41" y="234"/>
                    </a:lnTo>
                    <a:lnTo>
                      <a:pt x="37" y="212"/>
                    </a:lnTo>
                    <a:lnTo>
                      <a:pt x="35" y="192"/>
                    </a:lnTo>
                    <a:lnTo>
                      <a:pt x="37" y="168"/>
                    </a:lnTo>
                    <a:lnTo>
                      <a:pt x="39" y="158"/>
                    </a:lnTo>
                    <a:lnTo>
                      <a:pt x="42" y="147"/>
                    </a:lnTo>
                    <a:lnTo>
                      <a:pt x="42" y="147"/>
                    </a:lnTo>
                    <a:lnTo>
                      <a:pt x="49" y="131"/>
                    </a:lnTo>
                    <a:lnTo>
                      <a:pt x="57" y="116"/>
                    </a:lnTo>
                    <a:lnTo>
                      <a:pt x="66" y="102"/>
                    </a:lnTo>
                    <a:lnTo>
                      <a:pt x="79" y="90"/>
                    </a:lnTo>
                    <a:lnTo>
                      <a:pt x="92" y="78"/>
                    </a:lnTo>
                    <a:lnTo>
                      <a:pt x="106" y="68"/>
                    </a:lnTo>
                    <a:lnTo>
                      <a:pt x="122" y="60"/>
                    </a:lnTo>
                    <a:lnTo>
                      <a:pt x="138" y="52"/>
                    </a:lnTo>
                    <a:lnTo>
                      <a:pt x="155" y="46"/>
                    </a:lnTo>
                    <a:lnTo>
                      <a:pt x="172" y="42"/>
                    </a:lnTo>
                    <a:lnTo>
                      <a:pt x="190" y="40"/>
                    </a:lnTo>
                    <a:lnTo>
                      <a:pt x="207" y="37"/>
                    </a:lnTo>
                    <a:lnTo>
                      <a:pt x="226" y="37"/>
                    </a:lnTo>
                    <a:lnTo>
                      <a:pt x="244" y="38"/>
                    </a:lnTo>
                    <a:lnTo>
                      <a:pt x="260" y="42"/>
                    </a:lnTo>
                    <a:lnTo>
                      <a:pt x="277" y="46"/>
                    </a:lnTo>
                    <a:lnTo>
                      <a:pt x="277" y="46"/>
                    </a:lnTo>
                    <a:lnTo>
                      <a:pt x="281" y="48"/>
                    </a:lnTo>
                    <a:lnTo>
                      <a:pt x="285" y="48"/>
                    </a:lnTo>
                    <a:lnTo>
                      <a:pt x="289" y="46"/>
                    </a:lnTo>
                    <a:lnTo>
                      <a:pt x="292" y="45"/>
                    </a:lnTo>
                    <a:lnTo>
                      <a:pt x="292" y="45"/>
                    </a:lnTo>
                    <a:lnTo>
                      <a:pt x="304" y="48"/>
                    </a:lnTo>
                    <a:lnTo>
                      <a:pt x="315" y="53"/>
                    </a:lnTo>
                    <a:lnTo>
                      <a:pt x="327" y="59"/>
                    </a:lnTo>
                    <a:lnTo>
                      <a:pt x="338" y="67"/>
                    </a:lnTo>
                    <a:lnTo>
                      <a:pt x="349" y="74"/>
                    </a:lnTo>
                    <a:lnTo>
                      <a:pt x="359" y="83"/>
                    </a:lnTo>
                    <a:lnTo>
                      <a:pt x="369" y="93"/>
                    </a:lnTo>
                    <a:lnTo>
                      <a:pt x="378" y="102"/>
                    </a:lnTo>
                    <a:lnTo>
                      <a:pt x="387" y="113"/>
                    </a:lnTo>
                    <a:lnTo>
                      <a:pt x="395" y="124"/>
                    </a:lnTo>
                    <a:lnTo>
                      <a:pt x="401" y="135"/>
                    </a:lnTo>
                    <a:lnTo>
                      <a:pt x="408" y="147"/>
                    </a:lnTo>
                    <a:lnTo>
                      <a:pt x="414" y="158"/>
                    </a:lnTo>
                    <a:lnTo>
                      <a:pt x="418" y="170"/>
                    </a:lnTo>
                    <a:lnTo>
                      <a:pt x="420" y="182"/>
                    </a:lnTo>
                    <a:lnTo>
                      <a:pt x="423" y="194"/>
                    </a:lnTo>
                    <a:lnTo>
                      <a:pt x="423" y="194"/>
                    </a:lnTo>
                    <a:lnTo>
                      <a:pt x="423" y="215"/>
                    </a:lnTo>
                    <a:lnTo>
                      <a:pt x="422" y="234"/>
                    </a:lnTo>
                    <a:lnTo>
                      <a:pt x="419" y="253"/>
                    </a:lnTo>
                    <a:lnTo>
                      <a:pt x="414" y="270"/>
                    </a:lnTo>
                    <a:lnTo>
                      <a:pt x="406" y="287"/>
                    </a:lnTo>
                    <a:lnTo>
                      <a:pt x="396" y="301"/>
                    </a:lnTo>
                    <a:lnTo>
                      <a:pt x="384" y="315"/>
                    </a:lnTo>
                    <a:lnTo>
                      <a:pt x="372" y="327"/>
                    </a:lnTo>
                    <a:lnTo>
                      <a:pt x="358" y="338"/>
                    </a:lnTo>
                    <a:lnTo>
                      <a:pt x="342" y="349"/>
                    </a:lnTo>
                    <a:lnTo>
                      <a:pt x="325" y="357"/>
                    </a:lnTo>
                    <a:lnTo>
                      <a:pt x="308" y="364"/>
                    </a:lnTo>
                    <a:lnTo>
                      <a:pt x="290" y="369"/>
                    </a:lnTo>
                    <a:lnTo>
                      <a:pt x="271" y="373"/>
                    </a:lnTo>
                    <a:lnTo>
                      <a:pt x="252" y="375"/>
                    </a:lnTo>
                    <a:lnTo>
                      <a:pt x="233" y="376"/>
                    </a:lnTo>
                    <a:lnTo>
                      <a:pt x="233" y="3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6" name="Freeform 934">
                <a:extLst>
                  <a:ext uri="{FF2B5EF4-FFF2-40B4-BE49-F238E27FC236}">
                    <a16:creationId xmlns:a16="http://schemas.microsoft.com/office/drawing/2014/main" id="{22B57C66-A2AF-4FD9-8A52-8F1A789A4939}"/>
                  </a:ext>
                </a:extLst>
              </p:cNvPr>
              <p:cNvSpPr>
                <a:spLocks noEditPoints="1"/>
              </p:cNvSpPr>
              <p:nvPr/>
            </p:nvSpPr>
            <p:spPr>
              <a:xfrm>
                <a:off x="5600702" y="3303588"/>
                <a:ext cx="147638" cy="128588"/>
              </a:xfrm>
              <a:custGeom>
                <a:avLst/>
                <a:gdLst/>
                <a:ahLst/>
                <a:cxnLst>
                  <a:cxn ang="0">
                    <a:pos x="130705" y="16864"/>
                  </a:cxn>
                  <a:cxn ang="0">
                    <a:pos x="122767" y="8432"/>
                  </a:cxn>
                  <a:cxn ang="0">
                    <a:pos x="111125" y="3162"/>
                  </a:cxn>
                  <a:cxn ang="0">
                    <a:pos x="98955" y="1054"/>
                  </a:cxn>
                  <a:cxn ang="0">
                    <a:pos x="86784" y="0"/>
                  </a:cxn>
                  <a:cxn ang="0">
                    <a:pos x="83079" y="0"/>
                  </a:cxn>
                  <a:cxn ang="0">
                    <a:pos x="79375" y="2108"/>
                  </a:cxn>
                  <a:cxn ang="0">
                    <a:pos x="66675" y="1054"/>
                  </a:cxn>
                  <a:cxn ang="0">
                    <a:pos x="46567" y="2635"/>
                  </a:cxn>
                  <a:cxn ang="0">
                    <a:pos x="34925" y="5270"/>
                  </a:cxn>
                  <a:cxn ang="0">
                    <a:pos x="30163" y="8432"/>
                  </a:cxn>
                  <a:cxn ang="0">
                    <a:pos x="14817" y="20026"/>
                  </a:cxn>
                  <a:cxn ang="0">
                    <a:pos x="6350" y="30566"/>
                  </a:cxn>
                  <a:cxn ang="0">
                    <a:pos x="529" y="42160"/>
                  </a:cxn>
                  <a:cxn ang="0">
                    <a:pos x="0" y="47430"/>
                  </a:cxn>
                  <a:cxn ang="0">
                    <a:pos x="1058" y="69037"/>
                  </a:cxn>
                  <a:cxn ang="0">
                    <a:pos x="5821" y="81158"/>
                  </a:cxn>
                  <a:cxn ang="0">
                    <a:pos x="12700" y="92752"/>
                  </a:cxn>
                  <a:cxn ang="0">
                    <a:pos x="17992" y="98549"/>
                  </a:cxn>
                  <a:cxn ang="0">
                    <a:pos x="34396" y="114359"/>
                  </a:cxn>
                  <a:cxn ang="0">
                    <a:pos x="46038" y="122264"/>
                  </a:cxn>
                  <a:cxn ang="0">
                    <a:pos x="60325" y="126480"/>
                  </a:cxn>
                  <a:cxn ang="0">
                    <a:pos x="68263" y="127534"/>
                  </a:cxn>
                  <a:cxn ang="0">
                    <a:pos x="89429" y="128588"/>
                  </a:cxn>
                  <a:cxn ang="0">
                    <a:pos x="102659" y="127534"/>
                  </a:cxn>
                  <a:cxn ang="0">
                    <a:pos x="115359" y="122791"/>
                  </a:cxn>
                  <a:cxn ang="0">
                    <a:pos x="121180" y="118575"/>
                  </a:cxn>
                  <a:cxn ang="0">
                    <a:pos x="125942" y="113305"/>
                  </a:cxn>
                  <a:cxn ang="0">
                    <a:pos x="137055" y="94860"/>
                  </a:cxn>
                  <a:cxn ang="0">
                    <a:pos x="139700" y="90644"/>
                  </a:cxn>
                  <a:cxn ang="0">
                    <a:pos x="142875" y="78523"/>
                  </a:cxn>
                  <a:cxn ang="0">
                    <a:pos x="144992" y="65348"/>
                  </a:cxn>
                  <a:cxn ang="0">
                    <a:pos x="146050" y="60605"/>
                  </a:cxn>
                  <a:cxn ang="0">
                    <a:pos x="147638" y="47430"/>
                  </a:cxn>
                  <a:cxn ang="0">
                    <a:pos x="143934" y="36890"/>
                  </a:cxn>
                  <a:cxn ang="0">
                    <a:pos x="137584" y="27931"/>
                  </a:cxn>
                  <a:cxn ang="0">
                    <a:pos x="130705" y="16864"/>
                  </a:cxn>
                  <a:cxn ang="0">
                    <a:pos x="127530" y="55335"/>
                  </a:cxn>
                  <a:cxn ang="0">
                    <a:pos x="121180" y="82739"/>
                  </a:cxn>
                  <a:cxn ang="0">
                    <a:pos x="115359" y="95387"/>
                  </a:cxn>
                  <a:cxn ang="0">
                    <a:pos x="110596" y="102238"/>
                  </a:cxn>
                  <a:cxn ang="0">
                    <a:pos x="103188" y="106981"/>
                  </a:cxn>
                  <a:cxn ang="0">
                    <a:pos x="93663" y="110143"/>
                  </a:cxn>
                  <a:cxn ang="0">
                    <a:pos x="88900" y="110143"/>
                  </a:cxn>
                  <a:cxn ang="0">
                    <a:pos x="67204" y="106981"/>
                  </a:cxn>
                  <a:cxn ang="0">
                    <a:pos x="47096" y="99076"/>
                  </a:cxn>
                  <a:cxn ang="0">
                    <a:pos x="34925" y="90117"/>
                  </a:cxn>
                  <a:cxn ang="0">
                    <a:pos x="28046" y="82212"/>
                  </a:cxn>
                  <a:cxn ang="0">
                    <a:pos x="22225" y="72726"/>
                  </a:cxn>
                  <a:cxn ang="0">
                    <a:pos x="20108" y="67456"/>
                  </a:cxn>
                  <a:cxn ang="0">
                    <a:pos x="16933" y="52173"/>
                  </a:cxn>
                  <a:cxn ang="0">
                    <a:pos x="18521" y="45322"/>
                  </a:cxn>
                  <a:cxn ang="0">
                    <a:pos x="24871" y="36363"/>
                  </a:cxn>
                  <a:cxn ang="0">
                    <a:pos x="35983" y="28985"/>
                  </a:cxn>
                  <a:cxn ang="0">
                    <a:pos x="48683" y="25296"/>
                  </a:cxn>
                  <a:cxn ang="0">
                    <a:pos x="71438" y="22661"/>
                  </a:cxn>
                  <a:cxn ang="0">
                    <a:pos x="96838" y="22134"/>
                  </a:cxn>
                  <a:cxn ang="0">
                    <a:pos x="99484" y="22134"/>
                  </a:cxn>
                  <a:cxn ang="0">
                    <a:pos x="105305" y="24242"/>
                  </a:cxn>
                  <a:cxn ang="0">
                    <a:pos x="115888" y="30039"/>
                  </a:cxn>
                  <a:cxn ang="0">
                    <a:pos x="124884" y="38471"/>
                  </a:cxn>
                  <a:cxn ang="0">
                    <a:pos x="128588" y="49011"/>
                  </a:cxn>
                  <a:cxn ang="0">
                    <a:pos x="127530" y="55335"/>
                  </a:cxn>
                </a:cxnLst>
                <a:rect l="0" t="0" r="0" b="0"/>
                <a:pathLst>
                  <a:path w="279" h="244">
                    <a:moveTo>
                      <a:pt x="247" y="32"/>
                    </a:moveTo>
                    <a:lnTo>
                      <a:pt x="247" y="32"/>
                    </a:lnTo>
                    <a:lnTo>
                      <a:pt x="240" y="24"/>
                    </a:lnTo>
                    <a:lnTo>
                      <a:pt x="232" y="16"/>
                    </a:lnTo>
                    <a:lnTo>
                      <a:pt x="221" y="10"/>
                    </a:lnTo>
                    <a:lnTo>
                      <a:pt x="210" y="6"/>
                    </a:lnTo>
                    <a:lnTo>
                      <a:pt x="199" y="4"/>
                    </a:lnTo>
                    <a:lnTo>
                      <a:pt x="187" y="2"/>
                    </a:lnTo>
                    <a:lnTo>
                      <a:pt x="164" y="0"/>
                    </a:lnTo>
                    <a:lnTo>
                      <a:pt x="164" y="0"/>
                    </a:lnTo>
                    <a:lnTo>
                      <a:pt x="160" y="0"/>
                    </a:lnTo>
                    <a:lnTo>
                      <a:pt x="157" y="0"/>
                    </a:lnTo>
                    <a:lnTo>
                      <a:pt x="153" y="2"/>
                    </a:lnTo>
                    <a:lnTo>
                      <a:pt x="150" y="4"/>
                    </a:lnTo>
                    <a:lnTo>
                      <a:pt x="150" y="4"/>
                    </a:lnTo>
                    <a:lnTo>
                      <a:pt x="126" y="2"/>
                    </a:lnTo>
                    <a:lnTo>
                      <a:pt x="100" y="4"/>
                    </a:lnTo>
                    <a:lnTo>
                      <a:pt x="88" y="5"/>
                    </a:lnTo>
                    <a:lnTo>
                      <a:pt x="77" y="6"/>
                    </a:lnTo>
                    <a:lnTo>
                      <a:pt x="66" y="10"/>
                    </a:lnTo>
                    <a:lnTo>
                      <a:pt x="57" y="16"/>
                    </a:lnTo>
                    <a:lnTo>
                      <a:pt x="57" y="16"/>
                    </a:lnTo>
                    <a:lnTo>
                      <a:pt x="38" y="29"/>
                    </a:lnTo>
                    <a:lnTo>
                      <a:pt x="28" y="38"/>
                    </a:lnTo>
                    <a:lnTo>
                      <a:pt x="20" y="47"/>
                    </a:lnTo>
                    <a:lnTo>
                      <a:pt x="12" y="58"/>
                    </a:lnTo>
                    <a:lnTo>
                      <a:pt x="5" y="69"/>
                    </a:lnTo>
                    <a:lnTo>
                      <a:pt x="1" y="80"/>
                    </a:lnTo>
                    <a:lnTo>
                      <a:pt x="0" y="90"/>
                    </a:lnTo>
                    <a:lnTo>
                      <a:pt x="0" y="90"/>
                    </a:lnTo>
                    <a:lnTo>
                      <a:pt x="1" y="119"/>
                    </a:lnTo>
                    <a:lnTo>
                      <a:pt x="2" y="131"/>
                    </a:lnTo>
                    <a:lnTo>
                      <a:pt x="6" y="143"/>
                    </a:lnTo>
                    <a:lnTo>
                      <a:pt x="11" y="154"/>
                    </a:lnTo>
                    <a:lnTo>
                      <a:pt x="16" y="165"/>
                    </a:lnTo>
                    <a:lnTo>
                      <a:pt x="24" y="176"/>
                    </a:lnTo>
                    <a:lnTo>
                      <a:pt x="34" y="187"/>
                    </a:lnTo>
                    <a:lnTo>
                      <a:pt x="34" y="187"/>
                    </a:lnTo>
                    <a:lnTo>
                      <a:pt x="54" y="207"/>
                    </a:lnTo>
                    <a:lnTo>
                      <a:pt x="65" y="217"/>
                    </a:lnTo>
                    <a:lnTo>
                      <a:pt x="76" y="225"/>
                    </a:lnTo>
                    <a:lnTo>
                      <a:pt x="87" y="232"/>
                    </a:lnTo>
                    <a:lnTo>
                      <a:pt x="100" y="237"/>
                    </a:lnTo>
                    <a:lnTo>
                      <a:pt x="114" y="240"/>
                    </a:lnTo>
                    <a:lnTo>
                      <a:pt x="129" y="242"/>
                    </a:lnTo>
                    <a:lnTo>
                      <a:pt x="129" y="242"/>
                    </a:lnTo>
                    <a:lnTo>
                      <a:pt x="156" y="244"/>
                    </a:lnTo>
                    <a:lnTo>
                      <a:pt x="169" y="244"/>
                    </a:lnTo>
                    <a:lnTo>
                      <a:pt x="182" y="244"/>
                    </a:lnTo>
                    <a:lnTo>
                      <a:pt x="194" y="242"/>
                    </a:lnTo>
                    <a:lnTo>
                      <a:pt x="206" y="238"/>
                    </a:lnTo>
                    <a:lnTo>
                      <a:pt x="218" y="233"/>
                    </a:lnTo>
                    <a:lnTo>
                      <a:pt x="229" y="225"/>
                    </a:lnTo>
                    <a:lnTo>
                      <a:pt x="229" y="225"/>
                    </a:lnTo>
                    <a:lnTo>
                      <a:pt x="234" y="221"/>
                    </a:lnTo>
                    <a:lnTo>
                      <a:pt x="238" y="215"/>
                    </a:lnTo>
                    <a:lnTo>
                      <a:pt x="247" y="204"/>
                    </a:lnTo>
                    <a:lnTo>
                      <a:pt x="259" y="180"/>
                    </a:lnTo>
                    <a:lnTo>
                      <a:pt x="259" y="180"/>
                    </a:lnTo>
                    <a:lnTo>
                      <a:pt x="264" y="172"/>
                    </a:lnTo>
                    <a:lnTo>
                      <a:pt x="267" y="164"/>
                    </a:lnTo>
                    <a:lnTo>
                      <a:pt x="270" y="149"/>
                    </a:lnTo>
                    <a:lnTo>
                      <a:pt x="272" y="134"/>
                    </a:lnTo>
                    <a:lnTo>
                      <a:pt x="274" y="124"/>
                    </a:lnTo>
                    <a:lnTo>
                      <a:pt x="276" y="115"/>
                    </a:lnTo>
                    <a:lnTo>
                      <a:pt x="276" y="115"/>
                    </a:lnTo>
                    <a:lnTo>
                      <a:pt x="279" y="103"/>
                    </a:lnTo>
                    <a:lnTo>
                      <a:pt x="279" y="90"/>
                    </a:lnTo>
                    <a:lnTo>
                      <a:pt x="276" y="81"/>
                    </a:lnTo>
                    <a:lnTo>
                      <a:pt x="272" y="70"/>
                    </a:lnTo>
                    <a:lnTo>
                      <a:pt x="267" y="62"/>
                    </a:lnTo>
                    <a:lnTo>
                      <a:pt x="260" y="53"/>
                    </a:lnTo>
                    <a:lnTo>
                      <a:pt x="247" y="32"/>
                    </a:lnTo>
                    <a:lnTo>
                      <a:pt x="247" y="32"/>
                    </a:lnTo>
                    <a:close/>
                    <a:moveTo>
                      <a:pt x="241" y="105"/>
                    </a:moveTo>
                    <a:lnTo>
                      <a:pt x="241" y="105"/>
                    </a:lnTo>
                    <a:lnTo>
                      <a:pt x="234" y="139"/>
                    </a:lnTo>
                    <a:lnTo>
                      <a:pt x="229" y="157"/>
                    </a:lnTo>
                    <a:lnTo>
                      <a:pt x="222" y="173"/>
                    </a:lnTo>
                    <a:lnTo>
                      <a:pt x="218" y="181"/>
                    </a:lnTo>
                    <a:lnTo>
                      <a:pt x="214" y="188"/>
                    </a:lnTo>
                    <a:lnTo>
                      <a:pt x="209" y="194"/>
                    </a:lnTo>
                    <a:lnTo>
                      <a:pt x="202" y="199"/>
                    </a:lnTo>
                    <a:lnTo>
                      <a:pt x="195" y="203"/>
                    </a:lnTo>
                    <a:lnTo>
                      <a:pt x="187" y="206"/>
                    </a:lnTo>
                    <a:lnTo>
                      <a:pt x="177" y="209"/>
                    </a:lnTo>
                    <a:lnTo>
                      <a:pt x="168" y="209"/>
                    </a:lnTo>
                    <a:lnTo>
                      <a:pt x="168" y="209"/>
                    </a:lnTo>
                    <a:lnTo>
                      <a:pt x="148" y="207"/>
                    </a:lnTo>
                    <a:lnTo>
                      <a:pt x="127" y="203"/>
                    </a:lnTo>
                    <a:lnTo>
                      <a:pt x="108" y="198"/>
                    </a:lnTo>
                    <a:lnTo>
                      <a:pt x="89" y="188"/>
                    </a:lnTo>
                    <a:lnTo>
                      <a:pt x="73" y="177"/>
                    </a:lnTo>
                    <a:lnTo>
                      <a:pt x="66" y="171"/>
                    </a:lnTo>
                    <a:lnTo>
                      <a:pt x="58" y="164"/>
                    </a:lnTo>
                    <a:lnTo>
                      <a:pt x="53" y="156"/>
                    </a:lnTo>
                    <a:lnTo>
                      <a:pt x="47" y="147"/>
                    </a:lnTo>
                    <a:lnTo>
                      <a:pt x="42" y="138"/>
                    </a:lnTo>
                    <a:lnTo>
                      <a:pt x="38" y="128"/>
                    </a:lnTo>
                    <a:lnTo>
                      <a:pt x="38" y="128"/>
                    </a:lnTo>
                    <a:lnTo>
                      <a:pt x="34" y="112"/>
                    </a:lnTo>
                    <a:lnTo>
                      <a:pt x="32" y="99"/>
                    </a:lnTo>
                    <a:lnTo>
                      <a:pt x="32" y="93"/>
                    </a:lnTo>
                    <a:lnTo>
                      <a:pt x="35" y="86"/>
                    </a:lnTo>
                    <a:lnTo>
                      <a:pt x="39" y="77"/>
                    </a:lnTo>
                    <a:lnTo>
                      <a:pt x="47" y="69"/>
                    </a:lnTo>
                    <a:lnTo>
                      <a:pt x="55" y="62"/>
                    </a:lnTo>
                    <a:lnTo>
                      <a:pt x="68" y="55"/>
                    </a:lnTo>
                    <a:lnTo>
                      <a:pt x="80" y="51"/>
                    </a:lnTo>
                    <a:lnTo>
                      <a:pt x="92" y="48"/>
                    </a:lnTo>
                    <a:lnTo>
                      <a:pt x="107" y="46"/>
                    </a:lnTo>
                    <a:lnTo>
                      <a:pt x="135" y="43"/>
                    </a:lnTo>
                    <a:lnTo>
                      <a:pt x="161" y="42"/>
                    </a:lnTo>
                    <a:lnTo>
                      <a:pt x="183" y="42"/>
                    </a:lnTo>
                    <a:lnTo>
                      <a:pt x="183" y="42"/>
                    </a:lnTo>
                    <a:lnTo>
                      <a:pt x="188" y="42"/>
                    </a:lnTo>
                    <a:lnTo>
                      <a:pt x="188" y="42"/>
                    </a:lnTo>
                    <a:lnTo>
                      <a:pt x="199" y="46"/>
                    </a:lnTo>
                    <a:lnTo>
                      <a:pt x="210" y="50"/>
                    </a:lnTo>
                    <a:lnTo>
                      <a:pt x="219" y="57"/>
                    </a:lnTo>
                    <a:lnTo>
                      <a:pt x="228" y="65"/>
                    </a:lnTo>
                    <a:lnTo>
                      <a:pt x="236" y="73"/>
                    </a:lnTo>
                    <a:lnTo>
                      <a:pt x="240" y="82"/>
                    </a:lnTo>
                    <a:lnTo>
                      <a:pt x="243" y="93"/>
                    </a:lnTo>
                    <a:lnTo>
                      <a:pt x="243" y="99"/>
                    </a:lnTo>
                    <a:lnTo>
                      <a:pt x="241" y="105"/>
                    </a:lnTo>
                    <a:lnTo>
                      <a:pt x="241" y="10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7" name="Freeform 935">
                <a:extLst>
                  <a:ext uri="{FF2B5EF4-FFF2-40B4-BE49-F238E27FC236}">
                    <a16:creationId xmlns:a16="http://schemas.microsoft.com/office/drawing/2014/main" id="{869E314E-2804-4410-AA67-1C24B136AB6D}"/>
                  </a:ext>
                </a:extLst>
              </p:cNvPr>
              <p:cNvSpPr/>
              <p:nvPr/>
            </p:nvSpPr>
            <p:spPr>
              <a:xfrm>
                <a:off x="5635627" y="3241676"/>
                <a:ext cx="22225" cy="36513"/>
              </a:xfrm>
              <a:custGeom>
                <a:avLst/>
                <a:gdLst/>
                <a:ahLst/>
                <a:cxnLst>
                  <a:cxn ang="0">
                    <a:pos x="19579" y="18529"/>
                  </a:cxn>
                  <a:cxn ang="0">
                    <a:pos x="19579" y="9809"/>
                  </a:cxn>
                  <a:cxn ang="0">
                    <a:pos x="19579" y="9809"/>
                  </a:cxn>
                  <a:cxn ang="0">
                    <a:pos x="19579" y="7630"/>
                  </a:cxn>
                  <a:cxn ang="0">
                    <a:pos x="18521" y="5450"/>
                  </a:cxn>
                  <a:cxn ang="0">
                    <a:pos x="16404" y="2180"/>
                  </a:cxn>
                  <a:cxn ang="0">
                    <a:pos x="13758" y="1090"/>
                  </a:cxn>
                  <a:cxn ang="0">
                    <a:pos x="10054" y="0"/>
                  </a:cxn>
                  <a:cxn ang="0">
                    <a:pos x="6350" y="1090"/>
                  </a:cxn>
                  <a:cxn ang="0">
                    <a:pos x="3704" y="2180"/>
                  </a:cxn>
                  <a:cxn ang="0">
                    <a:pos x="1588" y="5450"/>
                  </a:cxn>
                  <a:cxn ang="0">
                    <a:pos x="1058" y="7630"/>
                  </a:cxn>
                  <a:cxn ang="0">
                    <a:pos x="0" y="9809"/>
                  </a:cxn>
                  <a:cxn ang="0">
                    <a:pos x="0" y="26159"/>
                  </a:cxn>
                  <a:cxn ang="0">
                    <a:pos x="0" y="26159"/>
                  </a:cxn>
                  <a:cxn ang="0">
                    <a:pos x="1588" y="30518"/>
                  </a:cxn>
                  <a:cxn ang="0">
                    <a:pos x="3175" y="33243"/>
                  </a:cxn>
                  <a:cxn ang="0">
                    <a:pos x="6350" y="35423"/>
                  </a:cxn>
                  <a:cxn ang="0">
                    <a:pos x="10054" y="36513"/>
                  </a:cxn>
                  <a:cxn ang="0">
                    <a:pos x="13229" y="36513"/>
                  </a:cxn>
                  <a:cxn ang="0">
                    <a:pos x="13229" y="36513"/>
                  </a:cxn>
                  <a:cxn ang="0">
                    <a:pos x="16404" y="35423"/>
                  </a:cxn>
                  <a:cxn ang="0">
                    <a:pos x="19579" y="34333"/>
                  </a:cxn>
                  <a:cxn ang="0">
                    <a:pos x="21167" y="32153"/>
                  </a:cxn>
                  <a:cxn ang="0">
                    <a:pos x="22225" y="29973"/>
                  </a:cxn>
                  <a:cxn ang="0">
                    <a:pos x="22225" y="26704"/>
                  </a:cxn>
                  <a:cxn ang="0">
                    <a:pos x="22225" y="23979"/>
                  </a:cxn>
                  <a:cxn ang="0">
                    <a:pos x="21696" y="21799"/>
                  </a:cxn>
                  <a:cxn ang="0">
                    <a:pos x="19579" y="18529"/>
                  </a:cxn>
                  <a:cxn ang="0">
                    <a:pos x="19579" y="18529"/>
                  </a:cxn>
                </a:cxnLst>
                <a:rect l="0" t="0" r="0" b="0"/>
                <a:pathLst>
                  <a:path w="42" h="67">
                    <a:moveTo>
                      <a:pt x="37" y="34"/>
                    </a:moveTo>
                    <a:lnTo>
                      <a:pt x="37" y="18"/>
                    </a:lnTo>
                    <a:lnTo>
                      <a:pt x="37" y="18"/>
                    </a:lnTo>
                    <a:lnTo>
                      <a:pt x="37" y="14"/>
                    </a:lnTo>
                    <a:lnTo>
                      <a:pt x="35" y="10"/>
                    </a:lnTo>
                    <a:lnTo>
                      <a:pt x="31" y="4"/>
                    </a:lnTo>
                    <a:lnTo>
                      <a:pt x="26" y="2"/>
                    </a:lnTo>
                    <a:lnTo>
                      <a:pt x="19" y="0"/>
                    </a:lnTo>
                    <a:lnTo>
                      <a:pt x="12" y="2"/>
                    </a:lnTo>
                    <a:lnTo>
                      <a:pt x="7" y="4"/>
                    </a:lnTo>
                    <a:lnTo>
                      <a:pt x="3" y="10"/>
                    </a:lnTo>
                    <a:lnTo>
                      <a:pt x="2" y="14"/>
                    </a:lnTo>
                    <a:lnTo>
                      <a:pt x="0" y="18"/>
                    </a:lnTo>
                    <a:lnTo>
                      <a:pt x="0" y="48"/>
                    </a:lnTo>
                    <a:lnTo>
                      <a:pt x="0" y="48"/>
                    </a:lnTo>
                    <a:lnTo>
                      <a:pt x="3" y="56"/>
                    </a:lnTo>
                    <a:lnTo>
                      <a:pt x="6" y="61"/>
                    </a:lnTo>
                    <a:lnTo>
                      <a:pt x="12" y="65"/>
                    </a:lnTo>
                    <a:lnTo>
                      <a:pt x="19" y="67"/>
                    </a:lnTo>
                    <a:lnTo>
                      <a:pt x="25" y="67"/>
                    </a:lnTo>
                    <a:lnTo>
                      <a:pt x="25" y="67"/>
                    </a:lnTo>
                    <a:lnTo>
                      <a:pt x="31" y="65"/>
                    </a:lnTo>
                    <a:lnTo>
                      <a:pt x="37" y="63"/>
                    </a:lnTo>
                    <a:lnTo>
                      <a:pt x="40" y="59"/>
                    </a:lnTo>
                    <a:lnTo>
                      <a:pt x="42" y="55"/>
                    </a:lnTo>
                    <a:lnTo>
                      <a:pt x="42" y="49"/>
                    </a:lnTo>
                    <a:lnTo>
                      <a:pt x="42" y="44"/>
                    </a:lnTo>
                    <a:lnTo>
                      <a:pt x="41" y="40"/>
                    </a:lnTo>
                    <a:lnTo>
                      <a:pt x="37" y="34"/>
                    </a:lnTo>
                    <a:lnTo>
                      <a:pt x="37"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8" name="Freeform 936">
                <a:extLst>
                  <a:ext uri="{FF2B5EF4-FFF2-40B4-BE49-F238E27FC236}">
                    <a16:creationId xmlns:a16="http://schemas.microsoft.com/office/drawing/2014/main" id="{E4AB1026-C733-4395-AD38-072924177158}"/>
                  </a:ext>
                </a:extLst>
              </p:cNvPr>
              <p:cNvSpPr/>
              <p:nvPr/>
            </p:nvSpPr>
            <p:spPr>
              <a:xfrm>
                <a:off x="5694364" y="3228976"/>
                <a:ext cx="19050" cy="50800"/>
              </a:xfrm>
              <a:custGeom>
                <a:avLst/>
                <a:gdLst/>
                <a:ahLst/>
                <a:cxnLst>
                  <a:cxn ang="0">
                    <a:pos x="0" y="9525"/>
                  </a:cxn>
                  <a:cxn ang="0">
                    <a:pos x="0" y="41804"/>
                  </a:cxn>
                  <a:cxn ang="0">
                    <a:pos x="0" y="41804"/>
                  </a:cxn>
                  <a:cxn ang="0">
                    <a:pos x="515" y="43921"/>
                  </a:cxn>
                  <a:cxn ang="0">
                    <a:pos x="515" y="46038"/>
                  </a:cxn>
                  <a:cxn ang="0">
                    <a:pos x="3089" y="48683"/>
                  </a:cxn>
                  <a:cxn ang="0">
                    <a:pos x="6178" y="50271"/>
                  </a:cxn>
                  <a:cxn ang="0">
                    <a:pos x="9782" y="50800"/>
                  </a:cxn>
                  <a:cxn ang="0">
                    <a:pos x="13386" y="50271"/>
                  </a:cxn>
                  <a:cxn ang="0">
                    <a:pos x="15961" y="48683"/>
                  </a:cxn>
                  <a:cxn ang="0">
                    <a:pos x="18020" y="46038"/>
                  </a:cxn>
                  <a:cxn ang="0">
                    <a:pos x="19050" y="43921"/>
                  </a:cxn>
                  <a:cxn ang="0">
                    <a:pos x="19050" y="41804"/>
                  </a:cxn>
                  <a:cxn ang="0">
                    <a:pos x="19050" y="9525"/>
                  </a:cxn>
                  <a:cxn ang="0">
                    <a:pos x="19050" y="9525"/>
                  </a:cxn>
                  <a:cxn ang="0">
                    <a:pos x="19050" y="6879"/>
                  </a:cxn>
                  <a:cxn ang="0">
                    <a:pos x="18020" y="4763"/>
                  </a:cxn>
                  <a:cxn ang="0">
                    <a:pos x="15961" y="2117"/>
                  </a:cxn>
                  <a:cxn ang="0">
                    <a:pos x="13386" y="529"/>
                  </a:cxn>
                  <a:cxn ang="0">
                    <a:pos x="9782" y="0"/>
                  </a:cxn>
                  <a:cxn ang="0">
                    <a:pos x="6178" y="529"/>
                  </a:cxn>
                  <a:cxn ang="0">
                    <a:pos x="3089" y="2117"/>
                  </a:cxn>
                  <a:cxn ang="0">
                    <a:pos x="515" y="4763"/>
                  </a:cxn>
                  <a:cxn ang="0">
                    <a:pos x="515" y="6879"/>
                  </a:cxn>
                  <a:cxn ang="0">
                    <a:pos x="0" y="9525"/>
                  </a:cxn>
                  <a:cxn ang="0">
                    <a:pos x="0" y="9525"/>
                  </a:cxn>
                </a:cxnLst>
                <a:rect l="0" t="0" r="0" b="0"/>
                <a:pathLst>
                  <a:path w="37" h="96">
                    <a:moveTo>
                      <a:pt x="0" y="18"/>
                    </a:moveTo>
                    <a:lnTo>
                      <a:pt x="0" y="79"/>
                    </a:lnTo>
                    <a:lnTo>
                      <a:pt x="0" y="79"/>
                    </a:lnTo>
                    <a:lnTo>
                      <a:pt x="1" y="83"/>
                    </a:lnTo>
                    <a:lnTo>
                      <a:pt x="1" y="87"/>
                    </a:lnTo>
                    <a:lnTo>
                      <a:pt x="6" y="92"/>
                    </a:lnTo>
                    <a:lnTo>
                      <a:pt x="12" y="95"/>
                    </a:lnTo>
                    <a:lnTo>
                      <a:pt x="19" y="96"/>
                    </a:lnTo>
                    <a:lnTo>
                      <a:pt x="26" y="95"/>
                    </a:lnTo>
                    <a:lnTo>
                      <a:pt x="31" y="92"/>
                    </a:lnTo>
                    <a:lnTo>
                      <a:pt x="35" y="87"/>
                    </a:lnTo>
                    <a:lnTo>
                      <a:pt x="37" y="83"/>
                    </a:lnTo>
                    <a:lnTo>
                      <a:pt x="37" y="79"/>
                    </a:lnTo>
                    <a:lnTo>
                      <a:pt x="37" y="18"/>
                    </a:lnTo>
                    <a:lnTo>
                      <a:pt x="37" y="18"/>
                    </a:lnTo>
                    <a:lnTo>
                      <a:pt x="37" y="13"/>
                    </a:lnTo>
                    <a:lnTo>
                      <a:pt x="35" y="9"/>
                    </a:lnTo>
                    <a:lnTo>
                      <a:pt x="31" y="4"/>
                    </a:lnTo>
                    <a:lnTo>
                      <a:pt x="26" y="1"/>
                    </a:lnTo>
                    <a:lnTo>
                      <a:pt x="19" y="0"/>
                    </a:lnTo>
                    <a:lnTo>
                      <a:pt x="12" y="1"/>
                    </a:lnTo>
                    <a:lnTo>
                      <a:pt x="6" y="4"/>
                    </a:lnTo>
                    <a:lnTo>
                      <a:pt x="1" y="9"/>
                    </a:lnTo>
                    <a:lnTo>
                      <a:pt x="1"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 name="Freeform 937">
                <a:extLst>
                  <a:ext uri="{FF2B5EF4-FFF2-40B4-BE49-F238E27FC236}">
                    <a16:creationId xmlns:a16="http://schemas.microsoft.com/office/drawing/2014/main" id="{1AD02313-4F9B-4F40-9423-4EBD6948403B}"/>
                  </a:ext>
                </a:extLst>
              </p:cNvPr>
              <p:cNvSpPr/>
              <p:nvPr/>
            </p:nvSpPr>
            <p:spPr>
              <a:xfrm>
                <a:off x="4786314" y="3225801"/>
                <a:ext cx="25400" cy="38100"/>
              </a:xfrm>
              <a:custGeom>
                <a:avLst/>
                <a:gdLst/>
                <a:ahLst/>
                <a:cxnLst>
                  <a:cxn ang="0">
                    <a:pos x="23283" y="15346"/>
                  </a:cxn>
                  <a:cxn ang="0">
                    <a:pos x="23283" y="15346"/>
                  </a:cxn>
                  <a:cxn ang="0">
                    <a:pos x="22225" y="10054"/>
                  </a:cxn>
                  <a:cxn ang="0">
                    <a:pos x="19579" y="5821"/>
                  </a:cxn>
                  <a:cxn ang="0">
                    <a:pos x="18521" y="4233"/>
                  </a:cxn>
                  <a:cxn ang="0">
                    <a:pos x="16404" y="2117"/>
                  </a:cxn>
                  <a:cxn ang="0">
                    <a:pos x="14817" y="529"/>
                  </a:cxn>
                  <a:cxn ang="0">
                    <a:pos x="12171" y="529"/>
                  </a:cxn>
                  <a:cxn ang="0">
                    <a:pos x="12171" y="529"/>
                  </a:cxn>
                  <a:cxn ang="0">
                    <a:pos x="8467" y="0"/>
                  </a:cxn>
                  <a:cxn ang="0">
                    <a:pos x="4763" y="1588"/>
                  </a:cxn>
                  <a:cxn ang="0">
                    <a:pos x="2117" y="3704"/>
                  </a:cxn>
                  <a:cxn ang="0">
                    <a:pos x="529" y="7408"/>
                  </a:cxn>
                  <a:cxn ang="0">
                    <a:pos x="529" y="7408"/>
                  </a:cxn>
                  <a:cxn ang="0">
                    <a:pos x="0" y="10054"/>
                  </a:cxn>
                  <a:cxn ang="0">
                    <a:pos x="529" y="13229"/>
                  </a:cxn>
                  <a:cxn ang="0">
                    <a:pos x="2117" y="15346"/>
                  </a:cxn>
                  <a:cxn ang="0">
                    <a:pos x="4233" y="17463"/>
                  </a:cxn>
                  <a:cxn ang="0">
                    <a:pos x="4233" y="17463"/>
                  </a:cxn>
                  <a:cxn ang="0">
                    <a:pos x="4763" y="21696"/>
                  </a:cxn>
                  <a:cxn ang="0">
                    <a:pos x="4763" y="21696"/>
                  </a:cxn>
                  <a:cxn ang="0">
                    <a:pos x="6350" y="27517"/>
                  </a:cxn>
                  <a:cxn ang="0">
                    <a:pos x="6350" y="27517"/>
                  </a:cxn>
                  <a:cxn ang="0">
                    <a:pos x="6350" y="28046"/>
                  </a:cxn>
                  <a:cxn ang="0">
                    <a:pos x="6350" y="28046"/>
                  </a:cxn>
                  <a:cxn ang="0">
                    <a:pos x="6350" y="28575"/>
                  </a:cxn>
                  <a:cxn ang="0">
                    <a:pos x="6350" y="28575"/>
                  </a:cxn>
                  <a:cxn ang="0">
                    <a:pos x="6879" y="31750"/>
                  </a:cxn>
                  <a:cxn ang="0">
                    <a:pos x="7408" y="33338"/>
                  </a:cxn>
                  <a:cxn ang="0">
                    <a:pos x="9525" y="35983"/>
                  </a:cxn>
                  <a:cxn ang="0">
                    <a:pos x="12700" y="38100"/>
                  </a:cxn>
                  <a:cxn ang="0">
                    <a:pos x="16404" y="38100"/>
                  </a:cxn>
                  <a:cxn ang="0">
                    <a:pos x="19579" y="38100"/>
                  </a:cxn>
                  <a:cxn ang="0">
                    <a:pos x="22754" y="35983"/>
                  </a:cxn>
                  <a:cxn ang="0">
                    <a:pos x="24871" y="33338"/>
                  </a:cxn>
                  <a:cxn ang="0">
                    <a:pos x="25400" y="31750"/>
                  </a:cxn>
                  <a:cxn ang="0">
                    <a:pos x="25400" y="28575"/>
                  </a:cxn>
                  <a:cxn ang="0">
                    <a:pos x="25400" y="28575"/>
                  </a:cxn>
                  <a:cxn ang="0">
                    <a:pos x="24871" y="21696"/>
                  </a:cxn>
                  <a:cxn ang="0">
                    <a:pos x="23283" y="15346"/>
                  </a:cxn>
                  <a:cxn ang="0">
                    <a:pos x="23283" y="15346"/>
                  </a:cxn>
                </a:cxnLst>
                <a:rect l="0" t="0" r="0" b="0"/>
                <a:pathLst>
                  <a:path w="48" h="72">
                    <a:moveTo>
                      <a:pt x="44" y="29"/>
                    </a:moveTo>
                    <a:lnTo>
                      <a:pt x="44" y="29"/>
                    </a:lnTo>
                    <a:lnTo>
                      <a:pt x="42" y="19"/>
                    </a:lnTo>
                    <a:lnTo>
                      <a:pt x="37" y="11"/>
                    </a:lnTo>
                    <a:lnTo>
                      <a:pt x="35" y="8"/>
                    </a:lnTo>
                    <a:lnTo>
                      <a:pt x="31" y="4"/>
                    </a:lnTo>
                    <a:lnTo>
                      <a:pt x="28" y="1"/>
                    </a:lnTo>
                    <a:lnTo>
                      <a:pt x="23" y="1"/>
                    </a:lnTo>
                    <a:lnTo>
                      <a:pt x="23" y="1"/>
                    </a:lnTo>
                    <a:lnTo>
                      <a:pt x="16" y="0"/>
                    </a:lnTo>
                    <a:lnTo>
                      <a:pt x="9" y="3"/>
                    </a:lnTo>
                    <a:lnTo>
                      <a:pt x="4" y="7"/>
                    </a:lnTo>
                    <a:lnTo>
                      <a:pt x="1" y="14"/>
                    </a:lnTo>
                    <a:lnTo>
                      <a:pt x="1" y="14"/>
                    </a:lnTo>
                    <a:lnTo>
                      <a:pt x="0" y="19"/>
                    </a:lnTo>
                    <a:lnTo>
                      <a:pt x="1" y="25"/>
                    </a:lnTo>
                    <a:lnTo>
                      <a:pt x="4" y="29"/>
                    </a:lnTo>
                    <a:lnTo>
                      <a:pt x="8" y="33"/>
                    </a:lnTo>
                    <a:lnTo>
                      <a:pt x="8" y="33"/>
                    </a:lnTo>
                    <a:lnTo>
                      <a:pt x="9" y="41"/>
                    </a:lnTo>
                    <a:lnTo>
                      <a:pt x="9" y="41"/>
                    </a:lnTo>
                    <a:lnTo>
                      <a:pt x="12" y="52"/>
                    </a:lnTo>
                    <a:lnTo>
                      <a:pt x="12" y="52"/>
                    </a:lnTo>
                    <a:lnTo>
                      <a:pt x="12" y="53"/>
                    </a:lnTo>
                    <a:lnTo>
                      <a:pt x="12" y="53"/>
                    </a:lnTo>
                    <a:lnTo>
                      <a:pt x="12" y="54"/>
                    </a:lnTo>
                    <a:lnTo>
                      <a:pt x="12" y="54"/>
                    </a:lnTo>
                    <a:lnTo>
                      <a:pt x="13" y="60"/>
                    </a:lnTo>
                    <a:lnTo>
                      <a:pt x="14" y="63"/>
                    </a:lnTo>
                    <a:lnTo>
                      <a:pt x="18" y="68"/>
                    </a:lnTo>
                    <a:lnTo>
                      <a:pt x="24" y="72"/>
                    </a:lnTo>
                    <a:lnTo>
                      <a:pt x="31" y="72"/>
                    </a:lnTo>
                    <a:lnTo>
                      <a:pt x="37" y="72"/>
                    </a:lnTo>
                    <a:lnTo>
                      <a:pt x="43" y="68"/>
                    </a:lnTo>
                    <a:lnTo>
                      <a:pt x="47" y="63"/>
                    </a:lnTo>
                    <a:lnTo>
                      <a:pt x="48" y="60"/>
                    </a:lnTo>
                    <a:lnTo>
                      <a:pt x="48" y="54"/>
                    </a:lnTo>
                    <a:lnTo>
                      <a:pt x="48" y="54"/>
                    </a:lnTo>
                    <a:lnTo>
                      <a:pt x="47" y="41"/>
                    </a:lnTo>
                    <a:lnTo>
                      <a:pt x="44" y="29"/>
                    </a:lnTo>
                    <a:lnTo>
                      <a:pt x="44" y="2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 name="Freeform 938">
                <a:extLst>
                  <a:ext uri="{FF2B5EF4-FFF2-40B4-BE49-F238E27FC236}">
                    <a16:creationId xmlns:a16="http://schemas.microsoft.com/office/drawing/2014/main" id="{B1FBA8B9-5578-4DC2-A0BD-A1236E812B65}"/>
                  </a:ext>
                </a:extLst>
              </p:cNvPr>
              <p:cNvSpPr/>
              <p:nvPr/>
            </p:nvSpPr>
            <p:spPr>
              <a:xfrm>
                <a:off x="4852989" y="3238501"/>
                <a:ext cx="20638" cy="38100"/>
              </a:xfrm>
              <a:custGeom>
                <a:avLst/>
                <a:gdLst/>
                <a:ahLst/>
                <a:cxnLst>
                  <a:cxn ang="0">
                    <a:pos x="0" y="9123"/>
                  </a:cxn>
                  <a:cxn ang="0">
                    <a:pos x="0" y="28977"/>
                  </a:cxn>
                  <a:cxn ang="0">
                    <a:pos x="0" y="28977"/>
                  </a:cxn>
                  <a:cxn ang="0">
                    <a:pos x="0" y="31124"/>
                  </a:cxn>
                  <a:cxn ang="0">
                    <a:pos x="1116" y="33270"/>
                  </a:cxn>
                  <a:cxn ang="0">
                    <a:pos x="3347" y="35954"/>
                  </a:cxn>
                  <a:cxn ang="0">
                    <a:pos x="6136" y="38100"/>
                  </a:cxn>
                  <a:cxn ang="0">
                    <a:pos x="10040" y="38100"/>
                  </a:cxn>
                  <a:cxn ang="0">
                    <a:pos x="13945" y="38100"/>
                  </a:cxn>
                  <a:cxn ang="0">
                    <a:pos x="16734" y="35954"/>
                  </a:cxn>
                  <a:cxn ang="0">
                    <a:pos x="18965" y="33270"/>
                  </a:cxn>
                  <a:cxn ang="0">
                    <a:pos x="20080" y="31124"/>
                  </a:cxn>
                  <a:cxn ang="0">
                    <a:pos x="20638" y="28977"/>
                  </a:cxn>
                  <a:cxn ang="0">
                    <a:pos x="20638" y="9123"/>
                  </a:cxn>
                  <a:cxn ang="0">
                    <a:pos x="20638" y="9123"/>
                  </a:cxn>
                  <a:cxn ang="0">
                    <a:pos x="20080" y="6976"/>
                  </a:cxn>
                  <a:cxn ang="0">
                    <a:pos x="18965" y="5366"/>
                  </a:cxn>
                  <a:cxn ang="0">
                    <a:pos x="16734" y="2683"/>
                  </a:cxn>
                  <a:cxn ang="0">
                    <a:pos x="13945" y="537"/>
                  </a:cxn>
                  <a:cxn ang="0">
                    <a:pos x="10040" y="0"/>
                  </a:cxn>
                  <a:cxn ang="0">
                    <a:pos x="6136" y="537"/>
                  </a:cxn>
                  <a:cxn ang="0">
                    <a:pos x="3347" y="2683"/>
                  </a:cxn>
                  <a:cxn ang="0">
                    <a:pos x="1116" y="5366"/>
                  </a:cxn>
                  <a:cxn ang="0">
                    <a:pos x="0" y="6976"/>
                  </a:cxn>
                  <a:cxn ang="0">
                    <a:pos x="0" y="9123"/>
                  </a:cxn>
                  <a:cxn ang="0">
                    <a:pos x="0" y="9123"/>
                  </a:cxn>
                </a:cxnLst>
                <a:rect l="0" t="0" r="0" b="0"/>
                <a:pathLst>
                  <a:path w="37" h="71">
                    <a:moveTo>
                      <a:pt x="0" y="17"/>
                    </a:moveTo>
                    <a:lnTo>
                      <a:pt x="0" y="54"/>
                    </a:lnTo>
                    <a:lnTo>
                      <a:pt x="0" y="54"/>
                    </a:lnTo>
                    <a:lnTo>
                      <a:pt x="0" y="58"/>
                    </a:lnTo>
                    <a:lnTo>
                      <a:pt x="2" y="62"/>
                    </a:lnTo>
                    <a:lnTo>
                      <a:pt x="6" y="67"/>
                    </a:lnTo>
                    <a:lnTo>
                      <a:pt x="11" y="71"/>
                    </a:lnTo>
                    <a:lnTo>
                      <a:pt x="18" y="71"/>
                    </a:lnTo>
                    <a:lnTo>
                      <a:pt x="25" y="71"/>
                    </a:lnTo>
                    <a:lnTo>
                      <a:pt x="30" y="67"/>
                    </a:lnTo>
                    <a:lnTo>
                      <a:pt x="34" y="62"/>
                    </a:lnTo>
                    <a:lnTo>
                      <a:pt x="36" y="58"/>
                    </a:lnTo>
                    <a:lnTo>
                      <a:pt x="37" y="54"/>
                    </a:lnTo>
                    <a:lnTo>
                      <a:pt x="37" y="17"/>
                    </a:lnTo>
                    <a:lnTo>
                      <a:pt x="37" y="17"/>
                    </a:lnTo>
                    <a:lnTo>
                      <a:pt x="36" y="13"/>
                    </a:lnTo>
                    <a:lnTo>
                      <a:pt x="34" y="10"/>
                    </a:lnTo>
                    <a:lnTo>
                      <a:pt x="30" y="5"/>
                    </a:lnTo>
                    <a:lnTo>
                      <a:pt x="25" y="1"/>
                    </a:lnTo>
                    <a:lnTo>
                      <a:pt x="18" y="0"/>
                    </a:lnTo>
                    <a:lnTo>
                      <a:pt x="11" y="1"/>
                    </a:lnTo>
                    <a:lnTo>
                      <a:pt x="6" y="5"/>
                    </a:lnTo>
                    <a:lnTo>
                      <a:pt x="2" y="10"/>
                    </a:lnTo>
                    <a:lnTo>
                      <a:pt x="0" y="13"/>
                    </a:lnTo>
                    <a:lnTo>
                      <a:pt x="0" y="17"/>
                    </a:lnTo>
                    <a:lnTo>
                      <a:pt x="0" y="1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 name="Freeform 939">
                <a:extLst>
                  <a:ext uri="{FF2B5EF4-FFF2-40B4-BE49-F238E27FC236}">
                    <a16:creationId xmlns:a16="http://schemas.microsoft.com/office/drawing/2014/main" id="{D696337E-0CA6-4CB2-9F76-15B8E8E1D029}"/>
                  </a:ext>
                </a:extLst>
              </p:cNvPr>
              <p:cNvSpPr/>
              <p:nvPr/>
            </p:nvSpPr>
            <p:spPr>
              <a:xfrm>
                <a:off x="5222877" y="3444876"/>
                <a:ext cx="74613" cy="111125"/>
              </a:xfrm>
              <a:custGeom>
                <a:avLst/>
                <a:gdLst/>
                <a:ahLst/>
                <a:cxnLst>
                  <a:cxn ang="0">
                    <a:pos x="74613" y="9617"/>
                  </a:cxn>
                  <a:cxn ang="0">
                    <a:pos x="74084" y="5343"/>
                  </a:cxn>
                  <a:cxn ang="0">
                    <a:pos x="68792" y="1069"/>
                  </a:cxn>
                  <a:cxn ang="0">
                    <a:pos x="61913" y="1069"/>
                  </a:cxn>
                  <a:cxn ang="0">
                    <a:pos x="56621" y="5343"/>
                  </a:cxn>
                  <a:cxn ang="0">
                    <a:pos x="55563" y="9617"/>
                  </a:cxn>
                  <a:cxn ang="0">
                    <a:pos x="52917" y="34727"/>
                  </a:cxn>
                  <a:cxn ang="0">
                    <a:pos x="50271" y="59302"/>
                  </a:cxn>
                  <a:cxn ang="0">
                    <a:pos x="49742" y="78535"/>
                  </a:cxn>
                  <a:cxn ang="0">
                    <a:pos x="50271" y="84412"/>
                  </a:cxn>
                  <a:cxn ang="0">
                    <a:pos x="49742" y="89755"/>
                  </a:cxn>
                  <a:cxn ang="0">
                    <a:pos x="46038" y="90823"/>
                  </a:cxn>
                  <a:cxn ang="0">
                    <a:pos x="42334" y="90823"/>
                  </a:cxn>
                  <a:cxn ang="0">
                    <a:pos x="29634" y="91358"/>
                  </a:cxn>
                  <a:cxn ang="0">
                    <a:pos x="25400" y="91358"/>
                  </a:cxn>
                  <a:cxn ang="0">
                    <a:pos x="20638" y="88686"/>
                  </a:cxn>
                  <a:cxn ang="0">
                    <a:pos x="19579" y="82809"/>
                  </a:cxn>
                  <a:cxn ang="0">
                    <a:pos x="20108" y="71590"/>
                  </a:cxn>
                  <a:cxn ang="0">
                    <a:pos x="20108" y="12288"/>
                  </a:cxn>
                  <a:cxn ang="0">
                    <a:pos x="19579" y="8548"/>
                  </a:cxn>
                  <a:cxn ang="0">
                    <a:pos x="13758" y="3740"/>
                  </a:cxn>
                  <a:cxn ang="0">
                    <a:pos x="6350" y="3740"/>
                  </a:cxn>
                  <a:cxn ang="0">
                    <a:pos x="1588" y="8548"/>
                  </a:cxn>
                  <a:cxn ang="0">
                    <a:pos x="529" y="12288"/>
                  </a:cxn>
                  <a:cxn ang="0">
                    <a:pos x="529" y="61974"/>
                  </a:cxn>
                  <a:cxn ang="0">
                    <a:pos x="0" y="89755"/>
                  </a:cxn>
                  <a:cxn ang="0">
                    <a:pos x="529" y="99906"/>
                  </a:cxn>
                  <a:cxn ang="0">
                    <a:pos x="3175" y="104714"/>
                  </a:cxn>
                  <a:cxn ang="0">
                    <a:pos x="7408" y="107919"/>
                  </a:cxn>
                  <a:cxn ang="0">
                    <a:pos x="17992" y="111125"/>
                  </a:cxn>
                  <a:cxn ang="0">
                    <a:pos x="30163" y="111125"/>
                  </a:cxn>
                  <a:cxn ang="0">
                    <a:pos x="40217" y="110056"/>
                  </a:cxn>
                  <a:cxn ang="0">
                    <a:pos x="51859" y="111125"/>
                  </a:cxn>
                  <a:cxn ang="0">
                    <a:pos x="57680" y="110056"/>
                  </a:cxn>
                  <a:cxn ang="0">
                    <a:pos x="62442" y="107385"/>
                  </a:cxn>
                  <a:cxn ang="0">
                    <a:pos x="66146" y="103111"/>
                  </a:cxn>
                  <a:cxn ang="0">
                    <a:pos x="69850" y="92960"/>
                  </a:cxn>
                  <a:cxn ang="0">
                    <a:pos x="69850" y="87084"/>
                  </a:cxn>
                  <a:cxn ang="0">
                    <a:pos x="69850" y="67316"/>
                  </a:cxn>
                  <a:cxn ang="0">
                    <a:pos x="73025" y="28850"/>
                  </a:cxn>
                  <a:cxn ang="0">
                    <a:pos x="74613" y="9617"/>
                  </a:cxn>
                </a:cxnLst>
                <a:rect l="0" t="0" r="0" b="0"/>
                <a:pathLst>
                  <a:path w="141" h="208">
                    <a:moveTo>
                      <a:pt x="141" y="18"/>
                    </a:moveTo>
                    <a:lnTo>
                      <a:pt x="141" y="18"/>
                    </a:lnTo>
                    <a:lnTo>
                      <a:pt x="141" y="14"/>
                    </a:lnTo>
                    <a:lnTo>
                      <a:pt x="140" y="10"/>
                    </a:lnTo>
                    <a:lnTo>
                      <a:pt x="136" y="4"/>
                    </a:lnTo>
                    <a:lnTo>
                      <a:pt x="130" y="2"/>
                    </a:lnTo>
                    <a:lnTo>
                      <a:pt x="124" y="0"/>
                    </a:lnTo>
                    <a:lnTo>
                      <a:pt x="117" y="2"/>
                    </a:lnTo>
                    <a:lnTo>
                      <a:pt x="111" y="4"/>
                    </a:lnTo>
                    <a:lnTo>
                      <a:pt x="107" y="10"/>
                    </a:lnTo>
                    <a:lnTo>
                      <a:pt x="106" y="14"/>
                    </a:lnTo>
                    <a:lnTo>
                      <a:pt x="105" y="18"/>
                    </a:lnTo>
                    <a:lnTo>
                      <a:pt x="105" y="18"/>
                    </a:lnTo>
                    <a:lnTo>
                      <a:pt x="100" y="65"/>
                    </a:lnTo>
                    <a:lnTo>
                      <a:pt x="95" y="111"/>
                    </a:lnTo>
                    <a:lnTo>
                      <a:pt x="95" y="111"/>
                    </a:lnTo>
                    <a:lnTo>
                      <a:pt x="94" y="129"/>
                    </a:lnTo>
                    <a:lnTo>
                      <a:pt x="94" y="147"/>
                    </a:lnTo>
                    <a:lnTo>
                      <a:pt x="94" y="147"/>
                    </a:lnTo>
                    <a:lnTo>
                      <a:pt x="95" y="158"/>
                    </a:lnTo>
                    <a:lnTo>
                      <a:pt x="95" y="166"/>
                    </a:lnTo>
                    <a:lnTo>
                      <a:pt x="94" y="168"/>
                    </a:lnTo>
                    <a:lnTo>
                      <a:pt x="91" y="170"/>
                    </a:lnTo>
                    <a:lnTo>
                      <a:pt x="87" y="170"/>
                    </a:lnTo>
                    <a:lnTo>
                      <a:pt x="80" y="170"/>
                    </a:lnTo>
                    <a:lnTo>
                      <a:pt x="80" y="170"/>
                    </a:lnTo>
                    <a:lnTo>
                      <a:pt x="68" y="170"/>
                    </a:lnTo>
                    <a:lnTo>
                      <a:pt x="56" y="171"/>
                    </a:lnTo>
                    <a:lnTo>
                      <a:pt x="56" y="171"/>
                    </a:lnTo>
                    <a:lnTo>
                      <a:pt x="48" y="171"/>
                    </a:lnTo>
                    <a:lnTo>
                      <a:pt x="42" y="168"/>
                    </a:lnTo>
                    <a:lnTo>
                      <a:pt x="39" y="166"/>
                    </a:lnTo>
                    <a:lnTo>
                      <a:pt x="37" y="160"/>
                    </a:lnTo>
                    <a:lnTo>
                      <a:pt x="37" y="155"/>
                    </a:lnTo>
                    <a:lnTo>
                      <a:pt x="37" y="149"/>
                    </a:lnTo>
                    <a:lnTo>
                      <a:pt x="38" y="134"/>
                    </a:lnTo>
                    <a:lnTo>
                      <a:pt x="38" y="23"/>
                    </a:lnTo>
                    <a:lnTo>
                      <a:pt x="38" y="23"/>
                    </a:lnTo>
                    <a:lnTo>
                      <a:pt x="38" y="19"/>
                    </a:lnTo>
                    <a:lnTo>
                      <a:pt x="37" y="16"/>
                    </a:lnTo>
                    <a:lnTo>
                      <a:pt x="33" y="10"/>
                    </a:lnTo>
                    <a:lnTo>
                      <a:pt x="26" y="7"/>
                    </a:lnTo>
                    <a:lnTo>
                      <a:pt x="19" y="6"/>
                    </a:lnTo>
                    <a:lnTo>
                      <a:pt x="12" y="7"/>
                    </a:lnTo>
                    <a:lnTo>
                      <a:pt x="7" y="10"/>
                    </a:lnTo>
                    <a:lnTo>
                      <a:pt x="3" y="16"/>
                    </a:lnTo>
                    <a:lnTo>
                      <a:pt x="1" y="19"/>
                    </a:lnTo>
                    <a:lnTo>
                      <a:pt x="1" y="23"/>
                    </a:lnTo>
                    <a:lnTo>
                      <a:pt x="1" y="116"/>
                    </a:lnTo>
                    <a:lnTo>
                      <a:pt x="1" y="116"/>
                    </a:lnTo>
                    <a:lnTo>
                      <a:pt x="0" y="151"/>
                    </a:lnTo>
                    <a:lnTo>
                      <a:pt x="0" y="168"/>
                    </a:lnTo>
                    <a:lnTo>
                      <a:pt x="1" y="187"/>
                    </a:lnTo>
                    <a:lnTo>
                      <a:pt x="1" y="187"/>
                    </a:lnTo>
                    <a:lnTo>
                      <a:pt x="4" y="191"/>
                    </a:lnTo>
                    <a:lnTo>
                      <a:pt x="6" y="196"/>
                    </a:lnTo>
                    <a:lnTo>
                      <a:pt x="10" y="200"/>
                    </a:lnTo>
                    <a:lnTo>
                      <a:pt x="14" y="202"/>
                    </a:lnTo>
                    <a:lnTo>
                      <a:pt x="23" y="205"/>
                    </a:lnTo>
                    <a:lnTo>
                      <a:pt x="34" y="208"/>
                    </a:lnTo>
                    <a:lnTo>
                      <a:pt x="46" y="208"/>
                    </a:lnTo>
                    <a:lnTo>
                      <a:pt x="57" y="208"/>
                    </a:lnTo>
                    <a:lnTo>
                      <a:pt x="76" y="206"/>
                    </a:lnTo>
                    <a:lnTo>
                      <a:pt x="76" y="206"/>
                    </a:lnTo>
                    <a:lnTo>
                      <a:pt x="87" y="206"/>
                    </a:lnTo>
                    <a:lnTo>
                      <a:pt x="98" y="208"/>
                    </a:lnTo>
                    <a:lnTo>
                      <a:pt x="103" y="208"/>
                    </a:lnTo>
                    <a:lnTo>
                      <a:pt x="109" y="206"/>
                    </a:lnTo>
                    <a:lnTo>
                      <a:pt x="114" y="205"/>
                    </a:lnTo>
                    <a:lnTo>
                      <a:pt x="118" y="201"/>
                    </a:lnTo>
                    <a:lnTo>
                      <a:pt x="118" y="201"/>
                    </a:lnTo>
                    <a:lnTo>
                      <a:pt x="125" y="193"/>
                    </a:lnTo>
                    <a:lnTo>
                      <a:pt x="129" y="183"/>
                    </a:lnTo>
                    <a:lnTo>
                      <a:pt x="132" y="174"/>
                    </a:lnTo>
                    <a:lnTo>
                      <a:pt x="132" y="163"/>
                    </a:lnTo>
                    <a:lnTo>
                      <a:pt x="132" y="163"/>
                    </a:lnTo>
                    <a:lnTo>
                      <a:pt x="132" y="144"/>
                    </a:lnTo>
                    <a:lnTo>
                      <a:pt x="132" y="126"/>
                    </a:lnTo>
                    <a:lnTo>
                      <a:pt x="134" y="90"/>
                    </a:lnTo>
                    <a:lnTo>
                      <a:pt x="138" y="54"/>
                    </a:lnTo>
                    <a:lnTo>
                      <a:pt x="141" y="18"/>
                    </a:lnTo>
                    <a:lnTo>
                      <a:pt x="141"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 name="Freeform 940">
                <a:extLst>
                  <a:ext uri="{FF2B5EF4-FFF2-40B4-BE49-F238E27FC236}">
                    <a16:creationId xmlns:a16="http://schemas.microsoft.com/office/drawing/2014/main" id="{10D67F4F-82B5-4B98-8E49-A9144B33920F}"/>
                  </a:ext>
                </a:extLst>
              </p:cNvPr>
              <p:cNvSpPr/>
              <p:nvPr/>
            </p:nvSpPr>
            <p:spPr>
              <a:xfrm>
                <a:off x="5302252" y="3487738"/>
                <a:ext cx="53975" cy="95250"/>
              </a:xfrm>
              <a:custGeom>
                <a:avLst/>
                <a:gdLst/>
                <a:ahLst/>
                <a:cxnLst>
                  <a:cxn ang="0">
                    <a:pos x="51879" y="18521"/>
                  </a:cxn>
                  <a:cxn ang="0">
                    <a:pos x="51879" y="18521"/>
                  </a:cxn>
                  <a:cxn ang="0">
                    <a:pos x="51355" y="14817"/>
                  </a:cxn>
                  <a:cxn ang="0">
                    <a:pos x="50831" y="12171"/>
                  </a:cxn>
                  <a:cxn ang="0">
                    <a:pos x="49259" y="9525"/>
                  </a:cxn>
                  <a:cxn ang="0">
                    <a:pos x="47163" y="6879"/>
                  </a:cxn>
                  <a:cxn ang="0">
                    <a:pos x="45591" y="4763"/>
                  </a:cxn>
                  <a:cxn ang="0">
                    <a:pos x="42970" y="3704"/>
                  </a:cxn>
                  <a:cxn ang="0">
                    <a:pos x="37206" y="1588"/>
                  </a:cxn>
                  <a:cxn ang="0">
                    <a:pos x="31442" y="0"/>
                  </a:cxn>
                  <a:cxn ang="0">
                    <a:pos x="25153" y="0"/>
                  </a:cxn>
                  <a:cxn ang="0">
                    <a:pos x="12053" y="0"/>
                  </a:cxn>
                  <a:cxn ang="0">
                    <a:pos x="12053" y="0"/>
                  </a:cxn>
                  <a:cxn ang="0">
                    <a:pos x="9433" y="0"/>
                  </a:cxn>
                  <a:cxn ang="0">
                    <a:pos x="7860" y="529"/>
                  </a:cxn>
                  <a:cxn ang="0">
                    <a:pos x="5764" y="2117"/>
                  </a:cxn>
                  <a:cxn ang="0">
                    <a:pos x="4192" y="2646"/>
                  </a:cxn>
                  <a:cxn ang="0">
                    <a:pos x="3144" y="6350"/>
                  </a:cxn>
                  <a:cxn ang="0">
                    <a:pos x="3144" y="10583"/>
                  </a:cxn>
                  <a:cxn ang="0">
                    <a:pos x="3144" y="10583"/>
                  </a:cxn>
                  <a:cxn ang="0">
                    <a:pos x="2096" y="12700"/>
                  </a:cxn>
                  <a:cxn ang="0">
                    <a:pos x="2096" y="12700"/>
                  </a:cxn>
                  <a:cxn ang="0">
                    <a:pos x="1048" y="30162"/>
                  </a:cxn>
                  <a:cxn ang="0">
                    <a:pos x="1048" y="48154"/>
                  </a:cxn>
                  <a:cxn ang="0">
                    <a:pos x="1048" y="48154"/>
                  </a:cxn>
                  <a:cxn ang="0">
                    <a:pos x="0" y="68263"/>
                  </a:cxn>
                  <a:cxn ang="0">
                    <a:pos x="0" y="73025"/>
                  </a:cxn>
                  <a:cxn ang="0">
                    <a:pos x="1048" y="78317"/>
                  </a:cxn>
                  <a:cxn ang="0">
                    <a:pos x="1572" y="82550"/>
                  </a:cxn>
                  <a:cxn ang="0">
                    <a:pos x="3668" y="86783"/>
                  </a:cxn>
                  <a:cxn ang="0">
                    <a:pos x="3668" y="86783"/>
                  </a:cxn>
                  <a:cxn ang="0">
                    <a:pos x="5764" y="89429"/>
                  </a:cxn>
                  <a:cxn ang="0">
                    <a:pos x="8908" y="92075"/>
                  </a:cxn>
                  <a:cxn ang="0">
                    <a:pos x="11529" y="93133"/>
                  </a:cxn>
                  <a:cxn ang="0">
                    <a:pos x="14149" y="94192"/>
                  </a:cxn>
                  <a:cxn ang="0">
                    <a:pos x="20961" y="94721"/>
                  </a:cxn>
                  <a:cxn ang="0">
                    <a:pos x="27250" y="95250"/>
                  </a:cxn>
                  <a:cxn ang="0">
                    <a:pos x="27250" y="95250"/>
                  </a:cxn>
                  <a:cxn ang="0">
                    <a:pos x="34062" y="95250"/>
                  </a:cxn>
                  <a:cxn ang="0">
                    <a:pos x="37730" y="95250"/>
                  </a:cxn>
                  <a:cxn ang="0">
                    <a:pos x="40874" y="94721"/>
                  </a:cxn>
                  <a:cxn ang="0">
                    <a:pos x="43494" y="93133"/>
                  </a:cxn>
                  <a:cxn ang="0">
                    <a:pos x="46639" y="91017"/>
                  </a:cxn>
                  <a:cxn ang="0">
                    <a:pos x="48735" y="88900"/>
                  </a:cxn>
                  <a:cxn ang="0">
                    <a:pos x="49783" y="85196"/>
                  </a:cxn>
                  <a:cxn ang="0">
                    <a:pos x="49783" y="85196"/>
                  </a:cxn>
                  <a:cxn ang="0">
                    <a:pos x="51879" y="77258"/>
                  </a:cxn>
                  <a:cxn ang="0">
                    <a:pos x="52927" y="68792"/>
                  </a:cxn>
                  <a:cxn ang="0">
                    <a:pos x="53451" y="60854"/>
                  </a:cxn>
                  <a:cxn ang="0">
                    <a:pos x="53975" y="52387"/>
                  </a:cxn>
                  <a:cxn ang="0">
                    <a:pos x="53451" y="34925"/>
                  </a:cxn>
                  <a:cxn ang="0">
                    <a:pos x="51879" y="18521"/>
                  </a:cxn>
                  <a:cxn ang="0">
                    <a:pos x="51879" y="18521"/>
                  </a:cxn>
                </a:cxnLst>
                <a:rect l="0" t="0" r="0" b="0"/>
                <a:pathLst>
                  <a:path w="103" h="180">
                    <a:moveTo>
                      <a:pt x="99" y="35"/>
                    </a:moveTo>
                    <a:lnTo>
                      <a:pt x="99" y="35"/>
                    </a:lnTo>
                    <a:lnTo>
                      <a:pt x="98" y="28"/>
                    </a:lnTo>
                    <a:lnTo>
                      <a:pt x="97" y="23"/>
                    </a:lnTo>
                    <a:lnTo>
                      <a:pt x="94" y="18"/>
                    </a:lnTo>
                    <a:lnTo>
                      <a:pt x="90" y="13"/>
                    </a:lnTo>
                    <a:lnTo>
                      <a:pt x="87" y="9"/>
                    </a:lnTo>
                    <a:lnTo>
                      <a:pt x="82" y="7"/>
                    </a:lnTo>
                    <a:lnTo>
                      <a:pt x="71" y="3"/>
                    </a:lnTo>
                    <a:lnTo>
                      <a:pt x="60" y="0"/>
                    </a:lnTo>
                    <a:lnTo>
                      <a:pt x="48" y="0"/>
                    </a:lnTo>
                    <a:lnTo>
                      <a:pt x="23" y="0"/>
                    </a:lnTo>
                    <a:lnTo>
                      <a:pt x="23" y="0"/>
                    </a:lnTo>
                    <a:lnTo>
                      <a:pt x="18" y="0"/>
                    </a:lnTo>
                    <a:lnTo>
                      <a:pt x="15" y="1"/>
                    </a:lnTo>
                    <a:lnTo>
                      <a:pt x="11" y="4"/>
                    </a:lnTo>
                    <a:lnTo>
                      <a:pt x="8" y="5"/>
                    </a:lnTo>
                    <a:lnTo>
                      <a:pt x="6" y="12"/>
                    </a:lnTo>
                    <a:lnTo>
                      <a:pt x="6" y="20"/>
                    </a:lnTo>
                    <a:lnTo>
                      <a:pt x="6" y="20"/>
                    </a:lnTo>
                    <a:lnTo>
                      <a:pt x="4" y="24"/>
                    </a:lnTo>
                    <a:lnTo>
                      <a:pt x="4" y="24"/>
                    </a:lnTo>
                    <a:lnTo>
                      <a:pt x="2" y="57"/>
                    </a:lnTo>
                    <a:lnTo>
                      <a:pt x="2" y="91"/>
                    </a:lnTo>
                    <a:lnTo>
                      <a:pt x="2" y="91"/>
                    </a:lnTo>
                    <a:lnTo>
                      <a:pt x="0" y="129"/>
                    </a:lnTo>
                    <a:lnTo>
                      <a:pt x="0" y="138"/>
                    </a:lnTo>
                    <a:lnTo>
                      <a:pt x="2" y="148"/>
                    </a:lnTo>
                    <a:lnTo>
                      <a:pt x="3" y="156"/>
                    </a:lnTo>
                    <a:lnTo>
                      <a:pt x="7" y="164"/>
                    </a:lnTo>
                    <a:lnTo>
                      <a:pt x="7" y="164"/>
                    </a:lnTo>
                    <a:lnTo>
                      <a:pt x="11" y="169"/>
                    </a:lnTo>
                    <a:lnTo>
                      <a:pt x="17" y="174"/>
                    </a:lnTo>
                    <a:lnTo>
                      <a:pt x="22" y="176"/>
                    </a:lnTo>
                    <a:lnTo>
                      <a:pt x="27" y="178"/>
                    </a:lnTo>
                    <a:lnTo>
                      <a:pt x="40" y="179"/>
                    </a:lnTo>
                    <a:lnTo>
                      <a:pt x="52" y="180"/>
                    </a:lnTo>
                    <a:lnTo>
                      <a:pt x="52" y="180"/>
                    </a:lnTo>
                    <a:lnTo>
                      <a:pt x="65" y="180"/>
                    </a:lnTo>
                    <a:lnTo>
                      <a:pt x="72" y="180"/>
                    </a:lnTo>
                    <a:lnTo>
                      <a:pt x="78" y="179"/>
                    </a:lnTo>
                    <a:lnTo>
                      <a:pt x="83" y="176"/>
                    </a:lnTo>
                    <a:lnTo>
                      <a:pt x="89" y="172"/>
                    </a:lnTo>
                    <a:lnTo>
                      <a:pt x="93" y="168"/>
                    </a:lnTo>
                    <a:lnTo>
                      <a:pt x="95" y="161"/>
                    </a:lnTo>
                    <a:lnTo>
                      <a:pt x="95" y="161"/>
                    </a:lnTo>
                    <a:lnTo>
                      <a:pt x="99" y="146"/>
                    </a:lnTo>
                    <a:lnTo>
                      <a:pt x="101" y="130"/>
                    </a:lnTo>
                    <a:lnTo>
                      <a:pt x="102" y="115"/>
                    </a:lnTo>
                    <a:lnTo>
                      <a:pt x="103" y="99"/>
                    </a:lnTo>
                    <a:lnTo>
                      <a:pt x="102" y="66"/>
                    </a:lnTo>
                    <a:lnTo>
                      <a:pt x="99" y="35"/>
                    </a:lnTo>
                    <a:lnTo>
                      <a:pt x="99" y="3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 name="Freeform 941">
                <a:extLst>
                  <a:ext uri="{FF2B5EF4-FFF2-40B4-BE49-F238E27FC236}">
                    <a16:creationId xmlns:a16="http://schemas.microsoft.com/office/drawing/2014/main" id="{1AEFB8EE-E400-4A46-81FC-2FE9E92CA20D}"/>
                  </a:ext>
                </a:extLst>
              </p:cNvPr>
              <p:cNvSpPr/>
              <p:nvPr/>
            </p:nvSpPr>
            <p:spPr>
              <a:xfrm>
                <a:off x="5159377" y="3486151"/>
                <a:ext cx="55563" cy="93663"/>
              </a:xfrm>
              <a:custGeom>
                <a:avLst/>
                <a:gdLst/>
                <a:ahLst/>
                <a:cxnLst>
                  <a:cxn ang="0">
                    <a:pos x="51330" y="28575"/>
                  </a:cxn>
                  <a:cxn ang="0">
                    <a:pos x="51330" y="28575"/>
                  </a:cxn>
                  <a:cxn ang="0">
                    <a:pos x="51859" y="21167"/>
                  </a:cxn>
                  <a:cxn ang="0">
                    <a:pos x="51859" y="21167"/>
                  </a:cxn>
                  <a:cxn ang="0">
                    <a:pos x="51859" y="15346"/>
                  </a:cxn>
                  <a:cxn ang="0">
                    <a:pos x="50271" y="11642"/>
                  </a:cxn>
                  <a:cxn ang="0">
                    <a:pos x="50271" y="11642"/>
                  </a:cxn>
                  <a:cxn ang="0">
                    <a:pos x="50271" y="9525"/>
                  </a:cxn>
                  <a:cxn ang="0">
                    <a:pos x="50271" y="9525"/>
                  </a:cxn>
                  <a:cxn ang="0">
                    <a:pos x="49742" y="6350"/>
                  </a:cxn>
                  <a:cxn ang="0">
                    <a:pos x="49213" y="3704"/>
                  </a:cxn>
                  <a:cxn ang="0">
                    <a:pos x="47096" y="2117"/>
                  </a:cxn>
                  <a:cxn ang="0">
                    <a:pos x="44450" y="1058"/>
                  </a:cxn>
                  <a:cxn ang="0">
                    <a:pos x="42334" y="0"/>
                  </a:cxn>
                  <a:cxn ang="0">
                    <a:pos x="39688" y="0"/>
                  </a:cxn>
                  <a:cxn ang="0">
                    <a:pos x="37571" y="0"/>
                  </a:cxn>
                  <a:cxn ang="0">
                    <a:pos x="35454" y="1588"/>
                  </a:cxn>
                  <a:cxn ang="0">
                    <a:pos x="35454" y="1588"/>
                  </a:cxn>
                  <a:cxn ang="0">
                    <a:pos x="32279" y="1058"/>
                  </a:cxn>
                  <a:cxn ang="0">
                    <a:pos x="30163" y="0"/>
                  </a:cxn>
                  <a:cxn ang="0">
                    <a:pos x="23813" y="0"/>
                  </a:cxn>
                  <a:cxn ang="0">
                    <a:pos x="17992" y="1588"/>
                  </a:cxn>
                  <a:cxn ang="0">
                    <a:pos x="12171" y="3175"/>
                  </a:cxn>
                  <a:cxn ang="0">
                    <a:pos x="12171" y="3175"/>
                  </a:cxn>
                  <a:cxn ang="0">
                    <a:pos x="9525" y="4233"/>
                  </a:cxn>
                  <a:cxn ang="0">
                    <a:pos x="7408" y="6350"/>
                  </a:cxn>
                  <a:cxn ang="0">
                    <a:pos x="7408" y="6350"/>
                  </a:cxn>
                  <a:cxn ang="0">
                    <a:pos x="4233" y="9525"/>
                  </a:cxn>
                  <a:cxn ang="0">
                    <a:pos x="2117" y="12171"/>
                  </a:cxn>
                  <a:cxn ang="0">
                    <a:pos x="1058" y="15875"/>
                  </a:cxn>
                  <a:cxn ang="0">
                    <a:pos x="0" y="21167"/>
                  </a:cxn>
                  <a:cxn ang="0">
                    <a:pos x="0" y="21167"/>
                  </a:cxn>
                  <a:cxn ang="0">
                    <a:pos x="0" y="33867"/>
                  </a:cxn>
                  <a:cxn ang="0">
                    <a:pos x="1058" y="47625"/>
                  </a:cxn>
                  <a:cxn ang="0">
                    <a:pos x="2117" y="60325"/>
                  </a:cxn>
                  <a:cxn ang="0">
                    <a:pos x="3704" y="74084"/>
                  </a:cxn>
                  <a:cxn ang="0">
                    <a:pos x="3704" y="74084"/>
                  </a:cxn>
                  <a:cxn ang="0">
                    <a:pos x="3704" y="74613"/>
                  </a:cxn>
                  <a:cxn ang="0">
                    <a:pos x="3704" y="74613"/>
                  </a:cxn>
                  <a:cxn ang="0">
                    <a:pos x="4233" y="79905"/>
                  </a:cxn>
                  <a:cxn ang="0">
                    <a:pos x="5292" y="83609"/>
                  </a:cxn>
                  <a:cxn ang="0">
                    <a:pos x="7408" y="86784"/>
                  </a:cxn>
                  <a:cxn ang="0">
                    <a:pos x="9525" y="88900"/>
                  </a:cxn>
                  <a:cxn ang="0">
                    <a:pos x="12171" y="90488"/>
                  </a:cxn>
                  <a:cxn ang="0">
                    <a:pos x="15875" y="92075"/>
                  </a:cxn>
                  <a:cxn ang="0">
                    <a:pos x="21167" y="92605"/>
                  </a:cxn>
                  <a:cxn ang="0">
                    <a:pos x="25929" y="93663"/>
                  </a:cxn>
                  <a:cxn ang="0">
                    <a:pos x="25929" y="93663"/>
                  </a:cxn>
                  <a:cxn ang="0">
                    <a:pos x="31750" y="93663"/>
                  </a:cxn>
                  <a:cxn ang="0">
                    <a:pos x="37571" y="93663"/>
                  </a:cxn>
                  <a:cxn ang="0">
                    <a:pos x="42334" y="92075"/>
                  </a:cxn>
                  <a:cxn ang="0">
                    <a:pos x="47096" y="90488"/>
                  </a:cxn>
                  <a:cxn ang="0">
                    <a:pos x="50271" y="87842"/>
                  </a:cxn>
                  <a:cxn ang="0">
                    <a:pos x="53446" y="84138"/>
                  </a:cxn>
                  <a:cxn ang="0">
                    <a:pos x="54505" y="79905"/>
                  </a:cxn>
                  <a:cxn ang="0">
                    <a:pos x="55563" y="73555"/>
                  </a:cxn>
                  <a:cxn ang="0">
                    <a:pos x="55563" y="73555"/>
                  </a:cxn>
                  <a:cxn ang="0">
                    <a:pos x="54505" y="62442"/>
                  </a:cxn>
                  <a:cxn ang="0">
                    <a:pos x="53975" y="50800"/>
                  </a:cxn>
                  <a:cxn ang="0">
                    <a:pos x="51330" y="28575"/>
                  </a:cxn>
                  <a:cxn ang="0">
                    <a:pos x="51330" y="28575"/>
                  </a:cxn>
                </a:cxnLst>
                <a:rect l="0" t="0" r="0" b="0"/>
                <a:pathLst>
                  <a:path w="105" h="177">
                    <a:moveTo>
                      <a:pt x="97" y="54"/>
                    </a:moveTo>
                    <a:lnTo>
                      <a:pt x="97" y="54"/>
                    </a:lnTo>
                    <a:lnTo>
                      <a:pt x="98" y="40"/>
                    </a:lnTo>
                    <a:lnTo>
                      <a:pt x="98" y="40"/>
                    </a:lnTo>
                    <a:lnTo>
                      <a:pt x="98" y="29"/>
                    </a:lnTo>
                    <a:lnTo>
                      <a:pt x="95" y="22"/>
                    </a:lnTo>
                    <a:lnTo>
                      <a:pt x="95" y="22"/>
                    </a:lnTo>
                    <a:lnTo>
                      <a:pt x="95" y="18"/>
                    </a:lnTo>
                    <a:lnTo>
                      <a:pt x="95" y="18"/>
                    </a:lnTo>
                    <a:lnTo>
                      <a:pt x="94" y="12"/>
                    </a:lnTo>
                    <a:lnTo>
                      <a:pt x="93" y="7"/>
                    </a:lnTo>
                    <a:lnTo>
                      <a:pt x="89" y="4"/>
                    </a:lnTo>
                    <a:lnTo>
                      <a:pt x="84" y="2"/>
                    </a:lnTo>
                    <a:lnTo>
                      <a:pt x="80" y="0"/>
                    </a:lnTo>
                    <a:lnTo>
                      <a:pt x="75" y="0"/>
                    </a:lnTo>
                    <a:lnTo>
                      <a:pt x="71" y="0"/>
                    </a:lnTo>
                    <a:lnTo>
                      <a:pt x="67" y="3"/>
                    </a:lnTo>
                    <a:lnTo>
                      <a:pt x="67" y="3"/>
                    </a:lnTo>
                    <a:lnTo>
                      <a:pt x="61" y="2"/>
                    </a:lnTo>
                    <a:lnTo>
                      <a:pt x="57" y="0"/>
                    </a:lnTo>
                    <a:lnTo>
                      <a:pt x="45" y="0"/>
                    </a:lnTo>
                    <a:lnTo>
                      <a:pt x="34" y="3"/>
                    </a:lnTo>
                    <a:lnTo>
                      <a:pt x="23" y="6"/>
                    </a:lnTo>
                    <a:lnTo>
                      <a:pt x="23" y="6"/>
                    </a:lnTo>
                    <a:lnTo>
                      <a:pt x="18" y="8"/>
                    </a:lnTo>
                    <a:lnTo>
                      <a:pt x="14" y="12"/>
                    </a:lnTo>
                    <a:lnTo>
                      <a:pt x="14" y="12"/>
                    </a:lnTo>
                    <a:lnTo>
                      <a:pt x="8" y="18"/>
                    </a:lnTo>
                    <a:lnTo>
                      <a:pt x="4" y="23"/>
                    </a:lnTo>
                    <a:lnTo>
                      <a:pt x="2" y="30"/>
                    </a:lnTo>
                    <a:lnTo>
                      <a:pt x="0" y="40"/>
                    </a:lnTo>
                    <a:lnTo>
                      <a:pt x="0" y="40"/>
                    </a:lnTo>
                    <a:lnTo>
                      <a:pt x="0" y="64"/>
                    </a:lnTo>
                    <a:lnTo>
                      <a:pt x="2" y="90"/>
                    </a:lnTo>
                    <a:lnTo>
                      <a:pt x="4" y="114"/>
                    </a:lnTo>
                    <a:lnTo>
                      <a:pt x="7" y="140"/>
                    </a:lnTo>
                    <a:lnTo>
                      <a:pt x="7" y="140"/>
                    </a:lnTo>
                    <a:lnTo>
                      <a:pt x="7" y="141"/>
                    </a:lnTo>
                    <a:lnTo>
                      <a:pt x="7" y="141"/>
                    </a:lnTo>
                    <a:lnTo>
                      <a:pt x="8" y="151"/>
                    </a:lnTo>
                    <a:lnTo>
                      <a:pt x="10" y="158"/>
                    </a:lnTo>
                    <a:lnTo>
                      <a:pt x="14" y="164"/>
                    </a:lnTo>
                    <a:lnTo>
                      <a:pt x="18" y="168"/>
                    </a:lnTo>
                    <a:lnTo>
                      <a:pt x="23" y="171"/>
                    </a:lnTo>
                    <a:lnTo>
                      <a:pt x="30" y="174"/>
                    </a:lnTo>
                    <a:lnTo>
                      <a:pt x="40" y="175"/>
                    </a:lnTo>
                    <a:lnTo>
                      <a:pt x="49" y="177"/>
                    </a:lnTo>
                    <a:lnTo>
                      <a:pt x="49" y="177"/>
                    </a:lnTo>
                    <a:lnTo>
                      <a:pt x="60" y="177"/>
                    </a:lnTo>
                    <a:lnTo>
                      <a:pt x="71" y="177"/>
                    </a:lnTo>
                    <a:lnTo>
                      <a:pt x="80" y="174"/>
                    </a:lnTo>
                    <a:lnTo>
                      <a:pt x="89" y="171"/>
                    </a:lnTo>
                    <a:lnTo>
                      <a:pt x="95" y="166"/>
                    </a:lnTo>
                    <a:lnTo>
                      <a:pt x="101" y="159"/>
                    </a:lnTo>
                    <a:lnTo>
                      <a:pt x="103" y="151"/>
                    </a:lnTo>
                    <a:lnTo>
                      <a:pt x="105" y="139"/>
                    </a:lnTo>
                    <a:lnTo>
                      <a:pt x="105" y="139"/>
                    </a:lnTo>
                    <a:lnTo>
                      <a:pt x="103" y="118"/>
                    </a:lnTo>
                    <a:lnTo>
                      <a:pt x="102" y="96"/>
                    </a:lnTo>
                    <a:lnTo>
                      <a:pt x="97" y="54"/>
                    </a:lnTo>
                    <a:lnTo>
                      <a:pt x="97"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 name="Freeform 942">
                <a:extLst>
                  <a:ext uri="{FF2B5EF4-FFF2-40B4-BE49-F238E27FC236}">
                    <a16:creationId xmlns:a16="http://schemas.microsoft.com/office/drawing/2014/main" id="{F3257CE0-7181-4FD0-9073-0AFD01A0AE93}"/>
                  </a:ext>
                </a:extLst>
              </p:cNvPr>
              <p:cNvSpPr/>
              <p:nvPr/>
            </p:nvSpPr>
            <p:spPr>
              <a:xfrm>
                <a:off x="5041902" y="3236913"/>
                <a:ext cx="22225" cy="55563"/>
              </a:xfrm>
              <a:custGeom>
                <a:avLst/>
                <a:gdLst/>
                <a:ahLst/>
                <a:cxnLst>
                  <a:cxn ang="0">
                    <a:pos x="21708" y="40217"/>
                  </a:cxn>
                  <a:cxn ang="0">
                    <a:pos x="21708" y="40217"/>
                  </a:cxn>
                  <a:cxn ang="0">
                    <a:pos x="21191" y="33867"/>
                  </a:cxn>
                  <a:cxn ang="0">
                    <a:pos x="20158" y="27517"/>
                  </a:cxn>
                  <a:cxn ang="0">
                    <a:pos x="20158" y="27517"/>
                  </a:cxn>
                  <a:cxn ang="0">
                    <a:pos x="20158" y="22754"/>
                  </a:cxn>
                  <a:cxn ang="0">
                    <a:pos x="18090" y="17992"/>
                  </a:cxn>
                  <a:cxn ang="0">
                    <a:pos x="18090" y="9525"/>
                  </a:cxn>
                  <a:cxn ang="0">
                    <a:pos x="18090" y="9525"/>
                  </a:cxn>
                  <a:cxn ang="0">
                    <a:pos x="18090" y="7408"/>
                  </a:cxn>
                  <a:cxn ang="0">
                    <a:pos x="17573" y="5821"/>
                  </a:cxn>
                  <a:cxn ang="0">
                    <a:pos x="15506" y="3175"/>
                  </a:cxn>
                  <a:cxn ang="0">
                    <a:pos x="12405" y="1058"/>
                  </a:cxn>
                  <a:cxn ang="0">
                    <a:pos x="8787" y="0"/>
                  </a:cxn>
                  <a:cxn ang="0">
                    <a:pos x="5685" y="1058"/>
                  </a:cxn>
                  <a:cxn ang="0">
                    <a:pos x="2584" y="3175"/>
                  </a:cxn>
                  <a:cxn ang="0">
                    <a:pos x="517" y="5821"/>
                  </a:cxn>
                  <a:cxn ang="0">
                    <a:pos x="0" y="7408"/>
                  </a:cxn>
                  <a:cxn ang="0">
                    <a:pos x="0" y="9525"/>
                  </a:cxn>
                  <a:cxn ang="0">
                    <a:pos x="0" y="17992"/>
                  </a:cxn>
                  <a:cxn ang="0">
                    <a:pos x="0" y="17992"/>
                  </a:cxn>
                  <a:cxn ang="0">
                    <a:pos x="0" y="23284"/>
                  </a:cxn>
                  <a:cxn ang="0">
                    <a:pos x="0" y="23284"/>
                  </a:cxn>
                  <a:cxn ang="0">
                    <a:pos x="1551" y="25929"/>
                  </a:cxn>
                  <a:cxn ang="0">
                    <a:pos x="2067" y="27517"/>
                  </a:cxn>
                  <a:cxn ang="0">
                    <a:pos x="2067" y="26988"/>
                  </a:cxn>
                  <a:cxn ang="0">
                    <a:pos x="2067" y="26988"/>
                  </a:cxn>
                  <a:cxn ang="0">
                    <a:pos x="1551" y="25929"/>
                  </a:cxn>
                  <a:cxn ang="0">
                    <a:pos x="2067" y="27517"/>
                  </a:cxn>
                  <a:cxn ang="0">
                    <a:pos x="2067" y="33338"/>
                  </a:cxn>
                  <a:cxn ang="0">
                    <a:pos x="2067" y="33338"/>
                  </a:cxn>
                  <a:cxn ang="0">
                    <a:pos x="2067" y="37042"/>
                  </a:cxn>
                  <a:cxn ang="0">
                    <a:pos x="2584" y="39688"/>
                  </a:cxn>
                  <a:cxn ang="0">
                    <a:pos x="4135" y="46038"/>
                  </a:cxn>
                  <a:cxn ang="0">
                    <a:pos x="4135" y="46038"/>
                  </a:cxn>
                  <a:cxn ang="0">
                    <a:pos x="4652" y="50271"/>
                  </a:cxn>
                  <a:cxn ang="0">
                    <a:pos x="6719" y="53446"/>
                  </a:cxn>
                  <a:cxn ang="0">
                    <a:pos x="10337" y="55034"/>
                  </a:cxn>
                  <a:cxn ang="0">
                    <a:pos x="13955" y="55563"/>
                  </a:cxn>
                  <a:cxn ang="0">
                    <a:pos x="16540" y="55563"/>
                  </a:cxn>
                  <a:cxn ang="0">
                    <a:pos x="19641" y="53446"/>
                  </a:cxn>
                  <a:cxn ang="0">
                    <a:pos x="21708" y="50271"/>
                  </a:cxn>
                  <a:cxn ang="0">
                    <a:pos x="22225" y="48155"/>
                  </a:cxn>
                  <a:cxn ang="0">
                    <a:pos x="22225" y="46038"/>
                  </a:cxn>
                  <a:cxn ang="0">
                    <a:pos x="22225" y="43921"/>
                  </a:cxn>
                  <a:cxn ang="0">
                    <a:pos x="22225" y="43921"/>
                  </a:cxn>
                  <a:cxn ang="0">
                    <a:pos x="22225" y="41805"/>
                  </a:cxn>
                  <a:cxn ang="0">
                    <a:pos x="21708" y="40217"/>
                  </a:cxn>
                  <a:cxn ang="0">
                    <a:pos x="21708" y="40217"/>
                  </a:cxn>
                </a:cxnLst>
                <a:rect l="0" t="0" r="0" b="0"/>
                <a:pathLst>
                  <a:path w="43" h="105">
                    <a:moveTo>
                      <a:pt x="42" y="76"/>
                    </a:moveTo>
                    <a:lnTo>
                      <a:pt x="42" y="76"/>
                    </a:lnTo>
                    <a:lnTo>
                      <a:pt x="41" y="64"/>
                    </a:lnTo>
                    <a:lnTo>
                      <a:pt x="39" y="52"/>
                    </a:lnTo>
                    <a:lnTo>
                      <a:pt x="39" y="52"/>
                    </a:lnTo>
                    <a:lnTo>
                      <a:pt x="39" y="43"/>
                    </a:lnTo>
                    <a:lnTo>
                      <a:pt x="35" y="34"/>
                    </a:lnTo>
                    <a:lnTo>
                      <a:pt x="35" y="18"/>
                    </a:lnTo>
                    <a:lnTo>
                      <a:pt x="35" y="18"/>
                    </a:lnTo>
                    <a:lnTo>
                      <a:pt x="35" y="14"/>
                    </a:lnTo>
                    <a:lnTo>
                      <a:pt x="34" y="11"/>
                    </a:lnTo>
                    <a:lnTo>
                      <a:pt x="30" y="6"/>
                    </a:lnTo>
                    <a:lnTo>
                      <a:pt x="24" y="2"/>
                    </a:lnTo>
                    <a:lnTo>
                      <a:pt x="17" y="0"/>
                    </a:lnTo>
                    <a:lnTo>
                      <a:pt x="11" y="2"/>
                    </a:lnTo>
                    <a:lnTo>
                      <a:pt x="5" y="6"/>
                    </a:lnTo>
                    <a:lnTo>
                      <a:pt x="1" y="11"/>
                    </a:lnTo>
                    <a:lnTo>
                      <a:pt x="0" y="14"/>
                    </a:lnTo>
                    <a:lnTo>
                      <a:pt x="0" y="18"/>
                    </a:lnTo>
                    <a:lnTo>
                      <a:pt x="0" y="34"/>
                    </a:lnTo>
                    <a:lnTo>
                      <a:pt x="0" y="34"/>
                    </a:lnTo>
                    <a:lnTo>
                      <a:pt x="0" y="44"/>
                    </a:lnTo>
                    <a:lnTo>
                      <a:pt x="0" y="44"/>
                    </a:lnTo>
                    <a:lnTo>
                      <a:pt x="3" y="49"/>
                    </a:lnTo>
                    <a:lnTo>
                      <a:pt x="4" y="52"/>
                    </a:lnTo>
                    <a:lnTo>
                      <a:pt x="4" y="51"/>
                    </a:lnTo>
                    <a:lnTo>
                      <a:pt x="4" y="51"/>
                    </a:lnTo>
                    <a:lnTo>
                      <a:pt x="3" y="49"/>
                    </a:lnTo>
                    <a:lnTo>
                      <a:pt x="4" y="52"/>
                    </a:lnTo>
                    <a:lnTo>
                      <a:pt x="4" y="63"/>
                    </a:lnTo>
                    <a:lnTo>
                      <a:pt x="4" y="63"/>
                    </a:lnTo>
                    <a:lnTo>
                      <a:pt x="4" y="70"/>
                    </a:lnTo>
                    <a:lnTo>
                      <a:pt x="5" y="75"/>
                    </a:lnTo>
                    <a:lnTo>
                      <a:pt x="8" y="87"/>
                    </a:lnTo>
                    <a:lnTo>
                      <a:pt x="8" y="87"/>
                    </a:lnTo>
                    <a:lnTo>
                      <a:pt x="9" y="95"/>
                    </a:lnTo>
                    <a:lnTo>
                      <a:pt x="13" y="101"/>
                    </a:lnTo>
                    <a:lnTo>
                      <a:pt x="20" y="104"/>
                    </a:lnTo>
                    <a:lnTo>
                      <a:pt x="27" y="105"/>
                    </a:lnTo>
                    <a:lnTo>
                      <a:pt x="32" y="105"/>
                    </a:lnTo>
                    <a:lnTo>
                      <a:pt x="38" y="101"/>
                    </a:lnTo>
                    <a:lnTo>
                      <a:pt x="42" y="95"/>
                    </a:lnTo>
                    <a:lnTo>
                      <a:pt x="43" y="91"/>
                    </a:lnTo>
                    <a:lnTo>
                      <a:pt x="43" y="87"/>
                    </a:lnTo>
                    <a:lnTo>
                      <a:pt x="43" y="83"/>
                    </a:lnTo>
                    <a:lnTo>
                      <a:pt x="43" y="83"/>
                    </a:lnTo>
                    <a:lnTo>
                      <a:pt x="43" y="79"/>
                    </a:lnTo>
                    <a:lnTo>
                      <a:pt x="42" y="76"/>
                    </a:lnTo>
                    <a:lnTo>
                      <a:pt x="42" y="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 name="Freeform 943">
                <a:extLst>
                  <a:ext uri="{FF2B5EF4-FFF2-40B4-BE49-F238E27FC236}">
                    <a16:creationId xmlns:a16="http://schemas.microsoft.com/office/drawing/2014/main" id="{11906A85-73A9-4A28-A0C7-BA0FFF07D7B1}"/>
                  </a:ext>
                </a:extLst>
              </p:cNvPr>
              <p:cNvSpPr/>
              <p:nvPr/>
            </p:nvSpPr>
            <p:spPr>
              <a:xfrm>
                <a:off x="5003802" y="3224213"/>
                <a:ext cx="22225" cy="58738"/>
              </a:xfrm>
              <a:custGeom>
                <a:avLst/>
                <a:gdLst/>
                <a:ahLst/>
                <a:cxnLst>
                  <a:cxn ang="0">
                    <a:pos x="3175" y="6818"/>
                  </a:cxn>
                  <a:cxn ang="0">
                    <a:pos x="3175" y="6818"/>
                  </a:cxn>
                  <a:cxn ang="0">
                    <a:pos x="1588" y="11538"/>
                  </a:cxn>
                  <a:cxn ang="0">
                    <a:pos x="1058" y="17307"/>
                  </a:cxn>
                  <a:cxn ang="0">
                    <a:pos x="0" y="27796"/>
                  </a:cxn>
                  <a:cxn ang="0">
                    <a:pos x="1058" y="49298"/>
                  </a:cxn>
                  <a:cxn ang="0">
                    <a:pos x="1058" y="49298"/>
                  </a:cxn>
                  <a:cxn ang="0">
                    <a:pos x="1058" y="51396"/>
                  </a:cxn>
                  <a:cxn ang="0">
                    <a:pos x="1588" y="53494"/>
                  </a:cxn>
                  <a:cxn ang="0">
                    <a:pos x="3704" y="56640"/>
                  </a:cxn>
                  <a:cxn ang="0">
                    <a:pos x="6879" y="58738"/>
                  </a:cxn>
                  <a:cxn ang="0">
                    <a:pos x="10054" y="58738"/>
                  </a:cxn>
                  <a:cxn ang="0">
                    <a:pos x="13758" y="58738"/>
                  </a:cxn>
                  <a:cxn ang="0">
                    <a:pos x="16933" y="56640"/>
                  </a:cxn>
                  <a:cxn ang="0">
                    <a:pos x="19050" y="53494"/>
                  </a:cxn>
                  <a:cxn ang="0">
                    <a:pos x="19579" y="51396"/>
                  </a:cxn>
                  <a:cxn ang="0">
                    <a:pos x="20108" y="49298"/>
                  </a:cxn>
                  <a:cxn ang="0">
                    <a:pos x="20108" y="49298"/>
                  </a:cxn>
                  <a:cxn ang="0">
                    <a:pos x="19579" y="30942"/>
                  </a:cxn>
                  <a:cxn ang="0">
                    <a:pos x="19579" y="20978"/>
                  </a:cxn>
                  <a:cxn ang="0">
                    <a:pos x="20108" y="16782"/>
                  </a:cxn>
                  <a:cxn ang="0">
                    <a:pos x="21696" y="11538"/>
                  </a:cxn>
                  <a:cxn ang="0">
                    <a:pos x="21696" y="11538"/>
                  </a:cxn>
                  <a:cxn ang="0">
                    <a:pos x="22225" y="9440"/>
                  </a:cxn>
                  <a:cxn ang="0">
                    <a:pos x="22225" y="7342"/>
                  </a:cxn>
                  <a:cxn ang="0">
                    <a:pos x="21696" y="5769"/>
                  </a:cxn>
                  <a:cxn ang="0">
                    <a:pos x="21167" y="4720"/>
                  </a:cxn>
                  <a:cxn ang="0">
                    <a:pos x="19050" y="1573"/>
                  </a:cxn>
                  <a:cxn ang="0">
                    <a:pos x="15346" y="0"/>
                  </a:cxn>
                  <a:cxn ang="0">
                    <a:pos x="11642" y="0"/>
                  </a:cxn>
                  <a:cxn ang="0">
                    <a:pos x="7937" y="1049"/>
                  </a:cxn>
                  <a:cxn ang="0">
                    <a:pos x="5292" y="3147"/>
                  </a:cxn>
                  <a:cxn ang="0">
                    <a:pos x="3704" y="4720"/>
                  </a:cxn>
                  <a:cxn ang="0">
                    <a:pos x="3175" y="6818"/>
                  </a:cxn>
                  <a:cxn ang="0">
                    <a:pos x="3175" y="6818"/>
                  </a:cxn>
                </a:cxnLst>
                <a:rect l="0" t="0" r="0" b="0"/>
                <a:pathLst>
                  <a:path w="42" h="112">
                    <a:moveTo>
                      <a:pt x="6" y="13"/>
                    </a:moveTo>
                    <a:lnTo>
                      <a:pt x="6" y="13"/>
                    </a:lnTo>
                    <a:lnTo>
                      <a:pt x="3" y="22"/>
                    </a:lnTo>
                    <a:lnTo>
                      <a:pt x="2" y="33"/>
                    </a:lnTo>
                    <a:lnTo>
                      <a:pt x="0" y="53"/>
                    </a:lnTo>
                    <a:lnTo>
                      <a:pt x="2" y="94"/>
                    </a:lnTo>
                    <a:lnTo>
                      <a:pt x="2" y="94"/>
                    </a:lnTo>
                    <a:lnTo>
                      <a:pt x="2" y="98"/>
                    </a:lnTo>
                    <a:lnTo>
                      <a:pt x="3" y="102"/>
                    </a:lnTo>
                    <a:lnTo>
                      <a:pt x="7" y="108"/>
                    </a:lnTo>
                    <a:lnTo>
                      <a:pt x="13" y="112"/>
                    </a:lnTo>
                    <a:lnTo>
                      <a:pt x="19" y="112"/>
                    </a:lnTo>
                    <a:lnTo>
                      <a:pt x="26" y="112"/>
                    </a:lnTo>
                    <a:lnTo>
                      <a:pt x="32" y="108"/>
                    </a:lnTo>
                    <a:lnTo>
                      <a:pt x="36" y="102"/>
                    </a:lnTo>
                    <a:lnTo>
                      <a:pt x="37" y="98"/>
                    </a:lnTo>
                    <a:lnTo>
                      <a:pt x="38" y="94"/>
                    </a:lnTo>
                    <a:lnTo>
                      <a:pt x="38" y="94"/>
                    </a:lnTo>
                    <a:lnTo>
                      <a:pt x="37" y="59"/>
                    </a:lnTo>
                    <a:lnTo>
                      <a:pt x="37" y="40"/>
                    </a:lnTo>
                    <a:lnTo>
                      <a:pt x="38" y="32"/>
                    </a:lnTo>
                    <a:lnTo>
                      <a:pt x="41" y="22"/>
                    </a:lnTo>
                    <a:lnTo>
                      <a:pt x="41" y="22"/>
                    </a:lnTo>
                    <a:lnTo>
                      <a:pt x="42" y="18"/>
                    </a:lnTo>
                    <a:lnTo>
                      <a:pt x="42" y="14"/>
                    </a:lnTo>
                    <a:lnTo>
                      <a:pt x="41" y="11"/>
                    </a:lnTo>
                    <a:lnTo>
                      <a:pt x="40" y="9"/>
                    </a:lnTo>
                    <a:lnTo>
                      <a:pt x="36" y="3"/>
                    </a:lnTo>
                    <a:lnTo>
                      <a:pt x="29" y="0"/>
                    </a:lnTo>
                    <a:lnTo>
                      <a:pt x="22" y="0"/>
                    </a:lnTo>
                    <a:lnTo>
                      <a:pt x="15" y="2"/>
                    </a:lnTo>
                    <a:lnTo>
                      <a:pt x="10" y="6"/>
                    </a:lnTo>
                    <a:lnTo>
                      <a:pt x="7" y="9"/>
                    </a:lnTo>
                    <a:lnTo>
                      <a:pt x="6" y="13"/>
                    </a:lnTo>
                    <a:lnTo>
                      <a:pt x="6" y="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 name="Freeform 944">
                <a:extLst>
                  <a:ext uri="{FF2B5EF4-FFF2-40B4-BE49-F238E27FC236}">
                    <a16:creationId xmlns:a16="http://schemas.microsoft.com/office/drawing/2014/main" id="{AC27070E-D047-4A08-9864-8A380C1D994D}"/>
                  </a:ext>
                </a:extLst>
              </p:cNvPr>
              <p:cNvSpPr/>
              <p:nvPr/>
            </p:nvSpPr>
            <p:spPr>
              <a:xfrm>
                <a:off x="4976814" y="3209926"/>
                <a:ext cx="19050" cy="46038"/>
              </a:xfrm>
              <a:custGeom>
                <a:avLst/>
                <a:gdLst/>
                <a:ahLst/>
                <a:cxnLst>
                  <a:cxn ang="0">
                    <a:pos x="0" y="9417"/>
                  </a:cxn>
                  <a:cxn ang="0">
                    <a:pos x="0" y="36098"/>
                  </a:cxn>
                  <a:cxn ang="0">
                    <a:pos x="0" y="36098"/>
                  </a:cxn>
                  <a:cxn ang="0">
                    <a:pos x="0" y="39237"/>
                  </a:cxn>
                  <a:cxn ang="0">
                    <a:pos x="529" y="40283"/>
                  </a:cxn>
                  <a:cxn ang="0">
                    <a:pos x="2646" y="43422"/>
                  </a:cxn>
                  <a:cxn ang="0">
                    <a:pos x="5821" y="45515"/>
                  </a:cxn>
                  <a:cxn ang="0">
                    <a:pos x="8996" y="46038"/>
                  </a:cxn>
                  <a:cxn ang="0">
                    <a:pos x="12700" y="45515"/>
                  </a:cxn>
                  <a:cxn ang="0">
                    <a:pos x="15875" y="43422"/>
                  </a:cxn>
                  <a:cxn ang="0">
                    <a:pos x="18521" y="40283"/>
                  </a:cxn>
                  <a:cxn ang="0">
                    <a:pos x="18521" y="39237"/>
                  </a:cxn>
                  <a:cxn ang="0">
                    <a:pos x="19050" y="36098"/>
                  </a:cxn>
                  <a:cxn ang="0">
                    <a:pos x="19050" y="9417"/>
                  </a:cxn>
                  <a:cxn ang="0">
                    <a:pos x="19050" y="9417"/>
                  </a:cxn>
                  <a:cxn ang="0">
                    <a:pos x="18521" y="6801"/>
                  </a:cxn>
                  <a:cxn ang="0">
                    <a:pos x="18521" y="4708"/>
                  </a:cxn>
                  <a:cxn ang="0">
                    <a:pos x="15875" y="2093"/>
                  </a:cxn>
                  <a:cxn ang="0">
                    <a:pos x="12700" y="0"/>
                  </a:cxn>
                  <a:cxn ang="0">
                    <a:pos x="8996" y="0"/>
                  </a:cxn>
                  <a:cxn ang="0">
                    <a:pos x="5821" y="0"/>
                  </a:cxn>
                  <a:cxn ang="0">
                    <a:pos x="2646" y="2093"/>
                  </a:cxn>
                  <a:cxn ang="0">
                    <a:pos x="529" y="4708"/>
                  </a:cxn>
                  <a:cxn ang="0">
                    <a:pos x="0" y="6801"/>
                  </a:cxn>
                  <a:cxn ang="0">
                    <a:pos x="0" y="9417"/>
                  </a:cxn>
                  <a:cxn ang="0">
                    <a:pos x="0" y="9417"/>
                  </a:cxn>
                </a:cxnLst>
                <a:rect l="0" t="0" r="0" b="0"/>
                <a:pathLst>
                  <a:path w="36" h="88">
                    <a:moveTo>
                      <a:pt x="0" y="18"/>
                    </a:moveTo>
                    <a:lnTo>
                      <a:pt x="0" y="69"/>
                    </a:lnTo>
                    <a:lnTo>
                      <a:pt x="0" y="69"/>
                    </a:lnTo>
                    <a:lnTo>
                      <a:pt x="0" y="75"/>
                    </a:lnTo>
                    <a:lnTo>
                      <a:pt x="1" y="77"/>
                    </a:lnTo>
                    <a:lnTo>
                      <a:pt x="5" y="83"/>
                    </a:lnTo>
                    <a:lnTo>
                      <a:pt x="11" y="87"/>
                    </a:lnTo>
                    <a:lnTo>
                      <a:pt x="17" y="88"/>
                    </a:lnTo>
                    <a:lnTo>
                      <a:pt x="24" y="87"/>
                    </a:lnTo>
                    <a:lnTo>
                      <a:pt x="30" y="83"/>
                    </a:lnTo>
                    <a:lnTo>
                      <a:pt x="35" y="77"/>
                    </a:lnTo>
                    <a:lnTo>
                      <a:pt x="35" y="75"/>
                    </a:lnTo>
                    <a:lnTo>
                      <a:pt x="36" y="69"/>
                    </a:lnTo>
                    <a:lnTo>
                      <a:pt x="36" y="18"/>
                    </a:lnTo>
                    <a:lnTo>
                      <a:pt x="36" y="18"/>
                    </a:lnTo>
                    <a:lnTo>
                      <a:pt x="35" y="13"/>
                    </a:lnTo>
                    <a:lnTo>
                      <a:pt x="35" y="9"/>
                    </a:lnTo>
                    <a:lnTo>
                      <a:pt x="30" y="4"/>
                    </a:lnTo>
                    <a:lnTo>
                      <a:pt x="24" y="0"/>
                    </a:lnTo>
                    <a:lnTo>
                      <a:pt x="17" y="0"/>
                    </a:lnTo>
                    <a:lnTo>
                      <a:pt x="11" y="0"/>
                    </a:lnTo>
                    <a:lnTo>
                      <a:pt x="5" y="4"/>
                    </a:lnTo>
                    <a:lnTo>
                      <a:pt x="1" y="9"/>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 name="Freeform 945">
                <a:extLst>
                  <a:ext uri="{FF2B5EF4-FFF2-40B4-BE49-F238E27FC236}">
                    <a16:creationId xmlns:a16="http://schemas.microsoft.com/office/drawing/2014/main" id="{491EE694-7E1D-414D-8320-65B0B968135A}"/>
                  </a:ext>
                </a:extLst>
              </p:cNvPr>
              <p:cNvSpPr/>
              <p:nvPr/>
            </p:nvSpPr>
            <p:spPr>
              <a:xfrm>
                <a:off x="5446714" y="3238501"/>
                <a:ext cx="22225" cy="57150"/>
              </a:xfrm>
              <a:custGeom>
                <a:avLst/>
                <a:gdLst/>
                <a:ahLst/>
                <a:cxnLst>
                  <a:cxn ang="0">
                    <a:pos x="20057" y="31221"/>
                  </a:cxn>
                  <a:cxn ang="0">
                    <a:pos x="20057" y="8996"/>
                  </a:cxn>
                  <a:cxn ang="0">
                    <a:pos x="20057" y="8996"/>
                  </a:cxn>
                  <a:cxn ang="0">
                    <a:pos x="20057" y="6879"/>
                  </a:cxn>
                  <a:cxn ang="0">
                    <a:pos x="19515" y="5292"/>
                  </a:cxn>
                  <a:cxn ang="0">
                    <a:pos x="17346" y="2646"/>
                  </a:cxn>
                  <a:cxn ang="0">
                    <a:pos x="14094" y="529"/>
                  </a:cxn>
                  <a:cxn ang="0">
                    <a:pos x="10299" y="0"/>
                  </a:cxn>
                  <a:cxn ang="0">
                    <a:pos x="7047" y="529"/>
                  </a:cxn>
                  <a:cxn ang="0">
                    <a:pos x="3252" y="2646"/>
                  </a:cxn>
                  <a:cxn ang="0">
                    <a:pos x="1084" y="5292"/>
                  </a:cxn>
                  <a:cxn ang="0">
                    <a:pos x="0" y="6879"/>
                  </a:cxn>
                  <a:cxn ang="0">
                    <a:pos x="0" y="8996"/>
                  </a:cxn>
                  <a:cxn ang="0">
                    <a:pos x="0" y="37042"/>
                  </a:cxn>
                  <a:cxn ang="0">
                    <a:pos x="0" y="37042"/>
                  </a:cxn>
                  <a:cxn ang="0">
                    <a:pos x="1084" y="39688"/>
                  </a:cxn>
                  <a:cxn ang="0">
                    <a:pos x="1084" y="42863"/>
                  </a:cxn>
                  <a:cxn ang="0">
                    <a:pos x="2168" y="47625"/>
                  </a:cxn>
                  <a:cxn ang="0">
                    <a:pos x="2168" y="47625"/>
                  </a:cxn>
                  <a:cxn ang="0">
                    <a:pos x="3252" y="49742"/>
                  </a:cxn>
                  <a:cxn ang="0">
                    <a:pos x="3795" y="52387"/>
                  </a:cxn>
                  <a:cxn ang="0">
                    <a:pos x="5963" y="55033"/>
                  </a:cxn>
                  <a:cxn ang="0">
                    <a:pos x="9757" y="56621"/>
                  </a:cxn>
                  <a:cxn ang="0">
                    <a:pos x="13552" y="57150"/>
                  </a:cxn>
                  <a:cxn ang="0">
                    <a:pos x="17346" y="56621"/>
                  </a:cxn>
                  <a:cxn ang="0">
                    <a:pos x="20057" y="55033"/>
                  </a:cxn>
                  <a:cxn ang="0">
                    <a:pos x="20599" y="53446"/>
                  </a:cxn>
                  <a:cxn ang="0">
                    <a:pos x="21683" y="52387"/>
                  </a:cxn>
                  <a:cxn ang="0">
                    <a:pos x="22225" y="49742"/>
                  </a:cxn>
                  <a:cxn ang="0">
                    <a:pos x="22225" y="47625"/>
                  </a:cxn>
                  <a:cxn ang="0">
                    <a:pos x="22225" y="47625"/>
                  </a:cxn>
                  <a:cxn ang="0">
                    <a:pos x="20599" y="39688"/>
                  </a:cxn>
                  <a:cxn ang="0">
                    <a:pos x="20057" y="35454"/>
                  </a:cxn>
                  <a:cxn ang="0">
                    <a:pos x="20057" y="31221"/>
                  </a:cxn>
                  <a:cxn ang="0">
                    <a:pos x="20057" y="31221"/>
                  </a:cxn>
                </a:cxnLst>
                <a:rect l="0" t="0" r="0" b="0"/>
                <a:pathLst>
                  <a:path w="41" h="108">
                    <a:moveTo>
                      <a:pt x="37" y="59"/>
                    </a:moveTo>
                    <a:lnTo>
                      <a:pt x="37" y="17"/>
                    </a:lnTo>
                    <a:lnTo>
                      <a:pt x="37" y="17"/>
                    </a:lnTo>
                    <a:lnTo>
                      <a:pt x="37" y="13"/>
                    </a:lnTo>
                    <a:lnTo>
                      <a:pt x="36" y="10"/>
                    </a:lnTo>
                    <a:lnTo>
                      <a:pt x="32" y="5"/>
                    </a:lnTo>
                    <a:lnTo>
                      <a:pt x="26" y="1"/>
                    </a:lnTo>
                    <a:lnTo>
                      <a:pt x="19" y="0"/>
                    </a:lnTo>
                    <a:lnTo>
                      <a:pt x="13" y="1"/>
                    </a:lnTo>
                    <a:lnTo>
                      <a:pt x="6" y="5"/>
                    </a:lnTo>
                    <a:lnTo>
                      <a:pt x="2" y="10"/>
                    </a:lnTo>
                    <a:lnTo>
                      <a:pt x="0" y="13"/>
                    </a:lnTo>
                    <a:lnTo>
                      <a:pt x="0" y="17"/>
                    </a:lnTo>
                    <a:lnTo>
                      <a:pt x="0" y="70"/>
                    </a:lnTo>
                    <a:lnTo>
                      <a:pt x="0" y="70"/>
                    </a:lnTo>
                    <a:lnTo>
                      <a:pt x="2" y="75"/>
                    </a:lnTo>
                    <a:lnTo>
                      <a:pt x="2" y="81"/>
                    </a:lnTo>
                    <a:lnTo>
                      <a:pt x="4" y="90"/>
                    </a:lnTo>
                    <a:lnTo>
                      <a:pt x="4" y="90"/>
                    </a:lnTo>
                    <a:lnTo>
                      <a:pt x="6" y="94"/>
                    </a:lnTo>
                    <a:lnTo>
                      <a:pt x="7" y="99"/>
                    </a:lnTo>
                    <a:lnTo>
                      <a:pt x="11" y="104"/>
                    </a:lnTo>
                    <a:lnTo>
                      <a:pt x="18" y="107"/>
                    </a:lnTo>
                    <a:lnTo>
                      <a:pt x="25" y="108"/>
                    </a:lnTo>
                    <a:lnTo>
                      <a:pt x="32" y="107"/>
                    </a:lnTo>
                    <a:lnTo>
                      <a:pt x="37" y="104"/>
                    </a:lnTo>
                    <a:lnTo>
                      <a:pt x="38" y="101"/>
                    </a:lnTo>
                    <a:lnTo>
                      <a:pt x="40" y="99"/>
                    </a:lnTo>
                    <a:lnTo>
                      <a:pt x="41" y="94"/>
                    </a:lnTo>
                    <a:lnTo>
                      <a:pt x="41" y="90"/>
                    </a:lnTo>
                    <a:lnTo>
                      <a:pt x="41" y="90"/>
                    </a:lnTo>
                    <a:lnTo>
                      <a:pt x="38" y="75"/>
                    </a:lnTo>
                    <a:lnTo>
                      <a:pt x="37" y="67"/>
                    </a:lnTo>
                    <a:lnTo>
                      <a:pt x="37" y="59"/>
                    </a:lnTo>
                    <a:lnTo>
                      <a:pt x="37"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8" name="Freeform 946">
                <a:extLst>
                  <a:ext uri="{FF2B5EF4-FFF2-40B4-BE49-F238E27FC236}">
                    <a16:creationId xmlns:a16="http://schemas.microsoft.com/office/drawing/2014/main" id="{D4FF30D1-CDF7-45C7-8349-A51DC8ED68E8}"/>
                  </a:ext>
                </a:extLst>
              </p:cNvPr>
              <p:cNvSpPr/>
              <p:nvPr/>
            </p:nvSpPr>
            <p:spPr>
              <a:xfrm>
                <a:off x="5480052" y="3225801"/>
                <a:ext cx="19050" cy="39688"/>
              </a:xfrm>
              <a:custGeom>
                <a:avLst/>
                <a:gdLst/>
                <a:ahLst/>
                <a:cxnLst>
                  <a:cxn ang="0">
                    <a:pos x="0" y="9525"/>
                  </a:cxn>
                  <a:cxn ang="0">
                    <a:pos x="0" y="30163"/>
                  </a:cxn>
                  <a:cxn ang="0">
                    <a:pos x="0" y="30163"/>
                  </a:cxn>
                  <a:cxn ang="0">
                    <a:pos x="0" y="33338"/>
                  </a:cxn>
                  <a:cxn ang="0">
                    <a:pos x="1030" y="34925"/>
                  </a:cxn>
                  <a:cxn ang="0">
                    <a:pos x="3089" y="37571"/>
                  </a:cxn>
                  <a:cxn ang="0">
                    <a:pos x="6693" y="39688"/>
                  </a:cxn>
                  <a:cxn ang="0">
                    <a:pos x="9268" y="39688"/>
                  </a:cxn>
                  <a:cxn ang="0">
                    <a:pos x="12872" y="39688"/>
                  </a:cxn>
                  <a:cxn ang="0">
                    <a:pos x="16476" y="37571"/>
                  </a:cxn>
                  <a:cxn ang="0">
                    <a:pos x="18535" y="34925"/>
                  </a:cxn>
                  <a:cxn ang="0">
                    <a:pos x="19050" y="33338"/>
                  </a:cxn>
                  <a:cxn ang="0">
                    <a:pos x="19050" y="30163"/>
                  </a:cxn>
                  <a:cxn ang="0">
                    <a:pos x="19050" y="9525"/>
                  </a:cxn>
                  <a:cxn ang="0">
                    <a:pos x="19050" y="9525"/>
                  </a:cxn>
                  <a:cxn ang="0">
                    <a:pos x="19050" y="6879"/>
                  </a:cxn>
                  <a:cxn ang="0">
                    <a:pos x="18535" y="5292"/>
                  </a:cxn>
                  <a:cxn ang="0">
                    <a:pos x="16476" y="2646"/>
                  </a:cxn>
                  <a:cxn ang="0">
                    <a:pos x="12872" y="0"/>
                  </a:cxn>
                  <a:cxn ang="0">
                    <a:pos x="9268" y="0"/>
                  </a:cxn>
                  <a:cxn ang="0">
                    <a:pos x="6693" y="0"/>
                  </a:cxn>
                  <a:cxn ang="0">
                    <a:pos x="3089" y="2646"/>
                  </a:cxn>
                  <a:cxn ang="0">
                    <a:pos x="1030" y="5292"/>
                  </a:cxn>
                  <a:cxn ang="0">
                    <a:pos x="0" y="6879"/>
                  </a:cxn>
                  <a:cxn ang="0">
                    <a:pos x="0" y="9525"/>
                  </a:cxn>
                  <a:cxn ang="0">
                    <a:pos x="0" y="9525"/>
                  </a:cxn>
                </a:cxnLst>
                <a:rect l="0" t="0" r="0" b="0"/>
                <a:pathLst>
                  <a:path w="37" h="75">
                    <a:moveTo>
                      <a:pt x="0" y="18"/>
                    </a:moveTo>
                    <a:lnTo>
                      <a:pt x="0" y="57"/>
                    </a:lnTo>
                    <a:lnTo>
                      <a:pt x="0" y="57"/>
                    </a:lnTo>
                    <a:lnTo>
                      <a:pt x="0" y="63"/>
                    </a:lnTo>
                    <a:lnTo>
                      <a:pt x="2" y="66"/>
                    </a:lnTo>
                    <a:lnTo>
                      <a:pt x="6" y="71"/>
                    </a:lnTo>
                    <a:lnTo>
                      <a:pt x="13" y="75"/>
                    </a:lnTo>
                    <a:lnTo>
                      <a:pt x="18" y="75"/>
                    </a:lnTo>
                    <a:lnTo>
                      <a:pt x="25" y="75"/>
                    </a:lnTo>
                    <a:lnTo>
                      <a:pt x="32" y="71"/>
                    </a:lnTo>
                    <a:lnTo>
                      <a:pt x="36" y="66"/>
                    </a:lnTo>
                    <a:lnTo>
                      <a:pt x="37" y="63"/>
                    </a:lnTo>
                    <a:lnTo>
                      <a:pt x="37" y="57"/>
                    </a:lnTo>
                    <a:lnTo>
                      <a:pt x="37" y="18"/>
                    </a:lnTo>
                    <a:lnTo>
                      <a:pt x="37" y="18"/>
                    </a:lnTo>
                    <a:lnTo>
                      <a:pt x="37" y="13"/>
                    </a:lnTo>
                    <a:lnTo>
                      <a:pt x="36" y="10"/>
                    </a:lnTo>
                    <a:lnTo>
                      <a:pt x="32" y="5"/>
                    </a:lnTo>
                    <a:lnTo>
                      <a:pt x="25" y="0"/>
                    </a:lnTo>
                    <a:lnTo>
                      <a:pt x="18" y="0"/>
                    </a:lnTo>
                    <a:lnTo>
                      <a:pt x="13" y="0"/>
                    </a:lnTo>
                    <a:lnTo>
                      <a:pt x="6" y="5"/>
                    </a:lnTo>
                    <a:lnTo>
                      <a:pt x="2" y="10"/>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9" name="Freeform 947">
                <a:extLst>
                  <a:ext uri="{FF2B5EF4-FFF2-40B4-BE49-F238E27FC236}">
                    <a16:creationId xmlns:a16="http://schemas.microsoft.com/office/drawing/2014/main" id="{D048F274-A5CD-42C2-A24A-E5EE18DEABD3}"/>
                  </a:ext>
                </a:extLst>
              </p:cNvPr>
              <p:cNvSpPr/>
              <p:nvPr/>
            </p:nvSpPr>
            <p:spPr>
              <a:xfrm>
                <a:off x="5500689" y="3216276"/>
                <a:ext cx="20638" cy="33338"/>
              </a:xfrm>
              <a:custGeom>
                <a:avLst/>
                <a:gdLst/>
                <a:ahLst/>
                <a:cxnLst>
                  <a:cxn ang="0">
                    <a:pos x="0" y="9376"/>
                  </a:cxn>
                  <a:cxn ang="0">
                    <a:pos x="0" y="23962"/>
                  </a:cxn>
                  <a:cxn ang="0">
                    <a:pos x="0" y="23962"/>
                  </a:cxn>
                  <a:cxn ang="0">
                    <a:pos x="0" y="26045"/>
                  </a:cxn>
                  <a:cxn ang="0">
                    <a:pos x="558" y="27608"/>
                  </a:cxn>
                  <a:cxn ang="0">
                    <a:pos x="3347" y="30213"/>
                  </a:cxn>
                  <a:cxn ang="0">
                    <a:pos x="6136" y="32817"/>
                  </a:cxn>
                  <a:cxn ang="0">
                    <a:pos x="10040" y="33338"/>
                  </a:cxn>
                  <a:cxn ang="0">
                    <a:pos x="13945" y="32817"/>
                  </a:cxn>
                  <a:cxn ang="0">
                    <a:pos x="17291" y="30213"/>
                  </a:cxn>
                  <a:cxn ang="0">
                    <a:pos x="19522" y="27608"/>
                  </a:cxn>
                  <a:cxn ang="0">
                    <a:pos x="20638" y="26045"/>
                  </a:cxn>
                  <a:cxn ang="0">
                    <a:pos x="20638" y="23962"/>
                  </a:cxn>
                  <a:cxn ang="0">
                    <a:pos x="20638" y="9376"/>
                  </a:cxn>
                  <a:cxn ang="0">
                    <a:pos x="20638" y="9376"/>
                  </a:cxn>
                  <a:cxn ang="0">
                    <a:pos x="20638" y="7293"/>
                  </a:cxn>
                  <a:cxn ang="0">
                    <a:pos x="19522" y="5209"/>
                  </a:cxn>
                  <a:cxn ang="0">
                    <a:pos x="17291" y="2084"/>
                  </a:cxn>
                  <a:cxn ang="0">
                    <a:pos x="13945" y="0"/>
                  </a:cxn>
                  <a:cxn ang="0">
                    <a:pos x="10040" y="0"/>
                  </a:cxn>
                  <a:cxn ang="0">
                    <a:pos x="6136" y="0"/>
                  </a:cxn>
                  <a:cxn ang="0">
                    <a:pos x="3347" y="2084"/>
                  </a:cxn>
                  <a:cxn ang="0">
                    <a:pos x="558" y="5209"/>
                  </a:cxn>
                  <a:cxn ang="0">
                    <a:pos x="0" y="7293"/>
                  </a:cxn>
                  <a:cxn ang="0">
                    <a:pos x="0" y="9376"/>
                  </a:cxn>
                  <a:cxn ang="0">
                    <a:pos x="0" y="9376"/>
                  </a:cxn>
                </a:cxnLst>
                <a:rect l="0" t="0" r="0" b="0"/>
                <a:pathLst>
                  <a:path w="37" h="64">
                    <a:moveTo>
                      <a:pt x="0" y="18"/>
                    </a:moveTo>
                    <a:lnTo>
                      <a:pt x="0" y="46"/>
                    </a:lnTo>
                    <a:lnTo>
                      <a:pt x="0" y="46"/>
                    </a:lnTo>
                    <a:lnTo>
                      <a:pt x="0" y="50"/>
                    </a:lnTo>
                    <a:lnTo>
                      <a:pt x="1" y="53"/>
                    </a:lnTo>
                    <a:lnTo>
                      <a:pt x="6" y="58"/>
                    </a:lnTo>
                    <a:lnTo>
                      <a:pt x="11" y="63"/>
                    </a:lnTo>
                    <a:lnTo>
                      <a:pt x="18" y="64"/>
                    </a:lnTo>
                    <a:lnTo>
                      <a:pt x="25" y="63"/>
                    </a:lnTo>
                    <a:lnTo>
                      <a:pt x="31" y="58"/>
                    </a:lnTo>
                    <a:lnTo>
                      <a:pt x="35" y="53"/>
                    </a:lnTo>
                    <a:lnTo>
                      <a:pt x="37" y="50"/>
                    </a:lnTo>
                    <a:lnTo>
                      <a:pt x="37" y="46"/>
                    </a:lnTo>
                    <a:lnTo>
                      <a:pt x="37" y="18"/>
                    </a:lnTo>
                    <a:lnTo>
                      <a:pt x="37" y="18"/>
                    </a:lnTo>
                    <a:lnTo>
                      <a:pt x="37" y="14"/>
                    </a:lnTo>
                    <a:lnTo>
                      <a:pt x="35" y="10"/>
                    </a:lnTo>
                    <a:lnTo>
                      <a:pt x="31" y="4"/>
                    </a:lnTo>
                    <a:lnTo>
                      <a:pt x="25" y="0"/>
                    </a:lnTo>
                    <a:lnTo>
                      <a:pt x="18" y="0"/>
                    </a:lnTo>
                    <a:lnTo>
                      <a:pt x="11" y="0"/>
                    </a:lnTo>
                    <a:lnTo>
                      <a:pt x="6" y="4"/>
                    </a:lnTo>
                    <a:lnTo>
                      <a:pt x="1" y="10"/>
                    </a:lnTo>
                    <a:lnTo>
                      <a:pt x="0" y="14"/>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 name="Freeform 948">
                <a:extLst>
                  <a:ext uri="{FF2B5EF4-FFF2-40B4-BE49-F238E27FC236}">
                    <a16:creationId xmlns:a16="http://schemas.microsoft.com/office/drawing/2014/main" id="{701DC243-C2A7-436F-95A6-8D48F402D277}"/>
                  </a:ext>
                </a:extLst>
              </p:cNvPr>
              <p:cNvSpPr>
                <a:spLocks noEditPoints="1"/>
              </p:cNvSpPr>
              <p:nvPr/>
            </p:nvSpPr>
            <p:spPr>
              <a:xfrm>
                <a:off x="5146677" y="3181351"/>
                <a:ext cx="212725" cy="182563"/>
              </a:xfrm>
              <a:custGeom>
                <a:avLst/>
                <a:gdLst/>
                <a:ahLst/>
                <a:cxnLst>
                  <a:cxn ang="0">
                    <a:pos x="203729" y="53138"/>
                  </a:cxn>
                  <a:cxn ang="0">
                    <a:pos x="195792" y="36828"/>
                  </a:cxn>
                  <a:cxn ang="0">
                    <a:pos x="189442" y="29989"/>
                  </a:cxn>
                  <a:cxn ang="0">
                    <a:pos x="169333" y="17888"/>
                  </a:cxn>
                  <a:cxn ang="0">
                    <a:pos x="139700" y="6840"/>
                  </a:cxn>
                  <a:cxn ang="0">
                    <a:pos x="110596" y="2104"/>
                  </a:cxn>
                  <a:cxn ang="0">
                    <a:pos x="109008" y="2631"/>
                  </a:cxn>
                  <a:cxn ang="0">
                    <a:pos x="106892" y="526"/>
                  </a:cxn>
                  <a:cxn ang="0">
                    <a:pos x="104246" y="0"/>
                  </a:cxn>
                  <a:cxn ang="0">
                    <a:pos x="101071" y="2104"/>
                  </a:cxn>
                  <a:cxn ang="0">
                    <a:pos x="62442" y="6840"/>
                  </a:cxn>
                  <a:cxn ang="0">
                    <a:pos x="35983" y="17888"/>
                  </a:cxn>
                  <a:cxn ang="0">
                    <a:pos x="20638" y="29989"/>
                  </a:cxn>
                  <a:cxn ang="0">
                    <a:pos x="6879" y="52612"/>
                  </a:cxn>
                  <a:cxn ang="0">
                    <a:pos x="529" y="87862"/>
                  </a:cxn>
                  <a:cxn ang="0">
                    <a:pos x="0" y="106802"/>
                  </a:cxn>
                  <a:cxn ang="0">
                    <a:pos x="2646" y="125216"/>
                  </a:cxn>
                  <a:cxn ang="0">
                    <a:pos x="9525" y="138369"/>
                  </a:cxn>
                  <a:cxn ang="0">
                    <a:pos x="25929" y="154153"/>
                  </a:cxn>
                  <a:cxn ang="0">
                    <a:pos x="33867" y="160466"/>
                  </a:cxn>
                  <a:cxn ang="0">
                    <a:pos x="60854" y="172567"/>
                  </a:cxn>
                  <a:cxn ang="0">
                    <a:pos x="91017" y="182037"/>
                  </a:cxn>
                  <a:cxn ang="0">
                    <a:pos x="122237" y="182037"/>
                  </a:cxn>
                  <a:cxn ang="0">
                    <a:pos x="151342" y="176250"/>
                  </a:cxn>
                  <a:cxn ang="0">
                    <a:pos x="177800" y="162571"/>
                  </a:cxn>
                  <a:cxn ang="0">
                    <a:pos x="191029" y="150470"/>
                  </a:cxn>
                  <a:cxn ang="0">
                    <a:pos x="205317" y="127321"/>
                  </a:cxn>
                  <a:cxn ang="0">
                    <a:pos x="210079" y="101015"/>
                  </a:cxn>
                  <a:cxn ang="0">
                    <a:pos x="212725" y="84179"/>
                  </a:cxn>
                  <a:cxn ang="0">
                    <a:pos x="211137" y="73130"/>
                  </a:cxn>
                  <a:cxn ang="0">
                    <a:pos x="204787" y="96806"/>
                  </a:cxn>
                  <a:cxn ang="0">
                    <a:pos x="201613" y="114168"/>
                  </a:cxn>
                  <a:cxn ang="0">
                    <a:pos x="193146" y="136265"/>
                  </a:cxn>
                  <a:cxn ang="0">
                    <a:pos x="177271" y="155205"/>
                  </a:cxn>
                  <a:cxn ang="0">
                    <a:pos x="159808" y="166253"/>
                  </a:cxn>
                  <a:cxn ang="0">
                    <a:pos x="132292" y="174145"/>
                  </a:cxn>
                  <a:cxn ang="0">
                    <a:pos x="102129" y="176250"/>
                  </a:cxn>
                  <a:cxn ang="0">
                    <a:pos x="82550" y="174145"/>
                  </a:cxn>
                  <a:cxn ang="0">
                    <a:pos x="64558" y="166779"/>
                  </a:cxn>
                  <a:cxn ang="0">
                    <a:pos x="37042" y="154679"/>
                  </a:cxn>
                  <a:cxn ang="0">
                    <a:pos x="22754" y="144156"/>
                  </a:cxn>
                  <a:cxn ang="0">
                    <a:pos x="12171" y="130477"/>
                  </a:cxn>
                  <a:cxn ang="0">
                    <a:pos x="6879" y="116798"/>
                  </a:cxn>
                  <a:cxn ang="0">
                    <a:pos x="6350" y="92597"/>
                  </a:cxn>
                  <a:cxn ang="0">
                    <a:pos x="8467" y="74709"/>
                  </a:cxn>
                  <a:cxn ang="0">
                    <a:pos x="16933" y="47877"/>
                  </a:cxn>
                  <a:cxn ang="0">
                    <a:pos x="34396" y="26306"/>
                  </a:cxn>
                  <a:cxn ang="0">
                    <a:pos x="50271" y="17888"/>
                  </a:cxn>
                  <a:cxn ang="0">
                    <a:pos x="76729" y="10522"/>
                  </a:cxn>
                  <a:cxn ang="0">
                    <a:pos x="104246" y="8418"/>
                  </a:cxn>
                  <a:cxn ang="0">
                    <a:pos x="106362" y="8418"/>
                  </a:cxn>
                  <a:cxn ang="0">
                    <a:pos x="124883" y="9996"/>
                  </a:cxn>
                  <a:cxn ang="0">
                    <a:pos x="152400" y="17888"/>
                  </a:cxn>
                  <a:cxn ang="0">
                    <a:pos x="177800" y="29989"/>
                  </a:cxn>
                  <a:cxn ang="0">
                    <a:pos x="185738" y="35250"/>
                  </a:cxn>
                  <a:cxn ang="0">
                    <a:pos x="193675" y="46298"/>
                  </a:cxn>
                  <a:cxn ang="0">
                    <a:pos x="199496" y="59977"/>
                  </a:cxn>
                  <a:cxn ang="0">
                    <a:pos x="205846" y="80496"/>
                  </a:cxn>
                  <a:cxn ang="0">
                    <a:pos x="204787" y="96806"/>
                  </a:cxn>
                </a:cxnLst>
                <a:rect l="0" t="0" r="0" b="0"/>
                <a:pathLst>
                  <a:path w="402" h="347">
                    <a:moveTo>
                      <a:pt x="392" y="119"/>
                    </a:moveTo>
                    <a:lnTo>
                      <a:pt x="392" y="119"/>
                    </a:lnTo>
                    <a:lnTo>
                      <a:pt x="385" y="101"/>
                    </a:lnTo>
                    <a:lnTo>
                      <a:pt x="378" y="85"/>
                    </a:lnTo>
                    <a:lnTo>
                      <a:pt x="376" y="78"/>
                    </a:lnTo>
                    <a:lnTo>
                      <a:pt x="370" y="70"/>
                    </a:lnTo>
                    <a:lnTo>
                      <a:pt x="365" y="63"/>
                    </a:lnTo>
                    <a:lnTo>
                      <a:pt x="358" y="57"/>
                    </a:lnTo>
                    <a:lnTo>
                      <a:pt x="358" y="57"/>
                    </a:lnTo>
                    <a:lnTo>
                      <a:pt x="349" y="50"/>
                    </a:lnTo>
                    <a:lnTo>
                      <a:pt x="340" y="43"/>
                    </a:lnTo>
                    <a:lnTo>
                      <a:pt x="320" y="34"/>
                    </a:lnTo>
                    <a:lnTo>
                      <a:pt x="278" y="17"/>
                    </a:lnTo>
                    <a:lnTo>
                      <a:pt x="278" y="17"/>
                    </a:lnTo>
                    <a:lnTo>
                      <a:pt x="264" y="13"/>
                    </a:lnTo>
                    <a:lnTo>
                      <a:pt x="240" y="8"/>
                    </a:lnTo>
                    <a:lnTo>
                      <a:pt x="217" y="4"/>
                    </a:lnTo>
                    <a:lnTo>
                      <a:pt x="209" y="4"/>
                    </a:lnTo>
                    <a:lnTo>
                      <a:pt x="207" y="4"/>
                    </a:lnTo>
                    <a:lnTo>
                      <a:pt x="206" y="5"/>
                    </a:lnTo>
                    <a:lnTo>
                      <a:pt x="206" y="5"/>
                    </a:lnTo>
                    <a:lnTo>
                      <a:pt x="205" y="2"/>
                    </a:lnTo>
                    <a:lnTo>
                      <a:pt x="202" y="1"/>
                    </a:lnTo>
                    <a:lnTo>
                      <a:pt x="202" y="1"/>
                    </a:lnTo>
                    <a:lnTo>
                      <a:pt x="199" y="0"/>
                    </a:lnTo>
                    <a:lnTo>
                      <a:pt x="199" y="0"/>
                    </a:lnTo>
                    <a:lnTo>
                      <a:pt x="197" y="0"/>
                    </a:lnTo>
                    <a:lnTo>
                      <a:pt x="194" y="1"/>
                    </a:lnTo>
                    <a:lnTo>
                      <a:pt x="191" y="4"/>
                    </a:lnTo>
                    <a:lnTo>
                      <a:pt x="191" y="4"/>
                    </a:lnTo>
                    <a:lnTo>
                      <a:pt x="155" y="6"/>
                    </a:lnTo>
                    <a:lnTo>
                      <a:pt x="137" y="9"/>
                    </a:lnTo>
                    <a:lnTo>
                      <a:pt x="118" y="13"/>
                    </a:lnTo>
                    <a:lnTo>
                      <a:pt x="102" y="19"/>
                    </a:lnTo>
                    <a:lnTo>
                      <a:pt x="84" y="25"/>
                    </a:lnTo>
                    <a:lnTo>
                      <a:pt x="68" y="34"/>
                    </a:lnTo>
                    <a:lnTo>
                      <a:pt x="53" y="44"/>
                    </a:lnTo>
                    <a:lnTo>
                      <a:pt x="53" y="44"/>
                    </a:lnTo>
                    <a:lnTo>
                      <a:pt x="39" y="57"/>
                    </a:lnTo>
                    <a:lnTo>
                      <a:pt x="28" y="69"/>
                    </a:lnTo>
                    <a:lnTo>
                      <a:pt x="20" y="84"/>
                    </a:lnTo>
                    <a:lnTo>
                      <a:pt x="13" y="100"/>
                    </a:lnTo>
                    <a:lnTo>
                      <a:pt x="9" y="116"/>
                    </a:lnTo>
                    <a:lnTo>
                      <a:pt x="5" y="133"/>
                    </a:lnTo>
                    <a:lnTo>
                      <a:pt x="1" y="167"/>
                    </a:lnTo>
                    <a:lnTo>
                      <a:pt x="1" y="167"/>
                    </a:lnTo>
                    <a:lnTo>
                      <a:pt x="0" y="184"/>
                    </a:lnTo>
                    <a:lnTo>
                      <a:pt x="0" y="203"/>
                    </a:lnTo>
                    <a:lnTo>
                      <a:pt x="1" y="221"/>
                    </a:lnTo>
                    <a:lnTo>
                      <a:pt x="5" y="238"/>
                    </a:lnTo>
                    <a:lnTo>
                      <a:pt x="5" y="238"/>
                    </a:lnTo>
                    <a:lnTo>
                      <a:pt x="8" y="248"/>
                    </a:lnTo>
                    <a:lnTo>
                      <a:pt x="12" y="255"/>
                    </a:lnTo>
                    <a:lnTo>
                      <a:pt x="18" y="263"/>
                    </a:lnTo>
                    <a:lnTo>
                      <a:pt x="23" y="268"/>
                    </a:lnTo>
                    <a:lnTo>
                      <a:pt x="35" y="280"/>
                    </a:lnTo>
                    <a:lnTo>
                      <a:pt x="49" y="293"/>
                    </a:lnTo>
                    <a:lnTo>
                      <a:pt x="49" y="293"/>
                    </a:lnTo>
                    <a:lnTo>
                      <a:pt x="56" y="299"/>
                    </a:lnTo>
                    <a:lnTo>
                      <a:pt x="64" y="305"/>
                    </a:lnTo>
                    <a:lnTo>
                      <a:pt x="80" y="313"/>
                    </a:lnTo>
                    <a:lnTo>
                      <a:pt x="115" y="328"/>
                    </a:lnTo>
                    <a:lnTo>
                      <a:pt x="115" y="328"/>
                    </a:lnTo>
                    <a:lnTo>
                      <a:pt x="134" y="335"/>
                    </a:lnTo>
                    <a:lnTo>
                      <a:pt x="153" y="341"/>
                    </a:lnTo>
                    <a:lnTo>
                      <a:pt x="172" y="346"/>
                    </a:lnTo>
                    <a:lnTo>
                      <a:pt x="193" y="347"/>
                    </a:lnTo>
                    <a:lnTo>
                      <a:pt x="193" y="347"/>
                    </a:lnTo>
                    <a:lnTo>
                      <a:pt x="231" y="346"/>
                    </a:lnTo>
                    <a:lnTo>
                      <a:pt x="250" y="343"/>
                    </a:lnTo>
                    <a:lnTo>
                      <a:pt x="269" y="340"/>
                    </a:lnTo>
                    <a:lnTo>
                      <a:pt x="286" y="335"/>
                    </a:lnTo>
                    <a:lnTo>
                      <a:pt x="304" y="329"/>
                    </a:lnTo>
                    <a:lnTo>
                      <a:pt x="320" y="320"/>
                    </a:lnTo>
                    <a:lnTo>
                      <a:pt x="336" y="309"/>
                    </a:lnTo>
                    <a:lnTo>
                      <a:pt x="336" y="309"/>
                    </a:lnTo>
                    <a:lnTo>
                      <a:pt x="350" y="298"/>
                    </a:lnTo>
                    <a:lnTo>
                      <a:pt x="361" y="286"/>
                    </a:lnTo>
                    <a:lnTo>
                      <a:pt x="372" y="272"/>
                    </a:lnTo>
                    <a:lnTo>
                      <a:pt x="380" y="257"/>
                    </a:lnTo>
                    <a:lnTo>
                      <a:pt x="388" y="242"/>
                    </a:lnTo>
                    <a:lnTo>
                      <a:pt x="393" y="226"/>
                    </a:lnTo>
                    <a:lnTo>
                      <a:pt x="396" y="210"/>
                    </a:lnTo>
                    <a:lnTo>
                      <a:pt x="397" y="192"/>
                    </a:lnTo>
                    <a:lnTo>
                      <a:pt x="397" y="192"/>
                    </a:lnTo>
                    <a:lnTo>
                      <a:pt x="400" y="176"/>
                    </a:lnTo>
                    <a:lnTo>
                      <a:pt x="402" y="160"/>
                    </a:lnTo>
                    <a:lnTo>
                      <a:pt x="402" y="160"/>
                    </a:lnTo>
                    <a:lnTo>
                      <a:pt x="402" y="150"/>
                    </a:lnTo>
                    <a:lnTo>
                      <a:pt x="399" y="139"/>
                    </a:lnTo>
                    <a:lnTo>
                      <a:pt x="392" y="119"/>
                    </a:lnTo>
                    <a:lnTo>
                      <a:pt x="392" y="119"/>
                    </a:lnTo>
                    <a:close/>
                    <a:moveTo>
                      <a:pt x="387" y="184"/>
                    </a:moveTo>
                    <a:lnTo>
                      <a:pt x="387" y="184"/>
                    </a:lnTo>
                    <a:lnTo>
                      <a:pt x="385" y="200"/>
                    </a:lnTo>
                    <a:lnTo>
                      <a:pt x="381" y="217"/>
                    </a:lnTo>
                    <a:lnTo>
                      <a:pt x="377" y="230"/>
                    </a:lnTo>
                    <a:lnTo>
                      <a:pt x="372" y="245"/>
                    </a:lnTo>
                    <a:lnTo>
                      <a:pt x="365" y="259"/>
                    </a:lnTo>
                    <a:lnTo>
                      <a:pt x="357" y="271"/>
                    </a:lnTo>
                    <a:lnTo>
                      <a:pt x="346" y="283"/>
                    </a:lnTo>
                    <a:lnTo>
                      <a:pt x="335" y="295"/>
                    </a:lnTo>
                    <a:lnTo>
                      <a:pt x="335" y="295"/>
                    </a:lnTo>
                    <a:lnTo>
                      <a:pt x="319" y="308"/>
                    </a:lnTo>
                    <a:lnTo>
                      <a:pt x="302" y="316"/>
                    </a:lnTo>
                    <a:lnTo>
                      <a:pt x="286" y="322"/>
                    </a:lnTo>
                    <a:lnTo>
                      <a:pt x="267" y="328"/>
                    </a:lnTo>
                    <a:lnTo>
                      <a:pt x="250" y="331"/>
                    </a:lnTo>
                    <a:lnTo>
                      <a:pt x="231" y="332"/>
                    </a:lnTo>
                    <a:lnTo>
                      <a:pt x="193" y="335"/>
                    </a:lnTo>
                    <a:lnTo>
                      <a:pt x="193" y="335"/>
                    </a:lnTo>
                    <a:lnTo>
                      <a:pt x="183" y="335"/>
                    </a:lnTo>
                    <a:lnTo>
                      <a:pt x="174" y="333"/>
                    </a:lnTo>
                    <a:lnTo>
                      <a:pt x="156" y="331"/>
                    </a:lnTo>
                    <a:lnTo>
                      <a:pt x="140" y="324"/>
                    </a:lnTo>
                    <a:lnTo>
                      <a:pt x="122" y="317"/>
                    </a:lnTo>
                    <a:lnTo>
                      <a:pt x="122" y="317"/>
                    </a:lnTo>
                    <a:lnTo>
                      <a:pt x="96" y="306"/>
                    </a:lnTo>
                    <a:lnTo>
                      <a:pt x="83" y="301"/>
                    </a:lnTo>
                    <a:lnTo>
                      <a:pt x="70" y="294"/>
                    </a:lnTo>
                    <a:lnTo>
                      <a:pt x="70" y="294"/>
                    </a:lnTo>
                    <a:lnTo>
                      <a:pt x="57" y="285"/>
                    </a:lnTo>
                    <a:lnTo>
                      <a:pt x="43" y="274"/>
                    </a:lnTo>
                    <a:lnTo>
                      <a:pt x="31" y="260"/>
                    </a:lnTo>
                    <a:lnTo>
                      <a:pt x="23" y="248"/>
                    </a:lnTo>
                    <a:lnTo>
                      <a:pt x="23" y="248"/>
                    </a:lnTo>
                    <a:lnTo>
                      <a:pt x="18" y="240"/>
                    </a:lnTo>
                    <a:lnTo>
                      <a:pt x="15" y="230"/>
                    </a:lnTo>
                    <a:lnTo>
                      <a:pt x="13" y="222"/>
                    </a:lnTo>
                    <a:lnTo>
                      <a:pt x="12" y="213"/>
                    </a:lnTo>
                    <a:lnTo>
                      <a:pt x="12" y="195"/>
                    </a:lnTo>
                    <a:lnTo>
                      <a:pt x="12" y="176"/>
                    </a:lnTo>
                    <a:lnTo>
                      <a:pt x="12" y="176"/>
                    </a:lnTo>
                    <a:lnTo>
                      <a:pt x="13" y="158"/>
                    </a:lnTo>
                    <a:lnTo>
                      <a:pt x="16" y="142"/>
                    </a:lnTo>
                    <a:lnTo>
                      <a:pt x="20" y="124"/>
                    </a:lnTo>
                    <a:lnTo>
                      <a:pt x="26" y="107"/>
                    </a:lnTo>
                    <a:lnTo>
                      <a:pt x="32" y="91"/>
                    </a:lnTo>
                    <a:lnTo>
                      <a:pt x="42" y="76"/>
                    </a:lnTo>
                    <a:lnTo>
                      <a:pt x="53" y="62"/>
                    </a:lnTo>
                    <a:lnTo>
                      <a:pt x="65" y="50"/>
                    </a:lnTo>
                    <a:lnTo>
                      <a:pt x="65" y="50"/>
                    </a:lnTo>
                    <a:lnTo>
                      <a:pt x="80" y="40"/>
                    </a:lnTo>
                    <a:lnTo>
                      <a:pt x="95" y="34"/>
                    </a:lnTo>
                    <a:lnTo>
                      <a:pt x="111" y="27"/>
                    </a:lnTo>
                    <a:lnTo>
                      <a:pt x="129" y="23"/>
                    </a:lnTo>
                    <a:lnTo>
                      <a:pt x="145" y="20"/>
                    </a:lnTo>
                    <a:lnTo>
                      <a:pt x="163" y="19"/>
                    </a:lnTo>
                    <a:lnTo>
                      <a:pt x="197" y="16"/>
                    </a:lnTo>
                    <a:lnTo>
                      <a:pt x="197" y="16"/>
                    </a:lnTo>
                    <a:lnTo>
                      <a:pt x="199" y="16"/>
                    </a:lnTo>
                    <a:lnTo>
                      <a:pt x="199" y="16"/>
                    </a:lnTo>
                    <a:lnTo>
                      <a:pt x="201" y="16"/>
                    </a:lnTo>
                    <a:lnTo>
                      <a:pt x="201" y="16"/>
                    </a:lnTo>
                    <a:lnTo>
                      <a:pt x="220" y="17"/>
                    </a:lnTo>
                    <a:lnTo>
                      <a:pt x="236" y="19"/>
                    </a:lnTo>
                    <a:lnTo>
                      <a:pt x="254" y="23"/>
                    </a:lnTo>
                    <a:lnTo>
                      <a:pt x="271" y="27"/>
                    </a:lnTo>
                    <a:lnTo>
                      <a:pt x="288" y="34"/>
                    </a:lnTo>
                    <a:lnTo>
                      <a:pt x="304" y="40"/>
                    </a:lnTo>
                    <a:lnTo>
                      <a:pt x="320" y="47"/>
                    </a:lnTo>
                    <a:lnTo>
                      <a:pt x="336" y="57"/>
                    </a:lnTo>
                    <a:lnTo>
                      <a:pt x="336" y="57"/>
                    </a:lnTo>
                    <a:lnTo>
                      <a:pt x="345" y="61"/>
                    </a:lnTo>
                    <a:lnTo>
                      <a:pt x="351" y="67"/>
                    </a:lnTo>
                    <a:lnTo>
                      <a:pt x="358" y="73"/>
                    </a:lnTo>
                    <a:lnTo>
                      <a:pt x="362" y="81"/>
                    </a:lnTo>
                    <a:lnTo>
                      <a:pt x="366" y="88"/>
                    </a:lnTo>
                    <a:lnTo>
                      <a:pt x="370" y="96"/>
                    </a:lnTo>
                    <a:lnTo>
                      <a:pt x="377" y="114"/>
                    </a:lnTo>
                    <a:lnTo>
                      <a:pt x="377" y="114"/>
                    </a:lnTo>
                    <a:lnTo>
                      <a:pt x="387" y="142"/>
                    </a:lnTo>
                    <a:lnTo>
                      <a:pt x="387" y="142"/>
                    </a:lnTo>
                    <a:lnTo>
                      <a:pt x="389" y="153"/>
                    </a:lnTo>
                    <a:lnTo>
                      <a:pt x="389" y="164"/>
                    </a:lnTo>
                    <a:lnTo>
                      <a:pt x="387" y="184"/>
                    </a:lnTo>
                    <a:lnTo>
                      <a:pt x="387" y="1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 name="Freeform 949">
                <a:extLst>
                  <a:ext uri="{FF2B5EF4-FFF2-40B4-BE49-F238E27FC236}">
                    <a16:creationId xmlns:a16="http://schemas.microsoft.com/office/drawing/2014/main" id="{343FAF0D-AFEA-41C4-A39A-39F6635C3CF3}"/>
                  </a:ext>
                </a:extLst>
              </p:cNvPr>
              <p:cNvSpPr>
                <a:spLocks noEditPoints="1"/>
              </p:cNvSpPr>
              <p:nvPr/>
            </p:nvSpPr>
            <p:spPr>
              <a:xfrm>
                <a:off x="5026027" y="2940051"/>
                <a:ext cx="434975" cy="100013"/>
              </a:xfrm>
              <a:custGeom>
                <a:avLst/>
                <a:gdLst/>
                <a:ahLst/>
                <a:cxnLst>
                  <a:cxn ang="0">
                    <a:pos x="429154" y="78958"/>
                  </a:cxn>
                  <a:cxn ang="0">
                    <a:pos x="415925" y="54744"/>
                  </a:cxn>
                  <a:cxn ang="0">
                    <a:pos x="404813" y="32109"/>
                  </a:cxn>
                  <a:cxn ang="0">
                    <a:pos x="398463" y="24214"/>
                  </a:cxn>
                  <a:cxn ang="0">
                    <a:pos x="398463" y="18950"/>
                  </a:cxn>
                  <a:cxn ang="0">
                    <a:pos x="394229" y="14739"/>
                  </a:cxn>
                  <a:cxn ang="0">
                    <a:pos x="390525" y="10528"/>
                  </a:cxn>
                  <a:cxn ang="0">
                    <a:pos x="386292" y="10528"/>
                  </a:cxn>
                  <a:cxn ang="0">
                    <a:pos x="381000" y="12633"/>
                  </a:cxn>
                  <a:cxn ang="0">
                    <a:pos x="319617" y="2106"/>
                  </a:cxn>
                  <a:cxn ang="0">
                    <a:pos x="273579" y="0"/>
                  </a:cxn>
                  <a:cxn ang="0">
                    <a:pos x="206904" y="0"/>
                  </a:cxn>
                  <a:cxn ang="0">
                    <a:pos x="102129" y="4737"/>
                  </a:cxn>
                  <a:cxn ang="0">
                    <a:pos x="58208" y="4211"/>
                  </a:cxn>
                  <a:cxn ang="0">
                    <a:pos x="52387" y="4211"/>
                  </a:cxn>
                  <a:cxn ang="0">
                    <a:pos x="44450" y="8422"/>
                  </a:cxn>
                  <a:cxn ang="0">
                    <a:pos x="27517" y="31583"/>
                  </a:cxn>
                  <a:cxn ang="0">
                    <a:pos x="14817" y="51586"/>
                  </a:cxn>
                  <a:cxn ang="0">
                    <a:pos x="4233" y="83695"/>
                  </a:cxn>
                  <a:cxn ang="0">
                    <a:pos x="529" y="86327"/>
                  </a:cxn>
                  <a:cxn ang="0">
                    <a:pos x="0" y="92644"/>
                  </a:cxn>
                  <a:cxn ang="0">
                    <a:pos x="5821" y="95802"/>
                  </a:cxn>
                  <a:cxn ang="0">
                    <a:pos x="8467" y="95802"/>
                  </a:cxn>
                  <a:cxn ang="0">
                    <a:pos x="58737" y="88959"/>
                  </a:cxn>
                  <a:cxn ang="0">
                    <a:pos x="175154" y="77905"/>
                  </a:cxn>
                  <a:cxn ang="0">
                    <a:pos x="229129" y="75799"/>
                  </a:cxn>
                  <a:cxn ang="0">
                    <a:pos x="305329" y="78431"/>
                  </a:cxn>
                  <a:cxn ang="0">
                    <a:pos x="345546" y="83695"/>
                  </a:cxn>
                  <a:cxn ang="0">
                    <a:pos x="398992" y="91064"/>
                  </a:cxn>
                  <a:cxn ang="0">
                    <a:pos x="423333" y="98960"/>
                  </a:cxn>
                  <a:cxn ang="0">
                    <a:pos x="430212" y="98434"/>
                  </a:cxn>
                  <a:cxn ang="0">
                    <a:pos x="432329" y="96855"/>
                  </a:cxn>
                  <a:cxn ang="0">
                    <a:pos x="432329" y="96855"/>
                  </a:cxn>
                  <a:cxn ang="0">
                    <a:pos x="434975" y="88959"/>
                  </a:cxn>
                  <a:cxn ang="0">
                    <a:pos x="222779" y="63692"/>
                  </a:cxn>
                  <a:cxn ang="0">
                    <a:pos x="167746" y="65798"/>
                  </a:cxn>
                  <a:cxn ang="0">
                    <a:pos x="113242" y="67904"/>
                  </a:cxn>
                  <a:cxn ang="0">
                    <a:pos x="65087" y="72641"/>
                  </a:cxn>
                  <a:cxn ang="0">
                    <a:pos x="17992" y="81590"/>
                  </a:cxn>
                  <a:cxn ang="0">
                    <a:pos x="29633" y="54744"/>
                  </a:cxn>
                  <a:cxn ang="0">
                    <a:pos x="34925" y="43690"/>
                  </a:cxn>
                  <a:cxn ang="0">
                    <a:pos x="46038" y="26319"/>
                  </a:cxn>
                  <a:cxn ang="0">
                    <a:pos x="52917" y="18423"/>
                  </a:cxn>
                  <a:cxn ang="0">
                    <a:pos x="96308" y="17897"/>
                  </a:cxn>
                  <a:cxn ang="0">
                    <a:pos x="205846" y="12633"/>
                  </a:cxn>
                  <a:cxn ang="0">
                    <a:pos x="247650" y="12633"/>
                  </a:cxn>
                  <a:cxn ang="0">
                    <a:pos x="306388" y="16844"/>
                  </a:cxn>
                  <a:cxn ang="0">
                    <a:pos x="384175" y="26319"/>
                  </a:cxn>
                  <a:cxn ang="0">
                    <a:pos x="388408" y="30530"/>
                  </a:cxn>
                  <a:cxn ang="0">
                    <a:pos x="398463" y="48954"/>
                  </a:cxn>
                  <a:cxn ang="0">
                    <a:pos x="409046" y="70009"/>
                  </a:cxn>
                  <a:cxn ang="0">
                    <a:pos x="407987" y="80537"/>
                  </a:cxn>
                  <a:cxn ang="0">
                    <a:pos x="360363" y="73694"/>
                  </a:cxn>
                  <a:cxn ang="0">
                    <a:pos x="327554" y="68430"/>
                  </a:cxn>
                  <a:cxn ang="0">
                    <a:pos x="251883" y="64219"/>
                  </a:cxn>
                </a:cxnLst>
                <a:rect l="0" t="0" r="0" b="0"/>
                <a:pathLst>
                  <a:path w="822" h="190">
                    <a:moveTo>
                      <a:pt x="819" y="165"/>
                    </a:moveTo>
                    <a:lnTo>
                      <a:pt x="819" y="165"/>
                    </a:lnTo>
                    <a:lnTo>
                      <a:pt x="811" y="150"/>
                    </a:lnTo>
                    <a:lnTo>
                      <a:pt x="802" y="134"/>
                    </a:lnTo>
                    <a:lnTo>
                      <a:pt x="786" y="104"/>
                    </a:lnTo>
                    <a:lnTo>
                      <a:pt x="786" y="104"/>
                    </a:lnTo>
                    <a:lnTo>
                      <a:pt x="775" y="83"/>
                    </a:lnTo>
                    <a:lnTo>
                      <a:pt x="771" y="72"/>
                    </a:lnTo>
                    <a:lnTo>
                      <a:pt x="765" y="61"/>
                    </a:lnTo>
                    <a:lnTo>
                      <a:pt x="765" y="61"/>
                    </a:lnTo>
                    <a:lnTo>
                      <a:pt x="760" y="54"/>
                    </a:lnTo>
                    <a:lnTo>
                      <a:pt x="753" y="46"/>
                    </a:lnTo>
                    <a:lnTo>
                      <a:pt x="753" y="46"/>
                    </a:lnTo>
                    <a:lnTo>
                      <a:pt x="753" y="41"/>
                    </a:lnTo>
                    <a:lnTo>
                      <a:pt x="753" y="36"/>
                    </a:lnTo>
                    <a:lnTo>
                      <a:pt x="749" y="31"/>
                    </a:lnTo>
                    <a:lnTo>
                      <a:pt x="745" y="28"/>
                    </a:lnTo>
                    <a:lnTo>
                      <a:pt x="745" y="28"/>
                    </a:lnTo>
                    <a:lnTo>
                      <a:pt x="743" y="26"/>
                    </a:lnTo>
                    <a:lnTo>
                      <a:pt x="741" y="23"/>
                    </a:lnTo>
                    <a:lnTo>
                      <a:pt x="738" y="20"/>
                    </a:lnTo>
                    <a:lnTo>
                      <a:pt x="734" y="20"/>
                    </a:lnTo>
                    <a:lnTo>
                      <a:pt x="730" y="20"/>
                    </a:lnTo>
                    <a:lnTo>
                      <a:pt x="730" y="20"/>
                    </a:lnTo>
                    <a:lnTo>
                      <a:pt x="724" y="20"/>
                    </a:lnTo>
                    <a:lnTo>
                      <a:pt x="720" y="24"/>
                    </a:lnTo>
                    <a:lnTo>
                      <a:pt x="720" y="24"/>
                    </a:lnTo>
                    <a:lnTo>
                      <a:pt x="662" y="13"/>
                    </a:lnTo>
                    <a:lnTo>
                      <a:pt x="634" y="8"/>
                    </a:lnTo>
                    <a:lnTo>
                      <a:pt x="604" y="4"/>
                    </a:lnTo>
                    <a:lnTo>
                      <a:pt x="604" y="4"/>
                    </a:lnTo>
                    <a:lnTo>
                      <a:pt x="560" y="1"/>
                    </a:lnTo>
                    <a:lnTo>
                      <a:pt x="517" y="0"/>
                    </a:lnTo>
                    <a:lnTo>
                      <a:pt x="430" y="0"/>
                    </a:lnTo>
                    <a:lnTo>
                      <a:pt x="430" y="0"/>
                    </a:lnTo>
                    <a:lnTo>
                      <a:pt x="391" y="0"/>
                    </a:lnTo>
                    <a:lnTo>
                      <a:pt x="351" y="1"/>
                    </a:lnTo>
                    <a:lnTo>
                      <a:pt x="271" y="5"/>
                    </a:lnTo>
                    <a:lnTo>
                      <a:pt x="193" y="9"/>
                    </a:lnTo>
                    <a:lnTo>
                      <a:pt x="113" y="11"/>
                    </a:lnTo>
                    <a:lnTo>
                      <a:pt x="113" y="11"/>
                    </a:lnTo>
                    <a:lnTo>
                      <a:pt x="110" y="8"/>
                    </a:lnTo>
                    <a:lnTo>
                      <a:pt x="104" y="8"/>
                    </a:lnTo>
                    <a:lnTo>
                      <a:pt x="104" y="8"/>
                    </a:lnTo>
                    <a:lnTo>
                      <a:pt x="99" y="8"/>
                    </a:lnTo>
                    <a:lnTo>
                      <a:pt x="94" y="9"/>
                    </a:lnTo>
                    <a:lnTo>
                      <a:pt x="90" y="12"/>
                    </a:lnTo>
                    <a:lnTo>
                      <a:pt x="84" y="16"/>
                    </a:lnTo>
                    <a:lnTo>
                      <a:pt x="75" y="24"/>
                    </a:lnTo>
                    <a:lnTo>
                      <a:pt x="66" y="35"/>
                    </a:lnTo>
                    <a:lnTo>
                      <a:pt x="52" y="60"/>
                    </a:lnTo>
                    <a:lnTo>
                      <a:pt x="39" y="79"/>
                    </a:lnTo>
                    <a:lnTo>
                      <a:pt x="39" y="79"/>
                    </a:lnTo>
                    <a:lnTo>
                      <a:pt x="28" y="98"/>
                    </a:lnTo>
                    <a:lnTo>
                      <a:pt x="20" y="117"/>
                    </a:lnTo>
                    <a:lnTo>
                      <a:pt x="14" y="138"/>
                    </a:lnTo>
                    <a:lnTo>
                      <a:pt x="8" y="159"/>
                    </a:lnTo>
                    <a:lnTo>
                      <a:pt x="8" y="159"/>
                    </a:lnTo>
                    <a:lnTo>
                      <a:pt x="4" y="161"/>
                    </a:lnTo>
                    <a:lnTo>
                      <a:pt x="1" y="164"/>
                    </a:lnTo>
                    <a:lnTo>
                      <a:pt x="0" y="168"/>
                    </a:lnTo>
                    <a:lnTo>
                      <a:pt x="0" y="172"/>
                    </a:lnTo>
                    <a:lnTo>
                      <a:pt x="0" y="176"/>
                    </a:lnTo>
                    <a:lnTo>
                      <a:pt x="3" y="180"/>
                    </a:lnTo>
                    <a:lnTo>
                      <a:pt x="7" y="182"/>
                    </a:lnTo>
                    <a:lnTo>
                      <a:pt x="11" y="182"/>
                    </a:lnTo>
                    <a:lnTo>
                      <a:pt x="11" y="182"/>
                    </a:lnTo>
                    <a:lnTo>
                      <a:pt x="16" y="182"/>
                    </a:lnTo>
                    <a:lnTo>
                      <a:pt x="16" y="182"/>
                    </a:lnTo>
                    <a:lnTo>
                      <a:pt x="23" y="180"/>
                    </a:lnTo>
                    <a:lnTo>
                      <a:pt x="23" y="180"/>
                    </a:lnTo>
                    <a:lnTo>
                      <a:pt x="111" y="169"/>
                    </a:lnTo>
                    <a:lnTo>
                      <a:pt x="199" y="159"/>
                    </a:lnTo>
                    <a:lnTo>
                      <a:pt x="288" y="150"/>
                    </a:lnTo>
                    <a:lnTo>
                      <a:pt x="331" y="148"/>
                    </a:lnTo>
                    <a:lnTo>
                      <a:pt x="376" y="145"/>
                    </a:lnTo>
                    <a:lnTo>
                      <a:pt x="376" y="145"/>
                    </a:lnTo>
                    <a:lnTo>
                      <a:pt x="433" y="144"/>
                    </a:lnTo>
                    <a:lnTo>
                      <a:pt x="491" y="144"/>
                    </a:lnTo>
                    <a:lnTo>
                      <a:pt x="548" y="146"/>
                    </a:lnTo>
                    <a:lnTo>
                      <a:pt x="577" y="149"/>
                    </a:lnTo>
                    <a:lnTo>
                      <a:pt x="605" y="153"/>
                    </a:lnTo>
                    <a:lnTo>
                      <a:pt x="605" y="153"/>
                    </a:lnTo>
                    <a:lnTo>
                      <a:pt x="653" y="159"/>
                    </a:lnTo>
                    <a:lnTo>
                      <a:pt x="704" y="164"/>
                    </a:lnTo>
                    <a:lnTo>
                      <a:pt x="730" y="168"/>
                    </a:lnTo>
                    <a:lnTo>
                      <a:pt x="754" y="173"/>
                    </a:lnTo>
                    <a:lnTo>
                      <a:pt x="779" y="180"/>
                    </a:lnTo>
                    <a:lnTo>
                      <a:pt x="800" y="188"/>
                    </a:lnTo>
                    <a:lnTo>
                      <a:pt x="800" y="188"/>
                    </a:lnTo>
                    <a:lnTo>
                      <a:pt x="805" y="190"/>
                    </a:lnTo>
                    <a:lnTo>
                      <a:pt x="809" y="190"/>
                    </a:lnTo>
                    <a:lnTo>
                      <a:pt x="813" y="187"/>
                    </a:lnTo>
                    <a:lnTo>
                      <a:pt x="815" y="186"/>
                    </a:lnTo>
                    <a:lnTo>
                      <a:pt x="815" y="186"/>
                    </a:lnTo>
                    <a:lnTo>
                      <a:pt x="817" y="184"/>
                    </a:lnTo>
                    <a:lnTo>
                      <a:pt x="817" y="184"/>
                    </a:lnTo>
                    <a:lnTo>
                      <a:pt x="817" y="184"/>
                    </a:lnTo>
                    <a:lnTo>
                      <a:pt x="817" y="184"/>
                    </a:lnTo>
                    <a:lnTo>
                      <a:pt x="821" y="180"/>
                    </a:lnTo>
                    <a:lnTo>
                      <a:pt x="822" y="175"/>
                    </a:lnTo>
                    <a:lnTo>
                      <a:pt x="822" y="169"/>
                    </a:lnTo>
                    <a:lnTo>
                      <a:pt x="819" y="165"/>
                    </a:lnTo>
                    <a:lnTo>
                      <a:pt x="819" y="165"/>
                    </a:lnTo>
                    <a:close/>
                    <a:moveTo>
                      <a:pt x="421" y="121"/>
                    </a:moveTo>
                    <a:lnTo>
                      <a:pt x="421" y="121"/>
                    </a:lnTo>
                    <a:lnTo>
                      <a:pt x="369" y="122"/>
                    </a:lnTo>
                    <a:lnTo>
                      <a:pt x="317" y="125"/>
                    </a:lnTo>
                    <a:lnTo>
                      <a:pt x="266" y="127"/>
                    </a:lnTo>
                    <a:lnTo>
                      <a:pt x="214" y="129"/>
                    </a:lnTo>
                    <a:lnTo>
                      <a:pt x="214" y="129"/>
                    </a:lnTo>
                    <a:lnTo>
                      <a:pt x="191" y="130"/>
                    </a:lnTo>
                    <a:lnTo>
                      <a:pt x="168" y="131"/>
                    </a:lnTo>
                    <a:lnTo>
                      <a:pt x="123" y="138"/>
                    </a:lnTo>
                    <a:lnTo>
                      <a:pt x="79" y="146"/>
                    </a:lnTo>
                    <a:lnTo>
                      <a:pt x="34" y="155"/>
                    </a:lnTo>
                    <a:lnTo>
                      <a:pt x="34" y="155"/>
                    </a:lnTo>
                    <a:lnTo>
                      <a:pt x="39" y="141"/>
                    </a:lnTo>
                    <a:lnTo>
                      <a:pt x="45" y="129"/>
                    </a:lnTo>
                    <a:lnTo>
                      <a:pt x="56" y="104"/>
                    </a:lnTo>
                    <a:lnTo>
                      <a:pt x="56" y="104"/>
                    </a:lnTo>
                    <a:lnTo>
                      <a:pt x="60" y="93"/>
                    </a:lnTo>
                    <a:lnTo>
                      <a:pt x="66" y="83"/>
                    </a:lnTo>
                    <a:lnTo>
                      <a:pt x="79" y="62"/>
                    </a:lnTo>
                    <a:lnTo>
                      <a:pt x="79" y="62"/>
                    </a:lnTo>
                    <a:lnTo>
                      <a:pt x="87" y="50"/>
                    </a:lnTo>
                    <a:lnTo>
                      <a:pt x="99" y="35"/>
                    </a:lnTo>
                    <a:lnTo>
                      <a:pt x="99" y="35"/>
                    </a:lnTo>
                    <a:lnTo>
                      <a:pt x="100" y="35"/>
                    </a:lnTo>
                    <a:lnTo>
                      <a:pt x="100" y="35"/>
                    </a:lnTo>
                    <a:lnTo>
                      <a:pt x="141" y="35"/>
                    </a:lnTo>
                    <a:lnTo>
                      <a:pt x="182" y="34"/>
                    </a:lnTo>
                    <a:lnTo>
                      <a:pt x="265" y="30"/>
                    </a:lnTo>
                    <a:lnTo>
                      <a:pt x="347" y="26"/>
                    </a:lnTo>
                    <a:lnTo>
                      <a:pt x="389" y="24"/>
                    </a:lnTo>
                    <a:lnTo>
                      <a:pt x="430" y="24"/>
                    </a:lnTo>
                    <a:lnTo>
                      <a:pt x="430" y="24"/>
                    </a:lnTo>
                    <a:lnTo>
                      <a:pt x="468" y="24"/>
                    </a:lnTo>
                    <a:lnTo>
                      <a:pt x="506" y="26"/>
                    </a:lnTo>
                    <a:lnTo>
                      <a:pt x="543" y="28"/>
                    </a:lnTo>
                    <a:lnTo>
                      <a:pt x="579" y="32"/>
                    </a:lnTo>
                    <a:lnTo>
                      <a:pt x="653" y="41"/>
                    </a:lnTo>
                    <a:lnTo>
                      <a:pt x="726" y="50"/>
                    </a:lnTo>
                    <a:lnTo>
                      <a:pt x="726" y="50"/>
                    </a:lnTo>
                    <a:lnTo>
                      <a:pt x="729" y="53"/>
                    </a:lnTo>
                    <a:lnTo>
                      <a:pt x="729" y="53"/>
                    </a:lnTo>
                    <a:lnTo>
                      <a:pt x="734" y="58"/>
                    </a:lnTo>
                    <a:lnTo>
                      <a:pt x="739" y="64"/>
                    </a:lnTo>
                    <a:lnTo>
                      <a:pt x="746" y="79"/>
                    </a:lnTo>
                    <a:lnTo>
                      <a:pt x="753" y="93"/>
                    </a:lnTo>
                    <a:lnTo>
                      <a:pt x="760" y="108"/>
                    </a:lnTo>
                    <a:lnTo>
                      <a:pt x="760" y="108"/>
                    </a:lnTo>
                    <a:lnTo>
                      <a:pt x="773" y="133"/>
                    </a:lnTo>
                    <a:lnTo>
                      <a:pt x="788" y="157"/>
                    </a:lnTo>
                    <a:lnTo>
                      <a:pt x="788" y="157"/>
                    </a:lnTo>
                    <a:lnTo>
                      <a:pt x="771" y="153"/>
                    </a:lnTo>
                    <a:lnTo>
                      <a:pt x="753" y="149"/>
                    </a:lnTo>
                    <a:lnTo>
                      <a:pt x="718" y="144"/>
                    </a:lnTo>
                    <a:lnTo>
                      <a:pt x="681" y="140"/>
                    </a:lnTo>
                    <a:lnTo>
                      <a:pt x="647" y="134"/>
                    </a:lnTo>
                    <a:lnTo>
                      <a:pt x="647" y="134"/>
                    </a:lnTo>
                    <a:lnTo>
                      <a:pt x="619" y="130"/>
                    </a:lnTo>
                    <a:lnTo>
                      <a:pt x="590" y="127"/>
                    </a:lnTo>
                    <a:lnTo>
                      <a:pt x="533" y="123"/>
                    </a:lnTo>
                    <a:lnTo>
                      <a:pt x="476" y="122"/>
                    </a:lnTo>
                    <a:lnTo>
                      <a:pt x="421" y="121"/>
                    </a:lnTo>
                    <a:lnTo>
                      <a:pt x="421" y="1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2" name="Freeform 950">
                <a:extLst>
                  <a:ext uri="{FF2B5EF4-FFF2-40B4-BE49-F238E27FC236}">
                    <a16:creationId xmlns:a16="http://schemas.microsoft.com/office/drawing/2014/main" id="{557BCE84-B179-4BD1-AF5A-B2EF46D3C65E}"/>
                  </a:ext>
                </a:extLst>
              </p:cNvPr>
              <p:cNvSpPr/>
              <p:nvPr/>
            </p:nvSpPr>
            <p:spPr>
              <a:xfrm>
                <a:off x="5091114" y="2952751"/>
                <a:ext cx="20638" cy="69850"/>
              </a:xfrm>
              <a:custGeom>
                <a:avLst/>
                <a:gdLst/>
                <a:ahLst/>
                <a:cxnLst>
                  <a:cxn ang="0">
                    <a:pos x="14598" y="3224"/>
                  </a:cxn>
                  <a:cxn ang="0">
                    <a:pos x="14598" y="3224"/>
                  </a:cxn>
                  <a:cxn ang="0">
                    <a:pos x="13591" y="12895"/>
                  </a:cxn>
                  <a:cxn ang="0">
                    <a:pos x="11577" y="23104"/>
                  </a:cxn>
                  <a:cxn ang="0">
                    <a:pos x="11577" y="23104"/>
                  </a:cxn>
                  <a:cxn ang="0">
                    <a:pos x="10067" y="26865"/>
                  </a:cxn>
                  <a:cxn ang="0">
                    <a:pos x="8054" y="30627"/>
                  </a:cxn>
                  <a:cxn ang="0">
                    <a:pos x="6040" y="34925"/>
                  </a:cxn>
                  <a:cxn ang="0">
                    <a:pos x="5034" y="38686"/>
                  </a:cxn>
                  <a:cxn ang="0">
                    <a:pos x="5034" y="38686"/>
                  </a:cxn>
                  <a:cxn ang="0">
                    <a:pos x="2013" y="49432"/>
                  </a:cxn>
                  <a:cxn ang="0">
                    <a:pos x="503" y="60178"/>
                  </a:cxn>
                  <a:cxn ang="0">
                    <a:pos x="503" y="60178"/>
                  </a:cxn>
                  <a:cxn ang="0">
                    <a:pos x="0" y="61790"/>
                  </a:cxn>
                  <a:cxn ang="0">
                    <a:pos x="0" y="66089"/>
                  </a:cxn>
                  <a:cxn ang="0">
                    <a:pos x="0" y="66089"/>
                  </a:cxn>
                  <a:cxn ang="0">
                    <a:pos x="503" y="67701"/>
                  </a:cxn>
                  <a:cxn ang="0">
                    <a:pos x="1510" y="69313"/>
                  </a:cxn>
                  <a:cxn ang="0">
                    <a:pos x="2013" y="69313"/>
                  </a:cxn>
                  <a:cxn ang="0">
                    <a:pos x="3524" y="69850"/>
                  </a:cxn>
                  <a:cxn ang="0">
                    <a:pos x="5537" y="69313"/>
                  </a:cxn>
                  <a:cxn ang="0">
                    <a:pos x="6040" y="67701"/>
                  </a:cxn>
                  <a:cxn ang="0">
                    <a:pos x="6040" y="66089"/>
                  </a:cxn>
                  <a:cxn ang="0">
                    <a:pos x="6040" y="66089"/>
                  </a:cxn>
                  <a:cxn ang="0">
                    <a:pos x="7550" y="58029"/>
                  </a:cxn>
                  <a:cxn ang="0">
                    <a:pos x="9061" y="49432"/>
                  </a:cxn>
                  <a:cxn ang="0">
                    <a:pos x="11074" y="40835"/>
                  </a:cxn>
                  <a:cxn ang="0">
                    <a:pos x="14598" y="33313"/>
                  </a:cxn>
                  <a:cxn ang="0">
                    <a:pos x="14598" y="33313"/>
                  </a:cxn>
                  <a:cxn ang="0">
                    <a:pos x="17114" y="25791"/>
                  </a:cxn>
                  <a:cxn ang="0">
                    <a:pos x="19128" y="18806"/>
                  </a:cxn>
                  <a:cxn ang="0">
                    <a:pos x="20638" y="10746"/>
                  </a:cxn>
                  <a:cxn ang="0">
                    <a:pos x="20638" y="3224"/>
                  </a:cxn>
                  <a:cxn ang="0">
                    <a:pos x="20638" y="3224"/>
                  </a:cxn>
                  <a:cxn ang="0">
                    <a:pos x="20638" y="2149"/>
                  </a:cxn>
                  <a:cxn ang="0">
                    <a:pos x="19631" y="537"/>
                  </a:cxn>
                  <a:cxn ang="0">
                    <a:pos x="19128" y="0"/>
                  </a:cxn>
                  <a:cxn ang="0">
                    <a:pos x="17618" y="0"/>
                  </a:cxn>
                  <a:cxn ang="0">
                    <a:pos x="15604" y="537"/>
                  </a:cxn>
                  <a:cxn ang="0">
                    <a:pos x="15101" y="2149"/>
                  </a:cxn>
                  <a:cxn ang="0">
                    <a:pos x="14598" y="3224"/>
                  </a:cxn>
                  <a:cxn ang="0">
                    <a:pos x="14598" y="3224"/>
                  </a:cxn>
                </a:cxnLst>
                <a:rect l="0" t="0" r="0" b="0"/>
                <a:pathLst>
                  <a:path w="41" h="130">
                    <a:moveTo>
                      <a:pt x="29" y="6"/>
                    </a:moveTo>
                    <a:lnTo>
                      <a:pt x="29" y="6"/>
                    </a:lnTo>
                    <a:lnTo>
                      <a:pt x="27" y="24"/>
                    </a:lnTo>
                    <a:lnTo>
                      <a:pt x="23" y="43"/>
                    </a:lnTo>
                    <a:lnTo>
                      <a:pt x="23" y="43"/>
                    </a:lnTo>
                    <a:lnTo>
                      <a:pt x="20" y="50"/>
                    </a:lnTo>
                    <a:lnTo>
                      <a:pt x="16" y="57"/>
                    </a:lnTo>
                    <a:lnTo>
                      <a:pt x="12" y="65"/>
                    </a:lnTo>
                    <a:lnTo>
                      <a:pt x="10" y="72"/>
                    </a:lnTo>
                    <a:lnTo>
                      <a:pt x="10" y="72"/>
                    </a:lnTo>
                    <a:lnTo>
                      <a:pt x="4" y="92"/>
                    </a:lnTo>
                    <a:lnTo>
                      <a:pt x="1" y="112"/>
                    </a:lnTo>
                    <a:lnTo>
                      <a:pt x="1" y="112"/>
                    </a:lnTo>
                    <a:lnTo>
                      <a:pt x="0" y="115"/>
                    </a:lnTo>
                    <a:lnTo>
                      <a:pt x="0" y="123"/>
                    </a:lnTo>
                    <a:lnTo>
                      <a:pt x="0" y="123"/>
                    </a:lnTo>
                    <a:lnTo>
                      <a:pt x="1" y="126"/>
                    </a:lnTo>
                    <a:lnTo>
                      <a:pt x="3" y="129"/>
                    </a:lnTo>
                    <a:lnTo>
                      <a:pt x="4" y="129"/>
                    </a:lnTo>
                    <a:lnTo>
                      <a:pt x="7" y="130"/>
                    </a:lnTo>
                    <a:lnTo>
                      <a:pt x="11" y="129"/>
                    </a:lnTo>
                    <a:lnTo>
                      <a:pt x="12" y="126"/>
                    </a:lnTo>
                    <a:lnTo>
                      <a:pt x="12" y="123"/>
                    </a:lnTo>
                    <a:lnTo>
                      <a:pt x="12" y="123"/>
                    </a:lnTo>
                    <a:lnTo>
                      <a:pt x="15" y="108"/>
                    </a:lnTo>
                    <a:lnTo>
                      <a:pt x="18" y="92"/>
                    </a:lnTo>
                    <a:lnTo>
                      <a:pt x="22" y="76"/>
                    </a:lnTo>
                    <a:lnTo>
                      <a:pt x="29" y="62"/>
                    </a:lnTo>
                    <a:lnTo>
                      <a:pt x="29" y="62"/>
                    </a:lnTo>
                    <a:lnTo>
                      <a:pt x="34" y="48"/>
                    </a:lnTo>
                    <a:lnTo>
                      <a:pt x="38" y="35"/>
                    </a:lnTo>
                    <a:lnTo>
                      <a:pt x="41" y="20"/>
                    </a:lnTo>
                    <a:lnTo>
                      <a:pt x="41" y="6"/>
                    </a:lnTo>
                    <a:lnTo>
                      <a:pt x="41" y="6"/>
                    </a:lnTo>
                    <a:lnTo>
                      <a:pt x="41" y="4"/>
                    </a:lnTo>
                    <a:lnTo>
                      <a:pt x="39" y="1"/>
                    </a:lnTo>
                    <a:lnTo>
                      <a:pt x="38" y="0"/>
                    </a:lnTo>
                    <a:lnTo>
                      <a:pt x="35" y="0"/>
                    </a:lnTo>
                    <a:lnTo>
                      <a:pt x="31" y="1"/>
                    </a:lnTo>
                    <a:lnTo>
                      <a:pt x="30" y="4"/>
                    </a:lnTo>
                    <a:lnTo>
                      <a:pt x="29" y="6"/>
                    </a:lnTo>
                    <a:lnTo>
                      <a:pt x="2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3" name="Freeform 951">
                <a:extLst>
                  <a:ext uri="{FF2B5EF4-FFF2-40B4-BE49-F238E27FC236}">
                    <a16:creationId xmlns:a16="http://schemas.microsoft.com/office/drawing/2014/main" id="{5645CD83-B484-4AE8-B97C-EF3CD7C0EDC8}"/>
                  </a:ext>
                </a:extLst>
              </p:cNvPr>
              <p:cNvSpPr/>
              <p:nvPr/>
            </p:nvSpPr>
            <p:spPr>
              <a:xfrm>
                <a:off x="5146677" y="2951163"/>
                <a:ext cx="17463" cy="65088"/>
              </a:xfrm>
              <a:custGeom>
                <a:avLst/>
                <a:gdLst/>
                <a:ahLst/>
                <a:cxnLst>
                  <a:cxn ang="0">
                    <a:pos x="10914" y="3201"/>
                  </a:cxn>
                  <a:cxn ang="0">
                    <a:pos x="10914" y="3201"/>
                  </a:cxn>
                  <a:cxn ang="0">
                    <a:pos x="10369" y="11204"/>
                  </a:cxn>
                  <a:cxn ang="0">
                    <a:pos x="9823" y="20273"/>
                  </a:cxn>
                  <a:cxn ang="0">
                    <a:pos x="6003" y="36812"/>
                  </a:cxn>
                  <a:cxn ang="0">
                    <a:pos x="6003" y="36812"/>
                  </a:cxn>
                  <a:cxn ang="0">
                    <a:pos x="2183" y="49083"/>
                  </a:cxn>
                  <a:cxn ang="0">
                    <a:pos x="546" y="55485"/>
                  </a:cxn>
                  <a:cxn ang="0">
                    <a:pos x="0" y="61353"/>
                  </a:cxn>
                  <a:cxn ang="0">
                    <a:pos x="0" y="61353"/>
                  </a:cxn>
                  <a:cxn ang="0">
                    <a:pos x="546" y="62954"/>
                  </a:cxn>
                  <a:cxn ang="0">
                    <a:pos x="1637" y="64021"/>
                  </a:cxn>
                  <a:cxn ang="0">
                    <a:pos x="2183" y="64021"/>
                  </a:cxn>
                  <a:cxn ang="0">
                    <a:pos x="3820" y="65088"/>
                  </a:cxn>
                  <a:cxn ang="0">
                    <a:pos x="4366" y="64021"/>
                  </a:cxn>
                  <a:cxn ang="0">
                    <a:pos x="6003" y="64021"/>
                  </a:cxn>
                  <a:cxn ang="0">
                    <a:pos x="6549" y="62954"/>
                  </a:cxn>
                  <a:cxn ang="0">
                    <a:pos x="6549" y="61353"/>
                  </a:cxn>
                  <a:cxn ang="0">
                    <a:pos x="6549" y="61353"/>
                  </a:cxn>
                  <a:cxn ang="0">
                    <a:pos x="7094" y="53884"/>
                  </a:cxn>
                  <a:cxn ang="0">
                    <a:pos x="9823" y="45882"/>
                  </a:cxn>
                  <a:cxn ang="0">
                    <a:pos x="14189" y="30943"/>
                  </a:cxn>
                  <a:cxn ang="0">
                    <a:pos x="14189" y="30943"/>
                  </a:cxn>
                  <a:cxn ang="0">
                    <a:pos x="16372" y="17072"/>
                  </a:cxn>
                  <a:cxn ang="0">
                    <a:pos x="17463" y="10137"/>
                  </a:cxn>
                  <a:cxn ang="0">
                    <a:pos x="17463" y="3201"/>
                  </a:cxn>
                  <a:cxn ang="0">
                    <a:pos x="17463" y="3201"/>
                  </a:cxn>
                  <a:cxn ang="0">
                    <a:pos x="17463" y="2134"/>
                  </a:cxn>
                  <a:cxn ang="0">
                    <a:pos x="16917" y="534"/>
                  </a:cxn>
                  <a:cxn ang="0">
                    <a:pos x="15280" y="0"/>
                  </a:cxn>
                  <a:cxn ang="0">
                    <a:pos x="14734" y="0"/>
                  </a:cxn>
                  <a:cxn ang="0">
                    <a:pos x="13097" y="0"/>
                  </a:cxn>
                  <a:cxn ang="0">
                    <a:pos x="12552" y="534"/>
                  </a:cxn>
                  <a:cxn ang="0">
                    <a:pos x="12006" y="2134"/>
                  </a:cxn>
                  <a:cxn ang="0">
                    <a:pos x="10914" y="3201"/>
                  </a:cxn>
                  <a:cxn ang="0">
                    <a:pos x="10914" y="3201"/>
                  </a:cxn>
                </a:cxnLst>
                <a:rect l="0" t="0" r="0" b="0"/>
                <a:pathLst>
                  <a:path w="32" h="122">
                    <a:moveTo>
                      <a:pt x="20" y="6"/>
                    </a:moveTo>
                    <a:lnTo>
                      <a:pt x="20" y="6"/>
                    </a:lnTo>
                    <a:lnTo>
                      <a:pt x="19" y="21"/>
                    </a:lnTo>
                    <a:lnTo>
                      <a:pt x="18" y="38"/>
                    </a:lnTo>
                    <a:lnTo>
                      <a:pt x="11" y="69"/>
                    </a:lnTo>
                    <a:lnTo>
                      <a:pt x="11" y="69"/>
                    </a:lnTo>
                    <a:lnTo>
                      <a:pt x="4" y="92"/>
                    </a:lnTo>
                    <a:lnTo>
                      <a:pt x="1" y="104"/>
                    </a:lnTo>
                    <a:lnTo>
                      <a:pt x="0" y="115"/>
                    </a:lnTo>
                    <a:lnTo>
                      <a:pt x="0" y="115"/>
                    </a:lnTo>
                    <a:lnTo>
                      <a:pt x="1" y="118"/>
                    </a:lnTo>
                    <a:lnTo>
                      <a:pt x="3" y="120"/>
                    </a:lnTo>
                    <a:lnTo>
                      <a:pt x="4" y="120"/>
                    </a:lnTo>
                    <a:lnTo>
                      <a:pt x="7" y="122"/>
                    </a:lnTo>
                    <a:lnTo>
                      <a:pt x="8" y="120"/>
                    </a:lnTo>
                    <a:lnTo>
                      <a:pt x="11" y="120"/>
                    </a:lnTo>
                    <a:lnTo>
                      <a:pt x="12" y="118"/>
                    </a:lnTo>
                    <a:lnTo>
                      <a:pt x="12" y="115"/>
                    </a:lnTo>
                    <a:lnTo>
                      <a:pt x="12" y="115"/>
                    </a:lnTo>
                    <a:lnTo>
                      <a:pt x="13" y="101"/>
                    </a:lnTo>
                    <a:lnTo>
                      <a:pt x="18" y="86"/>
                    </a:lnTo>
                    <a:lnTo>
                      <a:pt x="26" y="58"/>
                    </a:lnTo>
                    <a:lnTo>
                      <a:pt x="26" y="58"/>
                    </a:lnTo>
                    <a:lnTo>
                      <a:pt x="30" y="32"/>
                    </a:lnTo>
                    <a:lnTo>
                      <a:pt x="32" y="19"/>
                    </a:lnTo>
                    <a:lnTo>
                      <a:pt x="32" y="6"/>
                    </a:lnTo>
                    <a:lnTo>
                      <a:pt x="32" y="6"/>
                    </a:lnTo>
                    <a:lnTo>
                      <a:pt x="32" y="4"/>
                    </a:lnTo>
                    <a:lnTo>
                      <a:pt x="31" y="1"/>
                    </a:lnTo>
                    <a:lnTo>
                      <a:pt x="28" y="0"/>
                    </a:lnTo>
                    <a:lnTo>
                      <a:pt x="27" y="0"/>
                    </a:lnTo>
                    <a:lnTo>
                      <a:pt x="24" y="0"/>
                    </a:lnTo>
                    <a:lnTo>
                      <a:pt x="23" y="1"/>
                    </a:lnTo>
                    <a:lnTo>
                      <a:pt x="22" y="4"/>
                    </a:lnTo>
                    <a:lnTo>
                      <a:pt x="20" y="6"/>
                    </a:lnTo>
                    <a:lnTo>
                      <a:pt x="2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4" name="Freeform 952">
                <a:extLst>
                  <a:ext uri="{FF2B5EF4-FFF2-40B4-BE49-F238E27FC236}">
                    <a16:creationId xmlns:a16="http://schemas.microsoft.com/office/drawing/2014/main" id="{304C9D23-81F4-4271-8979-B0B7B93CD0D6}"/>
                  </a:ext>
                </a:extLst>
              </p:cNvPr>
              <p:cNvSpPr/>
              <p:nvPr/>
            </p:nvSpPr>
            <p:spPr>
              <a:xfrm>
                <a:off x="5243514" y="2944813"/>
                <a:ext cx="7938" cy="63500"/>
              </a:xfrm>
              <a:custGeom>
                <a:avLst/>
                <a:gdLst/>
                <a:ahLst/>
                <a:cxnLst>
                  <a:cxn ang="0">
                    <a:pos x="1985" y="3643"/>
                  </a:cxn>
                  <a:cxn ang="0">
                    <a:pos x="1985" y="36955"/>
                  </a:cxn>
                  <a:cxn ang="0">
                    <a:pos x="1985" y="36955"/>
                  </a:cxn>
                  <a:cxn ang="0">
                    <a:pos x="1488" y="42680"/>
                  </a:cxn>
                  <a:cxn ang="0">
                    <a:pos x="496" y="48406"/>
                  </a:cxn>
                  <a:cxn ang="0">
                    <a:pos x="0" y="54652"/>
                  </a:cxn>
                  <a:cxn ang="0">
                    <a:pos x="0" y="60377"/>
                  </a:cxn>
                  <a:cxn ang="0">
                    <a:pos x="0" y="60377"/>
                  </a:cxn>
                  <a:cxn ang="0">
                    <a:pos x="0" y="61418"/>
                  </a:cxn>
                  <a:cxn ang="0">
                    <a:pos x="496" y="62980"/>
                  </a:cxn>
                  <a:cxn ang="0">
                    <a:pos x="1985" y="62980"/>
                  </a:cxn>
                  <a:cxn ang="0">
                    <a:pos x="2977" y="63500"/>
                  </a:cxn>
                  <a:cxn ang="0">
                    <a:pos x="3969" y="62980"/>
                  </a:cxn>
                  <a:cxn ang="0">
                    <a:pos x="4961" y="62980"/>
                  </a:cxn>
                  <a:cxn ang="0">
                    <a:pos x="5457" y="61418"/>
                  </a:cxn>
                  <a:cxn ang="0">
                    <a:pos x="5954" y="60377"/>
                  </a:cxn>
                  <a:cxn ang="0">
                    <a:pos x="5954" y="60377"/>
                  </a:cxn>
                  <a:cxn ang="0">
                    <a:pos x="5954" y="54652"/>
                  </a:cxn>
                  <a:cxn ang="0">
                    <a:pos x="6946" y="48406"/>
                  </a:cxn>
                  <a:cxn ang="0">
                    <a:pos x="7442" y="42680"/>
                  </a:cxn>
                  <a:cxn ang="0">
                    <a:pos x="7938" y="36955"/>
                  </a:cxn>
                  <a:cxn ang="0">
                    <a:pos x="7938" y="3643"/>
                  </a:cxn>
                  <a:cxn ang="0">
                    <a:pos x="7938" y="3643"/>
                  </a:cxn>
                  <a:cxn ang="0">
                    <a:pos x="7442" y="2082"/>
                  </a:cxn>
                  <a:cxn ang="0">
                    <a:pos x="6946" y="1041"/>
                  </a:cxn>
                  <a:cxn ang="0">
                    <a:pos x="5954" y="0"/>
                  </a:cxn>
                  <a:cxn ang="0">
                    <a:pos x="4961" y="0"/>
                  </a:cxn>
                  <a:cxn ang="0">
                    <a:pos x="3969" y="0"/>
                  </a:cxn>
                  <a:cxn ang="0">
                    <a:pos x="2977" y="1041"/>
                  </a:cxn>
                  <a:cxn ang="0">
                    <a:pos x="1985" y="2082"/>
                  </a:cxn>
                  <a:cxn ang="0">
                    <a:pos x="1985" y="3643"/>
                  </a:cxn>
                  <a:cxn ang="0">
                    <a:pos x="1985" y="3643"/>
                  </a:cxn>
                </a:cxnLst>
                <a:rect l="0" t="0" r="0" b="0"/>
                <a:pathLst>
                  <a:path w="16" h="122">
                    <a:moveTo>
                      <a:pt x="4" y="7"/>
                    </a:moveTo>
                    <a:lnTo>
                      <a:pt x="4" y="71"/>
                    </a:lnTo>
                    <a:lnTo>
                      <a:pt x="4" y="71"/>
                    </a:lnTo>
                    <a:lnTo>
                      <a:pt x="3" y="82"/>
                    </a:lnTo>
                    <a:lnTo>
                      <a:pt x="1" y="93"/>
                    </a:lnTo>
                    <a:lnTo>
                      <a:pt x="0" y="105"/>
                    </a:lnTo>
                    <a:lnTo>
                      <a:pt x="0" y="116"/>
                    </a:lnTo>
                    <a:lnTo>
                      <a:pt x="0" y="116"/>
                    </a:lnTo>
                    <a:lnTo>
                      <a:pt x="0" y="118"/>
                    </a:lnTo>
                    <a:lnTo>
                      <a:pt x="1" y="121"/>
                    </a:lnTo>
                    <a:lnTo>
                      <a:pt x="4" y="121"/>
                    </a:lnTo>
                    <a:lnTo>
                      <a:pt x="6" y="122"/>
                    </a:lnTo>
                    <a:lnTo>
                      <a:pt x="8" y="121"/>
                    </a:lnTo>
                    <a:lnTo>
                      <a:pt x="10" y="121"/>
                    </a:lnTo>
                    <a:lnTo>
                      <a:pt x="11" y="118"/>
                    </a:lnTo>
                    <a:lnTo>
                      <a:pt x="12" y="116"/>
                    </a:lnTo>
                    <a:lnTo>
                      <a:pt x="12" y="116"/>
                    </a:lnTo>
                    <a:lnTo>
                      <a:pt x="12" y="105"/>
                    </a:lnTo>
                    <a:lnTo>
                      <a:pt x="14" y="93"/>
                    </a:lnTo>
                    <a:lnTo>
                      <a:pt x="15" y="82"/>
                    </a:lnTo>
                    <a:lnTo>
                      <a:pt x="16" y="71"/>
                    </a:lnTo>
                    <a:lnTo>
                      <a:pt x="16" y="7"/>
                    </a:lnTo>
                    <a:lnTo>
                      <a:pt x="16" y="7"/>
                    </a:lnTo>
                    <a:lnTo>
                      <a:pt x="15" y="4"/>
                    </a:lnTo>
                    <a:lnTo>
                      <a:pt x="14" y="2"/>
                    </a:lnTo>
                    <a:lnTo>
                      <a:pt x="12" y="0"/>
                    </a:lnTo>
                    <a:lnTo>
                      <a:pt x="10" y="0"/>
                    </a:lnTo>
                    <a:lnTo>
                      <a:pt x="8" y="0"/>
                    </a:lnTo>
                    <a:lnTo>
                      <a:pt x="6" y="2"/>
                    </a:lnTo>
                    <a:lnTo>
                      <a:pt x="4" y="4"/>
                    </a:lnTo>
                    <a:lnTo>
                      <a:pt x="4" y="7"/>
                    </a:lnTo>
                    <a:lnTo>
                      <a:pt x="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5" name="Freeform 953">
                <a:extLst>
                  <a:ext uri="{FF2B5EF4-FFF2-40B4-BE49-F238E27FC236}">
                    <a16:creationId xmlns:a16="http://schemas.microsoft.com/office/drawing/2014/main" id="{25659777-515C-463B-B212-233B149778B4}"/>
                  </a:ext>
                </a:extLst>
              </p:cNvPr>
              <p:cNvSpPr/>
              <p:nvPr/>
            </p:nvSpPr>
            <p:spPr>
              <a:xfrm>
                <a:off x="5340352" y="2951163"/>
                <a:ext cx="14288" cy="66675"/>
              </a:xfrm>
              <a:custGeom>
                <a:avLst/>
                <a:gdLst/>
                <a:ahLst/>
                <a:cxnLst>
                  <a:cxn ang="0">
                    <a:pos x="5821" y="3175"/>
                  </a:cxn>
                  <a:cxn ang="0">
                    <a:pos x="5821" y="3175"/>
                  </a:cxn>
                  <a:cxn ang="0">
                    <a:pos x="5821" y="2117"/>
                  </a:cxn>
                  <a:cxn ang="0">
                    <a:pos x="5292" y="529"/>
                  </a:cxn>
                  <a:cxn ang="0">
                    <a:pos x="3175" y="0"/>
                  </a:cxn>
                  <a:cxn ang="0">
                    <a:pos x="1588" y="0"/>
                  </a:cxn>
                  <a:cxn ang="0">
                    <a:pos x="1058" y="529"/>
                  </a:cxn>
                  <a:cxn ang="0">
                    <a:pos x="0" y="2117"/>
                  </a:cxn>
                  <a:cxn ang="0">
                    <a:pos x="0" y="3175"/>
                  </a:cxn>
                  <a:cxn ang="0">
                    <a:pos x="0" y="3175"/>
                  </a:cxn>
                  <a:cxn ang="0">
                    <a:pos x="0" y="10583"/>
                  </a:cxn>
                  <a:cxn ang="0">
                    <a:pos x="1588" y="18521"/>
                  </a:cxn>
                  <a:cxn ang="0">
                    <a:pos x="3704" y="32808"/>
                  </a:cxn>
                  <a:cxn ang="0">
                    <a:pos x="6350" y="47625"/>
                  </a:cxn>
                  <a:cxn ang="0">
                    <a:pos x="7938" y="55562"/>
                  </a:cxn>
                  <a:cxn ang="0">
                    <a:pos x="7938" y="62971"/>
                  </a:cxn>
                  <a:cxn ang="0">
                    <a:pos x="7938" y="62971"/>
                  </a:cxn>
                  <a:cxn ang="0">
                    <a:pos x="8996" y="64558"/>
                  </a:cxn>
                  <a:cxn ang="0">
                    <a:pos x="9525" y="65617"/>
                  </a:cxn>
                  <a:cxn ang="0">
                    <a:pos x="11642" y="66675"/>
                  </a:cxn>
                  <a:cxn ang="0">
                    <a:pos x="13230" y="65617"/>
                  </a:cxn>
                  <a:cxn ang="0">
                    <a:pos x="13759" y="65617"/>
                  </a:cxn>
                  <a:cxn ang="0">
                    <a:pos x="14288" y="64558"/>
                  </a:cxn>
                  <a:cxn ang="0">
                    <a:pos x="14288" y="62971"/>
                  </a:cxn>
                  <a:cxn ang="0">
                    <a:pos x="14288" y="62971"/>
                  </a:cxn>
                  <a:cxn ang="0">
                    <a:pos x="14288" y="55562"/>
                  </a:cxn>
                  <a:cxn ang="0">
                    <a:pos x="13230" y="47625"/>
                  </a:cxn>
                  <a:cxn ang="0">
                    <a:pos x="10055" y="32808"/>
                  </a:cxn>
                  <a:cxn ang="0">
                    <a:pos x="7938" y="18521"/>
                  </a:cxn>
                  <a:cxn ang="0">
                    <a:pos x="6350" y="10583"/>
                  </a:cxn>
                  <a:cxn ang="0">
                    <a:pos x="5821" y="3175"/>
                  </a:cxn>
                  <a:cxn ang="0">
                    <a:pos x="5821" y="3175"/>
                  </a:cxn>
                </a:cxnLst>
                <a:rect l="0" t="0" r="0" b="0"/>
                <a:pathLst>
                  <a:path w="27" h="126">
                    <a:moveTo>
                      <a:pt x="11" y="6"/>
                    </a:moveTo>
                    <a:lnTo>
                      <a:pt x="11" y="6"/>
                    </a:lnTo>
                    <a:lnTo>
                      <a:pt x="11" y="4"/>
                    </a:lnTo>
                    <a:lnTo>
                      <a:pt x="10" y="1"/>
                    </a:lnTo>
                    <a:lnTo>
                      <a:pt x="6" y="0"/>
                    </a:lnTo>
                    <a:lnTo>
                      <a:pt x="3" y="0"/>
                    </a:lnTo>
                    <a:lnTo>
                      <a:pt x="2" y="1"/>
                    </a:lnTo>
                    <a:lnTo>
                      <a:pt x="0" y="4"/>
                    </a:lnTo>
                    <a:lnTo>
                      <a:pt x="0" y="6"/>
                    </a:lnTo>
                    <a:lnTo>
                      <a:pt x="0" y="6"/>
                    </a:lnTo>
                    <a:lnTo>
                      <a:pt x="0" y="20"/>
                    </a:lnTo>
                    <a:lnTo>
                      <a:pt x="3" y="35"/>
                    </a:lnTo>
                    <a:lnTo>
                      <a:pt x="7" y="62"/>
                    </a:lnTo>
                    <a:lnTo>
                      <a:pt x="12" y="90"/>
                    </a:lnTo>
                    <a:lnTo>
                      <a:pt x="15" y="105"/>
                    </a:lnTo>
                    <a:lnTo>
                      <a:pt x="15" y="119"/>
                    </a:lnTo>
                    <a:lnTo>
                      <a:pt x="15" y="119"/>
                    </a:lnTo>
                    <a:lnTo>
                      <a:pt x="17" y="122"/>
                    </a:lnTo>
                    <a:lnTo>
                      <a:pt x="18" y="124"/>
                    </a:lnTo>
                    <a:lnTo>
                      <a:pt x="22" y="126"/>
                    </a:lnTo>
                    <a:lnTo>
                      <a:pt x="25" y="124"/>
                    </a:lnTo>
                    <a:lnTo>
                      <a:pt x="26" y="124"/>
                    </a:lnTo>
                    <a:lnTo>
                      <a:pt x="27" y="122"/>
                    </a:lnTo>
                    <a:lnTo>
                      <a:pt x="27" y="119"/>
                    </a:lnTo>
                    <a:lnTo>
                      <a:pt x="27" y="119"/>
                    </a:lnTo>
                    <a:lnTo>
                      <a:pt x="27" y="105"/>
                    </a:lnTo>
                    <a:lnTo>
                      <a:pt x="25" y="90"/>
                    </a:lnTo>
                    <a:lnTo>
                      <a:pt x="19" y="62"/>
                    </a:lnTo>
                    <a:lnTo>
                      <a:pt x="15" y="35"/>
                    </a:lnTo>
                    <a:lnTo>
                      <a:pt x="12" y="20"/>
                    </a:lnTo>
                    <a:lnTo>
                      <a:pt x="11" y="6"/>
                    </a:lnTo>
                    <a:lnTo>
                      <a:pt x="1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6" name="Freeform 954">
                <a:extLst>
                  <a:ext uri="{FF2B5EF4-FFF2-40B4-BE49-F238E27FC236}">
                    <a16:creationId xmlns:a16="http://schemas.microsoft.com/office/drawing/2014/main" id="{5C45DD80-0AC1-4F5B-B15E-C401C0323B2A}"/>
                  </a:ext>
                </a:extLst>
              </p:cNvPr>
              <p:cNvSpPr/>
              <p:nvPr/>
            </p:nvSpPr>
            <p:spPr>
              <a:xfrm>
                <a:off x="5370514" y="2952751"/>
                <a:ext cx="36513" cy="71438"/>
              </a:xfrm>
              <a:custGeom>
                <a:avLst/>
                <a:gdLst/>
                <a:ahLst/>
                <a:cxnLst>
                  <a:cxn ang="0">
                    <a:pos x="36513" y="66107"/>
                  </a:cxn>
                  <a:cxn ang="0">
                    <a:pos x="36513" y="66107"/>
                  </a:cxn>
                  <a:cxn ang="0">
                    <a:pos x="34902" y="61842"/>
                  </a:cxn>
                  <a:cxn ang="0">
                    <a:pos x="33828" y="57577"/>
                  </a:cxn>
                  <a:cxn ang="0">
                    <a:pos x="32754" y="52779"/>
                  </a:cxn>
                  <a:cxn ang="0">
                    <a:pos x="31680" y="48514"/>
                  </a:cxn>
                  <a:cxn ang="0">
                    <a:pos x="31680" y="48514"/>
                  </a:cxn>
                  <a:cxn ang="0">
                    <a:pos x="28996" y="43183"/>
                  </a:cxn>
                  <a:cxn ang="0">
                    <a:pos x="26311" y="38385"/>
                  </a:cxn>
                  <a:cxn ang="0">
                    <a:pos x="23626" y="33053"/>
                  </a:cxn>
                  <a:cxn ang="0">
                    <a:pos x="21478" y="28255"/>
                  </a:cxn>
                  <a:cxn ang="0">
                    <a:pos x="21478" y="28255"/>
                  </a:cxn>
                  <a:cxn ang="0">
                    <a:pos x="18793" y="21325"/>
                  </a:cxn>
                  <a:cxn ang="0">
                    <a:pos x="16109" y="15460"/>
                  </a:cxn>
                  <a:cxn ang="0">
                    <a:pos x="16109" y="15460"/>
                  </a:cxn>
                  <a:cxn ang="0">
                    <a:pos x="13424" y="12262"/>
                  </a:cxn>
                  <a:cxn ang="0">
                    <a:pos x="10202" y="9063"/>
                  </a:cxn>
                  <a:cxn ang="0">
                    <a:pos x="7517" y="5331"/>
                  </a:cxn>
                  <a:cxn ang="0">
                    <a:pos x="5907" y="2132"/>
                  </a:cxn>
                  <a:cxn ang="0">
                    <a:pos x="5907" y="2132"/>
                  </a:cxn>
                  <a:cxn ang="0">
                    <a:pos x="5370" y="1066"/>
                  </a:cxn>
                  <a:cxn ang="0">
                    <a:pos x="4296" y="0"/>
                  </a:cxn>
                  <a:cxn ang="0">
                    <a:pos x="3759" y="0"/>
                  </a:cxn>
                  <a:cxn ang="0">
                    <a:pos x="2148" y="0"/>
                  </a:cxn>
                  <a:cxn ang="0">
                    <a:pos x="0" y="1066"/>
                  </a:cxn>
                  <a:cxn ang="0">
                    <a:pos x="0" y="2666"/>
                  </a:cxn>
                  <a:cxn ang="0">
                    <a:pos x="0" y="4265"/>
                  </a:cxn>
                  <a:cxn ang="0">
                    <a:pos x="0" y="4265"/>
                  </a:cxn>
                  <a:cxn ang="0">
                    <a:pos x="1074" y="6397"/>
                  </a:cxn>
                  <a:cxn ang="0">
                    <a:pos x="1611" y="8530"/>
                  </a:cxn>
                  <a:cxn ang="0">
                    <a:pos x="5370" y="12262"/>
                  </a:cxn>
                  <a:cxn ang="0">
                    <a:pos x="5370" y="12262"/>
                  </a:cxn>
                  <a:cxn ang="0">
                    <a:pos x="8054" y="15460"/>
                  </a:cxn>
                  <a:cxn ang="0">
                    <a:pos x="11813" y="21325"/>
                  </a:cxn>
                  <a:cxn ang="0">
                    <a:pos x="14498" y="28255"/>
                  </a:cxn>
                  <a:cxn ang="0">
                    <a:pos x="16109" y="33053"/>
                  </a:cxn>
                  <a:cxn ang="0">
                    <a:pos x="16109" y="33053"/>
                  </a:cxn>
                  <a:cxn ang="0">
                    <a:pos x="18257" y="38385"/>
                  </a:cxn>
                  <a:cxn ang="0">
                    <a:pos x="21478" y="43183"/>
                  </a:cxn>
                  <a:cxn ang="0">
                    <a:pos x="24163" y="48514"/>
                  </a:cxn>
                  <a:cxn ang="0">
                    <a:pos x="26848" y="53845"/>
                  </a:cxn>
                  <a:cxn ang="0">
                    <a:pos x="26848" y="53845"/>
                  </a:cxn>
                  <a:cxn ang="0">
                    <a:pos x="27922" y="57577"/>
                  </a:cxn>
                  <a:cxn ang="0">
                    <a:pos x="28459" y="61842"/>
                  </a:cxn>
                  <a:cxn ang="0">
                    <a:pos x="28996" y="65574"/>
                  </a:cxn>
                  <a:cxn ang="0">
                    <a:pos x="30606" y="69839"/>
                  </a:cxn>
                  <a:cxn ang="0">
                    <a:pos x="30606" y="69839"/>
                  </a:cxn>
                  <a:cxn ang="0">
                    <a:pos x="31680" y="70905"/>
                  </a:cxn>
                  <a:cxn ang="0">
                    <a:pos x="32754" y="71438"/>
                  </a:cxn>
                  <a:cxn ang="0">
                    <a:pos x="33828" y="71438"/>
                  </a:cxn>
                  <a:cxn ang="0">
                    <a:pos x="34902" y="70905"/>
                  </a:cxn>
                  <a:cxn ang="0">
                    <a:pos x="36513" y="69306"/>
                  </a:cxn>
                  <a:cxn ang="0">
                    <a:pos x="36513" y="67706"/>
                  </a:cxn>
                  <a:cxn ang="0">
                    <a:pos x="36513" y="66107"/>
                  </a:cxn>
                  <a:cxn ang="0">
                    <a:pos x="36513" y="66107"/>
                  </a:cxn>
                </a:cxnLst>
                <a:rect l="0" t="0" r="0" b="0"/>
                <a:pathLst>
                  <a:path w="68" h="134">
                    <a:moveTo>
                      <a:pt x="68" y="124"/>
                    </a:moveTo>
                    <a:lnTo>
                      <a:pt x="68" y="124"/>
                    </a:lnTo>
                    <a:lnTo>
                      <a:pt x="65" y="116"/>
                    </a:lnTo>
                    <a:lnTo>
                      <a:pt x="63" y="108"/>
                    </a:lnTo>
                    <a:lnTo>
                      <a:pt x="61" y="99"/>
                    </a:lnTo>
                    <a:lnTo>
                      <a:pt x="59" y="91"/>
                    </a:lnTo>
                    <a:lnTo>
                      <a:pt x="59" y="91"/>
                    </a:lnTo>
                    <a:lnTo>
                      <a:pt x="54" y="81"/>
                    </a:lnTo>
                    <a:lnTo>
                      <a:pt x="49" y="72"/>
                    </a:lnTo>
                    <a:lnTo>
                      <a:pt x="44" y="62"/>
                    </a:lnTo>
                    <a:lnTo>
                      <a:pt x="40" y="53"/>
                    </a:lnTo>
                    <a:lnTo>
                      <a:pt x="40" y="53"/>
                    </a:lnTo>
                    <a:lnTo>
                      <a:pt x="35" y="40"/>
                    </a:lnTo>
                    <a:lnTo>
                      <a:pt x="30" y="29"/>
                    </a:lnTo>
                    <a:lnTo>
                      <a:pt x="30" y="29"/>
                    </a:lnTo>
                    <a:lnTo>
                      <a:pt x="25" y="23"/>
                    </a:lnTo>
                    <a:lnTo>
                      <a:pt x="19" y="17"/>
                    </a:lnTo>
                    <a:lnTo>
                      <a:pt x="14" y="10"/>
                    </a:lnTo>
                    <a:lnTo>
                      <a:pt x="11" y="4"/>
                    </a:lnTo>
                    <a:lnTo>
                      <a:pt x="11" y="4"/>
                    </a:lnTo>
                    <a:lnTo>
                      <a:pt x="10" y="2"/>
                    </a:lnTo>
                    <a:lnTo>
                      <a:pt x="8" y="0"/>
                    </a:lnTo>
                    <a:lnTo>
                      <a:pt x="7" y="0"/>
                    </a:lnTo>
                    <a:lnTo>
                      <a:pt x="4" y="0"/>
                    </a:lnTo>
                    <a:lnTo>
                      <a:pt x="0" y="2"/>
                    </a:lnTo>
                    <a:lnTo>
                      <a:pt x="0" y="5"/>
                    </a:lnTo>
                    <a:lnTo>
                      <a:pt x="0" y="8"/>
                    </a:lnTo>
                    <a:lnTo>
                      <a:pt x="0" y="8"/>
                    </a:lnTo>
                    <a:lnTo>
                      <a:pt x="2" y="12"/>
                    </a:lnTo>
                    <a:lnTo>
                      <a:pt x="3" y="16"/>
                    </a:lnTo>
                    <a:lnTo>
                      <a:pt x="10" y="23"/>
                    </a:lnTo>
                    <a:lnTo>
                      <a:pt x="10" y="23"/>
                    </a:lnTo>
                    <a:lnTo>
                      <a:pt x="15" y="29"/>
                    </a:lnTo>
                    <a:lnTo>
                      <a:pt x="22" y="40"/>
                    </a:lnTo>
                    <a:lnTo>
                      <a:pt x="27" y="53"/>
                    </a:lnTo>
                    <a:lnTo>
                      <a:pt x="30" y="62"/>
                    </a:lnTo>
                    <a:lnTo>
                      <a:pt x="30" y="62"/>
                    </a:lnTo>
                    <a:lnTo>
                      <a:pt x="34" y="72"/>
                    </a:lnTo>
                    <a:lnTo>
                      <a:pt x="40" y="81"/>
                    </a:lnTo>
                    <a:lnTo>
                      <a:pt x="45" y="91"/>
                    </a:lnTo>
                    <a:lnTo>
                      <a:pt x="50" y="101"/>
                    </a:lnTo>
                    <a:lnTo>
                      <a:pt x="50" y="101"/>
                    </a:lnTo>
                    <a:lnTo>
                      <a:pt x="52" y="108"/>
                    </a:lnTo>
                    <a:lnTo>
                      <a:pt x="53" y="116"/>
                    </a:lnTo>
                    <a:lnTo>
                      <a:pt x="54" y="123"/>
                    </a:lnTo>
                    <a:lnTo>
                      <a:pt x="57" y="131"/>
                    </a:lnTo>
                    <a:lnTo>
                      <a:pt x="57" y="131"/>
                    </a:lnTo>
                    <a:lnTo>
                      <a:pt x="59" y="133"/>
                    </a:lnTo>
                    <a:lnTo>
                      <a:pt x="61" y="134"/>
                    </a:lnTo>
                    <a:lnTo>
                      <a:pt x="63" y="134"/>
                    </a:lnTo>
                    <a:lnTo>
                      <a:pt x="65" y="133"/>
                    </a:lnTo>
                    <a:lnTo>
                      <a:pt x="68" y="130"/>
                    </a:lnTo>
                    <a:lnTo>
                      <a:pt x="68" y="127"/>
                    </a:lnTo>
                    <a:lnTo>
                      <a:pt x="68" y="124"/>
                    </a:lnTo>
                    <a:lnTo>
                      <a:pt x="68" y="12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7" name="Freeform 955">
                <a:extLst>
                  <a:ext uri="{FF2B5EF4-FFF2-40B4-BE49-F238E27FC236}">
                    <a16:creationId xmlns:a16="http://schemas.microsoft.com/office/drawing/2014/main" id="{7A9AF333-607A-4F83-AC18-8A077FCA0C65}"/>
                  </a:ext>
                </a:extLst>
              </p:cNvPr>
              <p:cNvSpPr/>
              <p:nvPr/>
            </p:nvSpPr>
            <p:spPr>
              <a:xfrm>
                <a:off x="5521327" y="3122613"/>
                <a:ext cx="271463" cy="163513"/>
              </a:xfrm>
              <a:custGeom>
                <a:avLst/>
                <a:gdLst/>
                <a:ahLst/>
                <a:cxnLst>
                  <a:cxn ang="0">
                    <a:pos x="271463" y="60131"/>
                  </a:cxn>
                  <a:cxn ang="0">
                    <a:pos x="269346" y="46944"/>
                  </a:cxn>
                  <a:cxn ang="0">
                    <a:pos x="264584" y="36395"/>
                  </a:cxn>
                  <a:cxn ang="0">
                    <a:pos x="259821" y="27955"/>
                  </a:cxn>
                  <a:cxn ang="0">
                    <a:pos x="251884" y="20571"/>
                  </a:cxn>
                  <a:cxn ang="0">
                    <a:pos x="243417" y="14769"/>
                  </a:cxn>
                  <a:cxn ang="0">
                    <a:pos x="233363" y="10549"/>
                  </a:cxn>
                  <a:cxn ang="0">
                    <a:pos x="209550" y="6330"/>
                  </a:cxn>
                  <a:cxn ang="0">
                    <a:pos x="120650" y="2110"/>
                  </a:cxn>
                  <a:cxn ang="0">
                    <a:pos x="32279" y="0"/>
                  </a:cxn>
                  <a:cxn ang="0">
                    <a:pos x="30163" y="0"/>
                  </a:cxn>
                  <a:cxn ang="0">
                    <a:pos x="24871" y="2637"/>
                  </a:cxn>
                  <a:cxn ang="0">
                    <a:pos x="22754" y="10022"/>
                  </a:cxn>
                  <a:cxn ang="0">
                    <a:pos x="24871" y="16351"/>
                  </a:cxn>
                  <a:cxn ang="0">
                    <a:pos x="30163" y="18989"/>
                  </a:cxn>
                  <a:cxn ang="0">
                    <a:pos x="32279" y="18989"/>
                  </a:cxn>
                  <a:cxn ang="0">
                    <a:pos x="94721" y="21098"/>
                  </a:cxn>
                  <a:cxn ang="0">
                    <a:pos x="157692" y="22681"/>
                  </a:cxn>
                  <a:cxn ang="0">
                    <a:pos x="170921" y="22681"/>
                  </a:cxn>
                  <a:cxn ang="0">
                    <a:pos x="209550" y="25846"/>
                  </a:cxn>
                  <a:cxn ang="0">
                    <a:pos x="219075" y="26373"/>
                  </a:cxn>
                  <a:cxn ang="0">
                    <a:pos x="231775" y="30065"/>
                  </a:cxn>
                  <a:cxn ang="0">
                    <a:pos x="239713" y="34285"/>
                  </a:cxn>
                  <a:cxn ang="0">
                    <a:pos x="243946" y="37977"/>
                  </a:cxn>
                  <a:cxn ang="0">
                    <a:pos x="251355" y="45889"/>
                  </a:cxn>
                  <a:cxn ang="0">
                    <a:pos x="253471" y="52746"/>
                  </a:cxn>
                  <a:cxn ang="0">
                    <a:pos x="250296" y="58548"/>
                  </a:cxn>
                  <a:cxn ang="0">
                    <a:pos x="245534" y="63823"/>
                  </a:cxn>
                  <a:cxn ang="0">
                    <a:pos x="231246" y="70680"/>
                  </a:cxn>
                  <a:cxn ang="0">
                    <a:pos x="219075" y="74900"/>
                  </a:cxn>
                  <a:cxn ang="0">
                    <a:pos x="92604" y="116569"/>
                  </a:cxn>
                  <a:cxn ang="0">
                    <a:pos x="81492" y="119206"/>
                  </a:cxn>
                  <a:cxn ang="0">
                    <a:pos x="47096" y="128701"/>
                  </a:cxn>
                  <a:cxn ang="0">
                    <a:pos x="24342" y="136085"/>
                  </a:cxn>
                  <a:cxn ang="0">
                    <a:pos x="4763" y="146107"/>
                  </a:cxn>
                  <a:cxn ang="0">
                    <a:pos x="2646" y="147162"/>
                  </a:cxn>
                  <a:cxn ang="0">
                    <a:pos x="0" y="152436"/>
                  </a:cxn>
                  <a:cxn ang="0">
                    <a:pos x="1058" y="159293"/>
                  </a:cxn>
                  <a:cxn ang="0">
                    <a:pos x="6879" y="163513"/>
                  </a:cxn>
                  <a:cxn ang="0">
                    <a:pos x="12171" y="163513"/>
                  </a:cxn>
                  <a:cxn ang="0">
                    <a:pos x="14288" y="162458"/>
                  </a:cxn>
                  <a:cxn ang="0">
                    <a:pos x="31221" y="154546"/>
                  </a:cxn>
                  <a:cxn ang="0">
                    <a:pos x="50271" y="148744"/>
                  </a:cxn>
                  <a:cxn ang="0">
                    <a:pos x="78317" y="141360"/>
                  </a:cxn>
                  <a:cxn ang="0">
                    <a:pos x="86783" y="138722"/>
                  </a:cxn>
                  <a:cxn ang="0">
                    <a:pos x="129117" y="124481"/>
                  </a:cxn>
                  <a:cxn ang="0">
                    <a:pos x="171450" y="111294"/>
                  </a:cxn>
                  <a:cxn ang="0">
                    <a:pos x="207963" y="100218"/>
                  </a:cxn>
                  <a:cxn ang="0">
                    <a:pos x="243417" y="86504"/>
                  </a:cxn>
                  <a:cxn ang="0">
                    <a:pos x="252413" y="82284"/>
                  </a:cxn>
                  <a:cxn ang="0">
                    <a:pos x="261938" y="77009"/>
                  </a:cxn>
                  <a:cxn ang="0">
                    <a:pos x="269346" y="70152"/>
                  </a:cxn>
                  <a:cxn ang="0">
                    <a:pos x="271463" y="62768"/>
                  </a:cxn>
                  <a:cxn ang="0">
                    <a:pos x="271463" y="60131"/>
                  </a:cxn>
                </a:cxnLst>
                <a:rect l="0" t="0" r="0" b="0"/>
                <a:pathLst>
                  <a:path w="513" h="310">
                    <a:moveTo>
                      <a:pt x="513" y="114"/>
                    </a:moveTo>
                    <a:lnTo>
                      <a:pt x="513" y="114"/>
                    </a:lnTo>
                    <a:lnTo>
                      <a:pt x="511" y="102"/>
                    </a:lnTo>
                    <a:lnTo>
                      <a:pt x="509" y="89"/>
                    </a:lnTo>
                    <a:lnTo>
                      <a:pt x="506" y="80"/>
                    </a:lnTo>
                    <a:lnTo>
                      <a:pt x="500" y="69"/>
                    </a:lnTo>
                    <a:lnTo>
                      <a:pt x="496" y="61"/>
                    </a:lnTo>
                    <a:lnTo>
                      <a:pt x="491" y="53"/>
                    </a:lnTo>
                    <a:lnTo>
                      <a:pt x="484" y="45"/>
                    </a:lnTo>
                    <a:lnTo>
                      <a:pt x="476" y="39"/>
                    </a:lnTo>
                    <a:lnTo>
                      <a:pt x="468" y="32"/>
                    </a:lnTo>
                    <a:lnTo>
                      <a:pt x="460" y="28"/>
                    </a:lnTo>
                    <a:lnTo>
                      <a:pt x="450" y="23"/>
                    </a:lnTo>
                    <a:lnTo>
                      <a:pt x="441" y="20"/>
                    </a:lnTo>
                    <a:lnTo>
                      <a:pt x="419" y="15"/>
                    </a:lnTo>
                    <a:lnTo>
                      <a:pt x="396" y="12"/>
                    </a:lnTo>
                    <a:lnTo>
                      <a:pt x="396" y="12"/>
                    </a:lnTo>
                    <a:lnTo>
                      <a:pt x="228" y="4"/>
                    </a:lnTo>
                    <a:lnTo>
                      <a:pt x="145" y="1"/>
                    </a:lnTo>
                    <a:lnTo>
                      <a:pt x="61" y="0"/>
                    </a:lnTo>
                    <a:lnTo>
                      <a:pt x="61" y="0"/>
                    </a:lnTo>
                    <a:lnTo>
                      <a:pt x="57" y="0"/>
                    </a:lnTo>
                    <a:lnTo>
                      <a:pt x="53" y="1"/>
                    </a:lnTo>
                    <a:lnTo>
                      <a:pt x="47" y="5"/>
                    </a:lnTo>
                    <a:lnTo>
                      <a:pt x="45" y="12"/>
                    </a:lnTo>
                    <a:lnTo>
                      <a:pt x="43" y="19"/>
                    </a:lnTo>
                    <a:lnTo>
                      <a:pt x="45" y="26"/>
                    </a:lnTo>
                    <a:lnTo>
                      <a:pt x="47" y="31"/>
                    </a:lnTo>
                    <a:lnTo>
                      <a:pt x="53" y="35"/>
                    </a:lnTo>
                    <a:lnTo>
                      <a:pt x="57" y="36"/>
                    </a:lnTo>
                    <a:lnTo>
                      <a:pt x="61" y="36"/>
                    </a:lnTo>
                    <a:lnTo>
                      <a:pt x="61" y="36"/>
                    </a:lnTo>
                    <a:lnTo>
                      <a:pt x="119" y="38"/>
                    </a:lnTo>
                    <a:lnTo>
                      <a:pt x="179" y="40"/>
                    </a:lnTo>
                    <a:lnTo>
                      <a:pt x="239" y="42"/>
                    </a:lnTo>
                    <a:lnTo>
                      <a:pt x="298" y="43"/>
                    </a:lnTo>
                    <a:lnTo>
                      <a:pt x="298" y="43"/>
                    </a:lnTo>
                    <a:lnTo>
                      <a:pt x="323" y="43"/>
                    </a:lnTo>
                    <a:lnTo>
                      <a:pt x="347" y="45"/>
                    </a:lnTo>
                    <a:lnTo>
                      <a:pt x="396" y="49"/>
                    </a:lnTo>
                    <a:lnTo>
                      <a:pt x="396" y="49"/>
                    </a:lnTo>
                    <a:lnTo>
                      <a:pt x="414" y="50"/>
                    </a:lnTo>
                    <a:lnTo>
                      <a:pt x="430" y="54"/>
                    </a:lnTo>
                    <a:lnTo>
                      <a:pt x="438" y="57"/>
                    </a:lnTo>
                    <a:lnTo>
                      <a:pt x="446" y="61"/>
                    </a:lnTo>
                    <a:lnTo>
                      <a:pt x="453" y="65"/>
                    </a:lnTo>
                    <a:lnTo>
                      <a:pt x="461" y="72"/>
                    </a:lnTo>
                    <a:lnTo>
                      <a:pt x="461" y="72"/>
                    </a:lnTo>
                    <a:lnTo>
                      <a:pt x="469" y="80"/>
                    </a:lnTo>
                    <a:lnTo>
                      <a:pt x="475" y="87"/>
                    </a:lnTo>
                    <a:lnTo>
                      <a:pt x="477" y="93"/>
                    </a:lnTo>
                    <a:lnTo>
                      <a:pt x="479" y="100"/>
                    </a:lnTo>
                    <a:lnTo>
                      <a:pt x="476" y="106"/>
                    </a:lnTo>
                    <a:lnTo>
                      <a:pt x="473" y="111"/>
                    </a:lnTo>
                    <a:lnTo>
                      <a:pt x="469" y="116"/>
                    </a:lnTo>
                    <a:lnTo>
                      <a:pt x="464" y="121"/>
                    </a:lnTo>
                    <a:lnTo>
                      <a:pt x="450" y="129"/>
                    </a:lnTo>
                    <a:lnTo>
                      <a:pt x="437" y="134"/>
                    </a:lnTo>
                    <a:lnTo>
                      <a:pt x="414" y="142"/>
                    </a:lnTo>
                    <a:lnTo>
                      <a:pt x="414" y="142"/>
                    </a:lnTo>
                    <a:lnTo>
                      <a:pt x="294" y="182"/>
                    </a:lnTo>
                    <a:lnTo>
                      <a:pt x="175" y="221"/>
                    </a:lnTo>
                    <a:lnTo>
                      <a:pt x="175" y="221"/>
                    </a:lnTo>
                    <a:lnTo>
                      <a:pt x="154" y="226"/>
                    </a:lnTo>
                    <a:lnTo>
                      <a:pt x="133" y="233"/>
                    </a:lnTo>
                    <a:lnTo>
                      <a:pt x="89" y="244"/>
                    </a:lnTo>
                    <a:lnTo>
                      <a:pt x="68" y="251"/>
                    </a:lnTo>
                    <a:lnTo>
                      <a:pt x="46" y="258"/>
                    </a:lnTo>
                    <a:lnTo>
                      <a:pt x="27" y="267"/>
                    </a:lnTo>
                    <a:lnTo>
                      <a:pt x="9" y="277"/>
                    </a:lnTo>
                    <a:lnTo>
                      <a:pt x="9" y="277"/>
                    </a:lnTo>
                    <a:lnTo>
                      <a:pt x="5" y="279"/>
                    </a:lnTo>
                    <a:lnTo>
                      <a:pt x="2" y="282"/>
                    </a:lnTo>
                    <a:lnTo>
                      <a:pt x="0" y="289"/>
                    </a:lnTo>
                    <a:lnTo>
                      <a:pt x="1" y="295"/>
                    </a:lnTo>
                    <a:lnTo>
                      <a:pt x="2" y="302"/>
                    </a:lnTo>
                    <a:lnTo>
                      <a:pt x="8" y="308"/>
                    </a:lnTo>
                    <a:lnTo>
                      <a:pt x="13" y="310"/>
                    </a:lnTo>
                    <a:lnTo>
                      <a:pt x="20" y="310"/>
                    </a:lnTo>
                    <a:lnTo>
                      <a:pt x="23" y="310"/>
                    </a:lnTo>
                    <a:lnTo>
                      <a:pt x="27" y="308"/>
                    </a:lnTo>
                    <a:lnTo>
                      <a:pt x="27" y="308"/>
                    </a:lnTo>
                    <a:lnTo>
                      <a:pt x="42" y="300"/>
                    </a:lnTo>
                    <a:lnTo>
                      <a:pt x="59" y="293"/>
                    </a:lnTo>
                    <a:lnTo>
                      <a:pt x="76" y="287"/>
                    </a:lnTo>
                    <a:lnTo>
                      <a:pt x="95" y="282"/>
                    </a:lnTo>
                    <a:lnTo>
                      <a:pt x="130" y="274"/>
                    </a:lnTo>
                    <a:lnTo>
                      <a:pt x="148" y="268"/>
                    </a:lnTo>
                    <a:lnTo>
                      <a:pt x="164" y="263"/>
                    </a:lnTo>
                    <a:lnTo>
                      <a:pt x="164" y="263"/>
                    </a:lnTo>
                    <a:lnTo>
                      <a:pt x="203" y="248"/>
                    </a:lnTo>
                    <a:lnTo>
                      <a:pt x="244" y="236"/>
                    </a:lnTo>
                    <a:lnTo>
                      <a:pt x="324" y="211"/>
                    </a:lnTo>
                    <a:lnTo>
                      <a:pt x="324" y="211"/>
                    </a:lnTo>
                    <a:lnTo>
                      <a:pt x="358" y="202"/>
                    </a:lnTo>
                    <a:lnTo>
                      <a:pt x="393" y="190"/>
                    </a:lnTo>
                    <a:lnTo>
                      <a:pt x="427" y="177"/>
                    </a:lnTo>
                    <a:lnTo>
                      <a:pt x="460" y="164"/>
                    </a:lnTo>
                    <a:lnTo>
                      <a:pt x="460" y="164"/>
                    </a:lnTo>
                    <a:lnTo>
                      <a:pt x="477" y="156"/>
                    </a:lnTo>
                    <a:lnTo>
                      <a:pt x="485" y="152"/>
                    </a:lnTo>
                    <a:lnTo>
                      <a:pt x="495" y="146"/>
                    </a:lnTo>
                    <a:lnTo>
                      <a:pt x="502" y="139"/>
                    </a:lnTo>
                    <a:lnTo>
                      <a:pt x="509" y="133"/>
                    </a:lnTo>
                    <a:lnTo>
                      <a:pt x="511" y="123"/>
                    </a:lnTo>
                    <a:lnTo>
                      <a:pt x="513" y="119"/>
                    </a:lnTo>
                    <a:lnTo>
                      <a:pt x="513" y="114"/>
                    </a:lnTo>
                    <a:lnTo>
                      <a:pt x="513" y="11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8" name="Freeform 956">
                <a:extLst>
                  <a:ext uri="{FF2B5EF4-FFF2-40B4-BE49-F238E27FC236}">
                    <a16:creationId xmlns:a16="http://schemas.microsoft.com/office/drawing/2014/main" id="{22272984-739A-4F94-933D-E9C8F3B0F132}"/>
                  </a:ext>
                </a:extLst>
              </p:cNvPr>
              <p:cNvSpPr/>
              <p:nvPr/>
            </p:nvSpPr>
            <p:spPr>
              <a:xfrm>
                <a:off x="4687889" y="3109913"/>
                <a:ext cx="280988" cy="163513"/>
              </a:xfrm>
              <a:custGeom>
                <a:avLst/>
                <a:gdLst/>
                <a:ahLst/>
                <a:cxnLst>
                  <a:cxn ang="0">
                    <a:pos x="269346" y="144060"/>
                  </a:cxn>
                  <a:cxn ang="0">
                    <a:pos x="260880" y="141957"/>
                  </a:cxn>
                  <a:cxn ang="0">
                    <a:pos x="234950" y="137751"/>
                  </a:cxn>
                  <a:cxn ang="0">
                    <a:pos x="217488" y="134070"/>
                  </a:cxn>
                  <a:cxn ang="0">
                    <a:pos x="183092" y="124081"/>
                  </a:cxn>
                  <a:cxn ang="0">
                    <a:pos x="166159" y="119874"/>
                  </a:cxn>
                  <a:cxn ang="0">
                    <a:pos x="114829" y="107782"/>
                  </a:cxn>
                  <a:cxn ang="0">
                    <a:pos x="82021" y="97267"/>
                  </a:cxn>
                  <a:cxn ang="0">
                    <a:pos x="49742" y="83597"/>
                  </a:cxn>
                  <a:cxn ang="0">
                    <a:pos x="34396" y="75710"/>
                  </a:cxn>
                  <a:cxn ang="0">
                    <a:pos x="29633" y="72030"/>
                  </a:cxn>
                  <a:cxn ang="0">
                    <a:pos x="22225" y="59411"/>
                  </a:cxn>
                  <a:cxn ang="0">
                    <a:pos x="19050" y="43639"/>
                  </a:cxn>
                  <a:cxn ang="0">
                    <a:pos x="20108" y="35752"/>
                  </a:cxn>
                  <a:cxn ang="0">
                    <a:pos x="23283" y="29443"/>
                  </a:cxn>
                  <a:cxn ang="0">
                    <a:pos x="28046" y="23659"/>
                  </a:cxn>
                  <a:cxn ang="0">
                    <a:pos x="31221" y="22082"/>
                  </a:cxn>
                  <a:cxn ang="0">
                    <a:pos x="41804" y="19453"/>
                  </a:cxn>
                  <a:cxn ang="0">
                    <a:pos x="56092" y="18928"/>
                  </a:cxn>
                  <a:cxn ang="0">
                    <a:pos x="71438" y="18928"/>
                  </a:cxn>
                  <a:cxn ang="0">
                    <a:pos x="116417" y="19453"/>
                  </a:cxn>
                  <a:cxn ang="0">
                    <a:pos x="132292" y="19979"/>
                  </a:cxn>
                  <a:cxn ang="0">
                    <a:pos x="162454" y="23134"/>
                  </a:cxn>
                  <a:cxn ang="0">
                    <a:pos x="177271" y="24185"/>
                  </a:cxn>
                  <a:cxn ang="0">
                    <a:pos x="218546" y="23659"/>
                  </a:cxn>
                  <a:cxn ang="0">
                    <a:pos x="258763" y="23134"/>
                  </a:cxn>
                  <a:cxn ang="0">
                    <a:pos x="260880" y="22082"/>
                  </a:cxn>
                  <a:cxn ang="0">
                    <a:pos x="265642" y="19453"/>
                  </a:cxn>
                  <a:cxn ang="0">
                    <a:pos x="267759" y="13144"/>
                  </a:cxn>
                  <a:cxn ang="0">
                    <a:pos x="265642" y="6835"/>
                  </a:cxn>
                  <a:cxn ang="0">
                    <a:pos x="260880" y="3680"/>
                  </a:cxn>
                  <a:cxn ang="0">
                    <a:pos x="258763" y="3680"/>
                  </a:cxn>
                  <a:cxn ang="0">
                    <a:pos x="164042" y="2103"/>
                  </a:cxn>
                  <a:cxn ang="0">
                    <a:pos x="69850" y="0"/>
                  </a:cxn>
                  <a:cxn ang="0">
                    <a:pos x="41275" y="1577"/>
                  </a:cxn>
                  <a:cxn ang="0">
                    <a:pos x="29633" y="4206"/>
                  </a:cxn>
                  <a:cxn ang="0">
                    <a:pos x="19579" y="8938"/>
                  </a:cxn>
                  <a:cxn ang="0">
                    <a:pos x="11642" y="15773"/>
                  </a:cxn>
                  <a:cxn ang="0">
                    <a:pos x="5821" y="25237"/>
                  </a:cxn>
                  <a:cxn ang="0">
                    <a:pos x="1588" y="36804"/>
                  </a:cxn>
                  <a:cxn ang="0">
                    <a:pos x="0" y="51525"/>
                  </a:cxn>
                  <a:cxn ang="0">
                    <a:pos x="1058" y="59937"/>
                  </a:cxn>
                  <a:cxn ang="0">
                    <a:pos x="5821" y="75184"/>
                  </a:cxn>
                  <a:cxn ang="0">
                    <a:pos x="16933" y="87277"/>
                  </a:cxn>
                  <a:cxn ang="0">
                    <a:pos x="30163" y="97267"/>
                  </a:cxn>
                  <a:cxn ang="0">
                    <a:pos x="46038" y="105153"/>
                  </a:cxn>
                  <a:cxn ang="0">
                    <a:pos x="71967" y="114091"/>
                  </a:cxn>
                  <a:cxn ang="0">
                    <a:pos x="102659" y="123029"/>
                  </a:cxn>
                  <a:cxn ang="0">
                    <a:pos x="147109" y="134070"/>
                  </a:cxn>
                  <a:cxn ang="0">
                    <a:pos x="191030" y="145637"/>
                  </a:cxn>
                  <a:cxn ang="0">
                    <a:pos x="227013" y="153523"/>
                  </a:cxn>
                  <a:cxn ang="0">
                    <a:pos x="262996" y="162987"/>
                  </a:cxn>
                  <a:cxn ang="0">
                    <a:pos x="265113" y="163513"/>
                  </a:cxn>
                  <a:cxn ang="0">
                    <a:pos x="271463" y="163513"/>
                  </a:cxn>
                  <a:cxn ang="0">
                    <a:pos x="273580" y="163513"/>
                  </a:cxn>
                  <a:cxn ang="0">
                    <a:pos x="278871" y="160884"/>
                  </a:cxn>
                  <a:cxn ang="0">
                    <a:pos x="280988" y="154049"/>
                  </a:cxn>
                  <a:cxn ang="0">
                    <a:pos x="278871" y="147214"/>
                  </a:cxn>
                  <a:cxn ang="0">
                    <a:pos x="273580" y="145111"/>
                  </a:cxn>
                  <a:cxn ang="0">
                    <a:pos x="271463" y="144060"/>
                  </a:cxn>
                </a:cxnLst>
                <a:rect l="0" t="0" r="0" b="0"/>
                <a:pathLst>
                  <a:path w="531" h="311">
                    <a:moveTo>
                      <a:pt x="513" y="274"/>
                    </a:moveTo>
                    <a:lnTo>
                      <a:pt x="509" y="274"/>
                    </a:lnTo>
                    <a:lnTo>
                      <a:pt x="509" y="274"/>
                    </a:lnTo>
                    <a:lnTo>
                      <a:pt x="493" y="270"/>
                    </a:lnTo>
                    <a:lnTo>
                      <a:pt x="478" y="268"/>
                    </a:lnTo>
                    <a:lnTo>
                      <a:pt x="444" y="262"/>
                    </a:lnTo>
                    <a:lnTo>
                      <a:pt x="444" y="262"/>
                    </a:lnTo>
                    <a:lnTo>
                      <a:pt x="411" y="255"/>
                    </a:lnTo>
                    <a:lnTo>
                      <a:pt x="379" y="246"/>
                    </a:lnTo>
                    <a:lnTo>
                      <a:pt x="346" y="236"/>
                    </a:lnTo>
                    <a:lnTo>
                      <a:pt x="314" y="228"/>
                    </a:lnTo>
                    <a:lnTo>
                      <a:pt x="314" y="228"/>
                    </a:lnTo>
                    <a:lnTo>
                      <a:pt x="250" y="213"/>
                    </a:lnTo>
                    <a:lnTo>
                      <a:pt x="217" y="205"/>
                    </a:lnTo>
                    <a:lnTo>
                      <a:pt x="186" y="196"/>
                    </a:lnTo>
                    <a:lnTo>
                      <a:pt x="155" y="185"/>
                    </a:lnTo>
                    <a:lnTo>
                      <a:pt x="124" y="173"/>
                    </a:lnTo>
                    <a:lnTo>
                      <a:pt x="94" y="159"/>
                    </a:lnTo>
                    <a:lnTo>
                      <a:pt x="65" y="144"/>
                    </a:lnTo>
                    <a:lnTo>
                      <a:pt x="65" y="144"/>
                    </a:lnTo>
                    <a:lnTo>
                      <a:pt x="61" y="141"/>
                    </a:lnTo>
                    <a:lnTo>
                      <a:pt x="56" y="137"/>
                    </a:lnTo>
                    <a:lnTo>
                      <a:pt x="48" y="125"/>
                    </a:lnTo>
                    <a:lnTo>
                      <a:pt x="42" y="113"/>
                    </a:lnTo>
                    <a:lnTo>
                      <a:pt x="37" y="98"/>
                    </a:lnTo>
                    <a:lnTo>
                      <a:pt x="36" y="83"/>
                    </a:lnTo>
                    <a:lnTo>
                      <a:pt x="37" y="75"/>
                    </a:lnTo>
                    <a:lnTo>
                      <a:pt x="38" y="68"/>
                    </a:lnTo>
                    <a:lnTo>
                      <a:pt x="40" y="61"/>
                    </a:lnTo>
                    <a:lnTo>
                      <a:pt x="44" y="56"/>
                    </a:lnTo>
                    <a:lnTo>
                      <a:pt x="48" y="51"/>
                    </a:lnTo>
                    <a:lnTo>
                      <a:pt x="53" y="45"/>
                    </a:lnTo>
                    <a:lnTo>
                      <a:pt x="53" y="45"/>
                    </a:lnTo>
                    <a:lnTo>
                      <a:pt x="59" y="42"/>
                    </a:lnTo>
                    <a:lnTo>
                      <a:pt x="65" y="40"/>
                    </a:lnTo>
                    <a:lnTo>
                      <a:pt x="79" y="37"/>
                    </a:lnTo>
                    <a:lnTo>
                      <a:pt x="93" y="37"/>
                    </a:lnTo>
                    <a:lnTo>
                      <a:pt x="106" y="36"/>
                    </a:lnTo>
                    <a:lnTo>
                      <a:pt x="106" y="36"/>
                    </a:lnTo>
                    <a:lnTo>
                      <a:pt x="135" y="36"/>
                    </a:lnTo>
                    <a:lnTo>
                      <a:pt x="163" y="36"/>
                    </a:lnTo>
                    <a:lnTo>
                      <a:pt x="220" y="37"/>
                    </a:lnTo>
                    <a:lnTo>
                      <a:pt x="220" y="37"/>
                    </a:lnTo>
                    <a:lnTo>
                      <a:pt x="250" y="38"/>
                    </a:lnTo>
                    <a:lnTo>
                      <a:pt x="278" y="41"/>
                    </a:lnTo>
                    <a:lnTo>
                      <a:pt x="307" y="44"/>
                    </a:lnTo>
                    <a:lnTo>
                      <a:pt x="335" y="46"/>
                    </a:lnTo>
                    <a:lnTo>
                      <a:pt x="335" y="46"/>
                    </a:lnTo>
                    <a:lnTo>
                      <a:pt x="373" y="46"/>
                    </a:lnTo>
                    <a:lnTo>
                      <a:pt x="413" y="45"/>
                    </a:lnTo>
                    <a:lnTo>
                      <a:pt x="451" y="44"/>
                    </a:lnTo>
                    <a:lnTo>
                      <a:pt x="489" y="44"/>
                    </a:lnTo>
                    <a:lnTo>
                      <a:pt x="489" y="44"/>
                    </a:lnTo>
                    <a:lnTo>
                      <a:pt x="493" y="42"/>
                    </a:lnTo>
                    <a:lnTo>
                      <a:pt x="497" y="41"/>
                    </a:lnTo>
                    <a:lnTo>
                      <a:pt x="502" y="37"/>
                    </a:lnTo>
                    <a:lnTo>
                      <a:pt x="505" y="32"/>
                    </a:lnTo>
                    <a:lnTo>
                      <a:pt x="506" y="25"/>
                    </a:lnTo>
                    <a:lnTo>
                      <a:pt x="505" y="18"/>
                    </a:lnTo>
                    <a:lnTo>
                      <a:pt x="502" y="13"/>
                    </a:lnTo>
                    <a:lnTo>
                      <a:pt x="497" y="8"/>
                    </a:lnTo>
                    <a:lnTo>
                      <a:pt x="493" y="7"/>
                    </a:lnTo>
                    <a:lnTo>
                      <a:pt x="489" y="7"/>
                    </a:lnTo>
                    <a:lnTo>
                      <a:pt x="489" y="7"/>
                    </a:lnTo>
                    <a:lnTo>
                      <a:pt x="399" y="6"/>
                    </a:lnTo>
                    <a:lnTo>
                      <a:pt x="310" y="4"/>
                    </a:lnTo>
                    <a:lnTo>
                      <a:pt x="132" y="0"/>
                    </a:lnTo>
                    <a:lnTo>
                      <a:pt x="132" y="0"/>
                    </a:lnTo>
                    <a:lnTo>
                      <a:pt x="103" y="0"/>
                    </a:lnTo>
                    <a:lnTo>
                      <a:pt x="78" y="3"/>
                    </a:lnTo>
                    <a:lnTo>
                      <a:pt x="67" y="4"/>
                    </a:lnTo>
                    <a:lnTo>
                      <a:pt x="56" y="8"/>
                    </a:lnTo>
                    <a:lnTo>
                      <a:pt x="46" y="11"/>
                    </a:lnTo>
                    <a:lnTo>
                      <a:pt x="37" y="17"/>
                    </a:lnTo>
                    <a:lnTo>
                      <a:pt x="29" y="22"/>
                    </a:lnTo>
                    <a:lnTo>
                      <a:pt x="22" y="30"/>
                    </a:lnTo>
                    <a:lnTo>
                      <a:pt x="17" y="38"/>
                    </a:lnTo>
                    <a:lnTo>
                      <a:pt x="11" y="48"/>
                    </a:lnTo>
                    <a:lnTo>
                      <a:pt x="7" y="57"/>
                    </a:lnTo>
                    <a:lnTo>
                      <a:pt x="3" y="70"/>
                    </a:lnTo>
                    <a:lnTo>
                      <a:pt x="2" y="83"/>
                    </a:lnTo>
                    <a:lnTo>
                      <a:pt x="0" y="98"/>
                    </a:lnTo>
                    <a:lnTo>
                      <a:pt x="0" y="98"/>
                    </a:lnTo>
                    <a:lnTo>
                      <a:pt x="2" y="114"/>
                    </a:lnTo>
                    <a:lnTo>
                      <a:pt x="6" y="129"/>
                    </a:lnTo>
                    <a:lnTo>
                      <a:pt x="11" y="143"/>
                    </a:lnTo>
                    <a:lnTo>
                      <a:pt x="21" y="155"/>
                    </a:lnTo>
                    <a:lnTo>
                      <a:pt x="32" y="166"/>
                    </a:lnTo>
                    <a:lnTo>
                      <a:pt x="44" y="175"/>
                    </a:lnTo>
                    <a:lnTo>
                      <a:pt x="57" y="185"/>
                    </a:lnTo>
                    <a:lnTo>
                      <a:pt x="72" y="193"/>
                    </a:lnTo>
                    <a:lnTo>
                      <a:pt x="87" y="200"/>
                    </a:lnTo>
                    <a:lnTo>
                      <a:pt x="103" y="207"/>
                    </a:lnTo>
                    <a:lnTo>
                      <a:pt x="136" y="217"/>
                    </a:lnTo>
                    <a:lnTo>
                      <a:pt x="167" y="227"/>
                    </a:lnTo>
                    <a:lnTo>
                      <a:pt x="194" y="234"/>
                    </a:lnTo>
                    <a:lnTo>
                      <a:pt x="194" y="234"/>
                    </a:lnTo>
                    <a:lnTo>
                      <a:pt x="278" y="255"/>
                    </a:lnTo>
                    <a:lnTo>
                      <a:pt x="361" y="277"/>
                    </a:lnTo>
                    <a:lnTo>
                      <a:pt x="361" y="277"/>
                    </a:lnTo>
                    <a:lnTo>
                      <a:pt x="395" y="285"/>
                    </a:lnTo>
                    <a:lnTo>
                      <a:pt x="429" y="292"/>
                    </a:lnTo>
                    <a:lnTo>
                      <a:pt x="464" y="300"/>
                    </a:lnTo>
                    <a:lnTo>
                      <a:pt x="497" y="310"/>
                    </a:lnTo>
                    <a:lnTo>
                      <a:pt x="497" y="310"/>
                    </a:lnTo>
                    <a:lnTo>
                      <a:pt x="501" y="311"/>
                    </a:lnTo>
                    <a:lnTo>
                      <a:pt x="505" y="311"/>
                    </a:lnTo>
                    <a:lnTo>
                      <a:pt x="513" y="311"/>
                    </a:lnTo>
                    <a:lnTo>
                      <a:pt x="513" y="311"/>
                    </a:lnTo>
                    <a:lnTo>
                      <a:pt x="517" y="311"/>
                    </a:lnTo>
                    <a:lnTo>
                      <a:pt x="520" y="310"/>
                    </a:lnTo>
                    <a:lnTo>
                      <a:pt x="527" y="306"/>
                    </a:lnTo>
                    <a:lnTo>
                      <a:pt x="529" y="300"/>
                    </a:lnTo>
                    <a:lnTo>
                      <a:pt x="531" y="293"/>
                    </a:lnTo>
                    <a:lnTo>
                      <a:pt x="529" y="287"/>
                    </a:lnTo>
                    <a:lnTo>
                      <a:pt x="527" y="280"/>
                    </a:lnTo>
                    <a:lnTo>
                      <a:pt x="520" y="276"/>
                    </a:lnTo>
                    <a:lnTo>
                      <a:pt x="517" y="276"/>
                    </a:lnTo>
                    <a:lnTo>
                      <a:pt x="513" y="274"/>
                    </a:lnTo>
                    <a:lnTo>
                      <a:pt x="513" y="27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9" name="Freeform 957">
                <a:extLst>
                  <a:ext uri="{FF2B5EF4-FFF2-40B4-BE49-F238E27FC236}">
                    <a16:creationId xmlns:a16="http://schemas.microsoft.com/office/drawing/2014/main" id="{BB3C1062-5877-4098-A4F7-9D15D8167468}"/>
                  </a:ext>
                </a:extLst>
              </p:cNvPr>
              <p:cNvSpPr/>
              <p:nvPr/>
            </p:nvSpPr>
            <p:spPr>
              <a:xfrm>
                <a:off x="4972052" y="3432176"/>
                <a:ext cx="34925" cy="65088"/>
              </a:xfrm>
              <a:custGeom>
                <a:avLst/>
                <a:gdLst/>
                <a:ahLst/>
                <a:cxnLst>
                  <a:cxn ang="0">
                    <a:pos x="26865" y="1058"/>
                  </a:cxn>
                  <a:cxn ang="0">
                    <a:pos x="26865" y="1058"/>
                  </a:cxn>
                  <a:cxn ang="0">
                    <a:pos x="22567" y="529"/>
                  </a:cxn>
                  <a:cxn ang="0">
                    <a:pos x="16657" y="0"/>
                  </a:cxn>
                  <a:cxn ang="0">
                    <a:pos x="11283" y="529"/>
                  </a:cxn>
                  <a:cxn ang="0">
                    <a:pos x="6448" y="2646"/>
                  </a:cxn>
                  <a:cxn ang="0">
                    <a:pos x="6448" y="2646"/>
                  </a:cxn>
                  <a:cxn ang="0">
                    <a:pos x="3761" y="4233"/>
                  </a:cxn>
                  <a:cxn ang="0">
                    <a:pos x="2149" y="6350"/>
                  </a:cxn>
                  <a:cxn ang="0">
                    <a:pos x="1612" y="8996"/>
                  </a:cxn>
                  <a:cxn ang="0">
                    <a:pos x="1075" y="12171"/>
                  </a:cxn>
                  <a:cxn ang="0">
                    <a:pos x="0" y="17992"/>
                  </a:cxn>
                  <a:cxn ang="0">
                    <a:pos x="1075" y="23813"/>
                  </a:cxn>
                  <a:cxn ang="0">
                    <a:pos x="1075" y="23813"/>
                  </a:cxn>
                  <a:cxn ang="0">
                    <a:pos x="1075" y="26459"/>
                  </a:cxn>
                  <a:cxn ang="0">
                    <a:pos x="3224" y="29104"/>
                  </a:cxn>
                  <a:cxn ang="0">
                    <a:pos x="3224" y="29104"/>
                  </a:cxn>
                  <a:cxn ang="0">
                    <a:pos x="2149" y="38629"/>
                  </a:cxn>
                  <a:cxn ang="0">
                    <a:pos x="2149" y="38629"/>
                  </a:cxn>
                  <a:cxn ang="0">
                    <a:pos x="2149" y="49213"/>
                  </a:cxn>
                  <a:cxn ang="0">
                    <a:pos x="2149" y="55034"/>
                  </a:cxn>
                  <a:cxn ang="0">
                    <a:pos x="4298" y="60325"/>
                  </a:cxn>
                  <a:cxn ang="0">
                    <a:pos x="4298" y="60325"/>
                  </a:cxn>
                  <a:cxn ang="0">
                    <a:pos x="5910" y="61384"/>
                  </a:cxn>
                  <a:cxn ang="0">
                    <a:pos x="7522" y="62971"/>
                  </a:cxn>
                  <a:cxn ang="0">
                    <a:pos x="9672" y="64559"/>
                  </a:cxn>
                  <a:cxn ang="0">
                    <a:pos x="12358" y="65088"/>
                  </a:cxn>
                  <a:cxn ang="0">
                    <a:pos x="17731" y="65088"/>
                  </a:cxn>
                  <a:cxn ang="0">
                    <a:pos x="22030" y="65088"/>
                  </a:cxn>
                  <a:cxn ang="0">
                    <a:pos x="22030" y="65088"/>
                  </a:cxn>
                  <a:cxn ang="0">
                    <a:pos x="25791" y="65088"/>
                  </a:cxn>
                  <a:cxn ang="0">
                    <a:pos x="28477" y="64030"/>
                  </a:cxn>
                  <a:cxn ang="0">
                    <a:pos x="30627" y="62442"/>
                  </a:cxn>
                  <a:cxn ang="0">
                    <a:pos x="32238" y="60325"/>
                  </a:cxn>
                  <a:cxn ang="0">
                    <a:pos x="33850" y="57150"/>
                  </a:cxn>
                  <a:cxn ang="0">
                    <a:pos x="34388" y="54505"/>
                  </a:cxn>
                  <a:cxn ang="0">
                    <a:pos x="34925" y="48684"/>
                  </a:cxn>
                  <a:cxn ang="0">
                    <a:pos x="34925" y="21167"/>
                  </a:cxn>
                  <a:cxn ang="0">
                    <a:pos x="34925" y="21167"/>
                  </a:cxn>
                  <a:cxn ang="0">
                    <a:pos x="34925" y="15875"/>
                  </a:cxn>
                  <a:cxn ang="0">
                    <a:pos x="34388" y="10054"/>
                  </a:cxn>
                  <a:cxn ang="0">
                    <a:pos x="33850" y="7938"/>
                  </a:cxn>
                  <a:cxn ang="0">
                    <a:pos x="32238" y="5821"/>
                  </a:cxn>
                  <a:cxn ang="0">
                    <a:pos x="30089" y="3704"/>
                  </a:cxn>
                  <a:cxn ang="0">
                    <a:pos x="26865" y="1058"/>
                  </a:cxn>
                  <a:cxn ang="0">
                    <a:pos x="26865" y="1058"/>
                  </a:cxn>
                </a:cxnLst>
                <a:rect l="0" t="0" r="0" b="0"/>
                <a:pathLst>
                  <a:path w="65" h="123">
                    <a:moveTo>
                      <a:pt x="50" y="2"/>
                    </a:moveTo>
                    <a:lnTo>
                      <a:pt x="50" y="2"/>
                    </a:lnTo>
                    <a:lnTo>
                      <a:pt x="42" y="1"/>
                    </a:lnTo>
                    <a:lnTo>
                      <a:pt x="31" y="0"/>
                    </a:lnTo>
                    <a:lnTo>
                      <a:pt x="21" y="1"/>
                    </a:lnTo>
                    <a:lnTo>
                      <a:pt x="12" y="5"/>
                    </a:lnTo>
                    <a:lnTo>
                      <a:pt x="12" y="5"/>
                    </a:lnTo>
                    <a:lnTo>
                      <a:pt x="7" y="8"/>
                    </a:lnTo>
                    <a:lnTo>
                      <a:pt x="4" y="12"/>
                    </a:lnTo>
                    <a:lnTo>
                      <a:pt x="3" y="17"/>
                    </a:lnTo>
                    <a:lnTo>
                      <a:pt x="2" y="23"/>
                    </a:lnTo>
                    <a:lnTo>
                      <a:pt x="0" y="34"/>
                    </a:lnTo>
                    <a:lnTo>
                      <a:pt x="2" y="45"/>
                    </a:lnTo>
                    <a:lnTo>
                      <a:pt x="2" y="45"/>
                    </a:lnTo>
                    <a:lnTo>
                      <a:pt x="2" y="50"/>
                    </a:lnTo>
                    <a:lnTo>
                      <a:pt x="6" y="55"/>
                    </a:lnTo>
                    <a:lnTo>
                      <a:pt x="6" y="55"/>
                    </a:lnTo>
                    <a:lnTo>
                      <a:pt x="4" y="73"/>
                    </a:lnTo>
                    <a:lnTo>
                      <a:pt x="4" y="73"/>
                    </a:lnTo>
                    <a:lnTo>
                      <a:pt x="4" y="93"/>
                    </a:lnTo>
                    <a:lnTo>
                      <a:pt x="4" y="104"/>
                    </a:lnTo>
                    <a:lnTo>
                      <a:pt x="8" y="114"/>
                    </a:lnTo>
                    <a:lnTo>
                      <a:pt x="8" y="114"/>
                    </a:lnTo>
                    <a:lnTo>
                      <a:pt x="11" y="116"/>
                    </a:lnTo>
                    <a:lnTo>
                      <a:pt x="14" y="119"/>
                    </a:lnTo>
                    <a:lnTo>
                      <a:pt x="18" y="122"/>
                    </a:lnTo>
                    <a:lnTo>
                      <a:pt x="23" y="123"/>
                    </a:lnTo>
                    <a:lnTo>
                      <a:pt x="33" y="123"/>
                    </a:lnTo>
                    <a:lnTo>
                      <a:pt x="41" y="123"/>
                    </a:lnTo>
                    <a:lnTo>
                      <a:pt x="41" y="123"/>
                    </a:lnTo>
                    <a:lnTo>
                      <a:pt x="48" y="123"/>
                    </a:lnTo>
                    <a:lnTo>
                      <a:pt x="53" y="121"/>
                    </a:lnTo>
                    <a:lnTo>
                      <a:pt x="57" y="118"/>
                    </a:lnTo>
                    <a:lnTo>
                      <a:pt x="60" y="114"/>
                    </a:lnTo>
                    <a:lnTo>
                      <a:pt x="63" y="108"/>
                    </a:lnTo>
                    <a:lnTo>
                      <a:pt x="64" y="103"/>
                    </a:lnTo>
                    <a:lnTo>
                      <a:pt x="65" y="92"/>
                    </a:lnTo>
                    <a:lnTo>
                      <a:pt x="65" y="40"/>
                    </a:lnTo>
                    <a:lnTo>
                      <a:pt x="65" y="40"/>
                    </a:lnTo>
                    <a:lnTo>
                      <a:pt x="65" y="30"/>
                    </a:lnTo>
                    <a:lnTo>
                      <a:pt x="64" y="19"/>
                    </a:lnTo>
                    <a:lnTo>
                      <a:pt x="63" y="15"/>
                    </a:lnTo>
                    <a:lnTo>
                      <a:pt x="60" y="11"/>
                    </a:lnTo>
                    <a:lnTo>
                      <a:pt x="56" y="7"/>
                    </a:lnTo>
                    <a:lnTo>
                      <a:pt x="50" y="2"/>
                    </a:lnTo>
                    <a:lnTo>
                      <a:pt x="5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0" name="Freeform 958">
                <a:extLst>
                  <a:ext uri="{FF2B5EF4-FFF2-40B4-BE49-F238E27FC236}">
                    <a16:creationId xmlns:a16="http://schemas.microsoft.com/office/drawing/2014/main" id="{BD85845C-5169-411E-8DA2-F96A257956DD}"/>
                  </a:ext>
                </a:extLst>
              </p:cNvPr>
              <p:cNvSpPr/>
              <p:nvPr/>
            </p:nvSpPr>
            <p:spPr>
              <a:xfrm>
                <a:off x="5040314" y="3435351"/>
                <a:ext cx="34925" cy="63500"/>
              </a:xfrm>
              <a:custGeom>
                <a:avLst/>
                <a:gdLst/>
                <a:ahLst/>
                <a:cxnLst>
                  <a:cxn ang="0">
                    <a:pos x="34379" y="43033"/>
                  </a:cxn>
                  <a:cxn ang="0">
                    <a:pos x="34379" y="43033"/>
                  </a:cxn>
                  <a:cxn ang="0">
                    <a:pos x="34925" y="34112"/>
                  </a:cxn>
                  <a:cxn ang="0">
                    <a:pos x="34379" y="25190"/>
                  </a:cxn>
                  <a:cxn ang="0">
                    <a:pos x="32742" y="9446"/>
                  </a:cxn>
                  <a:cxn ang="0">
                    <a:pos x="32742" y="9446"/>
                  </a:cxn>
                  <a:cxn ang="0">
                    <a:pos x="31105" y="5773"/>
                  </a:cxn>
                  <a:cxn ang="0">
                    <a:pos x="28922" y="3149"/>
                  </a:cxn>
                  <a:cxn ang="0">
                    <a:pos x="26194" y="1050"/>
                  </a:cxn>
                  <a:cxn ang="0">
                    <a:pos x="22374" y="0"/>
                  </a:cxn>
                  <a:cxn ang="0">
                    <a:pos x="22374" y="0"/>
                  </a:cxn>
                  <a:cxn ang="0">
                    <a:pos x="19645" y="0"/>
                  </a:cxn>
                  <a:cxn ang="0">
                    <a:pos x="19645" y="0"/>
                  </a:cxn>
                  <a:cxn ang="0">
                    <a:pos x="13097" y="0"/>
                  </a:cxn>
                  <a:cxn ang="0">
                    <a:pos x="13097" y="0"/>
                  </a:cxn>
                  <a:cxn ang="0">
                    <a:pos x="9277" y="0"/>
                  </a:cxn>
                  <a:cxn ang="0">
                    <a:pos x="4911" y="2099"/>
                  </a:cxn>
                  <a:cxn ang="0">
                    <a:pos x="3274" y="3149"/>
                  </a:cxn>
                  <a:cxn ang="0">
                    <a:pos x="2729" y="5248"/>
                  </a:cxn>
                  <a:cxn ang="0">
                    <a:pos x="1637" y="7347"/>
                  </a:cxn>
                  <a:cxn ang="0">
                    <a:pos x="1091" y="9446"/>
                  </a:cxn>
                  <a:cxn ang="0">
                    <a:pos x="1091" y="9446"/>
                  </a:cxn>
                  <a:cxn ang="0">
                    <a:pos x="1091" y="15744"/>
                  </a:cxn>
                  <a:cxn ang="0">
                    <a:pos x="1091" y="15744"/>
                  </a:cxn>
                  <a:cxn ang="0">
                    <a:pos x="1091" y="25190"/>
                  </a:cxn>
                  <a:cxn ang="0">
                    <a:pos x="1091" y="25190"/>
                  </a:cxn>
                  <a:cxn ang="0">
                    <a:pos x="1091" y="43558"/>
                  </a:cxn>
                  <a:cxn ang="0">
                    <a:pos x="1091" y="43558"/>
                  </a:cxn>
                  <a:cxn ang="0">
                    <a:pos x="1637" y="46182"/>
                  </a:cxn>
                  <a:cxn ang="0">
                    <a:pos x="1637" y="46182"/>
                  </a:cxn>
                  <a:cxn ang="0">
                    <a:pos x="1091" y="47231"/>
                  </a:cxn>
                  <a:cxn ang="0">
                    <a:pos x="1091" y="47231"/>
                  </a:cxn>
                  <a:cxn ang="0">
                    <a:pos x="0" y="51430"/>
                  </a:cxn>
                  <a:cxn ang="0">
                    <a:pos x="1091" y="55103"/>
                  </a:cxn>
                  <a:cxn ang="0">
                    <a:pos x="1091" y="55103"/>
                  </a:cxn>
                  <a:cxn ang="0">
                    <a:pos x="2729" y="57727"/>
                  </a:cxn>
                  <a:cxn ang="0">
                    <a:pos x="3820" y="59302"/>
                  </a:cxn>
                  <a:cxn ang="0">
                    <a:pos x="5457" y="60876"/>
                  </a:cxn>
                  <a:cxn ang="0">
                    <a:pos x="7640" y="61926"/>
                  </a:cxn>
                  <a:cxn ang="0">
                    <a:pos x="12005" y="63500"/>
                  </a:cxn>
                  <a:cxn ang="0">
                    <a:pos x="16371" y="63500"/>
                  </a:cxn>
                  <a:cxn ang="0">
                    <a:pos x="16371" y="63500"/>
                  </a:cxn>
                  <a:cxn ang="0">
                    <a:pos x="20191" y="63500"/>
                  </a:cxn>
                  <a:cxn ang="0">
                    <a:pos x="24011" y="63500"/>
                  </a:cxn>
                  <a:cxn ang="0">
                    <a:pos x="27831" y="61926"/>
                  </a:cxn>
                  <a:cxn ang="0">
                    <a:pos x="30559" y="59826"/>
                  </a:cxn>
                  <a:cxn ang="0">
                    <a:pos x="30559" y="59826"/>
                  </a:cxn>
                  <a:cxn ang="0">
                    <a:pos x="32196" y="58252"/>
                  </a:cxn>
                  <a:cxn ang="0">
                    <a:pos x="33834" y="56153"/>
                  </a:cxn>
                  <a:cxn ang="0">
                    <a:pos x="34379" y="51955"/>
                  </a:cxn>
                  <a:cxn ang="0">
                    <a:pos x="34379" y="43033"/>
                  </a:cxn>
                  <a:cxn ang="0">
                    <a:pos x="34379" y="43033"/>
                  </a:cxn>
                  <a:cxn ang="0">
                    <a:pos x="34379" y="43033"/>
                  </a:cxn>
                  <a:cxn ang="0">
                    <a:pos x="34379" y="43033"/>
                  </a:cxn>
                </a:cxnLst>
                <a:rect l="0" t="0" r="0" b="0"/>
                <a:pathLst>
                  <a:path w="64" h="121">
                    <a:moveTo>
                      <a:pt x="63" y="82"/>
                    </a:moveTo>
                    <a:lnTo>
                      <a:pt x="63" y="82"/>
                    </a:lnTo>
                    <a:lnTo>
                      <a:pt x="64" y="65"/>
                    </a:lnTo>
                    <a:lnTo>
                      <a:pt x="63" y="48"/>
                    </a:lnTo>
                    <a:lnTo>
                      <a:pt x="60" y="18"/>
                    </a:lnTo>
                    <a:lnTo>
                      <a:pt x="60" y="18"/>
                    </a:lnTo>
                    <a:lnTo>
                      <a:pt x="57" y="11"/>
                    </a:lnTo>
                    <a:lnTo>
                      <a:pt x="53" y="6"/>
                    </a:lnTo>
                    <a:lnTo>
                      <a:pt x="48" y="2"/>
                    </a:lnTo>
                    <a:lnTo>
                      <a:pt x="41" y="0"/>
                    </a:lnTo>
                    <a:lnTo>
                      <a:pt x="41" y="0"/>
                    </a:lnTo>
                    <a:lnTo>
                      <a:pt x="36" y="0"/>
                    </a:lnTo>
                    <a:lnTo>
                      <a:pt x="36" y="0"/>
                    </a:lnTo>
                    <a:lnTo>
                      <a:pt x="24" y="0"/>
                    </a:lnTo>
                    <a:lnTo>
                      <a:pt x="24" y="0"/>
                    </a:lnTo>
                    <a:lnTo>
                      <a:pt x="17" y="0"/>
                    </a:lnTo>
                    <a:lnTo>
                      <a:pt x="9" y="4"/>
                    </a:lnTo>
                    <a:lnTo>
                      <a:pt x="6" y="6"/>
                    </a:lnTo>
                    <a:lnTo>
                      <a:pt x="5" y="10"/>
                    </a:lnTo>
                    <a:lnTo>
                      <a:pt x="3" y="14"/>
                    </a:lnTo>
                    <a:lnTo>
                      <a:pt x="2" y="18"/>
                    </a:lnTo>
                    <a:lnTo>
                      <a:pt x="2" y="18"/>
                    </a:lnTo>
                    <a:lnTo>
                      <a:pt x="2" y="30"/>
                    </a:lnTo>
                    <a:lnTo>
                      <a:pt x="2" y="30"/>
                    </a:lnTo>
                    <a:lnTo>
                      <a:pt x="2" y="48"/>
                    </a:lnTo>
                    <a:lnTo>
                      <a:pt x="2" y="48"/>
                    </a:lnTo>
                    <a:lnTo>
                      <a:pt x="2" y="83"/>
                    </a:lnTo>
                    <a:lnTo>
                      <a:pt x="2" y="83"/>
                    </a:lnTo>
                    <a:lnTo>
                      <a:pt x="3" y="88"/>
                    </a:lnTo>
                    <a:lnTo>
                      <a:pt x="3" y="88"/>
                    </a:lnTo>
                    <a:lnTo>
                      <a:pt x="2" y="90"/>
                    </a:lnTo>
                    <a:lnTo>
                      <a:pt x="2" y="90"/>
                    </a:lnTo>
                    <a:lnTo>
                      <a:pt x="0" y="98"/>
                    </a:lnTo>
                    <a:lnTo>
                      <a:pt x="2" y="105"/>
                    </a:lnTo>
                    <a:lnTo>
                      <a:pt x="2" y="105"/>
                    </a:lnTo>
                    <a:lnTo>
                      <a:pt x="5" y="110"/>
                    </a:lnTo>
                    <a:lnTo>
                      <a:pt x="7" y="113"/>
                    </a:lnTo>
                    <a:lnTo>
                      <a:pt x="10" y="116"/>
                    </a:lnTo>
                    <a:lnTo>
                      <a:pt x="14" y="118"/>
                    </a:lnTo>
                    <a:lnTo>
                      <a:pt x="22" y="121"/>
                    </a:lnTo>
                    <a:lnTo>
                      <a:pt x="30" y="121"/>
                    </a:lnTo>
                    <a:lnTo>
                      <a:pt x="30" y="121"/>
                    </a:lnTo>
                    <a:lnTo>
                      <a:pt x="37" y="121"/>
                    </a:lnTo>
                    <a:lnTo>
                      <a:pt x="44" y="121"/>
                    </a:lnTo>
                    <a:lnTo>
                      <a:pt x="51" y="118"/>
                    </a:lnTo>
                    <a:lnTo>
                      <a:pt x="56" y="114"/>
                    </a:lnTo>
                    <a:lnTo>
                      <a:pt x="56" y="114"/>
                    </a:lnTo>
                    <a:lnTo>
                      <a:pt x="59" y="111"/>
                    </a:lnTo>
                    <a:lnTo>
                      <a:pt x="62" y="107"/>
                    </a:lnTo>
                    <a:lnTo>
                      <a:pt x="63" y="99"/>
                    </a:lnTo>
                    <a:lnTo>
                      <a:pt x="63" y="82"/>
                    </a:lnTo>
                    <a:lnTo>
                      <a:pt x="63" y="82"/>
                    </a:lnTo>
                    <a:lnTo>
                      <a:pt x="63" y="82"/>
                    </a:lnTo>
                    <a:lnTo>
                      <a:pt x="63"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1" name="Freeform 959">
                <a:extLst>
                  <a:ext uri="{FF2B5EF4-FFF2-40B4-BE49-F238E27FC236}">
                    <a16:creationId xmlns:a16="http://schemas.microsoft.com/office/drawing/2014/main" id="{8EC5D4BF-47CB-4C16-A5DC-36AEB345F288}"/>
                  </a:ext>
                </a:extLst>
              </p:cNvPr>
              <p:cNvSpPr/>
              <p:nvPr/>
            </p:nvSpPr>
            <p:spPr>
              <a:xfrm>
                <a:off x="5011739" y="3373438"/>
                <a:ext cx="20638" cy="96838"/>
              </a:xfrm>
              <a:custGeom>
                <a:avLst/>
                <a:gdLst/>
                <a:ahLst/>
                <a:cxnLst>
                  <a:cxn ang="0">
                    <a:pos x="20638" y="85322"/>
                  </a:cxn>
                  <a:cxn ang="0">
                    <a:pos x="20638" y="85322"/>
                  </a:cxn>
                  <a:cxn ang="0">
                    <a:pos x="20109" y="47110"/>
                  </a:cxn>
                  <a:cxn ang="0">
                    <a:pos x="19050" y="9422"/>
                  </a:cxn>
                  <a:cxn ang="0">
                    <a:pos x="19050" y="9422"/>
                  </a:cxn>
                  <a:cxn ang="0">
                    <a:pos x="18521" y="6281"/>
                  </a:cxn>
                  <a:cxn ang="0">
                    <a:pos x="17992" y="5234"/>
                  </a:cxn>
                  <a:cxn ang="0">
                    <a:pos x="15875" y="2094"/>
                  </a:cxn>
                  <a:cxn ang="0">
                    <a:pos x="12700" y="0"/>
                  </a:cxn>
                  <a:cxn ang="0">
                    <a:pos x="9525" y="0"/>
                  </a:cxn>
                  <a:cxn ang="0">
                    <a:pos x="5821" y="0"/>
                  </a:cxn>
                  <a:cxn ang="0">
                    <a:pos x="2646" y="2094"/>
                  </a:cxn>
                  <a:cxn ang="0">
                    <a:pos x="529" y="5234"/>
                  </a:cxn>
                  <a:cxn ang="0">
                    <a:pos x="0" y="6281"/>
                  </a:cxn>
                  <a:cxn ang="0">
                    <a:pos x="0" y="9422"/>
                  </a:cxn>
                  <a:cxn ang="0">
                    <a:pos x="0" y="9422"/>
                  </a:cxn>
                  <a:cxn ang="0">
                    <a:pos x="529" y="47634"/>
                  </a:cxn>
                  <a:cxn ang="0">
                    <a:pos x="1588" y="87416"/>
                  </a:cxn>
                  <a:cxn ang="0">
                    <a:pos x="1588" y="87416"/>
                  </a:cxn>
                  <a:cxn ang="0">
                    <a:pos x="1588" y="89510"/>
                  </a:cxn>
                  <a:cxn ang="0">
                    <a:pos x="2117" y="91080"/>
                  </a:cxn>
                  <a:cxn ang="0">
                    <a:pos x="4233" y="93697"/>
                  </a:cxn>
                  <a:cxn ang="0">
                    <a:pos x="6879" y="95791"/>
                  </a:cxn>
                  <a:cxn ang="0">
                    <a:pos x="10584" y="96838"/>
                  </a:cxn>
                  <a:cxn ang="0">
                    <a:pos x="14288" y="95791"/>
                  </a:cxn>
                  <a:cxn ang="0">
                    <a:pos x="17992" y="93697"/>
                  </a:cxn>
                  <a:cxn ang="0">
                    <a:pos x="20109" y="91080"/>
                  </a:cxn>
                  <a:cxn ang="0">
                    <a:pos x="20109" y="89510"/>
                  </a:cxn>
                  <a:cxn ang="0">
                    <a:pos x="20638" y="87416"/>
                  </a:cxn>
                  <a:cxn ang="0">
                    <a:pos x="20638" y="85322"/>
                  </a:cxn>
                  <a:cxn ang="0">
                    <a:pos x="20638" y="85322"/>
                  </a:cxn>
                  <a:cxn ang="0">
                    <a:pos x="20638" y="85322"/>
                  </a:cxn>
                  <a:cxn ang="0">
                    <a:pos x="20638" y="85322"/>
                  </a:cxn>
                </a:cxnLst>
                <a:rect l="0" t="0" r="0" b="0"/>
                <a:pathLst>
                  <a:path w="39" h="185">
                    <a:moveTo>
                      <a:pt x="39" y="163"/>
                    </a:moveTo>
                    <a:lnTo>
                      <a:pt x="39" y="163"/>
                    </a:lnTo>
                    <a:lnTo>
                      <a:pt x="38" y="90"/>
                    </a:lnTo>
                    <a:lnTo>
                      <a:pt x="36" y="18"/>
                    </a:lnTo>
                    <a:lnTo>
                      <a:pt x="36" y="18"/>
                    </a:lnTo>
                    <a:lnTo>
                      <a:pt x="35" y="12"/>
                    </a:lnTo>
                    <a:lnTo>
                      <a:pt x="34" y="10"/>
                    </a:lnTo>
                    <a:lnTo>
                      <a:pt x="30" y="4"/>
                    </a:lnTo>
                    <a:lnTo>
                      <a:pt x="24" y="0"/>
                    </a:lnTo>
                    <a:lnTo>
                      <a:pt x="18" y="0"/>
                    </a:lnTo>
                    <a:lnTo>
                      <a:pt x="11" y="0"/>
                    </a:lnTo>
                    <a:lnTo>
                      <a:pt x="5" y="4"/>
                    </a:lnTo>
                    <a:lnTo>
                      <a:pt x="1" y="10"/>
                    </a:lnTo>
                    <a:lnTo>
                      <a:pt x="0" y="12"/>
                    </a:lnTo>
                    <a:lnTo>
                      <a:pt x="0" y="18"/>
                    </a:lnTo>
                    <a:lnTo>
                      <a:pt x="0" y="18"/>
                    </a:lnTo>
                    <a:lnTo>
                      <a:pt x="1" y="91"/>
                    </a:lnTo>
                    <a:lnTo>
                      <a:pt x="3" y="167"/>
                    </a:lnTo>
                    <a:lnTo>
                      <a:pt x="3" y="167"/>
                    </a:lnTo>
                    <a:lnTo>
                      <a:pt x="3" y="171"/>
                    </a:lnTo>
                    <a:lnTo>
                      <a:pt x="4" y="174"/>
                    </a:lnTo>
                    <a:lnTo>
                      <a:pt x="8" y="179"/>
                    </a:lnTo>
                    <a:lnTo>
                      <a:pt x="13" y="183"/>
                    </a:lnTo>
                    <a:lnTo>
                      <a:pt x="20" y="185"/>
                    </a:lnTo>
                    <a:lnTo>
                      <a:pt x="27" y="183"/>
                    </a:lnTo>
                    <a:lnTo>
                      <a:pt x="34" y="179"/>
                    </a:lnTo>
                    <a:lnTo>
                      <a:pt x="38" y="174"/>
                    </a:lnTo>
                    <a:lnTo>
                      <a:pt x="38" y="171"/>
                    </a:lnTo>
                    <a:lnTo>
                      <a:pt x="39" y="167"/>
                    </a:lnTo>
                    <a:lnTo>
                      <a:pt x="39" y="163"/>
                    </a:lnTo>
                    <a:lnTo>
                      <a:pt x="39" y="163"/>
                    </a:lnTo>
                    <a:lnTo>
                      <a:pt x="39" y="163"/>
                    </a:lnTo>
                    <a:lnTo>
                      <a:pt x="39"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2" name="Freeform 960">
                <a:extLst>
                  <a:ext uri="{FF2B5EF4-FFF2-40B4-BE49-F238E27FC236}">
                    <a16:creationId xmlns:a16="http://schemas.microsoft.com/office/drawing/2014/main" id="{C280B1FB-8D9B-4E80-97CC-6DDED66FDB59}"/>
                  </a:ext>
                </a:extLst>
              </p:cNvPr>
              <p:cNvSpPr/>
              <p:nvPr/>
            </p:nvSpPr>
            <p:spPr>
              <a:xfrm>
                <a:off x="5499102" y="3432176"/>
                <a:ext cx="34925" cy="65088"/>
              </a:xfrm>
              <a:custGeom>
                <a:avLst/>
                <a:gdLst/>
                <a:ahLst/>
                <a:cxnLst>
                  <a:cxn ang="0">
                    <a:pos x="7640" y="1058"/>
                  </a:cxn>
                  <a:cxn ang="0">
                    <a:pos x="7640" y="1058"/>
                  </a:cxn>
                  <a:cxn ang="0">
                    <a:pos x="12551" y="529"/>
                  </a:cxn>
                  <a:cxn ang="0">
                    <a:pos x="18008" y="0"/>
                  </a:cxn>
                  <a:cxn ang="0">
                    <a:pos x="24011" y="529"/>
                  </a:cxn>
                  <a:cxn ang="0">
                    <a:pos x="28922" y="2646"/>
                  </a:cxn>
                  <a:cxn ang="0">
                    <a:pos x="28922" y="2646"/>
                  </a:cxn>
                  <a:cxn ang="0">
                    <a:pos x="31105" y="4233"/>
                  </a:cxn>
                  <a:cxn ang="0">
                    <a:pos x="32742" y="6350"/>
                  </a:cxn>
                  <a:cxn ang="0">
                    <a:pos x="34379" y="8996"/>
                  </a:cxn>
                  <a:cxn ang="0">
                    <a:pos x="34925" y="12171"/>
                  </a:cxn>
                  <a:cxn ang="0">
                    <a:pos x="34925" y="17992"/>
                  </a:cxn>
                  <a:cxn ang="0">
                    <a:pos x="34925" y="23813"/>
                  </a:cxn>
                  <a:cxn ang="0">
                    <a:pos x="34925" y="23813"/>
                  </a:cxn>
                  <a:cxn ang="0">
                    <a:pos x="34379" y="26459"/>
                  </a:cxn>
                  <a:cxn ang="0">
                    <a:pos x="32742" y="29104"/>
                  </a:cxn>
                  <a:cxn ang="0">
                    <a:pos x="32742" y="29104"/>
                  </a:cxn>
                  <a:cxn ang="0">
                    <a:pos x="33288" y="38629"/>
                  </a:cxn>
                  <a:cxn ang="0">
                    <a:pos x="33288" y="38629"/>
                  </a:cxn>
                  <a:cxn ang="0">
                    <a:pos x="33288" y="49213"/>
                  </a:cxn>
                  <a:cxn ang="0">
                    <a:pos x="32742" y="55034"/>
                  </a:cxn>
                  <a:cxn ang="0">
                    <a:pos x="31105" y="60325"/>
                  </a:cxn>
                  <a:cxn ang="0">
                    <a:pos x="31105" y="60325"/>
                  </a:cxn>
                  <a:cxn ang="0">
                    <a:pos x="30014" y="61384"/>
                  </a:cxn>
                  <a:cxn ang="0">
                    <a:pos x="27831" y="62971"/>
                  </a:cxn>
                  <a:cxn ang="0">
                    <a:pos x="25648" y="64559"/>
                  </a:cxn>
                  <a:cxn ang="0">
                    <a:pos x="22920" y="65088"/>
                  </a:cxn>
                  <a:cxn ang="0">
                    <a:pos x="18008" y="65088"/>
                  </a:cxn>
                  <a:cxn ang="0">
                    <a:pos x="12551" y="65088"/>
                  </a:cxn>
                  <a:cxn ang="0">
                    <a:pos x="12551" y="65088"/>
                  </a:cxn>
                  <a:cxn ang="0">
                    <a:pos x="9823" y="65088"/>
                  </a:cxn>
                  <a:cxn ang="0">
                    <a:pos x="7094" y="64030"/>
                  </a:cxn>
                  <a:cxn ang="0">
                    <a:pos x="4911" y="62442"/>
                  </a:cxn>
                  <a:cxn ang="0">
                    <a:pos x="3274" y="60325"/>
                  </a:cxn>
                  <a:cxn ang="0">
                    <a:pos x="1637" y="57150"/>
                  </a:cxn>
                  <a:cxn ang="0">
                    <a:pos x="1091" y="54505"/>
                  </a:cxn>
                  <a:cxn ang="0">
                    <a:pos x="0" y="48684"/>
                  </a:cxn>
                  <a:cxn ang="0">
                    <a:pos x="0" y="21167"/>
                  </a:cxn>
                  <a:cxn ang="0">
                    <a:pos x="0" y="21167"/>
                  </a:cxn>
                  <a:cxn ang="0">
                    <a:pos x="0" y="15875"/>
                  </a:cxn>
                  <a:cxn ang="0">
                    <a:pos x="0" y="10054"/>
                  </a:cxn>
                  <a:cxn ang="0">
                    <a:pos x="1637" y="7938"/>
                  </a:cxn>
                  <a:cxn ang="0">
                    <a:pos x="2183" y="5821"/>
                  </a:cxn>
                  <a:cxn ang="0">
                    <a:pos x="4911" y="3704"/>
                  </a:cxn>
                  <a:cxn ang="0">
                    <a:pos x="7640" y="1058"/>
                  </a:cxn>
                  <a:cxn ang="0">
                    <a:pos x="7640" y="1058"/>
                  </a:cxn>
                </a:cxnLst>
                <a:rect l="0" t="0" r="0" b="0"/>
                <a:pathLst>
                  <a:path w="64" h="123">
                    <a:moveTo>
                      <a:pt x="14" y="2"/>
                    </a:moveTo>
                    <a:lnTo>
                      <a:pt x="14" y="2"/>
                    </a:lnTo>
                    <a:lnTo>
                      <a:pt x="23" y="1"/>
                    </a:lnTo>
                    <a:lnTo>
                      <a:pt x="33" y="0"/>
                    </a:lnTo>
                    <a:lnTo>
                      <a:pt x="44" y="1"/>
                    </a:lnTo>
                    <a:lnTo>
                      <a:pt x="53" y="5"/>
                    </a:lnTo>
                    <a:lnTo>
                      <a:pt x="53" y="5"/>
                    </a:lnTo>
                    <a:lnTo>
                      <a:pt x="57" y="8"/>
                    </a:lnTo>
                    <a:lnTo>
                      <a:pt x="60" y="12"/>
                    </a:lnTo>
                    <a:lnTo>
                      <a:pt x="63" y="17"/>
                    </a:lnTo>
                    <a:lnTo>
                      <a:pt x="64" y="23"/>
                    </a:lnTo>
                    <a:lnTo>
                      <a:pt x="64" y="34"/>
                    </a:lnTo>
                    <a:lnTo>
                      <a:pt x="64" y="45"/>
                    </a:lnTo>
                    <a:lnTo>
                      <a:pt x="64" y="45"/>
                    </a:lnTo>
                    <a:lnTo>
                      <a:pt x="63" y="50"/>
                    </a:lnTo>
                    <a:lnTo>
                      <a:pt x="60" y="55"/>
                    </a:lnTo>
                    <a:lnTo>
                      <a:pt x="60" y="55"/>
                    </a:lnTo>
                    <a:lnTo>
                      <a:pt x="61" y="73"/>
                    </a:lnTo>
                    <a:lnTo>
                      <a:pt x="61" y="73"/>
                    </a:lnTo>
                    <a:lnTo>
                      <a:pt x="61" y="93"/>
                    </a:lnTo>
                    <a:lnTo>
                      <a:pt x="60" y="104"/>
                    </a:lnTo>
                    <a:lnTo>
                      <a:pt x="57" y="114"/>
                    </a:lnTo>
                    <a:lnTo>
                      <a:pt x="57" y="114"/>
                    </a:lnTo>
                    <a:lnTo>
                      <a:pt x="55" y="116"/>
                    </a:lnTo>
                    <a:lnTo>
                      <a:pt x="51" y="119"/>
                    </a:lnTo>
                    <a:lnTo>
                      <a:pt x="47" y="122"/>
                    </a:lnTo>
                    <a:lnTo>
                      <a:pt x="42" y="123"/>
                    </a:lnTo>
                    <a:lnTo>
                      <a:pt x="33" y="123"/>
                    </a:lnTo>
                    <a:lnTo>
                      <a:pt x="23" y="123"/>
                    </a:lnTo>
                    <a:lnTo>
                      <a:pt x="23" y="123"/>
                    </a:lnTo>
                    <a:lnTo>
                      <a:pt x="18" y="123"/>
                    </a:lnTo>
                    <a:lnTo>
                      <a:pt x="13" y="121"/>
                    </a:lnTo>
                    <a:lnTo>
                      <a:pt x="9" y="118"/>
                    </a:lnTo>
                    <a:lnTo>
                      <a:pt x="6" y="114"/>
                    </a:lnTo>
                    <a:lnTo>
                      <a:pt x="3" y="108"/>
                    </a:lnTo>
                    <a:lnTo>
                      <a:pt x="2" y="103"/>
                    </a:lnTo>
                    <a:lnTo>
                      <a:pt x="0" y="92"/>
                    </a:lnTo>
                    <a:lnTo>
                      <a:pt x="0" y="40"/>
                    </a:lnTo>
                    <a:lnTo>
                      <a:pt x="0" y="40"/>
                    </a:lnTo>
                    <a:lnTo>
                      <a:pt x="0" y="30"/>
                    </a:lnTo>
                    <a:lnTo>
                      <a:pt x="0" y="19"/>
                    </a:lnTo>
                    <a:lnTo>
                      <a:pt x="3" y="15"/>
                    </a:lnTo>
                    <a:lnTo>
                      <a:pt x="4" y="11"/>
                    </a:lnTo>
                    <a:lnTo>
                      <a:pt x="9" y="7"/>
                    </a:lnTo>
                    <a:lnTo>
                      <a:pt x="14" y="2"/>
                    </a:lnTo>
                    <a:lnTo>
                      <a:pt x="1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3" name="Freeform 961">
                <a:extLst>
                  <a:ext uri="{FF2B5EF4-FFF2-40B4-BE49-F238E27FC236}">
                    <a16:creationId xmlns:a16="http://schemas.microsoft.com/office/drawing/2014/main" id="{1B86B603-39B3-4F62-8C11-33F7A845EC86}"/>
                  </a:ext>
                </a:extLst>
              </p:cNvPr>
              <p:cNvSpPr/>
              <p:nvPr/>
            </p:nvSpPr>
            <p:spPr>
              <a:xfrm>
                <a:off x="5432427" y="3435351"/>
                <a:ext cx="31750" cy="63500"/>
              </a:xfrm>
              <a:custGeom>
                <a:avLst/>
                <a:gdLst/>
                <a:ahLst/>
                <a:cxnLst>
                  <a:cxn ang="0">
                    <a:pos x="0" y="43033"/>
                  </a:cxn>
                  <a:cxn ang="0">
                    <a:pos x="0" y="43033"/>
                  </a:cxn>
                  <a:cxn ang="0">
                    <a:pos x="0" y="34112"/>
                  </a:cxn>
                  <a:cxn ang="0">
                    <a:pos x="0" y="25190"/>
                  </a:cxn>
                  <a:cxn ang="0">
                    <a:pos x="2048" y="9446"/>
                  </a:cxn>
                  <a:cxn ang="0">
                    <a:pos x="2048" y="9446"/>
                  </a:cxn>
                  <a:cxn ang="0">
                    <a:pos x="2560" y="5773"/>
                  </a:cxn>
                  <a:cxn ang="0">
                    <a:pos x="4609" y="3149"/>
                  </a:cxn>
                  <a:cxn ang="0">
                    <a:pos x="8194" y="1050"/>
                  </a:cxn>
                  <a:cxn ang="0">
                    <a:pos x="10754" y="0"/>
                  </a:cxn>
                  <a:cxn ang="0">
                    <a:pos x="10754" y="0"/>
                  </a:cxn>
                  <a:cxn ang="0">
                    <a:pos x="14339" y="0"/>
                  </a:cxn>
                  <a:cxn ang="0">
                    <a:pos x="14339" y="0"/>
                  </a:cxn>
                  <a:cxn ang="0">
                    <a:pos x="19972" y="0"/>
                  </a:cxn>
                  <a:cxn ang="0">
                    <a:pos x="19972" y="0"/>
                  </a:cxn>
                  <a:cxn ang="0">
                    <a:pos x="24069" y="0"/>
                  </a:cxn>
                  <a:cxn ang="0">
                    <a:pos x="27653" y="2099"/>
                  </a:cxn>
                  <a:cxn ang="0">
                    <a:pos x="29190" y="3149"/>
                  </a:cxn>
                  <a:cxn ang="0">
                    <a:pos x="30214" y="5248"/>
                  </a:cxn>
                  <a:cxn ang="0">
                    <a:pos x="31238" y="7347"/>
                  </a:cxn>
                  <a:cxn ang="0">
                    <a:pos x="31238" y="9446"/>
                  </a:cxn>
                  <a:cxn ang="0">
                    <a:pos x="31238" y="9446"/>
                  </a:cxn>
                  <a:cxn ang="0">
                    <a:pos x="31238" y="15744"/>
                  </a:cxn>
                  <a:cxn ang="0">
                    <a:pos x="31238" y="15744"/>
                  </a:cxn>
                  <a:cxn ang="0">
                    <a:pos x="31238" y="25190"/>
                  </a:cxn>
                  <a:cxn ang="0">
                    <a:pos x="31238" y="25190"/>
                  </a:cxn>
                  <a:cxn ang="0">
                    <a:pos x="31238" y="43558"/>
                  </a:cxn>
                  <a:cxn ang="0">
                    <a:pos x="31238" y="43558"/>
                  </a:cxn>
                  <a:cxn ang="0">
                    <a:pos x="31238" y="46182"/>
                  </a:cxn>
                  <a:cxn ang="0">
                    <a:pos x="31238" y="46182"/>
                  </a:cxn>
                  <a:cxn ang="0">
                    <a:pos x="31238" y="47231"/>
                  </a:cxn>
                  <a:cxn ang="0">
                    <a:pos x="31238" y="47231"/>
                  </a:cxn>
                  <a:cxn ang="0">
                    <a:pos x="31750" y="51430"/>
                  </a:cxn>
                  <a:cxn ang="0">
                    <a:pos x="31238" y="55103"/>
                  </a:cxn>
                  <a:cxn ang="0">
                    <a:pos x="31238" y="55103"/>
                  </a:cxn>
                  <a:cxn ang="0">
                    <a:pos x="30214" y="57727"/>
                  </a:cxn>
                  <a:cxn ang="0">
                    <a:pos x="29190" y="59302"/>
                  </a:cxn>
                  <a:cxn ang="0">
                    <a:pos x="27653" y="60876"/>
                  </a:cxn>
                  <a:cxn ang="0">
                    <a:pos x="25605" y="61926"/>
                  </a:cxn>
                  <a:cxn ang="0">
                    <a:pos x="21508" y="63500"/>
                  </a:cxn>
                  <a:cxn ang="0">
                    <a:pos x="16387" y="63500"/>
                  </a:cxn>
                  <a:cxn ang="0">
                    <a:pos x="16387" y="63500"/>
                  </a:cxn>
                  <a:cxn ang="0">
                    <a:pos x="12802" y="63500"/>
                  </a:cxn>
                  <a:cxn ang="0">
                    <a:pos x="9730" y="63500"/>
                  </a:cxn>
                  <a:cxn ang="0">
                    <a:pos x="6145" y="61926"/>
                  </a:cxn>
                  <a:cxn ang="0">
                    <a:pos x="3073" y="59826"/>
                  </a:cxn>
                  <a:cxn ang="0">
                    <a:pos x="3073" y="59826"/>
                  </a:cxn>
                  <a:cxn ang="0">
                    <a:pos x="2048" y="58252"/>
                  </a:cxn>
                  <a:cxn ang="0">
                    <a:pos x="1024" y="56153"/>
                  </a:cxn>
                  <a:cxn ang="0">
                    <a:pos x="0" y="51955"/>
                  </a:cxn>
                  <a:cxn ang="0">
                    <a:pos x="0" y="43033"/>
                  </a:cxn>
                  <a:cxn ang="0">
                    <a:pos x="0" y="43033"/>
                  </a:cxn>
                  <a:cxn ang="0">
                    <a:pos x="0" y="43033"/>
                  </a:cxn>
                  <a:cxn ang="0">
                    <a:pos x="0" y="43033"/>
                  </a:cxn>
                </a:cxnLst>
                <a:rect l="0" t="0" r="0" b="0"/>
                <a:pathLst>
                  <a:path w="62" h="121">
                    <a:moveTo>
                      <a:pt x="0" y="82"/>
                    </a:moveTo>
                    <a:lnTo>
                      <a:pt x="0" y="82"/>
                    </a:lnTo>
                    <a:lnTo>
                      <a:pt x="0" y="65"/>
                    </a:lnTo>
                    <a:lnTo>
                      <a:pt x="0" y="48"/>
                    </a:lnTo>
                    <a:lnTo>
                      <a:pt x="4" y="18"/>
                    </a:lnTo>
                    <a:lnTo>
                      <a:pt x="4" y="18"/>
                    </a:lnTo>
                    <a:lnTo>
                      <a:pt x="5" y="11"/>
                    </a:lnTo>
                    <a:lnTo>
                      <a:pt x="9" y="6"/>
                    </a:lnTo>
                    <a:lnTo>
                      <a:pt x="16" y="2"/>
                    </a:lnTo>
                    <a:lnTo>
                      <a:pt x="21" y="0"/>
                    </a:lnTo>
                    <a:lnTo>
                      <a:pt x="21" y="0"/>
                    </a:lnTo>
                    <a:lnTo>
                      <a:pt x="28" y="0"/>
                    </a:lnTo>
                    <a:lnTo>
                      <a:pt x="28" y="0"/>
                    </a:lnTo>
                    <a:lnTo>
                      <a:pt x="39" y="0"/>
                    </a:lnTo>
                    <a:lnTo>
                      <a:pt x="39" y="0"/>
                    </a:lnTo>
                    <a:lnTo>
                      <a:pt x="47" y="0"/>
                    </a:lnTo>
                    <a:lnTo>
                      <a:pt x="54" y="4"/>
                    </a:lnTo>
                    <a:lnTo>
                      <a:pt x="57" y="6"/>
                    </a:lnTo>
                    <a:lnTo>
                      <a:pt x="59" y="10"/>
                    </a:lnTo>
                    <a:lnTo>
                      <a:pt x="61" y="14"/>
                    </a:lnTo>
                    <a:lnTo>
                      <a:pt x="61" y="18"/>
                    </a:lnTo>
                    <a:lnTo>
                      <a:pt x="61" y="18"/>
                    </a:lnTo>
                    <a:lnTo>
                      <a:pt x="61" y="30"/>
                    </a:lnTo>
                    <a:lnTo>
                      <a:pt x="61" y="30"/>
                    </a:lnTo>
                    <a:lnTo>
                      <a:pt x="61" y="48"/>
                    </a:lnTo>
                    <a:lnTo>
                      <a:pt x="61" y="48"/>
                    </a:lnTo>
                    <a:lnTo>
                      <a:pt x="61" y="83"/>
                    </a:lnTo>
                    <a:lnTo>
                      <a:pt x="61" y="83"/>
                    </a:lnTo>
                    <a:lnTo>
                      <a:pt x="61" y="88"/>
                    </a:lnTo>
                    <a:lnTo>
                      <a:pt x="61" y="88"/>
                    </a:lnTo>
                    <a:lnTo>
                      <a:pt x="61" y="90"/>
                    </a:lnTo>
                    <a:lnTo>
                      <a:pt x="61" y="90"/>
                    </a:lnTo>
                    <a:lnTo>
                      <a:pt x="62" y="98"/>
                    </a:lnTo>
                    <a:lnTo>
                      <a:pt x="61" y="105"/>
                    </a:lnTo>
                    <a:lnTo>
                      <a:pt x="61" y="105"/>
                    </a:lnTo>
                    <a:lnTo>
                      <a:pt x="59" y="110"/>
                    </a:lnTo>
                    <a:lnTo>
                      <a:pt x="57" y="113"/>
                    </a:lnTo>
                    <a:lnTo>
                      <a:pt x="54" y="116"/>
                    </a:lnTo>
                    <a:lnTo>
                      <a:pt x="50" y="118"/>
                    </a:lnTo>
                    <a:lnTo>
                      <a:pt x="42" y="121"/>
                    </a:lnTo>
                    <a:lnTo>
                      <a:pt x="32" y="121"/>
                    </a:lnTo>
                    <a:lnTo>
                      <a:pt x="32" y="121"/>
                    </a:lnTo>
                    <a:lnTo>
                      <a:pt x="25" y="121"/>
                    </a:lnTo>
                    <a:lnTo>
                      <a:pt x="19" y="121"/>
                    </a:lnTo>
                    <a:lnTo>
                      <a:pt x="12" y="118"/>
                    </a:lnTo>
                    <a:lnTo>
                      <a:pt x="6" y="114"/>
                    </a:lnTo>
                    <a:lnTo>
                      <a:pt x="6" y="114"/>
                    </a:lnTo>
                    <a:lnTo>
                      <a:pt x="4" y="111"/>
                    </a:lnTo>
                    <a:lnTo>
                      <a:pt x="2" y="107"/>
                    </a:lnTo>
                    <a:lnTo>
                      <a:pt x="0" y="99"/>
                    </a:lnTo>
                    <a:lnTo>
                      <a:pt x="0" y="82"/>
                    </a:lnTo>
                    <a:lnTo>
                      <a:pt x="0" y="82"/>
                    </a:lnTo>
                    <a:lnTo>
                      <a:pt x="0" y="82"/>
                    </a:lnTo>
                    <a:lnTo>
                      <a:pt x="0"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4" name="Freeform 962">
                <a:extLst>
                  <a:ext uri="{FF2B5EF4-FFF2-40B4-BE49-F238E27FC236}">
                    <a16:creationId xmlns:a16="http://schemas.microsoft.com/office/drawing/2014/main" id="{0D048D1B-F57A-4516-8372-D5D34F076808}"/>
                  </a:ext>
                </a:extLst>
              </p:cNvPr>
              <p:cNvSpPr/>
              <p:nvPr/>
            </p:nvSpPr>
            <p:spPr>
              <a:xfrm>
                <a:off x="5473702" y="3373438"/>
                <a:ext cx="20638" cy="96838"/>
              </a:xfrm>
              <a:custGeom>
                <a:avLst/>
                <a:gdLst/>
                <a:ahLst/>
                <a:cxnLst>
                  <a:cxn ang="0">
                    <a:pos x="0" y="85322"/>
                  </a:cxn>
                  <a:cxn ang="0">
                    <a:pos x="0" y="85322"/>
                  </a:cxn>
                  <a:cxn ang="0">
                    <a:pos x="529" y="47110"/>
                  </a:cxn>
                  <a:cxn ang="0">
                    <a:pos x="1058" y="9422"/>
                  </a:cxn>
                  <a:cxn ang="0">
                    <a:pos x="1058" y="9422"/>
                  </a:cxn>
                  <a:cxn ang="0">
                    <a:pos x="1058" y="6281"/>
                  </a:cxn>
                  <a:cxn ang="0">
                    <a:pos x="2117" y="5234"/>
                  </a:cxn>
                  <a:cxn ang="0">
                    <a:pos x="4233" y="2094"/>
                  </a:cxn>
                  <a:cxn ang="0">
                    <a:pos x="7409" y="0"/>
                  </a:cxn>
                  <a:cxn ang="0">
                    <a:pos x="11113" y="0"/>
                  </a:cxn>
                  <a:cxn ang="0">
                    <a:pos x="14817" y="0"/>
                  </a:cxn>
                  <a:cxn ang="0">
                    <a:pos x="17463" y="2094"/>
                  </a:cxn>
                  <a:cxn ang="0">
                    <a:pos x="20109" y="5234"/>
                  </a:cxn>
                  <a:cxn ang="0">
                    <a:pos x="20638" y="6281"/>
                  </a:cxn>
                  <a:cxn ang="0">
                    <a:pos x="20638" y="9422"/>
                  </a:cxn>
                  <a:cxn ang="0">
                    <a:pos x="20638" y="9422"/>
                  </a:cxn>
                  <a:cxn ang="0">
                    <a:pos x="20109" y="47634"/>
                  </a:cxn>
                  <a:cxn ang="0">
                    <a:pos x="19050" y="87416"/>
                  </a:cxn>
                  <a:cxn ang="0">
                    <a:pos x="19050" y="87416"/>
                  </a:cxn>
                  <a:cxn ang="0">
                    <a:pos x="18521" y="89510"/>
                  </a:cxn>
                  <a:cxn ang="0">
                    <a:pos x="18521" y="91080"/>
                  </a:cxn>
                  <a:cxn ang="0">
                    <a:pos x="15346" y="93697"/>
                  </a:cxn>
                  <a:cxn ang="0">
                    <a:pos x="12700" y="95791"/>
                  </a:cxn>
                  <a:cxn ang="0">
                    <a:pos x="8996" y="96838"/>
                  </a:cxn>
                  <a:cxn ang="0">
                    <a:pos x="5292" y="95791"/>
                  </a:cxn>
                  <a:cxn ang="0">
                    <a:pos x="2646" y="93697"/>
                  </a:cxn>
                  <a:cxn ang="0">
                    <a:pos x="529" y="91080"/>
                  </a:cxn>
                  <a:cxn ang="0">
                    <a:pos x="0" y="89510"/>
                  </a:cxn>
                  <a:cxn ang="0">
                    <a:pos x="0" y="87416"/>
                  </a:cxn>
                  <a:cxn ang="0">
                    <a:pos x="0" y="85322"/>
                  </a:cxn>
                  <a:cxn ang="0">
                    <a:pos x="0" y="85322"/>
                  </a:cxn>
                  <a:cxn ang="0">
                    <a:pos x="0" y="85322"/>
                  </a:cxn>
                  <a:cxn ang="0">
                    <a:pos x="0" y="85322"/>
                  </a:cxn>
                </a:cxnLst>
                <a:rect l="0" t="0" r="0" b="0"/>
                <a:pathLst>
                  <a:path w="39" h="185">
                    <a:moveTo>
                      <a:pt x="0" y="163"/>
                    </a:moveTo>
                    <a:lnTo>
                      <a:pt x="0" y="163"/>
                    </a:lnTo>
                    <a:lnTo>
                      <a:pt x="1" y="90"/>
                    </a:lnTo>
                    <a:lnTo>
                      <a:pt x="2" y="18"/>
                    </a:lnTo>
                    <a:lnTo>
                      <a:pt x="2" y="18"/>
                    </a:lnTo>
                    <a:lnTo>
                      <a:pt x="2" y="12"/>
                    </a:lnTo>
                    <a:lnTo>
                      <a:pt x="4" y="10"/>
                    </a:lnTo>
                    <a:lnTo>
                      <a:pt x="8" y="4"/>
                    </a:lnTo>
                    <a:lnTo>
                      <a:pt x="14" y="0"/>
                    </a:lnTo>
                    <a:lnTo>
                      <a:pt x="21" y="0"/>
                    </a:lnTo>
                    <a:lnTo>
                      <a:pt x="28" y="0"/>
                    </a:lnTo>
                    <a:lnTo>
                      <a:pt x="33" y="4"/>
                    </a:lnTo>
                    <a:lnTo>
                      <a:pt x="38" y="10"/>
                    </a:lnTo>
                    <a:lnTo>
                      <a:pt x="39" y="12"/>
                    </a:lnTo>
                    <a:lnTo>
                      <a:pt x="39" y="18"/>
                    </a:lnTo>
                    <a:lnTo>
                      <a:pt x="39" y="18"/>
                    </a:lnTo>
                    <a:lnTo>
                      <a:pt x="38" y="91"/>
                    </a:lnTo>
                    <a:lnTo>
                      <a:pt x="36" y="167"/>
                    </a:lnTo>
                    <a:lnTo>
                      <a:pt x="36" y="167"/>
                    </a:lnTo>
                    <a:lnTo>
                      <a:pt x="35" y="171"/>
                    </a:lnTo>
                    <a:lnTo>
                      <a:pt x="35" y="174"/>
                    </a:lnTo>
                    <a:lnTo>
                      <a:pt x="29" y="179"/>
                    </a:lnTo>
                    <a:lnTo>
                      <a:pt x="24" y="183"/>
                    </a:lnTo>
                    <a:lnTo>
                      <a:pt x="17" y="185"/>
                    </a:lnTo>
                    <a:lnTo>
                      <a:pt x="10" y="183"/>
                    </a:lnTo>
                    <a:lnTo>
                      <a:pt x="5" y="179"/>
                    </a:lnTo>
                    <a:lnTo>
                      <a:pt x="1" y="174"/>
                    </a:lnTo>
                    <a:lnTo>
                      <a:pt x="0" y="171"/>
                    </a:lnTo>
                    <a:lnTo>
                      <a:pt x="0" y="167"/>
                    </a:lnTo>
                    <a:lnTo>
                      <a:pt x="0" y="163"/>
                    </a:lnTo>
                    <a:lnTo>
                      <a:pt x="0" y="163"/>
                    </a:lnTo>
                    <a:lnTo>
                      <a:pt x="0" y="163"/>
                    </a:lnTo>
                    <a:lnTo>
                      <a:pt x="0"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5" name="Freeform 963">
                <a:extLst>
                  <a:ext uri="{FF2B5EF4-FFF2-40B4-BE49-F238E27FC236}">
                    <a16:creationId xmlns:a16="http://schemas.microsoft.com/office/drawing/2014/main" id="{484C4B72-24BC-42E9-B9DC-DB27CA84956F}"/>
                  </a:ext>
                </a:extLst>
              </p:cNvPr>
              <p:cNvSpPr/>
              <p:nvPr/>
            </p:nvSpPr>
            <p:spPr>
              <a:xfrm>
                <a:off x="4740277" y="3151188"/>
                <a:ext cx="12700" cy="52388"/>
              </a:xfrm>
              <a:custGeom>
                <a:avLst/>
                <a:gdLst/>
                <a:ahLst/>
                <a:cxnLst>
                  <a:cxn ang="0">
                    <a:pos x="7178" y="2160"/>
                  </a:cxn>
                  <a:cxn ang="0">
                    <a:pos x="7178" y="2160"/>
                  </a:cxn>
                  <a:cxn ang="0">
                    <a:pos x="3865" y="12422"/>
                  </a:cxn>
                  <a:cxn ang="0">
                    <a:pos x="2209" y="23764"/>
                  </a:cxn>
                  <a:cxn ang="0">
                    <a:pos x="1104" y="34025"/>
                  </a:cxn>
                  <a:cxn ang="0">
                    <a:pos x="0" y="44827"/>
                  </a:cxn>
                  <a:cxn ang="0">
                    <a:pos x="0" y="44827"/>
                  </a:cxn>
                  <a:cxn ang="0">
                    <a:pos x="0" y="45367"/>
                  </a:cxn>
                  <a:cxn ang="0">
                    <a:pos x="0" y="49148"/>
                  </a:cxn>
                  <a:cxn ang="0">
                    <a:pos x="0" y="49148"/>
                  </a:cxn>
                  <a:cxn ang="0">
                    <a:pos x="0" y="50768"/>
                  </a:cxn>
                  <a:cxn ang="0">
                    <a:pos x="1104" y="51308"/>
                  </a:cxn>
                  <a:cxn ang="0">
                    <a:pos x="1657" y="52388"/>
                  </a:cxn>
                  <a:cxn ang="0">
                    <a:pos x="3313" y="52388"/>
                  </a:cxn>
                  <a:cxn ang="0">
                    <a:pos x="4970" y="52388"/>
                  </a:cxn>
                  <a:cxn ang="0">
                    <a:pos x="5522" y="51308"/>
                  </a:cxn>
                  <a:cxn ang="0">
                    <a:pos x="6074" y="50768"/>
                  </a:cxn>
                  <a:cxn ang="0">
                    <a:pos x="7178" y="49148"/>
                  </a:cxn>
                  <a:cxn ang="0">
                    <a:pos x="7178" y="49148"/>
                  </a:cxn>
                  <a:cxn ang="0">
                    <a:pos x="7178" y="37806"/>
                  </a:cxn>
                  <a:cxn ang="0">
                    <a:pos x="8283" y="26464"/>
                  </a:cxn>
                  <a:cxn ang="0">
                    <a:pos x="10491" y="15662"/>
                  </a:cxn>
                  <a:cxn ang="0">
                    <a:pos x="12700" y="3781"/>
                  </a:cxn>
                  <a:cxn ang="0">
                    <a:pos x="12700" y="3781"/>
                  </a:cxn>
                  <a:cxn ang="0">
                    <a:pos x="12700" y="2160"/>
                  </a:cxn>
                  <a:cxn ang="0">
                    <a:pos x="12700" y="1620"/>
                  </a:cxn>
                  <a:cxn ang="0">
                    <a:pos x="10491" y="0"/>
                  </a:cxn>
                  <a:cxn ang="0">
                    <a:pos x="9387" y="0"/>
                  </a:cxn>
                  <a:cxn ang="0">
                    <a:pos x="8283" y="0"/>
                  </a:cxn>
                  <a:cxn ang="0">
                    <a:pos x="7730" y="1080"/>
                  </a:cxn>
                  <a:cxn ang="0">
                    <a:pos x="7178" y="2160"/>
                  </a:cxn>
                  <a:cxn ang="0">
                    <a:pos x="7178" y="2160"/>
                  </a:cxn>
                </a:cxnLst>
                <a:rect l="0" t="0" r="0" b="0"/>
                <a:pathLst>
                  <a:path w="23" h="97">
                    <a:moveTo>
                      <a:pt x="13" y="4"/>
                    </a:moveTo>
                    <a:lnTo>
                      <a:pt x="13" y="4"/>
                    </a:lnTo>
                    <a:lnTo>
                      <a:pt x="7" y="23"/>
                    </a:lnTo>
                    <a:lnTo>
                      <a:pt x="4" y="44"/>
                    </a:lnTo>
                    <a:lnTo>
                      <a:pt x="2" y="63"/>
                    </a:lnTo>
                    <a:lnTo>
                      <a:pt x="0" y="83"/>
                    </a:lnTo>
                    <a:lnTo>
                      <a:pt x="0" y="83"/>
                    </a:lnTo>
                    <a:lnTo>
                      <a:pt x="0" y="84"/>
                    </a:lnTo>
                    <a:lnTo>
                      <a:pt x="0" y="91"/>
                    </a:lnTo>
                    <a:lnTo>
                      <a:pt x="0" y="91"/>
                    </a:lnTo>
                    <a:lnTo>
                      <a:pt x="0" y="94"/>
                    </a:lnTo>
                    <a:lnTo>
                      <a:pt x="2" y="95"/>
                    </a:lnTo>
                    <a:lnTo>
                      <a:pt x="3" y="97"/>
                    </a:lnTo>
                    <a:lnTo>
                      <a:pt x="6" y="97"/>
                    </a:lnTo>
                    <a:lnTo>
                      <a:pt x="9" y="97"/>
                    </a:lnTo>
                    <a:lnTo>
                      <a:pt x="10" y="95"/>
                    </a:lnTo>
                    <a:lnTo>
                      <a:pt x="11" y="94"/>
                    </a:lnTo>
                    <a:lnTo>
                      <a:pt x="13" y="91"/>
                    </a:lnTo>
                    <a:lnTo>
                      <a:pt x="13" y="91"/>
                    </a:lnTo>
                    <a:lnTo>
                      <a:pt x="13" y="70"/>
                    </a:lnTo>
                    <a:lnTo>
                      <a:pt x="15" y="49"/>
                    </a:lnTo>
                    <a:lnTo>
                      <a:pt x="19" y="29"/>
                    </a:lnTo>
                    <a:lnTo>
                      <a:pt x="23" y="7"/>
                    </a:lnTo>
                    <a:lnTo>
                      <a:pt x="23" y="7"/>
                    </a:lnTo>
                    <a:lnTo>
                      <a:pt x="23" y="4"/>
                    </a:lnTo>
                    <a:lnTo>
                      <a:pt x="23" y="3"/>
                    </a:lnTo>
                    <a:lnTo>
                      <a:pt x="19" y="0"/>
                    </a:lnTo>
                    <a:lnTo>
                      <a:pt x="17" y="0"/>
                    </a:lnTo>
                    <a:lnTo>
                      <a:pt x="15" y="0"/>
                    </a:lnTo>
                    <a:lnTo>
                      <a:pt x="14" y="2"/>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6" name="Freeform 964">
                <a:extLst>
                  <a:ext uri="{FF2B5EF4-FFF2-40B4-BE49-F238E27FC236}">
                    <a16:creationId xmlns:a16="http://schemas.microsoft.com/office/drawing/2014/main" id="{4FAAD4EB-72AD-4BD4-9E08-6DB4B3C08B6B}"/>
                  </a:ext>
                </a:extLst>
              </p:cNvPr>
              <p:cNvSpPr/>
              <p:nvPr/>
            </p:nvSpPr>
            <p:spPr>
              <a:xfrm>
                <a:off x="4775202" y="3160713"/>
                <a:ext cx="14288" cy="61913"/>
              </a:xfrm>
              <a:custGeom>
                <a:avLst/>
                <a:gdLst/>
                <a:ahLst/>
                <a:cxnLst>
                  <a:cxn ang="0">
                    <a:pos x="8467" y="1615"/>
                  </a:cxn>
                  <a:cxn ang="0">
                    <a:pos x="8467" y="1615"/>
                  </a:cxn>
                  <a:cxn ang="0">
                    <a:pos x="5292" y="8614"/>
                  </a:cxn>
                  <a:cxn ang="0">
                    <a:pos x="3175" y="15613"/>
                  </a:cxn>
                  <a:cxn ang="0">
                    <a:pos x="1058" y="22612"/>
                  </a:cxn>
                  <a:cxn ang="0">
                    <a:pos x="0" y="30687"/>
                  </a:cxn>
                  <a:cxn ang="0">
                    <a:pos x="0" y="38225"/>
                  </a:cxn>
                  <a:cxn ang="0">
                    <a:pos x="1058" y="45223"/>
                  </a:cxn>
                  <a:cxn ang="0">
                    <a:pos x="2117" y="52761"/>
                  </a:cxn>
                  <a:cxn ang="0">
                    <a:pos x="5292" y="59760"/>
                  </a:cxn>
                  <a:cxn ang="0">
                    <a:pos x="5292" y="59760"/>
                  </a:cxn>
                  <a:cxn ang="0">
                    <a:pos x="5821" y="61375"/>
                  </a:cxn>
                  <a:cxn ang="0">
                    <a:pos x="6350" y="61913"/>
                  </a:cxn>
                  <a:cxn ang="0">
                    <a:pos x="8467" y="61913"/>
                  </a:cxn>
                  <a:cxn ang="0">
                    <a:pos x="10055" y="61375"/>
                  </a:cxn>
                  <a:cxn ang="0">
                    <a:pos x="11113" y="60836"/>
                  </a:cxn>
                  <a:cxn ang="0">
                    <a:pos x="11642" y="59760"/>
                  </a:cxn>
                  <a:cxn ang="0">
                    <a:pos x="11113" y="58683"/>
                  </a:cxn>
                  <a:cxn ang="0">
                    <a:pos x="11113" y="58683"/>
                  </a:cxn>
                  <a:cxn ang="0">
                    <a:pos x="8467" y="51684"/>
                  </a:cxn>
                  <a:cxn ang="0">
                    <a:pos x="7409" y="44685"/>
                  </a:cxn>
                  <a:cxn ang="0">
                    <a:pos x="6350" y="38225"/>
                  </a:cxn>
                  <a:cxn ang="0">
                    <a:pos x="6350" y="31226"/>
                  </a:cxn>
                  <a:cxn ang="0">
                    <a:pos x="7409" y="24227"/>
                  </a:cxn>
                  <a:cxn ang="0">
                    <a:pos x="8467" y="17766"/>
                  </a:cxn>
                  <a:cxn ang="0">
                    <a:pos x="11113" y="10767"/>
                  </a:cxn>
                  <a:cxn ang="0">
                    <a:pos x="13759" y="5384"/>
                  </a:cxn>
                  <a:cxn ang="0">
                    <a:pos x="13759" y="5384"/>
                  </a:cxn>
                  <a:cxn ang="0">
                    <a:pos x="14288" y="3769"/>
                  </a:cxn>
                  <a:cxn ang="0">
                    <a:pos x="14288" y="2153"/>
                  </a:cxn>
                  <a:cxn ang="0">
                    <a:pos x="13759" y="1615"/>
                  </a:cxn>
                  <a:cxn ang="0">
                    <a:pos x="12171" y="538"/>
                  </a:cxn>
                  <a:cxn ang="0">
                    <a:pos x="11642" y="0"/>
                  </a:cxn>
                  <a:cxn ang="0">
                    <a:pos x="10055" y="0"/>
                  </a:cxn>
                  <a:cxn ang="0">
                    <a:pos x="9525" y="538"/>
                  </a:cxn>
                  <a:cxn ang="0">
                    <a:pos x="8467" y="1615"/>
                  </a:cxn>
                  <a:cxn ang="0">
                    <a:pos x="8467" y="1615"/>
                  </a:cxn>
                </a:cxnLst>
                <a:rect l="0" t="0" r="0" b="0"/>
                <a:pathLst>
                  <a:path w="27" h="115">
                    <a:moveTo>
                      <a:pt x="16" y="3"/>
                    </a:moveTo>
                    <a:lnTo>
                      <a:pt x="16" y="3"/>
                    </a:lnTo>
                    <a:lnTo>
                      <a:pt x="10" y="16"/>
                    </a:lnTo>
                    <a:lnTo>
                      <a:pt x="6" y="29"/>
                    </a:lnTo>
                    <a:lnTo>
                      <a:pt x="2" y="42"/>
                    </a:lnTo>
                    <a:lnTo>
                      <a:pt x="0" y="57"/>
                    </a:lnTo>
                    <a:lnTo>
                      <a:pt x="0" y="71"/>
                    </a:lnTo>
                    <a:lnTo>
                      <a:pt x="2" y="84"/>
                    </a:lnTo>
                    <a:lnTo>
                      <a:pt x="4" y="98"/>
                    </a:lnTo>
                    <a:lnTo>
                      <a:pt x="10" y="111"/>
                    </a:lnTo>
                    <a:lnTo>
                      <a:pt x="10" y="111"/>
                    </a:lnTo>
                    <a:lnTo>
                      <a:pt x="11" y="114"/>
                    </a:lnTo>
                    <a:lnTo>
                      <a:pt x="12" y="115"/>
                    </a:lnTo>
                    <a:lnTo>
                      <a:pt x="16" y="115"/>
                    </a:lnTo>
                    <a:lnTo>
                      <a:pt x="19" y="114"/>
                    </a:lnTo>
                    <a:lnTo>
                      <a:pt x="21" y="113"/>
                    </a:lnTo>
                    <a:lnTo>
                      <a:pt x="22" y="111"/>
                    </a:lnTo>
                    <a:lnTo>
                      <a:pt x="21" y="109"/>
                    </a:lnTo>
                    <a:lnTo>
                      <a:pt x="21" y="109"/>
                    </a:lnTo>
                    <a:lnTo>
                      <a:pt x="16" y="96"/>
                    </a:lnTo>
                    <a:lnTo>
                      <a:pt x="14" y="83"/>
                    </a:lnTo>
                    <a:lnTo>
                      <a:pt x="12" y="71"/>
                    </a:lnTo>
                    <a:lnTo>
                      <a:pt x="12" y="58"/>
                    </a:lnTo>
                    <a:lnTo>
                      <a:pt x="14" y="45"/>
                    </a:lnTo>
                    <a:lnTo>
                      <a:pt x="16" y="33"/>
                    </a:lnTo>
                    <a:lnTo>
                      <a:pt x="21" y="20"/>
                    </a:lnTo>
                    <a:lnTo>
                      <a:pt x="26" y="10"/>
                    </a:lnTo>
                    <a:lnTo>
                      <a:pt x="26" y="10"/>
                    </a:lnTo>
                    <a:lnTo>
                      <a:pt x="27" y="7"/>
                    </a:lnTo>
                    <a:lnTo>
                      <a:pt x="27" y="4"/>
                    </a:lnTo>
                    <a:lnTo>
                      <a:pt x="26" y="3"/>
                    </a:lnTo>
                    <a:lnTo>
                      <a:pt x="23" y="1"/>
                    </a:lnTo>
                    <a:lnTo>
                      <a:pt x="22" y="0"/>
                    </a:lnTo>
                    <a:lnTo>
                      <a:pt x="19" y="0"/>
                    </a:lnTo>
                    <a:lnTo>
                      <a:pt x="18"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7" name="Freeform 965">
                <a:extLst>
                  <a:ext uri="{FF2B5EF4-FFF2-40B4-BE49-F238E27FC236}">
                    <a16:creationId xmlns:a16="http://schemas.microsoft.com/office/drawing/2014/main" id="{4ACADC64-4587-4D46-9263-201585E14A9D}"/>
                  </a:ext>
                </a:extLst>
              </p:cNvPr>
              <p:cNvSpPr/>
              <p:nvPr/>
            </p:nvSpPr>
            <p:spPr>
              <a:xfrm>
                <a:off x="4821239" y="3176588"/>
                <a:ext cx="15875" cy="55563"/>
              </a:xfrm>
              <a:custGeom>
                <a:avLst/>
                <a:gdLst/>
                <a:ahLst/>
                <a:cxnLst>
                  <a:cxn ang="0">
                    <a:pos x="15363" y="5877"/>
                  </a:cxn>
                  <a:cxn ang="0">
                    <a:pos x="15363" y="5877"/>
                  </a:cxn>
                  <a:cxn ang="0">
                    <a:pos x="15875" y="4274"/>
                  </a:cxn>
                  <a:cxn ang="0">
                    <a:pos x="15875" y="3740"/>
                  </a:cxn>
                  <a:cxn ang="0">
                    <a:pos x="15363" y="1603"/>
                  </a:cxn>
                  <a:cxn ang="0">
                    <a:pos x="13827" y="534"/>
                  </a:cxn>
                  <a:cxn ang="0">
                    <a:pos x="13315" y="0"/>
                  </a:cxn>
                  <a:cxn ang="0">
                    <a:pos x="11778" y="534"/>
                  </a:cxn>
                  <a:cxn ang="0">
                    <a:pos x="11266" y="1603"/>
                  </a:cxn>
                  <a:cxn ang="0">
                    <a:pos x="11266" y="1603"/>
                  </a:cxn>
                  <a:cxn ang="0">
                    <a:pos x="8194" y="4808"/>
                  </a:cxn>
                  <a:cxn ang="0">
                    <a:pos x="6145" y="8014"/>
                  </a:cxn>
                  <a:cxn ang="0">
                    <a:pos x="2560" y="14959"/>
                  </a:cxn>
                  <a:cxn ang="0">
                    <a:pos x="1536" y="22973"/>
                  </a:cxn>
                  <a:cxn ang="0">
                    <a:pos x="512" y="32056"/>
                  </a:cxn>
                  <a:cxn ang="0">
                    <a:pos x="512" y="32056"/>
                  </a:cxn>
                  <a:cxn ang="0">
                    <a:pos x="0" y="37398"/>
                  </a:cxn>
                  <a:cxn ang="0">
                    <a:pos x="0" y="44344"/>
                  </a:cxn>
                  <a:cxn ang="0">
                    <a:pos x="512" y="47549"/>
                  </a:cxn>
                  <a:cxn ang="0">
                    <a:pos x="1536" y="50755"/>
                  </a:cxn>
                  <a:cxn ang="0">
                    <a:pos x="2560" y="52892"/>
                  </a:cxn>
                  <a:cxn ang="0">
                    <a:pos x="4609" y="55029"/>
                  </a:cxn>
                  <a:cxn ang="0">
                    <a:pos x="4609" y="55029"/>
                  </a:cxn>
                  <a:cxn ang="0">
                    <a:pos x="6145" y="55563"/>
                  </a:cxn>
                  <a:cxn ang="0">
                    <a:pos x="7681" y="55563"/>
                  </a:cxn>
                  <a:cxn ang="0">
                    <a:pos x="8194" y="55029"/>
                  </a:cxn>
                  <a:cxn ang="0">
                    <a:pos x="9218" y="54494"/>
                  </a:cxn>
                  <a:cxn ang="0">
                    <a:pos x="9730" y="52357"/>
                  </a:cxn>
                  <a:cxn ang="0">
                    <a:pos x="9218" y="50755"/>
                  </a:cxn>
                  <a:cxn ang="0">
                    <a:pos x="8194" y="49152"/>
                  </a:cxn>
                  <a:cxn ang="0">
                    <a:pos x="8194" y="49152"/>
                  </a:cxn>
                  <a:cxn ang="0">
                    <a:pos x="7169" y="47549"/>
                  </a:cxn>
                  <a:cxn ang="0">
                    <a:pos x="6145" y="46481"/>
                  </a:cxn>
                  <a:cxn ang="0">
                    <a:pos x="5633" y="41138"/>
                  </a:cxn>
                  <a:cxn ang="0">
                    <a:pos x="6145" y="36330"/>
                  </a:cxn>
                  <a:cxn ang="0">
                    <a:pos x="7169" y="32056"/>
                  </a:cxn>
                  <a:cxn ang="0">
                    <a:pos x="7169" y="32056"/>
                  </a:cxn>
                  <a:cxn ang="0">
                    <a:pos x="7681" y="24576"/>
                  </a:cxn>
                  <a:cxn ang="0">
                    <a:pos x="9218" y="18165"/>
                  </a:cxn>
                  <a:cxn ang="0">
                    <a:pos x="11266" y="11754"/>
                  </a:cxn>
                  <a:cxn ang="0">
                    <a:pos x="13315" y="8548"/>
                  </a:cxn>
                  <a:cxn ang="0">
                    <a:pos x="15363" y="5877"/>
                  </a:cxn>
                  <a:cxn ang="0">
                    <a:pos x="15363" y="5877"/>
                  </a:cxn>
                </a:cxnLst>
                <a:rect l="0" t="0" r="0" b="0"/>
                <a:pathLst>
                  <a:path w="31" h="104">
                    <a:moveTo>
                      <a:pt x="30" y="11"/>
                    </a:moveTo>
                    <a:lnTo>
                      <a:pt x="30" y="11"/>
                    </a:lnTo>
                    <a:lnTo>
                      <a:pt x="31" y="8"/>
                    </a:lnTo>
                    <a:lnTo>
                      <a:pt x="31" y="7"/>
                    </a:lnTo>
                    <a:lnTo>
                      <a:pt x="30" y="3"/>
                    </a:lnTo>
                    <a:lnTo>
                      <a:pt x="27" y="1"/>
                    </a:lnTo>
                    <a:lnTo>
                      <a:pt x="26" y="0"/>
                    </a:lnTo>
                    <a:lnTo>
                      <a:pt x="23" y="1"/>
                    </a:lnTo>
                    <a:lnTo>
                      <a:pt x="22" y="3"/>
                    </a:lnTo>
                    <a:lnTo>
                      <a:pt x="22" y="3"/>
                    </a:lnTo>
                    <a:lnTo>
                      <a:pt x="16" y="9"/>
                    </a:lnTo>
                    <a:lnTo>
                      <a:pt x="12" y="15"/>
                    </a:lnTo>
                    <a:lnTo>
                      <a:pt x="5" y="28"/>
                    </a:lnTo>
                    <a:lnTo>
                      <a:pt x="3" y="43"/>
                    </a:lnTo>
                    <a:lnTo>
                      <a:pt x="1" y="60"/>
                    </a:lnTo>
                    <a:lnTo>
                      <a:pt x="1" y="60"/>
                    </a:lnTo>
                    <a:lnTo>
                      <a:pt x="0" y="70"/>
                    </a:lnTo>
                    <a:lnTo>
                      <a:pt x="0" y="83"/>
                    </a:lnTo>
                    <a:lnTo>
                      <a:pt x="1" y="89"/>
                    </a:lnTo>
                    <a:lnTo>
                      <a:pt x="3" y="95"/>
                    </a:lnTo>
                    <a:lnTo>
                      <a:pt x="5" y="99"/>
                    </a:lnTo>
                    <a:lnTo>
                      <a:pt x="9" y="103"/>
                    </a:lnTo>
                    <a:lnTo>
                      <a:pt x="9" y="103"/>
                    </a:lnTo>
                    <a:lnTo>
                      <a:pt x="12" y="104"/>
                    </a:lnTo>
                    <a:lnTo>
                      <a:pt x="15" y="104"/>
                    </a:lnTo>
                    <a:lnTo>
                      <a:pt x="16" y="103"/>
                    </a:lnTo>
                    <a:lnTo>
                      <a:pt x="18" y="102"/>
                    </a:lnTo>
                    <a:lnTo>
                      <a:pt x="19" y="98"/>
                    </a:lnTo>
                    <a:lnTo>
                      <a:pt x="18" y="95"/>
                    </a:lnTo>
                    <a:lnTo>
                      <a:pt x="16" y="92"/>
                    </a:lnTo>
                    <a:lnTo>
                      <a:pt x="16" y="92"/>
                    </a:lnTo>
                    <a:lnTo>
                      <a:pt x="14" y="89"/>
                    </a:lnTo>
                    <a:lnTo>
                      <a:pt x="12" y="87"/>
                    </a:lnTo>
                    <a:lnTo>
                      <a:pt x="11" y="77"/>
                    </a:lnTo>
                    <a:lnTo>
                      <a:pt x="12" y="68"/>
                    </a:lnTo>
                    <a:lnTo>
                      <a:pt x="14" y="60"/>
                    </a:lnTo>
                    <a:lnTo>
                      <a:pt x="14" y="60"/>
                    </a:lnTo>
                    <a:lnTo>
                      <a:pt x="15" y="46"/>
                    </a:lnTo>
                    <a:lnTo>
                      <a:pt x="18" y="34"/>
                    </a:lnTo>
                    <a:lnTo>
                      <a:pt x="22" y="22"/>
                    </a:lnTo>
                    <a:lnTo>
                      <a:pt x="26" y="16"/>
                    </a:lnTo>
                    <a:lnTo>
                      <a:pt x="30" y="11"/>
                    </a:lnTo>
                    <a:lnTo>
                      <a:pt x="30" y="1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8" name="Freeform 966">
                <a:extLst>
                  <a:ext uri="{FF2B5EF4-FFF2-40B4-BE49-F238E27FC236}">
                    <a16:creationId xmlns:a16="http://schemas.microsoft.com/office/drawing/2014/main" id="{390A09FB-3A2F-40F6-9E20-8248ACC2855A}"/>
                  </a:ext>
                </a:extLst>
              </p:cNvPr>
              <p:cNvSpPr/>
              <p:nvPr/>
            </p:nvSpPr>
            <p:spPr>
              <a:xfrm>
                <a:off x="4852989" y="3184526"/>
                <a:ext cx="14288" cy="57150"/>
              </a:xfrm>
              <a:custGeom>
                <a:avLst/>
                <a:gdLst/>
                <a:ahLst/>
                <a:cxnLst>
                  <a:cxn ang="0">
                    <a:pos x="7694" y="2622"/>
                  </a:cxn>
                  <a:cxn ang="0">
                    <a:pos x="7694" y="2622"/>
                  </a:cxn>
                  <a:cxn ang="0">
                    <a:pos x="3847" y="15205"/>
                  </a:cxn>
                  <a:cxn ang="0">
                    <a:pos x="1649" y="21497"/>
                  </a:cxn>
                  <a:cxn ang="0">
                    <a:pos x="550" y="28837"/>
                  </a:cxn>
                  <a:cxn ang="0">
                    <a:pos x="0" y="35129"/>
                  </a:cxn>
                  <a:cxn ang="0">
                    <a:pos x="550" y="41945"/>
                  </a:cxn>
                  <a:cxn ang="0">
                    <a:pos x="1649" y="48761"/>
                  </a:cxn>
                  <a:cxn ang="0">
                    <a:pos x="3847" y="55053"/>
                  </a:cxn>
                  <a:cxn ang="0">
                    <a:pos x="3847" y="55053"/>
                  </a:cxn>
                  <a:cxn ang="0">
                    <a:pos x="4396" y="56626"/>
                  </a:cxn>
                  <a:cxn ang="0">
                    <a:pos x="6045" y="57150"/>
                  </a:cxn>
                  <a:cxn ang="0">
                    <a:pos x="8243" y="57150"/>
                  </a:cxn>
                  <a:cxn ang="0">
                    <a:pos x="9892" y="56626"/>
                  </a:cxn>
                  <a:cxn ang="0">
                    <a:pos x="10441" y="55577"/>
                  </a:cxn>
                  <a:cxn ang="0">
                    <a:pos x="10441" y="54528"/>
                  </a:cxn>
                  <a:cxn ang="0">
                    <a:pos x="10441" y="53480"/>
                  </a:cxn>
                  <a:cxn ang="0">
                    <a:pos x="10441" y="53480"/>
                  </a:cxn>
                  <a:cxn ang="0">
                    <a:pos x="8243" y="47188"/>
                  </a:cxn>
                  <a:cxn ang="0">
                    <a:pos x="7694" y="40896"/>
                  </a:cxn>
                  <a:cxn ang="0">
                    <a:pos x="6594" y="35129"/>
                  </a:cxn>
                  <a:cxn ang="0">
                    <a:pos x="7694" y="28837"/>
                  </a:cxn>
                  <a:cxn ang="0">
                    <a:pos x="8243" y="22021"/>
                  </a:cxn>
                  <a:cxn ang="0">
                    <a:pos x="9892" y="15729"/>
                  </a:cxn>
                  <a:cxn ang="0">
                    <a:pos x="13189" y="3670"/>
                  </a:cxn>
                  <a:cxn ang="0">
                    <a:pos x="13189" y="3670"/>
                  </a:cxn>
                  <a:cxn ang="0">
                    <a:pos x="14288" y="2622"/>
                  </a:cxn>
                  <a:cxn ang="0">
                    <a:pos x="13189" y="1573"/>
                  </a:cxn>
                  <a:cxn ang="0">
                    <a:pos x="12639" y="1049"/>
                  </a:cxn>
                  <a:cxn ang="0">
                    <a:pos x="10991" y="0"/>
                  </a:cxn>
                  <a:cxn ang="0">
                    <a:pos x="8793" y="0"/>
                  </a:cxn>
                  <a:cxn ang="0">
                    <a:pos x="8243" y="1049"/>
                  </a:cxn>
                  <a:cxn ang="0">
                    <a:pos x="7694" y="2622"/>
                  </a:cxn>
                  <a:cxn ang="0">
                    <a:pos x="7694" y="2622"/>
                  </a:cxn>
                </a:cxnLst>
                <a:rect l="0" t="0" r="0" b="0"/>
                <a:pathLst>
                  <a:path w="26" h="109">
                    <a:moveTo>
                      <a:pt x="14" y="5"/>
                    </a:moveTo>
                    <a:lnTo>
                      <a:pt x="14" y="5"/>
                    </a:lnTo>
                    <a:lnTo>
                      <a:pt x="7" y="29"/>
                    </a:lnTo>
                    <a:lnTo>
                      <a:pt x="3" y="41"/>
                    </a:lnTo>
                    <a:lnTo>
                      <a:pt x="1" y="55"/>
                    </a:lnTo>
                    <a:lnTo>
                      <a:pt x="0" y="67"/>
                    </a:lnTo>
                    <a:lnTo>
                      <a:pt x="1" y="80"/>
                    </a:lnTo>
                    <a:lnTo>
                      <a:pt x="3" y="93"/>
                    </a:lnTo>
                    <a:lnTo>
                      <a:pt x="7" y="105"/>
                    </a:lnTo>
                    <a:lnTo>
                      <a:pt x="7" y="105"/>
                    </a:lnTo>
                    <a:lnTo>
                      <a:pt x="8" y="108"/>
                    </a:lnTo>
                    <a:lnTo>
                      <a:pt x="11" y="109"/>
                    </a:lnTo>
                    <a:lnTo>
                      <a:pt x="15" y="109"/>
                    </a:lnTo>
                    <a:lnTo>
                      <a:pt x="18" y="108"/>
                    </a:lnTo>
                    <a:lnTo>
                      <a:pt x="19" y="106"/>
                    </a:lnTo>
                    <a:lnTo>
                      <a:pt x="19" y="104"/>
                    </a:lnTo>
                    <a:lnTo>
                      <a:pt x="19" y="102"/>
                    </a:lnTo>
                    <a:lnTo>
                      <a:pt x="19" y="102"/>
                    </a:lnTo>
                    <a:lnTo>
                      <a:pt x="15" y="90"/>
                    </a:lnTo>
                    <a:lnTo>
                      <a:pt x="14" y="78"/>
                    </a:lnTo>
                    <a:lnTo>
                      <a:pt x="12" y="67"/>
                    </a:lnTo>
                    <a:lnTo>
                      <a:pt x="14" y="55"/>
                    </a:lnTo>
                    <a:lnTo>
                      <a:pt x="15" y="42"/>
                    </a:lnTo>
                    <a:lnTo>
                      <a:pt x="18" y="30"/>
                    </a:lnTo>
                    <a:lnTo>
                      <a:pt x="24" y="7"/>
                    </a:lnTo>
                    <a:lnTo>
                      <a:pt x="24" y="7"/>
                    </a:lnTo>
                    <a:lnTo>
                      <a:pt x="26" y="5"/>
                    </a:lnTo>
                    <a:lnTo>
                      <a:pt x="24" y="3"/>
                    </a:lnTo>
                    <a:lnTo>
                      <a:pt x="23" y="2"/>
                    </a:lnTo>
                    <a:lnTo>
                      <a:pt x="20" y="0"/>
                    </a:lnTo>
                    <a:lnTo>
                      <a:pt x="16" y="0"/>
                    </a:lnTo>
                    <a:lnTo>
                      <a:pt x="15" y="2"/>
                    </a:lnTo>
                    <a:lnTo>
                      <a:pt x="14" y="5"/>
                    </a:lnTo>
                    <a:lnTo>
                      <a:pt x="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9" name="Freeform 967">
                <a:extLst>
                  <a:ext uri="{FF2B5EF4-FFF2-40B4-BE49-F238E27FC236}">
                    <a16:creationId xmlns:a16="http://schemas.microsoft.com/office/drawing/2014/main" id="{4962AEB4-1808-4EB3-B81D-58C738F0F8A1}"/>
                  </a:ext>
                </a:extLst>
              </p:cNvPr>
              <p:cNvSpPr/>
              <p:nvPr/>
            </p:nvSpPr>
            <p:spPr>
              <a:xfrm>
                <a:off x="4878389" y="3195638"/>
                <a:ext cx="11113" cy="52388"/>
              </a:xfrm>
              <a:custGeom>
                <a:avLst/>
                <a:gdLst/>
                <a:ahLst/>
                <a:cxnLst>
                  <a:cxn ang="0">
                    <a:pos x="4679" y="2673"/>
                  </a:cxn>
                  <a:cxn ang="0">
                    <a:pos x="4679" y="2673"/>
                  </a:cxn>
                  <a:cxn ang="0">
                    <a:pos x="2340" y="7484"/>
                  </a:cxn>
                  <a:cxn ang="0">
                    <a:pos x="585" y="13364"/>
                  </a:cxn>
                  <a:cxn ang="0">
                    <a:pos x="0" y="19779"/>
                  </a:cxn>
                  <a:cxn ang="0">
                    <a:pos x="0" y="25659"/>
                  </a:cxn>
                  <a:cxn ang="0">
                    <a:pos x="0" y="37420"/>
                  </a:cxn>
                  <a:cxn ang="0">
                    <a:pos x="585" y="49715"/>
                  </a:cxn>
                  <a:cxn ang="0">
                    <a:pos x="585" y="49715"/>
                  </a:cxn>
                  <a:cxn ang="0">
                    <a:pos x="585" y="50784"/>
                  </a:cxn>
                  <a:cxn ang="0">
                    <a:pos x="1755" y="51853"/>
                  </a:cxn>
                  <a:cxn ang="0">
                    <a:pos x="2340" y="52388"/>
                  </a:cxn>
                  <a:cxn ang="0">
                    <a:pos x="4094" y="52388"/>
                  </a:cxn>
                  <a:cxn ang="0">
                    <a:pos x="5264" y="52388"/>
                  </a:cxn>
                  <a:cxn ang="0">
                    <a:pos x="6434" y="51853"/>
                  </a:cxn>
                  <a:cxn ang="0">
                    <a:pos x="7019" y="50784"/>
                  </a:cxn>
                  <a:cxn ang="0">
                    <a:pos x="7604" y="49715"/>
                  </a:cxn>
                  <a:cxn ang="0">
                    <a:pos x="7604" y="49715"/>
                  </a:cxn>
                  <a:cxn ang="0">
                    <a:pos x="6434" y="27263"/>
                  </a:cxn>
                  <a:cxn ang="0">
                    <a:pos x="6434" y="21383"/>
                  </a:cxn>
                  <a:cxn ang="0">
                    <a:pos x="7019" y="16037"/>
                  </a:cxn>
                  <a:cxn ang="0">
                    <a:pos x="8773" y="10157"/>
                  </a:cxn>
                  <a:cxn ang="0">
                    <a:pos x="10528" y="5346"/>
                  </a:cxn>
                  <a:cxn ang="0">
                    <a:pos x="10528" y="5346"/>
                  </a:cxn>
                  <a:cxn ang="0">
                    <a:pos x="11113" y="3742"/>
                  </a:cxn>
                  <a:cxn ang="0">
                    <a:pos x="11113" y="3207"/>
                  </a:cxn>
                  <a:cxn ang="0">
                    <a:pos x="8773" y="1069"/>
                  </a:cxn>
                  <a:cxn ang="0">
                    <a:pos x="7604" y="0"/>
                  </a:cxn>
                  <a:cxn ang="0">
                    <a:pos x="6434" y="0"/>
                  </a:cxn>
                  <a:cxn ang="0">
                    <a:pos x="5264" y="1069"/>
                  </a:cxn>
                  <a:cxn ang="0">
                    <a:pos x="4679" y="2673"/>
                  </a:cxn>
                  <a:cxn ang="0">
                    <a:pos x="4679" y="2673"/>
                  </a:cxn>
                </a:cxnLst>
                <a:rect l="0" t="0" r="0" b="0"/>
                <a:pathLst>
                  <a:path w="19" h="98">
                    <a:moveTo>
                      <a:pt x="8" y="5"/>
                    </a:moveTo>
                    <a:lnTo>
                      <a:pt x="8" y="5"/>
                    </a:lnTo>
                    <a:lnTo>
                      <a:pt x="4" y="14"/>
                    </a:lnTo>
                    <a:lnTo>
                      <a:pt x="1" y="25"/>
                    </a:lnTo>
                    <a:lnTo>
                      <a:pt x="0" y="37"/>
                    </a:lnTo>
                    <a:lnTo>
                      <a:pt x="0" y="48"/>
                    </a:lnTo>
                    <a:lnTo>
                      <a:pt x="0" y="70"/>
                    </a:lnTo>
                    <a:lnTo>
                      <a:pt x="1" y="93"/>
                    </a:lnTo>
                    <a:lnTo>
                      <a:pt x="1" y="93"/>
                    </a:lnTo>
                    <a:lnTo>
                      <a:pt x="1" y="95"/>
                    </a:lnTo>
                    <a:lnTo>
                      <a:pt x="3" y="97"/>
                    </a:lnTo>
                    <a:lnTo>
                      <a:pt x="4" y="98"/>
                    </a:lnTo>
                    <a:lnTo>
                      <a:pt x="7" y="98"/>
                    </a:lnTo>
                    <a:lnTo>
                      <a:pt x="9" y="98"/>
                    </a:lnTo>
                    <a:lnTo>
                      <a:pt x="11" y="97"/>
                    </a:lnTo>
                    <a:lnTo>
                      <a:pt x="12" y="95"/>
                    </a:lnTo>
                    <a:lnTo>
                      <a:pt x="13" y="93"/>
                    </a:lnTo>
                    <a:lnTo>
                      <a:pt x="13" y="93"/>
                    </a:lnTo>
                    <a:lnTo>
                      <a:pt x="11" y="51"/>
                    </a:lnTo>
                    <a:lnTo>
                      <a:pt x="11" y="40"/>
                    </a:lnTo>
                    <a:lnTo>
                      <a:pt x="12" y="30"/>
                    </a:lnTo>
                    <a:lnTo>
                      <a:pt x="15" y="19"/>
                    </a:lnTo>
                    <a:lnTo>
                      <a:pt x="18" y="10"/>
                    </a:lnTo>
                    <a:lnTo>
                      <a:pt x="18" y="10"/>
                    </a:lnTo>
                    <a:lnTo>
                      <a:pt x="19" y="7"/>
                    </a:lnTo>
                    <a:lnTo>
                      <a:pt x="19" y="6"/>
                    </a:lnTo>
                    <a:lnTo>
                      <a:pt x="15" y="2"/>
                    </a:lnTo>
                    <a:lnTo>
                      <a:pt x="13" y="0"/>
                    </a:lnTo>
                    <a:lnTo>
                      <a:pt x="11" y="0"/>
                    </a:lnTo>
                    <a:lnTo>
                      <a:pt x="9" y="2"/>
                    </a:lnTo>
                    <a:lnTo>
                      <a:pt x="8" y="5"/>
                    </a:lnTo>
                    <a:lnTo>
                      <a:pt x="8"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0" name="Freeform 968">
                <a:extLst>
                  <a:ext uri="{FF2B5EF4-FFF2-40B4-BE49-F238E27FC236}">
                    <a16:creationId xmlns:a16="http://schemas.microsoft.com/office/drawing/2014/main" id="{F25551BC-E762-420E-8C79-33D6A4E028A6}"/>
                  </a:ext>
                </a:extLst>
              </p:cNvPr>
              <p:cNvSpPr/>
              <p:nvPr/>
            </p:nvSpPr>
            <p:spPr>
              <a:xfrm>
                <a:off x="4900614" y="3209926"/>
                <a:ext cx="14288" cy="50800"/>
              </a:xfrm>
              <a:custGeom>
                <a:avLst/>
                <a:gdLst/>
                <a:ahLst/>
                <a:cxnLst>
                  <a:cxn ang="0">
                    <a:pos x="8467" y="1555"/>
                  </a:cxn>
                  <a:cxn ang="0">
                    <a:pos x="8467" y="1555"/>
                  </a:cxn>
                  <a:cxn ang="0">
                    <a:pos x="4763" y="6220"/>
                  </a:cxn>
                  <a:cxn ang="0">
                    <a:pos x="2646" y="11922"/>
                  </a:cxn>
                  <a:cxn ang="0">
                    <a:pos x="529" y="18143"/>
                  </a:cxn>
                  <a:cxn ang="0">
                    <a:pos x="0" y="24363"/>
                  </a:cxn>
                  <a:cxn ang="0">
                    <a:pos x="0" y="31102"/>
                  </a:cxn>
                  <a:cxn ang="0">
                    <a:pos x="529" y="37841"/>
                  </a:cxn>
                  <a:cxn ang="0">
                    <a:pos x="2117" y="43543"/>
                  </a:cxn>
                  <a:cxn ang="0">
                    <a:pos x="4763" y="49245"/>
                  </a:cxn>
                  <a:cxn ang="0">
                    <a:pos x="4763" y="49245"/>
                  </a:cxn>
                  <a:cxn ang="0">
                    <a:pos x="5292" y="49763"/>
                  </a:cxn>
                  <a:cxn ang="0">
                    <a:pos x="6879" y="50800"/>
                  </a:cxn>
                  <a:cxn ang="0">
                    <a:pos x="8467" y="50800"/>
                  </a:cxn>
                  <a:cxn ang="0">
                    <a:pos x="8996" y="49763"/>
                  </a:cxn>
                  <a:cxn ang="0">
                    <a:pos x="10055" y="49245"/>
                  </a:cxn>
                  <a:cxn ang="0">
                    <a:pos x="10584" y="48727"/>
                  </a:cxn>
                  <a:cxn ang="0">
                    <a:pos x="10584" y="47171"/>
                  </a:cxn>
                  <a:cxn ang="0">
                    <a:pos x="10584" y="45616"/>
                  </a:cxn>
                  <a:cxn ang="0">
                    <a:pos x="10584" y="45616"/>
                  </a:cxn>
                  <a:cxn ang="0">
                    <a:pos x="8467" y="41469"/>
                  </a:cxn>
                  <a:cxn ang="0">
                    <a:pos x="6879" y="36286"/>
                  </a:cxn>
                  <a:cxn ang="0">
                    <a:pos x="6350" y="31102"/>
                  </a:cxn>
                  <a:cxn ang="0">
                    <a:pos x="6350" y="25400"/>
                  </a:cxn>
                  <a:cxn ang="0">
                    <a:pos x="6879" y="19698"/>
                  </a:cxn>
                  <a:cxn ang="0">
                    <a:pos x="8467" y="14514"/>
                  </a:cxn>
                  <a:cxn ang="0">
                    <a:pos x="10584" y="9849"/>
                  </a:cxn>
                  <a:cxn ang="0">
                    <a:pos x="13230" y="5702"/>
                  </a:cxn>
                  <a:cxn ang="0">
                    <a:pos x="13230" y="5702"/>
                  </a:cxn>
                  <a:cxn ang="0">
                    <a:pos x="14288" y="4147"/>
                  </a:cxn>
                  <a:cxn ang="0">
                    <a:pos x="14288" y="3629"/>
                  </a:cxn>
                  <a:cxn ang="0">
                    <a:pos x="12700" y="1555"/>
                  </a:cxn>
                  <a:cxn ang="0">
                    <a:pos x="12171" y="518"/>
                  </a:cxn>
                  <a:cxn ang="0">
                    <a:pos x="10584" y="0"/>
                  </a:cxn>
                  <a:cxn ang="0">
                    <a:pos x="10055" y="518"/>
                  </a:cxn>
                  <a:cxn ang="0">
                    <a:pos x="8467" y="1555"/>
                  </a:cxn>
                  <a:cxn ang="0">
                    <a:pos x="8467" y="1555"/>
                  </a:cxn>
                </a:cxnLst>
                <a:rect l="0" t="0" r="0" b="0"/>
                <a:pathLst>
                  <a:path w="27" h="98">
                    <a:moveTo>
                      <a:pt x="16" y="3"/>
                    </a:moveTo>
                    <a:lnTo>
                      <a:pt x="16" y="3"/>
                    </a:lnTo>
                    <a:lnTo>
                      <a:pt x="9" y="12"/>
                    </a:lnTo>
                    <a:lnTo>
                      <a:pt x="5" y="23"/>
                    </a:lnTo>
                    <a:lnTo>
                      <a:pt x="1" y="35"/>
                    </a:lnTo>
                    <a:lnTo>
                      <a:pt x="0" y="47"/>
                    </a:lnTo>
                    <a:lnTo>
                      <a:pt x="0" y="60"/>
                    </a:lnTo>
                    <a:lnTo>
                      <a:pt x="1" y="73"/>
                    </a:lnTo>
                    <a:lnTo>
                      <a:pt x="4" y="84"/>
                    </a:lnTo>
                    <a:lnTo>
                      <a:pt x="9" y="95"/>
                    </a:lnTo>
                    <a:lnTo>
                      <a:pt x="9" y="95"/>
                    </a:lnTo>
                    <a:lnTo>
                      <a:pt x="10" y="96"/>
                    </a:lnTo>
                    <a:lnTo>
                      <a:pt x="13" y="98"/>
                    </a:lnTo>
                    <a:lnTo>
                      <a:pt x="16" y="98"/>
                    </a:lnTo>
                    <a:lnTo>
                      <a:pt x="17" y="96"/>
                    </a:lnTo>
                    <a:lnTo>
                      <a:pt x="19" y="95"/>
                    </a:lnTo>
                    <a:lnTo>
                      <a:pt x="20" y="94"/>
                    </a:lnTo>
                    <a:lnTo>
                      <a:pt x="20" y="91"/>
                    </a:lnTo>
                    <a:lnTo>
                      <a:pt x="20" y="88"/>
                    </a:lnTo>
                    <a:lnTo>
                      <a:pt x="20" y="88"/>
                    </a:lnTo>
                    <a:lnTo>
                      <a:pt x="16" y="80"/>
                    </a:lnTo>
                    <a:lnTo>
                      <a:pt x="13" y="70"/>
                    </a:lnTo>
                    <a:lnTo>
                      <a:pt x="12" y="60"/>
                    </a:lnTo>
                    <a:lnTo>
                      <a:pt x="12" y="49"/>
                    </a:lnTo>
                    <a:lnTo>
                      <a:pt x="13" y="38"/>
                    </a:lnTo>
                    <a:lnTo>
                      <a:pt x="16" y="28"/>
                    </a:lnTo>
                    <a:lnTo>
                      <a:pt x="20" y="19"/>
                    </a:lnTo>
                    <a:lnTo>
                      <a:pt x="25" y="11"/>
                    </a:lnTo>
                    <a:lnTo>
                      <a:pt x="25" y="11"/>
                    </a:lnTo>
                    <a:lnTo>
                      <a:pt x="27" y="8"/>
                    </a:lnTo>
                    <a:lnTo>
                      <a:pt x="27" y="7"/>
                    </a:lnTo>
                    <a:lnTo>
                      <a:pt x="24" y="3"/>
                    </a:lnTo>
                    <a:lnTo>
                      <a:pt x="23" y="1"/>
                    </a:lnTo>
                    <a:lnTo>
                      <a:pt x="20" y="0"/>
                    </a:lnTo>
                    <a:lnTo>
                      <a:pt x="19"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1" name="Freeform 969">
                <a:extLst>
                  <a:ext uri="{FF2B5EF4-FFF2-40B4-BE49-F238E27FC236}">
                    <a16:creationId xmlns:a16="http://schemas.microsoft.com/office/drawing/2014/main" id="{3466413A-CA1D-48FD-BD23-CD07484F96C9}"/>
                  </a:ext>
                </a:extLst>
              </p:cNvPr>
              <p:cNvSpPr/>
              <p:nvPr/>
            </p:nvSpPr>
            <p:spPr>
              <a:xfrm>
                <a:off x="4924427" y="3225801"/>
                <a:ext cx="15875" cy="31750"/>
              </a:xfrm>
              <a:custGeom>
                <a:avLst/>
                <a:gdLst/>
                <a:ahLst/>
                <a:cxnLst>
                  <a:cxn ang="0">
                    <a:pos x="14883" y="26025"/>
                  </a:cxn>
                  <a:cxn ang="0">
                    <a:pos x="14883" y="26025"/>
                  </a:cxn>
                  <a:cxn ang="0">
                    <a:pos x="10914" y="21340"/>
                  </a:cxn>
                  <a:cxn ang="0">
                    <a:pos x="8434" y="15615"/>
                  </a:cxn>
                  <a:cxn ang="0">
                    <a:pos x="6945" y="9889"/>
                  </a:cxn>
                  <a:cxn ang="0">
                    <a:pos x="6449" y="3123"/>
                  </a:cxn>
                  <a:cxn ang="0">
                    <a:pos x="6449" y="3123"/>
                  </a:cxn>
                  <a:cxn ang="0">
                    <a:pos x="6449" y="1561"/>
                  </a:cxn>
                  <a:cxn ang="0">
                    <a:pos x="5457" y="520"/>
                  </a:cxn>
                  <a:cxn ang="0">
                    <a:pos x="3969" y="0"/>
                  </a:cxn>
                  <a:cxn ang="0">
                    <a:pos x="3473" y="0"/>
                  </a:cxn>
                  <a:cxn ang="0">
                    <a:pos x="1984" y="0"/>
                  </a:cxn>
                  <a:cxn ang="0">
                    <a:pos x="1488" y="520"/>
                  </a:cxn>
                  <a:cxn ang="0">
                    <a:pos x="992" y="1561"/>
                  </a:cxn>
                  <a:cxn ang="0">
                    <a:pos x="0" y="3123"/>
                  </a:cxn>
                  <a:cxn ang="0">
                    <a:pos x="0" y="3123"/>
                  </a:cxn>
                  <a:cxn ang="0">
                    <a:pos x="992" y="10410"/>
                  </a:cxn>
                  <a:cxn ang="0">
                    <a:pos x="2977" y="17697"/>
                  </a:cxn>
                  <a:cxn ang="0">
                    <a:pos x="5457" y="24984"/>
                  </a:cxn>
                  <a:cxn ang="0">
                    <a:pos x="10418" y="30189"/>
                  </a:cxn>
                  <a:cxn ang="0">
                    <a:pos x="10418" y="30189"/>
                  </a:cxn>
                  <a:cxn ang="0">
                    <a:pos x="11410" y="31230"/>
                  </a:cxn>
                  <a:cxn ang="0">
                    <a:pos x="12402" y="31750"/>
                  </a:cxn>
                  <a:cxn ang="0">
                    <a:pos x="13395" y="31230"/>
                  </a:cxn>
                  <a:cxn ang="0">
                    <a:pos x="14387" y="30189"/>
                  </a:cxn>
                  <a:cxn ang="0">
                    <a:pos x="14883" y="29668"/>
                  </a:cxn>
                  <a:cxn ang="0">
                    <a:pos x="15875" y="28107"/>
                  </a:cxn>
                  <a:cxn ang="0">
                    <a:pos x="15875" y="27586"/>
                  </a:cxn>
                  <a:cxn ang="0">
                    <a:pos x="14883" y="26025"/>
                  </a:cxn>
                  <a:cxn ang="0">
                    <a:pos x="14883" y="26025"/>
                  </a:cxn>
                </a:cxnLst>
                <a:rect l="0" t="0" r="0" b="0"/>
                <a:pathLst>
                  <a:path w="32" h="61">
                    <a:moveTo>
                      <a:pt x="30" y="50"/>
                    </a:moveTo>
                    <a:lnTo>
                      <a:pt x="30" y="50"/>
                    </a:lnTo>
                    <a:lnTo>
                      <a:pt x="22" y="41"/>
                    </a:lnTo>
                    <a:lnTo>
                      <a:pt x="17" y="30"/>
                    </a:lnTo>
                    <a:lnTo>
                      <a:pt x="14" y="19"/>
                    </a:lnTo>
                    <a:lnTo>
                      <a:pt x="13" y="6"/>
                    </a:lnTo>
                    <a:lnTo>
                      <a:pt x="13" y="6"/>
                    </a:lnTo>
                    <a:lnTo>
                      <a:pt x="13" y="3"/>
                    </a:lnTo>
                    <a:lnTo>
                      <a:pt x="11" y="1"/>
                    </a:lnTo>
                    <a:lnTo>
                      <a:pt x="8" y="0"/>
                    </a:lnTo>
                    <a:lnTo>
                      <a:pt x="7" y="0"/>
                    </a:lnTo>
                    <a:lnTo>
                      <a:pt x="4" y="0"/>
                    </a:lnTo>
                    <a:lnTo>
                      <a:pt x="3" y="1"/>
                    </a:lnTo>
                    <a:lnTo>
                      <a:pt x="2" y="3"/>
                    </a:lnTo>
                    <a:lnTo>
                      <a:pt x="0" y="6"/>
                    </a:lnTo>
                    <a:lnTo>
                      <a:pt x="0" y="6"/>
                    </a:lnTo>
                    <a:lnTo>
                      <a:pt x="2" y="20"/>
                    </a:lnTo>
                    <a:lnTo>
                      <a:pt x="6" y="34"/>
                    </a:lnTo>
                    <a:lnTo>
                      <a:pt x="11" y="48"/>
                    </a:lnTo>
                    <a:lnTo>
                      <a:pt x="21" y="58"/>
                    </a:lnTo>
                    <a:lnTo>
                      <a:pt x="21" y="58"/>
                    </a:lnTo>
                    <a:lnTo>
                      <a:pt x="23" y="60"/>
                    </a:lnTo>
                    <a:lnTo>
                      <a:pt x="25" y="61"/>
                    </a:lnTo>
                    <a:lnTo>
                      <a:pt x="27" y="60"/>
                    </a:lnTo>
                    <a:lnTo>
                      <a:pt x="29" y="58"/>
                    </a:lnTo>
                    <a:lnTo>
                      <a:pt x="30" y="57"/>
                    </a:lnTo>
                    <a:lnTo>
                      <a:pt x="32" y="54"/>
                    </a:lnTo>
                    <a:lnTo>
                      <a:pt x="32" y="53"/>
                    </a:lnTo>
                    <a:lnTo>
                      <a:pt x="30" y="50"/>
                    </a:lnTo>
                    <a:lnTo>
                      <a:pt x="30"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2" name="Freeform 970">
                <a:extLst>
                  <a:ext uri="{FF2B5EF4-FFF2-40B4-BE49-F238E27FC236}">
                    <a16:creationId xmlns:a16="http://schemas.microsoft.com/office/drawing/2014/main" id="{53B0BAA0-D6F9-4392-81D1-049A2131BD65}"/>
                  </a:ext>
                </a:extLst>
              </p:cNvPr>
              <p:cNvSpPr/>
              <p:nvPr/>
            </p:nvSpPr>
            <p:spPr>
              <a:xfrm>
                <a:off x="5556252" y="3209926"/>
                <a:ext cx="15875" cy="53975"/>
              </a:xfrm>
              <a:custGeom>
                <a:avLst/>
                <a:gdLst/>
                <a:ahLst/>
                <a:cxnLst>
                  <a:cxn ang="0">
                    <a:pos x="15875" y="3175"/>
                  </a:cxn>
                  <a:cxn ang="0">
                    <a:pos x="15875" y="3175"/>
                  </a:cxn>
                  <a:cxn ang="0">
                    <a:pos x="15363" y="1588"/>
                  </a:cxn>
                  <a:cxn ang="0">
                    <a:pos x="14851" y="1058"/>
                  </a:cxn>
                  <a:cxn ang="0">
                    <a:pos x="13827" y="0"/>
                  </a:cxn>
                  <a:cxn ang="0">
                    <a:pos x="12802" y="0"/>
                  </a:cxn>
                  <a:cxn ang="0">
                    <a:pos x="11778" y="0"/>
                  </a:cxn>
                  <a:cxn ang="0">
                    <a:pos x="10754" y="1058"/>
                  </a:cxn>
                  <a:cxn ang="0">
                    <a:pos x="9730" y="1588"/>
                  </a:cxn>
                  <a:cxn ang="0">
                    <a:pos x="9730" y="3175"/>
                  </a:cxn>
                  <a:cxn ang="0">
                    <a:pos x="9730" y="3175"/>
                  </a:cxn>
                  <a:cxn ang="0">
                    <a:pos x="9730" y="17992"/>
                  </a:cxn>
                  <a:cxn ang="0">
                    <a:pos x="9218" y="25400"/>
                  </a:cxn>
                  <a:cxn ang="0">
                    <a:pos x="7681" y="32279"/>
                  </a:cxn>
                  <a:cxn ang="0">
                    <a:pos x="7681" y="32279"/>
                  </a:cxn>
                  <a:cxn ang="0">
                    <a:pos x="6145" y="36513"/>
                  </a:cxn>
                  <a:cxn ang="0">
                    <a:pos x="4097" y="41804"/>
                  </a:cxn>
                  <a:cxn ang="0">
                    <a:pos x="0" y="50271"/>
                  </a:cxn>
                  <a:cxn ang="0">
                    <a:pos x="0" y="50271"/>
                  </a:cxn>
                  <a:cxn ang="0">
                    <a:pos x="0" y="51858"/>
                  </a:cxn>
                  <a:cxn ang="0">
                    <a:pos x="1024" y="52387"/>
                  </a:cxn>
                  <a:cxn ang="0">
                    <a:pos x="1536" y="53975"/>
                  </a:cxn>
                  <a:cxn ang="0">
                    <a:pos x="2048" y="53975"/>
                  </a:cxn>
                  <a:cxn ang="0">
                    <a:pos x="5121" y="53975"/>
                  </a:cxn>
                  <a:cxn ang="0">
                    <a:pos x="5633" y="53446"/>
                  </a:cxn>
                  <a:cxn ang="0">
                    <a:pos x="6145" y="51858"/>
                  </a:cxn>
                  <a:cxn ang="0">
                    <a:pos x="6145" y="51858"/>
                  </a:cxn>
                  <a:cxn ang="0">
                    <a:pos x="10754" y="41804"/>
                  </a:cxn>
                  <a:cxn ang="0">
                    <a:pos x="12802" y="36513"/>
                  </a:cxn>
                  <a:cxn ang="0">
                    <a:pos x="14851" y="31750"/>
                  </a:cxn>
                  <a:cxn ang="0">
                    <a:pos x="14851" y="31750"/>
                  </a:cxn>
                  <a:cxn ang="0">
                    <a:pos x="15875" y="24342"/>
                  </a:cxn>
                  <a:cxn ang="0">
                    <a:pos x="15875" y="17463"/>
                  </a:cxn>
                  <a:cxn ang="0">
                    <a:pos x="15875" y="3175"/>
                  </a:cxn>
                  <a:cxn ang="0">
                    <a:pos x="15875" y="3175"/>
                  </a:cxn>
                </a:cxnLst>
                <a:rect l="0" t="0" r="0" b="0"/>
                <a:pathLst>
                  <a:path w="31" h="102">
                    <a:moveTo>
                      <a:pt x="31" y="6"/>
                    </a:moveTo>
                    <a:lnTo>
                      <a:pt x="31" y="6"/>
                    </a:lnTo>
                    <a:lnTo>
                      <a:pt x="30" y="3"/>
                    </a:lnTo>
                    <a:lnTo>
                      <a:pt x="29" y="2"/>
                    </a:lnTo>
                    <a:lnTo>
                      <a:pt x="27" y="0"/>
                    </a:lnTo>
                    <a:lnTo>
                      <a:pt x="25" y="0"/>
                    </a:lnTo>
                    <a:lnTo>
                      <a:pt x="23" y="0"/>
                    </a:lnTo>
                    <a:lnTo>
                      <a:pt x="21" y="2"/>
                    </a:lnTo>
                    <a:lnTo>
                      <a:pt x="19" y="3"/>
                    </a:lnTo>
                    <a:lnTo>
                      <a:pt x="19" y="6"/>
                    </a:lnTo>
                    <a:lnTo>
                      <a:pt x="19" y="6"/>
                    </a:lnTo>
                    <a:lnTo>
                      <a:pt x="19" y="34"/>
                    </a:lnTo>
                    <a:lnTo>
                      <a:pt x="18" y="48"/>
                    </a:lnTo>
                    <a:lnTo>
                      <a:pt x="15" y="61"/>
                    </a:lnTo>
                    <a:lnTo>
                      <a:pt x="15" y="61"/>
                    </a:lnTo>
                    <a:lnTo>
                      <a:pt x="12" y="69"/>
                    </a:lnTo>
                    <a:lnTo>
                      <a:pt x="8" y="79"/>
                    </a:lnTo>
                    <a:lnTo>
                      <a:pt x="0" y="95"/>
                    </a:lnTo>
                    <a:lnTo>
                      <a:pt x="0" y="95"/>
                    </a:lnTo>
                    <a:lnTo>
                      <a:pt x="0" y="98"/>
                    </a:lnTo>
                    <a:lnTo>
                      <a:pt x="2" y="99"/>
                    </a:lnTo>
                    <a:lnTo>
                      <a:pt x="3" y="102"/>
                    </a:lnTo>
                    <a:lnTo>
                      <a:pt x="4" y="102"/>
                    </a:lnTo>
                    <a:lnTo>
                      <a:pt x="10" y="102"/>
                    </a:lnTo>
                    <a:lnTo>
                      <a:pt x="11" y="101"/>
                    </a:lnTo>
                    <a:lnTo>
                      <a:pt x="12" y="98"/>
                    </a:lnTo>
                    <a:lnTo>
                      <a:pt x="12" y="98"/>
                    </a:lnTo>
                    <a:lnTo>
                      <a:pt x="21" y="79"/>
                    </a:lnTo>
                    <a:lnTo>
                      <a:pt x="25" y="69"/>
                    </a:lnTo>
                    <a:lnTo>
                      <a:pt x="29" y="60"/>
                    </a:lnTo>
                    <a:lnTo>
                      <a:pt x="29" y="60"/>
                    </a:lnTo>
                    <a:lnTo>
                      <a:pt x="31" y="46"/>
                    </a:lnTo>
                    <a:lnTo>
                      <a:pt x="31" y="33"/>
                    </a:lnTo>
                    <a:lnTo>
                      <a:pt x="31" y="6"/>
                    </a:lnTo>
                    <a:lnTo>
                      <a:pt x="3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3" name="Freeform 971">
                <a:extLst>
                  <a:ext uri="{FF2B5EF4-FFF2-40B4-BE49-F238E27FC236}">
                    <a16:creationId xmlns:a16="http://schemas.microsoft.com/office/drawing/2014/main" id="{D53955BE-EEEF-42EF-8F8E-58EF34777024}"/>
                  </a:ext>
                </a:extLst>
              </p:cNvPr>
              <p:cNvSpPr/>
              <p:nvPr/>
            </p:nvSpPr>
            <p:spPr>
              <a:xfrm>
                <a:off x="5594352" y="3203576"/>
                <a:ext cx="14288" cy="44450"/>
              </a:xfrm>
              <a:custGeom>
                <a:avLst/>
                <a:gdLst/>
                <a:ahLst/>
                <a:cxnLst>
                  <a:cxn ang="0">
                    <a:pos x="13716" y="2646"/>
                  </a:cxn>
                  <a:cxn ang="0">
                    <a:pos x="13716" y="2646"/>
                  </a:cxn>
                  <a:cxn ang="0">
                    <a:pos x="13716" y="1588"/>
                  </a:cxn>
                  <a:cxn ang="0">
                    <a:pos x="13145" y="529"/>
                  </a:cxn>
                  <a:cxn ang="0">
                    <a:pos x="11430" y="0"/>
                  </a:cxn>
                  <a:cxn ang="0">
                    <a:pos x="9716" y="0"/>
                  </a:cxn>
                  <a:cxn ang="0">
                    <a:pos x="9144" y="0"/>
                  </a:cxn>
                  <a:cxn ang="0">
                    <a:pos x="7430" y="529"/>
                  </a:cxn>
                  <a:cxn ang="0">
                    <a:pos x="6858" y="1588"/>
                  </a:cxn>
                  <a:cxn ang="0">
                    <a:pos x="6858" y="2646"/>
                  </a:cxn>
                  <a:cxn ang="0">
                    <a:pos x="6858" y="2646"/>
                  </a:cxn>
                  <a:cxn ang="0">
                    <a:pos x="7430" y="12171"/>
                  </a:cxn>
                  <a:cxn ang="0">
                    <a:pos x="7430" y="21696"/>
                  </a:cxn>
                  <a:cxn ang="0">
                    <a:pos x="6858" y="26458"/>
                  </a:cxn>
                  <a:cxn ang="0">
                    <a:pos x="5715" y="30692"/>
                  </a:cxn>
                  <a:cxn ang="0">
                    <a:pos x="3429" y="35454"/>
                  </a:cxn>
                  <a:cxn ang="0">
                    <a:pos x="572" y="39688"/>
                  </a:cxn>
                  <a:cxn ang="0">
                    <a:pos x="572" y="39688"/>
                  </a:cxn>
                  <a:cxn ang="0">
                    <a:pos x="0" y="40217"/>
                  </a:cxn>
                  <a:cxn ang="0">
                    <a:pos x="0" y="41804"/>
                  </a:cxn>
                  <a:cxn ang="0">
                    <a:pos x="1143" y="43921"/>
                  </a:cxn>
                  <a:cxn ang="0">
                    <a:pos x="2286" y="44450"/>
                  </a:cxn>
                  <a:cxn ang="0">
                    <a:pos x="3429" y="44450"/>
                  </a:cxn>
                  <a:cxn ang="0">
                    <a:pos x="4572" y="44450"/>
                  </a:cxn>
                  <a:cxn ang="0">
                    <a:pos x="5715" y="43921"/>
                  </a:cxn>
                  <a:cxn ang="0">
                    <a:pos x="5715" y="43921"/>
                  </a:cxn>
                  <a:cxn ang="0">
                    <a:pos x="9144" y="39688"/>
                  </a:cxn>
                  <a:cxn ang="0">
                    <a:pos x="11430" y="34396"/>
                  </a:cxn>
                  <a:cxn ang="0">
                    <a:pos x="13145" y="29633"/>
                  </a:cxn>
                  <a:cxn ang="0">
                    <a:pos x="13716" y="24342"/>
                  </a:cxn>
                  <a:cxn ang="0">
                    <a:pos x="14288" y="13758"/>
                  </a:cxn>
                  <a:cxn ang="0">
                    <a:pos x="13716" y="2646"/>
                  </a:cxn>
                  <a:cxn ang="0">
                    <a:pos x="13716" y="2646"/>
                  </a:cxn>
                </a:cxnLst>
                <a:rect l="0" t="0" r="0" b="0"/>
                <a:pathLst>
                  <a:path w="25" h="84">
                    <a:moveTo>
                      <a:pt x="24" y="5"/>
                    </a:moveTo>
                    <a:lnTo>
                      <a:pt x="24" y="5"/>
                    </a:lnTo>
                    <a:lnTo>
                      <a:pt x="24" y="3"/>
                    </a:lnTo>
                    <a:lnTo>
                      <a:pt x="23" y="1"/>
                    </a:lnTo>
                    <a:lnTo>
                      <a:pt x="20" y="0"/>
                    </a:lnTo>
                    <a:lnTo>
                      <a:pt x="17" y="0"/>
                    </a:lnTo>
                    <a:lnTo>
                      <a:pt x="16" y="0"/>
                    </a:lnTo>
                    <a:lnTo>
                      <a:pt x="13" y="1"/>
                    </a:lnTo>
                    <a:lnTo>
                      <a:pt x="12" y="3"/>
                    </a:lnTo>
                    <a:lnTo>
                      <a:pt x="12" y="5"/>
                    </a:lnTo>
                    <a:lnTo>
                      <a:pt x="12" y="5"/>
                    </a:lnTo>
                    <a:lnTo>
                      <a:pt x="13" y="23"/>
                    </a:lnTo>
                    <a:lnTo>
                      <a:pt x="13" y="41"/>
                    </a:lnTo>
                    <a:lnTo>
                      <a:pt x="12" y="50"/>
                    </a:lnTo>
                    <a:lnTo>
                      <a:pt x="10" y="58"/>
                    </a:lnTo>
                    <a:lnTo>
                      <a:pt x="6" y="67"/>
                    </a:lnTo>
                    <a:lnTo>
                      <a:pt x="1" y="75"/>
                    </a:lnTo>
                    <a:lnTo>
                      <a:pt x="1" y="75"/>
                    </a:lnTo>
                    <a:lnTo>
                      <a:pt x="0" y="76"/>
                    </a:lnTo>
                    <a:lnTo>
                      <a:pt x="0" y="79"/>
                    </a:lnTo>
                    <a:lnTo>
                      <a:pt x="2" y="83"/>
                    </a:lnTo>
                    <a:lnTo>
                      <a:pt x="4" y="84"/>
                    </a:lnTo>
                    <a:lnTo>
                      <a:pt x="6" y="84"/>
                    </a:lnTo>
                    <a:lnTo>
                      <a:pt x="8" y="84"/>
                    </a:lnTo>
                    <a:lnTo>
                      <a:pt x="10" y="83"/>
                    </a:lnTo>
                    <a:lnTo>
                      <a:pt x="10" y="83"/>
                    </a:lnTo>
                    <a:lnTo>
                      <a:pt x="16" y="75"/>
                    </a:lnTo>
                    <a:lnTo>
                      <a:pt x="20" y="65"/>
                    </a:lnTo>
                    <a:lnTo>
                      <a:pt x="23" y="56"/>
                    </a:lnTo>
                    <a:lnTo>
                      <a:pt x="24" y="46"/>
                    </a:lnTo>
                    <a:lnTo>
                      <a:pt x="25" y="26"/>
                    </a:lnTo>
                    <a:lnTo>
                      <a:pt x="24" y="5"/>
                    </a:lnTo>
                    <a:lnTo>
                      <a:pt x="2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4" name="Freeform 972">
                <a:extLst>
                  <a:ext uri="{FF2B5EF4-FFF2-40B4-BE49-F238E27FC236}">
                    <a16:creationId xmlns:a16="http://schemas.microsoft.com/office/drawing/2014/main" id="{207A3B4F-38C8-4651-9C7B-81F39F79C347}"/>
                  </a:ext>
                </a:extLst>
              </p:cNvPr>
              <p:cNvSpPr/>
              <p:nvPr/>
            </p:nvSpPr>
            <p:spPr>
              <a:xfrm>
                <a:off x="5629277" y="3194051"/>
                <a:ext cx="11113" cy="44450"/>
              </a:xfrm>
              <a:custGeom>
                <a:avLst/>
                <a:gdLst/>
                <a:ahLst/>
                <a:cxnLst>
                  <a:cxn ang="0">
                    <a:pos x="4094" y="2584"/>
                  </a:cxn>
                  <a:cxn ang="0">
                    <a:pos x="4094" y="2584"/>
                  </a:cxn>
                  <a:cxn ang="0">
                    <a:pos x="2924" y="12405"/>
                  </a:cxn>
                  <a:cxn ang="0">
                    <a:pos x="2340" y="21708"/>
                  </a:cxn>
                  <a:cxn ang="0">
                    <a:pos x="585" y="31528"/>
                  </a:cxn>
                  <a:cxn ang="0">
                    <a:pos x="0" y="40832"/>
                  </a:cxn>
                  <a:cxn ang="0">
                    <a:pos x="0" y="40832"/>
                  </a:cxn>
                  <a:cxn ang="0">
                    <a:pos x="585" y="41866"/>
                  </a:cxn>
                  <a:cxn ang="0">
                    <a:pos x="1755" y="43416"/>
                  </a:cxn>
                  <a:cxn ang="0">
                    <a:pos x="2340" y="43416"/>
                  </a:cxn>
                  <a:cxn ang="0">
                    <a:pos x="4094" y="44450"/>
                  </a:cxn>
                  <a:cxn ang="0">
                    <a:pos x="5264" y="43416"/>
                  </a:cxn>
                  <a:cxn ang="0">
                    <a:pos x="6434" y="43416"/>
                  </a:cxn>
                  <a:cxn ang="0">
                    <a:pos x="7019" y="41866"/>
                  </a:cxn>
                  <a:cxn ang="0">
                    <a:pos x="7019" y="40832"/>
                  </a:cxn>
                  <a:cxn ang="0">
                    <a:pos x="7019" y="40832"/>
                  </a:cxn>
                  <a:cxn ang="0">
                    <a:pos x="8189" y="31528"/>
                  </a:cxn>
                  <a:cxn ang="0">
                    <a:pos x="9358" y="21708"/>
                  </a:cxn>
                  <a:cxn ang="0">
                    <a:pos x="10528" y="12405"/>
                  </a:cxn>
                  <a:cxn ang="0">
                    <a:pos x="11113" y="2584"/>
                  </a:cxn>
                  <a:cxn ang="0">
                    <a:pos x="11113" y="2584"/>
                  </a:cxn>
                  <a:cxn ang="0">
                    <a:pos x="11113" y="2067"/>
                  </a:cxn>
                  <a:cxn ang="0">
                    <a:pos x="10528" y="517"/>
                  </a:cxn>
                  <a:cxn ang="0">
                    <a:pos x="8773" y="0"/>
                  </a:cxn>
                  <a:cxn ang="0">
                    <a:pos x="8189" y="0"/>
                  </a:cxn>
                  <a:cxn ang="0">
                    <a:pos x="6434" y="0"/>
                  </a:cxn>
                  <a:cxn ang="0">
                    <a:pos x="4679" y="517"/>
                  </a:cxn>
                  <a:cxn ang="0">
                    <a:pos x="4094" y="2067"/>
                  </a:cxn>
                  <a:cxn ang="0">
                    <a:pos x="4094" y="2584"/>
                  </a:cxn>
                  <a:cxn ang="0">
                    <a:pos x="4094" y="2584"/>
                  </a:cxn>
                </a:cxnLst>
                <a:rect l="0" t="0" r="0" b="0"/>
                <a:pathLst>
                  <a:path w="19" h="86">
                    <a:moveTo>
                      <a:pt x="7" y="5"/>
                    </a:moveTo>
                    <a:lnTo>
                      <a:pt x="7" y="5"/>
                    </a:lnTo>
                    <a:lnTo>
                      <a:pt x="5" y="24"/>
                    </a:lnTo>
                    <a:lnTo>
                      <a:pt x="4" y="42"/>
                    </a:lnTo>
                    <a:lnTo>
                      <a:pt x="1" y="61"/>
                    </a:lnTo>
                    <a:lnTo>
                      <a:pt x="0" y="79"/>
                    </a:lnTo>
                    <a:lnTo>
                      <a:pt x="0" y="79"/>
                    </a:lnTo>
                    <a:lnTo>
                      <a:pt x="1" y="81"/>
                    </a:lnTo>
                    <a:lnTo>
                      <a:pt x="3" y="84"/>
                    </a:lnTo>
                    <a:lnTo>
                      <a:pt x="4" y="84"/>
                    </a:lnTo>
                    <a:lnTo>
                      <a:pt x="7" y="86"/>
                    </a:lnTo>
                    <a:lnTo>
                      <a:pt x="9" y="84"/>
                    </a:lnTo>
                    <a:lnTo>
                      <a:pt x="11" y="84"/>
                    </a:lnTo>
                    <a:lnTo>
                      <a:pt x="12" y="81"/>
                    </a:lnTo>
                    <a:lnTo>
                      <a:pt x="12" y="79"/>
                    </a:lnTo>
                    <a:lnTo>
                      <a:pt x="12" y="79"/>
                    </a:lnTo>
                    <a:lnTo>
                      <a:pt x="14" y="61"/>
                    </a:lnTo>
                    <a:lnTo>
                      <a:pt x="16" y="42"/>
                    </a:lnTo>
                    <a:lnTo>
                      <a:pt x="18" y="24"/>
                    </a:lnTo>
                    <a:lnTo>
                      <a:pt x="19" y="5"/>
                    </a:lnTo>
                    <a:lnTo>
                      <a:pt x="19" y="5"/>
                    </a:lnTo>
                    <a:lnTo>
                      <a:pt x="19" y="4"/>
                    </a:lnTo>
                    <a:lnTo>
                      <a:pt x="18" y="1"/>
                    </a:lnTo>
                    <a:lnTo>
                      <a:pt x="15" y="0"/>
                    </a:lnTo>
                    <a:lnTo>
                      <a:pt x="14" y="0"/>
                    </a:lnTo>
                    <a:lnTo>
                      <a:pt x="11" y="0"/>
                    </a:lnTo>
                    <a:lnTo>
                      <a:pt x="8" y="1"/>
                    </a:lnTo>
                    <a:lnTo>
                      <a:pt x="7" y="4"/>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5" name="Freeform 973">
                <a:extLst>
                  <a:ext uri="{FF2B5EF4-FFF2-40B4-BE49-F238E27FC236}">
                    <a16:creationId xmlns:a16="http://schemas.microsoft.com/office/drawing/2014/main" id="{1337D46F-43E8-47ED-8340-1FA89039E047}"/>
                  </a:ext>
                </a:extLst>
              </p:cNvPr>
              <p:cNvSpPr/>
              <p:nvPr/>
            </p:nvSpPr>
            <p:spPr>
              <a:xfrm>
                <a:off x="5662614" y="3187701"/>
                <a:ext cx="15875" cy="31750"/>
              </a:xfrm>
              <a:custGeom>
                <a:avLst/>
                <a:gdLst/>
                <a:ahLst/>
                <a:cxnLst>
                  <a:cxn ang="0">
                    <a:pos x="9730" y="1561"/>
                  </a:cxn>
                  <a:cxn ang="0">
                    <a:pos x="9730" y="1561"/>
                  </a:cxn>
                  <a:cxn ang="0">
                    <a:pos x="7169" y="7807"/>
                  </a:cxn>
                  <a:cxn ang="0">
                    <a:pos x="3585" y="14574"/>
                  </a:cxn>
                  <a:cxn ang="0">
                    <a:pos x="1536" y="21340"/>
                  </a:cxn>
                  <a:cxn ang="0">
                    <a:pos x="0" y="28107"/>
                  </a:cxn>
                  <a:cxn ang="0">
                    <a:pos x="0" y="28107"/>
                  </a:cxn>
                  <a:cxn ang="0">
                    <a:pos x="512" y="29668"/>
                  </a:cxn>
                  <a:cxn ang="0">
                    <a:pos x="1536" y="31230"/>
                  </a:cxn>
                  <a:cxn ang="0">
                    <a:pos x="2048" y="31230"/>
                  </a:cxn>
                  <a:cxn ang="0">
                    <a:pos x="3585" y="31750"/>
                  </a:cxn>
                  <a:cxn ang="0">
                    <a:pos x="5633" y="31230"/>
                  </a:cxn>
                  <a:cxn ang="0">
                    <a:pos x="6145" y="29668"/>
                  </a:cxn>
                  <a:cxn ang="0">
                    <a:pos x="6145" y="28107"/>
                  </a:cxn>
                  <a:cxn ang="0">
                    <a:pos x="6145" y="28107"/>
                  </a:cxn>
                  <a:cxn ang="0">
                    <a:pos x="7681" y="21861"/>
                  </a:cxn>
                  <a:cxn ang="0">
                    <a:pos x="9730" y="16135"/>
                  </a:cxn>
                  <a:cxn ang="0">
                    <a:pos x="15363" y="4684"/>
                  </a:cxn>
                  <a:cxn ang="0">
                    <a:pos x="15363" y="4684"/>
                  </a:cxn>
                  <a:cxn ang="0">
                    <a:pos x="15875" y="3643"/>
                  </a:cxn>
                  <a:cxn ang="0">
                    <a:pos x="15363" y="2082"/>
                  </a:cxn>
                  <a:cxn ang="0">
                    <a:pos x="13827" y="520"/>
                  </a:cxn>
                  <a:cxn ang="0">
                    <a:pos x="13315" y="0"/>
                  </a:cxn>
                  <a:cxn ang="0">
                    <a:pos x="11778" y="0"/>
                  </a:cxn>
                  <a:cxn ang="0">
                    <a:pos x="11266" y="520"/>
                  </a:cxn>
                  <a:cxn ang="0">
                    <a:pos x="9730" y="1561"/>
                  </a:cxn>
                  <a:cxn ang="0">
                    <a:pos x="9730" y="1561"/>
                  </a:cxn>
                </a:cxnLst>
                <a:rect l="0" t="0" r="0" b="0"/>
                <a:pathLst>
                  <a:path w="31" h="61">
                    <a:moveTo>
                      <a:pt x="19" y="3"/>
                    </a:moveTo>
                    <a:lnTo>
                      <a:pt x="19" y="3"/>
                    </a:lnTo>
                    <a:lnTo>
                      <a:pt x="14" y="15"/>
                    </a:lnTo>
                    <a:lnTo>
                      <a:pt x="7" y="28"/>
                    </a:lnTo>
                    <a:lnTo>
                      <a:pt x="3" y="41"/>
                    </a:lnTo>
                    <a:lnTo>
                      <a:pt x="0" y="54"/>
                    </a:lnTo>
                    <a:lnTo>
                      <a:pt x="0" y="54"/>
                    </a:lnTo>
                    <a:lnTo>
                      <a:pt x="1" y="57"/>
                    </a:lnTo>
                    <a:lnTo>
                      <a:pt x="3" y="60"/>
                    </a:lnTo>
                    <a:lnTo>
                      <a:pt x="4" y="60"/>
                    </a:lnTo>
                    <a:lnTo>
                      <a:pt x="7" y="61"/>
                    </a:lnTo>
                    <a:lnTo>
                      <a:pt x="11" y="60"/>
                    </a:lnTo>
                    <a:lnTo>
                      <a:pt x="12" y="57"/>
                    </a:lnTo>
                    <a:lnTo>
                      <a:pt x="12" y="54"/>
                    </a:lnTo>
                    <a:lnTo>
                      <a:pt x="12" y="54"/>
                    </a:lnTo>
                    <a:lnTo>
                      <a:pt x="15" y="42"/>
                    </a:lnTo>
                    <a:lnTo>
                      <a:pt x="19" y="31"/>
                    </a:lnTo>
                    <a:lnTo>
                      <a:pt x="30" y="9"/>
                    </a:lnTo>
                    <a:lnTo>
                      <a:pt x="30" y="9"/>
                    </a:lnTo>
                    <a:lnTo>
                      <a:pt x="31" y="7"/>
                    </a:lnTo>
                    <a:lnTo>
                      <a:pt x="30" y="4"/>
                    </a:lnTo>
                    <a:lnTo>
                      <a:pt x="27" y="1"/>
                    </a:lnTo>
                    <a:lnTo>
                      <a:pt x="26" y="0"/>
                    </a:lnTo>
                    <a:lnTo>
                      <a:pt x="23" y="0"/>
                    </a:lnTo>
                    <a:lnTo>
                      <a:pt x="22" y="1"/>
                    </a:lnTo>
                    <a:lnTo>
                      <a:pt x="19" y="3"/>
                    </a:lnTo>
                    <a:lnTo>
                      <a:pt x="19"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6" name="Freeform 974">
                <a:extLst>
                  <a:ext uri="{FF2B5EF4-FFF2-40B4-BE49-F238E27FC236}">
                    <a16:creationId xmlns:a16="http://schemas.microsoft.com/office/drawing/2014/main" id="{6E15ABE1-ACCF-4344-991E-AFBD0E702C04}"/>
                  </a:ext>
                </a:extLst>
              </p:cNvPr>
              <p:cNvSpPr/>
              <p:nvPr/>
            </p:nvSpPr>
            <p:spPr>
              <a:xfrm>
                <a:off x="5681664" y="3182938"/>
                <a:ext cx="12700" cy="26988"/>
              </a:xfrm>
              <a:custGeom>
                <a:avLst/>
                <a:gdLst/>
                <a:ahLst/>
                <a:cxnLst>
                  <a:cxn ang="0">
                    <a:pos x="6879" y="2203"/>
                  </a:cxn>
                  <a:cxn ang="0">
                    <a:pos x="6879" y="2203"/>
                  </a:cxn>
                  <a:cxn ang="0">
                    <a:pos x="4763" y="6609"/>
                  </a:cxn>
                  <a:cxn ang="0">
                    <a:pos x="3175" y="12117"/>
                  </a:cxn>
                  <a:cxn ang="0">
                    <a:pos x="2117" y="17074"/>
                  </a:cxn>
                  <a:cxn ang="0">
                    <a:pos x="529" y="22582"/>
                  </a:cxn>
                  <a:cxn ang="0">
                    <a:pos x="529" y="22582"/>
                  </a:cxn>
                  <a:cxn ang="0">
                    <a:pos x="0" y="23683"/>
                  </a:cxn>
                  <a:cxn ang="0">
                    <a:pos x="529" y="24785"/>
                  </a:cxn>
                  <a:cxn ang="0">
                    <a:pos x="2117" y="26988"/>
                  </a:cxn>
                  <a:cxn ang="0">
                    <a:pos x="2646" y="26988"/>
                  </a:cxn>
                  <a:cxn ang="0">
                    <a:pos x="4233" y="26988"/>
                  </a:cxn>
                  <a:cxn ang="0">
                    <a:pos x="4763" y="26988"/>
                  </a:cxn>
                  <a:cxn ang="0">
                    <a:pos x="6350" y="25336"/>
                  </a:cxn>
                  <a:cxn ang="0">
                    <a:pos x="6350" y="25336"/>
                  </a:cxn>
                  <a:cxn ang="0">
                    <a:pos x="7937" y="20929"/>
                  </a:cxn>
                  <a:cxn ang="0">
                    <a:pos x="8996" y="15972"/>
                  </a:cxn>
                  <a:cxn ang="0">
                    <a:pos x="10583" y="10465"/>
                  </a:cxn>
                  <a:cxn ang="0">
                    <a:pos x="12700" y="5508"/>
                  </a:cxn>
                  <a:cxn ang="0">
                    <a:pos x="12700" y="5508"/>
                  </a:cxn>
                  <a:cxn ang="0">
                    <a:pos x="12700" y="3855"/>
                  </a:cxn>
                  <a:cxn ang="0">
                    <a:pos x="12700" y="3305"/>
                  </a:cxn>
                  <a:cxn ang="0">
                    <a:pos x="11113" y="551"/>
                  </a:cxn>
                  <a:cxn ang="0">
                    <a:pos x="10054" y="0"/>
                  </a:cxn>
                  <a:cxn ang="0">
                    <a:pos x="8467" y="0"/>
                  </a:cxn>
                  <a:cxn ang="0">
                    <a:pos x="7937" y="551"/>
                  </a:cxn>
                  <a:cxn ang="0">
                    <a:pos x="6879" y="2203"/>
                  </a:cxn>
                  <a:cxn ang="0">
                    <a:pos x="6879" y="2203"/>
                  </a:cxn>
                </a:cxnLst>
                <a:rect l="0" t="0" r="0" b="0"/>
                <a:pathLst>
                  <a:path w="24" h="49">
                    <a:moveTo>
                      <a:pt x="13" y="4"/>
                    </a:moveTo>
                    <a:lnTo>
                      <a:pt x="13" y="4"/>
                    </a:lnTo>
                    <a:lnTo>
                      <a:pt x="9" y="12"/>
                    </a:lnTo>
                    <a:lnTo>
                      <a:pt x="6" y="22"/>
                    </a:lnTo>
                    <a:lnTo>
                      <a:pt x="4" y="31"/>
                    </a:lnTo>
                    <a:lnTo>
                      <a:pt x="1" y="41"/>
                    </a:lnTo>
                    <a:lnTo>
                      <a:pt x="1" y="41"/>
                    </a:lnTo>
                    <a:lnTo>
                      <a:pt x="0" y="43"/>
                    </a:lnTo>
                    <a:lnTo>
                      <a:pt x="1" y="45"/>
                    </a:lnTo>
                    <a:lnTo>
                      <a:pt x="4" y="49"/>
                    </a:lnTo>
                    <a:lnTo>
                      <a:pt x="5" y="49"/>
                    </a:lnTo>
                    <a:lnTo>
                      <a:pt x="8" y="49"/>
                    </a:lnTo>
                    <a:lnTo>
                      <a:pt x="9" y="49"/>
                    </a:lnTo>
                    <a:lnTo>
                      <a:pt x="12" y="46"/>
                    </a:lnTo>
                    <a:lnTo>
                      <a:pt x="12" y="46"/>
                    </a:lnTo>
                    <a:lnTo>
                      <a:pt x="15" y="38"/>
                    </a:lnTo>
                    <a:lnTo>
                      <a:pt x="17" y="29"/>
                    </a:lnTo>
                    <a:lnTo>
                      <a:pt x="20" y="19"/>
                    </a:lnTo>
                    <a:lnTo>
                      <a:pt x="24" y="10"/>
                    </a:lnTo>
                    <a:lnTo>
                      <a:pt x="24" y="10"/>
                    </a:lnTo>
                    <a:lnTo>
                      <a:pt x="24" y="7"/>
                    </a:lnTo>
                    <a:lnTo>
                      <a:pt x="24" y="6"/>
                    </a:lnTo>
                    <a:lnTo>
                      <a:pt x="21" y="1"/>
                    </a:lnTo>
                    <a:lnTo>
                      <a:pt x="19" y="0"/>
                    </a:lnTo>
                    <a:lnTo>
                      <a:pt x="16" y="0"/>
                    </a:lnTo>
                    <a:lnTo>
                      <a:pt x="15" y="1"/>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7" name="Freeform 975">
                <a:extLst>
                  <a:ext uri="{FF2B5EF4-FFF2-40B4-BE49-F238E27FC236}">
                    <a16:creationId xmlns:a16="http://schemas.microsoft.com/office/drawing/2014/main" id="{C93A24DE-DA46-45FC-9F7E-B6EA415874C0}"/>
                  </a:ext>
                </a:extLst>
              </p:cNvPr>
              <p:cNvSpPr/>
              <p:nvPr/>
            </p:nvSpPr>
            <p:spPr>
              <a:xfrm>
                <a:off x="5707064" y="3167063"/>
                <a:ext cx="19050" cy="39688"/>
              </a:xfrm>
              <a:custGeom>
                <a:avLst/>
                <a:gdLst/>
                <a:ahLst/>
                <a:cxnLst>
                  <a:cxn ang="0">
                    <a:pos x="12700" y="3806"/>
                  </a:cxn>
                  <a:cxn ang="0">
                    <a:pos x="12700" y="3806"/>
                  </a:cxn>
                  <a:cxn ang="0">
                    <a:pos x="12171" y="11417"/>
                  </a:cxn>
                  <a:cxn ang="0">
                    <a:pos x="8996" y="20116"/>
                  </a:cxn>
                  <a:cxn ang="0">
                    <a:pos x="5292" y="27184"/>
                  </a:cxn>
                  <a:cxn ang="0">
                    <a:pos x="529" y="34251"/>
                  </a:cxn>
                  <a:cxn ang="0">
                    <a:pos x="529" y="34251"/>
                  </a:cxn>
                  <a:cxn ang="0">
                    <a:pos x="529" y="35339"/>
                  </a:cxn>
                  <a:cxn ang="0">
                    <a:pos x="0" y="36970"/>
                  </a:cxn>
                  <a:cxn ang="0">
                    <a:pos x="1058" y="39144"/>
                  </a:cxn>
                  <a:cxn ang="0">
                    <a:pos x="2117" y="39688"/>
                  </a:cxn>
                  <a:cxn ang="0">
                    <a:pos x="3175" y="39688"/>
                  </a:cxn>
                  <a:cxn ang="0">
                    <a:pos x="4233" y="39688"/>
                  </a:cxn>
                  <a:cxn ang="0">
                    <a:pos x="5292" y="39144"/>
                  </a:cxn>
                  <a:cxn ang="0">
                    <a:pos x="5292" y="39144"/>
                  </a:cxn>
                  <a:cxn ang="0">
                    <a:pos x="10583" y="30989"/>
                  </a:cxn>
                  <a:cxn ang="0">
                    <a:pos x="14817" y="22291"/>
                  </a:cxn>
                  <a:cxn ang="0">
                    <a:pos x="17463" y="12504"/>
                  </a:cxn>
                  <a:cxn ang="0">
                    <a:pos x="19050" y="8155"/>
                  </a:cxn>
                  <a:cxn ang="0">
                    <a:pos x="19050" y="3806"/>
                  </a:cxn>
                  <a:cxn ang="0">
                    <a:pos x="19050" y="3806"/>
                  </a:cxn>
                  <a:cxn ang="0">
                    <a:pos x="19050" y="2175"/>
                  </a:cxn>
                  <a:cxn ang="0">
                    <a:pos x="18521" y="1087"/>
                  </a:cxn>
                  <a:cxn ang="0">
                    <a:pos x="16933" y="0"/>
                  </a:cxn>
                  <a:cxn ang="0">
                    <a:pos x="16404" y="0"/>
                  </a:cxn>
                  <a:cxn ang="0">
                    <a:pos x="14287" y="1087"/>
                  </a:cxn>
                  <a:cxn ang="0">
                    <a:pos x="13229" y="2175"/>
                  </a:cxn>
                  <a:cxn ang="0">
                    <a:pos x="12700" y="3806"/>
                  </a:cxn>
                  <a:cxn ang="0">
                    <a:pos x="12700" y="3806"/>
                  </a:cxn>
                </a:cxnLst>
                <a:rect l="0" t="0" r="0" b="0"/>
                <a:pathLst>
                  <a:path w="36" h="73">
                    <a:moveTo>
                      <a:pt x="24" y="7"/>
                    </a:moveTo>
                    <a:lnTo>
                      <a:pt x="24" y="7"/>
                    </a:lnTo>
                    <a:lnTo>
                      <a:pt x="23" y="21"/>
                    </a:lnTo>
                    <a:lnTo>
                      <a:pt x="17" y="37"/>
                    </a:lnTo>
                    <a:lnTo>
                      <a:pt x="10" y="50"/>
                    </a:lnTo>
                    <a:lnTo>
                      <a:pt x="1" y="63"/>
                    </a:lnTo>
                    <a:lnTo>
                      <a:pt x="1" y="63"/>
                    </a:lnTo>
                    <a:lnTo>
                      <a:pt x="1" y="65"/>
                    </a:lnTo>
                    <a:lnTo>
                      <a:pt x="0" y="68"/>
                    </a:lnTo>
                    <a:lnTo>
                      <a:pt x="2" y="72"/>
                    </a:lnTo>
                    <a:lnTo>
                      <a:pt x="4" y="73"/>
                    </a:lnTo>
                    <a:lnTo>
                      <a:pt x="6" y="73"/>
                    </a:lnTo>
                    <a:lnTo>
                      <a:pt x="8" y="73"/>
                    </a:lnTo>
                    <a:lnTo>
                      <a:pt x="10" y="72"/>
                    </a:lnTo>
                    <a:lnTo>
                      <a:pt x="10" y="72"/>
                    </a:lnTo>
                    <a:lnTo>
                      <a:pt x="20" y="57"/>
                    </a:lnTo>
                    <a:lnTo>
                      <a:pt x="28" y="41"/>
                    </a:lnTo>
                    <a:lnTo>
                      <a:pt x="33" y="23"/>
                    </a:lnTo>
                    <a:lnTo>
                      <a:pt x="36" y="15"/>
                    </a:lnTo>
                    <a:lnTo>
                      <a:pt x="36" y="7"/>
                    </a:lnTo>
                    <a:lnTo>
                      <a:pt x="36" y="7"/>
                    </a:lnTo>
                    <a:lnTo>
                      <a:pt x="36" y="4"/>
                    </a:lnTo>
                    <a:lnTo>
                      <a:pt x="35" y="2"/>
                    </a:lnTo>
                    <a:lnTo>
                      <a:pt x="32" y="0"/>
                    </a:lnTo>
                    <a:lnTo>
                      <a:pt x="31" y="0"/>
                    </a:lnTo>
                    <a:lnTo>
                      <a:pt x="27" y="2"/>
                    </a:lnTo>
                    <a:lnTo>
                      <a:pt x="25" y="4"/>
                    </a:lnTo>
                    <a:lnTo>
                      <a:pt x="24" y="7"/>
                    </a:lnTo>
                    <a:lnTo>
                      <a:pt x="2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8" name="Freeform 976">
                <a:extLst>
                  <a:ext uri="{FF2B5EF4-FFF2-40B4-BE49-F238E27FC236}">
                    <a16:creationId xmlns:a16="http://schemas.microsoft.com/office/drawing/2014/main" id="{2D23A5F6-0646-4CFF-9D5D-A096F0E4A0C1}"/>
                  </a:ext>
                </a:extLst>
              </p:cNvPr>
              <p:cNvSpPr/>
              <p:nvPr/>
            </p:nvSpPr>
            <p:spPr>
              <a:xfrm>
                <a:off x="4786314" y="3316288"/>
                <a:ext cx="44450" cy="63500"/>
              </a:xfrm>
              <a:custGeom>
                <a:avLst/>
                <a:gdLst/>
                <a:ahLst/>
                <a:cxnLst>
                  <a:cxn ang="0">
                    <a:pos x="41835" y="0"/>
                  </a:cxn>
                  <a:cxn ang="0">
                    <a:pos x="38175" y="0"/>
                  </a:cxn>
                  <a:cxn ang="0">
                    <a:pos x="38175" y="0"/>
                  </a:cxn>
                  <a:cxn ang="0">
                    <a:pos x="36606" y="0"/>
                  </a:cxn>
                  <a:cxn ang="0">
                    <a:pos x="35037" y="2099"/>
                  </a:cxn>
                  <a:cxn ang="0">
                    <a:pos x="35037" y="2099"/>
                  </a:cxn>
                  <a:cxn ang="0">
                    <a:pos x="31899" y="9971"/>
                  </a:cxn>
                  <a:cxn ang="0">
                    <a:pos x="28239" y="17318"/>
                  </a:cxn>
                  <a:cxn ang="0">
                    <a:pos x="18826" y="30438"/>
                  </a:cxn>
                  <a:cxn ang="0">
                    <a:pos x="8890" y="44607"/>
                  </a:cxn>
                  <a:cxn ang="0">
                    <a:pos x="4706" y="51430"/>
                  </a:cxn>
                  <a:cxn ang="0">
                    <a:pos x="523" y="59302"/>
                  </a:cxn>
                  <a:cxn ang="0">
                    <a:pos x="523" y="59302"/>
                  </a:cxn>
                  <a:cxn ang="0">
                    <a:pos x="0" y="59826"/>
                  </a:cxn>
                  <a:cxn ang="0">
                    <a:pos x="523" y="61401"/>
                  </a:cxn>
                  <a:cxn ang="0">
                    <a:pos x="2092" y="63500"/>
                  </a:cxn>
                  <a:cxn ang="0">
                    <a:pos x="2615" y="63500"/>
                  </a:cxn>
                  <a:cxn ang="0">
                    <a:pos x="4184" y="63500"/>
                  </a:cxn>
                  <a:cxn ang="0">
                    <a:pos x="5229" y="63500"/>
                  </a:cxn>
                  <a:cxn ang="0">
                    <a:pos x="6275" y="61926"/>
                  </a:cxn>
                  <a:cxn ang="0">
                    <a:pos x="6275" y="61926"/>
                  </a:cxn>
                  <a:cxn ang="0">
                    <a:pos x="9413" y="54579"/>
                  </a:cxn>
                  <a:cxn ang="0">
                    <a:pos x="14642" y="47756"/>
                  </a:cxn>
                  <a:cxn ang="0">
                    <a:pos x="24055" y="34112"/>
                  </a:cxn>
                  <a:cxn ang="0">
                    <a:pos x="32945" y="20467"/>
                  </a:cxn>
                  <a:cxn ang="0">
                    <a:pos x="36606" y="13645"/>
                  </a:cxn>
                  <a:cxn ang="0">
                    <a:pos x="40266" y="5773"/>
                  </a:cxn>
                  <a:cxn ang="0">
                    <a:pos x="41835" y="5773"/>
                  </a:cxn>
                  <a:cxn ang="0">
                    <a:pos x="41835" y="5773"/>
                  </a:cxn>
                  <a:cxn ang="0">
                    <a:pos x="42881" y="5773"/>
                  </a:cxn>
                  <a:cxn ang="0">
                    <a:pos x="43927" y="5248"/>
                  </a:cxn>
                  <a:cxn ang="0">
                    <a:pos x="44450" y="4198"/>
                  </a:cxn>
                  <a:cxn ang="0">
                    <a:pos x="44450" y="2624"/>
                  </a:cxn>
                  <a:cxn ang="0">
                    <a:pos x="44450" y="1574"/>
                  </a:cxn>
                  <a:cxn ang="0">
                    <a:pos x="43927" y="525"/>
                  </a:cxn>
                  <a:cxn ang="0">
                    <a:pos x="42881" y="0"/>
                  </a:cxn>
                  <a:cxn ang="0">
                    <a:pos x="41835" y="0"/>
                  </a:cxn>
                  <a:cxn ang="0">
                    <a:pos x="41835" y="0"/>
                  </a:cxn>
                </a:cxnLst>
                <a:rect l="0" t="0" r="0" b="0"/>
                <a:pathLst>
                  <a:path w="85" h="121">
                    <a:moveTo>
                      <a:pt x="80" y="0"/>
                    </a:moveTo>
                    <a:lnTo>
                      <a:pt x="73" y="0"/>
                    </a:lnTo>
                    <a:lnTo>
                      <a:pt x="73" y="0"/>
                    </a:lnTo>
                    <a:lnTo>
                      <a:pt x="70" y="0"/>
                    </a:lnTo>
                    <a:lnTo>
                      <a:pt x="67" y="4"/>
                    </a:lnTo>
                    <a:lnTo>
                      <a:pt x="67" y="4"/>
                    </a:lnTo>
                    <a:lnTo>
                      <a:pt x="61" y="19"/>
                    </a:lnTo>
                    <a:lnTo>
                      <a:pt x="54" y="33"/>
                    </a:lnTo>
                    <a:lnTo>
                      <a:pt x="36" y="58"/>
                    </a:lnTo>
                    <a:lnTo>
                      <a:pt x="17" y="85"/>
                    </a:lnTo>
                    <a:lnTo>
                      <a:pt x="9" y="98"/>
                    </a:lnTo>
                    <a:lnTo>
                      <a:pt x="1" y="113"/>
                    </a:lnTo>
                    <a:lnTo>
                      <a:pt x="1" y="113"/>
                    </a:lnTo>
                    <a:lnTo>
                      <a:pt x="0" y="114"/>
                    </a:lnTo>
                    <a:lnTo>
                      <a:pt x="1" y="117"/>
                    </a:lnTo>
                    <a:lnTo>
                      <a:pt x="4" y="121"/>
                    </a:lnTo>
                    <a:lnTo>
                      <a:pt x="5" y="121"/>
                    </a:lnTo>
                    <a:lnTo>
                      <a:pt x="8" y="121"/>
                    </a:lnTo>
                    <a:lnTo>
                      <a:pt x="10" y="121"/>
                    </a:lnTo>
                    <a:lnTo>
                      <a:pt x="12" y="118"/>
                    </a:lnTo>
                    <a:lnTo>
                      <a:pt x="12" y="118"/>
                    </a:lnTo>
                    <a:lnTo>
                      <a:pt x="18" y="104"/>
                    </a:lnTo>
                    <a:lnTo>
                      <a:pt x="28" y="91"/>
                    </a:lnTo>
                    <a:lnTo>
                      <a:pt x="46" y="65"/>
                    </a:lnTo>
                    <a:lnTo>
                      <a:pt x="63" y="39"/>
                    </a:lnTo>
                    <a:lnTo>
                      <a:pt x="70" y="26"/>
                    </a:lnTo>
                    <a:lnTo>
                      <a:pt x="77" y="11"/>
                    </a:lnTo>
                    <a:lnTo>
                      <a:pt x="80" y="11"/>
                    </a:lnTo>
                    <a:lnTo>
                      <a:pt x="80" y="11"/>
                    </a:lnTo>
                    <a:lnTo>
                      <a:pt x="82" y="11"/>
                    </a:lnTo>
                    <a:lnTo>
                      <a:pt x="84" y="10"/>
                    </a:lnTo>
                    <a:lnTo>
                      <a:pt x="85" y="8"/>
                    </a:lnTo>
                    <a:lnTo>
                      <a:pt x="85" y="5"/>
                    </a:lnTo>
                    <a:lnTo>
                      <a:pt x="85" y="3"/>
                    </a:lnTo>
                    <a:lnTo>
                      <a:pt x="84" y="1"/>
                    </a:lnTo>
                    <a:lnTo>
                      <a:pt x="82" y="0"/>
                    </a:lnTo>
                    <a:lnTo>
                      <a:pt x="80" y="0"/>
                    </a:lnTo>
                    <a:lnTo>
                      <a:pt x="8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9" name="Freeform 977">
                <a:extLst>
                  <a:ext uri="{FF2B5EF4-FFF2-40B4-BE49-F238E27FC236}">
                    <a16:creationId xmlns:a16="http://schemas.microsoft.com/office/drawing/2014/main" id="{E10B4B75-EE7A-4EBE-B64E-49ACA06177F3}"/>
                  </a:ext>
                </a:extLst>
              </p:cNvPr>
              <p:cNvSpPr/>
              <p:nvPr/>
            </p:nvSpPr>
            <p:spPr>
              <a:xfrm>
                <a:off x="4786314" y="3322638"/>
                <a:ext cx="66675" cy="84138"/>
              </a:xfrm>
              <a:custGeom>
                <a:avLst/>
                <a:gdLst/>
                <a:ahLst/>
                <a:cxnLst>
                  <a:cxn ang="0">
                    <a:pos x="61425" y="1588"/>
                  </a:cxn>
                  <a:cxn ang="0">
                    <a:pos x="61425" y="1588"/>
                  </a:cxn>
                  <a:cxn ang="0">
                    <a:pos x="46200" y="16933"/>
                  </a:cxn>
                  <a:cxn ang="0">
                    <a:pos x="38850" y="25929"/>
                  </a:cxn>
                  <a:cxn ang="0">
                    <a:pos x="32550" y="34396"/>
                  </a:cxn>
                  <a:cxn ang="0">
                    <a:pos x="32550" y="34396"/>
                  </a:cxn>
                  <a:cxn ang="0">
                    <a:pos x="17850" y="55034"/>
                  </a:cxn>
                  <a:cxn ang="0">
                    <a:pos x="17850" y="55034"/>
                  </a:cxn>
                  <a:cxn ang="0">
                    <a:pos x="14175" y="61913"/>
                  </a:cxn>
                  <a:cxn ang="0">
                    <a:pos x="10500" y="67205"/>
                  </a:cxn>
                  <a:cxn ang="0">
                    <a:pos x="6300" y="73025"/>
                  </a:cxn>
                  <a:cxn ang="0">
                    <a:pos x="4200" y="76200"/>
                  </a:cxn>
                  <a:cxn ang="0">
                    <a:pos x="1575" y="78317"/>
                  </a:cxn>
                  <a:cxn ang="0">
                    <a:pos x="1575" y="78317"/>
                  </a:cxn>
                  <a:cxn ang="0">
                    <a:pos x="0" y="78846"/>
                  </a:cxn>
                  <a:cxn ang="0">
                    <a:pos x="0" y="80434"/>
                  </a:cxn>
                  <a:cxn ang="0">
                    <a:pos x="0" y="82550"/>
                  </a:cxn>
                  <a:cxn ang="0">
                    <a:pos x="525" y="83080"/>
                  </a:cxn>
                  <a:cxn ang="0">
                    <a:pos x="2100" y="84138"/>
                  </a:cxn>
                  <a:cxn ang="0">
                    <a:pos x="2625" y="84138"/>
                  </a:cxn>
                  <a:cxn ang="0">
                    <a:pos x="4200" y="84138"/>
                  </a:cxn>
                  <a:cxn ang="0">
                    <a:pos x="4200" y="84138"/>
                  </a:cxn>
                  <a:cxn ang="0">
                    <a:pos x="8400" y="80434"/>
                  </a:cxn>
                  <a:cxn ang="0">
                    <a:pos x="12075" y="76730"/>
                  </a:cxn>
                  <a:cxn ang="0">
                    <a:pos x="14700" y="72496"/>
                  </a:cxn>
                  <a:cxn ang="0">
                    <a:pos x="18375" y="68263"/>
                  </a:cxn>
                  <a:cxn ang="0">
                    <a:pos x="24150" y="58738"/>
                  </a:cxn>
                  <a:cxn ang="0">
                    <a:pos x="28875" y="50271"/>
                  </a:cxn>
                  <a:cxn ang="0">
                    <a:pos x="28875" y="50271"/>
                  </a:cxn>
                  <a:cxn ang="0">
                    <a:pos x="37800" y="38629"/>
                  </a:cxn>
                  <a:cxn ang="0">
                    <a:pos x="46725" y="26988"/>
                  </a:cxn>
                  <a:cxn ang="0">
                    <a:pos x="55650" y="16404"/>
                  </a:cxn>
                  <a:cxn ang="0">
                    <a:pos x="65625" y="5821"/>
                  </a:cxn>
                  <a:cxn ang="0">
                    <a:pos x="65625" y="5821"/>
                  </a:cxn>
                  <a:cxn ang="0">
                    <a:pos x="66150" y="4763"/>
                  </a:cxn>
                  <a:cxn ang="0">
                    <a:pos x="66675" y="3704"/>
                  </a:cxn>
                  <a:cxn ang="0">
                    <a:pos x="66150" y="2117"/>
                  </a:cxn>
                  <a:cxn ang="0">
                    <a:pos x="65625" y="1588"/>
                  </a:cxn>
                  <a:cxn ang="0">
                    <a:pos x="64575" y="529"/>
                  </a:cxn>
                  <a:cxn ang="0">
                    <a:pos x="63525" y="0"/>
                  </a:cxn>
                  <a:cxn ang="0">
                    <a:pos x="62475" y="529"/>
                  </a:cxn>
                  <a:cxn ang="0">
                    <a:pos x="61425" y="1588"/>
                  </a:cxn>
                  <a:cxn ang="0">
                    <a:pos x="61425" y="1588"/>
                  </a:cxn>
                </a:cxnLst>
                <a:rect l="0" t="0" r="0" b="0"/>
                <a:pathLst>
                  <a:path w="127" h="159">
                    <a:moveTo>
                      <a:pt x="117" y="3"/>
                    </a:moveTo>
                    <a:lnTo>
                      <a:pt x="117" y="3"/>
                    </a:lnTo>
                    <a:lnTo>
                      <a:pt x="88" y="32"/>
                    </a:lnTo>
                    <a:lnTo>
                      <a:pt x="74" y="49"/>
                    </a:lnTo>
                    <a:lnTo>
                      <a:pt x="62" y="65"/>
                    </a:lnTo>
                    <a:lnTo>
                      <a:pt x="62" y="65"/>
                    </a:lnTo>
                    <a:lnTo>
                      <a:pt x="34" y="104"/>
                    </a:lnTo>
                    <a:lnTo>
                      <a:pt x="34" y="104"/>
                    </a:lnTo>
                    <a:lnTo>
                      <a:pt x="27" y="117"/>
                    </a:lnTo>
                    <a:lnTo>
                      <a:pt x="20" y="127"/>
                    </a:lnTo>
                    <a:lnTo>
                      <a:pt x="12" y="138"/>
                    </a:lnTo>
                    <a:lnTo>
                      <a:pt x="8" y="144"/>
                    </a:lnTo>
                    <a:lnTo>
                      <a:pt x="3" y="148"/>
                    </a:lnTo>
                    <a:lnTo>
                      <a:pt x="3" y="148"/>
                    </a:lnTo>
                    <a:lnTo>
                      <a:pt x="0" y="149"/>
                    </a:lnTo>
                    <a:lnTo>
                      <a:pt x="0" y="152"/>
                    </a:lnTo>
                    <a:lnTo>
                      <a:pt x="0" y="156"/>
                    </a:lnTo>
                    <a:lnTo>
                      <a:pt x="1" y="157"/>
                    </a:lnTo>
                    <a:lnTo>
                      <a:pt x="4" y="159"/>
                    </a:lnTo>
                    <a:lnTo>
                      <a:pt x="5" y="159"/>
                    </a:lnTo>
                    <a:lnTo>
                      <a:pt x="8" y="159"/>
                    </a:lnTo>
                    <a:lnTo>
                      <a:pt x="8" y="159"/>
                    </a:lnTo>
                    <a:lnTo>
                      <a:pt x="16" y="152"/>
                    </a:lnTo>
                    <a:lnTo>
                      <a:pt x="23" y="145"/>
                    </a:lnTo>
                    <a:lnTo>
                      <a:pt x="28" y="137"/>
                    </a:lnTo>
                    <a:lnTo>
                      <a:pt x="35" y="129"/>
                    </a:lnTo>
                    <a:lnTo>
                      <a:pt x="46" y="111"/>
                    </a:lnTo>
                    <a:lnTo>
                      <a:pt x="55" y="95"/>
                    </a:lnTo>
                    <a:lnTo>
                      <a:pt x="55" y="95"/>
                    </a:lnTo>
                    <a:lnTo>
                      <a:pt x="72" y="73"/>
                    </a:lnTo>
                    <a:lnTo>
                      <a:pt x="89" y="51"/>
                    </a:lnTo>
                    <a:lnTo>
                      <a:pt x="106" y="31"/>
                    </a:lnTo>
                    <a:lnTo>
                      <a:pt x="125" y="11"/>
                    </a:lnTo>
                    <a:lnTo>
                      <a:pt x="125" y="11"/>
                    </a:lnTo>
                    <a:lnTo>
                      <a:pt x="126" y="9"/>
                    </a:lnTo>
                    <a:lnTo>
                      <a:pt x="127" y="7"/>
                    </a:lnTo>
                    <a:lnTo>
                      <a:pt x="126" y="4"/>
                    </a:lnTo>
                    <a:lnTo>
                      <a:pt x="125" y="3"/>
                    </a:lnTo>
                    <a:lnTo>
                      <a:pt x="123" y="1"/>
                    </a:lnTo>
                    <a:lnTo>
                      <a:pt x="121" y="0"/>
                    </a:lnTo>
                    <a:lnTo>
                      <a:pt x="119" y="1"/>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0" name="Freeform 978">
                <a:extLst>
                  <a:ext uri="{FF2B5EF4-FFF2-40B4-BE49-F238E27FC236}">
                    <a16:creationId xmlns:a16="http://schemas.microsoft.com/office/drawing/2014/main" id="{DF98D5F9-D1DD-430B-AE85-8B7CA14F19D4}"/>
                  </a:ext>
                </a:extLst>
              </p:cNvPr>
              <p:cNvSpPr/>
              <p:nvPr/>
            </p:nvSpPr>
            <p:spPr>
              <a:xfrm>
                <a:off x="4795839" y="3335338"/>
                <a:ext cx="66675" cy="80963"/>
              </a:xfrm>
              <a:custGeom>
                <a:avLst/>
                <a:gdLst/>
                <a:ahLst/>
                <a:cxnLst>
                  <a:cxn ang="0">
                    <a:pos x="60945" y="1577"/>
                  </a:cxn>
                  <a:cxn ang="0">
                    <a:pos x="60945" y="1577"/>
                  </a:cxn>
                  <a:cxn ang="0">
                    <a:pos x="44797" y="18926"/>
                  </a:cxn>
                  <a:cxn ang="0">
                    <a:pos x="29170" y="36276"/>
                  </a:cxn>
                  <a:cxn ang="0">
                    <a:pos x="14585" y="55728"/>
                  </a:cxn>
                  <a:cxn ang="0">
                    <a:pos x="7293" y="65717"/>
                  </a:cxn>
                  <a:cxn ang="0">
                    <a:pos x="0" y="75706"/>
                  </a:cxn>
                  <a:cxn ang="0">
                    <a:pos x="0" y="75706"/>
                  </a:cxn>
                  <a:cxn ang="0">
                    <a:pos x="0" y="77283"/>
                  </a:cxn>
                  <a:cxn ang="0">
                    <a:pos x="0" y="77809"/>
                  </a:cxn>
                  <a:cxn ang="0">
                    <a:pos x="1563" y="79912"/>
                  </a:cxn>
                  <a:cxn ang="0">
                    <a:pos x="3646" y="80963"/>
                  </a:cxn>
                  <a:cxn ang="0">
                    <a:pos x="4688" y="79912"/>
                  </a:cxn>
                  <a:cxn ang="0">
                    <a:pos x="5730" y="79386"/>
                  </a:cxn>
                  <a:cxn ang="0">
                    <a:pos x="8855" y="76231"/>
                  </a:cxn>
                  <a:cxn ang="0">
                    <a:pos x="8855" y="76231"/>
                  </a:cxn>
                  <a:cxn ang="0">
                    <a:pos x="9376" y="75180"/>
                  </a:cxn>
                  <a:cxn ang="0">
                    <a:pos x="9376" y="73603"/>
                  </a:cxn>
                  <a:cxn ang="0">
                    <a:pos x="9376" y="73603"/>
                  </a:cxn>
                  <a:cxn ang="0">
                    <a:pos x="22399" y="55728"/>
                  </a:cxn>
                  <a:cxn ang="0">
                    <a:pos x="36463" y="37853"/>
                  </a:cxn>
                  <a:cxn ang="0">
                    <a:pos x="50527" y="21555"/>
                  </a:cxn>
                  <a:cxn ang="0">
                    <a:pos x="66154" y="5783"/>
                  </a:cxn>
                  <a:cxn ang="0">
                    <a:pos x="66154" y="5783"/>
                  </a:cxn>
                  <a:cxn ang="0">
                    <a:pos x="66675" y="4206"/>
                  </a:cxn>
                  <a:cxn ang="0">
                    <a:pos x="66675" y="3680"/>
                  </a:cxn>
                  <a:cxn ang="0">
                    <a:pos x="66675" y="2103"/>
                  </a:cxn>
                  <a:cxn ang="0">
                    <a:pos x="66154" y="1577"/>
                  </a:cxn>
                  <a:cxn ang="0">
                    <a:pos x="64591" y="1051"/>
                  </a:cxn>
                  <a:cxn ang="0">
                    <a:pos x="64071" y="0"/>
                  </a:cxn>
                  <a:cxn ang="0">
                    <a:pos x="62508" y="1051"/>
                  </a:cxn>
                  <a:cxn ang="0">
                    <a:pos x="60945" y="1577"/>
                  </a:cxn>
                  <a:cxn ang="0">
                    <a:pos x="60945" y="1577"/>
                  </a:cxn>
                </a:cxnLst>
                <a:rect l="0" t="0" r="0" b="0"/>
                <a:pathLst>
                  <a:path w="128" h="154">
                    <a:moveTo>
                      <a:pt x="117" y="3"/>
                    </a:moveTo>
                    <a:lnTo>
                      <a:pt x="117" y="3"/>
                    </a:lnTo>
                    <a:lnTo>
                      <a:pt x="86" y="36"/>
                    </a:lnTo>
                    <a:lnTo>
                      <a:pt x="56" y="69"/>
                    </a:lnTo>
                    <a:lnTo>
                      <a:pt x="28" y="106"/>
                    </a:lnTo>
                    <a:lnTo>
                      <a:pt x="14" y="125"/>
                    </a:lnTo>
                    <a:lnTo>
                      <a:pt x="0" y="144"/>
                    </a:lnTo>
                    <a:lnTo>
                      <a:pt x="0" y="144"/>
                    </a:lnTo>
                    <a:lnTo>
                      <a:pt x="0" y="147"/>
                    </a:lnTo>
                    <a:lnTo>
                      <a:pt x="0" y="148"/>
                    </a:lnTo>
                    <a:lnTo>
                      <a:pt x="3" y="152"/>
                    </a:lnTo>
                    <a:lnTo>
                      <a:pt x="7" y="154"/>
                    </a:lnTo>
                    <a:lnTo>
                      <a:pt x="9" y="152"/>
                    </a:lnTo>
                    <a:lnTo>
                      <a:pt x="11" y="151"/>
                    </a:lnTo>
                    <a:lnTo>
                      <a:pt x="17" y="145"/>
                    </a:lnTo>
                    <a:lnTo>
                      <a:pt x="17" y="145"/>
                    </a:lnTo>
                    <a:lnTo>
                      <a:pt x="18" y="143"/>
                    </a:lnTo>
                    <a:lnTo>
                      <a:pt x="18" y="140"/>
                    </a:lnTo>
                    <a:lnTo>
                      <a:pt x="18" y="140"/>
                    </a:lnTo>
                    <a:lnTo>
                      <a:pt x="43" y="106"/>
                    </a:lnTo>
                    <a:lnTo>
                      <a:pt x="70" y="72"/>
                    </a:lnTo>
                    <a:lnTo>
                      <a:pt x="97" y="41"/>
                    </a:lnTo>
                    <a:lnTo>
                      <a:pt x="127" y="11"/>
                    </a:lnTo>
                    <a:lnTo>
                      <a:pt x="127" y="11"/>
                    </a:lnTo>
                    <a:lnTo>
                      <a:pt x="128" y="8"/>
                    </a:lnTo>
                    <a:lnTo>
                      <a:pt x="128" y="7"/>
                    </a:lnTo>
                    <a:lnTo>
                      <a:pt x="128" y="4"/>
                    </a:lnTo>
                    <a:lnTo>
                      <a:pt x="127" y="3"/>
                    </a:lnTo>
                    <a:lnTo>
                      <a:pt x="124" y="2"/>
                    </a:lnTo>
                    <a:lnTo>
                      <a:pt x="123" y="0"/>
                    </a:lnTo>
                    <a:lnTo>
                      <a:pt x="120" y="2"/>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 name="Freeform 979">
                <a:extLst>
                  <a:ext uri="{FF2B5EF4-FFF2-40B4-BE49-F238E27FC236}">
                    <a16:creationId xmlns:a16="http://schemas.microsoft.com/office/drawing/2014/main" id="{CACEA6E4-7BF5-43AC-B69D-922F200DB7B6}"/>
                  </a:ext>
                </a:extLst>
              </p:cNvPr>
              <p:cNvSpPr/>
              <p:nvPr/>
            </p:nvSpPr>
            <p:spPr>
              <a:xfrm>
                <a:off x="4818064" y="3357563"/>
                <a:ext cx="49213" cy="55563"/>
              </a:xfrm>
              <a:custGeom>
                <a:avLst/>
                <a:gdLst/>
                <a:ahLst/>
                <a:cxnLst>
                  <a:cxn ang="0">
                    <a:pos x="43329" y="539"/>
                  </a:cxn>
                  <a:cxn ang="0">
                    <a:pos x="43329" y="539"/>
                  </a:cxn>
                  <a:cxn ang="0">
                    <a:pos x="33165" y="9171"/>
                  </a:cxn>
                  <a:cxn ang="0">
                    <a:pos x="28886" y="13486"/>
                  </a:cxn>
                  <a:cxn ang="0">
                    <a:pos x="24607" y="18881"/>
                  </a:cxn>
                  <a:cxn ang="0">
                    <a:pos x="24607" y="18881"/>
                  </a:cxn>
                  <a:cxn ang="0">
                    <a:pos x="12838" y="35064"/>
                  </a:cxn>
                  <a:cxn ang="0">
                    <a:pos x="6954" y="43156"/>
                  </a:cxn>
                  <a:cxn ang="0">
                    <a:pos x="1070" y="50169"/>
                  </a:cxn>
                  <a:cxn ang="0">
                    <a:pos x="1070" y="50169"/>
                  </a:cxn>
                  <a:cxn ang="0">
                    <a:pos x="535" y="51247"/>
                  </a:cxn>
                  <a:cxn ang="0">
                    <a:pos x="0" y="52326"/>
                  </a:cxn>
                  <a:cxn ang="0">
                    <a:pos x="1070" y="54484"/>
                  </a:cxn>
                  <a:cxn ang="0">
                    <a:pos x="2140" y="55563"/>
                  </a:cxn>
                  <a:cxn ang="0">
                    <a:pos x="3210" y="55563"/>
                  </a:cxn>
                  <a:cxn ang="0">
                    <a:pos x="4279" y="55563"/>
                  </a:cxn>
                  <a:cxn ang="0">
                    <a:pos x="5349" y="54484"/>
                  </a:cxn>
                  <a:cxn ang="0">
                    <a:pos x="5349" y="54484"/>
                  </a:cxn>
                  <a:cxn ang="0">
                    <a:pos x="10698" y="48011"/>
                  </a:cxn>
                  <a:cxn ang="0">
                    <a:pos x="15513" y="41537"/>
                  </a:cxn>
                  <a:cxn ang="0">
                    <a:pos x="20862" y="33985"/>
                  </a:cxn>
                  <a:cxn ang="0">
                    <a:pos x="25676" y="27512"/>
                  </a:cxn>
                  <a:cxn ang="0">
                    <a:pos x="25676" y="27512"/>
                  </a:cxn>
                  <a:cxn ang="0">
                    <a:pos x="36910" y="16183"/>
                  </a:cxn>
                  <a:cxn ang="0">
                    <a:pos x="47608" y="5934"/>
                  </a:cxn>
                  <a:cxn ang="0">
                    <a:pos x="47608" y="5934"/>
                  </a:cxn>
                  <a:cxn ang="0">
                    <a:pos x="48143" y="4316"/>
                  </a:cxn>
                  <a:cxn ang="0">
                    <a:pos x="49213" y="2697"/>
                  </a:cxn>
                  <a:cxn ang="0">
                    <a:pos x="48143" y="2158"/>
                  </a:cxn>
                  <a:cxn ang="0">
                    <a:pos x="47608" y="539"/>
                  </a:cxn>
                  <a:cxn ang="0">
                    <a:pos x="47073" y="0"/>
                  </a:cxn>
                  <a:cxn ang="0">
                    <a:pos x="45469" y="0"/>
                  </a:cxn>
                  <a:cxn ang="0">
                    <a:pos x="44934" y="0"/>
                  </a:cxn>
                  <a:cxn ang="0">
                    <a:pos x="43329" y="539"/>
                  </a:cxn>
                  <a:cxn ang="0">
                    <a:pos x="43329" y="539"/>
                  </a:cxn>
                </a:cxnLst>
                <a:rect l="0" t="0" r="0" b="0"/>
                <a:pathLst>
                  <a:path w="92" h="103">
                    <a:moveTo>
                      <a:pt x="81" y="1"/>
                    </a:moveTo>
                    <a:lnTo>
                      <a:pt x="81" y="1"/>
                    </a:lnTo>
                    <a:lnTo>
                      <a:pt x="62" y="17"/>
                    </a:lnTo>
                    <a:lnTo>
                      <a:pt x="54" y="25"/>
                    </a:lnTo>
                    <a:lnTo>
                      <a:pt x="46" y="35"/>
                    </a:lnTo>
                    <a:lnTo>
                      <a:pt x="46" y="35"/>
                    </a:lnTo>
                    <a:lnTo>
                      <a:pt x="24" y="65"/>
                    </a:lnTo>
                    <a:lnTo>
                      <a:pt x="13" y="80"/>
                    </a:lnTo>
                    <a:lnTo>
                      <a:pt x="2" y="93"/>
                    </a:lnTo>
                    <a:lnTo>
                      <a:pt x="2" y="93"/>
                    </a:lnTo>
                    <a:lnTo>
                      <a:pt x="1" y="95"/>
                    </a:lnTo>
                    <a:lnTo>
                      <a:pt x="0" y="97"/>
                    </a:lnTo>
                    <a:lnTo>
                      <a:pt x="2" y="101"/>
                    </a:lnTo>
                    <a:lnTo>
                      <a:pt x="4" y="103"/>
                    </a:lnTo>
                    <a:lnTo>
                      <a:pt x="6" y="103"/>
                    </a:lnTo>
                    <a:lnTo>
                      <a:pt x="8" y="103"/>
                    </a:lnTo>
                    <a:lnTo>
                      <a:pt x="10" y="101"/>
                    </a:lnTo>
                    <a:lnTo>
                      <a:pt x="10" y="101"/>
                    </a:lnTo>
                    <a:lnTo>
                      <a:pt x="20" y="89"/>
                    </a:lnTo>
                    <a:lnTo>
                      <a:pt x="29" y="77"/>
                    </a:lnTo>
                    <a:lnTo>
                      <a:pt x="39" y="63"/>
                    </a:lnTo>
                    <a:lnTo>
                      <a:pt x="48" y="51"/>
                    </a:lnTo>
                    <a:lnTo>
                      <a:pt x="48" y="51"/>
                    </a:lnTo>
                    <a:lnTo>
                      <a:pt x="69" y="30"/>
                    </a:lnTo>
                    <a:lnTo>
                      <a:pt x="89" y="11"/>
                    </a:lnTo>
                    <a:lnTo>
                      <a:pt x="89" y="11"/>
                    </a:lnTo>
                    <a:lnTo>
                      <a:pt x="90" y="8"/>
                    </a:lnTo>
                    <a:lnTo>
                      <a:pt x="92" y="5"/>
                    </a:lnTo>
                    <a:lnTo>
                      <a:pt x="90" y="4"/>
                    </a:lnTo>
                    <a:lnTo>
                      <a:pt x="89" y="1"/>
                    </a:lnTo>
                    <a:lnTo>
                      <a:pt x="88" y="0"/>
                    </a:lnTo>
                    <a:lnTo>
                      <a:pt x="85" y="0"/>
                    </a:lnTo>
                    <a:lnTo>
                      <a:pt x="84" y="0"/>
                    </a:lnTo>
                    <a:lnTo>
                      <a:pt x="81" y="1"/>
                    </a:lnTo>
                    <a:lnTo>
                      <a:pt x="8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 name="Freeform 980">
                <a:extLst>
                  <a:ext uri="{FF2B5EF4-FFF2-40B4-BE49-F238E27FC236}">
                    <a16:creationId xmlns:a16="http://schemas.microsoft.com/office/drawing/2014/main" id="{E4DACB97-5964-4F85-87CA-0D09FD9556F9}"/>
                  </a:ext>
                </a:extLst>
              </p:cNvPr>
              <p:cNvSpPr/>
              <p:nvPr/>
            </p:nvSpPr>
            <p:spPr>
              <a:xfrm>
                <a:off x="4840289" y="3370263"/>
                <a:ext cx="26988" cy="39688"/>
              </a:xfrm>
              <a:custGeom>
                <a:avLst/>
                <a:gdLst/>
                <a:ahLst/>
                <a:cxnLst>
                  <a:cxn ang="0">
                    <a:pos x="20379" y="2175"/>
                  </a:cxn>
                  <a:cxn ang="0">
                    <a:pos x="20379" y="2175"/>
                  </a:cxn>
                  <a:cxn ang="0">
                    <a:pos x="18176" y="6524"/>
                  </a:cxn>
                  <a:cxn ang="0">
                    <a:pos x="15422" y="10873"/>
                  </a:cxn>
                  <a:cxn ang="0">
                    <a:pos x="10465" y="18485"/>
                  </a:cxn>
                  <a:cxn ang="0">
                    <a:pos x="4957" y="26640"/>
                  </a:cxn>
                  <a:cxn ang="0">
                    <a:pos x="0" y="34795"/>
                  </a:cxn>
                  <a:cxn ang="0">
                    <a:pos x="0" y="34795"/>
                  </a:cxn>
                  <a:cxn ang="0">
                    <a:pos x="0" y="36426"/>
                  </a:cxn>
                  <a:cxn ang="0">
                    <a:pos x="0" y="37513"/>
                  </a:cxn>
                  <a:cxn ang="0">
                    <a:pos x="1652" y="39144"/>
                  </a:cxn>
                  <a:cxn ang="0">
                    <a:pos x="2754" y="39688"/>
                  </a:cxn>
                  <a:cxn ang="0">
                    <a:pos x="3855" y="39688"/>
                  </a:cxn>
                  <a:cxn ang="0">
                    <a:pos x="4957" y="39144"/>
                  </a:cxn>
                  <a:cxn ang="0">
                    <a:pos x="6059" y="37513"/>
                  </a:cxn>
                  <a:cxn ang="0">
                    <a:pos x="6059" y="37513"/>
                  </a:cxn>
                  <a:cxn ang="0">
                    <a:pos x="11016" y="29358"/>
                  </a:cxn>
                  <a:cxn ang="0">
                    <a:pos x="17074" y="21203"/>
                  </a:cxn>
                  <a:cxn ang="0">
                    <a:pos x="22582" y="13592"/>
                  </a:cxn>
                  <a:cxn ang="0">
                    <a:pos x="24785" y="8699"/>
                  </a:cxn>
                  <a:cxn ang="0">
                    <a:pos x="25886" y="4349"/>
                  </a:cxn>
                  <a:cxn ang="0">
                    <a:pos x="25886" y="4349"/>
                  </a:cxn>
                  <a:cxn ang="0">
                    <a:pos x="26988" y="3262"/>
                  </a:cxn>
                  <a:cxn ang="0">
                    <a:pos x="25886" y="1631"/>
                  </a:cxn>
                  <a:cxn ang="0">
                    <a:pos x="25336" y="544"/>
                  </a:cxn>
                  <a:cxn ang="0">
                    <a:pos x="24785" y="0"/>
                  </a:cxn>
                  <a:cxn ang="0">
                    <a:pos x="21480" y="0"/>
                  </a:cxn>
                  <a:cxn ang="0">
                    <a:pos x="20929" y="544"/>
                  </a:cxn>
                  <a:cxn ang="0">
                    <a:pos x="20379" y="2175"/>
                  </a:cxn>
                  <a:cxn ang="0">
                    <a:pos x="20379" y="2175"/>
                  </a:cxn>
                </a:cxnLst>
                <a:rect l="0" t="0" r="0" b="0"/>
                <a:pathLst>
                  <a:path w="49" h="73">
                    <a:moveTo>
                      <a:pt x="37" y="4"/>
                    </a:moveTo>
                    <a:lnTo>
                      <a:pt x="37" y="4"/>
                    </a:lnTo>
                    <a:lnTo>
                      <a:pt x="33" y="12"/>
                    </a:lnTo>
                    <a:lnTo>
                      <a:pt x="28" y="20"/>
                    </a:lnTo>
                    <a:lnTo>
                      <a:pt x="19" y="34"/>
                    </a:lnTo>
                    <a:lnTo>
                      <a:pt x="9" y="49"/>
                    </a:lnTo>
                    <a:lnTo>
                      <a:pt x="0" y="64"/>
                    </a:lnTo>
                    <a:lnTo>
                      <a:pt x="0" y="64"/>
                    </a:lnTo>
                    <a:lnTo>
                      <a:pt x="0" y="67"/>
                    </a:lnTo>
                    <a:lnTo>
                      <a:pt x="0" y="69"/>
                    </a:lnTo>
                    <a:lnTo>
                      <a:pt x="3" y="72"/>
                    </a:lnTo>
                    <a:lnTo>
                      <a:pt x="5" y="73"/>
                    </a:lnTo>
                    <a:lnTo>
                      <a:pt x="7" y="73"/>
                    </a:lnTo>
                    <a:lnTo>
                      <a:pt x="9" y="72"/>
                    </a:lnTo>
                    <a:lnTo>
                      <a:pt x="11" y="69"/>
                    </a:lnTo>
                    <a:lnTo>
                      <a:pt x="11" y="69"/>
                    </a:lnTo>
                    <a:lnTo>
                      <a:pt x="20" y="54"/>
                    </a:lnTo>
                    <a:lnTo>
                      <a:pt x="31" y="39"/>
                    </a:lnTo>
                    <a:lnTo>
                      <a:pt x="41" y="25"/>
                    </a:lnTo>
                    <a:lnTo>
                      <a:pt x="45" y="16"/>
                    </a:lnTo>
                    <a:lnTo>
                      <a:pt x="47" y="8"/>
                    </a:lnTo>
                    <a:lnTo>
                      <a:pt x="47" y="8"/>
                    </a:lnTo>
                    <a:lnTo>
                      <a:pt x="49" y="6"/>
                    </a:lnTo>
                    <a:lnTo>
                      <a:pt x="47" y="3"/>
                    </a:lnTo>
                    <a:lnTo>
                      <a:pt x="46" y="1"/>
                    </a:lnTo>
                    <a:lnTo>
                      <a:pt x="45" y="0"/>
                    </a:lnTo>
                    <a:lnTo>
                      <a:pt x="39" y="0"/>
                    </a:lnTo>
                    <a:lnTo>
                      <a:pt x="38" y="1"/>
                    </a:lnTo>
                    <a:lnTo>
                      <a:pt x="37" y="4"/>
                    </a:lnTo>
                    <a:lnTo>
                      <a:pt x="3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3" name="Freeform 981">
                <a:extLst>
                  <a:ext uri="{FF2B5EF4-FFF2-40B4-BE49-F238E27FC236}">
                    <a16:creationId xmlns:a16="http://schemas.microsoft.com/office/drawing/2014/main" id="{ECB74F40-7FAC-431D-A5C7-47BCACC1F4F5}"/>
                  </a:ext>
                </a:extLst>
              </p:cNvPr>
              <p:cNvSpPr/>
              <p:nvPr/>
            </p:nvSpPr>
            <p:spPr>
              <a:xfrm>
                <a:off x="5611814" y="3319463"/>
                <a:ext cx="38100" cy="57150"/>
              </a:xfrm>
              <a:custGeom>
                <a:avLst/>
                <a:gdLst/>
                <a:ahLst/>
                <a:cxnLst>
                  <a:cxn ang="0">
                    <a:pos x="31221" y="3117"/>
                  </a:cxn>
                  <a:cxn ang="0">
                    <a:pos x="31221" y="3117"/>
                  </a:cxn>
                  <a:cxn ang="0">
                    <a:pos x="31221" y="7274"/>
                  </a:cxn>
                  <a:cxn ang="0">
                    <a:pos x="30162" y="10910"/>
                  </a:cxn>
                  <a:cxn ang="0">
                    <a:pos x="25929" y="17665"/>
                  </a:cxn>
                  <a:cxn ang="0">
                    <a:pos x="21167" y="24419"/>
                  </a:cxn>
                  <a:cxn ang="0">
                    <a:pos x="16404" y="30653"/>
                  </a:cxn>
                  <a:cxn ang="0">
                    <a:pos x="16404" y="30653"/>
                  </a:cxn>
                  <a:cxn ang="0">
                    <a:pos x="8467" y="41044"/>
                  </a:cxn>
                  <a:cxn ang="0">
                    <a:pos x="4763" y="46759"/>
                  </a:cxn>
                  <a:cxn ang="0">
                    <a:pos x="529" y="51435"/>
                  </a:cxn>
                  <a:cxn ang="0">
                    <a:pos x="529" y="51435"/>
                  </a:cxn>
                  <a:cxn ang="0">
                    <a:pos x="0" y="52994"/>
                  </a:cxn>
                  <a:cxn ang="0">
                    <a:pos x="0" y="54552"/>
                  </a:cxn>
                  <a:cxn ang="0">
                    <a:pos x="529" y="56111"/>
                  </a:cxn>
                  <a:cxn ang="0">
                    <a:pos x="1058" y="56630"/>
                  </a:cxn>
                  <a:cxn ang="0">
                    <a:pos x="2646" y="57150"/>
                  </a:cxn>
                  <a:cxn ang="0">
                    <a:pos x="4233" y="57150"/>
                  </a:cxn>
                  <a:cxn ang="0">
                    <a:pos x="4763" y="56111"/>
                  </a:cxn>
                  <a:cxn ang="0">
                    <a:pos x="4763" y="56111"/>
                  </a:cxn>
                  <a:cxn ang="0">
                    <a:pos x="10583" y="50396"/>
                  </a:cxn>
                  <a:cxn ang="0">
                    <a:pos x="15875" y="44161"/>
                  </a:cxn>
                  <a:cxn ang="0">
                    <a:pos x="24871" y="30653"/>
                  </a:cxn>
                  <a:cxn ang="0">
                    <a:pos x="24871" y="30653"/>
                  </a:cxn>
                  <a:cxn ang="0">
                    <a:pos x="29104" y="24419"/>
                  </a:cxn>
                  <a:cxn ang="0">
                    <a:pos x="33338" y="17665"/>
                  </a:cxn>
                  <a:cxn ang="0">
                    <a:pos x="36513" y="10910"/>
                  </a:cxn>
                  <a:cxn ang="0">
                    <a:pos x="38100" y="7274"/>
                  </a:cxn>
                  <a:cxn ang="0">
                    <a:pos x="38100" y="3117"/>
                  </a:cxn>
                  <a:cxn ang="0">
                    <a:pos x="38100" y="3117"/>
                  </a:cxn>
                  <a:cxn ang="0">
                    <a:pos x="38100" y="2598"/>
                  </a:cxn>
                  <a:cxn ang="0">
                    <a:pos x="37042" y="1039"/>
                  </a:cxn>
                  <a:cxn ang="0">
                    <a:pos x="36513" y="0"/>
                  </a:cxn>
                  <a:cxn ang="0">
                    <a:pos x="34925" y="0"/>
                  </a:cxn>
                  <a:cxn ang="0">
                    <a:pos x="32808" y="1039"/>
                  </a:cxn>
                  <a:cxn ang="0">
                    <a:pos x="32279" y="2598"/>
                  </a:cxn>
                  <a:cxn ang="0">
                    <a:pos x="31221" y="3117"/>
                  </a:cxn>
                  <a:cxn ang="0">
                    <a:pos x="31221" y="3117"/>
                  </a:cxn>
                </a:cxnLst>
                <a:rect l="0" t="0" r="0" b="0"/>
                <a:pathLst>
                  <a:path w="72" h="110">
                    <a:moveTo>
                      <a:pt x="59" y="6"/>
                    </a:moveTo>
                    <a:lnTo>
                      <a:pt x="59" y="6"/>
                    </a:lnTo>
                    <a:lnTo>
                      <a:pt x="59" y="14"/>
                    </a:lnTo>
                    <a:lnTo>
                      <a:pt x="57" y="21"/>
                    </a:lnTo>
                    <a:lnTo>
                      <a:pt x="49" y="34"/>
                    </a:lnTo>
                    <a:lnTo>
                      <a:pt x="40" y="47"/>
                    </a:lnTo>
                    <a:lnTo>
                      <a:pt x="31" y="59"/>
                    </a:lnTo>
                    <a:lnTo>
                      <a:pt x="31" y="59"/>
                    </a:lnTo>
                    <a:lnTo>
                      <a:pt x="16" y="79"/>
                    </a:lnTo>
                    <a:lnTo>
                      <a:pt x="9" y="90"/>
                    </a:lnTo>
                    <a:lnTo>
                      <a:pt x="1" y="99"/>
                    </a:lnTo>
                    <a:lnTo>
                      <a:pt x="1" y="99"/>
                    </a:lnTo>
                    <a:lnTo>
                      <a:pt x="0" y="102"/>
                    </a:lnTo>
                    <a:lnTo>
                      <a:pt x="0" y="105"/>
                    </a:lnTo>
                    <a:lnTo>
                      <a:pt x="1" y="108"/>
                    </a:lnTo>
                    <a:lnTo>
                      <a:pt x="2" y="109"/>
                    </a:lnTo>
                    <a:lnTo>
                      <a:pt x="5" y="110"/>
                    </a:lnTo>
                    <a:lnTo>
                      <a:pt x="8" y="110"/>
                    </a:lnTo>
                    <a:lnTo>
                      <a:pt x="9" y="108"/>
                    </a:lnTo>
                    <a:lnTo>
                      <a:pt x="9" y="108"/>
                    </a:lnTo>
                    <a:lnTo>
                      <a:pt x="20" y="97"/>
                    </a:lnTo>
                    <a:lnTo>
                      <a:pt x="30" y="85"/>
                    </a:lnTo>
                    <a:lnTo>
                      <a:pt x="47" y="59"/>
                    </a:lnTo>
                    <a:lnTo>
                      <a:pt x="47" y="59"/>
                    </a:lnTo>
                    <a:lnTo>
                      <a:pt x="55" y="47"/>
                    </a:lnTo>
                    <a:lnTo>
                      <a:pt x="63" y="34"/>
                    </a:lnTo>
                    <a:lnTo>
                      <a:pt x="69" y="21"/>
                    </a:lnTo>
                    <a:lnTo>
                      <a:pt x="72" y="14"/>
                    </a:lnTo>
                    <a:lnTo>
                      <a:pt x="72" y="6"/>
                    </a:lnTo>
                    <a:lnTo>
                      <a:pt x="72" y="6"/>
                    </a:lnTo>
                    <a:lnTo>
                      <a:pt x="72" y="5"/>
                    </a:lnTo>
                    <a:lnTo>
                      <a:pt x="70" y="2"/>
                    </a:lnTo>
                    <a:lnTo>
                      <a:pt x="69" y="0"/>
                    </a:lnTo>
                    <a:lnTo>
                      <a:pt x="66" y="0"/>
                    </a:lnTo>
                    <a:lnTo>
                      <a:pt x="62" y="2"/>
                    </a:lnTo>
                    <a:lnTo>
                      <a:pt x="61" y="5"/>
                    </a:lnTo>
                    <a:lnTo>
                      <a:pt x="59" y="6"/>
                    </a:lnTo>
                    <a:lnTo>
                      <a:pt x="5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4" name="Freeform 982">
                <a:extLst>
                  <a:ext uri="{FF2B5EF4-FFF2-40B4-BE49-F238E27FC236}">
                    <a16:creationId xmlns:a16="http://schemas.microsoft.com/office/drawing/2014/main" id="{D7E72C00-955D-4AE7-A1D7-36A769F9011A}"/>
                  </a:ext>
                </a:extLst>
              </p:cNvPr>
              <p:cNvSpPr/>
              <p:nvPr/>
            </p:nvSpPr>
            <p:spPr>
              <a:xfrm>
                <a:off x="5627689" y="3325813"/>
                <a:ext cx="44450" cy="53975"/>
              </a:xfrm>
              <a:custGeom>
                <a:avLst/>
                <a:gdLst/>
                <a:ahLst/>
                <a:cxnLst>
                  <a:cxn ang="0">
                    <a:pos x="40746" y="0"/>
                  </a:cxn>
                  <a:cxn ang="0">
                    <a:pos x="40746" y="0"/>
                  </a:cxn>
                  <a:cxn ang="0">
                    <a:pos x="34396" y="3144"/>
                  </a:cxn>
                  <a:cxn ang="0">
                    <a:pos x="28575" y="8384"/>
                  </a:cxn>
                  <a:cxn ang="0">
                    <a:pos x="23283" y="14149"/>
                  </a:cxn>
                  <a:cxn ang="0">
                    <a:pos x="20108" y="20437"/>
                  </a:cxn>
                  <a:cxn ang="0">
                    <a:pos x="20108" y="20437"/>
                  </a:cxn>
                  <a:cxn ang="0">
                    <a:pos x="16404" y="28298"/>
                  </a:cxn>
                  <a:cxn ang="0">
                    <a:pos x="12700" y="36158"/>
                  </a:cxn>
                  <a:cxn ang="0">
                    <a:pos x="10583" y="39826"/>
                  </a:cxn>
                  <a:cxn ang="0">
                    <a:pos x="7408" y="42970"/>
                  </a:cxn>
                  <a:cxn ang="0">
                    <a:pos x="4763" y="46115"/>
                  </a:cxn>
                  <a:cxn ang="0">
                    <a:pos x="1058" y="48211"/>
                  </a:cxn>
                  <a:cxn ang="0">
                    <a:pos x="1058" y="48211"/>
                  </a:cxn>
                  <a:cxn ang="0">
                    <a:pos x="529" y="48735"/>
                  </a:cxn>
                  <a:cxn ang="0">
                    <a:pos x="0" y="49783"/>
                  </a:cxn>
                  <a:cxn ang="0">
                    <a:pos x="0" y="51879"/>
                  </a:cxn>
                  <a:cxn ang="0">
                    <a:pos x="1058" y="52927"/>
                  </a:cxn>
                  <a:cxn ang="0">
                    <a:pos x="2646" y="53975"/>
                  </a:cxn>
                  <a:cxn ang="0">
                    <a:pos x="6350" y="53975"/>
                  </a:cxn>
                  <a:cxn ang="0">
                    <a:pos x="6350" y="53975"/>
                  </a:cxn>
                  <a:cxn ang="0">
                    <a:pos x="7408" y="53975"/>
                  </a:cxn>
                  <a:cxn ang="0">
                    <a:pos x="8467" y="52927"/>
                  </a:cxn>
                  <a:cxn ang="0">
                    <a:pos x="8996" y="51879"/>
                  </a:cxn>
                  <a:cxn ang="0">
                    <a:pos x="8996" y="50831"/>
                  </a:cxn>
                  <a:cxn ang="0">
                    <a:pos x="8996" y="50831"/>
                  </a:cxn>
                  <a:cxn ang="0">
                    <a:pos x="12171" y="48735"/>
                  </a:cxn>
                  <a:cxn ang="0">
                    <a:pos x="14287" y="46115"/>
                  </a:cxn>
                  <a:cxn ang="0">
                    <a:pos x="17463" y="40350"/>
                  </a:cxn>
                  <a:cxn ang="0">
                    <a:pos x="21167" y="34062"/>
                  </a:cxn>
                  <a:cxn ang="0">
                    <a:pos x="24342" y="27774"/>
                  </a:cxn>
                  <a:cxn ang="0">
                    <a:pos x="26987" y="20437"/>
                  </a:cxn>
                  <a:cxn ang="0">
                    <a:pos x="31221" y="14673"/>
                  </a:cxn>
                  <a:cxn ang="0">
                    <a:pos x="33338" y="12053"/>
                  </a:cxn>
                  <a:cxn ang="0">
                    <a:pos x="36513" y="9957"/>
                  </a:cxn>
                  <a:cxn ang="0">
                    <a:pos x="39158" y="7860"/>
                  </a:cxn>
                  <a:cxn ang="0">
                    <a:pos x="42863" y="6288"/>
                  </a:cxn>
                  <a:cxn ang="0">
                    <a:pos x="42863" y="6288"/>
                  </a:cxn>
                  <a:cxn ang="0">
                    <a:pos x="43392" y="5764"/>
                  </a:cxn>
                  <a:cxn ang="0">
                    <a:pos x="44450" y="4192"/>
                  </a:cxn>
                  <a:cxn ang="0">
                    <a:pos x="44450" y="2096"/>
                  </a:cxn>
                  <a:cxn ang="0">
                    <a:pos x="44450" y="524"/>
                  </a:cxn>
                  <a:cxn ang="0">
                    <a:pos x="43392" y="0"/>
                  </a:cxn>
                  <a:cxn ang="0">
                    <a:pos x="42333" y="0"/>
                  </a:cxn>
                  <a:cxn ang="0">
                    <a:pos x="40746" y="0"/>
                  </a:cxn>
                  <a:cxn ang="0">
                    <a:pos x="40746" y="0"/>
                  </a:cxn>
                </a:cxnLst>
                <a:rect l="0" t="0" r="0" b="0"/>
                <a:pathLst>
                  <a:path w="84" h="103">
                    <a:moveTo>
                      <a:pt x="77" y="0"/>
                    </a:moveTo>
                    <a:lnTo>
                      <a:pt x="77" y="0"/>
                    </a:lnTo>
                    <a:lnTo>
                      <a:pt x="65" y="6"/>
                    </a:lnTo>
                    <a:lnTo>
                      <a:pt x="54" y="16"/>
                    </a:lnTo>
                    <a:lnTo>
                      <a:pt x="44" y="27"/>
                    </a:lnTo>
                    <a:lnTo>
                      <a:pt x="38" y="39"/>
                    </a:lnTo>
                    <a:lnTo>
                      <a:pt x="38" y="39"/>
                    </a:lnTo>
                    <a:lnTo>
                      <a:pt x="31" y="54"/>
                    </a:lnTo>
                    <a:lnTo>
                      <a:pt x="24" y="69"/>
                    </a:lnTo>
                    <a:lnTo>
                      <a:pt x="20" y="76"/>
                    </a:lnTo>
                    <a:lnTo>
                      <a:pt x="14" y="82"/>
                    </a:lnTo>
                    <a:lnTo>
                      <a:pt x="9" y="88"/>
                    </a:lnTo>
                    <a:lnTo>
                      <a:pt x="2" y="92"/>
                    </a:lnTo>
                    <a:lnTo>
                      <a:pt x="2" y="92"/>
                    </a:lnTo>
                    <a:lnTo>
                      <a:pt x="1" y="93"/>
                    </a:lnTo>
                    <a:lnTo>
                      <a:pt x="0" y="95"/>
                    </a:lnTo>
                    <a:lnTo>
                      <a:pt x="0" y="99"/>
                    </a:lnTo>
                    <a:lnTo>
                      <a:pt x="2" y="101"/>
                    </a:lnTo>
                    <a:lnTo>
                      <a:pt x="5" y="103"/>
                    </a:lnTo>
                    <a:lnTo>
                      <a:pt x="12" y="103"/>
                    </a:lnTo>
                    <a:lnTo>
                      <a:pt x="12" y="103"/>
                    </a:lnTo>
                    <a:lnTo>
                      <a:pt x="14" y="103"/>
                    </a:lnTo>
                    <a:lnTo>
                      <a:pt x="16" y="101"/>
                    </a:lnTo>
                    <a:lnTo>
                      <a:pt x="17" y="99"/>
                    </a:lnTo>
                    <a:lnTo>
                      <a:pt x="17" y="97"/>
                    </a:lnTo>
                    <a:lnTo>
                      <a:pt x="17" y="97"/>
                    </a:lnTo>
                    <a:lnTo>
                      <a:pt x="23" y="93"/>
                    </a:lnTo>
                    <a:lnTo>
                      <a:pt x="27" y="88"/>
                    </a:lnTo>
                    <a:lnTo>
                      <a:pt x="33" y="77"/>
                    </a:lnTo>
                    <a:lnTo>
                      <a:pt x="40" y="65"/>
                    </a:lnTo>
                    <a:lnTo>
                      <a:pt x="46" y="53"/>
                    </a:lnTo>
                    <a:lnTo>
                      <a:pt x="51" y="39"/>
                    </a:lnTo>
                    <a:lnTo>
                      <a:pt x="59" y="28"/>
                    </a:lnTo>
                    <a:lnTo>
                      <a:pt x="63" y="23"/>
                    </a:lnTo>
                    <a:lnTo>
                      <a:pt x="69" y="19"/>
                    </a:lnTo>
                    <a:lnTo>
                      <a:pt x="74" y="15"/>
                    </a:lnTo>
                    <a:lnTo>
                      <a:pt x="81" y="12"/>
                    </a:lnTo>
                    <a:lnTo>
                      <a:pt x="81" y="12"/>
                    </a:lnTo>
                    <a:lnTo>
                      <a:pt x="82" y="11"/>
                    </a:lnTo>
                    <a:lnTo>
                      <a:pt x="84" y="8"/>
                    </a:lnTo>
                    <a:lnTo>
                      <a:pt x="84" y="4"/>
                    </a:lnTo>
                    <a:lnTo>
                      <a:pt x="84" y="1"/>
                    </a:lnTo>
                    <a:lnTo>
                      <a:pt x="82" y="0"/>
                    </a:lnTo>
                    <a:lnTo>
                      <a:pt x="80" y="0"/>
                    </a:lnTo>
                    <a:lnTo>
                      <a:pt x="77" y="0"/>
                    </a:lnTo>
                    <a:lnTo>
                      <a:pt x="7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5" name="Freeform 983">
                <a:extLst>
                  <a:ext uri="{FF2B5EF4-FFF2-40B4-BE49-F238E27FC236}">
                    <a16:creationId xmlns:a16="http://schemas.microsoft.com/office/drawing/2014/main" id="{EE7C32BE-BC7F-4975-AFB5-B5EF74FB5803}"/>
                  </a:ext>
                </a:extLst>
              </p:cNvPr>
              <p:cNvSpPr/>
              <p:nvPr/>
            </p:nvSpPr>
            <p:spPr>
              <a:xfrm>
                <a:off x="5635627" y="3325813"/>
                <a:ext cx="49213" cy="76200"/>
              </a:xfrm>
              <a:custGeom>
                <a:avLst/>
                <a:gdLst/>
                <a:ahLst/>
                <a:cxnLst>
                  <a:cxn ang="0">
                    <a:pos x="43864" y="526"/>
                  </a:cxn>
                  <a:cxn ang="0">
                    <a:pos x="43864" y="526"/>
                  </a:cxn>
                  <a:cxn ang="0">
                    <a:pos x="36910" y="8408"/>
                  </a:cxn>
                  <a:cxn ang="0">
                    <a:pos x="31561" y="16817"/>
                  </a:cxn>
                  <a:cxn ang="0">
                    <a:pos x="25676" y="26276"/>
                  </a:cxn>
                  <a:cxn ang="0">
                    <a:pos x="21397" y="35210"/>
                  </a:cxn>
                  <a:cxn ang="0">
                    <a:pos x="11768" y="54128"/>
                  </a:cxn>
                  <a:cxn ang="0">
                    <a:pos x="6419" y="63062"/>
                  </a:cxn>
                  <a:cxn ang="0">
                    <a:pos x="1070" y="71996"/>
                  </a:cxn>
                  <a:cxn ang="0">
                    <a:pos x="1070" y="71996"/>
                  </a:cxn>
                  <a:cxn ang="0">
                    <a:pos x="0" y="73047"/>
                  </a:cxn>
                  <a:cxn ang="0">
                    <a:pos x="0" y="74098"/>
                  </a:cxn>
                  <a:cxn ang="0">
                    <a:pos x="1070" y="75149"/>
                  </a:cxn>
                  <a:cxn ang="0">
                    <a:pos x="1605" y="76200"/>
                  </a:cxn>
                  <a:cxn ang="0">
                    <a:pos x="4279" y="76200"/>
                  </a:cxn>
                  <a:cxn ang="0">
                    <a:pos x="5349" y="76200"/>
                  </a:cxn>
                  <a:cxn ang="0">
                    <a:pos x="6419" y="74623"/>
                  </a:cxn>
                  <a:cxn ang="0">
                    <a:pos x="6419" y="74623"/>
                  </a:cxn>
                  <a:cxn ang="0">
                    <a:pos x="11768" y="66741"/>
                  </a:cxn>
                  <a:cxn ang="0">
                    <a:pos x="16583" y="57807"/>
                  </a:cxn>
                  <a:cxn ang="0">
                    <a:pos x="26211" y="38888"/>
                  </a:cxn>
                  <a:cxn ang="0">
                    <a:pos x="30491" y="29954"/>
                  </a:cxn>
                  <a:cxn ang="0">
                    <a:pos x="35840" y="21021"/>
                  </a:cxn>
                  <a:cxn ang="0">
                    <a:pos x="41724" y="12612"/>
                  </a:cxn>
                  <a:cxn ang="0">
                    <a:pos x="48143" y="5781"/>
                  </a:cxn>
                  <a:cxn ang="0">
                    <a:pos x="48143" y="5781"/>
                  </a:cxn>
                  <a:cxn ang="0">
                    <a:pos x="48678" y="4204"/>
                  </a:cxn>
                  <a:cxn ang="0">
                    <a:pos x="49213" y="2628"/>
                  </a:cxn>
                  <a:cxn ang="0">
                    <a:pos x="48678" y="2102"/>
                  </a:cxn>
                  <a:cxn ang="0">
                    <a:pos x="48143" y="526"/>
                  </a:cxn>
                  <a:cxn ang="0">
                    <a:pos x="47073" y="0"/>
                  </a:cxn>
                  <a:cxn ang="0">
                    <a:pos x="46003" y="0"/>
                  </a:cxn>
                  <a:cxn ang="0">
                    <a:pos x="44934" y="0"/>
                  </a:cxn>
                  <a:cxn ang="0">
                    <a:pos x="43864" y="526"/>
                  </a:cxn>
                  <a:cxn ang="0">
                    <a:pos x="43864" y="526"/>
                  </a:cxn>
                </a:cxnLst>
                <a:rect l="0" t="0" r="0" b="0"/>
                <a:pathLst>
                  <a:path w="92" h="145">
                    <a:moveTo>
                      <a:pt x="82" y="1"/>
                    </a:moveTo>
                    <a:lnTo>
                      <a:pt x="82" y="1"/>
                    </a:lnTo>
                    <a:lnTo>
                      <a:pt x="69" y="16"/>
                    </a:lnTo>
                    <a:lnTo>
                      <a:pt x="59" y="32"/>
                    </a:lnTo>
                    <a:lnTo>
                      <a:pt x="48" y="50"/>
                    </a:lnTo>
                    <a:lnTo>
                      <a:pt x="40" y="67"/>
                    </a:lnTo>
                    <a:lnTo>
                      <a:pt x="22" y="103"/>
                    </a:lnTo>
                    <a:lnTo>
                      <a:pt x="12" y="120"/>
                    </a:lnTo>
                    <a:lnTo>
                      <a:pt x="2" y="137"/>
                    </a:lnTo>
                    <a:lnTo>
                      <a:pt x="2" y="137"/>
                    </a:lnTo>
                    <a:lnTo>
                      <a:pt x="0" y="139"/>
                    </a:lnTo>
                    <a:lnTo>
                      <a:pt x="0" y="141"/>
                    </a:lnTo>
                    <a:lnTo>
                      <a:pt x="2" y="143"/>
                    </a:lnTo>
                    <a:lnTo>
                      <a:pt x="3" y="145"/>
                    </a:lnTo>
                    <a:lnTo>
                      <a:pt x="8" y="145"/>
                    </a:lnTo>
                    <a:lnTo>
                      <a:pt x="10" y="145"/>
                    </a:lnTo>
                    <a:lnTo>
                      <a:pt x="12" y="142"/>
                    </a:lnTo>
                    <a:lnTo>
                      <a:pt x="12" y="142"/>
                    </a:lnTo>
                    <a:lnTo>
                      <a:pt x="22" y="127"/>
                    </a:lnTo>
                    <a:lnTo>
                      <a:pt x="31" y="110"/>
                    </a:lnTo>
                    <a:lnTo>
                      <a:pt x="49" y="74"/>
                    </a:lnTo>
                    <a:lnTo>
                      <a:pt x="57" y="57"/>
                    </a:lnTo>
                    <a:lnTo>
                      <a:pt x="67" y="40"/>
                    </a:lnTo>
                    <a:lnTo>
                      <a:pt x="78" y="24"/>
                    </a:lnTo>
                    <a:lnTo>
                      <a:pt x="90" y="11"/>
                    </a:lnTo>
                    <a:lnTo>
                      <a:pt x="90" y="11"/>
                    </a:lnTo>
                    <a:lnTo>
                      <a:pt x="91" y="8"/>
                    </a:lnTo>
                    <a:lnTo>
                      <a:pt x="92" y="5"/>
                    </a:lnTo>
                    <a:lnTo>
                      <a:pt x="91" y="4"/>
                    </a:lnTo>
                    <a:lnTo>
                      <a:pt x="90" y="1"/>
                    </a:lnTo>
                    <a:lnTo>
                      <a:pt x="88" y="0"/>
                    </a:lnTo>
                    <a:lnTo>
                      <a:pt x="86" y="0"/>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6" name="Freeform 984">
                <a:extLst>
                  <a:ext uri="{FF2B5EF4-FFF2-40B4-BE49-F238E27FC236}">
                    <a16:creationId xmlns:a16="http://schemas.microsoft.com/office/drawing/2014/main" id="{AD6907C1-D625-4623-96A7-D796F2501C4F}"/>
                  </a:ext>
                </a:extLst>
              </p:cNvPr>
              <p:cNvSpPr/>
              <p:nvPr/>
            </p:nvSpPr>
            <p:spPr>
              <a:xfrm>
                <a:off x="5646739" y="3335338"/>
                <a:ext cx="53975" cy="74613"/>
              </a:xfrm>
              <a:custGeom>
                <a:avLst/>
                <a:gdLst/>
                <a:ahLst/>
                <a:cxnLst>
                  <a:cxn ang="0">
                    <a:pos x="47687" y="2147"/>
                  </a:cxn>
                  <a:cxn ang="0">
                    <a:pos x="47687" y="2147"/>
                  </a:cxn>
                  <a:cxn ang="0">
                    <a:pos x="46115" y="4831"/>
                  </a:cxn>
                  <a:cxn ang="0">
                    <a:pos x="43494" y="9125"/>
                  </a:cxn>
                  <a:cxn ang="0">
                    <a:pos x="38254" y="17177"/>
                  </a:cxn>
                  <a:cxn ang="0">
                    <a:pos x="38254" y="17177"/>
                  </a:cxn>
                  <a:cxn ang="0">
                    <a:pos x="35634" y="21471"/>
                  </a:cxn>
                  <a:cxn ang="0">
                    <a:pos x="33014" y="25766"/>
                  </a:cxn>
                  <a:cxn ang="0">
                    <a:pos x="26201" y="33817"/>
                  </a:cxn>
                  <a:cxn ang="0">
                    <a:pos x="26201" y="33817"/>
                  </a:cxn>
                  <a:cxn ang="0">
                    <a:pos x="14149" y="52068"/>
                  </a:cxn>
                  <a:cxn ang="0">
                    <a:pos x="7860" y="61193"/>
                  </a:cxn>
                  <a:cxn ang="0">
                    <a:pos x="1048" y="69245"/>
                  </a:cxn>
                  <a:cxn ang="0">
                    <a:pos x="1048" y="69245"/>
                  </a:cxn>
                  <a:cxn ang="0">
                    <a:pos x="0" y="70319"/>
                  </a:cxn>
                  <a:cxn ang="0">
                    <a:pos x="0" y="71392"/>
                  </a:cxn>
                  <a:cxn ang="0">
                    <a:pos x="0" y="72466"/>
                  </a:cxn>
                  <a:cxn ang="0">
                    <a:pos x="1048" y="73539"/>
                  </a:cxn>
                  <a:cxn ang="0">
                    <a:pos x="3144" y="74613"/>
                  </a:cxn>
                  <a:cxn ang="0">
                    <a:pos x="4192" y="74076"/>
                  </a:cxn>
                  <a:cxn ang="0">
                    <a:pos x="5764" y="73539"/>
                  </a:cxn>
                  <a:cxn ang="0">
                    <a:pos x="5764" y="73539"/>
                  </a:cxn>
                  <a:cxn ang="0">
                    <a:pos x="9433" y="71392"/>
                  </a:cxn>
                  <a:cxn ang="0">
                    <a:pos x="9433" y="71392"/>
                  </a:cxn>
                  <a:cxn ang="0">
                    <a:pos x="11529" y="70319"/>
                  </a:cxn>
                  <a:cxn ang="0">
                    <a:pos x="12053" y="69245"/>
                  </a:cxn>
                  <a:cxn ang="0">
                    <a:pos x="13101" y="67635"/>
                  </a:cxn>
                  <a:cxn ang="0">
                    <a:pos x="12053" y="66024"/>
                  </a:cxn>
                  <a:cxn ang="0">
                    <a:pos x="12053" y="66024"/>
                  </a:cxn>
                  <a:cxn ang="0">
                    <a:pos x="22009" y="51531"/>
                  </a:cxn>
                  <a:cxn ang="0">
                    <a:pos x="31966" y="37038"/>
                  </a:cxn>
                  <a:cxn ang="0">
                    <a:pos x="31966" y="37038"/>
                  </a:cxn>
                  <a:cxn ang="0">
                    <a:pos x="37730" y="29523"/>
                  </a:cxn>
                  <a:cxn ang="0">
                    <a:pos x="44018" y="20935"/>
                  </a:cxn>
                  <a:cxn ang="0">
                    <a:pos x="49783" y="12883"/>
                  </a:cxn>
                  <a:cxn ang="0">
                    <a:pos x="52927" y="8052"/>
                  </a:cxn>
                  <a:cxn ang="0">
                    <a:pos x="53975" y="3221"/>
                  </a:cxn>
                  <a:cxn ang="0">
                    <a:pos x="53975" y="3221"/>
                  </a:cxn>
                  <a:cxn ang="0">
                    <a:pos x="53975" y="2147"/>
                  </a:cxn>
                  <a:cxn ang="0">
                    <a:pos x="53975" y="1074"/>
                  </a:cxn>
                  <a:cxn ang="0">
                    <a:pos x="52927" y="0"/>
                  </a:cxn>
                  <a:cxn ang="0">
                    <a:pos x="51879" y="0"/>
                  </a:cxn>
                  <a:cxn ang="0">
                    <a:pos x="50831" y="0"/>
                  </a:cxn>
                  <a:cxn ang="0">
                    <a:pos x="49783" y="0"/>
                  </a:cxn>
                  <a:cxn ang="0">
                    <a:pos x="48211" y="537"/>
                  </a:cxn>
                  <a:cxn ang="0">
                    <a:pos x="47687" y="2147"/>
                  </a:cxn>
                  <a:cxn ang="0">
                    <a:pos x="47687" y="2147"/>
                  </a:cxn>
                </a:cxnLst>
                <a:rect l="0" t="0" r="0" b="0"/>
                <a:pathLst>
                  <a:path w="103" h="139">
                    <a:moveTo>
                      <a:pt x="91" y="4"/>
                    </a:moveTo>
                    <a:lnTo>
                      <a:pt x="91" y="4"/>
                    </a:lnTo>
                    <a:lnTo>
                      <a:pt x="88" y="9"/>
                    </a:lnTo>
                    <a:lnTo>
                      <a:pt x="83" y="17"/>
                    </a:lnTo>
                    <a:lnTo>
                      <a:pt x="73" y="32"/>
                    </a:lnTo>
                    <a:lnTo>
                      <a:pt x="73" y="32"/>
                    </a:lnTo>
                    <a:lnTo>
                      <a:pt x="68" y="40"/>
                    </a:lnTo>
                    <a:lnTo>
                      <a:pt x="63" y="48"/>
                    </a:lnTo>
                    <a:lnTo>
                      <a:pt x="50" y="63"/>
                    </a:lnTo>
                    <a:lnTo>
                      <a:pt x="50" y="63"/>
                    </a:lnTo>
                    <a:lnTo>
                      <a:pt x="27" y="97"/>
                    </a:lnTo>
                    <a:lnTo>
                      <a:pt x="15" y="114"/>
                    </a:lnTo>
                    <a:lnTo>
                      <a:pt x="2" y="129"/>
                    </a:lnTo>
                    <a:lnTo>
                      <a:pt x="2" y="129"/>
                    </a:lnTo>
                    <a:lnTo>
                      <a:pt x="0" y="131"/>
                    </a:lnTo>
                    <a:lnTo>
                      <a:pt x="0" y="133"/>
                    </a:lnTo>
                    <a:lnTo>
                      <a:pt x="0" y="135"/>
                    </a:lnTo>
                    <a:lnTo>
                      <a:pt x="2" y="137"/>
                    </a:lnTo>
                    <a:lnTo>
                      <a:pt x="6" y="139"/>
                    </a:lnTo>
                    <a:lnTo>
                      <a:pt x="8" y="138"/>
                    </a:lnTo>
                    <a:lnTo>
                      <a:pt x="11" y="137"/>
                    </a:lnTo>
                    <a:lnTo>
                      <a:pt x="11" y="137"/>
                    </a:lnTo>
                    <a:lnTo>
                      <a:pt x="18" y="133"/>
                    </a:lnTo>
                    <a:lnTo>
                      <a:pt x="18" y="133"/>
                    </a:lnTo>
                    <a:lnTo>
                      <a:pt x="22" y="131"/>
                    </a:lnTo>
                    <a:lnTo>
                      <a:pt x="23" y="129"/>
                    </a:lnTo>
                    <a:lnTo>
                      <a:pt x="25" y="126"/>
                    </a:lnTo>
                    <a:lnTo>
                      <a:pt x="23" y="123"/>
                    </a:lnTo>
                    <a:lnTo>
                      <a:pt x="23" y="123"/>
                    </a:lnTo>
                    <a:lnTo>
                      <a:pt x="42" y="96"/>
                    </a:lnTo>
                    <a:lnTo>
                      <a:pt x="61" y="69"/>
                    </a:lnTo>
                    <a:lnTo>
                      <a:pt x="61" y="69"/>
                    </a:lnTo>
                    <a:lnTo>
                      <a:pt x="72" y="55"/>
                    </a:lnTo>
                    <a:lnTo>
                      <a:pt x="84" y="39"/>
                    </a:lnTo>
                    <a:lnTo>
                      <a:pt x="95" y="24"/>
                    </a:lnTo>
                    <a:lnTo>
                      <a:pt x="101" y="15"/>
                    </a:lnTo>
                    <a:lnTo>
                      <a:pt x="103" y="6"/>
                    </a:lnTo>
                    <a:lnTo>
                      <a:pt x="103" y="6"/>
                    </a:lnTo>
                    <a:lnTo>
                      <a:pt x="103" y="4"/>
                    </a:lnTo>
                    <a:lnTo>
                      <a:pt x="103" y="2"/>
                    </a:lnTo>
                    <a:lnTo>
                      <a:pt x="101" y="0"/>
                    </a:lnTo>
                    <a:lnTo>
                      <a:pt x="99" y="0"/>
                    </a:lnTo>
                    <a:lnTo>
                      <a:pt x="97" y="0"/>
                    </a:lnTo>
                    <a:lnTo>
                      <a:pt x="95" y="0"/>
                    </a:lnTo>
                    <a:lnTo>
                      <a:pt x="92" y="1"/>
                    </a:lnTo>
                    <a:lnTo>
                      <a:pt x="91" y="4"/>
                    </a:lnTo>
                    <a:lnTo>
                      <a:pt x="9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7" name="Freeform 985">
                <a:extLst>
                  <a:ext uri="{FF2B5EF4-FFF2-40B4-BE49-F238E27FC236}">
                    <a16:creationId xmlns:a16="http://schemas.microsoft.com/office/drawing/2014/main" id="{AD6C7040-7AA2-4480-ACF9-A065FF5F6D8D}"/>
                  </a:ext>
                </a:extLst>
              </p:cNvPr>
              <p:cNvSpPr/>
              <p:nvPr/>
            </p:nvSpPr>
            <p:spPr>
              <a:xfrm>
                <a:off x="5665789" y="3338513"/>
                <a:ext cx="50800" cy="77788"/>
              </a:xfrm>
              <a:custGeom>
                <a:avLst/>
                <a:gdLst/>
                <a:ahLst/>
                <a:cxnLst>
                  <a:cxn ang="0">
                    <a:pos x="44515" y="1588"/>
                  </a:cxn>
                  <a:cxn ang="0">
                    <a:pos x="44515" y="1588"/>
                  </a:cxn>
                  <a:cxn ang="0">
                    <a:pos x="32470" y="18521"/>
                  </a:cxn>
                  <a:cxn ang="0">
                    <a:pos x="21472" y="35984"/>
                  </a:cxn>
                  <a:cxn ang="0">
                    <a:pos x="10474" y="53975"/>
                  </a:cxn>
                  <a:cxn ang="0">
                    <a:pos x="0" y="72496"/>
                  </a:cxn>
                  <a:cxn ang="0">
                    <a:pos x="0" y="72496"/>
                  </a:cxn>
                  <a:cxn ang="0">
                    <a:pos x="0" y="74084"/>
                  </a:cxn>
                  <a:cxn ang="0">
                    <a:pos x="0" y="74613"/>
                  </a:cxn>
                  <a:cxn ang="0">
                    <a:pos x="1571" y="76730"/>
                  </a:cxn>
                  <a:cxn ang="0">
                    <a:pos x="2619" y="77788"/>
                  </a:cxn>
                  <a:cxn ang="0">
                    <a:pos x="4190" y="76730"/>
                  </a:cxn>
                  <a:cxn ang="0">
                    <a:pos x="4713" y="76200"/>
                  </a:cxn>
                  <a:cxn ang="0">
                    <a:pos x="8379" y="73025"/>
                  </a:cxn>
                  <a:cxn ang="0">
                    <a:pos x="8379" y="73025"/>
                  </a:cxn>
                  <a:cxn ang="0">
                    <a:pos x="8903" y="70909"/>
                  </a:cxn>
                  <a:cxn ang="0">
                    <a:pos x="8903" y="69850"/>
                  </a:cxn>
                  <a:cxn ang="0">
                    <a:pos x="8903" y="69850"/>
                  </a:cxn>
                  <a:cxn ang="0">
                    <a:pos x="18330" y="52917"/>
                  </a:cxn>
                  <a:cxn ang="0">
                    <a:pos x="28280" y="36513"/>
                  </a:cxn>
                  <a:cxn ang="0">
                    <a:pos x="39802" y="20638"/>
                  </a:cxn>
                  <a:cxn ang="0">
                    <a:pos x="50276" y="5292"/>
                  </a:cxn>
                  <a:cxn ang="0">
                    <a:pos x="50276" y="5292"/>
                  </a:cxn>
                  <a:cxn ang="0">
                    <a:pos x="50800" y="3704"/>
                  </a:cxn>
                  <a:cxn ang="0">
                    <a:pos x="50800" y="2117"/>
                  </a:cxn>
                  <a:cxn ang="0">
                    <a:pos x="50276" y="1588"/>
                  </a:cxn>
                  <a:cxn ang="0">
                    <a:pos x="49753" y="529"/>
                  </a:cxn>
                  <a:cxn ang="0">
                    <a:pos x="46610" y="0"/>
                  </a:cxn>
                  <a:cxn ang="0">
                    <a:pos x="46087" y="529"/>
                  </a:cxn>
                  <a:cxn ang="0">
                    <a:pos x="44515" y="1588"/>
                  </a:cxn>
                  <a:cxn ang="0">
                    <a:pos x="44515" y="1588"/>
                  </a:cxn>
                </a:cxnLst>
                <a:rect l="0" t="0" r="0" b="0"/>
                <a:pathLst>
                  <a:path w="97" h="147">
                    <a:moveTo>
                      <a:pt x="85" y="3"/>
                    </a:moveTo>
                    <a:lnTo>
                      <a:pt x="85" y="3"/>
                    </a:lnTo>
                    <a:lnTo>
                      <a:pt x="62" y="35"/>
                    </a:lnTo>
                    <a:lnTo>
                      <a:pt x="41" y="68"/>
                    </a:lnTo>
                    <a:lnTo>
                      <a:pt x="20" y="102"/>
                    </a:lnTo>
                    <a:lnTo>
                      <a:pt x="0" y="137"/>
                    </a:lnTo>
                    <a:lnTo>
                      <a:pt x="0" y="137"/>
                    </a:lnTo>
                    <a:lnTo>
                      <a:pt x="0" y="140"/>
                    </a:lnTo>
                    <a:lnTo>
                      <a:pt x="0" y="141"/>
                    </a:lnTo>
                    <a:lnTo>
                      <a:pt x="3" y="145"/>
                    </a:lnTo>
                    <a:lnTo>
                      <a:pt x="5" y="147"/>
                    </a:lnTo>
                    <a:lnTo>
                      <a:pt x="8" y="145"/>
                    </a:lnTo>
                    <a:lnTo>
                      <a:pt x="9" y="144"/>
                    </a:lnTo>
                    <a:lnTo>
                      <a:pt x="16" y="138"/>
                    </a:lnTo>
                    <a:lnTo>
                      <a:pt x="16" y="138"/>
                    </a:lnTo>
                    <a:lnTo>
                      <a:pt x="17" y="134"/>
                    </a:lnTo>
                    <a:lnTo>
                      <a:pt x="17" y="132"/>
                    </a:lnTo>
                    <a:lnTo>
                      <a:pt x="17" y="132"/>
                    </a:lnTo>
                    <a:lnTo>
                      <a:pt x="35" y="100"/>
                    </a:lnTo>
                    <a:lnTo>
                      <a:pt x="54" y="69"/>
                    </a:lnTo>
                    <a:lnTo>
                      <a:pt x="76" y="39"/>
                    </a:lnTo>
                    <a:lnTo>
                      <a:pt x="96" y="10"/>
                    </a:lnTo>
                    <a:lnTo>
                      <a:pt x="96" y="10"/>
                    </a:lnTo>
                    <a:lnTo>
                      <a:pt x="97" y="7"/>
                    </a:lnTo>
                    <a:lnTo>
                      <a:pt x="97" y="4"/>
                    </a:lnTo>
                    <a:lnTo>
                      <a:pt x="96" y="3"/>
                    </a:lnTo>
                    <a:lnTo>
                      <a:pt x="95" y="1"/>
                    </a:lnTo>
                    <a:lnTo>
                      <a:pt x="89" y="0"/>
                    </a:lnTo>
                    <a:lnTo>
                      <a:pt x="88" y="1"/>
                    </a:lnTo>
                    <a:lnTo>
                      <a:pt x="85" y="3"/>
                    </a:lnTo>
                    <a:lnTo>
                      <a:pt x="8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8" name="Freeform 986">
                <a:extLst>
                  <a:ext uri="{FF2B5EF4-FFF2-40B4-BE49-F238E27FC236}">
                    <a16:creationId xmlns:a16="http://schemas.microsoft.com/office/drawing/2014/main" id="{37D2133E-A906-4118-9B75-CD289838343E}"/>
                  </a:ext>
                </a:extLst>
              </p:cNvPr>
              <p:cNvSpPr/>
              <p:nvPr/>
            </p:nvSpPr>
            <p:spPr>
              <a:xfrm>
                <a:off x="5700714" y="3354388"/>
                <a:ext cx="23813" cy="36513"/>
              </a:xfrm>
              <a:custGeom>
                <a:avLst/>
                <a:gdLst/>
                <a:ahLst/>
                <a:cxnLst>
                  <a:cxn ang="0">
                    <a:pos x="16777" y="2180"/>
                  </a:cxn>
                  <a:cxn ang="0">
                    <a:pos x="16777" y="2180"/>
                  </a:cxn>
                  <a:cxn ang="0">
                    <a:pos x="13530" y="9809"/>
                  </a:cxn>
                  <a:cxn ang="0">
                    <a:pos x="9742" y="16894"/>
                  </a:cxn>
                  <a:cxn ang="0">
                    <a:pos x="1082" y="31063"/>
                  </a:cxn>
                  <a:cxn ang="0">
                    <a:pos x="1082" y="31063"/>
                  </a:cxn>
                  <a:cxn ang="0">
                    <a:pos x="0" y="32698"/>
                  </a:cxn>
                  <a:cxn ang="0">
                    <a:pos x="0" y="33243"/>
                  </a:cxn>
                  <a:cxn ang="0">
                    <a:pos x="1082" y="34878"/>
                  </a:cxn>
                  <a:cxn ang="0">
                    <a:pos x="1624" y="35423"/>
                  </a:cxn>
                  <a:cxn ang="0">
                    <a:pos x="4330" y="36513"/>
                  </a:cxn>
                  <a:cxn ang="0">
                    <a:pos x="5412" y="35423"/>
                  </a:cxn>
                  <a:cxn ang="0">
                    <a:pos x="7036" y="34878"/>
                  </a:cxn>
                  <a:cxn ang="0">
                    <a:pos x="7036" y="34878"/>
                  </a:cxn>
                  <a:cxn ang="0">
                    <a:pos x="15695" y="19619"/>
                  </a:cxn>
                  <a:cxn ang="0">
                    <a:pos x="20025" y="11989"/>
                  </a:cxn>
                  <a:cxn ang="0">
                    <a:pos x="22731" y="3815"/>
                  </a:cxn>
                  <a:cxn ang="0">
                    <a:pos x="22731" y="3815"/>
                  </a:cxn>
                  <a:cxn ang="0">
                    <a:pos x="23813" y="2180"/>
                  </a:cxn>
                  <a:cxn ang="0">
                    <a:pos x="22731" y="1635"/>
                  </a:cxn>
                  <a:cxn ang="0">
                    <a:pos x="22189" y="0"/>
                  </a:cxn>
                  <a:cxn ang="0">
                    <a:pos x="21648" y="0"/>
                  </a:cxn>
                  <a:cxn ang="0">
                    <a:pos x="18401" y="0"/>
                  </a:cxn>
                  <a:cxn ang="0">
                    <a:pos x="17860" y="1090"/>
                  </a:cxn>
                  <a:cxn ang="0">
                    <a:pos x="16777" y="2180"/>
                  </a:cxn>
                  <a:cxn ang="0">
                    <a:pos x="16777" y="2180"/>
                  </a:cxn>
                </a:cxnLst>
                <a:rect l="0" t="0" r="0" b="0"/>
                <a:pathLst>
                  <a:path w="44" h="67">
                    <a:moveTo>
                      <a:pt x="31" y="4"/>
                    </a:moveTo>
                    <a:lnTo>
                      <a:pt x="31" y="4"/>
                    </a:lnTo>
                    <a:lnTo>
                      <a:pt x="25" y="18"/>
                    </a:lnTo>
                    <a:lnTo>
                      <a:pt x="18" y="31"/>
                    </a:lnTo>
                    <a:lnTo>
                      <a:pt x="2" y="57"/>
                    </a:lnTo>
                    <a:lnTo>
                      <a:pt x="2" y="57"/>
                    </a:lnTo>
                    <a:lnTo>
                      <a:pt x="0" y="60"/>
                    </a:lnTo>
                    <a:lnTo>
                      <a:pt x="0" y="61"/>
                    </a:lnTo>
                    <a:lnTo>
                      <a:pt x="2" y="64"/>
                    </a:lnTo>
                    <a:lnTo>
                      <a:pt x="3" y="65"/>
                    </a:lnTo>
                    <a:lnTo>
                      <a:pt x="8" y="67"/>
                    </a:lnTo>
                    <a:lnTo>
                      <a:pt x="10" y="65"/>
                    </a:lnTo>
                    <a:lnTo>
                      <a:pt x="13" y="64"/>
                    </a:lnTo>
                    <a:lnTo>
                      <a:pt x="13" y="64"/>
                    </a:lnTo>
                    <a:lnTo>
                      <a:pt x="29" y="36"/>
                    </a:lnTo>
                    <a:lnTo>
                      <a:pt x="37" y="22"/>
                    </a:lnTo>
                    <a:lnTo>
                      <a:pt x="42" y="7"/>
                    </a:lnTo>
                    <a:lnTo>
                      <a:pt x="42" y="7"/>
                    </a:lnTo>
                    <a:lnTo>
                      <a:pt x="44" y="4"/>
                    </a:lnTo>
                    <a:lnTo>
                      <a:pt x="42" y="3"/>
                    </a:lnTo>
                    <a:lnTo>
                      <a:pt x="41" y="0"/>
                    </a:lnTo>
                    <a:lnTo>
                      <a:pt x="40" y="0"/>
                    </a:lnTo>
                    <a:lnTo>
                      <a:pt x="34" y="0"/>
                    </a:lnTo>
                    <a:lnTo>
                      <a:pt x="33" y="2"/>
                    </a:lnTo>
                    <a:lnTo>
                      <a:pt x="31" y="4"/>
                    </a:lnTo>
                    <a:lnTo>
                      <a:pt x="3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9" name="Freeform 987">
                <a:extLst>
                  <a:ext uri="{FF2B5EF4-FFF2-40B4-BE49-F238E27FC236}">
                    <a16:creationId xmlns:a16="http://schemas.microsoft.com/office/drawing/2014/main" id="{C052D1F2-CBB2-4F1F-8691-ABCB5FBFEF98}"/>
                  </a:ext>
                </a:extLst>
              </p:cNvPr>
              <p:cNvSpPr/>
              <p:nvPr/>
            </p:nvSpPr>
            <p:spPr>
              <a:xfrm>
                <a:off x="4959352" y="3125788"/>
                <a:ext cx="38100" cy="93663"/>
              </a:xfrm>
              <a:custGeom>
                <a:avLst/>
                <a:gdLst/>
                <a:ahLst/>
                <a:cxnLst>
                  <a:cxn ang="0">
                    <a:pos x="34396" y="0"/>
                  </a:cxn>
                  <a:cxn ang="0">
                    <a:pos x="34396" y="0"/>
                  </a:cxn>
                  <a:cxn ang="0">
                    <a:pos x="31221" y="2129"/>
                  </a:cxn>
                  <a:cxn ang="0">
                    <a:pos x="27517" y="4257"/>
                  </a:cxn>
                  <a:cxn ang="0">
                    <a:pos x="25400" y="6918"/>
                  </a:cxn>
                  <a:cxn ang="0">
                    <a:pos x="23283" y="10644"/>
                  </a:cxn>
                  <a:cxn ang="0">
                    <a:pos x="20108" y="17562"/>
                  </a:cxn>
                  <a:cxn ang="0">
                    <a:pos x="18521" y="25544"/>
                  </a:cxn>
                  <a:cxn ang="0">
                    <a:pos x="18521" y="25544"/>
                  </a:cxn>
                  <a:cxn ang="0">
                    <a:pos x="16404" y="33527"/>
                  </a:cxn>
                  <a:cxn ang="0">
                    <a:pos x="14287" y="41510"/>
                  </a:cxn>
                  <a:cxn ang="0">
                    <a:pos x="9525" y="57475"/>
                  </a:cxn>
                  <a:cxn ang="0">
                    <a:pos x="4233" y="73440"/>
                  </a:cxn>
                  <a:cxn ang="0">
                    <a:pos x="0" y="89406"/>
                  </a:cxn>
                  <a:cxn ang="0">
                    <a:pos x="0" y="89406"/>
                  </a:cxn>
                  <a:cxn ang="0">
                    <a:pos x="0" y="90470"/>
                  </a:cxn>
                  <a:cxn ang="0">
                    <a:pos x="1058" y="92066"/>
                  </a:cxn>
                  <a:cxn ang="0">
                    <a:pos x="2117" y="93663"/>
                  </a:cxn>
                  <a:cxn ang="0">
                    <a:pos x="3704" y="93663"/>
                  </a:cxn>
                  <a:cxn ang="0">
                    <a:pos x="5292" y="93131"/>
                  </a:cxn>
                  <a:cxn ang="0">
                    <a:pos x="5821" y="92066"/>
                  </a:cxn>
                  <a:cxn ang="0">
                    <a:pos x="6350" y="91534"/>
                  </a:cxn>
                  <a:cxn ang="0">
                    <a:pos x="6350" y="91534"/>
                  </a:cxn>
                  <a:cxn ang="0">
                    <a:pos x="9525" y="79294"/>
                  </a:cxn>
                  <a:cxn ang="0">
                    <a:pos x="13229" y="67586"/>
                  </a:cxn>
                  <a:cxn ang="0">
                    <a:pos x="20108" y="45235"/>
                  </a:cxn>
                  <a:cxn ang="0">
                    <a:pos x="20108" y="45235"/>
                  </a:cxn>
                  <a:cxn ang="0">
                    <a:pos x="21696" y="40445"/>
                  </a:cxn>
                  <a:cxn ang="0">
                    <a:pos x="23283" y="35124"/>
                  </a:cxn>
                  <a:cxn ang="0">
                    <a:pos x="25400" y="22884"/>
                  </a:cxn>
                  <a:cxn ang="0">
                    <a:pos x="26458" y="17562"/>
                  </a:cxn>
                  <a:cxn ang="0">
                    <a:pos x="28575" y="12772"/>
                  </a:cxn>
                  <a:cxn ang="0">
                    <a:pos x="32279" y="8515"/>
                  </a:cxn>
                  <a:cxn ang="0">
                    <a:pos x="33867" y="6918"/>
                  </a:cxn>
                  <a:cxn ang="0">
                    <a:pos x="35983" y="5322"/>
                  </a:cxn>
                  <a:cxn ang="0">
                    <a:pos x="35983" y="5322"/>
                  </a:cxn>
                  <a:cxn ang="0">
                    <a:pos x="37571" y="4790"/>
                  </a:cxn>
                  <a:cxn ang="0">
                    <a:pos x="38100" y="4257"/>
                  </a:cxn>
                  <a:cxn ang="0">
                    <a:pos x="38100" y="2129"/>
                  </a:cxn>
                  <a:cxn ang="0">
                    <a:pos x="37571" y="532"/>
                  </a:cxn>
                  <a:cxn ang="0">
                    <a:pos x="36513" y="0"/>
                  </a:cxn>
                  <a:cxn ang="0">
                    <a:pos x="35983" y="0"/>
                  </a:cxn>
                  <a:cxn ang="0">
                    <a:pos x="34396" y="0"/>
                  </a:cxn>
                  <a:cxn ang="0">
                    <a:pos x="34396" y="0"/>
                  </a:cxn>
                </a:cxnLst>
                <a:rect l="0" t="0" r="0" b="0"/>
                <a:pathLst>
                  <a:path w="72" h="176">
                    <a:moveTo>
                      <a:pt x="65" y="0"/>
                    </a:moveTo>
                    <a:lnTo>
                      <a:pt x="65" y="0"/>
                    </a:lnTo>
                    <a:lnTo>
                      <a:pt x="59" y="4"/>
                    </a:lnTo>
                    <a:lnTo>
                      <a:pt x="52" y="8"/>
                    </a:lnTo>
                    <a:lnTo>
                      <a:pt x="48" y="13"/>
                    </a:lnTo>
                    <a:lnTo>
                      <a:pt x="44" y="20"/>
                    </a:lnTo>
                    <a:lnTo>
                      <a:pt x="38" y="33"/>
                    </a:lnTo>
                    <a:lnTo>
                      <a:pt x="35" y="48"/>
                    </a:lnTo>
                    <a:lnTo>
                      <a:pt x="35" y="48"/>
                    </a:lnTo>
                    <a:lnTo>
                      <a:pt x="31" y="63"/>
                    </a:lnTo>
                    <a:lnTo>
                      <a:pt x="27" y="78"/>
                    </a:lnTo>
                    <a:lnTo>
                      <a:pt x="18" y="108"/>
                    </a:lnTo>
                    <a:lnTo>
                      <a:pt x="8" y="138"/>
                    </a:lnTo>
                    <a:lnTo>
                      <a:pt x="0" y="168"/>
                    </a:lnTo>
                    <a:lnTo>
                      <a:pt x="0" y="168"/>
                    </a:lnTo>
                    <a:lnTo>
                      <a:pt x="0" y="170"/>
                    </a:lnTo>
                    <a:lnTo>
                      <a:pt x="2" y="173"/>
                    </a:lnTo>
                    <a:lnTo>
                      <a:pt x="4" y="176"/>
                    </a:lnTo>
                    <a:lnTo>
                      <a:pt x="7" y="176"/>
                    </a:lnTo>
                    <a:lnTo>
                      <a:pt x="10" y="175"/>
                    </a:lnTo>
                    <a:lnTo>
                      <a:pt x="11" y="173"/>
                    </a:lnTo>
                    <a:lnTo>
                      <a:pt x="12" y="172"/>
                    </a:lnTo>
                    <a:lnTo>
                      <a:pt x="12" y="172"/>
                    </a:lnTo>
                    <a:lnTo>
                      <a:pt x="18" y="149"/>
                    </a:lnTo>
                    <a:lnTo>
                      <a:pt x="25" y="127"/>
                    </a:lnTo>
                    <a:lnTo>
                      <a:pt x="38" y="85"/>
                    </a:lnTo>
                    <a:lnTo>
                      <a:pt x="38" y="85"/>
                    </a:lnTo>
                    <a:lnTo>
                      <a:pt x="41" y="76"/>
                    </a:lnTo>
                    <a:lnTo>
                      <a:pt x="44" y="66"/>
                    </a:lnTo>
                    <a:lnTo>
                      <a:pt x="48" y="43"/>
                    </a:lnTo>
                    <a:lnTo>
                      <a:pt x="50" y="33"/>
                    </a:lnTo>
                    <a:lnTo>
                      <a:pt x="54" y="24"/>
                    </a:lnTo>
                    <a:lnTo>
                      <a:pt x="61" y="16"/>
                    </a:lnTo>
                    <a:lnTo>
                      <a:pt x="64" y="13"/>
                    </a:lnTo>
                    <a:lnTo>
                      <a:pt x="68" y="10"/>
                    </a:lnTo>
                    <a:lnTo>
                      <a:pt x="68" y="10"/>
                    </a:lnTo>
                    <a:lnTo>
                      <a:pt x="71" y="9"/>
                    </a:lnTo>
                    <a:lnTo>
                      <a:pt x="72" y="8"/>
                    </a:lnTo>
                    <a:lnTo>
                      <a:pt x="72" y="4"/>
                    </a:lnTo>
                    <a:lnTo>
                      <a:pt x="71" y="1"/>
                    </a:lnTo>
                    <a:lnTo>
                      <a:pt x="69" y="0"/>
                    </a:lnTo>
                    <a:lnTo>
                      <a:pt x="68" y="0"/>
                    </a:lnTo>
                    <a:lnTo>
                      <a:pt x="65" y="0"/>
                    </a:lnTo>
                    <a:lnTo>
                      <a:pt x="6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0" name="Freeform 988">
                <a:extLst>
                  <a:ext uri="{FF2B5EF4-FFF2-40B4-BE49-F238E27FC236}">
                    <a16:creationId xmlns:a16="http://schemas.microsoft.com/office/drawing/2014/main" id="{1893C609-F83E-4248-BB5F-ED20ED4412E6}"/>
                  </a:ext>
                </a:extLst>
              </p:cNvPr>
              <p:cNvSpPr/>
              <p:nvPr/>
            </p:nvSpPr>
            <p:spPr>
              <a:xfrm>
                <a:off x="4986339" y="3173413"/>
                <a:ext cx="44450" cy="115888"/>
              </a:xfrm>
              <a:custGeom>
                <a:avLst/>
                <a:gdLst/>
                <a:ahLst/>
                <a:cxnLst>
                  <a:cxn ang="0">
                    <a:pos x="38629" y="2646"/>
                  </a:cxn>
                  <a:cxn ang="0">
                    <a:pos x="38629" y="2646"/>
                  </a:cxn>
                  <a:cxn ang="0">
                    <a:pos x="37571" y="5292"/>
                  </a:cxn>
                  <a:cxn ang="0">
                    <a:pos x="35983" y="8996"/>
                  </a:cxn>
                  <a:cxn ang="0">
                    <a:pos x="31750" y="15346"/>
                  </a:cxn>
                  <a:cxn ang="0">
                    <a:pos x="27517" y="21696"/>
                  </a:cxn>
                  <a:cxn ang="0">
                    <a:pos x="23813" y="27517"/>
                  </a:cxn>
                  <a:cxn ang="0">
                    <a:pos x="23813" y="27517"/>
                  </a:cxn>
                  <a:cxn ang="0">
                    <a:pos x="16404" y="39688"/>
                  </a:cxn>
                  <a:cxn ang="0">
                    <a:pos x="13758" y="46038"/>
                  </a:cxn>
                  <a:cxn ang="0">
                    <a:pos x="10583" y="52388"/>
                  </a:cxn>
                  <a:cxn ang="0">
                    <a:pos x="10583" y="52388"/>
                  </a:cxn>
                  <a:cxn ang="0">
                    <a:pos x="7937" y="59796"/>
                  </a:cxn>
                  <a:cxn ang="0">
                    <a:pos x="5821" y="67204"/>
                  </a:cxn>
                  <a:cxn ang="0">
                    <a:pos x="2117" y="82021"/>
                  </a:cxn>
                  <a:cxn ang="0">
                    <a:pos x="529" y="97896"/>
                  </a:cxn>
                  <a:cxn ang="0">
                    <a:pos x="0" y="112713"/>
                  </a:cxn>
                  <a:cxn ang="0">
                    <a:pos x="0" y="112713"/>
                  </a:cxn>
                  <a:cxn ang="0">
                    <a:pos x="0" y="114300"/>
                  </a:cxn>
                  <a:cxn ang="0">
                    <a:pos x="529" y="114830"/>
                  </a:cxn>
                  <a:cxn ang="0">
                    <a:pos x="1588" y="115888"/>
                  </a:cxn>
                  <a:cxn ang="0">
                    <a:pos x="2646" y="115888"/>
                  </a:cxn>
                  <a:cxn ang="0">
                    <a:pos x="4233" y="115888"/>
                  </a:cxn>
                  <a:cxn ang="0">
                    <a:pos x="5292" y="114830"/>
                  </a:cxn>
                  <a:cxn ang="0">
                    <a:pos x="5821" y="114300"/>
                  </a:cxn>
                  <a:cxn ang="0">
                    <a:pos x="6350" y="112713"/>
                  </a:cxn>
                  <a:cxn ang="0">
                    <a:pos x="6350" y="112713"/>
                  </a:cxn>
                  <a:cxn ang="0">
                    <a:pos x="7408" y="95780"/>
                  </a:cxn>
                  <a:cxn ang="0">
                    <a:pos x="7937" y="86255"/>
                  </a:cxn>
                  <a:cxn ang="0">
                    <a:pos x="9525" y="77788"/>
                  </a:cxn>
                  <a:cxn ang="0">
                    <a:pos x="11642" y="69850"/>
                  </a:cxn>
                  <a:cxn ang="0">
                    <a:pos x="14287" y="61384"/>
                  </a:cxn>
                  <a:cxn ang="0">
                    <a:pos x="17463" y="53446"/>
                  </a:cxn>
                  <a:cxn ang="0">
                    <a:pos x="21696" y="45509"/>
                  </a:cxn>
                  <a:cxn ang="0">
                    <a:pos x="21696" y="45509"/>
                  </a:cxn>
                  <a:cxn ang="0">
                    <a:pos x="28046" y="33338"/>
                  </a:cxn>
                  <a:cxn ang="0">
                    <a:pos x="34396" y="21167"/>
                  </a:cxn>
                  <a:cxn ang="0">
                    <a:pos x="34396" y="21167"/>
                  </a:cxn>
                  <a:cxn ang="0">
                    <a:pos x="40746" y="13229"/>
                  </a:cxn>
                  <a:cxn ang="0">
                    <a:pos x="42863" y="8996"/>
                  </a:cxn>
                  <a:cxn ang="0">
                    <a:pos x="44450" y="4763"/>
                  </a:cxn>
                  <a:cxn ang="0">
                    <a:pos x="44450" y="4763"/>
                  </a:cxn>
                  <a:cxn ang="0">
                    <a:pos x="44450" y="3175"/>
                  </a:cxn>
                  <a:cxn ang="0">
                    <a:pos x="44450" y="1588"/>
                  </a:cxn>
                  <a:cxn ang="0">
                    <a:pos x="42333" y="0"/>
                  </a:cxn>
                  <a:cxn ang="0">
                    <a:pos x="40746" y="0"/>
                  </a:cxn>
                  <a:cxn ang="0">
                    <a:pos x="40217" y="0"/>
                  </a:cxn>
                  <a:cxn ang="0">
                    <a:pos x="38629" y="1588"/>
                  </a:cxn>
                  <a:cxn ang="0">
                    <a:pos x="38629" y="2646"/>
                  </a:cxn>
                  <a:cxn ang="0">
                    <a:pos x="38629" y="2646"/>
                  </a:cxn>
                </a:cxnLst>
                <a:rect l="0" t="0" r="0" b="0"/>
                <a:pathLst>
                  <a:path w="84" h="219">
                    <a:moveTo>
                      <a:pt x="73" y="5"/>
                    </a:moveTo>
                    <a:lnTo>
                      <a:pt x="73" y="5"/>
                    </a:lnTo>
                    <a:lnTo>
                      <a:pt x="71" y="10"/>
                    </a:lnTo>
                    <a:lnTo>
                      <a:pt x="68" y="17"/>
                    </a:lnTo>
                    <a:lnTo>
                      <a:pt x="60" y="29"/>
                    </a:lnTo>
                    <a:lnTo>
                      <a:pt x="52" y="41"/>
                    </a:lnTo>
                    <a:lnTo>
                      <a:pt x="45" y="52"/>
                    </a:lnTo>
                    <a:lnTo>
                      <a:pt x="45" y="52"/>
                    </a:lnTo>
                    <a:lnTo>
                      <a:pt x="31" y="75"/>
                    </a:lnTo>
                    <a:lnTo>
                      <a:pt x="26" y="87"/>
                    </a:lnTo>
                    <a:lnTo>
                      <a:pt x="20" y="99"/>
                    </a:lnTo>
                    <a:lnTo>
                      <a:pt x="20" y="99"/>
                    </a:lnTo>
                    <a:lnTo>
                      <a:pt x="15" y="113"/>
                    </a:lnTo>
                    <a:lnTo>
                      <a:pt x="11" y="127"/>
                    </a:lnTo>
                    <a:lnTo>
                      <a:pt x="4" y="155"/>
                    </a:lnTo>
                    <a:lnTo>
                      <a:pt x="1" y="185"/>
                    </a:lnTo>
                    <a:lnTo>
                      <a:pt x="0" y="213"/>
                    </a:lnTo>
                    <a:lnTo>
                      <a:pt x="0" y="213"/>
                    </a:lnTo>
                    <a:lnTo>
                      <a:pt x="0" y="216"/>
                    </a:lnTo>
                    <a:lnTo>
                      <a:pt x="1" y="217"/>
                    </a:lnTo>
                    <a:lnTo>
                      <a:pt x="3" y="219"/>
                    </a:lnTo>
                    <a:lnTo>
                      <a:pt x="5" y="219"/>
                    </a:lnTo>
                    <a:lnTo>
                      <a:pt x="8" y="219"/>
                    </a:lnTo>
                    <a:lnTo>
                      <a:pt x="10" y="217"/>
                    </a:lnTo>
                    <a:lnTo>
                      <a:pt x="11" y="216"/>
                    </a:lnTo>
                    <a:lnTo>
                      <a:pt x="12" y="213"/>
                    </a:lnTo>
                    <a:lnTo>
                      <a:pt x="12" y="213"/>
                    </a:lnTo>
                    <a:lnTo>
                      <a:pt x="14" y="181"/>
                    </a:lnTo>
                    <a:lnTo>
                      <a:pt x="15" y="163"/>
                    </a:lnTo>
                    <a:lnTo>
                      <a:pt x="18" y="147"/>
                    </a:lnTo>
                    <a:lnTo>
                      <a:pt x="22" y="132"/>
                    </a:lnTo>
                    <a:lnTo>
                      <a:pt x="27" y="116"/>
                    </a:lnTo>
                    <a:lnTo>
                      <a:pt x="33" y="101"/>
                    </a:lnTo>
                    <a:lnTo>
                      <a:pt x="41" y="86"/>
                    </a:lnTo>
                    <a:lnTo>
                      <a:pt x="41" y="86"/>
                    </a:lnTo>
                    <a:lnTo>
                      <a:pt x="53" y="63"/>
                    </a:lnTo>
                    <a:lnTo>
                      <a:pt x="65" y="40"/>
                    </a:lnTo>
                    <a:lnTo>
                      <a:pt x="65" y="40"/>
                    </a:lnTo>
                    <a:lnTo>
                      <a:pt x="77" y="25"/>
                    </a:lnTo>
                    <a:lnTo>
                      <a:pt x="81" y="17"/>
                    </a:lnTo>
                    <a:lnTo>
                      <a:pt x="84" y="9"/>
                    </a:lnTo>
                    <a:lnTo>
                      <a:pt x="84" y="9"/>
                    </a:lnTo>
                    <a:lnTo>
                      <a:pt x="84" y="6"/>
                    </a:lnTo>
                    <a:lnTo>
                      <a:pt x="84" y="3"/>
                    </a:lnTo>
                    <a:lnTo>
                      <a:pt x="80" y="0"/>
                    </a:lnTo>
                    <a:lnTo>
                      <a:pt x="77" y="0"/>
                    </a:lnTo>
                    <a:lnTo>
                      <a:pt x="76" y="0"/>
                    </a:lnTo>
                    <a:lnTo>
                      <a:pt x="73" y="3"/>
                    </a:lnTo>
                    <a:lnTo>
                      <a:pt x="73" y="5"/>
                    </a:lnTo>
                    <a:lnTo>
                      <a:pt x="73"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1" name="Freeform 989">
                <a:extLst>
                  <a:ext uri="{FF2B5EF4-FFF2-40B4-BE49-F238E27FC236}">
                    <a16:creationId xmlns:a16="http://schemas.microsoft.com/office/drawing/2014/main" id="{A701C97C-E2F6-4A4F-A530-DB21ADE9B4CC}"/>
                  </a:ext>
                </a:extLst>
              </p:cNvPr>
              <p:cNvSpPr/>
              <p:nvPr/>
            </p:nvSpPr>
            <p:spPr>
              <a:xfrm>
                <a:off x="4992689" y="3219451"/>
                <a:ext cx="53975" cy="136525"/>
              </a:xfrm>
              <a:custGeom>
                <a:avLst/>
                <a:gdLst/>
                <a:ahLst/>
                <a:cxnLst>
                  <a:cxn ang="0">
                    <a:pos x="48097" y="529"/>
                  </a:cxn>
                  <a:cxn ang="0">
                    <a:pos x="48097" y="529"/>
                  </a:cxn>
                  <a:cxn ang="0">
                    <a:pos x="42752" y="8467"/>
                  </a:cxn>
                  <a:cxn ang="0">
                    <a:pos x="37408" y="16404"/>
                  </a:cxn>
                  <a:cxn ang="0">
                    <a:pos x="33133" y="24342"/>
                  </a:cxn>
                  <a:cxn ang="0">
                    <a:pos x="28858" y="32808"/>
                  </a:cxn>
                  <a:cxn ang="0">
                    <a:pos x="20842" y="50271"/>
                  </a:cxn>
                  <a:cxn ang="0">
                    <a:pos x="13360" y="68263"/>
                  </a:cxn>
                  <a:cxn ang="0">
                    <a:pos x="13360" y="68263"/>
                  </a:cxn>
                  <a:cxn ang="0">
                    <a:pos x="8550" y="83079"/>
                  </a:cxn>
                  <a:cxn ang="0">
                    <a:pos x="4810" y="92075"/>
                  </a:cxn>
                  <a:cxn ang="0">
                    <a:pos x="2672" y="101071"/>
                  </a:cxn>
                  <a:cxn ang="0">
                    <a:pos x="534" y="110596"/>
                  </a:cxn>
                  <a:cxn ang="0">
                    <a:pos x="0" y="119592"/>
                  </a:cxn>
                  <a:cxn ang="0">
                    <a:pos x="0" y="124354"/>
                  </a:cxn>
                  <a:cxn ang="0">
                    <a:pos x="534" y="127529"/>
                  </a:cxn>
                  <a:cxn ang="0">
                    <a:pos x="2138" y="131233"/>
                  </a:cxn>
                  <a:cxn ang="0">
                    <a:pos x="3206" y="134938"/>
                  </a:cxn>
                  <a:cxn ang="0">
                    <a:pos x="3206" y="134938"/>
                  </a:cxn>
                  <a:cxn ang="0">
                    <a:pos x="4275" y="135467"/>
                  </a:cxn>
                  <a:cxn ang="0">
                    <a:pos x="5344" y="136525"/>
                  </a:cxn>
                  <a:cxn ang="0">
                    <a:pos x="8016" y="136525"/>
                  </a:cxn>
                  <a:cxn ang="0">
                    <a:pos x="8016" y="136525"/>
                  </a:cxn>
                  <a:cxn ang="0">
                    <a:pos x="10688" y="134408"/>
                  </a:cxn>
                  <a:cxn ang="0">
                    <a:pos x="10688" y="134408"/>
                  </a:cxn>
                  <a:cxn ang="0">
                    <a:pos x="11223" y="133350"/>
                  </a:cxn>
                  <a:cxn ang="0">
                    <a:pos x="12291" y="131763"/>
                  </a:cxn>
                  <a:cxn ang="0">
                    <a:pos x="11223" y="130704"/>
                  </a:cxn>
                  <a:cxn ang="0">
                    <a:pos x="10154" y="129117"/>
                  </a:cxn>
                  <a:cxn ang="0">
                    <a:pos x="8016" y="129117"/>
                  </a:cxn>
                  <a:cxn ang="0">
                    <a:pos x="8016" y="129117"/>
                  </a:cxn>
                  <a:cxn ang="0">
                    <a:pos x="6947" y="125412"/>
                  </a:cxn>
                  <a:cxn ang="0">
                    <a:pos x="6947" y="122237"/>
                  </a:cxn>
                  <a:cxn ang="0">
                    <a:pos x="8016" y="113242"/>
                  </a:cxn>
                  <a:cxn ang="0">
                    <a:pos x="9085" y="106362"/>
                  </a:cxn>
                  <a:cxn ang="0">
                    <a:pos x="11223" y="98954"/>
                  </a:cxn>
                  <a:cxn ang="0">
                    <a:pos x="11223" y="98954"/>
                  </a:cxn>
                  <a:cxn ang="0">
                    <a:pos x="14963" y="84667"/>
                  </a:cxn>
                  <a:cxn ang="0">
                    <a:pos x="20307" y="69321"/>
                  </a:cxn>
                  <a:cxn ang="0">
                    <a:pos x="20307" y="69321"/>
                  </a:cxn>
                  <a:cxn ang="0">
                    <a:pos x="26720" y="52917"/>
                  </a:cxn>
                  <a:cxn ang="0">
                    <a:pos x="33668" y="35983"/>
                  </a:cxn>
                  <a:cxn ang="0">
                    <a:pos x="37943" y="28046"/>
                  </a:cxn>
                  <a:cxn ang="0">
                    <a:pos x="42752" y="20108"/>
                  </a:cxn>
                  <a:cxn ang="0">
                    <a:pos x="47562" y="12700"/>
                  </a:cxn>
                  <a:cxn ang="0">
                    <a:pos x="53441" y="5821"/>
                  </a:cxn>
                  <a:cxn ang="0">
                    <a:pos x="53441" y="5821"/>
                  </a:cxn>
                  <a:cxn ang="0">
                    <a:pos x="53975" y="4233"/>
                  </a:cxn>
                  <a:cxn ang="0">
                    <a:pos x="53975" y="2646"/>
                  </a:cxn>
                  <a:cxn ang="0">
                    <a:pos x="52906" y="529"/>
                  </a:cxn>
                  <a:cxn ang="0">
                    <a:pos x="51837" y="0"/>
                  </a:cxn>
                  <a:cxn ang="0">
                    <a:pos x="50769" y="0"/>
                  </a:cxn>
                  <a:cxn ang="0">
                    <a:pos x="49700" y="0"/>
                  </a:cxn>
                  <a:cxn ang="0">
                    <a:pos x="48097" y="529"/>
                  </a:cxn>
                  <a:cxn ang="0">
                    <a:pos x="48097" y="529"/>
                  </a:cxn>
                </a:cxnLst>
                <a:rect l="0" t="0" r="0" b="0"/>
                <a:pathLst>
                  <a:path w="101" h="258">
                    <a:moveTo>
                      <a:pt x="90" y="1"/>
                    </a:moveTo>
                    <a:lnTo>
                      <a:pt x="90" y="1"/>
                    </a:lnTo>
                    <a:lnTo>
                      <a:pt x="80" y="16"/>
                    </a:lnTo>
                    <a:lnTo>
                      <a:pt x="70" y="31"/>
                    </a:lnTo>
                    <a:lnTo>
                      <a:pt x="62" y="46"/>
                    </a:lnTo>
                    <a:lnTo>
                      <a:pt x="54" y="62"/>
                    </a:lnTo>
                    <a:lnTo>
                      <a:pt x="39" y="95"/>
                    </a:lnTo>
                    <a:lnTo>
                      <a:pt x="25" y="129"/>
                    </a:lnTo>
                    <a:lnTo>
                      <a:pt x="25" y="129"/>
                    </a:lnTo>
                    <a:lnTo>
                      <a:pt x="16" y="157"/>
                    </a:lnTo>
                    <a:lnTo>
                      <a:pt x="9" y="174"/>
                    </a:lnTo>
                    <a:lnTo>
                      <a:pt x="5" y="191"/>
                    </a:lnTo>
                    <a:lnTo>
                      <a:pt x="1" y="209"/>
                    </a:lnTo>
                    <a:lnTo>
                      <a:pt x="0" y="226"/>
                    </a:lnTo>
                    <a:lnTo>
                      <a:pt x="0" y="235"/>
                    </a:lnTo>
                    <a:lnTo>
                      <a:pt x="1" y="241"/>
                    </a:lnTo>
                    <a:lnTo>
                      <a:pt x="4" y="248"/>
                    </a:lnTo>
                    <a:lnTo>
                      <a:pt x="6" y="255"/>
                    </a:lnTo>
                    <a:lnTo>
                      <a:pt x="6" y="255"/>
                    </a:lnTo>
                    <a:lnTo>
                      <a:pt x="8" y="256"/>
                    </a:lnTo>
                    <a:lnTo>
                      <a:pt x="10" y="258"/>
                    </a:lnTo>
                    <a:lnTo>
                      <a:pt x="15" y="258"/>
                    </a:lnTo>
                    <a:lnTo>
                      <a:pt x="15" y="258"/>
                    </a:lnTo>
                    <a:lnTo>
                      <a:pt x="20" y="254"/>
                    </a:lnTo>
                    <a:lnTo>
                      <a:pt x="20" y="254"/>
                    </a:lnTo>
                    <a:lnTo>
                      <a:pt x="21" y="252"/>
                    </a:lnTo>
                    <a:lnTo>
                      <a:pt x="23" y="249"/>
                    </a:lnTo>
                    <a:lnTo>
                      <a:pt x="21" y="247"/>
                    </a:lnTo>
                    <a:lnTo>
                      <a:pt x="19" y="244"/>
                    </a:lnTo>
                    <a:lnTo>
                      <a:pt x="15" y="244"/>
                    </a:lnTo>
                    <a:lnTo>
                      <a:pt x="15" y="244"/>
                    </a:lnTo>
                    <a:lnTo>
                      <a:pt x="13" y="237"/>
                    </a:lnTo>
                    <a:lnTo>
                      <a:pt x="13" y="231"/>
                    </a:lnTo>
                    <a:lnTo>
                      <a:pt x="15" y="214"/>
                    </a:lnTo>
                    <a:lnTo>
                      <a:pt x="17" y="201"/>
                    </a:lnTo>
                    <a:lnTo>
                      <a:pt x="21" y="187"/>
                    </a:lnTo>
                    <a:lnTo>
                      <a:pt x="21" y="187"/>
                    </a:lnTo>
                    <a:lnTo>
                      <a:pt x="28" y="160"/>
                    </a:lnTo>
                    <a:lnTo>
                      <a:pt x="38" y="131"/>
                    </a:lnTo>
                    <a:lnTo>
                      <a:pt x="38" y="131"/>
                    </a:lnTo>
                    <a:lnTo>
                      <a:pt x="50" y="100"/>
                    </a:lnTo>
                    <a:lnTo>
                      <a:pt x="63" y="68"/>
                    </a:lnTo>
                    <a:lnTo>
                      <a:pt x="71" y="53"/>
                    </a:lnTo>
                    <a:lnTo>
                      <a:pt x="80" y="38"/>
                    </a:lnTo>
                    <a:lnTo>
                      <a:pt x="89" y="24"/>
                    </a:lnTo>
                    <a:lnTo>
                      <a:pt x="100" y="11"/>
                    </a:lnTo>
                    <a:lnTo>
                      <a:pt x="100" y="11"/>
                    </a:lnTo>
                    <a:lnTo>
                      <a:pt x="101" y="8"/>
                    </a:lnTo>
                    <a:lnTo>
                      <a:pt x="101" y="5"/>
                    </a:lnTo>
                    <a:lnTo>
                      <a:pt x="99" y="1"/>
                    </a:lnTo>
                    <a:lnTo>
                      <a:pt x="97" y="0"/>
                    </a:lnTo>
                    <a:lnTo>
                      <a:pt x="95" y="0"/>
                    </a:lnTo>
                    <a:lnTo>
                      <a:pt x="93" y="0"/>
                    </a:lnTo>
                    <a:lnTo>
                      <a:pt x="90" y="1"/>
                    </a:lnTo>
                    <a:lnTo>
                      <a:pt x="9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2" name="Freeform 990">
                <a:extLst>
                  <a:ext uri="{FF2B5EF4-FFF2-40B4-BE49-F238E27FC236}">
                    <a16:creationId xmlns:a16="http://schemas.microsoft.com/office/drawing/2014/main" id="{57451598-845E-4462-A738-03E7455A4D72}"/>
                  </a:ext>
                </a:extLst>
              </p:cNvPr>
              <p:cNvSpPr/>
              <p:nvPr/>
            </p:nvSpPr>
            <p:spPr>
              <a:xfrm>
                <a:off x="5033964" y="3271838"/>
                <a:ext cx="31750" cy="104775"/>
              </a:xfrm>
              <a:custGeom>
                <a:avLst/>
                <a:gdLst/>
                <a:ahLst/>
                <a:cxnLst>
                  <a:cxn ang="0">
                    <a:pos x="25504" y="2619"/>
                  </a:cxn>
                  <a:cxn ang="0">
                    <a:pos x="25504" y="2619"/>
                  </a:cxn>
                  <a:cxn ang="0">
                    <a:pos x="24463" y="6287"/>
                  </a:cxn>
                  <a:cxn ang="0">
                    <a:pos x="23422" y="8906"/>
                  </a:cxn>
                  <a:cxn ang="0">
                    <a:pos x="19779" y="15192"/>
                  </a:cxn>
                  <a:cxn ang="0">
                    <a:pos x="16135" y="22003"/>
                  </a:cxn>
                  <a:cxn ang="0">
                    <a:pos x="13533" y="28289"/>
                  </a:cxn>
                  <a:cxn ang="0">
                    <a:pos x="13533" y="28289"/>
                  </a:cxn>
                  <a:cxn ang="0">
                    <a:pos x="8328" y="48197"/>
                  </a:cxn>
                  <a:cxn ang="0">
                    <a:pos x="4164" y="68104"/>
                  </a:cxn>
                  <a:cxn ang="0">
                    <a:pos x="4164" y="68104"/>
                  </a:cxn>
                  <a:cxn ang="0">
                    <a:pos x="1561" y="83820"/>
                  </a:cxn>
                  <a:cxn ang="0">
                    <a:pos x="520" y="90630"/>
                  </a:cxn>
                  <a:cxn ang="0">
                    <a:pos x="0" y="98489"/>
                  </a:cxn>
                  <a:cxn ang="0">
                    <a:pos x="0" y="98489"/>
                  </a:cxn>
                  <a:cxn ang="0">
                    <a:pos x="520" y="100584"/>
                  </a:cxn>
                  <a:cxn ang="0">
                    <a:pos x="1561" y="102680"/>
                  </a:cxn>
                  <a:cxn ang="0">
                    <a:pos x="3643" y="104251"/>
                  </a:cxn>
                  <a:cxn ang="0">
                    <a:pos x="5725" y="104775"/>
                  </a:cxn>
                  <a:cxn ang="0">
                    <a:pos x="5725" y="104775"/>
                  </a:cxn>
                  <a:cxn ang="0">
                    <a:pos x="6766" y="104775"/>
                  </a:cxn>
                  <a:cxn ang="0">
                    <a:pos x="7807" y="104251"/>
                  </a:cxn>
                  <a:cxn ang="0">
                    <a:pos x="9369" y="102156"/>
                  </a:cxn>
                  <a:cxn ang="0">
                    <a:pos x="9369" y="100584"/>
                  </a:cxn>
                  <a:cxn ang="0">
                    <a:pos x="9369" y="100060"/>
                  </a:cxn>
                  <a:cxn ang="0">
                    <a:pos x="8328" y="99012"/>
                  </a:cxn>
                  <a:cxn ang="0">
                    <a:pos x="6766" y="98489"/>
                  </a:cxn>
                  <a:cxn ang="0">
                    <a:pos x="6766" y="98489"/>
                  </a:cxn>
                  <a:cxn ang="0">
                    <a:pos x="6766" y="97965"/>
                  </a:cxn>
                  <a:cxn ang="0">
                    <a:pos x="6246" y="96393"/>
                  </a:cxn>
                  <a:cxn ang="0">
                    <a:pos x="6766" y="90630"/>
                  </a:cxn>
                  <a:cxn ang="0">
                    <a:pos x="10410" y="72819"/>
                  </a:cxn>
                  <a:cxn ang="0">
                    <a:pos x="16656" y="44006"/>
                  </a:cxn>
                  <a:cxn ang="0">
                    <a:pos x="16656" y="44006"/>
                  </a:cxn>
                  <a:cxn ang="0">
                    <a:pos x="18217" y="36671"/>
                  </a:cxn>
                  <a:cxn ang="0">
                    <a:pos x="19779" y="28813"/>
                  </a:cxn>
                  <a:cxn ang="0">
                    <a:pos x="21340" y="25146"/>
                  </a:cxn>
                  <a:cxn ang="0">
                    <a:pos x="22381" y="22003"/>
                  </a:cxn>
                  <a:cxn ang="0">
                    <a:pos x="23943" y="18336"/>
                  </a:cxn>
                  <a:cxn ang="0">
                    <a:pos x="26545" y="15192"/>
                  </a:cxn>
                  <a:cxn ang="0">
                    <a:pos x="26545" y="15192"/>
                  </a:cxn>
                  <a:cxn ang="0">
                    <a:pos x="29148" y="12573"/>
                  </a:cxn>
                  <a:cxn ang="0">
                    <a:pos x="30189" y="9954"/>
                  </a:cxn>
                  <a:cxn ang="0">
                    <a:pos x="31230" y="6287"/>
                  </a:cxn>
                  <a:cxn ang="0">
                    <a:pos x="31750" y="2619"/>
                  </a:cxn>
                  <a:cxn ang="0">
                    <a:pos x="31750" y="2619"/>
                  </a:cxn>
                  <a:cxn ang="0">
                    <a:pos x="31750" y="1048"/>
                  </a:cxn>
                  <a:cxn ang="0">
                    <a:pos x="31230" y="524"/>
                  </a:cxn>
                  <a:cxn ang="0">
                    <a:pos x="30189" y="0"/>
                  </a:cxn>
                  <a:cxn ang="0">
                    <a:pos x="29148" y="0"/>
                  </a:cxn>
                  <a:cxn ang="0">
                    <a:pos x="26545" y="524"/>
                  </a:cxn>
                  <a:cxn ang="0">
                    <a:pos x="26025" y="1048"/>
                  </a:cxn>
                  <a:cxn ang="0">
                    <a:pos x="25504" y="2619"/>
                  </a:cxn>
                  <a:cxn ang="0">
                    <a:pos x="25504" y="2619"/>
                  </a:cxn>
                </a:cxnLst>
                <a:rect l="0" t="0" r="0" b="0"/>
                <a:pathLst>
                  <a:path w="61" h="200">
                    <a:moveTo>
                      <a:pt x="49" y="5"/>
                    </a:moveTo>
                    <a:lnTo>
                      <a:pt x="49" y="5"/>
                    </a:lnTo>
                    <a:lnTo>
                      <a:pt x="47" y="12"/>
                    </a:lnTo>
                    <a:lnTo>
                      <a:pt x="45" y="17"/>
                    </a:lnTo>
                    <a:lnTo>
                      <a:pt x="38" y="29"/>
                    </a:lnTo>
                    <a:lnTo>
                      <a:pt x="31" y="42"/>
                    </a:lnTo>
                    <a:lnTo>
                      <a:pt x="26" y="54"/>
                    </a:lnTo>
                    <a:lnTo>
                      <a:pt x="26" y="54"/>
                    </a:lnTo>
                    <a:lnTo>
                      <a:pt x="16" y="92"/>
                    </a:lnTo>
                    <a:lnTo>
                      <a:pt x="8" y="130"/>
                    </a:lnTo>
                    <a:lnTo>
                      <a:pt x="8" y="130"/>
                    </a:lnTo>
                    <a:lnTo>
                      <a:pt x="3" y="160"/>
                    </a:lnTo>
                    <a:lnTo>
                      <a:pt x="1" y="173"/>
                    </a:lnTo>
                    <a:lnTo>
                      <a:pt x="0" y="188"/>
                    </a:lnTo>
                    <a:lnTo>
                      <a:pt x="0" y="188"/>
                    </a:lnTo>
                    <a:lnTo>
                      <a:pt x="1" y="192"/>
                    </a:lnTo>
                    <a:lnTo>
                      <a:pt x="3" y="196"/>
                    </a:lnTo>
                    <a:lnTo>
                      <a:pt x="7" y="199"/>
                    </a:lnTo>
                    <a:lnTo>
                      <a:pt x="11" y="200"/>
                    </a:lnTo>
                    <a:lnTo>
                      <a:pt x="11" y="200"/>
                    </a:lnTo>
                    <a:lnTo>
                      <a:pt x="13" y="200"/>
                    </a:lnTo>
                    <a:lnTo>
                      <a:pt x="15" y="199"/>
                    </a:lnTo>
                    <a:lnTo>
                      <a:pt x="18" y="195"/>
                    </a:lnTo>
                    <a:lnTo>
                      <a:pt x="18" y="192"/>
                    </a:lnTo>
                    <a:lnTo>
                      <a:pt x="18" y="191"/>
                    </a:lnTo>
                    <a:lnTo>
                      <a:pt x="16" y="189"/>
                    </a:lnTo>
                    <a:lnTo>
                      <a:pt x="13" y="188"/>
                    </a:lnTo>
                    <a:lnTo>
                      <a:pt x="13" y="188"/>
                    </a:lnTo>
                    <a:lnTo>
                      <a:pt x="13" y="187"/>
                    </a:lnTo>
                    <a:lnTo>
                      <a:pt x="12" y="184"/>
                    </a:lnTo>
                    <a:lnTo>
                      <a:pt x="13" y="173"/>
                    </a:lnTo>
                    <a:lnTo>
                      <a:pt x="20" y="139"/>
                    </a:lnTo>
                    <a:lnTo>
                      <a:pt x="32" y="84"/>
                    </a:lnTo>
                    <a:lnTo>
                      <a:pt x="32" y="84"/>
                    </a:lnTo>
                    <a:lnTo>
                      <a:pt x="35" y="70"/>
                    </a:lnTo>
                    <a:lnTo>
                      <a:pt x="38" y="55"/>
                    </a:lnTo>
                    <a:lnTo>
                      <a:pt x="41" y="48"/>
                    </a:lnTo>
                    <a:lnTo>
                      <a:pt x="43" y="42"/>
                    </a:lnTo>
                    <a:lnTo>
                      <a:pt x="46" y="35"/>
                    </a:lnTo>
                    <a:lnTo>
                      <a:pt x="51" y="29"/>
                    </a:lnTo>
                    <a:lnTo>
                      <a:pt x="51" y="29"/>
                    </a:lnTo>
                    <a:lnTo>
                      <a:pt x="56" y="24"/>
                    </a:lnTo>
                    <a:lnTo>
                      <a:pt x="58" y="19"/>
                    </a:lnTo>
                    <a:lnTo>
                      <a:pt x="60" y="12"/>
                    </a:lnTo>
                    <a:lnTo>
                      <a:pt x="61" y="5"/>
                    </a:lnTo>
                    <a:lnTo>
                      <a:pt x="61" y="5"/>
                    </a:lnTo>
                    <a:lnTo>
                      <a:pt x="61" y="2"/>
                    </a:lnTo>
                    <a:lnTo>
                      <a:pt x="60" y="1"/>
                    </a:lnTo>
                    <a:lnTo>
                      <a:pt x="58" y="0"/>
                    </a:lnTo>
                    <a:lnTo>
                      <a:pt x="56" y="0"/>
                    </a:lnTo>
                    <a:lnTo>
                      <a:pt x="51" y="1"/>
                    </a:lnTo>
                    <a:lnTo>
                      <a:pt x="50" y="2"/>
                    </a:lnTo>
                    <a:lnTo>
                      <a:pt x="49" y="5"/>
                    </a:lnTo>
                    <a:lnTo>
                      <a:pt x="49"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3" name="Freeform 991">
                <a:extLst>
                  <a:ext uri="{FF2B5EF4-FFF2-40B4-BE49-F238E27FC236}">
                    <a16:creationId xmlns:a16="http://schemas.microsoft.com/office/drawing/2014/main" id="{124EDF61-DC68-4992-8841-348311762E1E}"/>
                  </a:ext>
                </a:extLst>
              </p:cNvPr>
              <p:cNvSpPr/>
              <p:nvPr/>
            </p:nvSpPr>
            <p:spPr>
              <a:xfrm>
                <a:off x="5072064" y="3303588"/>
                <a:ext cx="20638" cy="95250"/>
              </a:xfrm>
              <a:custGeom>
                <a:avLst/>
                <a:gdLst/>
                <a:ahLst/>
                <a:cxnLst>
                  <a:cxn ang="0">
                    <a:pos x="13945" y="2105"/>
                  </a:cxn>
                  <a:cxn ang="0">
                    <a:pos x="13945" y="2105"/>
                  </a:cxn>
                  <a:cxn ang="0">
                    <a:pos x="11713" y="11051"/>
                  </a:cxn>
                  <a:cxn ang="0">
                    <a:pos x="7809" y="21050"/>
                  </a:cxn>
                  <a:cxn ang="0">
                    <a:pos x="4462" y="31048"/>
                  </a:cxn>
                  <a:cxn ang="0">
                    <a:pos x="3904" y="36311"/>
                  </a:cxn>
                  <a:cxn ang="0">
                    <a:pos x="3347" y="41047"/>
                  </a:cxn>
                  <a:cxn ang="0">
                    <a:pos x="3347" y="41047"/>
                  </a:cxn>
                  <a:cxn ang="0">
                    <a:pos x="2231" y="54203"/>
                  </a:cxn>
                  <a:cxn ang="0">
                    <a:pos x="1673" y="66833"/>
                  </a:cxn>
                  <a:cxn ang="0">
                    <a:pos x="0" y="79989"/>
                  </a:cxn>
                  <a:cxn ang="0">
                    <a:pos x="0" y="92619"/>
                  </a:cxn>
                  <a:cxn ang="0">
                    <a:pos x="0" y="92619"/>
                  </a:cxn>
                  <a:cxn ang="0">
                    <a:pos x="0" y="94198"/>
                  </a:cxn>
                  <a:cxn ang="0">
                    <a:pos x="1116" y="94724"/>
                  </a:cxn>
                  <a:cxn ang="0">
                    <a:pos x="2231" y="95250"/>
                  </a:cxn>
                  <a:cxn ang="0">
                    <a:pos x="3347" y="95250"/>
                  </a:cxn>
                  <a:cxn ang="0">
                    <a:pos x="4462" y="95250"/>
                  </a:cxn>
                  <a:cxn ang="0">
                    <a:pos x="5578" y="94724"/>
                  </a:cxn>
                  <a:cxn ang="0">
                    <a:pos x="6136" y="94198"/>
                  </a:cxn>
                  <a:cxn ang="0">
                    <a:pos x="6693" y="92619"/>
                  </a:cxn>
                  <a:cxn ang="0">
                    <a:pos x="6693" y="92619"/>
                  </a:cxn>
                  <a:cxn ang="0">
                    <a:pos x="6693" y="81041"/>
                  </a:cxn>
                  <a:cxn ang="0">
                    <a:pos x="7809" y="69990"/>
                  </a:cxn>
                  <a:cxn ang="0">
                    <a:pos x="10040" y="46836"/>
                  </a:cxn>
                  <a:cxn ang="0">
                    <a:pos x="10040" y="46836"/>
                  </a:cxn>
                  <a:cxn ang="0">
                    <a:pos x="11713" y="35258"/>
                  </a:cxn>
                  <a:cxn ang="0">
                    <a:pos x="14502" y="24733"/>
                  </a:cxn>
                  <a:cxn ang="0">
                    <a:pos x="17291" y="14209"/>
                  </a:cxn>
                  <a:cxn ang="0">
                    <a:pos x="20638" y="3157"/>
                  </a:cxn>
                  <a:cxn ang="0">
                    <a:pos x="20638" y="3157"/>
                  </a:cxn>
                  <a:cxn ang="0">
                    <a:pos x="20638" y="2105"/>
                  </a:cxn>
                  <a:cxn ang="0">
                    <a:pos x="19522" y="1052"/>
                  </a:cxn>
                  <a:cxn ang="0">
                    <a:pos x="17291" y="0"/>
                  </a:cxn>
                  <a:cxn ang="0">
                    <a:pos x="16176" y="0"/>
                  </a:cxn>
                  <a:cxn ang="0">
                    <a:pos x="15060" y="0"/>
                  </a:cxn>
                  <a:cxn ang="0">
                    <a:pos x="14502" y="526"/>
                  </a:cxn>
                  <a:cxn ang="0">
                    <a:pos x="13945" y="2105"/>
                  </a:cxn>
                  <a:cxn ang="0">
                    <a:pos x="13945" y="2105"/>
                  </a:cxn>
                </a:cxnLst>
                <a:rect l="0" t="0" r="0" b="0"/>
                <a:pathLst>
                  <a:path w="37" h="181">
                    <a:moveTo>
                      <a:pt x="25" y="4"/>
                    </a:moveTo>
                    <a:lnTo>
                      <a:pt x="25" y="4"/>
                    </a:lnTo>
                    <a:lnTo>
                      <a:pt x="21" y="21"/>
                    </a:lnTo>
                    <a:lnTo>
                      <a:pt x="14" y="40"/>
                    </a:lnTo>
                    <a:lnTo>
                      <a:pt x="8" y="59"/>
                    </a:lnTo>
                    <a:lnTo>
                      <a:pt x="7" y="69"/>
                    </a:lnTo>
                    <a:lnTo>
                      <a:pt x="6" y="78"/>
                    </a:lnTo>
                    <a:lnTo>
                      <a:pt x="6" y="78"/>
                    </a:lnTo>
                    <a:lnTo>
                      <a:pt x="4" y="103"/>
                    </a:lnTo>
                    <a:lnTo>
                      <a:pt x="3" y="127"/>
                    </a:lnTo>
                    <a:lnTo>
                      <a:pt x="0" y="152"/>
                    </a:lnTo>
                    <a:lnTo>
                      <a:pt x="0" y="176"/>
                    </a:lnTo>
                    <a:lnTo>
                      <a:pt x="0" y="176"/>
                    </a:lnTo>
                    <a:lnTo>
                      <a:pt x="0" y="179"/>
                    </a:lnTo>
                    <a:lnTo>
                      <a:pt x="2" y="180"/>
                    </a:lnTo>
                    <a:lnTo>
                      <a:pt x="4" y="181"/>
                    </a:lnTo>
                    <a:lnTo>
                      <a:pt x="6" y="181"/>
                    </a:lnTo>
                    <a:lnTo>
                      <a:pt x="8" y="181"/>
                    </a:lnTo>
                    <a:lnTo>
                      <a:pt x="10" y="180"/>
                    </a:lnTo>
                    <a:lnTo>
                      <a:pt x="11" y="179"/>
                    </a:lnTo>
                    <a:lnTo>
                      <a:pt x="12" y="176"/>
                    </a:lnTo>
                    <a:lnTo>
                      <a:pt x="12" y="176"/>
                    </a:lnTo>
                    <a:lnTo>
                      <a:pt x="12" y="154"/>
                    </a:lnTo>
                    <a:lnTo>
                      <a:pt x="14" y="133"/>
                    </a:lnTo>
                    <a:lnTo>
                      <a:pt x="18" y="89"/>
                    </a:lnTo>
                    <a:lnTo>
                      <a:pt x="18" y="89"/>
                    </a:lnTo>
                    <a:lnTo>
                      <a:pt x="21" y="67"/>
                    </a:lnTo>
                    <a:lnTo>
                      <a:pt x="26" y="47"/>
                    </a:lnTo>
                    <a:lnTo>
                      <a:pt x="31" y="27"/>
                    </a:lnTo>
                    <a:lnTo>
                      <a:pt x="37" y="6"/>
                    </a:lnTo>
                    <a:lnTo>
                      <a:pt x="37" y="6"/>
                    </a:lnTo>
                    <a:lnTo>
                      <a:pt x="37" y="4"/>
                    </a:lnTo>
                    <a:lnTo>
                      <a:pt x="35" y="2"/>
                    </a:lnTo>
                    <a:lnTo>
                      <a:pt x="31" y="0"/>
                    </a:lnTo>
                    <a:lnTo>
                      <a:pt x="29" y="0"/>
                    </a:lnTo>
                    <a:lnTo>
                      <a:pt x="27" y="0"/>
                    </a:lnTo>
                    <a:lnTo>
                      <a:pt x="26" y="1"/>
                    </a:lnTo>
                    <a:lnTo>
                      <a:pt x="25" y="4"/>
                    </a:lnTo>
                    <a:lnTo>
                      <a:pt x="2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4" name="Freeform 992">
                <a:extLst>
                  <a:ext uri="{FF2B5EF4-FFF2-40B4-BE49-F238E27FC236}">
                    <a16:creationId xmlns:a16="http://schemas.microsoft.com/office/drawing/2014/main" id="{01C0A3A8-E515-44C9-A730-536D6B09B707}"/>
                  </a:ext>
                </a:extLst>
              </p:cNvPr>
              <p:cNvSpPr/>
              <p:nvPr/>
            </p:nvSpPr>
            <p:spPr>
              <a:xfrm>
                <a:off x="5110164" y="3328988"/>
                <a:ext cx="14288" cy="84138"/>
              </a:xfrm>
              <a:custGeom>
                <a:avLst/>
                <a:gdLst/>
                <a:ahLst/>
                <a:cxnLst>
                  <a:cxn ang="0">
                    <a:pos x="10991" y="77748"/>
                  </a:cxn>
                  <a:cxn ang="0">
                    <a:pos x="10991" y="77748"/>
                  </a:cxn>
                  <a:cxn ang="0">
                    <a:pos x="10441" y="77748"/>
                  </a:cxn>
                  <a:cxn ang="0">
                    <a:pos x="9342" y="76683"/>
                  </a:cxn>
                  <a:cxn ang="0">
                    <a:pos x="8243" y="72955"/>
                  </a:cxn>
                  <a:cxn ang="0">
                    <a:pos x="8243" y="68695"/>
                  </a:cxn>
                  <a:cxn ang="0">
                    <a:pos x="7144" y="62837"/>
                  </a:cxn>
                  <a:cxn ang="0">
                    <a:pos x="7144" y="51654"/>
                  </a:cxn>
                  <a:cxn ang="0">
                    <a:pos x="7144" y="45264"/>
                  </a:cxn>
                  <a:cxn ang="0">
                    <a:pos x="7144" y="45264"/>
                  </a:cxn>
                  <a:cxn ang="0">
                    <a:pos x="8793" y="23963"/>
                  </a:cxn>
                  <a:cxn ang="0">
                    <a:pos x="9342" y="13845"/>
                  </a:cxn>
                  <a:cxn ang="0">
                    <a:pos x="10991" y="3728"/>
                  </a:cxn>
                  <a:cxn ang="0">
                    <a:pos x="10991" y="3728"/>
                  </a:cxn>
                  <a:cxn ang="0">
                    <a:pos x="10991" y="2663"/>
                  </a:cxn>
                  <a:cxn ang="0">
                    <a:pos x="10441" y="1598"/>
                  </a:cxn>
                  <a:cxn ang="0">
                    <a:pos x="8243" y="0"/>
                  </a:cxn>
                  <a:cxn ang="0">
                    <a:pos x="7144" y="0"/>
                  </a:cxn>
                  <a:cxn ang="0">
                    <a:pos x="6045" y="0"/>
                  </a:cxn>
                  <a:cxn ang="0">
                    <a:pos x="4946" y="1065"/>
                  </a:cxn>
                  <a:cxn ang="0">
                    <a:pos x="4396" y="2663"/>
                  </a:cxn>
                  <a:cxn ang="0">
                    <a:pos x="4396" y="2663"/>
                  </a:cxn>
                  <a:cxn ang="0">
                    <a:pos x="2198" y="19171"/>
                  </a:cxn>
                  <a:cxn ang="0">
                    <a:pos x="550" y="32484"/>
                  </a:cxn>
                  <a:cxn ang="0">
                    <a:pos x="0" y="47394"/>
                  </a:cxn>
                  <a:cxn ang="0">
                    <a:pos x="0" y="61772"/>
                  </a:cxn>
                  <a:cxn ang="0">
                    <a:pos x="550" y="68162"/>
                  </a:cxn>
                  <a:cxn ang="0">
                    <a:pos x="1099" y="74020"/>
                  </a:cxn>
                  <a:cxn ang="0">
                    <a:pos x="2748" y="78280"/>
                  </a:cxn>
                  <a:cxn ang="0">
                    <a:pos x="4946" y="82008"/>
                  </a:cxn>
                  <a:cxn ang="0">
                    <a:pos x="8243" y="84138"/>
                  </a:cxn>
                  <a:cxn ang="0">
                    <a:pos x="9342" y="84138"/>
                  </a:cxn>
                  <a:cxn ang="0">
                    <a:pos x="10991" y="84138"/>
                  </a:cxn>
                  <a:cxn ang="0">
                    <a:pos x="10991" y="84138"/>
                  </a:cxn>
                  <a:cxn ang="0">
                    <a:pos x="12639" y="84138"/>
                  </a:cxn>
                  <a:cxn ang="0">
                    <a:pos x="13189" y="82540"/>
                  </a:cxn>
                  <a:cxn ang="0">
                    <a:pos x="14288" y="80410"/>
                  </a:cxn>
                  <a:cxn ang="0">
                    <a:pos x="14288" y="79878"/>
                  </a:cxn>
                  <a:cxn ang="0">
                    <a:pos x="13189" y="78280"/>
                  </a:cxn>
                  <a:cxn ang="0">
                    <a:pos x="12639" y="77748"/>
                  </a:cxn>
                  <a:cxn ang="0">
                    <a:pos x="10991" y="77748"/>
                  </a:cxn>
                  <a:cxn ang="0">
                    <a:pos x="10991" y="77748"/>
                  </a:cxn>
                </a:cxnLst>
                <a:rect l="0" t="0" r="0" b="0"/>
                <a:pathLst>
                  <a:path w="26" h="158">
                    <a:moveTo>
                      <a:pt x="20" y="146"/>
                    </a:moveTo>
                    <a:lnTo>
                      <a:pt x="20" y="146"/>
                    </a:lnTo>
                    <a:lnTo>
                      <a:pt x="19" y="146"/>
                    </a:lnTo>
                    <a:lnTo>
                      <a:pt x="17" y="144"/>
                    </a:lnTo>
                    <a:lnTo>
                      <a:pt x="15" y="137"/>
                    </a:lnTo>
                    <a:lnTo>
                      <a:pt x="15" y="129"/>
                    </a:lnTo>
                    <a:lnTo>
                      <a:pt x="13" y="118"/>
                    </a:lnTo>
                    <a:lnTo>
                      <a:pt x="13" y="97"/>
                    </a:lnTo>
                    <a:lnTo>
                      <a:pt x="13" y="85"/>
                    </a:lnTo>
                    <a:lnTo>
                      <a:pt x="13" y="85"/>
                    </a:lnTo>
                    <a:lnTo>
                      <a:pt x="16" y="45"/>
                    </a:lnTo>
                    <a:lnTo>
                      <a:pt x="17" y="26"/>
                    </a:lnTo>
                    <a:lnTo>
                      <a:pt x="20" y="7"/>
                    </a:lnTo>
                    <a:lnTo>
                      <a:pt x="20" y="7"/>
                    </a:lnTo>
                    <a:lnTo>
                      <a:pt x="20" y="5"/>
                    </a:lnTo>
                    <a:lnTo>
                      <a:pt x="19" y="3"/>
                    </a:lnTo>
                    <a:lnTo>
                      <a:pt x="15" y="0"/>
                    </a:lnTo>
                    <a:lnTo>
                      <a:pt x="13" y="0"/>
                    </a:lnTo>
                    <a:lnTo>
                      <a:pt x="11" y="0"/>
                    </a:lnTo>
                    <a:lnTo>
                      <a:pt x="9" y="2"/>
                    </a:lnTo>
                    <a:lnTo>
                      <a:pt x="8" y="5"/>
                    </a:lnTo>
                    <a:lnTo>
                      <a:pt x="8" y="5"/>
                    </a:lnTo>
                    <a:lnTo>
                      <a:pt x="4" y="36"/>
                    </a:lnTo>
                    <a:lnTo>
                      <a:pt x="1" y="61"/>
                    </a:lnTo>
                    <a:lnTo>
                      <a:pt x="0" y="89"/>
                    </a:lnTo>
                    <a:lnTo>
                      <a:pt x="0" y="116"/>
                    </a:lnTo>
                    <a:lnTo>
                      <a:pt x="1" y="128"/>
                    </a:lnTo>
                    <a:lnTo>
                      <a:pt x="2" y="139"/>
                    </a:lnTo>
                    <a:lnTo>
                      <a:pt x="5" y="147"/>
                    </a:lnTo>
                    <a:lnTo>
                      <a:pt x="9" y="154"/>
                    </a:lnTo>
                    <a:lnTo>
                      <a:pt x="15" y="158"/>
                    </a:lnTo>
                    <a:lnTo>
                      <a:pt x="17" y="158"/>
                    </a:lnTo>
                    <a:lnTo>
                      <a:pt x="20" y="158"/>
                    </a:lnTo>
                    <a:lnTo>
                      <a:pt x="20" y="158"/>
                    </a:lnTo>
                    <a:lnTo>
                      <a:pt x="23" y="158"/>
                    </a:lnTo>
                    <a:lnTo>
                      <a:pt x="24" y="155"/>
                    </a:lnTo>
                    <a:lnTo>
                      <a:pt x="26" y="151"/>
                    </a:lnTo>
                    <a:lnTo>
                      <a:pt x="26" y="150"/>
                    </a:lnTo>
                    <a:lnTo>
                      <a:pt x="24" y="147"/>
                    </a:lnTo>
                    <a:lnTo>
                      <a:pt x="23" y="146"/>
                    </a:lnTo>
                    <a:lnTo>
                      <a:pt x="20" y="146"/>
                    </a:lnTo>
                    <a:lnTo>
                      <a:pt x="20" y="1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5" name="Freeform 993">
                <a:extLst>
                  <a:ext uri="{FF2B5EF4-FFF2-40B4-BE49-F238E27FC236}">
                    <a16:creationId xmlns:a16="http://schemas.microsoft.com/office/drawing/2014/main" id="{CF264EB1-719B-4C78-B23B-F9DA8905FA8A}"/>
                  </a:ext>
                </a:extLst>
              </p:cNvPr>
              <p:cNvSpPr/>
              <p:nvPr/>
            </p:nvSpPr>
            <p:spPr>
              <a:xfrm>
                <a:off x="5143502" y="3351213"/>
                <a:ext cx="15875" cy="77788"/>
              </a:xfrm>
              <a:custGeom>
                <a:avLst/>
                <a:gdLst/>
                <a:ahLst/>
                <a:cxnLst>
                  <a:cxn ang="0">
                    <a:pos x="15875" y="73555"/>
                  </a:cxn>
                  <a:cxn ang="0">
                    <a:pos x="15875" y="73555"/>
                  </a:cxn>
                  <a:cxn ang="0">
                    <a:pos x="7408" y="42863"/>
                  </a:cxn>
                  <a:cxn ang="0">
                    <a:pos x="7408" y="42863"/>
                  </a:cxn>
                  <a:cxn ang="0">
                    <a:pos x="6879" y="38100"/>
                  </a:cxn>
                  <a:cxn ang="0">
                    <a:pos x="6879" y="33338"/>
                  </a:cxn>
                  <a:cxn ang="0">
                    <a:pos x="7408" y="23283"/>
                  </a:cxn>
                  <a:cxn ang="0">
                    <a:pos x="8996" y="13229"/>
                  </a:cxn>
                  <a:cxn ang="0">
                    <a:pos x="9525" y="3175"/>
                  </a:cxn>
                  <a:cxn ang="0">
                    <a:pos x="9525" y="3175"/>
                  </a:cxn>
                  <a:cxn ang="0">
                    <a:pos x="9525" y="1588"/>
                  </a:cxn>
                  <a:cxn ang="0">
                    <a:pos x="8996" y="1058"/>
                  </a:cxn>
                  <a:cxn ang="0">
                    <a:pos x="7408" y="0"/>
                  </a:cxn>
                  <a:cxn ang="0">
                    <a:pos x="6879" y="0"/>
                  </a:cxn>
                  <a:cxn ang="0">
                    <a:pos x="4763" y="1058"/>
                  </a:cxn>
                  <a:cxn ang="0">
                    <a:pos x="3704" y="1588"/>
                  </a:cxn>
                  <a:cxn ang="0">
                    <a:pos x="3175" y="3175"/>
                  </a:cxn>
                  <a:cxn ang="0">
                    <a:pos x="3175" y="3175"/>
                  </a:cxn>
                  <a:cxn ang="0">
                    <a:pos x="2646" y="12700"/>
                  </a:cxn>
                  <a:cxn ang="0">
                    <a:pos x="1588" y="21167"/>
                  </a:cxn>
                  <a:cxn ang="0">
                    <a:pos x="0" y="29634"/>
                  </a:cxn>
                  <a:cxn ang="0">
                    <a:pos x="0" y="39159"/>
                  </a:cxn>
                  <a:cxn ang="0">
                    <a:pos x="0" y="39159"/>
                  </a:cxn>
                  <a:cxn ang="0">
                    <a:pos x="0" y="43392"/>
                  </a:cxn>
                  <a:cxn ang="0">
                    <a:pos x="1058" y="47625"/>
                  </a:cxn>
                  <a:cxn ang="0">
                    <a:pos x="3704" y="57150"/>
                  </a:cxn>
                  <a:cxn ang="0">
                    <a:pos x="6879" y="66146"/>
                  </a:cxn>
                  <a:cxn ang="0">
                    <a:pos x="9525" y="75142"/>
                  </a:cxn>
                  <a:cxn ang="0">
                    <a:pos x="9525" y="75142"/>
                  </a:cxn>
                  <a:cxn ang="0">
                    <a:pos x="10054" y="76200"/>
                  </a:cxn>
                  <a:cxn ang="0">
                    <a:pos x="11113" y="77259"/>
                  </a:cxn>
                  <a:cxn ang="0">
                    <a:pos x="12700" y="77788"/>
                  </a:cxn>
                  <a:cxn ang="0">
                    <a:pos x="13758" y="77259"/>
                  </a:cxn>
                  <a:cxn ang="0">
                    <a:pos x="14817" y="77259"/>
                  </a:cxn>
                  <a:cxn ang="0">
                    <a:pos x="15346" y="75671"/>
                  </a:cxn>
                  <a:cxn ang="0">
                    <a:pos x="15875" y="75142"/>
                  </a:cxn>
                  <a:cxn ang="0">
                    <a:pos x="15875" y="73555"/>
                  </a:cxn>
                  <a:cxn ang="0">
                    <a:pos x="15875" y="73555"/>
                  </a:cxn>
                </a:cxnLst>
                <a:rect l="0" t="0" r="0" b="0"/>
                <a:pathLst>
                  <a:path w="30" h="147">
                    <a:moveTo>
                      <a:pt x="30" y="139"/>
                    </a:moveTo>
                    <a:lnTo>
                      <a:pt x="30" y="139"/>
                    </a:lnTo>
                    <a:lnTo>
                      <a:pt x="14" y="81"/>
                    </a:lnTo>
                    <a:lnTo>
                      <a:pt x="14" y="81"/>
                    </a:lnTo>
                    <a:lnTo>
                      <a:pt x="13" y="72"/>
                    </a:lnTo>
                    <a:lnTo>
                      <a:pt x="13" y="63"/>
                    </a:lnTo>
                    <a:lnTo>
                      <a:pt x="14" y="44"/>
                    </a:lnTo>
                    <a:lnTo>
                      <a:pt x="17" y="25"/>
                    </a:lnTo>
                    <a:lnTo>
                      <a:pt x="18" y="6"/>
                    </a:lnTo>
                    <a:lnTo>
                      <a:pt x="18" y="6"/>
                    </a:lnTo>
                    <a:lnTo>
                      <a:pt x="18" y="3"/>
                    </a:lnTo>
                    <a:lnTo>
                      <a:pt x="17" y="2"/>
                    </a:lnTo>
                    <a:lnTo>
                      <a:pt x="14" y="0"/>
                    </a:lnTo>
                    <a:lnTo>
                      <a:pt x="13" y="0"/>
                    </a:lnTo>
                    <a:lnTo>
                      <a:pt x="9" y="2"/>
                    </a:lnTo>
                    <a:lnTo>
                      <a:pt x="7" y="3"/>
                    </a:lnTo>
                    <a:lnTo>
                      <a:pt x="6" y="6"/>
                    </a:lnTo>
                    <a:lnTo>
                      <a:pt x="6" y="6"/>
                    </a:lnTo>
                    <a:lnTo>
                      <a:pt x="5" y="24"/>
                    </a:lnTo>
                    <a:lnTo>
                      <a:pt x="3" y="40"/>
                    </a:lnTo>
                    <a:lnTo>
                      <a:pt x="0" y="56"/>
                    </a:lnTo>
                    <a:lnTo>
                      <a:pt x="0" y="74"/>
                    </a:lnTo>
                    <a:lnTo>
                      <a:pt x="0" y="74"/>
                    </a:lnTo>
                    <a:lnTo>
                      <a:pt x="0" y="82"/>
                    </a:lnTo>
                    <a:lnTo>
                      <a:pt x="2" y="90"/>
                    </a:lnTo>
                    <a:lnTo>
                      <a:pt x="7" y="108"/>
                    </a:lnTo>
                    <a:lnTo>
                      <a:pt x="13" y="125"/>
                    </a:lnTo>
                    <a:lnTo>
                      <a:pt x="18" y="142"/>
                    </a:lnTo>
                    <a:lnTo>
                      <a:pt x="18" y="142"/>
                    </a:lnTo>
                    <a:lnTo>
                      <a:pt x="19" y="144"/>
                    </a:lnTo>
                    <a:lnTo>
                      <a:pt x="21" y="146"/>
                    </a:lnTo>
                    <a:lnTo>
                      <a:pt x="24" y="147"/>
                    </a:lnTo>
                    <a:lnTo>
                      <a:pt x="26" y="146"/>
                    </a:lnTo>
                    <a:lnTo>
                      <a:pt x="28" y="146"/>
                    </a:lnTo>
                    <a:lnTo>
                      <a:pt x="29" y="143"/>
                    </a:lnTo>
                    <a:lnTo>
                      <a:pt x="30" y="142"/>
                    </a:lnTo>
                    <a:lnTo>
                      <a:pt x="30" y="139"/>
                    </a:lnTo>
                    <a:lnTo>
                      <a:pt x="30" y="1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6" name="Freeform 994">
                <a:extLst>
                  <a:ext uri="{FF2B5EF4-FFF2-40B4-BE49-F238E27FC236}">
                    <a16:creationId xmlns:a16="http://schemas.microsoft.com/office/drawing/2014/main" id="{102D1CCA-4F43-42CB-88B6-821FE01E18B1}"/>
                  </a:ext>
                </a:extLst>
              </p:cNvPr>
              <p:cNvSpPr/>
              <p:nvPr/>
            </p:nvSpPr>
            <p:spPr>
              <a:xfrm>
                <a:off x="5191127" y="3373438"/>
                <a:ext cx="15875" cy="65088"/>
              </a:xfrm>
              <a:custGeom>
                <a:avLst/>
                <a:gdLst/>
                <a:ahLst/>
                <a:cxnLst>
                  <a:cxn ang="0">
                    <a:pos x="15875" y="60286"/>
                  </a:cxn>
                  <a:cxn ang="0">
                    <a:pos x="15875" y="60286"/>
                  </a:cxn>
                  <a:cxn ang="0">
                    <a:pos x="11778" y="47482"/>
                  </a:cxn>
                  <a:cxn ang="0">
                    <a:pos x="9730" y="41080"/>
                  </a:cxn>
                  <a:cxn ang="0">
                    <a:pos x="7681" y="34678"/>
                  </a:cxn>
                  <a:cxn ang="0">
                    <a:pos x="7681" y="34678"/>
                  </a:cxn>
                  <a:cxn ang="0">
                    <a:pos x="6145" y="26675"/>
                  </a:cxn>
                  <a:cxn ang="0">
                    <a:pos x="6145" y="18673"/>
                  </a:cxn>
                  <a:cxn ang="0">
                    <a:pos x="7169" y="3201"/>
                  </a:cxn>
                  <a:cxn ang="0">
                    <a:pos x="7169" y="3201"/>
                  </a:cxn>
                  <a:cxn ang="0">
                    <a:pos x="7169" y="2134"/>
                  </a:cxn>
                  <a:cxn ang="0">
                    <a:pos x="6145" y="1067"/>
                  </a:cxn>
                  <a:cxn ang="0">
                    <a:pos x="5121" y="534"/>
                  </a:cxn>
                  <a:cxn ang="0">
                    <a:pos x="3585" y="0"/>
                  </a:cxn>
                  <a:cxn ang="0">
                    <a:pos x="2560" y="534"/>
                  </a:cxn>
                  <a:cxn ang="0">
                    <a:pos x="1536" y="1067"/>
                  </a:cxn>
                  <a:cxn ang="0">
                    <a:pos x="512" y="2134"/>
                  </a:cxn>
                  <a:cxn ang="0">
                    <a:pos x="512" y="3201"/>
                  </a:cxn>
                  <a:cxn ang="0">
                    <a:pos x="512" y="3201"/>
                  </a:cxn>
                  <a:cxn ang="0">
                    <a:pos x="0" y="17606"/>
                  </a:cxn>
                  <a:cxn ang="0">
                    <a:pos x="0" y="25608"/>
                  </a:cxn>
                  <a:cxn ang="0">
                    <a:pos x="512" y="33078"/>
                  </a:cxn>
                  <a:cxn ang="0">
                    <a:pos x="512" y="33078"/>
                  </a:cxn>
                  <a:cxn ang="0">
                    <a:pos x="2560" y="40547"/>
                  </a:cxn>
                  <a:cxn ang="0">
                    <a:pos x="5121" y="47482"/>
                  </a:cxn>
                  <a:cxn ang="0">
                    <a:pos x="7681" y="55485"/>
                  </a:cxn>
                  <a:cxn ang="0">
                    <a:pos x="10242" y="62954"/>
                  </a:cxn>
                  <a:cxn ang="0">
                    <a:pos x="10242" y="62954"/>
                  </a:cxn>
                  <a:cxn ang="0">
                    <a:pos x="10242" y="64021"/>
                  </a:cxn>
                  <a:cxn ang="0">
                    <a:pos x="11778" y="65088"/>
                  </a:cxn>
                  <a:cxn ang="0">
                    <a:pos x="12290" y="65088"/>
                  </a:cxn>
                  <a:cxn ang="0">
                    <a:pos x="13827" y="65088"/>
                  </a:cxn>
                  <a:cxn ang="0">
                    <a:pos x="15363" y="64021"/>
                  </a:cxn>
                  <a:cxn ang="0">
                    <a:pos x="15875" y="63487"/>
                  </a:cxn>
                  <a:cxn ang="0">
                    <a:pos x="15875" y="61887"/>
                  </a:cxn>
                  <a:cxn ang="0">
                    <a:pos x="15875" y="60286"/>
                  </a:cxn>
                  <a:cxn ang="0">
                    <a:pos x="15875" y="60286"/>
                  </a:cxn>
                </a:cxnLst>
                <a:rect l="0" t="0" r="0" b="0"/>
                <a:pathLst>
                  <a:path w="31" h="122">
                    <a:moveTo>
                      <a:pt x="31" y="113"/>
                    </a:moveTo>
                    <a:lnTo>
                      <a:pt x="31" y="113"/>
                    </a:lnTo>
                    <a:lnTo>
                      <a:pt x="23" y="89"/>
                    </a:lnTo>
                    <a:lnTo>
                      <a:pt x="19" y="77"/>
                    </a:lnTo>
                    <a:lnTo>
                      <a:pt x="15" y="65"/>
                    </a:lnTo>
                    <a:lnTo>
                      <a:pt x="15" y="65"/>
                    </a:lnTo>
                    <a:lnTo>
                      <a:pt x="12" y="50"/>
                    </a:lnTo>
                    <a:lnTo>
                      <a:pt x="12" y="35"/>
                    </a:lnTo>
                    <a:lnTo>
                      <a:pt x="14" y="6"/>
                    </a:lnTo>
                    <a:lnTo>
                      <a:pt x="14" y="6"/>
                    </a:lnTo>
                    <a:lnTo>
                      <a:pt x="14" y="4"/>
                    </a:lnTo>
                    <a:lnTo>
                      <a:pt x="12" y="2"/>
                    </a:lnTo>
                    <a:lnTo>
                      <a:pt x="10" y="1"/>
                    </a:lnTo>
                    <a:lnTo>
                      <a:pt x="7" y="0"/>
                    </a:lnTo>
                    <a:lnTo>
                      <a:pt x="5" y="1"/>
                    </a:lnTo>
                    <a:lnTo>
                      <a:pt x="3" y="2"/>
                    </a:lnTo>
                    <a:lnTo>
                      <a:pt x="1" y="4"/>
                    </a:lnTo>
                    <a:lnTo>
                      <a:pt x="1" y="6"/>
                    </a:lnTo>
                    <a:lnTo>
                      <a:pt x="1" y="6"/>
                    </a:lnTo>
                    <a:lnTo>
                      <a:pt x="0" y="33"/>
                    </a:lnTo>
                    <a:lnTo>
                      <a:pt x="0" y="48"/>
                    </a:lnTo>
                    <a:lnTo>
                      <a:pt x="1" y="62"/>
                    </a:lnTo>
                    <a:lnTo>
                      <a:pt x="1" y="62"/>
                    </a:lnTo>
                    <a:lnTo>
                      <a:pt x="5" y="76"/>
                    </a:lnTo>
                    <a:lnTo>
                      <a:pt x="10" y="89"/>
                    </a:lnTo>
                    <a:lnTo>
                      <a:pt x="15" y="104"/>
                    </a:lnTo>
                    <a:lnTo>
                      <a:pt x="20" y="118"/>
                    </a:lnTo>
                    <a:lnTo>
                      <a:pt x="20" y="118"/>
                    </a:lnTo>
                    <a:lnTo>
                      <a:pt x="20" y="120"/>
                    </a:lnTo>
                    <a:lnTo>
                      <a:pt x="23" y="122"/>
                    </a:lnTo>
                    <a:lnTo>
                      <a:pt x="24" y="122"/>
                    </a:lnTo>
                    <a:lnTo>
                      <a:pt x="27" y="122"/>
                    </a:lnTo>
                    <a:lnTo>
                      <a:pt x="30" y="120"/>
                    </a:lnTo>
                    <a:lnTo>
                      <a:pt x="31" y="119"/>
                    </a:lnTo>
                    <a:lnTo>
                      <a:pt x="31" y="116"/>
                    </a:lnTo>
                    <a:lnTo>
                      <a:pt x="31" y="113"/>
                    </a:lnTo>
                    <a:lnTo>
                      <a:pt x="31" y="1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7" name="Freeform 995">
                <a:extLst>
                  <a:ext uri="{FF2B5EF4-FFF2-40B4-BE49-F238E27FC236}">
                    <a16:creationId xmlns:a16="http://schemas.microsoft.com/office/drawing/2014/main" id="{D54A36AB-6E52-4CE7-8D61-5C83AA29339F}"/>
                  </a:ext>
                </a:extLst>
              </p:cNvPr>
              <p:cNvSpPr/>
              <p:nvPr/>
            </p:nvSpPr>
            <p:spPr>
              <a:xfrm>
                <a:off x="5233989" y="3379788"/>
                <a:ext cx="12700" cy="52388"/>
              </a:xfrm>
              <a:custGeom>
                <a:avLst/>
                <a:gdLst/>
                <a:ahLst/>
                <a:cxnLst>
                  <a:cxn ang="0">
                    <a:pos x="12700" y="47527"/>
                  </a:cxn>
                  <a:cxn ang="0">
                    <a:pos x="12700" y="47527"/>
                  </a:cxn>
                  <a:cxn ang="0">
                    <a:pos x="9652" y="42126"/>
                  </a:cxn>
                  <a:cxn ang="0">
                    <a:pos x="7620" y="37266"/>
                  </a:cxn>
                  <a:cxn ang="0">
                    <a:pos x="7112" y="31865"/>
                  </a:cxn>
                  <a:cxn ang="0">
                    <a:pos x="6096" y="26464"/>
                  </a:cxn>
                  <a:cxn ang="0">
                    <a:pos x="6096" y="14582"/>
                  </a:cxn>
                  <a:cxn ang="0">
                    <a:pos x="6096" y="3781"/>
                  </a:cxn>
                  <a:cxn ang="0">
                    <a:pos x="6096" y="3781"/>
                  </a:cxn>
                  <a:cxn ang="0">
                    <a:pos x="6096" y="2160"/>
                  </a:cxn>
                  <a:cxn ang="0">
                    <a:pos x="5588" y="1080"/>
                  </a:cxn>
                  <a:cxn ang="0">
                    <a:pos x="5080" y="540"/>
                  </a:cxn>
                  <a:cxn ang="0">
                    <a:pos x="3556" y="0"/>
                  </a:cxn>
                  <a:cxn ang="0">
                    <a:pos x="2032" y="540"/>
                  </a:cxn>
                  <a:cxn ang="0">
                    <a:pos x="1524" y="1080"/>
                  </a:cxn>
                  <a:cxn ang="0">
                    <a:pos x="508" y="2160"/>
                  </a:cxn>
                  <a:cxn ang="0">
                    <a:pos x="0" y="3781"/>
                  </a:cxn>
                  <a:cxn ang="0">
                    <a:pos x="0" y="3781"/>
                  </a:cxn>
                  <a:cxn ang="0">
                    <a:pos x="0" y="16202"/>
                  </a:cxn>
                  <a:cxn ang="0">
                    <a:pos x="0" y="27544"/>
                  </a:cxn>
                  <a:cxn ang="0">
                    <a:pos x="508" y="34565"/>
                  </a:cxn>
                  <a:cxn ang="0">
                    <a:pos x="2032" y="39966"/>
                  </a:cxn>
                  <a:cxn ang="0">
                    <a:pos x="4064" y="45367"/>
                  </a:cxn>
                  <a:cxn ang="0">
                    <a:pos x="7112" y="51308"/>
                  </a:cxn>
                  <a:cxn ang="0">
                    <a:pos x="7112" y="51308"/>
                  </a:cxn>
                  <a:cxn ang="0">
                    <a:pos x="7620" y="51848"/>
                  </a:cxn>
                  <a:cxn ang="0">
                    <a:pos x="9144" y="52388"/>
                  </a:cxn>
                  <a:cxn ang="0">
                    <a:pos x="11176" y="51848"/>
                  </a:cxn>
                  <a:cxn ang="0">
                    <a:pos x="11684" y="51308"/>
                  </a:cxn>
                  <a:cxn ang="0">
                    <a:pos x="12700" y="50228"/>
                  </a:cxn>
                  <a:cxn ang="0">
                    <a:pos x="12700" y="49148"/>
                  </a:cxn>
                  <a:cxn ang="0">
                    <a:pos x="12700" y="47527"/>
                  </a:cxn>
                  <a:cxn ang="0">
                    <a:pos x="12700" y="47527"/>
                  </a:cxn>
                </a:cxnLst>
                <a:rect l="0" t="0" r="0" b="0"/>
                <a:pathLst>
                  <a:path w="25" h="97">
                    <a:moveTo>
                      <a:pt x="25" y="88"/>
                    </a:moveTo>
                    <a:lnTo>
                      <a:pt x="25" y="88"/>
                    </a:lnTo>
                    <a:lnTo>
                      <a:pt x="19" y="78"/>
                    </a:lnTo>
                    <a:lnTo>
                      <a:pt x="15" y="69"/>
                    </a:lnTo>
                    <a:lnTo>
                      <a:pt x="14" y="59"/>
                    </a:lnTo>
                    <a:lnTo>
                      <a:pt x="12" y="49"/>
                    </a:lnTo>
                    <a:lnTo>
                      <a:pt x="12" y="27"/>
                    </a:lnTo>
                    <a:lnTo>
                      <a:pt x="12" y="7"/>
                    </a:lnTo>
                    <a:lnTo>
                      <a:pt x="12" y="7"/>
                    </a:lnTo>
                    <a:lnTo>
                      <a:pt x="12" y="4"/>
                    </a:lnTo>
                    <a:lnTo>
                      <a:pt x="11" y="2"/>
                    </a:lnTo>
                    <a:lnTo>
                      <a:pt x="10" y="1"/>
                    </a:lnTo>
                    <a:lnTo>
                      <a:pt x="7" y="0"/>
                    </a:lnTo>
                    <a:lnTo>
                      <a:pt x="4" y="1"/>
                    </a:lnTo>
                    <a:lnTo>
                      <a:pt x="3" y="2"/>
                    </a:lnTo>
                    <a:lnTo>
                      <a:pt x="1" y="4"/>
                    </a:lnTo>
                    <a:lnTo>
                      <a:pt x="0" y="7"/>
                    </a:lnTo>
                    <a:lnTo>
                      <a:pt x="0" y="7"/>
                    </a:lnTo>
                    <a:lnTo>
                      <a:pt x="0" y="30"/>
                    </a:lnTo>
                    <a:lnTo>
                      <a:pt x="0" y="51"/>
                    </a:lnTo>
                    <a:lnTo>
                      <a:pt x="1" y="64"/>
                    </a:lnTo>
                    <a:lnTo>
                      <a:pt x="4" y="74"/>
                    </a:lnTo>
                    <a:lnTo>
                      <a:pt x="8" y="84"/>
                    </a:lnTo>
                    <a:lnTo>
                      <a:pt x="14" y="95"/>
                    </a:lnTo>
                    <a:lnTo>
                      <a:pt x="14" y="95"/>
                    </a:lnTo>
                    <a:lnTo>
                      <a:pt x="15" y="96"/>
                    </a:lnTo>
                    <a:lnTo>
                      <a:pt x="18" y="97"/>
                    </a:lnTo>
                    <a:lnTo>
                      <a:pt x="22" y="96"/>
                    </a:lnTo>
                    <a:lnTo>
                      <a:pt x="23" y="95"/>
                    </a:lnTo>
                    <a:lnTo>
                      <a:pt x="25" y="93"/>
                    </a:lnTo>
                    <a:lnTo>
                      <a:pt x="25" y="91"/>
                    </a:lnTo>
                    <a:lnTo>
                      <a:pt x="25" y="88"/>
                    </a:lnTo>
                    <a:lnTo>
                      <a:pt x="25" y="8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8" name="Freeform 996">
                <a:extLst>
                  <a:ext uri="{FF2B5EF4-FFF2-40B4-BE49-F238E27FC236}">
                    <a16:creationId xmlns:a16="http://schemas.microsoft.com/office/drawing/2014/main" id="{28D4CA02-D4D9-44D1-AD8D-56EA3F407D49}"/>
                  </a:ext>
                </a:extLst>
              </p:cNvPr>
              <p:cNvSpPr/>
              <p:nvPr/>
            </p:nvSpPr>
            <p:spPr>
              <a:xfrm>
                <a:off x="5275264" y="3379788"/>
                <a:ext cx="9525" cy="58738"/>
              </a:xfrm>
              <a:custGeom>
                <a:avLst/>
                <a:gdLst/>
                <a:ahLst/>
                <a:cxnLst>
                  <a:cxn ang="0">
                    <a:pos x="6350" y="32573"/>
                  </a:cxn>
                  <a:cxn ang="0">
                    <a:pos x="6350" y="32573"/>
                  </a:cxn>
                  <a:cxn ang="0">
                    <a:pos x="5821" y="18155"/>
                  </a:cxn>
                  <a:cxn ang="0">
                    <a:pos x="6350" y="3738"/>
                  </a:cxn>
                  <a:cxn ang="0">
                    <a:pos x="6350" y="3738"/>
                  </a:cxn>
                  <a:cxn ang="0">
                    <a:pos x="5821" y="2136"/>
                  </a:cxn>
                  <a:cxn ang="0">
                    <a:pos x="5292" y="1068"/>
                  </a:cxn>
                  <a:cxn ang="0">
                    <a:pos x="4233" y="534"/>
                  </a:cxn>
                  <a:cxn ang="0">
                    <a:pos x="3175" y="0"/>
                  </a:cxn>
                  <a:cxn ang="0">
                    <a:pos x="2117" y="534"/>
                  </a:cxn>
                  <a:cxn ang="0">
                    <a:pos x="529" y="1068"/>
                  </a:cxn>
                  <a:cxn ang="0">
                    <a:pos x="0" y="2136"/>
                  </a:cxn>
                  <a:cxn ang="0">
                    <a:pos x="0" y="3738"/>
                  </a:cxn>
                  <a:cxn ang="0">
                    <a:pos x="0" y="32573"/>
                  </a:cxn>
                  <a:cxn ang="0">
                    <a:pos x="0" y="32573"/>
                  </a:cxn>
                  <a:cxn ang="0">
                    <a:pos x="0" y="38447"/>
                  </a:cxn>
                  <a:cxn ang="0">
                    <a:pos x="1588" y="44320"/>
                  </a:cxn>
                  <a:cxn ang="0">
                    <a:pos x="2117" y="49660"/>
                  </a:cxn>
                  <a:cxn ang="0">
                    <a:pos x="3175" y="55534"/>
                  </a:cxn>
                  <a:cxn ang="0">
                    <a:pos x="3175" y="55534"/>
                  </a:cxn>
                  <a:cxn ang="0">
                    <a:pos x="3704" y="56602"/>
                  </a:cxn>
                  <a:cxn ang="0">
                    <a:pos x="4233" y="57670"/>
                  </a:cxn>
                  <a:cxn ang="0">
                    <a:pos x="6350" y="58738"/>
                  </a:cxn>
                  <a:cxn ang="0">
                    <a:pos x="7408" y="58738"/>
                  </a:cxn>
                  <a:cxn ang="0">
                    <a:pos x="8467" y="57670"/>
                  </a:cxn>
                  <a:cxn ang="0">
                    <a:pos x="9525" y="56602"/>
                  </a:cxn>
                  <a:cxn ang="0">
                    <a:pos x="9525" y="55534"/>
                  </a:cxn>
                  <a:cxn ang="0">
                    <a:pos x="9525" y="55534"/>
                  </a:cxn>
                  <a:cxn ang="0">
                    <a:pos x="8467" y="49660"/>
                  </a:cxn>
                  <a:cxn ang="0">
                    <a:pos x="7937" y="44320"/>
                  </a:cxn>
                  <a:cxn ang="0">
                    <a:pos x="7408" y="38447"/>
                  </a:cxn>
                  <a:cxn ang="0">
                    <a:pos x="6350" y="32573"/>
                  </a:cxn>
                  <a:cxn ang="0">
                    <a:pos x="6350" y="32573"/>
                  </a:cxn>
                </a:cxnLst>
                <a:rect l="0" t="0" r="0" b="0"/>
                <a:pathLst>
                  <a:path w="18" h="110">
                    <a:moveTo>
                      <a:pt x="12" y="61"/>
                    </a:moveTo>
                    <a:lnTo>
                      <a:pt x="12" y="61"/>
                    </a:lnTo>
                    <a:lnTo>
                      <a:pt x="11" y="34"/>
                    </a:lnTo>
                    <a:lnTo>
                      <a:pt x="12" y="7"/>
                    </a:lnTo>
                    <a:lnTo>
                      <a:pt x="12" y="7"/>
                    </a:lnTo>
                    <a:lnTo>
                      <a:pt x="11" y="4"/>
                    </a:lnTo>
                    <a:lnTo>
                      <a:pt x="10" y="2"/>
                    </a:lnTo>
                    <a:lnTo>
                      <a:pt x="8" y="1"/>
                    </a:lnTo>
                    <a:lnTo>
                      <a:pt x="6" y="0"/>
                    </a:lnTo>
                    <a:lnTo>
                      <a:pt x="4" y="1"/>
                    </a:lnTo>
                    <a:lnTo>
                      <a:pt x="1" y="2"/>
                    </a:lnTo>
                    <a:lnTo>
                      <a:pt x="0" y="4"/>
                    </a:lnTo>
                    <a:lnTo>
                      <a:pt x="0" y="7"/>
                    </a:lnTo>
                    <a:lnTo>
                      <a:pt x="0" y="61"/>
                    </a:lnTo>
                    <a:lnTo>
                      <a:pt x="0" y="61"/>
                    </a:lnTo>
                    <a:lnTo>
                      <a:pt x="0" y="72"/>
                    </a:lnTo>
                    <a:lnTo>
                      <a:pt x="3" y="83"/>
                    </a:lnTo>
                    <a:lnTo>
                      <a:pt x="4" y="93"/>
                    </a:lnTo>
                    <a:lnTo>
                      <a:pt x="6" y="104"/>
                    </a:lnTo>
                    <a:lnTo>
                      <a:pt x="6" y="104"/>
                    </a:lnTo>
                    <a:lnTo>
                      <a:pt x="7" y="106"/>
                    </a:lnTo>
                    <a:lnTo>
                      <a:pt x="8" y="108"/>
                    </a:lnTo>
                    <a:lnTo>
                      <a:pt x="12" y="110"/>
                    </a:lnTo>
                    <a:lnTo>
                      <a:pt x="14" y="110"/>
                    </a:lnTo>
                    <a:lnTo>
                      <a:pt x="16" y="108"/>
                    </a:lnTo>
                    <a:lnTo>
                      <a:pt x="18" y="106"/>
                    </a:lnTo>
                    <a:lnTo>
                      <a:pt x="18" y="104"/>
                    </a:lnTo>
                    <a:lnTo>
                      <a:pt x="18" y="104"/>
                    </a:lnTo>
                    <a:lnTo>
                      <a:pt x="16" y="93"/>
                    </a:lnTo>
                    <a:lnTo>
                      <a:pt x="15" y="83"/>
                    </a:lnTo>
                    <a:lnTo>
                      <a:pt x="14" y="72"/>
                    </a:lnTo>
                    <a:lnTo>
                      <a:pt x="12" y="61"/>
                    </a:lnTo>
                    <a:lnTo>
                      <a:pt x="12"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9" name="Freeform 997">
                <a:extLst>
                  <a:ext uri="{FF2B5EF4-FFF2-40B4-BE49-F238E27FC236}">
                    <a16:creationId xmlns:a16="http://schemas.microsoft.com/office/drawing/2014/main" id="{C522B68E-A05A-43B0-BB7B-8A60743C8AC8}"/>
                  </a:ext>
                </a:extLst>
              </p:cNvPr>
              <p:cNvSpPr/>
              <p:nvPr/>
            </p:nvSpPr>
            <p:spPr>
              <a:xfrm>
                <a:off x="5313364" y="3384551"/>
                <a:ext cx="20638" cy="50800"/>
              </a:xfrm>
              <a:custGeom>
                <a:avLst/>
                <a:gdLst/>
                <a:ahLst/>
                <a:cxnLst>
                  <a:cxn ang="0">
                    <a:pos x="18965" y="44979"/>
                  </a:cxn>
                  <a:cxn ang="0">
                    <a:pos x="18965" y="44979"/>
                  </a:cxn>
                  <a:cxn ang="0">
                    <a:pos x="16734" y="43392"/>
                  </a:cxn>
                  <a:cxn ang="0">
                    <a:pos x="14502" y="42333"/>
                  </a:cxn>
                  <a:cxn ang="0">
                    <a:pos x="12271" y="40217"/>
                  </a:cxn>
                  <a:cxn ang="0">
                    <a:pos x="10598" y="37571"/>
                  </a:cxn>
                  <a:cxn ang="0">
                    <a:pos x="8367" y="32279"/>
                  </a:cxn>
                  <a:cxn ang="0">
                    <a:pos x="6693" y="26458"/>
                  </a:cxn>
                  <a:cxn ang="0">
                    <a:pos x="6693" y="20638"/>
                  </a:cxn>
                  <a:cxn ang="0">
                    <a:pos x="6693" y="14287"/>
                  </a:cxn>
                  <a:cxn ang="0">
                    <a:pos x="7809" y="2646"/>
                  </a:cxn>
                  <a:cxn ang="0">
                    <a:pos x="7809" y="2646"/>
                  </a:cxn>
                  <a:cxn ang="0">
                    <a:pos x="6693" y="1058"/>
                  </a:cxn>
                  <a:cxn ang="0">
                    <a:pos x="6136" y="529"/>
                  </a:cxn>
                  <a:cxn ang="0">
                    <a:pos x="5578" y="0"/>
                  </a:cxn>
                  <a:cxn ang="0">
                    <a:pos x="3904" y="0"/>
                  </a:cxn>
                  <a:cxn ang="0">
                    <a:pos x="2231" y="0"/>
                  </a:cxn>
                  <a:cxn ang="0">
                    <a:pos x="1673" y="529"/>
                  </a:cxn>
                  <a:cxn ang="0">
                    <a:pos x="558" y="1058"/>
                  </a:cxn>
                  <a:cxn ang="0">
                    <a:pos x="558" y="2646"/>
                  </a:cxn>
                  <a:cxn ang="0">
                    <a:pos x="558" y="2646"/>
                  </a:cxn>
                  <a:cxn ang="0">
                    <a:pos x="0" y="15346"/>
                  </a:cxn>
                  <a:cxn ang="0">
                    <a:pos x="0" y="22754"/>
                  </a:cxn>
                  <a:cxn ang="0">
                    <a:pos x="558" y="30162"/>
                  </a:cxn>
                  <a:cxn ang="0">
                    <a:pos x="2231" y="36513"/>
                  </a:cxn>
                  <a:cxn ang="0">
                    <a:pos x="5578" y="42333"/>
                  </a:cxn>
                  <a:cxn ang="0">
                    <a:pos x="7809" y="44450"/>
                  </a:cxn>
                  <a:cxn ang="0">
                    <a:pos x="10040" y="47096"/>
                  </a:cxn>
                  <a:cxn ang="0">
                    <a:pos x="12271" y="49213"/>
                  </a:cxn>
                  <a:cxn ang="0">
                    <a:pos x="16176" y="50800"/>
                  </a:cxn>
                  <a:cxn ang="0">
                    <a:pos x="16176" y="50800"/>
                  </a:cxn>
                  <a:cxn ang="0">
                    <a:pos x="17291" y="50800"/>
                  </a:cxn>
                  <a:cxn ang="0">
                    <a:pos x="18407" y="50800"/>
                  </a:cxn>
                  <a:cxn ang="0">
                    <a:pos x="20638" y="49213"/>
                  </a:cxn>
                  <a:cxn ang="0">
                    <a:pos x="20638" y="47625"/>
                  </a:cxn>
                  <a:cxn ang="0">
                    <a:pos x="20638" y="47096"/>
                  </a:cxn>
                  <a:cxn ang="0">
                    <a:pos x="20638" y="45508"/>
                  </a:cxn>
                  <a:cxn ang="0">
                    <a:pos x="18965" y="44979"/>
                  </a:cxn>
                  <a:cxn ang="0">
                    <a:pos x="18965" y="44979"/>
                  </a:cxn>
                </a:cxnLst>
                <a:rect l="0" t="0" r="0" b="0"/>
                <a:pathLst>
                  <a:path w="37" h="96">
                    <a:moveTo>
                      <a:pt x="34" y="85"/>
                    </a:moveTo>
                    <a:lnTo>
                      <a:pt x="34" y="85"/>
                    </a:lnTo>
                    <a:lnTo>
                      <a:pt x="30" y="82"/>
                    </a:lnTo>
                    <a:lnTo>
                      <a:pt x="26" y="80"/>
                    </a:lnTo>
                    <a:lnTo>
                      <a:pt x="22" y="76"/>
                    </a:lnTo>
                    <a:lnTo>
                      <a:pt x="19" y="71"/>
                    </a:lnTo>
                    <a:lnTo>
                      <a:pt x="15" y="61"/>
                    </a:lnTo>
                    <a:lnTo>
                      <a:pt x="12" y="50"/>
                    </a:lnTo>
                    <a:lnTo>
                      <a:pt x="12" y="39"/>
                    </a:lnTo>
                    <a:lnTo>
                      <a:pt x="12" y="27"/>
                    </a:lnTo>
                    <a:lnTo>
                      <a:pt x="14" y="5"/>
                    </a:lnTo>
                    <a:lnTo>
                      <a:pt x="14" y="5"/>
                    </a:lnTo>
                    <a:lnTo>
                      <a:pt x="12" y="2"/>
                    </a:lnTo>
                    <a:lnTo>
                      <a:pt x="11" y="1"/>
                    </a:lnTo>
                    <a:lnTo>
                      <a:pt x="10" y="0"/>
                    </a:lnTo>
                    <a:lnTo>
                      <a:pt x="7" y="0"/>
                    </a:lnTo>
                    <a:lnTo>
                      <a:pt x="4" y="0"/>
                    </a:lnTo>
                    <a:lnTo>
                      <a:pt x="3" y="1"/>
                    </a:lnTo>
                    <a:lnTo>
                      <a:pt x="1" y="2"/>
                    </a:lnTo>
                    <a:lnTo>
                      <a:pt x="1" y="5"/>
                    </a:lnTo>
                    <a:lnTo>
                      <a:pt x="1" y="5"/>
                    </a:lnTo>
                    <a:lnTo>
                      <a:pt x="0" y="29"/>
                    </a:lnTo>
                    <a:lnTo>
                      <a:pt x="0" y="43"/>
                    </a:lnTo>
                    <a:lnTo>
                      <a:pt x="1" y="57"/>
                    </a:lnTo>
                    <a:lnTo>
                      <a:pt x="4" y="69"/>
                    </a:lnTo>
                    <a:lnTo>
                      <a:pt x="10" y="80"/>
                    </a:lnTo>
                    <a:lnTo>
                      <a:pt x="14" y="84"/>
                    </a:lnTo>
                    <a:lnTo>
                      <a:pt x="18" y="89"/>
                    </a:lnTo>
                    <a:lnTo>
                      <a:pt x="22" y="93"/>
                    </a:lnTo>
                    <a:lnTo>
                      <a:pt x="29" y="96"/>
                    </a:lnTo>
                    <a:lnTo>
                      <a:pt x="29" y="96"/>
                    </a:lnTo>
                    <a:lnTo>
                      <a:pt x="31" y="96"/>
                    </a:lnTo>
                    <a:lnTo>
                      <a:pt x="33" y="96"/>
                    </a:lnTo>
                    <a:lnTo>
                      <a:pt x="37" y="93"/>
                    </a:lnTo>
                    <a:lnTo>
                      <a:pt x="37" y="90"/>
                    </a:lnTo>
                    <a:lnTo>
                      <a:pt x="37" y="89"/>
                    </a:lnTo>
                    <a:lnTo>
                      <a:pt x="37" y="86"/>
                    </a:lnTo>
                    <a:lnTo>
                      <a:pt x="34" y="85"/>
                    </a:lnTo>
                    <a:lnTo>
                      <a:pt x="34" y="8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0" name="Freeform 998">
                <a:extLst>
                  <a:ext uri="{FF2B5EF4-FFF2-40B4-BE49-F238E27FC236}">
                    <a16:creationId xmlns:a16="http://schemas.microsoft.com/office/drawing/2014/main" id="{C0A96921-DB13-4656-A092-DA84B7341DFE}"/>
                  </a:ext>
                </a:extLst>
              </p:cNvPr>
              <p:cNvSpPr/>
              <p:nvPr/>
            </p:nvSpPr>
            <p:spPr>
              <a:xfrm>
                <a:off x="5362577" y="3379788"/>
                <a:ext cx="19050" cy="39688"/>
              </a:xfrm>
              <a:custGeom>
                <a:avLst/>
                <a:gdLst/>
                <a:ahLst/>
                <a:cxnLst>
                  <a:cxn ang="0">
                    <a:pos x="17505" y="33708"/>
                  </a:cxn>
                  <a:cxn ang="0">
                    <a:pos x="17505" y="33708"/>
                  </a:cxn>
                  <a:cxn ang="0">
                    <a:pos x="12872" y="27184"/>
                  </a:cxn>
                  <a:cxn ang="0">
                    <a:pos x="10812" y="23378"/>
                  </a:cxn>
                  <a:cxn ang="0">
                    <a:pos x="9268" y="19572"/>
                  </a:cxn>
                  <a:cxn ang="0">
                    <a:pos x="7208" y="12504"/>
                  </a:cxn>
                  <a:cxn ang="0">
                    <a:pos x="6178" y="3806"/>
                  </a:cxn>
                  <a:cxn ang="0">
                    <a:pos x="6178" y="3806"/>
                  </a:cxn>
                  <a:cxn ang="0">
                    <a:pos x="5664" y="2175"/>
                  </a:cxn>
                  <a:cxn ang="0">
                    <a:pos x="5149" y="1087"/>
                  </a:cxn>
                  <a:cxn ang="0">
                    <a:pos x="4119" y="544"/>
                  </a:cxn>
                  <a:cxn ang="0">
                    <a:pos x="3089" y="0"/>
                  </a:cxn>
                  <a:cxn ang="0">
                    <a:pos x="2059" y="544"/>
                  </a:cxn>
                  <a:cxn ang="0">
                    <a:pos x="1030" y="1087"/>
                  </a:cxn>
                  <a:cxn ang="0">
                    <a:pos x="0" y="2175"/>
                  </a:cxn>
                  <a:cxn ang="0">
                    <a:pos x="0" y="3806"/>
                  </a:cxn>
                  <a:cxn ang="0">
                    <a:pos x="0" y="3806"/>
                  </a:cxn>
                  <a:cxn ang="0">
                    <a:pos x="1030" y="14135"/>
                  </a:cxn>
                  <a:cxn ang="0">
                    <a:pos x="1545" y="18485"/>
                  </a:cxn>
                  <a:cxn ang="0">
                    <a:pos x="3089" y="22834"/>
                  </a:cxn>
                  <a:cxn ang="0">
                    <a:pos x="5149" y="27184"/>
                  </a:cxn>
                  <a:cxn ang="0">
                    <a:pos x="7208" y="30989"/>
                  </a:cxn>
                  <a:cxn ang="0">
                    <a:pos x="9782" y="35339"/>
                  </a:cxn>
                  <a:cxn ang="0">
                    <a:pos x="13386" y="39144"/>
                  </a:cxn>
                  <a:cxn ang="0">
                    <a:pos x="13386" y="39144"/>
                  </a:cxn>
                  <a:cxn ang="0">
                    <a:pos x="14931" y="39688"/>
                  </a:cxn>
                  <a:cxn ang="0">
                    <a:pos x="15446" y="39688"/>
                  </a:cxn>
                  <a:cxn ang="0">
                    <a:pos x="16991" y="39688"/>
                  </a:cxn>
                  <a:cxn ang="0">
                    <a:pos x="17505" y="39144"/>
                  </a:cxn>
                  <a:cxn ang="0">
                    <a:pos x="18535" y="37513"/>
                  </a:cxn>
                  <a:cxn ang="0">
                    <a:pos x="19050" y="36970"/>
                  </a:cxn>
                  <a:cxn ang="0">
                    <a:pos x="19050" y="35339"/>
                  </a:cxn>
                  <a:cxn ang="0">
                    <a:pos x="17505" y="33708"/>
                  </a:cxn>
                  <a:cxn ang="0">
                    <a:pos x="17505" y="33708"/>
                  </a:cxn>
                </a:cxnLst>
                <a:rect l="0" t="0" r="0" b="0"/>
                <a:pathLst>
                  <a:path w="37" h="73">
                    <a:moveTo>
                      <a:pt x="34" y="62"/>
                    </a:moveTo>
                    <a:lnTo>
                      <a:pt x="34" y="62"/>
                    </a:lnTo>
                    <a:lnTo>
                      <a:pt x="25" y="50"/>
                    </a:lnTo>
                    <a:lnTo>
                      <a:pt x="21" y="43"/>
                    </a:lnTo>
                    <a:lnTo>
                      <a:pt x="18" y="36"/>
                    </a:lnTo>
                    <a:lnTo>
                      <a:pt x="14" y="23"/>
                    </a:lnTo>
                    <a:lnTo>
                      <a:pt x="12" y="7"/>
                    </a:lnTo>
                    <a:lnTo>
                      <a:pt x="12" y="7"/>
                    </a:lnTo>
                    <a:lnTo>
                      <a:pt x="11" y="4"/>
                    </a:lnTo>
                    <a:lnTo>
                      <a:pt x="10" y="2"/>
                    </a:lnTo>
                    <a:lnTo>
                      <a:pt x="8" y="1"/>
                    </a:lnTo>
                    <a:lnTo>
                      <a:pt x="6" y="0"/>
                    </a:lnTo>
                    <a:lnTo>
                      <a:pt x="4" y="1"/>
                    </a:lnTo>
                    <a:lnTo>
                      <a:pt x="2" y="2"/>
                    </a:lnTo>
                    <a:lnTo>
                      <a:pt x="0" y="4"/>
                    </a:lnTo>
                    <a:lnTo>
                      <a:pt x="0" y="7"/>
                    </a:lnTo>
                    <a:lnTo>
                      <a:pt x="0" y="7"/>
                    </a:lnTo>
                    <a:lnTo>
                      <a:pt x="2" y="26"/>
                    </a:lnTo>
                    <a:lnTo>
                      <a:pt x="3" y="34"/>
                    </a:lnTo>
                    <a:lnTo>
                      <a:pt x="6" y="42"/>
                    </a:lnTo>
                    <a:lnTo>
                      <a:pt x="10" y="50"/>
                    </a:lnTo>
                    <a:lnTo>
                      <a:pt x="14" y="57"/>
                    </a:lnTo>
                    <a:lnTo>
                      <a:pt x="19" y="65"/>
                    </a:lnTo>
                    <a:lnTo>
                      <a:pt x="26" y="72"/>
                    </a:lnTo>
                    <a:lnTo>
                      <a:pt x="26" y="72"/>
                    </a:lnTo>
                    <a:lnTo>
                      <a:pt x="29" y="73"/>
                    </a:lnTo>
                    <a:lnTo>
                      <a:pt x="30" y="73"/>
                    </a:lnTo>
                    <a:lnTo>
                      <a:pt x="33" y="73"/>
                    </a:lnTo>
                    <a:lnTo>
                      <a:pt x="34" y="72"/>
                    </a:lnTo>
                    <a:lnTo>
                      <a:pt x="36" y="69"/>
                    </a:lnTo>
                    <a:lnTo>
                      <a:pt x="37" y="68"/>
                    </a:lnTo>
                    <a:lnTo>
                      <a:pt x="37" y="65"/>
                    </a:lnTo>
                    <a:lnTo>
                      <a:pt x="34" y="62"/>
                    </a:lnTo>
                    <a:lnTo>
                      <a:pt x="34" y="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1" name="Freeform 999">
                <a:extLst>
                  <a:ext uri="{FF2B5EF4-FFF2-40B4-BE49-F238E27FC236}">
                    <a16:creationId xmlns:a16="http://schemas.microsoft.com/office/drawing/2014/main" id="{7B332B7D-4697-48AB-9AE6-DBAAA41A477F}"/>
                  </a:ext>
                </a:extLst>
              </p:cNvPr>
              <p:cNvSpPr/>
              <p:nvPr/>
            </p:nvSpPr>
            <p:spPr>
              <a:xfrm>
                <a:off x="5397502" y="3373438"/>
                <a:ext cx="19050" cy="42863"/>
              </a:xfrm>
              <a:custGeom>
                <a:avLst/>
                <a:gdLst/>
                <a:ahLst/>
                <a:cxnLst>
                  <a:cxn ang="0">
                    <a:pos x="18521" y="36969"/>
                  </a:cxn>
                  <a:cxn ang="0">
                    <a:pos x="18521" y="36969"/>
                  </a:cxn>
                  <a:cxn ang="0">
                    <a:pos x="15875" y="33219"/>
                  </a:cxn>
                  <a:cxn ang="0">
                    <a:pos x="12700" y="29468"/>
                  </a:cxn>
                  <a:cxn ang="0">
                    <a:pos x="10583" y="25182"/>
                  </a:cxn>
                  <a:cxn ang="0">
                    <a:pos x="8996" y="21432"/>
                  </a:cxn>
                  <a:cxn ang="0">
                    <a:pos x="6879" y="12859"/>
                  </a:cxn>
                  <a:cxn ang="0">
                    <a:pos x="6350" y="3215"/>
                  </a:cxn>
                  <a:cxn ang="0">
                    <a:pos x="6350" y="3215"/>
                  </a:cxn>
                  <a:cxn ang="0">
                    <a:pos x="6350" y="2143"/>
                  </a:cxn>
                  <a:cxn ang="0">
                    <a:pos x="5821" y="1072"/>
                  </a:cxn>
                  <a:cxn ang="0">
                    <a:pos x="4233" y="536"/>
                  </a:cxn>
                  <a:cxn ang="0">
                    <a:pos x="3704" y="0"/>
                  </a:cxn>
                  <a:cxn ang="0">
                    <a:pos x="2117" y="536"/>
                  </a:cxn>
                  <a:cxn ang="0">
                    <a:pos x="1058" y="1072"/>
                  </a:cxn>
                  <a:cxn ang="0">
                    <a:pos x="529" y="2143"/>
                  </a:cxn>
                  <a:cxn ang="0">
                    <a:pos x="0" y="3215"/>
                  </a:cxn>
                  <a:cxn ang="0">
                    <a:pos x="0" y="3215"/>
                  </a:cxn>
                  <a:cxn ang="0">
                    <a:pos x="529" y="13395"/>
                  </a:cxn>
                  <a:cxn ang="0">
                    <a:pos x="2117" y="18753"/>
                  </a:cxn>
                  <a:cxn ang="0">
                    <a:pos x="3704" y="23575"/>
                  </a:cxn>
                  <a:cxn ang="0">
                    <a:pos x="4763" y="28933"/>
                  </a:cxn>
                  <a:cxn ang="0">
                    <a:pos x="7937" y="33219"/>
                  </a:cxn>
                  <a:cxn ang="0">
                    <a:pos x="10583" y="37505"/>
                  </a:cxn>
                  <a:cxn ang="0">
                    <a:pos x="14287" y="41256"/>
                  </a:cxn>
                  <a:cxn ang="0">
                    <a:pos x="14287" y="41256"/>
                  </a:cxn>
                  <a:cxn ang="0">
                    <a:pos x="14817" y="41791"/>
                  </a:cxn>
                  <a:cxn ang="0">
                    <a:pos x="16404" y="42863"/>
                  </a:cxn>
                  <a:cxn ang="0">
                    <a:pos x="16933" y="41791"/>
                  </a:cxn>
                  <a:cxn ang="0">
                    <a:pos x="18521" y="41256"/>
                  </a:cxn>
                  <a:cxn ang="0">
                    <a:pos x="19050" y="39112"/>
                  </a:cxn>
                  <a:cxn ang="0">
                    <a:pos x="19050" y="38041"/>
                  </a:cxn>
                  <a:cxn ang="0">
                    <a:pos x="18521" y="36969"/>
                  </a:cxn>
                  <a:cxn ang="0">
                    <a:pos x="18521" y="36969"/>
                  </a:cxn>
                </a:cxnLst>
                <a:rect l="0" t="0" r="0" b="0"/>
                <a:pathLst>
                  <a:path w="36" h="80">
                    <a:moveTo>
                      <a:pt x="35" y="69"/>
                    </a:moveTo>
                    <a:lnTo>
                      <a:pt x="35" y="69"/>
                    </a:lnTo>
                    <a:lnTo>
                      <a:pt x="30" y="62"/>
                    </a:lnTo>
                    <a:lnTo>
                      <a:pt x="24" y="55"/>
                    </a:lnTo>
                    <a:lnTo>
                      <a:pt x="20" y="47"/>
                    </a:lnTo>
                    <a:lnTo>
                      <a:pt x="17" y="40"/>
                    </a:lnTo>
                    <a:lnTo>
                      <a:pt x="13" y="24"/>
                    </a:lnTo>
                    <a:lnTo>
                      <a:pt x="12" y="6"/>
                    </a:lnTo>
                    <a:lnTo>
                      <a:pt x="12" y="6"/>
                    </a:lnTo>
                    <a:lnTo>
                      <a:pt x="12" y="4"/>
                    </a:lnTo>
                    <a:lnTo>
                      <a:pt x="11" y="2"/>
                    </a:lnTo>
                    <a:lnTo>
                      <a:pt x="8" y="1"/>
                    </a:lnTo>
                    <a:lnTo>
                      <a:pt x="7" y="0"/>
                    </a:lnTo>
                    <a:lnTo>
                      <a:pt x="4" y="1"/>
                    </a:lnTo>
                    <a:lnTo>
                      <a:pt x="2" y="2"/>
                    </a:lnTo>
                    <a:lnTo>
                      <a:pt x="1" y="4"/>
                    </a:lnTo>
                    <a:lnTo>
                      <a:pt x="0" y="6"/>
                    </a:lnTo>
                    <a:lnTo>
                      <a:pt x="0" y="6"/>
                    </a:lnTo>
                    <a:lnTo>
                      <a:pt x="1" y="25"/>
                    </a:lnTo>
                    <a:lnTo>
                      <a:pt x="4" y="35"/>
                    </a:lnTo>
                    <a:lnTo>
                      <a:pt x="7" y="44"/>
                    </a:lnTo>
                    <a:lnTo>
                      <a:pt x="9" y="54"/>
                    </a:lnTo>
                    <a:lnTo>
                      <a:pt x="15" y="62"/>
                    </a:lnTo>
                    <a:lnTo>
                      <a:pt x="20" y="70"/>
                    </a:lnTo>
                    <a:lnTo>
                      <a:pt x="27" y="77"/>
                    </a:lnTo>
                    <a:lnTo>
                      <a:pt x="27" y="77"/>
                    </a:lnTo>
                    <a:lnTo>
                      <a:pt x="28" y="78"/>
                    </a:lnTo>
                    <a:lnTo>
                      <a:pt x="31" y="80"/>
                    </a:lnTo>
                    <a:lnTo>
                      <a:pt x="32" y="78"/>
                    </a:lnTo>
                    <a:lnTo>
                      <a:pt x="35" y="77"/>
                    </a:lnTo>
                    <a:lnTo>
                      <a:pt x="36" y="73"/>
                    </a:lnTo>
                    <a:lnTo>
                      <a:pt x="36" y="71"/>
                    </a:lnTo>
                    <a:lnTo>
                      <a:pt x="35" y="69"/>
                    </a:lnTo>
                    <a:lnTo>
                      <a:pt x="35" y="6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2" name="Freeform 1000">
                <a:extLst>
                  <a:ext uri="{FF2B5EF4-FFF2-40B4-BE49-F238E27FC236}">
                    <a16:creationId xmlns:a16="http://schemas.microsoft.com/office/drawing/2014/main" id="{F1EC0F3F-BA80-4149-A48E-8153D4E23B18}"/>
                  </a:ext>
                </a:extLst>
              </p:cNvPr>
              <p:cNvSpPr/>
              <p:nvPr/>
            </p:nvSpPr>
            <p:spPr>
              <a:xfrm>
                <a:off x="5430839" y="3370263"/>
                <a:ext cx="7938" cy="22225"/>
              </a:xfrm>
              <a:custGeom>
                <a:avLst/>
                <a:gdLst/>
                <a:ahLst/>
                <a:cxnLst>
                  <a:cxn ang="0">
                    <a:pos x="7938" y="17463"/>
                  </a:cxn>
                  <a:cxn ang="0">
                    <a:pos x="7938" y="17463"/>
                  </a:cxn>
                  <a:cxn ang="0">
                    <a:pos x="7004" y="14287"/>
                  </a:cxn>
                  <a:cxn ang="0">
                    <a:pos x="6070" y="10583"/>
                  </a:cxn>
                  <a:cxn ang="0">
                    <a:pos x="5603" y="3175"/>
                  </a:cxn>
                  <a:cxn ang="0">
                    <a:pos x="5603" y="3175"/>
                  </a:cxn>
                  <a:cxn ang="0">
                    <a:pos x="5603" y="1588"/>
                  </a:cxn>
                  <a:cxn ang="0">
                    <a:pos x="5136" y="529"/>
                  </a:cxn>
                  <a:cxn ang="0">
                    <a:pos x="3736" y="0"/>
                  </a:cxn>
                  <a:cxn ang="0">
                    <a:pos x="3269" y="0"/>
                  </a:cxn>
                  <a:cxn ang="0">
                    <a:pos x="1868" y="0"/>
                  </a:cxn>
                  <a:cxn ang="0">
                    <a:pos x="1401" y="529"/>
                  </a:cxn>
                  <a:cxn ang="0">
                    <a:pos x="467" y="1588"/>
                  </a:cxn>
                  <a:cxn ang="0">
                    <a:pos x="0" y="3175"/>
                  </a:cxn>
                  <a:cxn ang="0">
                    <a:pos x="0" y="3175"/>
                  </a:cxn>
                  <a:cxn ang="0">
                    <a:pos x="0" y="7937"/>
                  </a:cxn>
                  <a:cxn ang="0">
                    <a:pos x="467" y="12171"/>
                  </a:cxn>
                  <a:cxn ang="0">
                    <a:pos x="1868" y="16404"/>
                  </a:cxn>
                  <a:cxn ang="0">
                    <a:pos x="3269" y="20638"/>
                  </a:cxn>
                  <a:cxn ang="0">
                    <a:pos x="3269" y="20638"/>
                  </a:cxn>
                  <a:cxn ang="0">
                    <a:pos x="3736" y="22225"/>
                  </a:cxn>
                  <a:cxn ang="0">
                    <a:pos x="5136" y="22225"/>
                  </a:cxn>
                  <a:cxn ang="0">
                    <a:pos x="5603" y="22225"/>
                  </a:cxn>
                  <a:cxn ang="0">
                    <a:pos x="7004" y="22225"/>
                  </a:cxn>
                  <a:cxn ang="0">
                    <a:pos x="7938" y="20108"/>
                  </a:cxn>
                  <a:cxn ang="0">
                    <a:pos x="7938" y="18521"/>
                  </a:cxn>
                  <a:cxn ang="0">
                    <a:pos x="7938" y="17463"/>
                  </a:cxn>
                  <a:cxn ang="0">
                    <a:pos x="7938" y="17463"/>
                  </a:cxn>
                </a:cxnLst>
                <a:rect l="0" t="0" r="0" b="0"/>
                <a:pathLst>
                  <a:path w="17" h="42">
                    <a:moveTo>
                      <a:pt x="17" y="33"/>
                    </a:moveTo>
                    <a:lnTo>
                      <a:pt x="17" y="33"/>
                    </a:lnTo>
                    <a:lnTo>
                      <a:pt x="15" y="27"/>
                    </a:lnTo>
                    <a:lnTo>
                      <a:pt x="13" y="20"/>
                    </a:lnTo>
                    <a:lnTo>
                      <a:pt x="12" y="6"/>
                    </a:lnTo>
                    <a:lnTo>
                      <a:pt x="12" y="6"/>
                    </a:lnTo>
                    <a:lnTo>
                      <a:pt x="12" y="3"/>
                    </a:lnTo>
                    <a:lnTo>
                      <a:pt x="11" y="1"/>
                    </a:lnTo>
                    <a:lnTo>
                      <a:pt x="8" y="0"/>
                    </a:lnTo>
                    <a:lnTo>
                      <a:pt x="7" y="0"/>
                    </a:lnTo>
                    <a:lnTo>
                      <a:pt x="4" y="0"/>
                    </a:lnTo>
                    <a:lnTo>
                      <a:pt x="3" y="1"/>
                    </a:lnTo>
                    <a:lnTo>
                      <a:pt x="1" y="3"/>
                    </a:lnTo>
                    <a:lnTo>
                      <a:pt x="0" y="6"/>
                    </a:lnTo>
                    <a:lnTo>
                      <a:pt x="0" y="6"/>
                    </a:lnTo>
                    <a:lnTo>
                      <a:pt x="0" y="15"/>
                    </a:lnTo>
                    <a:lnTo>
                      <a:pt x="1" y="23"/>
                    </a:lnTo>
                    <a:lnTo>
                      <a:pt x="4" y="31"/>
                    </a:lnTo>
                    <a:lnTo>
                      <a:pt x="7" y="39"/>
                    </a:lnTo>
                    <a:lnTo>
                      <a:pt x="7" y="39"/>
                    </a:lnTo>
                    <a:lnTo>
                      <a:pt x="8" y="42"/>
                    </a:lnTo>
                    <a:lnTo>
                      <a:pt x="11" y="42"/>
                    </a:lnTo>
                    <a:lnTo>
                      <a:pt x="12" y="42"/>
                    </a:lnTo>
                    <a:lnTo>
                      <a:pt x="15" y="42"/>
                    </a:lnTo>
                    <a:lnTo>
                      <a:pt x="17" y="38"/>
                    </a:lnTo>
                    <a:lnTo>
                      <a:pt x="17" y="35"/>
                    </a:lnTo>
                    <a:lnTo>
                      <a:pt x="17" y="33"/>
                    </a:lnTo>
                    <a:lnTo>
                      <a:pt x="17" y="3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3" name="Freeform 1001">
                <a:extLst>
                  <a:ext uri="{FF2B5EF4-FFF2-40B4-BE49-F238E27FC236}">
                    <a16:creationId xmlns:a16="http://schemas.microsoft.com/office/drawing/2014/main" id="{82A9C0BF-A71F-47A0-8E21-69DE28BFC825}"/>
                  </a:ext>
                </a:extLst>
              </p:cNvPr>
              <p:cNvSpPr/>
              <p:nvPr/>
            </p:nvSpPr>
            <p:spPr>
              <a:xfrm>
                <a:off x="4937127" y="2909888"/>
                <a:ext cx="6350" cy="34925"/>
              </a:xfrm>
              <a:custGeom>
                <a:avLst/>
                <a:gdLst/>
                <a:ahLst/>
                <a:cxnLst>
                  <a:cxn ang="0">
                    <a:pos x="0" y="3128"/>
                  </a:cxn>
                  <a:cxn ang="0">
                    <a:pos x="0" y="31797"/>
                  </a:cxn>
                  <a:cxn ang="0">
                    <a:pos x="0" y="31797"/>
                  </a:cxn>
                  <a:cxn ang="0">
                    <a:pos x="529" y="33361"/>
                  </a:cxn>
                  <a:cxn ang="0">
                    <a:pos x="1058" y="33882"/>
                  </a:cxn>
                  <a:cxn ang="0">
                    <a:pos x="2117" y="34925"/>
                  </a:cxn>
                  <a:cxn ang="0">
                    <a:pos x="3704" y="34925"/>
                  </a:cxn>
                  <a:cxn ang="0">
                    <a:pos x="4233" y="34925"/>
                  </a:cxn>
                  <a:cxn ang="0">
                    <a:pos x="5821" y="33882"/>
                  </a:cxn>
                  <a:cxn ang="0">
                    <a:pos x="6350" y="33361"/>
                  </a:cxn>
                  <a:cxn ang="0">
                    <a:pos x="6350" y="31797"/>
                  </a:cxn>
                  <a:cxn ang="0">
                    <a:pos x="6350" y="3128"/>
                  </a:cxn>
                  <a:cxn ang="0">
                    <a:pos x="6350" y="3128"/>
                  </a:cxn>
                  <a:cxn ang="0">
                    <a:pos x="6350" y="2085"/>
                  </a:cxn>
                  <a:cxn ang="0">
                    <a:pos x="5821" y="1043"/>
                  </a:cxn>
                  <a:cxn ang="0">
                    <a:pos x="4233" y="0"/>
                  </a:cxn>
                  <a:cxn ang="0">
                    <a:pos x="3704" y="0"/>
                  </a:cxn>
                  <a:cxn ang="0">
                    <a:pos x="2117" y="0"/>
                  </a:cxn>
                  <a:cxn ang="0">
                    <a:pos x="1058" y="1043"/>
                  </a:cxn>
                  <a:cxn ang="0">
                    <a:pos x="529" y="2085"/>
                  </a:cxn>
                  <a:cxn ang="0">
                    <a:pos x="0" y="3128"/>
                  </a:cxn>
                  <a:cxn ang="0">
                    <a:pos x="0" y="3128"/>
                  </a:cxn>
                </a:cxnLst>
                <a:rect l="0" t="0" r="0" b="0"/>
                <a:pathLst>
                  <a:path w="12" h="67">
                    <a:moveTo>
                      <a:pt x="0" y="6"/>
                    </a:moveTo>
                    <a:lnTo>
                      <a:pt x="0" y="61"/>
                    </a:lnTo>
                    <a:lnTo>
                      <a:pt x="0" y="61"/>
                    </a:lnTo>
                    <a:lnTo>
                      <a:pt x="1" y="64"/>
                    </a:lnTo>
                    <a:lnTo>
                      <a:pt x="2" y="65"/>
                    </a:lnTo>
                    <a:lnTo>
                      <a:pt x="4" y="67"/>
                    </a:lnTo>
                    <a:lnTo>
                      <a:pt x="7" y="67"/>
                    </a:lnTo>
                    <a:lnTo>
                      <a:pt x="8" y="67"/>
                    </a:lnTo>
                    <a:lnTo>
                      <a:pt x="11" y="65"/>
                    </a:lnTo>
                    <a:lnTo>
                      <a:pt x="12" y="64"/>
                    </a:lnTo>
                    <a:lnTo>
                      <a:pt x="12" y="61"/>
                    </a:lnTo>
                    <a:lnTo>
                      <a:pt x="12" y="6"/>
                    </a:lnTo>
                    <a:lnTo>
                      <a:pt x="12" y="6"/>
                    </a:lnTo>
                    <a:lnTo>
                      <a:pt x="12" y="4"/>
                    </a:lnTo>
                    <a:lnTo>
                      <a:pt x="11" y="2"/>
                    </a:lnTo>
                    <a:lnTo>
                      <a:pt x="8" y="0"/>
                    </a:lnTo>
                    <a:lnTo>
                      <a:pt x="7" y="0"/>
                    </a:lnTo>
                    <a:lnTo>
                      <a:pt x="4" y="0"/>
                    </a:lnTo>
                    <a:lnTo>
                      <a:pt x="2" y="2"/>
                    </a:lnTo>
                    <a:lnTo>
                      <a:pt x="1" y="4"/>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4" name="Freeform 1002">
                <a:extLst>
                  <a:ext uri="{FF2B5EF4-FFF2-40B4-BE49-F238E27FC236}">
                    <a16:creationId xmlns:a16="http://schemas.microsoft.com/office/drawing/2014/main" id="{02CF7C82-EDB5-41B8-B68E-8C33EB420B0D}"/>
                  </a:ext>
                </a:extLst>
              </p:cNvPr>
              <p:cNvSpPr/>
              <p:nvPr/>
            </p:nvSpPr>
            <p:spPr>
              <a:xfrm>
                <a:off x="4965702" y="2922588"/>
                <a:ext cx="9525" cy="28575"/>
              </a:xfrm>
              <a:custGeom>
                <a:avLst/>
                <a:gdLst/>
                <a:ahLst/>
                <a:cxnLst>
                  <a:cxn ang="0">
                    <a:pos x="3175" y="2117"/>
                  </a:cxn>
                  <a:cxn ang="0">
                    <a:pos x="3175" y="2117"/>
                  </a:cxn>
                  <a:cxn ang="0">
                    <a:pos x="1588" y="7937"/>
                  </a:cxn>
                  <a:cxn ang="0">
                    <a:pos x="1058" y="13229"/>
                  </a:cxn>
                  <a:cxn ang="0">
                    <a:pos x="0" y="25929"/>
                  </a:cxn>
                  <a:cxn ang="0">
                    <a:pos x="0" y="25929"/>
                  </a:cxn>
                  <a:cxn ang="0">
                    <a:pos x="0" y="26987"/>
                  </a:cxn>
                  <a:cxn ang="0">
                    <a:pos x="1058" y="28046"/>
                  </a:cxn>
                  <a:cxn ang="0">
                    <a:pos x="2117" y="28575"/>
                  </a:cxn>
                  <a:cxn ang="0">
                    <a:pos x="3175" y="28575"/>
                  </a:cxn>
                  <a:cxn ang="0">
                    <a:pos x="4763" y="28575"/>
                  </a:cxn>
                  <a:cxn ang="0">
                    <a:pos x="5292" y="28046"/>
                  </a:cxn>
                  <a:cxn ang="0">
                    <a:pos x="5821" y="26987"/>
                  </a:cxn>
                  <a:cxn ang="0">
                    <a:pos x="6879" y="25929"/>
                  </a:cxn>
                  <a:cxn ang="0">
                    <a:pos x="6879" y="25929"/>
                  </a:cxn>
                  <a:cxn ang="0">
                    <a:pos x="7408" y="14817"/>
                  </a:cxn>
                  <a:cxn ang="0">
                    <a:pos x="7937" y="8996"/>
                  </a:cxn>
                  <a:cxn ang="0">
                    <a:pos x="9525" y="4233"/>
                  </a:cxn>
                  <a:cxn ang="0">
                    <a:pos x="9525" y="4233"/>
                  </a:cxn>
                  <a:cxn ang="0">
                    <a:pos x="9525" y="2646"/>
                  </a:cxn>
                  <a:cxn ang="0">
                    <a:pos x="9525" y="1058"/>
                  </a:cxn>
                  <a:cxn ang="0">
                    <a:pos x="8996" y="529"/>
                  </a:cxn>
                  <a:cxn ang="0">
                    <a:pos x="7408" y="0"/>
                  </a:cxn>
                  <a:cxn ang="0">
                    <a:pos x="5292" y="0"/>
                  </a:cxn>
                  <a:cxn ang="0">
                    <a:pos x="3704" y="529"/>
                  </a:cxn>
                  <a:cxn ang="0">
                    <a:pos x="3175" y="2117"/>
                  </a:cxn>
                  <a:cxn ang="0">
                    <a:pos x="3175" y="2117"/>
                  </a:cxn>
                </a:cxnLst>
                <a:rect l="0" t="0" r="0" b="0"/>
                <a:pathLst>
                  <a:path w="18" h="54">
                    <a:moveTo>
                      <a:pt x="6" y="4"/>
                    </a:moveTo>
                    <a:lnTo>
                      <a:pt x="6" y="4"/>
                    </a:lnTo>
                    <a:lnTo>
                      <a:pt x="3" y="15"/>
                    </a:lnTo>
                    <a:lnTo>
                      <a:pt x="2" y="25"/>
                    </a:lnTo>
                    <a:lnTo>
                      <a:pt x="0" y="49"/>
                    </a:lnTo>
                    <a:lnTo>
                      <a:pt x="0" y="49"/>
                    </a:lnTo>
                    <a:lnTo>
                      <a:pt x="0" y="51"/>
                    </a:lnTo>
                    <a:lnTo>
                      <a:pt x="2" y="53"/>
                    </a:lnTo>
                    <a:lnTo>
                      <a:pt x="4" y="54"/>
                    </a:lnTo>
                    <a:lnTo>
                      <a:pt x="6" y="54"/>
                    </a:lnTo>
                    <a:lnTo>
                      <a:pt x="9" y="54"/>
                    </a:lnTo>
                    <a:lnTo>
                      <a:pt x="10" y="53"/>
                    </a:lnTo>
                    <a:lnTo>
                      <a:pt x="11" y="51"/>
                    </a:lnTo>
                    <a:lnTo>
                      <a:pt x="13" y="49"/>
                    </a:lnTo>
                    <a:lnTo>
                      <a:pt x="13" y="49"/>
                    </a:lnTo>
                    <a:lnTo>
                      <a:pt x="14" y="28"/>
                    </a:lnTo>
                    <a:lnTo>
                      <a:pt x="15" y="17"/>
                    </a:lnTo>
                    <a:lnTo>
                      <a:pt x="18" y="8"/>
                    </a:lnTo>
                    <a:lnTo>
                      <a:pt x="18" y="8"/>
                    </a:lnTo>
                    <a:lnTo>
                      <a:pt x="18" y="5"/>
                    </a:lnTo>
                    <a:lnTo>
                      <a:pt x="18" y="2"/>
                    </a:lnTo>
                    <a:lnTo>
                      <a:pt x="17" y="1"/>
                    </a:lnTo>
                    <a:lnTo>
                      <a:pt x="14" y="0"/>
                    </a:lnTo>
                    <a:lnTo>
                      <a:pt x="10" y="0"/>
                    </a:lnTo>
                    <a:lnTo>
                      <a:pt x="7" y="1"/>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5" name="Freeform 1003">
                <a:extLst>
                  <a:ext uri="{FF2B5EF4-FFF2-40B4-BE49-F238E27FC236}">
                    <a16:creationId xmlns:a16="http://schemas.microsoft.com/office/drawing/2014/main" id="{43422F86-C239-4C23-BBBB-4D9D5C9C299C}"/>
                  </a:ext>
                </a:extLst>
              </p:cNvPr>
              <p:cNvSpPr/>
              <p:nvPr/>
            </p:nvSpPr>
            <p:spPr>
              <a:xfrm>
                <a:off x="4992689" y="2919413"/>
                <a:ext cx="9525" cy="38100"/>
              </a:xfrm>
              <a:custGeom>
                <a:avLst/>
                <a:gdLst/>
                <a:ahLst/>
                <a:cxnLst>
                  <a:cxn ang="0">
                    <a:pos x="3175" y="2117"/>
                  </a:cxn>
                  <a:cxn ang="0">
                    <a:pos x="3175" y="2117"/>
                  </a:cxn>
                  <a:cxn ang="0">
                    <a:pos x="1588" y="10054"/>
                  </a:cxn>
                  <a:cxn ang="0">
                    <a:pos x="0" y="19050"/>
                  </a:cxn>
                  <a:cxn ang="0">
                    <a:pos x="0" y="35454"/>
                  </a:cxn>
                  <a:cxn ang="0">
                    <a:pos x="0" y="35454"/>
                  </a:cxn>
                  <a:cxn ang="0">
                    <a:pos x="0" y="36513"/>
                  </a:cxn>
                  <a:cxn ang="0">
                    <a:pos x="1058" y="37571"/>
                  </a:cxn>
                  <a:cxn ang="0">
                    <a:pos x="2117" y="38100"/>
                  </a:cxn>
                  <a:cxn ang="0">
                    <a:pos x="3175" y="38100"/>
                  </a:cxn>
                  <a:cxn ang="0">
                    <a:pos x="4233" y="38100"/>
                  </a:cxn>
                  <a:cxn ang="0">
                    <a:pos x="5292" y="37571"/>
                  </a:cxn>
                  <a:cxn ang="0">
                    <a:pos x="5821" y="36513"/>
                  </a:cxn>
                  <a:cxn ang="0">
                    <a:pos x="6350" y="35454"/>
                  </a:cxn>
                  <a:cxn ang="0">
                    <a:pos x="6350" y="35454"/>
                  </a:cxn>
                  <a:cxn ang="0">
                    <a:pos x="6350" y="19579"/>
                  </a:cxn>
                  <a:cxn ang="0">
                    <a:pos x="7408" y="11642"/>
                  </a:cxn>
                  <a:cxn ang="0">
                    <a:pos x="9525" y="3704"/>
                  </a:cxn>
                  <a:cxn ang="0">
                    <a:pos x="9525" y="3704"/>
                  </a:cxn>
                  <a:cxn ang="0">
                    <a:pos x="9525" y="2117"/>
                  </a:cxn>
                  <a:cxn ang="0">
                    <a:pos x="9525" y="1588"/>
                  </a:cxn>
                  <a:cxn ang="0">
                    <a:pos x="7937" y="0"/>
                  </a:cxn>
                  <a:cxn ang="0">
                    <a:pos x="7408" y="0"/>
                  </a:cxn>
                  <a:cxn ang="0">
                    <a:pos x="5292" y="0"/>
                  </a:cxn>
                  <a:cxn ang="0">
                    <a:pos x="3704" y="1058"/>
                  </a:cxn>
                  <a:cxn ang="0">
                    <a:pos x="3175" y="2117"/>
                  </a:cxn>
                  <a:cxn ang="0">
                    <a:pos x="3175" y="2117"/>
                  </a:cxn>
                </a:cxnLst>
                <a:rect l="0" t="0" r="0" b="0"/>
                <a:pathLst>
                  <a:path w="18" h="72">
                    <a:moveTo>
                      <a:pt x="6" y="4"/>
                    </a:moveTo>
                    <a:lnTo>
                      <a:pt x="6" y="4"/>
                    </a:lnTo>
                    <a:lnTo>
                      <a:pt x="3" y="19"/>
                    </a:lnTo>
                    <a:lnTo>
                      <a:pt x="0" y="36"/>
                    </a:lnTo>
                    <a:lnTo>
                      <a:pt x="0" y="67"/>
                    </a:lnTo>
                    <a:lnTo>
                      <a:pt x="0" y="67"/>
                    </a:lnTo>
                    <a:lnTo>
                      <a:pt x="0" y="69"/>
                    </a:lnTo>
                    <a:lnTo>
                      <a:pt x="2" y="71"/>
                    </a:lnTo>
                    <a:lnTo>
                      <a:pt x="4" y="72"/>
                    </a:lnTo>
                    <a:lnTo>
                      <a:pt x="6" y="72"/>
                    </a:lnTo>
                    <a:lnTo>
                      <a:pt x="8" y="72"/>
                    </a:lnTo>
                    <a:lnTo>
                      <a:pt x="10" y="71"/>
                    </a:lnTo>
                    <a:lnTo>
                      <a:pt x="11" y="69"/>
                    </a:lnTo>
                    <a:lnTo>
                      <a:pt x="12" y="67"/>
                    </a:lnTo>
                    <a:lnTo>
                      <a:pt x="12" y="67"/>
                    </a:lnTo>
                    <a:lnTo>
                      <a:pt x="12" y="37"/>
                    </a:lnTo>
                    <a:lnTo>
                      <a:pt x="14" y="22"/>
                    </a:lnTo>
                    <a:lnTo>
                      <a:pt x="18" y="7"/>
                    </a:lnTo>
                    <a:lnTo>
                      <a:pt x="18" y="7"/>
                    </a:lnTo>
                    <a:lnTo>
                      <a:pt x="18" y="4"/>
                    </a:lnTo>
                    <a:lnTo>
                      <a:pt x="18" y="3"/>
                    </a:lnTo>
                    <a:lnTo>
                      <a:pt x="15" y="0"/>
                    </a:lnTo>
                    <a:lnTo>
                      <a:pt x="14" y="0"/>
                    </a:lnTo>
                    <a:lnTo>
                      <a:pt x="10" y="0"/>
                    </a:lnTo>
                    <a:lnTo>
                      <a:pt x="7" y="2"/>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6" name="Freeform 1004">
                <a:extLst>
                  <a:ext uri="{FF2B5EF4-FFF2-40B4-BE49-F238E27FC236}">
                    <a16:creationId xmlns:a16="http://schemas.microsoft.com/office/drawing/2014/main" id="{6ECFC811-A49B-417E-90ED-AB4D5080ABC7}"/>
                  </a:ext>
                </a:extLst>
              </p:cNvPr>
              <p:cNvSpPr/>
              <p:nvPr/>
            </p:nvSpPr>
            <p:spPr>
              <a:xfrm>
                <a:off x="5516564" y="2928938"/>
                <a:ext cx="11113" cy="33338"/>
              </a:xfrm>
              <a:custGeom>
                <a:avLst/>
                <a:gdLst/>
                <a:ahLst/>
                <a:cxnLst>
                  <a:cxn ang="0">
                    <a:pos x="4094" y="2733"/>
                  </a:cxn>
                  <a:cxn ang="0">
                    <a:pos x="4094" y="2733"/>
                  </a:cxn>
                  <a:cxn ang="0">
                    <a:pos x="2924" y="6012"/>
                  </a:cxn>
                  <a:cxn ang="0">
                    <a:pos x="1755" y="7105"/>
                  </a:cxn>
                  <a:cxn ang="0">
                    <a:pos x="1755" y="7105"/>
                  </a:cxn>
                  <a:cxn ang="0">
                    <a:pos x="0" y="9837"/>
                  </a:cxn>
                  <a:cxn ang="0">
                    <a:pos x="0" y="12024"/>
                  </a:cxn>
                  <a:cxn ang="0">
                    <a:pos x="0" y="29512"/>
                  </a:cxn>
                  <a:cxn ang="0">
                    <a:pos x="0" y="29512"/>
                  </a:cxn>
                  <a:cxn ang="0">
                    <a:pos x="585" y="31152"/>
                  </a:cxn>
                  <a:cxn ang="0">
                    <a:pos x="1755" y="32791"/>
                  </a:cxn>
                  <a:cxn ang="0">
                    <a:pos x="2340" y="32791"/>
                  </a:cxn>
                  <a:cxn ang="0">
                    <a:pos x="4094" y="33338"/>
                  </a:cxn>
                  <a:cxn ang="0">
                    <a:pos x="4679" y="32791"/>
                  </a:cxn>
                  <a:cxn ang="0">
                    <a:pos x="6434" y="32791"/>
                  </a:cxn>
                  <a:cxn ang="0">
                    <a:pos x="7019" y="31152"/>
                  </a:cxn>
                  <a:cxn ang="0">
                    <a:pos x="7019" y="29512"/>
                  </a:cxn>
                  <a:cxn ang="0">
                    <a:pos x="7019" y="12024"/>
                  </a:cxn>
                  <a:cxn ang="0">
                    <a:pos x="7019" y="12024"/>
                  </a:cxn>
                  <a:cxn ang="0">
                    <a:pos x="8189" y="10930"/>
                  </a:cxn>
                  <a:cxn ang="0">
                    <a:pos x="8773" y="9837"/>
                  </a:cxn>
                  <a:cxn ang="0">
                    <a:pos x="10528" y="8198"/>
                  </a:cxn>
                  <a:cxn ang="0">
                    <a:pos x="10528" y="8198"/>
                  </a:cxn>
                  <a:cxn ang="0">
                    <a:pos x="11113" y="6012"/>
                  </a:cxn>
                  <a:cxn ang="0">
                    <a:pos x="11113" y="2733"/>
                  </a:cxn>
                  <a:cxn ang="0">
                    <a:pos x="11113" y="2733"/>
                  </a:cxn>
                  <a:cxn ang="0">
                    <a:pos x="10528" y="1640"/>
                  </a:cxn>
                  <a:cxn ang="0">
                    <a:pos x="9358" y="547"/>
                  </a:cxn>
                  <a:cxn ang="0">
                    <a:pos x="8773" y="0"/>
                  </a:cxn>
                  <a:cxn ang="0">
                    <a:pos x="7019" y="0"/>
                  </a:cxn>
                  <a:cxn ang="0">
                    <a:pos x="6434" y="0"/>
                  </a:cxn>
                  <a:cxn ang="0">
                    <a:pos x="4679" y="547"/>
                  </a:cxn>
                  <a:cxn ang="0">
                    <a:pos x="4094" y="1640"/>
                  </a:cxn>
                  <a:cxn ang="0">
                    <a:pos x="4094" y="2733"/>
                  </a:cxn>
                  <a:cxn ang="0">
                    <a:pos x="4094" y="2733"/>
                  </a:cxn>
                </a:cxnLst>
                <a:rect l="0" t="0" r="0" b="0"/>
                <a:pathLst>
                  <a:path w="19" h="61">
                    <a:moveTo>
                      <a:pt x="7" y="5"/>
                    </a:moveTo>
                    <a:lnTo>
                      <a:pt x="7" y="5"/>
                    </a:lnTo>
                    <a:lnTo>
                      <a:pt x="5" y="11"/>
                    </a:lnTo>
                    <a:lnTo>
                      <a:pt x="3" y="13"/>
                    </a:lnTo>
                    <a:lnTo>
                      <a:pt x="3" y="13"/>
                    </a:lnTo>
                    <a:lnTo>
                      <a:pt x="0" y="18"/>
                    </a:lnTo>
                    <a:lnTo>
                      <a:pt x="0" y="22"/>
                    </a:lnTo>
                    <a:lnTo>
                      <a:pt x="0" y="54"/>
                    </a:lnTo>
                    <a:lnTo>
                      <a:pt x="0" y="54"/>
                    </a:lnTo>
                    <a:lnTo>
                      <a:pt x="1" y="57"/>
                    </a:lnTo>
                    <a:lnTo>
                      <a:pt x="3" y="60"/>
                    </a:lnTo>
                    <a:lnTo>
                      <a:pt x="4" y="60"/>
                    </a:lnTo>
                    <a:lnTo>
                      <a:pt x="7" y="61"/>
                    </a:lnTo>
                    <a:lnTo>
                      <a:pt x="8" y="60"/>
                    </a:lnTo>
                    <a:lnTo>
                      <a:pt x="11" y="60"/>
                    </a:lnTo>
                    <a:lnTo>
                      <a:pt x="12" y="57"/>
                    </a:lnTo>
                    <a:lnTo>
                      <a:pt x="12" y="54"/>
                    </a:lnTo>
                    <a:lnTo>
                      <a:pt x="12" y="22"/>
                    </a:lnTo>
                    <a:lnTo>
                      <a:pt x="12" y="22"/>
                    </a:lnTo>
                    <a:lnTo>
                      <a:pt x="14" y="20"/>
                    </a:lnTo>
                    <a:lnTo>
                      <a:pt x="15" y="18"/>
                    </a:lnTo>
                    <a:lnTo>
                      <a:pt x="18" y="15"/>
                    </a:lnTo>
                    <a:lnTo>
                      <a:pt x="18" y="15"/>
                    </a:lnTo>
                    <a:lnTo>
                      <a:pt x="19" y="11"/>
                    </a:lnTo>
                    <a:lnTo>
                      <a:pt x="19" y="5"/>
                    </a:lnTo>
                    <a:lnTo>
                      <a:pt x="19" y="5"/>
                    </a:lnTo>
                    <a:lnTo>
                      <a:pt x="18" y="3"/>
                    </a:lnTo>
                    <a:lnTo>
                      <a:pt x="16" y="1"/>
                    </a:lnTo>
                    <a:lnTo>
                      <a:pt x="15" y="0"/>
                    </a:lnTo>
                    <a:lnTo>
                      <a:pt x="12" y="0"/>
                    </a:lnTo>
                    <a:lnTo>
                      <a:pt x="11" y="0"/>
                    </a:lnTo>
                    <a:lnTo>
                      <a:pt x="8" y="1"/>
                    </a:lnTo>
                    <a:lnTo>
                      <a:pt x="7" y="3"/>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7" name="Freeform 1005">
                <a:extLst>
                  <a:ext uri="{FF2B5EF4-FFF2-40B4-BE49-F238E27FC236}">
                    <a16:creationId xmlns:a16="http://schemas.microsoft.com/office/drawing/2014/main" id="{A0DE3B33-AF3E-43A0-97E8-472328C8C8F7}"/>
                  </a:ext>
                </a:extLst>
              </p:cNvPr>
              <p:cNvSpPr/>
              <p:nvPr/>
            </p:nvSpPr>
            <p:spPr>
              <a:xfrm>
                <a:off x="5540377" y="2925763"/>
                <a:ext cx="9525" cy="23813"/>
              </a:xfrm>
              <a:custGeom>
                <a:avLst/>
                <a:gdLst/>
                <a:ahLst/>
                <a:cxnLst>
                  <a:cxn ang="0">
                    <a:pos x="3704" y="2165"/>
                  </a:cxn>
                  <a:cxn ang="0">
                    <a:pos x="3704" y="2165"/>
                  </a:cxn>
                  <a:cxn ang="0">
                    <a:pos x="1588" y="6494"/>
                  </a:cxn>
                  <a:cxn ang="0">
                    <a:pos x="1058" y="10824"/>
                  </a:cxn>
                  <a:cxn ang="0">
                    <a:pos x="0" y="15695"/>
                  </a:cxn>
                  <a:cxn ang="0">
                    <a:pos x="0" y="20025"/>
                  </a:cxn>
                  <a:cxn ang="0">
                    <a:pos x="0" y="20025"/>
                  </a:cxn>
                  <a:cxn ang="0">
                    <a:pos x="0" y="21107"/>
                  </a:cxn>
                  <a:cxn ang="0">
                    <a:pos x="1058" y="22731"/>
                  </a:cxn>
                  <a:cxn ang="0">
                    <a:pos x="2117" y="22731"/>
                  </a:cxn>
                  <a:cxn ang="0">
                    <a:pos x="3175" y="23813"/>
                  </a:cxn>
                  <a:cxn ang="0">
                    <a:pos x="4763" y="22731"/>
                  </a:cxn>
                  <a:cxn ang="0">
                    <a:pos x="5292" y="22731"/>
                  </a:cxn>
                  <a:cxn ang="0">
                    <a:pos x="5821" y="21107"/>
                  </a:cxn>
                  <a:cxn ang="0">
                    <a:pos x="6879" y="20025"/>
                  </a:cxn>
                  <a:cxn ang="0">
                    <a:pos x="6879" y="20025"/>
                  </a:cxn>
                  <a:cxn ang="0">
                    <a:pos x="6879" y="12448"/>
                  </a:cxn>
                  <a:cxn ang="0">
                    <a:pos x="7937" y="8659"/>
                  </a:cxn>
                  <a:cxn ang="0">
                    <a:pos x="9525" y="5412"/>
                  </a:cxn>
                  <a:cxn ang="0">
                    <a:pos x="9525" y="5412"/>
                  </a:cxn>
                  <a:cxn ang="0">
                    <a:pos x="9525" y="3788"/>
                  </a:cxn>
                  <a:cxn ang="0">
                    <a:pos x="9525" y="2165"/>
                  </a:cxn>
                  <a:cxn ang="0">
                    <a:pos x="7937" y="541"/>
                  </a:cxn>
                  <a:cxn ang="0">
                    <a:pos x="6879" y="0"/>
                  </a:cxn>
                  <a:cxn ang="0">
                    <a:pos x="5292" y="0"/>
                  </a:cxn>
                  <a:cxn ang="0">
                    <a:pos x="4763" y="541"/>
                  </a:cxn>
                  <a:cxn ang="0">
                    <a:pos x="3704" y="2165"/>
                  </a:cxn>
                  <a:cxn ang="0">
                    <a:pos x="3704" y="2165"/>
                  </a:cxn>
                </a:cxnLst>
                <a:rect l="0" t="0" r="0" b="0"/>
                <a:pathLst>
                  <a:path w="18" h="44">
                    <a:moveTo>
                      <a:pt x="7" y="4"/>
                    </a:moveTo>
                    <a:lnTo>
                      <a:pt x="7" y="4"/>
                    </a:lnTo>
                    <a:lnTo>
                      <a:pt x="3" y="12"/>
                    </a:lnTo>
                    <a:lnTo>
                      <a:pt x="2" y="20"/>
                    </a:lnTo>
                    <a:lnTo>
                      <a:pt x="0" y="29"/>
                    </a:lnTo>
                    <a:lnTo>
                      <a:pt x="0" y="37"/>
                    </a:lnTo>
                    <a:lnTo>
                      <a:pt x="0" y="37"/>
                    </a:lnTo>
                    <a:lnTo>
                      <a:pt x="0" y="39"/>
                    </a:lnTo>
                    <a:lnTo>
                      <a:pt x="2" y="42"/>
                    </a:lnTo>
                    <a:lnTo>
                      <a:pt x="4" y="42"/>
                    </a:lnTo>
                    <a:lnTo>
                      <a:pt x="6" y="44"/>
                    </a:lnTo>
                    <a:lnTo>
                      <a:pt x="9" y="42"/>
                    </a:lnTo>
                    <a:lnTo>
                      <a:pt x="10" y="42"/>
                    </a:lnTo>
                    <a:lnTo>
                      <a:pt x="11" y="39"/>
                    </a:lnTo>
                    <a:lnTo>
                      <a:pt x="13" y="37"/>
                    </a:lnTo>
                    <a:lnTo>
                      <a:pt x="13" y="37"/>
                    </a:lnTo>
                    <a:lnTo>
                      <a:pt x="13" y="23"/>
                    </a:lnTo>
                    <a:lnTo>
                      <a:pt x="15" y="16"/>
                    </a:lnTo>
                    <a:lnTo>
                      <a:pt x="18" y="10"/>
                    </a:lnTo>
                    <a:lnTo>
                      <a:pt x="18" y="10"/>
                    </a:lnTo>
                    <a:lnTo>
                      <a:pt x="18" y="7"/>
                    </a:lnTo>
                    <a:lnTo>
                      <a:pt x="18" y="4"/>
                    </a:lnTo>
                    <a:lnTo>
                      <a:pt x="15" y="1"/>
                    </a:lnTo>
                    <a:lnTo>
                      <a:pt x="13" y="0"/>
                    </a:lnTo>
                    <a:lnTo>
                      <a:pt x="10" y="0"/>
                    </a:lnTo>
                    <a:lnTo>
                      <a:pt x="9" y="1"/>
                    </a:lnTo>
                    <a:lnTo>
                      <a:pt x="7" y="4"/>
                    </a:lnTo>
                    <a:lnTo>
                      <a:pt x="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8" name="Freeform 1006">
                <a:extLst>
                  <a:ext uri="{FF2B5EF4-FFF2-40B4-BE49-F238E27FC236}">
                    <a16:creationId xmlns:a16="http://schemas.microsoft.com/office/drawing/2014/main" id="{B9813A7D-021E-44F5-BA5F-563FB8F7085E}"/>
                  </a:ext>
                </a:extLst>
              </p:cNvPr>
              <p:cNvSpPr/>
              <p:nvPr/>
            </p:nvSpPr>
            <p:spPr>
              <a:xfrm>
                <a:off x="5568952" y="2919413"/>
                <a:ext cx="6350" cy="30163"/>
              </a:xfrm>
              <a:custGeom>
                <a:avLst/>
                <a:gdLst/>
                <a:ahLst/>
                <a:cxnLst>
                  <a:cxn ang="0">
                    <a:pos x="0" y="3291"/>
                  </a:cxn>
                  <a:cxn ang="0">
                    <a:pos x="0" y="26324"/>
                  </a:cxn>
                  <a:cxn ang="0">
                    <a:pos x="0" y="26324"/>
                  </a:cxn>
                  <a:cxn ang="0">
                    <a:pos x="529" y="27421"/>
                  </a:cxn>
                  <a:cxn ang="0">
                    <a:pos x="1058" y="29066"/>
                  </a:cxn>
                  <a:cxn ang="0">
                    <a:pos x="2117" y="29066"/>
                  </a:cxn>
                  <a:cxn ang="0">
                    <a:pos x="3175" y="30163"/>
                  </a:cxn>
                  <a:cxn ang="0">
                    <a:pos x="4233" y="29066"/>
                  </a:cxn>
                  <a:cxn ang="0">
                    <a:pos x="5821" y="29066"/>
                  </a:cxn>
                  <a:cxn ang="0">
                    <a:pos x="6350" y="27421"/>
                  </a:cxn>
                  <a:cxn ang="0">
                    <a:pos x="6350" y="26324"/>
                  </a:cxn>
                  <a:cxn ang="0">
                    <a:pos x="6350" y="3291"/>
                  </a:cxn>
                  <a:cxn ang="0">
                    <a:pos x="6350" y="3291"/>
                  </a:cxn>
                  <a:cxn ang="0">
                    <a:pos x="6350" y="1645"/>
                  </a:cxn>
                  <a:cxn ang="0">
                    <a:pos x="5821" y="1097"/>
                  </a:cxn>
                  <a:cxn ang="0">
                    <a:pos x="4233" y="0"/>
                  </a:cxn>
                  <a:cxn ang="0">
                    <a:pos x="3175" y="0"/>
                  </a:cxn>
                  <a:cxn ang="0">
                    <a:pos x="2117" y="0"/>
                  </a:cxn>
                  <a:cxn ang="0">
                    <a:pos x="1058" y="1097"/>
                  </a:cxn>
                  <a:cxn ang="0">
                    <a:pos x="529" y="1645"/>
                  </a:cxn>
                  <a:cxn ang="0">
                    <a:pos x="0" y="3291"/>
                  </a:cxn>
                  <a:cxn ang="0">
                    <a:pos x="0" y="3291"/>
                  </a:cxn>
                </a:cxnLst>
                <a:rect l="0" t="0" r="0" b="0"/>
                <a:pathLst>
                  <a:path w="12" h="55">
                    <a:moveTo>
                      <a:pt x="0" y="6"/>
                    </a:moveTo>
                    <a:lnTo>
                      <a:pt x="0" y="48"/>
                    </a:lnTo>
                    <a:lnTo>
                      <a:pt x="0" y="48"/>
                    </a:lnTo>
                    <a:lnTo>
                      <a:pt x="1" y="50"/>
                    </a:lnTo>
                    <a:lnTo>
                      <a:pt x="2" y="53"/>
                    </a:lnTo>
                    <a:lnTo>
                      <a:pt x="4" y="53"/>
                    </a:lnTo>
                    <a:lnTo>
                      <a:pt x="6" y="55"/>
                    </a:lnTo>
                    <a:lnTo>
                      <a:pt x="8" y="53"/>
                    </a:lnTo>
                    <a:lnTo>
                      <a:pt x="11" y="53"/>
                    </a:lnTo>
                    <a:lnTo>
                      <a:pt x="12" y="50"/>
                    </a:lnTo>
                    <a:lnTo>
                      <a:pt x="12" y="48"/>
                    </a:lnTo>
                    <a:lnTo>
                      <a:pt x="12" y="6"/>
                    </a:lnTo>
                    <a:lnTo>
                      <a:pt x="12" y="6"/>
                    </a:lnTo>
                    <a:lnTo>
                      <a:pt x="12" y="3"/>
                    </a:lnTo>
                    <a:lnTo>
                      <a:pt x="11" y="2"/>
                    </a:lnTo>
                    <a:lnTo>
                      <a:pt x="8" y="0"/>
                    </a:lnTo>
                    <a:lnTo>
                      <a:pt x="6" y="0"/>
                    </a:lnTo>
                    <a:lnTo>
                      <a:pt x="4" y="0"/>
                    </a:lnTo>
                    <a:lnTo>
                      <a:pt x="2" y="2"/>
                    </a:lnTo>
                    <a:lnTo>
                      <a:pt x="1" y="3"/>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9" name="Freeform 1007">
                <a:extLst>
                  <a:ext uri="{FF2B5EF4-FFF2-40B4-BE49-F238E27FC236}">
                    <a16:creationId xmlns:a16="http://schemas.microsoft.com/office/drawing/2014/main" id="{235DF108-14F9-449B-A7E0-5CEEDE26C2F5}"/>
                  </a:ext>
                </a:extLst>
              </p:cNvPr>
              <p:cNvSpPr/>
              <p:nvPr/>
            </p:nvSpPr>
            <p:spPr>
              <a:xfrm>
                <a:off x="5213352" y="2674938"/>
                <a:ext cx="42863" cy="47625"/>
              </a:xfrm>
              <a:custGeom>
                <a:avLst/>
                <a:gdLst/>
                <a:ahLst/>
                <a:cxnLst>
                  <a:cxn ang="0">
                    <a:pos x="40693" y="0"/>
                  </a:cxn>
                  <a:cxn ang="0">
                    <a:pos x="40693" y="0"/>
                  </a:cxn>
                  <a:cxn ang="0">
                    <a:pos x="38522" y="0"/>
                  </a:cxn>
                  <a:cxn ang="0">
                    <a:pos x="35810" y="0"/>
                  </a:cxn>
                  <a:cxn ang="0">
                    <a:pos x="33639" y="1570"/>
                  </a:cxn>
                  <a:cxn ang="0">
                    <a:pos x="30926" y="3140"/>
                  </a:cxn>
                  <a:cxn ang="0">
                    <a:pos x="27671" y="7850"/>
                  </a:cxn>
                  <a:cxn ang="0">
                    <a:pos x="24416" y="12037"/>
                  </a:cxn>
                  <a:cxn ang="0">
                    <a:pos x="24416" y="12037"/>
                  </a:cxn>
                  <a:cxn ang="0">
                    <a:pos x="19533" y="19887"/>
                  </a:cxn>
                  <a:cxn ang="0">
                    <a:pos x="13022" y="27738"/>
                  </a:cxn>
                  <a:cxn ang="0">
                    <a:pos x="7053" y="35588"/>
                  </a:cxn>
                  <a:cxn ang="0">
                    <a:pos x="1085" y="43438"/>
                  </a:cxn>
                  <a:cxn ang="0">
                    <a:pos x="1085" y="43438"/>
                  </a:cxn>
                  <a:cxn ang="0">
                    <a:pos x="0" y="45008"/>
                  </a:cxn>
                  <a:cxn ang="0">
                    <a:pos x="0" y="45532"/>
                  </a:cxn>
                  <a:cxn ang="0">
                    <a:pos x="1085" y="47102"/>
                  </a:cxn>
                  <a:cxn ang="0">
                    <a:pos x="1628" y="47625"/>
                  </a:cxn>
                  <a:cxn ang="0">
                    <a:pos x="4883" y="47625"/>
                  </a:cxn>
                  <a:cxn ang="0">
                    <a:pos x="5426" y="47625"/>
                  </a:cxn>
                  <a:cxn ang="0">
                    <a:pos x="7053" y="46055"/>
                  </a:cxn>
                  <a:cxn ang="0">
                    <a:pos x="7053" y="46055"/>
                  </a:cxn>
                  <a:cxn ang="0">
                    <a:pos x="16277" y="33495"/>
                  </a:cxn>
                  <a:cxn ang="0">
                    <a:pos x="26586" y="20934"/>
                  </a:cxn>
                  <a:cxn ang="0">
                    <a:pos x="26586" y="20934"/>
                  </a:cxn>
                  <a:cxn ang="0">
                    <a:pos x="28756" y="17271"/>
                  </a:cxn>
                  <a:cxn ang="0">
                    <a:pos x="32012" y="12037"/>
                  </a:cxn>
                  <a:cxn ang="0">
                    <a:pos x="35810" y="7850"/>
                  </a:cxn>
                  <a:cxn ang="0">
                    <a:pos x="37980" y="6804"/>
                  </a:cxn>
                  <a:cxn ang="0">
                    <a:pos x="39065" y="6804"/>
                  </a:cxn>
                  <a:cxn ang="0">
                    <a:pos x="39065" y="6804"/>
                  </a:cxn>
                  <a:cxn ang="0">
                    <a:pos x="40693" y="6804"/>
                  </a:cxn>
                  <a:cxn ang="0">
                    <a:pos x="42320" y="6804"/>
                  </a:cxn>
                  <a:cxn ang="0">
                    <a:pos x="42863" y="5757"/>
                  </a:cxn>
                  <a:cxn ang="0">
                    <a:pos x="42863" y="4187"/>
                  </a:cxn>
                  <a:cxn ang="0">
                    <a:pos x="42863" y="2093"/>
                  </a:cxn>
                  <a:cxn ang="0">
                    <a:pos x="42320" y="1047"/>
                  </a:cxn>
                  <a:cxn ang="0">
                    <a:pos x="40693" y="0"/>
                  </a:cxn>
                  <a:cxn ang="0">
                    <a:pos x="40693" y="0"/>
                  </a:cxn>
                </a:cxnLst>
                <a:rect l="0" t="0" r="0" b="0"/>
                <a:pathLst>
                  <a:path w="79" h="91">
                    <a:moveTo>
                      <a:pt x="75" y="0"/>
                    </a:moveTo>
                    <a:lnTo>
                      <a:pt x="75" y="0"/>
                    </a:lnTo>
                    <a:lnTo>
                      <a:pt x="71" y="0"/>
                    </a:lnTo>
                    <a:lnTo>
                      <a:pt x="66" y="0"/>
                    </a:lnTo>
                    <a:lnTo>
                      <a:pt x="62" y="3"/>
                    </a:lnTo>
                    <a:lnTo>
                      <a:pt x="57" y="6"/>
                    </a:lnTo>
                    <a:lnTo>
                      <a:pt x="51" y="15"/>
                    </a:lnTo>
                    <a:lnTo>
                      <a:pt x="45" y="23"/>
                    </a:lnTo>
                    <a:lnTo>
                      <a:pt x="45" y="23"/>
                    </a:lnTo>
                    <a:lnTo>
                      <a:pt x="36" y="38"/>
                    </a:lnTo>
                    <a:lnTo>
                      <a:pt x="24" y="53"/>
                    </a:lnTo>
                    <a:lnTo>
                      <a:pt x="13" y="68"/>
                    </a:lnTo>
                    <a:lnTo>
                      <a:pt x="2" y="83"/>
                    </a:lnTo>
                    <a:lnTo>
                      <a:pt x="2" y="83"/>
                    </a:lnTo>
                    <a:lnTo>
                      <a:pt x="0" y="86"/>
                    </a:lnTo>
                    <a:lnTo>
                      <a:pt x="0" y="87"/>
                    </a:lnTo>
                    <a:lnTo>
                      <a:pt x="2" y="90"/>
                    </a:lnTo>
                    <a:lnTo>
                      <a:pt x="3" y="91"/>
                    </a:lnTo>
                    <a:lnTo>
                      <a:pt x="9" y="91"/>
                    </a:lnTo>
                    <a:lnTo>
                      <a:pt x="10" y="91"/>
                    </a:lnTo>
                    <a:lnTo>
                      <a:pt x="13" y="88"/>
                    </a:lnTo>
                    <a:lnTo>
                      <a:pt x="13" y="88"/>
                    </a:lnTo>
                    <a:lnTo>
                      <a:pt x="30" y="64"/>
                    </a:lnTo>
                    <a:lnTo>
                      <a:pt x="49" y="40"/>
                    </a:lnTo>
                    <a:lnTo>
                      <a:pt x="49" y="40"/>
                    </a:lnTo>
                    <a:lnTo>
                      <a:pt x="53" y="33"/>
                    </a:lnTo>
                    <a:lnTo>
                      <a:pt x="59" y="23"/>
                    </a:lnTo>
                    <a:lnTo>
                      <a:pt x="66" y="15"/>
                    </a:lnTo>
                    <a:lnTo>
                      <a:pt x="70" y="13"/>
                    </a:lnTo>
                    <a:lnTo>
                      <a:pt x="72" y="13"/>
                    </a:lnTo>
                    <a:lnTo>
                      <a:pt x="72" y="13"/>
                    </a:lnTo>
                    <a:lnTo>
                      <a:pt x="75" y="13"/>
                    </a:lnTo>
                    <a:lnTo>
                      <a:pt x="78" y="13"/>
                    </a:lnTo>
                    <a:lnTo>
                      <a:pt x="79" y="11"/>
                    </a:lnTo>
                    <a:lnTo>
                      <a:pt x="79" y="8"/>
                    </a:lnTo>
                    <a:lnTo>
                      <a:pt x="79" y="4"/>
                    </a:lnTo>
                    <a:lnTo>
                      <a:pt x="78" y="2"/>
                    </a:lnTo>
                    <a:lnTo>
                      <a:pt x="75" y="0"/>
                    </a:lnTo>
                    <a:lnTo>
                      <a:pt x="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90" name="Freeform 1008">
                <a:extLst>
                  <a:ext uri="{FF2B5EF4-FFF2-40B4-BE49-F238E27FC236}">
                    <a16:creationId xmlns:a16="http://schemas.microsoft.com/office/drawing/2014/main" id="{BAD2E2D3-753B-40D5-9BF9-D4686B1E7FC3}"/>
                  </a:ext>
                </a:extLst>
              </p:cNvPr>
              <p:cNvSpPr/>
              <p:nvPr/>
            </p:nvSpPr>
            <p:spPr>
              <a:xfrm>
                <a:off x="5213352" y="2709863"/>
                <a:ext cx="42863" cy="55563"/>
              </a:xfrm>
              <a:custGeom>
                <a:avLst/>
                <a:gdLst/>
                <a:ahLst/>
                <a:cxnLst>
                  <a:cxn ang="0">
                    <a:pos x="36434" y="1618"/>
                  </a:cxn>
                  <a:cxn ang="0">
                    <a:pos x="36434" y="1618"/>
                  </a:cxn>
                  <a:cxn ang="0">
                    <a:pos x="32147" y="7552"/>
                  </a:cxn>
                  <a:cxn ang="0">
                    <a:pos x="27325" y="13486"/>
                  </a:cxn>
                  <a:cxn ang="0">
                    <a:pos x="21967" y="18341"/>
                  </a:cxn>
                  <a:cxn ang="0">
                    <a:pos x="17145" y="24275"/>
                  </a:cxn>
                  <a:cxn ang="0">
                    <a:pos x="17145" y="24275"/>
                  </a:cxn>
                  <a:cxn ang="0">
                    <a:pos x="1072" y="50708"/>
                  </a:cxn>
                  <a:cxn ang="0">
                    <a:pos x="1072" y="50708"/>
                  </a:cxn>
                  <a:cxn ang="0">
                    <a:pos x="0" y="51787"/>
                  </a:cxn>
                  <a:cxn ang="0">
                    <a:pos x="0" y="53405"/>
                  </a:cxn>
                  <a:cxn ang="0">
                    <a:pos x="1072" y="54484"/>
                  </a:cxn>
                  <a:cxn ang="0">
                    <a:pos x="2679" y="55024"/>
                  </a:cxn>
                  <a:cxn ang="0">
                    <a:pos x="4822" y="55563"/>
                  </a:cxn>
                  <a:cxn ang="0">
                    <a:pos x="5358" y="55024"/>
                  </a:cxn>
                  <a:cxn ang="0">
                    <a:pos x="6965" y="54484"/>
                  </a:cxn>
                  <a:cxn ang="0">
                    <a:pos x="6965" y="54484"/>
                  </a:cxn>
                  <a:cxn ang="0">
                    <a:pos x="15002" y="39380"/>
                  </a:cxn>
                  <a:cxn ang="0">
                    <a:pos x="19288" y="32906"/>
                  </a:cxn>
                  <a:cxn ang="0">
                    <a:pos x="24110" y="26433"/>
                  </a:cxn>
                  <a:cxn ang="0">
                    <a:pos x="24110" y="26433"/>
                  </a:cxn>
                  <a:cxn ang="0">
                    <a:pos x="33755" y="16183"/>
                  </a:cxn>
                  <a:cxn ang="0">
                    <a:pos x="42327" y="4316"/>
                  </a:cxn>
                  <a:cxn ang="0">
                    <a:pos x="42327" y="4316"/>
                  </a:cxn>
                  <a:cxn ang="0">
                    <a:pos x="42863" y="3776"/>
                  </a:cxn>
                  <a:cxn ang="0">
                    <a:pos x="42863" y="2158"/>
                  </a:cxn>
                  <a:cxn ang="0">
                    <a:pos x="42327" y="1618"/>
                  </a:cxn>
                  <a:cxn ang="0">
                    <a:pos x="41791" y="1079"/>
                  </a:cxn>
                  <a:cxn ang="0">
                    <a:pos x="38577" y="0"/>
                  </a:cxn>
                  <a:cxn ang="0">
                    <a:pos x="38041" y="0"/>
                  </a:cxn>
                  <a:cxn ang="0">
                    <a:pos x="36434" y="1618"/>
                  </a:cxn>
                  <a:cxn ang="0">
                    <a:pos x="36434" y="1618"/>
                  </a:cxn>
                </a:cxnLst>
                <a:rect l="0" t="0" r="0" b="0"/>
                <a:pathLst>
                  <a:path w="80" h="103">
                    <a:moveTo>
                      <a:pt x="68" y="3"/>
                    </a:moveTo>
                    <a:lnTo>
                      <a:pt x="68" y="3"/>
                    </a:lnTo>
                    <a:lnTo>
                      <a:pt x="60" y="14"/>
                    </a:lnTo>
                    <a:lnTo>
                      <a:pt x="51" y="25"/>
                    </a:lnTo>
                    <a:lnTo>
                      <a:pt x="41" y="34"/>
                    </a:lnTo>
                    <a:lnTo>
                      <a:pt x="32" y="45"/>
                    </a:lnTo>
                    <a:lnTo>
                      <a:pt x="32" y="45"/>
                    </a:lnTo>
                    <a:lnTo>
                      <a:pt x="2" y="94"/>
                    </a:lnTo>
                    <a:lnTo>
                      <a:pt x="2" y="94"/>
                    </a:lnTo>
                    <a:lnTo>
                      <a:pt x="0" y="96"/>
                    </a:lnTo>
                    <a:lnTo>
                      <a:pt x="0" y="99"/>
                    </a:lnTo>
                    <a:lnTo>
                      <a:pt x="2" y="101"/>
                    </a:lnTo>
                    <a:lnTo>
                      <a:pt x="5" y="102"/>
                    </a:lnTo>
                    <a:lnTo>
                      <a:pt x="9" y="103"/>
                    </a:lnTo>
                    <a:lnTo>
                      <a:pt x="10" y="102"/>
                    </a:lnTo>
                    <a:lnTo>
                      <a:pt x="13" y="101"/>
                    </a:lnTo>
                    <a:lnTo>
                      <a:pt x="13" y="101"/>
                    </a:lnTo>
                    <a:lnTo>
                      <a:pt x="28" y="73"/>
                    </a:lnTo>
                    <a:lnTo>
                      <a:pt x="36" y="61"/>
                    </a:lnTo>
                    <a:lnTo>
                      <a:pt x="45" y="49"/>
                    </a:lnTo>
                    <a:lnTo>
                      <a:pt x="45" y="49"/>
                    </a:lnTo>
                    <a:lnTo>
                      <a:pt x="63" y="30"/>
                    </a:lnTo>
                    <a:lnTo>
                      <a:pt x="79" y="8"/>
                    </a:lnTo>
                    <a:lnTo>
                      <a:pt x="79" y="8"/>
                    </a:lnTo>
                    <a:lnTo>
                      <a:pt x="80" y="7"/>
                    </a:lnTo>
                    <a:lnTo>
                      <a:pt x="80" y="4"/>
                    </a:lnTo>
                    <a:lnTo>
                      <a:pt x="79" y="3"/>
                    </a:lnTo>
                    <a:lnTo>
                      <a:pt x="78" y="2"/>
                    </a:lnTo>
                    <a:lnTo>
                      <a:pt x="72" y="0"/>
                    </a:lnTo>
                    <a:lnTo>
                      <a:pt x="71" y="0"/>
                    </a:lnTo>
                    <a:lnTo>
                      <a:pt x="68" y="3"/>
                    </a:lnTo>
                    <a:lnTo>
                      <a:pt x="6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sp>
          <p:nvSpPr>
            <p:cNvPr id="8" name="文本框 20">
              <a:extLst>
                <a:ext uri="{FF2B5EF4-FFF2-40B4-BE49-F238E27FC236}">
                  <a16:creationId xmlns:a16="http://schemas.microsoft.com/office/drawing/2014/main" id="{0AB8AE4F-4BF3-495D-A641-42E09154D52F}"/>
                </a:ext>
              </a:extLst>
            </p:cNvPr>
            <p:cNvSpPr txBox="1"/>
            <p:nvPr/>
          </p:nvSpPr>
          <p:spPr>
            <a:xfrm>
              <a:off x="1424253" y="360882"/>
              <a:ext cx="2979883" cy="460375"/>
            </a:xfrm>
            <a:prstGeom prst="rect">
              <a:avLst/>
            </a:prstGeom>
            <a:noFill/>
            <a:ln w="9525">
              <a:noFill/>
            </a:ln>
          </p:spPr>
          <p:txBody>
            <a:bodyPr>
              <a:spAutoFit/>
            </a:bodyPr>
            <a:lstStyle/>
            <a:p>
              <a:pPr lvl="0" eaLnBrk="1" hangingPunct="1"/>
              <a:r>
                <a:rPr lang="zh-CN" altLang="en-US" sz="2400" dirty="0">
                  <a:solidFill>
                    <a:schemeClr val="bg1"/>
                  </a:solidFill>
                  <a:latin typeface="Calibri" pitchFamily="34" charset="0"/>
                  <a:ea typeface="宋体" pitchFamily="2" charset="-122"/>
                </a:rPr>
                <a:t>解决的上学期的</a:t>
              </a:r>
              <a:r>
                <a:rPr lang="en-US" altLang="zh-CN" sz="2400" dirty="0">
                  <a:solidFill>
                    <a:schemeClr val="bg1"/>
                  </a:solidFill>
                  <a:latin typeface="Calibri" pitchFamily="34" charset="0"/>
                  <a:ea typeface="宋体" pitchFamily="2" charset="-122"/>
                </a:rPr>
                <a:t>bug</a:t>
              </a:r>
            </a:p>
          </p:txBody>
        </p:sp>
      </p:grpSp>
      <p:sp>
        <p:nvSpPr>
          <p:cNvPr id="91" name="矩形 90">
            <a:extLst>
              <a:ext uri="{FF2B5EF4-FFF2-40B4-BE49-F238E27FC236}">
                <a16:creationId xmlns:a16="http://schemas.microsoft.com/office/drawing/2014/main" id="{B0864DE0-F059-4E06-8671-6E69E45066B4}"/>
              </a:ext>
            </a:extLst>
          </p:cNvPr>
          <p:cNvSpPr/>
          <p:nvPr/>
        </p:nvSpPr>
        <p:spPr>
          <a:xfrm>
            <a:off x="1423944" y="1877330"/>
            <a:ext cx="6096000" cy="2122953"/>
          </a:xfrm>
          <a:prstGeom prst="rect">
            <a:avLst/>
          </a:prstGeom>
        </p:spPr>
        <p:txBody>
          <a:bodyPr>
            <a:spAutoFit/>
          </a:bodyPr>
          <a:lstStyle/>
          <a:p>
            <a:pPr indent="266700" algn="just">
              <a:lnSpc>
                <a:spcPct val="150000"/>
              </a:lnSpc>
              <a:spcAft>
                <a:spcPts val="0"/>
              </a:spcAft>
            </a:pPr>
            <a:r>
              <a:rPr lang="zh-CN" altLang="zh-CN" kern="100" dirty="0">
                <a:solidFill>
                  <a:schemeClr val="bg1"/>
                </a:solidFill>
                <a:latin typeface="等线" panose="02010600030101010101" pitchFamily="2" charset="-122"/>
                <a:cs typeface="Times New Roman" panose="02020603050405020304" pitchFamily="18" charset="0"/>
              </a:rPr>
              <a:t>赵铭哲：</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添加封禁状态下的用户不能发帖，不能评论的功能，以及合理的</a:t>
            </a:r>
            <a:r>
              <a:rPr lang="en-US" altLang="zh-CN" kern="100" dirty="0">
                <a:solidFill>
                  <a:schemeClr val="bg1"/>
                </a:solidFill>
                <a:latin typeface="等线" panose="02010600030101010101" pitchFamily="2" charset="-122"/>
                <a:cs typeface="Times New Roman" panose="02020603050405020304" pitchFamily="18" charset="0"/>
              </a:rPr>
              <a:t>UI</a:t>
            </a:r>
            <a:r>
              <a:rPr lang="zh-CN" altLang="zh-CN" kern="100" dirty="0">
                <a:solidFill>
                  <a:schemeClr val="bg1"/>
                </a:solidFill>
                <a:latin typeface="等线" panose="02010600030101010101" pitchFamily="2" charset="-122"/>
                <a:cs typeface="Times New Roman" panose="02020603050405020304" pitchFamily="18" charset="0"/>
              </a:rPr>
              <a:t>交互</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添加我的信息页的信息接收功能</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使用</a:t>
            </a:r>
            <a:r>
              <a:rPr lang="en-US" altLang="zh-CN" kern="100" dirty="0" err="1">
                <a:solidFill>
                  <a:schemeClr val="bg1"/>
                </a:solidFill>
                <a:latin typeface="等线" panose="02010600030101010101" pitchFamily="2" charset="-122"/>
                <a:cs typeface="Times New Roman" panose="02020603050405020304" pitchFamily="18" charset="0"/>
              </a:rPr>
              <a:t>Teambition</a:t>
            </a:r>
            <a:r>
              <a:rPr lang="zh-CN" altLang="zh-CN" kern="100" dirty="0">
                <a:solidFill>
                  <a:schemeClr val="bg1"/>
                </a:solidFill>
                <a:latin typeface="等线" panose="02010600030101010101" pitchFamily="2" charset="-122"/>
                <a:cs typeface="Times New Roman" panose="02020603050405020304" pitchFamily="18" charset="0"/>
              </a:rPr>
              <a:t>负责管理任务和项目进度</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81649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8DFC7-CF11-4564-9C1D-DD921AC9EA32}"/>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1CB4F00-1A7F-41D1-B8FF-AE25BB872920}"/>
              </a:ext>
            </a:extLst>
          </p:cNvPr>
          <p:cNvSpPr>
            <a:spLocks noGrp="1"/>
          </p:cNvSpPr>
          <p:nvPr>
            <p:ph idx="1"/>
          </p:nvPr>
        </p:nvSpPr>
        <p:spPr>
          <a:xfrm>
            <a:off x="11246176" y="6061435"/>
            <a:ext cx="107623" cy="115528"/>
          </a:xfrm>
        </p:spPr>
        <p:txBody>
          <a:bodyPr/>
          <a:lstStyle/>
          <a:p>
            <a:r>
              <a:rPr lang="en-US" altLang="zh-CN" dirty="0"/>
              <a:t> </a:t>
            </a:r>
            <a:endParaRPr lang="zh-CN" altLang="en-US" dirty="0"/>
          </a:p>
        </p:txBody>
      </p:sp>
      <p:sp>
        <p:nvSpPr>
          <p:cNvPr id="4" name="标题 1">
            <a:extLst>
              <a:ext uri="{FF2B5EF4-FFF2-40B4-BE49-F238E27FC236}">
                <a16:creationId xmlns:a16="http://schemas.microsoft.com/office/drawing/2014/main" id="{8E9196B3-A8F0-4498-B742-73D5F7889B1F}"/>
              </a:ext>
            </a:extLst>
          </p:cNvPr>
          <p:cNvSpPr txBox="1">
            <a:spLocks/>
          </p:cNvSpPr>
          <p:nvPr/>
        </p:nvSpPr>
        <p:spPr>
          <a:xfrm flipH="1" flipV="1">
            <a:off x="11353800" y="1690688"/>
            <a:ext cx="156328" cy="96673"/>
          </a:xfrm>
          <a:prstGeom prst="rect">
            <a:avLst/>
          </a:prstGeom>
          <a:noFill/>
          <a:ln w="9525">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a:t> </a:t>
            </a:r>
            <a:endParaRPr lang="zh-CN" altLang="en-US" dirty="0"/>
          </a:p>
        </p:txBody>
      </p:sp>
      <p:sp>
        <p:nvSpPr>
          <p:cNvPr id="5" name="内容占位符 2">
            <a:extLst>
              <a:ext uri="{FF2B5EF4-FFF2-40B4-BE49-F238E27FC236}">
                <a16:creationId xmlns:a16="http://schemas.microsoft.com/office/drawing/2014/main" id="{8FB09B92-3287-49D0-9926-BD9B1E84FCDF}"/>
              </a:ext>
            </a:extLst>
          </p:cNvPr>
          <p:cNvSpPr txBox="1">
            <a:spLocks/>
          </p:cNvSpPr>
          <p:nvPr/>
        </p:nvSpPr>
        <p:spPr>
          <a:xfrm flipH="1">
            <a:off x="11353799" y="6080289"/>
            <a:ext cx="401425" cy="96673"/>
          </a:xfrm>
          <a:prstGeom prst="rect">
            <a:avLst/>
          </a:prstGeom>
          <a:noFill/>
          <a:ln w="9525">
            <a:noFill/>
          </a:ln>
        </p:spPr>
        <p:txBody>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fontAlgn="auto">
              <a:spcAft>
                <a:spcPts val="0"/>
              </a:spcAft>
            </a:pPr>
            <a:r>
              <a:rPr lang="en-US" altLang="zh-CN"/>
              <a:t> </a:t>
            </a:r>
            <a:endParaRPr lang="zh-CN" altLang="en-US" dirty="0"/>
          </a:p>
        </p:txBody>
      </p:sp>
      <p:grpSp>
        <p:nvGrpSpPr>
          <p:cNvPr id="6" name="组合 18">
            <a:extLst>
              <a:ext uri="{FF2B5EF4-FFF2-40B4-BE49-F238E27FC236}">
                <a16:creationId xmlns:a16="http://schemas.microsoft.com/office/drawing/2014/main" id="{7BA051FC-58B3-4838-812C-8D5D59F80048}"/>
              </a:ext>
            </a:extLst>
          </p:cNvPr>
          <p:cNvGrpSpPr/>
          <p:nvPr/>
        </p:nvGrpSpPr>
        <p:grpSpPr>
          <a:xfrm>
            <a:off x="130175" y="76200"/>
            <a:ext cx="4273550" cy="958850"/>
            <a:chOff x="130440" y="76422"/>
            <a:chExt cx="4273696" cy="958850"/>
          </a:xfrm>
        </p:grpSpPr>
        <p:grpSp>
          <p:nvGrpSpPr>
            <p:cNvPr id="7" name="组合 19">
              <a:extLst>
                <a:ext uri="{FF2B5EF4-FFF2-40B4-BE49-F238E27FC236}">
                  <a16:creationId xmlns:a16="http://schemas.microsoft.com/office/drawing/2014/main" id="{8F32E630-3730-4713-B0C6-6FD7CBAEA2B8}"/>
                </a:ext>
              </a:extLst>
            </p:cNvPr>
            <p:cNvGrpSpPr/>
            <p:nvPr/>
          </p:nvGrpSpPr>
          <p:grpSpPr>
            <a:xfrm>
              <a:off x="130440" y="76422"/>
              <a:ext cx="1109663" cy="958850"/>
              <a:chOff x="4687889" y="2624138"/>
              <a:chExt cx="1109663" cy="958850"/>
            </a:xfrm>
          </p:grpSpPr>
          <p:sp>
            <p:nvSpPr>
              <p:cNvPr id="9" name="Freeform 927">
                <a:extLst>
                  <a:ext uri="{FF2B5EF4-FFF2-40B4-BE49-F238E27FC236}">
                    <a16:creationId xmlns:a16="http://schemas.microsoft.com/office/drawing/2014/main" id="{16F03742-E489-4E7F-B76D-0212892F5AB7}"/>
                  </a:ext>
                </a:extLst>
              </p:cNvPr>
              <p:cNvSpPr>
                <a:spLocks noEditPoints="1"/>
              </p:cNvSpPr>
              <p:nvPr/>
            </p:nvSpPr>
            <p:spPr>
              <a:xfrm>
                <a:off x="4945064" y="2820988"/>
                <a:ext cx="611188" cy="638175"/>
              </a:xfrm>
              <a:custGeom>
                <a:avLst/>
                <a:gdLst/>
                <a:ahLst/>
                <a:cxnLst>
                  <a:cxn ang="0">
                    <a:pos x="595299" y="209550"/>
                  </a:cxn>
                  <a:cxn ang="0">
                    <a:pos x="562992" y="133350"/>
                  </a:cxn>
                  <a:cxn ang="0">
                    <a:pos x="548692" y="97896"/>
                  </a:cxn>
                  <a:cxn ang="0">
                    <a:pos x="509500" y="60854"/>
                  </a:cxn>
                  <a:cxn ang="0">
                    <a:pos x="459185" y="34396"/>
                  </a:cxn>
                  <a:cxn ang="0">
                    <a:pos x="400927" y="7937"/>
                  </a:cxn>
                  <a:cxn ang="0">
                    <a:pos x="351671" y="0"/>
                  </a:cxn>
                  <a:cxn ang="0">
                    <a:pos x="295001" y="2117"/>
                  </a:cxn>
                  <a:cxn ang="0">
                    <a:pos x="255809" y="6350"/>
                  </a:cxn>
                  <a:cxn ang="0">
                    <a:pos x="195432" y="17992"/>
                  </a:cxn>
                  <a:cxn ang="0">
                    <a:pos x="123932" y="47625"/>
                  </a:cxn>
                  <a:cxn ang="0">
                    <a:pos x="81562" y="86254"/>
                  </a:cxn>
                  <a:cxn ang="0">
                    <a:pos x="37074" y="142875"/>
                  </a:cxn>
                  <a:cxn ang="0">
                    <a:pos x="14300" y="195792"/>
                  </a:cxn>
                  <a:cxn ang="0">
                    <a:pos x="2648" y="253471"/>
                  </a:cxn>
                  <a:cxn ang="0">
                    <a:pos x="1059" y="350838"/>
                  </a:cxn>
                  <a:cxn ang="0">
                    <a:pos x="7944" y="424392"/>
                  </a:cxn>
                  <a:cxn ang="0">
                    <a:pos x="27011" y="487892"/>
                  </a:cxn>
                  <a:cxn ang="0">
                    <a:pos x="55081" y="537104"/>
                  </a:cxn>
                  <a:cxn ang="0">
                    <a:pos x="102747" y="583142"/>
                  </a:cxn>
                  <a:cxn ang="0">
                    <a:pos x="163125" y="613833"/>
                  </a:cxn>
                  <a:cxn ang="0">
                    <a:pos x="253691" y="632354"/>
                  </a:cxn>
                  <a:cxn ang="0">
                    <a:pos x="350612" y="637646"/>
                  </a:cxn>
                  <a:cxn ang="0">
                    <a:pos x="430056" y="627592"/>
                  </a:cxn>
                  <a:cxn ang="0">
                    <a:pos x="485667" y="609600"/>
                  </a:cxn>
                  <a:cxn ang="0">
                    <a:pos x="538100" y="572029"/>
                  </a:cxn>
                  <a:cxn ang="0">
                    <a:pos x="574644" y="518054"/>
                  </a:cxn>
                  <a:cxn ang="0">
                    <a:pos x="596888" y="451379"/>
                  </a:cxn>
                  <a:cxn ang="0">
                    <a:pos x="610658" y="306388"/>
                  </a:cxn>
                  <a:cxn ang="0">
                    <a:pos x="584177" y="398463"/>
                  </a:cxn>
                  <a:cxn ang="0">
                    <a:pos x="565111" y="491067"/>
                  </a:cxn>
                  <a:cxn ang="0">
                    <a:pos x="544455" y="534988"/>
                  </a:cxn>
                  <a:cxn ang="0">
                    <a:pos x="501555" y="578379"/>
                  </a:cxn>
                  <a:cxn ang="0">
                    <a:pos x="429526" y="608013"/>
                  </a:cxn>
                  <a:cxn ang="0">
                    <a:pos x="351142" y="617538"/>
                  </a:cxn>
                  <a:cxn ang="0">
                    <a:pos x="255809" y="613833"/>
                  </a:cxn>
                  <a:cxn ang="0">
                    <a:pos x="177425" y="597429"/>
                  </a:cxn>
                  <a:cxn ang="0">
                    <a:pos x="105925" y="563033"/>
                  </a:cxn>
                  <a:cxn ang="0">
                    <a:pos x="64614" y="521758"/>
                  </a:cxn>
                  <a:cxn ang="0">
                    <a:pos x="34955" y="457200"/>
                  </a:cxn>
                  <a:cxn ang="0">
                    <a:pos x="22774" y="385233"/>
                  </a:cxn>
                  <a:cxn ang="0">
                    <a:pos x="22244" y="278342"/>
                  </a:cxn>
                  <a:cxn ang="0">
                    <a:pos x="30718" y="205846"/>
                  </a:cxn>
                  <a:cxn ang="0">
                    <a:pos x="52433" y="155046"/>
                  </a:cxn>
                  <a:cxn ang="0">
                    <a:pos x="93214" y="104775"/>
                  </a:cxn>
                  <a:cxn ang="0">
                    <a:pos x="139821" y="60325"/>
                  </a:cxn>
                  <a:cxn ang="0">
                    <a:pos x="196491" y="39688"/>
                  </a:cxn>
                  <a:cxn ang="0">
                    <a:pos x="256868" y="25400"/>
                  </a:cxn>
                  <a:cxn ang="0">
                    <a:pos x="318835" y="27517"/>
                  </a:cxn>
                  <a:cxn ang="0">
                    <a:pos x="330486" y="20108"/>
                  </a:cxn>
                  <a:cxn ang="0">
                    <a:pos x="378682" y="22754"/>
                  </a:cxn>
                  <a:cxn ang="0">
                    <a:pos x="417345" y="38100"/>
                  </a:cxn>
                  <a:cxn ang="0">
                    <a:pos x="499437" y="78317"/>
                  </a:cxn>
                  <a:cxn ang="0">
                    <a:pos x="525918" y="100013"/>
                  </a:cxn>
                  <a:cxn ang="0">
                    <a:pos x="542866" y="128058"/>
                  </a:cxn>
                  <a:cxn ang="0">
                    <a:pos x="558225" y="174625"/>
                  </a:cxn>
                  <a:cxn ang="0">
                    <a:pos x="578351" y="227542"/>
                  </a:cxn>
                  <a:cxn ang="0">
                    <a:pos x="592121" y="296333"/>
                  </a:cxn>
                  <a:cxn ang="0">
                    <a:pos x="588414" y="370417"/>
                  </a:cxn>
                </a:cxnLst>
                <a:rect l="0" t="0" r="0" b="0"/>
                <a:pathLst>
                  <a:path w="1154" h="1206">
                    <a:moveTo>
                      <a:pt x="1145" y="472"/>
                    </a:moveTo>
                    <a:lnTo>
                      <a:pt x="1145" y="472"/>
                    </a:lnTo>
                    <a:lnTo>
                      <a:pt x="1139" y="446"/>
                    </a:lnTo>
                    <a:lnTo>
                      <a:pt x="1133" y="422"/>
                    </a:lnTo>
                    <a:lnTo>
                      <a:pt x="1124" y="396"/>
                    </a:lnTo>
                    <a:lnTo>
                      <a:pt x="1115" y="372"/>
                    </a:lnTo>
                    <a:lnTo>
                      <a:pt x="1095" y="323"/>
                    </a:lnTo>
                    <a:lnTo>
                      <a:pt x="1073" y="277"/>
                    </a:lnTo>
                    <a:lnTo>
                      <a:pt x="1073" y="277"/>
                    </a:lnTo>
                    <a:lnTo>
                      <a:pt x="1063" y="252"/>
                    </a:lnTo>
                    <a:lnTo>
                      <a:pt x="1057" y="229"/>
                    </a:lnTo>
                    <a:lnTo>
                      <a:pt x="1048" y="208"/>
                    </a:lnTo>
                    <a:lnTo>
                      <a:pt x="1043" y="197"/>
                    </a:lnTo>
                    <a:lnTo>
                      <a:pt x="1036" y="185"/>
                    </a:lnTo>
                    <a:lnTo>
                      <a:pt x="1036" y="185"/>
                    </a:lnTo>
                    <a:lnTo>
                      <a:pt x="1028" y="175"/>
                    </a:lnTo>
                    <a:lnTo>
                      <a:pt x="1020" y="164"/>
                    </a:lnTo>
                    <a:lnTo>
                      <a:pt x="1001" y="147"/>
                    </a:lnTo>
                    <a:lnTo>
                      <a:pt x="982" y="130"/>
                    </a:lnTo>
                    <a:lnTo>
                      <a:pt x="962" y="115"/>
                    </a:lnTo>
                    <a:lnTo>
                      <a:pt x="962" y="115"/>
                    </a:lnTo>
                    <a:lnTo>
                      <a:pt x="939" y="102"/>
                    </a:lnTo>
                    <a:lnTo>
                      <a:pt x="915" y="88"/>
                    </a:lnTo>
                    <a:lnTo>
                      <a:pt x="891" y="76"/>
                    </a:lnTo>
                    <a:lnTo>
                      <a:pt x="867" y="65"/>
                    </a:lnTo>
                    <a:lnTo>
                      <a:pt x="816" y="43"/>
                    </a:lnTo>
                    <a:lnTo>
                      <a:pt x="792" y="33"/>
                    </a:lnTo>
                    <a:lnTo>
                      <a:pt x="768" y="20"/>
                    </a:lnTo>
                    <a:lnTo>
                      <a:pt x="768" y="20"/>
                    </a:lnTo>
                    <a:lnTo>
                      <a:pt x="757" y="15"/>
                    </a:lnTo>
                    <a:lnTo>
                      <a:pt x="745" y="10"/>
                    </a:lnTo>
                    <a:lnTo>
                      <a:pt x="731" y="7"/>
                    </a:lnTo>
                    <a:lnTo>
                      <a:pt x="719" y="4"/>
                    </a:lnTo>
                    <a:lnTo>
                      <a:pt x="692" y="1"/>
                    </a:lnTo>
                    <a:lnTo>
                      <a:pt x="664" y="0"/>
                    </a:lnTo>
                    <a:lnTo>
                      <a:pt x="637" y="0"/>
                    </a:lnTo>
                    <a:lnTo>
                      <a:pt x="610" y="1"/>
                    </a:lnTo>
                    <a:lnTo>
                      <a:pt x="583" y="3"/>
                    </a:lnTo>
                    <a:lnTo>
                      <a:pt x="557" y="4"/>
                    </a:lnTo>
                    <a:lnTo>
                      <a:pt x="557" y="4"/>
                    </a:lnTo>
                    <a:lnTo>
                      <a:pt x="551" y="5"/>
                    </a:lnTo>
                    <a:lnTo>
                      <a:pt x="545" y="10"/>
                    </a:lnTo>
                    <a:lnTo>
                      <a:pt x="545" y="10"/>
                    </a:lnTo>
                    <a:lnTo>
                      <a:pt x="514" y="10"/>
                    </a:lnTo>
                    <a:lnTo>
                      <a:pt x="483" y="12"/>
                    </a:lnTo>
                    <a:lnTo>
                      <a:pt x="451" y="16"/>
                    </a:lnTo>
                    <a:lnTo>
                      <a:pt x="422" y="22"/>
                    </a:lnTo>
                    <a:lnTo>
                      <a:pt x="422" y="22"/>
                    </a:lnTo>
                    <a:lnTo>
                      <a:pt x="396" y="27"/>
                    </a:lnTo>
                    <a:lnTo>
                      <a:pt x="369" y="34"/>
                    </a:lnTo>
                    <a:lnTo>
                      <a:pt x="340" y="42"/>
                    </a:lnTo>
                    <a:lnTo>
                      <a:pt x="312" y="52"/>
                    </a:lnTo>
                    <a:lnTo>
                      <a:pt x="285" y="62"/>
                    </a:lnTo>
                    <a:lnTo>
                      <a:pt x="259" y="75"/>
                    </a:lnTo>
                    <a:lnTo>
                      <a:pt x="234" y="90"/>
                    </a:lnTo>
                    <a:lnTo>
                      <a:pt x="224" y="98"/>
                    </a:lnTo>
                    <a:lnTo>
                      <a:pt x="213" y="106"/>
                    </a:lnTo>
                    <a:lnTo>
                      <a:pt x="213" y="106"/>
                    </a:lnTo>
                    <a:lnTo>
                      <a:pt x="173" y="142"/>
                    </a:lnTo>
                    <a:lnTo>
                      <a:pt x="154" y="163"/>
                    </a:lnTo>
                    <a:lnTo>
                      <a:pt x="137" y="183"/>
                    </a:lnTo>
                    <a:lnTo>
                      <a:pt x="118" y="204"/>
                    </a:lnTo>
                    <a:lnTo>
                      <a:pt x="101" y="225"/>
                    </a:lnTo>
                    <a:lnTo>
                      <a:pt x="85" y="247"/>
                    </a:lnTo>
                    <a:lnTo>
                      <a:pt x="70" y="270"/>
                    </a:lnTo>
                    <a:lnTo>
                      <a:pt x="70" y="270"/>
                    </a:lnTo>
                    <a:lnTo>
                      <a:pt x="57" y="294"/>
                    </a:lnTo>
                    <a:lnTo>
                      <a:pt x="44" y="319"/>
                    </a:lnTo>
                    <a:lnTo>
                      <a:pt x="35" y="345"/>
                    </a:lnTo>
                    <a:lnTo>
                      <a:pt x="27" y="370"/>
                    </a:lnTo>
                    <a:lnTo>
                      <a:pt x="19" y="397"/>
                    </a:lnTo>
                    <a:lnTo>
                      <a:pt x="13" y="423"/>
                    </a:lnTo>
                    <a:lnTo>
                      <a:pt x="9" y="452"/>
                    </a:lnTo>
                    <a:lnTo>
                      <a:pt x="5" y="479"/>
                    </a:lnTo>
                    <a:lnTo>
                      <a:pt x="5" y="479"/>
                    </a:lnTo>
                    <a:lnTo>
                      <a:pt x="2" y="509"/>
                    </a:lnTo>
                    <a:lnTo>
                      <a:pt x="1" y="540"/>
                    </a:lnTo>
                    <a:lnTo>
                      <a:pt x="0" y="571"/>
                    </a:lnTo>
                    <a:lnTo>
                      <a:pt x="1" y="601"/>
                    </a:lnTo>
                    <a:lnTo>
                      <a:pt x="2" y="663"/>
                    </a:lnTo>
                    <a:lnTo>
                      <a:pt x="5" y="724"/>
                    </a:lnTo>
                    <a:lnTo>
                      <a:pt x="5" y="724"/>
                    </a:lnTo>
                    <a:lnTo>
                      <a:pt x="8" y="750"/>
                    </a:lnTo>
                    <a:lnTo>
                      <a:pt x="11" y="776"/>
                    </a:lnTo>
                    <a:lnTo>
                      <a:pt x="15" y="802"/>
                    </a:lnTo>
                    <a:lnTo>
                      <a:pt x="19" y="826"/>
                    </a:lnTo>
                    <a:lnTo>
                      <a:pt x="25" y="849"/>
                    </a:lnTo>
                    <a:lnTo>
                      <a:pt x="32" y="874"/>
                    </a:lnTo>
                    <a:lnTo>
                      <a:pt x="42" y="898"/>
                    </a:lnTo>
                    <a:lnTo>
                      <a:pt x="51" y="922"/>
                    </a:lnTo>
                    <a:lnTo>
                      <a:pt x="51" y="922"/>
                    </a:lnTo>
                    <a:lnTo>
                      <a:pt x="62" y="947"/>
                    </a:lnTo>
                    <a:lnTo>
                      <a:pt x="76" y="971"/>
                    </a:lnTo>
                    <a:lnTo>
                      <a:pt x="89" y="993"/>
                    </a:lnTo>
                    <a:lnTo>
                      <a:pt x="104" y="1015"/>
                    </a:lnTo>
                    <a:lnTo>
                      <a:pt x="120" y="1034"/>
                    </a:lnTo>
                    <a:lnTo>
                      <a:pt x="137" y="1053"/>
                    </a:lnTo>
                    <a:lnTo>
                      <a:pt x="154" y="1070"/>
                    </a:lnTo>
                    <a:lnTo>
                      <a:pt x="173" y="1087"/>
                    </a:lnTo>
                    <a:lnTo>
                      <a:pt x="194" y="1102"/>
                    </a:lnTo>
                    <a:lnTo>
                      <a:pt x="215" y="1115"/>
                    </a:lnTo>
                    <a:lnTo>
                      <a:pt x="237" y="1129"/>
                    </a:lnTo>
                    <a:lnTo>
                      <a:pt x="260" y="1140"/>
                    </a:lnTo>
                    <a:lnTo>
                      <a:pt x="283" y="1150"/>
                    </a:lnTo>
                    <a:lnTo>
                      <a:pt x="308" y="1160"/>
                    </a:lnTo>
                    <a:lnTo>
                      <a:pt x="333" y="1167"/>
                    </a:lnTo>
                    <a:lnTo>
                      <a:pt x="359" y="1173"/>
                    </a:lnTo>
                    <a:lnTo>
                      <a:pt x="359" y="1173"/>
                    </a:lnTo>
                    <a:lnTo>
                      <a:pt x="419" y="1186"/>
                    </a:lnTo>
                    <a:lnTo>
                      <a:pt x="479" y="1195"/>
                    </a:lnTo>
                    <a:lnTo>
                      <a:pt x="540" y="1202"/>
                    </a:lnTo>
                    <a:lnTo>
                      <a:pt x="571" y="1205"/>
                    </a:lnTo>
                    <a:lnTo>
                      <a:pt x="601" y="1206"/>
                    </a:lnTo>
                    <a:lnTo>
                      <a:pt x="632" y="1206"/>
                    </a:lnTo>
                    <a:lnTo>
                      <a:pt x="662" y="1205"/>
                    </a:lnTo>
                    <a:lnTo>
                      <a:pt x="693" y="1203"/>
                    </a:lnTo>
                    <a:lnTo>
                      <a:pt x="723" y="1201"/>
                    </a:lnTo>
                    <a:lnTo>
                      <a:pt x="753" y="1196"/>
                    </a:lnTo>
                    <a:lnTo>
                      <a:pt x="783" y="1192"/>
                    </a:lnTo>
                    <a:lnTo>
                      <a:pt x="812" y="1186"/>
                    </a:lnTo>
                    <a:lnTo>
                      <a:pt x="842" y="1179"/>
                    </a:lnTo>
                    <a:lnTo>
                      <a:pt x="842" y="1179"/>
                    </a:lnTo>
                    <a:lnTo>
                      <a:pt x="868" y="1171"/>
                    </a:lnTo>
                    <a:lnTo>
                      <a:pt x="894" y="1161"/>
                    </a:lnTo>
                    <a:lnTo>
                      <a:pt x="917" y="1152"/>
                    </a:lnTo>
                    <a:lnTo>
                      <a:pt x="939" y="1140"/>
                    </a:lnTo>
                    <a:lnTo>
                      <a:pt x="960" y="1126"/>
                    </a:lnTo>
                    <a:lnTo>
                      <a:pt x="979" y="1112"/>
                    </a:lnTo>
                    <a:lnTo>
                      <a:pt x="998" y="1097"/>
                    </a:lnTo>
                    <a:lnTo>
                      <a:pt x="1016" y="1081"/>
                    </a:lnTo>
                    <a:lnTo>
                      <a:pt x="1032" y="1064"/>
                    </a:lnTo>
                    <a:lnTo>
                      <a:pt x="1047" y="1045"/>
                    </a:lnTo>
                    <a:lnTo>
                      <a:pt x="1061" y="1024"/>
                    </a:lnTo>
                    <a:lnTo>
                      <a:pt x="1073" y="1002"/>
                    </a:lnTo>
                    <a:lnTo>
                      <a:pt x="1085" y="979"/>
                    </a:lnTo>
                    <a:lnTo>
                      <a:pt x="1096" y="956"/>
                    </a:lnTo>
                    <a:lnTo>
                      <a:pt x="1104" y="932"/>
                    </a:lnTo>
                    <a:lnTo>
                      <a:pt x="1114" y="906"/>
                    </a:lnTo>
                    <a:lnTo>
                      <a:pt x="1114" y="906"/>
                    </a:lnTo>
                    <a:lnTo>
                      <a:pt x="1127" y="853"/>
                    </a:lnTo>
                    <a:lnTo>
                      <a:pt x="1138" y="800"/>
                    </a:lnTo>
                    <a:lnTo>
                      <a:pt x="1146" y="745"/>
                    </a:lnTo>
                    <a:lnTo>
                      <a:pt x="1152" y="691"/>
                    </a:lnTo>
                    <a:lnTo>
                      <a:pt x="1154" y="635"/>
                    </a:lnTo>
                    <a:lnTo>
                      <a:pt x="1153" y="579"/>
                    </a:lnTo>
                    <a:lnTo>
                      <a:pt x="1150" y="525"/>
                    </a:lnTo>
                    <a:lnTo>
                      <a:pt x="1145" y="472"/>
                    </a:lnTo>
                    <a:lnTo>
                      <a:pt x="1145" y="472"/>
                    </a:lnTo>
                    <a:close/>
                    <a:moveTo>
                      <a:pt x="1103" y="753"/>
                    </a:moveTo>
                    <a:lnTo>
                      <a:pt x="1103" y="753"/>
                    </a:lnTo>
                    <a:lnTo>
                      <a:pt x="1093" y="813"/>
                    </a:lnTo>
                    <a:lnTo>
                      <a:pt x="1088" y="841"/>
                    </a:lnTo>
                    <a:lnTo>
                      <a:pt x="1082" y="871"/>
                    </a:lnTo>
                    <a:lnTo>
                      <a:pt x="1076" y="899"/>
                    </a:lnTo>
                    <a:lnTo>
                      <a:pt x="1067" y="928"/>
                    </a:lnTo>
                    <a:lnTo>
                      <a:pt x="1057" y="955"/>
                    </a:lnTo>
                    <a:lnTo>
                      <a:pt x="1044" y="984"/>
                    </a:lnTo>
                    <a:lnTo>
                      <a:pt x="1044" y="984"/>
                    </a:lnTo>
                    <a:lnTo>
                      <a:pt x="1036" y="997"/>
                    </a:lnTo>
                    <a:lnTo>
                      <a:pt x="1028" y="1011"/>
                    </a:lnTo>
                    <a:lnTo>
                      <a:pt x="1020" y="1023"/>
                    </a:lnTo>
                    <a:lnTo>
                      <a:pt x="1010" y="1035"/>
                    </a:lnTo>
                    <a:lnTo>
                      <a:pt x="991" y="1057"/>
                    </a:lnTo>
                    <a:lnTo>
                      <a:pt x="970" y="1076"/>
                    </a:lnTo>
                    <a:lnTo>
                      <a:pt x="947" y="1093"/>
                    </a:lnTo>
                    <a:lnTo>
                      <a:pt x="922" y="1108"/>
                    </a:lnTo>
                    <a:lnTo>
                      <a:pt x="895" y="1122"/>
                    </a:lnTo>
                    <a:lnTo>
                      <a:pt x="868" y="1133"/>
                    </a:lnTo>
                    <a:lnTo>
                      <a:pt x="841" y="1141"/>
                    </a:lnTo>
                    <a:lnTo>
                      <a:pt x="811" y="1149"/>
                    </a:lnTo>
                    <a:lnTo>
                      <a:pt x="783" y="1156"/>
                    </a:lnTo>
                    <a:lnTo>
                      <a:pt x="753" y="1160"/>
                    </a:lnTo>
                    <a:lnTo>
                      <a:pt x="723" y="1163"/>
                    </a:lnTo>
                    <a:lnTo>
                      <a:pt x="693" y="1165"/>
                    </a:lnTo>
                    <a:lnTo>
                      <a:pt x="663" y="1167"/>
                    </a:lnTo>
                    <a:lnTo>
                      <a:pt x="633" y="1167"/>
                    </a:lnTo>
                    <a:lnTo>
                      <a:pt x="633" y="1167"/>
                    </a:lnTo>
                    <a:lnTo>
                      <a:pt x="574" y="1167"/>
                    </a:lnTo>
                    <a:lnTo>
                      <a:pt x="513" y="1163"/>
                    </a:lnTo>
                    <a:lnTo>
                      <a:pt x="483" y="1160"/>
                    </a:lnTo>
                    <a:lnTo>
                      <a:pt x="453" y="1156"/>
                    </a:lnTo>
                    <a:lnTo>
                      <a:pt x="423" y="1150"/>
                    </a:lnTo>
                    <a:lnTo>
                      <a:pt x="393" y="1145"/>
                    </a:lnTo>
                    <a:lnTo>
                      <a:pt x="365" y="1137"/>
                    </a:lnTo>
                    <a:lnTo>
                      <a:pt x="335" y="1129"/>
                    </a:lnTo>
                    <a:lnTo>
                      <a:pt x="308" y="1119"/>
                    </a:lnTo>
                    <a:lnTo>
                      <a:pt x="279" y="1107"/>
                    </a:lnTo>
                    <a:lnTo>
                      <a:pt x="252" y="1095"/>
                    </a:lnTo>
                    <a:lnTo>
                      <a:pt x="226" y="1080"/>
                    </a:lnTo>
                    <a:lnTo>
                      <a:pt x="200" y="1064"/>
                    </a:lnTo>
                    <a:lnTo>
                      <a:pt x="176" y="1045"/>
                    </a:lnTo>
                    <a:lnTo>
                      <a:pt x="176" y="1045"/>
                    </a:lnTo>
                    <a:lnTo>
                      <a:pt x="156" y="1027"/>
                    </a:lnTo>
                    <a:lnTo>
                      <a:pt x="138" y="1008"/>
                    </a:lnTo>
                    <a:lnTo>
                      <a:pt x="122" y="986"/>
                    </a:lnTo>
                    <a:lnTo>
                      <a:pt x="107" y="963"/>
                    </a:lnTo>
                    <a:lnTo>
                      <a:pt x="95" y="940"/>
                    </a:lnTo>
                    <a:lnTo>
                      <a:pt x="84" y="916"/>
                    </a:lnTo>
                    <a:lnTo>
                      <a:pt x="73" y="890"/>
                    </a:lnTo>
                    <a:lnTo>
                      <a:pt x="66" y="864"/>
                    </a:lnTo>
                    <a:lnTo>
                      <a:pt x="59" y="837"/>
                    </a:lnTo>
                    <a:lnTo>
                      <a:pt x="53" y="810"/>
                    </a:lnTo>
                    <a:lnTo>
                      <a:pt x="49" y="783"/>
                    </a:lnTo>
                    <a:lnTo>
                      <a:pt x="46" y="756"/>
                    </a:lnTo>
                    <a:lnTo>
                      <a:pt x="43" y="728"/>
                    </a:lnTo>
                    <a:lnTo>
                      <a:pt x="42" y="701"/>
                    </a:lnTo>
                    <a:lnTo>
                      <a:pt x="40" y="650"/>
                    </a:lnTo>
                    <a:lnTo>
                      <a:pt x="40" y="650"/>
                    </a:lnTo>
                    <a:lnTo>
                      <a:pt x="40" y="587"/>
                    </a:lnTo>
                    <a:lnTo>
                      <a:pt x="42" y="526"/>
                    </a:lnTo>
                    <a:lnTo>
                      <a:pt x="47" y="467"/>
                    </a:lnTo>
                    <a:lnTo>
                      <a:pt x="50" y="435"/>
                    </a:lnTo>
                    <a:lnTo>
                      <a:pt x="55" y="404"/>
                    </a:lnTo>
                    <a:lnTo>
                      <a:pt x="55" y="404"/>
                    </a:lnTo>
                    <a:lnTo>
                      <a:pt x="58" y="389"/>
                    </a:lnTo>
                    <a:lnTo>
                      <a:pt x="62" y="374"/>
                    </a:lnTo>
                    <a:lnTo>
                      <a:pt x="66" y="361"/>
                    </a:lnTo>
                    <a:lnTo>
                      <a:pt x="72" y="346"/>
                    </a:lnTo>
                    <a:lnTo>
                      <a:pt x="84" y="319"/>
                    </a:lnTo>
                    <a:lnTo>
                      <a:pt x="99" y="293"/>
                    </a:lnTo>
                    <a:lnTo>
                      <a:pt x="116" y="267"/>
                    </a:lnTo>
                    <a:lnTo>
                      <a:pt x="135" y="244"/>
                    </a:lnTo>
                    <a:lnTo>
                      <a:pt x="154" y="221"/>
                    </a:lnTo>
                    <a:lnTo>
                      <a:pt x="176" y="198"/>
                    </a:lnTo>
                    <a:lnTo>
                      <a:pt x="176" y="198"/>
                    </a:lnTo>
                    <a:lnTo>
                      <a:pt x="211" y="159"/>
                    </a:lnTo>
                    <a:lnTo>
                      <a:pt x="230" y="141"/>
                    </a:lnTo>
                    <a:lnTo>
                      <a:pt x="251" y="123"/>
                    </a:lnTo>
                    <a:lnTo>
                      <a:pt x="251" y="123"/>
                    </a:lnTo>
                    <a:lnTo>
                      <a:pt x="264" y="114"/>
                    </a:lnTo>
                    <a:lnTo>
                      <a:pt x="278" y="107"/>
                    </a:lnTo>
                    <a:lnTo>
                      <a:pt x="293" y="100"/>
                    </a:lnTo>
                    <a:lnTo>
                      <a:pt x="309" y="95"/>
                    </a:lnTo>
                    <a:lnTo>
                      <a:pt x="340" y="86"/>
                    </a:lnTo>
                    <a:lnTo>
                      <a:pt x="371" y="75"/>
                    </a:lnTo>
                    <a:lnTo>
                      <a:pt x="371" y="75"/>
                    </a:lnTo>
                    <a:lnTo>
                      <a:pt x="399" y="67"/>
                    </a:lnTo>
                    <a:lnTo>
                      <a:pt x="426" y="60"/>
                    </a:lnTo>
                    <a:lnTo>
                      <a:pt x="456" y="53"/>
                    </a:lnTo>
                    <a:lnTo>
                      <a:pt x="485" y="48"/>
                    </a:lnTo>
                    <a:lnTo>
                      <a:pt x="514" y="45"/>
                    </a:lnTo>
                    <a:lnTo>
                      <a:pt x="544" y="45"/>
                    </a:lnTo>
                    <a:lnTo>
                      <a:pt x="574" y="48"/>
                    </a:lnTo>
                    <a:lnTo>
                      <a:pt x="602" y="52"/>
                    </a:lnTo>
                    <a:lnTo>
                      <a:pt x="602" y="52"/>
                    </a:lnTo>
                    <a:lnTo>
                      <a:pt x="606" y="53"/>
                    </a:lnTo>
                    <a:lnTo>
                      <a:pt x="610" y="53"/>
                    </a:lnTo>
                    <a:lnTo>
                      <a:pt x="616" y="50"/>
                    </a:lnTo>
                    <a:lnTo>
                      <a:pt x="621" y="45"/>
                    </a:lnTo>
                    <a:lnTo>
                      <a:pt x="624" y="38"/>
                    </a:lnTo>
                    <a:lnTo>
                      <a:pt x="624" y="38"/>
                    </a:lnTo>
                    <a:lnTo>
                      <a:pt x="660" y="38"/>
                    </a:lnTo>
                    <a:lnTo>
                      <a:pt x="679" y="38"/>
                    </a:lnTo>
                    <a:lnTo>
                      <a:pt x="697" y="41"/>
                    </a:lnTo>
                    <a:lnTo>
                      <a:pt x="715" y="43"/>
                    </a:lnTo>
                    <a:lnTo>
                      <a:pt x="732" y="48"/>
                    </a:lnTo>
                    <a:lnTo>
                      <a:pt x="750" y="53"/>
                    </a:lnTo>
                    <a:lnTo>
                      <a:pt x="766" y="61"/>
                    </a:lnTo>
                    <a:lnTo>
                      <a:pt x="766" y="61"/>
                    </a:lnTo>
                    <a:lnTo>
                      <a:pt x="788" y="72"/>
                    </a:lnTo>
                    <a:lnTo>
                      <a:pt x="810" y="83"/>
                    </a:lnTo>
                    <a:lnTo>
                      <a:pt x="854" y="103"/>
                    </a:lnTo>
                    <a:lnTo>
                      <a:pt x="899" y="123"/>
                    </a:lnTo>
                    <a:lnTo>
                      <a:pt x="921" y="134"/>
                    </a:lnTo>
                    <a:lnTo>
                      <a:pt x="943" y="148"/>
                    </a:lnTo>
                    <a:lnTo>
                      <a:pt x="943" y="148"/>
                    </a:lnTo>
                    <a:lnTo>
                      <a:pt x="955" y="156"/>
                    </a:lnTo>
                    <a:lnTo>
                      <a:pt x="968" y="166"/>
                    </a:lnTo>
                    <a:lnTo>
                      <a:pt x="981" y="176"/>
                    </a:lnTo>
                    <a:lnTo>
                      <a:pt x="993" y="189"/>
                    </a:lnTo>
                    <a:lnTo>
                      <a:pt x="1002" y="201"/>
                    </a:lnTo>
                    <a:lnTo>
                      <a:pt x="1012" y="214"/>
                    </a:lnTo>
                    <a:lnTo>
                      <a:pt x="1020" y="228"/>
                    </a:lnTo>
                    <a:lnTo>
                      <a:pt x="1025" y="242"/>
                    </a:lnTo>
                    <a:lnTo>
                      <a:pt x="1025" y="242"/>
                    </a:lnTo>
                    <a:lnTo>
                      <a:pt x="1032" y="265"/>
                    </a:lnTo>
                    <a:lnTo>
                      <a:pt x="1038" y="286"/>
                    </a:lnTo>
                    <a:lnTo>
                      <a:pt x="1044" y="308"/>
                    </a:lnTo>
                    <a:lnTo>
                      <a:pt x="1048" y="319"/>
                    </a:lnTo>
                    <a:lnTo>
                      <a:pt x="1054" y="330"/>
                    </a:lnTo>
                    <a:lnTo>
                      <a:pt x="1054" y="330"/>
                    </a:lnTo>
                    <a:lnTo>
                      <a:pt x="1066" y="355"/>
                    </a:lnTo>
                    <a:lnTo>
                      <a:pt x="1076" y="380"/>
                    </a:lnTo>
                    <a:lnTo>
                      <a:pt x="1085" y="406"/>
                    </a:lnTo>
                    <a:lnTo>
                      <a:pt x="1092" y="430"/>
                    </a:lnTo>
                    <a:lnTo>
                      <a:pt x="1099" y="454"/>
                    </a:lnTo>
                    <a:lnTo>
                      <a:pt x="1104" y="480"/>
                    </a:lnTo>
                    <a:lnTo>
                      <a:pt x="1114" y="535"/>
                    </a:lnTo>
                    <a:lnTo>
                      <a:pt x="1114" y="535"/>
                    </a:lnTo>
                    <a:lnTo>
                      <a:pt x="1118" y="560"/>
                    </a:lnTo>
                    <a:lnTo>
                      <a:pt x="1119" y="587"/>
                    </a:lnTo>
                    <a:lnTo>
                      <a:pt x="1119" y="616"/>
                    </a:lnTo>
                    <a:lnTo>
                      <a:pt x="1118" y="643"/>
                    </a:lnTo>
                    <a:lnTo>
                      <a:pt x="1115" y="672"/>
                    </a:lnTo>
                    <a:lnTo>
                      <a:pt x="1111" y="700"/>
                    </a:lnTo>
                    <a:lnTo>
                      <a:pt x="1103" y="753"/>
                    </a:lnTo>
                    <a:lnTo>
                      <a:pt x="1103" y="75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0" name="Freeform 928">
                <a:extLst>
                  <a:ext uri="{FF2B5EF4-FFF2-40B4-BE49-F238E27FC236}">
                    <a16:creationId xmlns:a16="http://schemas.microsoft.com/office/drawing/2014/main" id="{FB097D04-94BC-4010-9855-48F0500B0230}"/>
                  </a:ext>
                </a:extLst>
              </p:cNvPr>
              <p:cNvSpPr/>
              <p:nvPr/>
            </p:nvSpPr>
            <p:spPr>
              <a:xfrm>
                <a:off x="4881564" y="2892426"/>
                <a:ext cx="165100" cy="73025"/>
              </a:xfrm>
              <a:custGeom>
                <a:avLst/>
                <a:gdLst/>
                <a:ahLst/>
                <a:cxnLst>
                  <a:cxn ang="0">
                    <a:pos x="52387" y="1066"/>
                  </a:cxn>
                  <a:cxn ang="0">
                    <a:pos x="39158" y="533"/>
                  </a:cxn>
                  <a:cxn ang="0">
                    <a:pos x="25400" y="533"/>
                  </a:cxn>
                  <a:cxn ang="0">
                    <a:pos x="13229" y="3198"/>
                  </a:cxn>
                  <a:cxn ang="0">
                    <a:pos x="7937" y="7995"/>
                  </a:cxn>
                  <a:cxn ang="0">
                    <a:pos x="3175" y="13326"/>
                  </a:cxn>
                  <a:cxn ang="0">
                    <a:pos x="1588" y="17057"/>
                  </a:cxn>
                  <a:cxn ang="0">
                    <a:pos x="0" y="23453"/>
                  </a:cxn>
                  <a:cxn ang="0">
                    <a:pos x="1058" y="30383"/>
                  </a:cxn>
                  <a:cxn ang="0">
                    <a:pos x="3704" y="36246"/>
                  </a:cxn>
                  <a:cxn ang="0">
                    <a:pos x="11113" y="43708"/>
                  </a:cxn>
                  <a:cxn ang="0">
                    <a:pos x="25929" y="52770"/>
                  </a:cxn>
                  <a:cxn ang="0">
                    <a:pos x="43921" y="59699"/>
                  </a:cxn>
                  <a:cxn ang="0">
                    <a:pos x="71438" y="67695"/>
                  </a:cxn>
                  <a:cxn ang="0">
                    <a:pos x="97896" y="71959"/>
                  </a:cxn>
                  <a:cxn ang="0">
                    <a:pos x="100013" y="73025"/>
                  </a:cxn>
                  <a:cxn ang="0">
                    <a:pos x="103717" y="71426"/>
                  </a:cxn>
                  <a:cxn ang="0">
                    <a:pos x="106362" y="67162"/>
                  </a:cxn>
                  <a:cxn ang="0">
                    <a:pos x="106362" y="59699"/>
                  </a:cxn>
                  <a:cxn ang="0">
                    <a:pos x="101600" y="53836"/>
                  </a:cxn>
                  <a:cxn ang="0">
                    <a:pos x="97896" y="53303"/>
                  </a:cxn>
                  <a:cxn ang="0">
                    <a:pos x="91546" y="51704"/>
                  </a:cxn>
                  <a:cxn ang="0">
                    <a:pos x="71438" y="46907"/>
                  </a:cxn>
                  <a:cxn ang="0">
                    <a:pos x="45508" y="38378"/>
                  </a:cxn>
                  <a:cxn ang="0">
                    <a:pos x="23813" y="28784"/>
                  </a:cxn>
                  <a:cxn ang="0">
                    <a:pos x="35983" y="19189"/>
                  </a:cxn>
                  <a:cxn ang="0">
                    <a:pos x="52387" y="20788"/>
                  </a:cxn>
                  <a:cxn ang="0">
                    <a:pos x="78317" y="21321"/>
                  </a:cxn>
                  <a:cxn ang="0">
                    <a:pos x="156104" y="20788"/>
                  </a:cxn>
                  <a:cxn ang="0">
                    <a:pos x="158221" y="20255"/>
                  </a:cxn>
                  <a:cxn ang="0">
                    <a:pos x="162454" y="17057"/>
                  </a:cxn>
                  <a:cxn ang="0">
                    <a:pos x="165100" y="10661"/>
                  </a:cxn>
                  <a:cxn ang="0">
                    <a:pos x="162454" y="4264"/>
                  </a:cxn>
                  <a:cxn ang="0">
                    <a:pos x="158221" y="1066"/>
                  </a:cxn>
                  <a:cxn ang="0">
                    <a:pos x="156104" y="1066"/>
                  </a:cxn>
                </a:cxnLst>
                <a:rect l="0" t="0" r="0" b="0"/>
                <a:pathLst>
                  <a:path w="312" h="137">
                    <a:moveTo>
                      <a:pt x="295" y="2"/>
                    </a:moveTo>
                    <a:lnTo>
                      <a:pt x="99" y="2"/>
                    </a:lnTo>
                    <a:lnTo>
                      <a:pt x="99" y="2"/>
                    </a:lnTo>
                    <a:lnTo>
                      <a:pt x="74" y="1"/>
                    </a:lnTo>
                    <a:lnTo>
                      <a:pt x="61" y="0"/>
                    </a:lnTo>
                    <a:lnTo>
                      <a:pt x="48" y="1"/>
                    </a:lnTo>
                    <a:lnTo>
                      <a:pt x="36" y="2"/>
                    </a:lnTo>
                    <a:lnTo>
                      <a:pt x="25" y="6"/>
                    </a:lnTo>
                    <a:lnTo>
                      <a:pt x="19" y="11"/>
                    </a:lnTo>
                    <a:lnTo>
                      <a:pt x="15" y="15"/>
                    </a:lnTo>
                    <a:lnTo>
                      <a:pt x="10" y="19"/>
                    </a:lnTo>
                    <a:lnTo>
                      <a:pt x="6" y="25"/>
                    </a:lnTo>
                    <a:lnTo>
                      <a:pt x="6" y="25"/>
                    </a:lnTo>
                    <a:lnTo>
                      <a:pt x="3" y="32"/>
                    </a:lnTo>
                    <a:lnTo>
                      <a:pt x="0" y="39"/>
                    </a:lnTo>
                    <a:lnTo>
                      <a:pt x="0" y="44"/>
                    </a:lnTo>
                    <a:lnTo>
                      <a:pt x="0" y="51"/>
                    </a:lnTo>
                    <a:lnTo>
                      <a:pt x="2" y="57"/>
                    </a:lnTo>
                    <a:lnTo>
                      <a:pt x="3" y="62"/>
                    </a:lnTo>
                    <a:lnTo>
                      <a:pt x="7" y="68"/>
                    </a:lnTo>
                    <a:lnTo>
                      <a:pt x="11" y="73"/>
                    </a:lnTo>
                    <a:lnTo>
                      <a:pt x="21" y="82"/>
                    </a:lnTo>
                    <a:lnTo>
                      <a:pt x="34" y="92"/>
                    </a:lnTo>
                    <a:lnTo>
                      <a:pt x="49" y="99"/>
                    </a:lnTo>
                    <a:lnTo>
                      <a:pt x="65" y="107"/>
                    </a:lnTo>
                    <a:lnTo>
                      <a:pt x="83" y="112"/>
                    </a:lnTo>
                    <a:lnTo>
                      <a:pt x="101" y="119"/>
                    </a:lnTo>
                    <a:lnTo>
                      <a:pt x="135" y="127"/>
                    </a:lnTo>
                    <a:lnTo>
                      <a:pt x="164" y="133"/>
                    </a:lnTo>
                    <a:lnTo>
                      <a:pt x="185" y="135"/>
                    </a:lnTo>
                    <a:lnTo>
                      <a:pt x="185" y="135"/>
                    </a:lnTo>
                    <a:lnTo>
                      <a:pt x="189" y="137"/>
                    </a:lnTo>
                    <a:lnTo>
                      <a:pt x="192" y="135"/>
                    </a:lnTo>
                    <a:lnTo>
                      <a:pt x="196" y="134"/>
                    </a:lnTo>
                    <a:lnTo>
                      <a:pt x="197" y="131"/>
                    </a:lnTo>
                    <a:lnTo>
                      <a:pt x="201" y="126"/>
                    </a:lnTo>
                    <a:lnTo>
                      <a:pt x="202" y="119"/>
                    </a:lnTo>
                    <a:lnTo>
                      <a:pt x="201" y="112"/>
                    </a:lnTo>
                    <a:lnTo>
                      <a:pt x="197" y="107"/>
                    </a:lnTo>
                    <a:lnTo>
                      <a:pt x="192" y="101"/>
                    </a:lnTo>
                    <a:lnTo>
                      <a:pt x="189" y="100"/>
                    </a:lnTo>
                    <a:lnTo>
                      <a:pt x="185" y="100"/>
                    </a:lnTo>
                    <a:lnTo>
                      <a:pt x="185" y="100"/>
                    </a:lnTo>
                    <a:lnTo>
                      <a:pt x="173" y="97"/>
                    </a:lnTo>
                    <a:lnTo>
                      <a:pt x="159" y="95"/>
                    </a:lnTo>
                    <a:lnTo>
                      <a:pt x="135" y="88"/>
                    </a:lnTo>
                    <a:lnTo>
                      <a:pt x="86" y="72"/>
                    </a:lnTo>
                    <a:lnTo>
                      <a:pt x="86" y="72"/>
                    </a:lnTo>
                    <a:lnTo>
                      <a:pt x="64" y="65"/>
                    </a:lnTo>
                    <a:lnTo>
                      <a:pt x="45" y="54"/>
                    </a:lnTo>
                    <a:lnTo>
                      <a:pt x="45" y="54"/>
                    </a:lnTo>
                    <a:lnTo>
                      <a:pt x="68" y="36"/>
                    </a:lnTo>
                    <a:lnTo>
                      <a:pt x="68" y="36"/>
                    </a:lnTo>
                    <a:lnTo>
                      <a:pt x="99" y="39"/>
                    </a:lnTo>
                    <a:lnTo>
                      <a:pt x="99" y="39"/>
                    </a:lnTo>
                    <a:lnTo>
                      <a:pt x="148" y="40"/>
                    </a:lnTo>
                    <a:lnTo>
                      <a:pt x="197" y="40"/>
                    </a:lnTo>
                    <a:lnTo>
                      <a:pt x="295" y="39"/>
                    </a:lnTo>
                    <a:lnTo>
                      <a:pt x="295" y="39"/>
                    </a:lnTo>
                    <a:lnTo>
                      <a:pt x="299" y="38"/>
                    </a:lnTo>
                    <a:lnTo>
                      <a:pt x="301" y="36"/>
                    </a:lnTo>
                    <a:lnTo>
                      <a:pt x="307" y="32"/>
                    </a:lnTo>
                    <a:lnTo>
                      <a:pt x="311" y="27"/>
                    </a:lnTo>
                    <a:lnTo>
                      <a:pt x="312" y="20"/>
                    </a:lnTo>
                    <a:lnTo>
                      <a:pt x="311" y="13"/>
                    </a:lnTo>
                    <a:lnTo>
                      <a:pt x="307" y="8"/>
                    </a:lnTo>
                    <a:lnTo>
                      <a:pt x="301" y="4"/>
                    </a:lnTo>
                    <a:lnTo>
                      <a:pt x="299" y="2"/>
                    </a:lnTo>
                    <a:lnTo>
                      <a:pt x="295" y="2"/>
                    </a:lnTo>
                    <a:lnTo>
                      <a:pt x="295"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1" name="Freeform 929">
                <a:extLst>
                  <a:ext uri="{FF2B5EF4-FFF2-40B4-BE49-F238E27FC236}">
                    <a16:creationId xmlns:a16="http://schemas.microsoft.com/office/drawing/2014/main" id="{FB866CE5-28D2-4196-BAE4-862DCBD495C9}"/>
                  </a:ext>
                </a:extLst>
              </p:cNvPr>
              <p:cNvSpPr/>
              <p:nvPr/>
            </p:nvSpPr>
            <p:spPr>
              <a:xfrm>
                <a:off x="5472114" y="2897188"/>
                <a:ext cx="168275" cy="74613"/>
              </a:xfrm>
              <a:custGeom>
                <a:avLst/>
                <a:gdLst/>
                <a:ahLst/>
                <a:cxnLst>
                  <a:cxn ang="0">
                    <a:pos x="9053" y="0"/>
                  </a:cxn>
                  <a:cxn ang="0">
                    <a:pos x="6923" y="533"/>
                  </a:cxn>
                  <a:cxn ang="0">
                    <a:pos x="2130" y="2665"/>
                  </a:cxn>
                  <a:cxn ang="0">
                    <a:pos x="0" y="10126"/>
                  </a:cxn>
                  <a:cxn ang="0">
                    <a:pos x="2130" y="16521"/>
                  </a:cxn>
                  <a:cxn ang="0">
                    <a:pos x="6923" y="19186"/>
                  </a:cxn>
                  <a:cxn ang="0">
                    <a:pos x="9053" y="19186"/>
                  </a:cxn>
                  <a:cxn ang="0">
                    <a:pos x="128336" y="20252"/>
                  </a:cxn>
                  <a:cxn ang="0">
                    <a:pos x="147507" y="20785"/>
                  </a:cxn>
                  <a:cxn ang="0">
                    <a:pos x="148572" y="20785"/>
                  </a:cxn>
                  <a:cxn ang="0">
                    <a:pos x="146442" y="25049"/>
                  </a:cxn>
                  <a:cxn ang="0">
                    <a:pos x="141649" y="28246"/>
                  </a:cxn>
                  <a:cxn ang="0">
                    <a:pos x="125141" y="33043"/>
                  </a:cxn>
                  <a:cxn ang="0">
                    <a:pos x="95853" y="38372"/>
                  </a:cxn>
                  <a:cxn ang="0">
                    <a:pos x="64434" y="47433"/>
                  </a:cxn>
                  <a:cxn ang="0">
                    <a:pos x="32483" y="55427"/>
                  </a:cxn>
                  <a:cxn ang="0">
                    <a:pos x="28756" y="57026"/>
                  </a:cxn>
                  <a:cxn ang="0">
                    <a:pos x="26093" y="63421"/>
                  </a:cxn>
                  <a:cxn ang="0">
                    <a:pos x="27158" y="69816"/>
                  </a:cxn>
                  <a:cxn ang="0">
                    <a:pos x="34081" y="74613"/>
                  </a:cxn>
                  <a:cxn ang="0">
                    <a:pos x="37276" y="74613"/>
                  </a:cxn>
                  <a:cxn ang="0">
                    <a:pos x="62837" y="68751"/>
                  </a:cxn>
                  <a:cxn ang="0">
                    <a:pos x="113426" y="54894"/>
                  </a:cxn>
                  <a:cxn ang="0">
                    <a:pos x="138454" y="48498"/>
                  </a:cxn>
                  <a:cxn ang="0">
                    <a:pos x="155495" y="43169"/>
                  </a:cxn>
                  <a:cxn ang="0">
                    <a:pos x="162417" y="37307"/>
                  </a:cxn>
                  <a:cxn ang="0">
                    <a:pos x="166677" y="28246"/>
                  </a:cxn>
                  <a:cxn ang="0">
                    <a:pos x="168275" y="20785"/>
                  </a:cxn>
                  <a:cxn ang="0">
                    <a:pos x="167742" y="14390"/>
                  </a:cxn>
                  <a:cxn ang="0">
                    <a:pos x="165612" y="9060"/>
                  </a:cxn>
                  <a:cxn ang="0">
                    <a:pos x="160820" y="5862"/>
                  </a:cxn>
                  <a:cxn ang="0">
                    <a:pos x="149637" y="1599"/>
                  </a:cxn>
                  <a:cxn ang="0">
                    <a:pos x="130466" y="0"/>
                  </a:cxn>
                </a:cxnLst>
                <a:rect l="0" t="0" r="0" b="0"/>
                <a:pathLst>
                  <a:path w="316" h="140">
                    <a:moveTo>
                      <a:pt x="245" y="0"/>
                    </a:moveTo>
                    <a:lnTo>
                      <a:pt x="17" y="0"/>
                    </a:lnTo>
                    <a:lnTo>
                      <a:pt x="17" y="0"/>
                    </a:lnTo>
                    <a:lnTo>
                      <a:pt x="13" y="1"/>
                    </a:lnTo>
                    <a:lnTo>
                      <a:pt x="9" y="1"/>
                    </a:lnTo>
                    <a:lnTo>
                      <a:pt x="4" y="5"/>
                    </a:lnTo>
                    <a:lnTo>
                      <a:pt x="1" y="12"/>
                    </a:lnTo>
                    <a:lnTo>
                      <a:pt x="0" y="19"/>
                    </a:lnTo>
                    <a:lnTo>
                      <a:pt x="1" y="26"/>
                    </a:lnTo>
                    <a:lnTo>
                      <a:pt x="4" y="31"/>
                    </a:lnTo>
                    <a:lnTo>
                      <a:pt x="9" y="35"/>
                    </a:lnTo>
                    <a:lnTo>
                      <a:pt x="13" y="36"/>
                    </a:lnTo>
                    <a:lnTo>
                      <a:pt x="17" y="36"/>
                    </a:lnTo>
                    <a:lnTo>
                      <a:pt x="17" y="36"/>
                    </a:lnTo>
                    <a:lnTo>
                      <a:pt x="157" y="36"/>
                    </a:lnTo>
                    <a:lnTo>
                      <a:pt x="241" y="38"/>
                    </a:lnTo>
                    <a:lnTo>
                      <a:pt x="268" y="38"/>
                    </a:lnTo>
                    <a:lnTo>
                      <a:pt x="277" y="39"/>
                    </a:lnTo>
                    <a:lnTo>
                      <a:pt x="279" y="39"/>
                    </a:lnTo>
                    <a:lnTo>
                      <a:pt x="279" y="39"/>
                    </a:lnTo>
                    <a:lnTo>
                      <a:pt x="278" y="43"/>
                    </a:lnTo>
                    <a:lnTo>
                      <a:pt x="275" y="47"/>
                    </a:lnTo>
                    <a:lnTo>
                      <a:pt x="271" y="50"/>
                    </a:lnTo>
                    <a:lnTo>
                      <a:pt x="266" y="53"/>
                    </a:lnTo>
                    <a:lnTo>
                      <a:pt x="251" y="58"/>
                    </a:lnTo>
                    <a:lnTo>
                      <a:pt x="235" y="62"/>
                    </a:lnTo>
                    <a:lnTo>
                      <a:pt x="202" y="68"/>
                    </a:lnTo>
                    <a:lnTo>
                      <a:pt x="180" y="72"/>
                    </a:lnTo>
                    <a:lnTo>
                      <a:pt x="180" y="72"/>
                    </a:lnTo>
                    <a:lnTo>
                      <a:pt x="121" y="89"/>
                    </a:lnTo>
                    <a:lnTo>
                      <a:pt x="61" y="104"/>
                    </a:lnTo>
                    <a:lnTo>
                      <a:pt x="61" y="104"/>
                    </a:lnTo>
                    <a:lnTo>
                      <a:pt x="57" y="106"/>
                    </a:lnTo>
                    <a:lnTo>
                      <a:pt x="54" y="107"/>
                    </a:lnTo>
                    <a:lnTo>
                      <a:pt x="50" y="112"/>
                    </a:lnTo>
                    <a:lnTo>
                      <a:pt x="49" y="119"/>
                    </a:lnTo>
                    <a:lnTo>
                      <a:pt x="49" y="126"/>
                    </a:lnTo>
                    <a:lnTo>
                      <a:pt x="51" y="131"/>
                    </a:lnTo>
                    <a:lnTo>
                      <a:pt x="57" y="137"/>
                    </a:lnTo>
                    <a:lnTo>
                      <a:pt x="64" y="140"/>
                    </a:lnTo>
                    <a:lnTo>
                      <a:pt x="66" y="140"/>
                    </a:lnTo>
                    <a:lnTo>
                      <a:pt x="70" y="140"/>
                    </a:lnTo>
                    <a:lnTo>
                      <a:pt x="70" y="140"/>
                    </a:lnTo>
                    <a:lnTo>
                      <a:pt x="118" y="129"/>
                    </a:lnTo>
                    <a:lnTo>
                      <a:pt x="165" y="116"/>
                    </a:lnTo>
                    <a:lnTo>
                      <a:pt x="213" y="103"/>
                    </a:lnTo>
                    <a:lnTo>
                      <a:pt x="260" y="91"/>
                    </a:lnTo>
                    <a:lnTo>
                      <a:pt x="260" y="91"/>
                    </a:lnTo>
                    <a:lnTo>
                      <a:pt x="282" y="84"/>
                    </a:lnTo>
                    <a:lnTo>
                      <a:pt x="292" y="81"/>
                    </a:lnTo>
                    <a:lnTo>
                      <a:pt x="298" y="76"/>
                    </a:lnTo>
                    <a:lnTo>
                      <a:pt x="305" y="70"/>
                    </a:lnTo>
                    <a:lnTo>
                      <a:pt x="309" y="62"/>
                    </a:lnTo>
                    <a:lnTo>
                      <a:pt x="313" y="53"/>
                    </a:lnTo>
                    <a:lnTo>
                      <a:pt x="316" y="39"/>
                    </a:lnTo>
                    <a:lnTo>
                      <a:pt x="316" y="39"/>
                    </a:lnTo>
                    <a:lnTo>
                      <a:pt x="316" y="34"/>
                    </a:lnTo>
                    <a:lnTo>
                      <a:pt x="315" y="27"/>
                    </a:lnTo>
                    <a:lnTo>
                      <a:pt x="313" y="22"/>
                    </a:lnTo>
                    <a:lnTo>
                      <a:pt x="311" y="17"/>
                    </a:lnTo>
                    <a:lnTo>
                      <a:pt x="306" y="13"/>
                    </a:lnTo>
                    <a:lnTo>
                      <a:pt x="302" y="11"/>
                    </a:lnTo>
                    <a:lnTo>
                      <a:pt x="293" y="5"/>
                    </a:lnTo>
                    <a:lnTo>
                      <a:pt x="281" y="3"/>
                    </a:lnTo>
                    <a:lnTo>
                      <a:pt x="268" y="1"/>
                    </a:lnTo>
                    <a:lnTo>
                      <a:pt x="245" y="0"/>
                    </a:lnTo>
                    <a:lnTo>
                      <a:pt x="24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2" name="Freeform 930">
                <a:extLst>
                  <a:ext uri="{FF2B5EF4-FFF2-40B4-BE49-F238E27FC236}">
                    <a16:creationId xmlns:a16="http://schemas.microsoft.com/office/drawing/2014/main" id="{D1012828-D34D-4830-8F6D-6E69369A901F}"/>
                  </a:ext>
                </a:extLst>
              </p:cNvPr>
              <p:cNvSpPr/>
              <p:nvPr/>
            </p:nvSpPr>
            <p:spPr>
              <a:xfrm>
                <a:off x="5199064" y="2624138"/>
                <a:ext cx="120650" cy="217488"/>
              </a:xfrm>
              <a:custGeom>
                <a:avLst/>
                <a:gdLst/>
                <a:ahLst/>
                <a:cxnLst>
                  <a:cxn ang="0">
                    <a:pos x="120125" y="191094"/>
                  </a:cxn>
                  <a:cxn ang="0">
                    <a:pos x="116453" y="178953"/>
                  </a:cxn>
                  <a:cxn ang="0">
                    <a:pos x="114880" y="148863"/>
                  </a:cxn>
                  <a:cxn ang="0">
                    <a:pos x="113831" y="136194"/>
                  </a:cxn>
                  <a:cxn ang="0">
                    <a:pos x="112257" y="126692"/>
                  </a:cxn>
                  <a:cxn ang="0">
                    <a:pos x="108585" y="98714"/>
                  </a:cxn>
                  <a:cxn ang="0">
                    <a:pos x="104913" y="61762"/>
                  </a:cxn>
                  <a:cxn ang="0">
                    <a:pos x="100192" y="34312"/>
                  </a:cxn>
                  <a:cxn ang="0">
                    <a:pos x="95995" y="18476"/>
                  </a:cxn>
                  <a:cxn ang="0">
                    <a:pos x="90750" y="10558"/>
                  </a:cxn>
                  <a:cxn ang="0">
                    <a:pos x="84455" y="5279"/>
                  </a:cxn>
                  <a:cxn ang="0">
                    <a:pos x="74488" y="1584"/>
                  </a:cxn>
                  <a:cxn ang="0">
                    <a:pos x="60850" y="0"/>
                  </a:cxn>
                  <a:cxn ang="0">
                    <a:pos x="52981" y="528"/>
                  </a:cxn>
                  <a:cxn ang="0">
                    <a:pos x="42490" y="2639"/>
                  </a:cxn>
                  <a:cxn ang="0">
                    <a:pos x="34621" y="7390"/>
                  </a:cxn>
                  <a:cxn ang="0">
                    <a:pos x="28327" y="13725"/>
                  </a:cxn>
                  <a:cxn ang="0">
                    <a:pos x="24130" y="21643"/>
                  </a:cxn>
                  <a:cxn ang="0">
                    <a:pos x="17835" y="39591"/>
                  </a:cxn>
                  <a:cxn ang="0">
                    <a:pos x="12590" y="58067"/>
                  </a:cxn>
                  <a:cxn ang="0">
                    <a:pos x="12065" y="67569"/>
                  </a:cxn>
                  <a:cxn ang="0">
                    <a:pos x="12590" y="96075"/>
                  </a:cxn>
                  <a:cxn ang="0">
                    <a:pos x="12065" y="104521"/>
                  </a:cxn>
                  <a:cxn ang="0">
                    <a:pos x="7868" y="122469"/>
                  </a:cxn>
                  <a:cxn ang="0">
                    <a:pos x="6295" y="131971"/>
                  </a:cxn>
                  <a:cxn ang="0">
                    <a:pos x="525" y="189510"/>
                  </a:cxn>
                  <a:cxn ang="0">
                    <a:pos x="0" y="208514"/>
                  </a:cxn>
                  <a:cxn ang="0">
                    <a:pos x="525" y="212737"/>
                  </a:cxn>
                  <a:cxn ang="0">
                    <a:pos x="6295" y="217488"/>
                  </a:cxn>
                  <a:cxn ang="0">
                    <a:pos x="12590" y="217488"/>
                  </a:cxn>
                  <a:cxn ang="0">
                    <a:pos x="18360" y="212737"/>
                  </a:cxn>
                  <a:cxn ang="0">
                    <a:pos x="18884" y="208514"/>
                  </a:cxn>
                  <a:cxn ang="0">
                    <a:pos x="18884" y="195317"/>
                  </a:cxn>
                  <a:cxn ang="0">
                    <a:pos x="23081" y="156781"/>
                  </a:cxn>
                  <a:cxn ang="0">
                    <a:pos x="30425" y="105049"/>
                  </a:cxn>
                  <a:cxn ang="0">
                    <a:pos x="31998" y="92907"/>
                  </a:cxn>
                  <a:cxn ang="0">
                    <a:pos x="33048" y="64930"/>
                  </a:cxn>
                  <a:cxn ang="0">
                    <a:pos x="36195" y="51733"/>
                  </a:cxn>
                  <a:cxn ang="0">
                    <a:pos x="39867" y="38535"/>
                  </a:cxn>
                  <a:cxn ang="0">
                    <a:pos x="46686" y="28506"/>
                  </a:cxn>
                  <a:cxn ang="0">
                    <a:pos x="56653" y="21643"/>
                  </a:cxn>
                  <a:cxn ang="0">
                    <a:pos x="70292" y="19532"/>
                  </a:cxn>
                  <a:cxn ang="0">
                    <a:pos x="71865" y="19532"/>
                  </a:cxn>
                  <a:cxn ang="0">
                    <a:pos x="76587" y="22171"/>
                  </a:cxn>
                  <a:cxn ang="0">
                    <a:pos x="80783" y="31673"/>
                  </a:cxn>
                  <a:cxn ang="0">
                    <a:pos x="83930" y="44342"/>
                  </a:cxn>
                  <a:cxn ang="0">
                    <a:pos x="86553" y="76015"/>
                  </a:cxn>
                  <a:cxn ang="0">
                    <a:pos x="88127" y="102409"/>
                  </a:cxn>
                  <a:cxn ang="0">
                    <a:pos x="88127" y="109800"/>
                  </a:cxn>
                  <a:cxn ang="0">
                    <a:pos x="93897" y="136194"/>
                  </a:cxn>
                  <a:cxn ang="0">
                    <a:pos x="99667" y="163116"/>
                  </a:cxn>
                  <a:cxn ang="0">
                    <a:pos x="99667" y="168395"/>
                  </a:cxn>
                  <a:cxn ang="0">
                    <a:pos x="100192" y="182120"/>
                  </a:cxn>
                  <a:cxn ang="0">
                    <a:pos x="100192" y="191094"/>
                  </a:cxn>
                  <a:cxn ang="0">
                    <a:pos x="102815" y="200596"/>
                  </a:cxn>
                  <a:cxn ang="0">
                    <a:pos x="104388" y="202707"/>
                  </a:cxn>
                  <a:cxn ang="0">
                    <a:pos x="107011" y="204819"/>
                  </a:cxn>
                  <a:cxn ang="0">
                    <a:pos x="112257" y="205347"/>
                  </a:cxn>
                  <a:cxn ang="0">
                    <a:pos x="118552" y="202179"/>
                  </a:cxn>
                  <a:cxn ang="0">
                    <a:pos x="120650" y="194789"/>
                  </a:cxn>
                  <a:cxn ang="0">
                    <a:pos x="120125" y="191094"/>
                  </a:cxn>
                </a:cxnLst>
                <a:rect l="0" t="0" r="0" b="0"/>
                <a:pathLst>
                  <a:path w="230" h="412">
                    <a:moveTo>
                      <a:pt x="229" y="362"/>
                    </a:moveTo>
                    <a:lnTo>
                      <a:pt x="229" y="362"/>
                    </a:lnTo>
                    <a:lnTo>
                      <a:pt x="225" y="351"/>
                    </a:lnTo>
                    <a:lnTo>
                      <a:pt x="222" y="339"/>
                    </a:lnTo>
                    <a:lnTo>
                      <a:pt x="221" y="311"/>
                    </a:lnTo>
                    <a:lnTo>
                      <a:pt x="219" y="282"/>
                    </a:lnTo>
                    <a:lnTo>
                      <a:pt x="218" y="270"/>
                    </a:lnTo>
                    <a:lnTo>
                      <a:pt x="217" y="258"/>
                    </a:lnTo>
                    <a:lnTo>
                      <a:pt x="217" y="258"/>
                    </a:lnTo>
                    <a:lnTo>
                      <a:pt x="214" y="240"/>
                    </a:lnTo>
                    <a:lnTo>
                      <a:pt x="211" y="222"/>
                    </a:lnTo>
                    <a:lnTo>
                      <a:pt x="207" y="187"/>
                    </a:lnTo>
                    <a:lnTo>
                      <a:pt x="204" y="152"/>
                    </a:lnTo>
                    <a:lnTo>
                      <a:pt x="200" y="117"/>
                    </a:lnTo>
                    <a:lnTo>
                      <a:pt x="200" y="117"/>
                    </a:lnTo>
                    <a:lnTo>
                      <a:pt x="191" y="65"/>
                    </a:lnTo>
                    <a:lnTo>
                      <a:pt x="187" y="45"/>
                    </a:lnTo>
                    <a:lnTo>
                      <a:pt x="183" y="35"/>
                    </a:lnTo>
                    <a:lnTo>
                      <a:pt x="179" y="27"/>
                    </a:lnTo>
                    <a:lnTo>
                      <a:pt x="173" y="20"/>
                    </a:lnTo>
                    <a:lnTo>
                      <a:pt x="168" y="15"/>
                    </a:lnTo>
                    <a:lnTo>
                      <a:pt x="161" y="10"/>
                    </a:lnTo>
                    <a:lnTo>
                      <a:pt x="152" y="5"/>
                    </a:lnTo>
                    <a:lnTo>
                      <a:pt x="142" y="3"/>
                    </a:lnTo>
                    <a:lnTo>
                      <a:pt x="130" y="1"/>
                    </a:lnTo>
                    <a:lnTo>
                      <a:pt x="116" y="0"/>
                    </a:lnTo>
                    <a:lnTo>
                      <a:pt x="101" y="1"/>
                    </a:lnTo>
                    <a:lnTo>
                      <a:pt x="101" y="1"/>
                    </a:lnTo>
                    <a:lnTo>
                      <a:pt x="91" y="3"/>
                    </a:lnTo>
                    <a:lnTo>
                      <a:pt x="81" y="5"/>
                    </a:lnTo>
                    <a:lnTo>
                      <a:pt x="73" y="10"/>
                    </a:lnTo>
                    <a:lnTo>
                      <a:pt x="66" y="14"/>
                    </a:lnTo>
                    <a:lnTo>
                      <a:pt x="59" y="19"/>
                    </a:lnTo>
                    <a:lnTo>
                      <a:pt x="54" y="26"/>
                    </a:lnTo>
                    <a:lnTo>
                      <a:pt x="50" y="33"/>
                    </a:lnTo>
                    <a:lnTo>
                      <a:pt x="46" y="41"/>
                    </a:lnTo>
                    <a:lnTo>
                      <a:pt x="39" y="57"/>
                    </a:lnTo>
                    <a:lnTo>
                      <a:pt x="34" y="75"/>
                    </a:lnTo>
                    <a:lnTo>
                      <a:pt x="24" y="110"/>
                    </a:lnTo>
                    <a:lnTo>
                      <a:pt x="24" y="110"/>
                    </a:lnTo>
                    <a:lnTo>
                      <a:pt x="23" y="118"/>
                    </a:lnTo>
                    <a:lnTo>
                      <a:pt x="23" y="128"/>
                    </a:lnTo>
                    <a:lnTo>
                      <a:pt x="23" y="147"/>
                    </a:lnTo>
                    <a:lnTo>
                      <a:pt x="24" y="182"/>
                    </a:lnTo>
                    <a:lnTo>
                      <a:pt x="24" y="182"/>
                    </a:lnTo>
                    <a:lnTo>
                      <a:pt x="23" y="198"/>
                    </a:lnTo>
                    <a:lnTo>
                      <a:pt x="19" y="216"/>
                    </a:lnTo>
                    <a:lnTo>
                      <a:pt x="15" y="232"/>
                    </a:lnTo>
                    <a:lnTo>
                      <a:pt x="12" y="250"/>
                    </a:lnTo>
                    <a:lnTo>
                      <a:pt x="12" y="250"/>
                    </a:lnTo>
                    <a:lnTo>
                      <a:pt x="4" y="323"/>
                    </a:lnTo>
                    <a:lnTo>
                      <a:pt x="1" y="359"/>
                    </a:lnTo>
                    <a:lnTo>
                      <a:pt x="0" y="395"/>
                    </a:lnTo>
                    <a:lnTo>
                      <a:pt x="0" y="395"/>
                    </a:lnTo>
                    <a:lnTo>
                      <a:pt x="0" y="399"/>
                    </a:lnTo>
                    <a:lnTo>
                      <a:pt x="1" y="403"/>
                    </a:lnTo>
                    <a:lnTo>
                      <a:pt x="5" y="408"/>
                    </a:lnTo>
                    <a:lnTo>
                      <a:pt x="12" y="412"/>
                    </a:lnTo>
                    <a:lnTo>
                      <a:pt x="17" y="412"/>
                    </a:lnTo>
                    <a:lnTo>
                      <a:pt x="24" y="412"/>
                    </a:lnTo>
                    <a:lnTo>
                      <a:pt x="31" y="408"/>
                    </a:lnTo>
                    <a:lnTo>
                      <a:pt x="35" y="403"/>
                    </a:lnTo>
                    <a:lnTo>
                      <a:pt x="36" y="399"/>
                    </a:lnTo>
                    <a:lnTo>
                      <a:pt x="36" y="395"/>
                    </a:lnTo>
                    <a:lnTo>
                      <a:pt x="36" y="395"/>
                    </a:lnTo>
                    <a:lnTo>
                      <a:pt x="36" y="370"/>
                    </a:lnTo>
                    <a:lnTo>
                      <a:pt x="39" y="346"/>
                    </a:lnTo>
                    <a:lnTo>
                      <a:pt x="44" y="297"/>
                    </a:lnTo>
                    <a:lnTo>
                      <a:pt x="53" y="248"/>
                    </a:lnTo>
                    <a:lnTo>
                      <a:pt x="58" y="199"/>
                    </a:lnTo>
                    <a:lnTo>
                      <a:pt x="58" y="199"/>
                    </a:lnTo>
                    <a:lnTo>
                      <a:pt x="61" y="176"/>
                    </a:lnTo>
                    <a:lnTo>
                      <a:pt x="62" y="151"/>
                    </a:lnTo>
                    <a:lnTo>
                      <a:pt x="63" y="123"/>
                    </a:lnTo>
                    <a:lnTo>
                      <a:pt x="66" y="110"/>
                    </a:lnTo>
                    <a:lnTo>
                      <a:pt x="69" y="98"/>
                    </a:lnTo>
                    <a:lnTo>
                      <a:pt x="72" y="85"/>
                    </a:lnTo>
                    <a:lnTo>
                      <a:pt x="76" y="73"/>
                    </a:lnTo>
                    <a:lnTo>
                      <a:pt x="82" y="64"/>
                    </a:lnTo>
                    <a:lnTo>
                      <a:pt x="89" y="54"/>
                    </a:lnTo>
                    <a:lnTo>
                      <a:pt x="97" y="46"/>
                    </a:lnTo>
                    <a:lnTo>
                      <a:pt x="108" y="41"/>
                    </a:lnTo>
                    <a:lnTo>
                      <a:pt x="119" y="38"/>
                    </a:lnTo>
                    <a:lnTo>
                      <a:pt x="134" y="37"/>
                    </a:lnTo>
                    <a:lnTo>
                      <a:pt x="134" y="37"/>
                    </a:lnTo>
                    <a:lnTo>
                      <a:pt x="137" y="37"/>
                    </a:lnTo>
                    <a:lnTo>
                      <a:pt x="141" y="38"/>
                    </a:lnTo>
                    <a:lnTo>
                      <a:pt x="146" y="42"/>
                    </a:lnTo>
                    <a:lnTo>
                      <a:pt x="150" y="50"/>
                    </a:lnTo>
                    <a:lnTo>
                      <a:pt x="154" y="60"/>
                    </a:lnTo>
                    <a:lnTo>
                      <a:pt x="157" y="72"/>
                    </a:lnTo>
                    <a:lnTo>
                      <a:pt x="160" y="84"/>
                    </a:lnTo>
                    <a:lnTo>
                      <a:pt x="164" y="114"/>
                    </a:lnTo>
                    <a:lnTo>
                      <a:pt x="165" y="144"/>
                    </a:lnTo>
                    <a:lnTo>
                      <a:pt x="166" y="172"/>
                    </a:lnTo>
                    <a:lnTo>
                      <a:pt x="168" y="194"/>
                    </a:lnTo>
                    <a:lnTo>
                      <a:pt x="168" y="208"/>
                    </a:lnTo>
                    <a:lnTo>
                      <a:pt x="168" y="208"/>
                    </a:lnTo>
                    <a:lnTo>
                      <a:pt x="173" y="233"/>
                    </a:lnTo>
                    <a:lnTo>
                      <a:pt x="179" y="258"/>
                    </a:lnTo>
                    <a:lnTo>
                      <a:pt x="184" y="284"/>
                    </a:lnTo>
                    <a:lnTo>
                      <a:pt x="190" y="309"/>
                    </a:lnTo>
                    <a:lnTo>
                      <a:pt x="190" y="309"/>
                    </a:lnTo>
                    <a:lnTo>
                      <a:pt x="190" y="319"/>
                    </a:lnTo>
                    <a:lnTo>
                      <a:pt x="191" y="327"/>
                    </a:lnTo>
                    <a:lnTo>
                      <a:pt x="191" y="345"/>
                    </a:lnTo>
                    <a:lnTo>
                      <a:pt x="191" y="354"/>
                    </a:lnTo>
                    <a:lnTo>
                      <a:pt x="191" y="362"/>
                    </a:lnTo>
                    <a:lnTo>
                      <a:pt x="194" y="372"/>
                    </a:lnTo>
                    <a:lnTo>
                      <a:pt x="196" y="380"/>
                    </a:lnTo>
                    <a:lnTo>
                      <a:pt x="196" y="380"/>
                    </a:lnTo>
                    <a:lnTo>
                      <a:pt x="199" y="384"/>
                    </a:lnTo>
                    <a:lnTo>
                      <a:pt x="202" y="387"/>
                    </a:lnTo>
                    <a:lnTo>
                      <a:pt x="204" y="388"/>
                    </a:lnTo>
                    <a:lnTo>
                      <a:pt x="207" y="389"/>
                    </a:lnTo>
                    <a:lnTo>
                      <a:pt x="214" y="389"/>
                    </a:lnTo>
                    <a:lnTo>
                      <a:pt x="221" y="387"/>
                    </a:lnTo>
                    <a:lnTo>
                      <a:pt x="226" y="383"/>
                    </a:lnTo>
                    <a:lnTo>
                      <a:pt x="229" y="377"/>
                    </a:lnTo>
                    <a:lnTo>
                      <a:pt x="230" y="369"/>
                    </a:lnTo>
                    <a:lnTo>
                      <a:pt x="230" y="366"/>
                    </a:lnTo>
                    <a:lnTo>
                      <a:pt x="229" y="362"/>
                    </a:lnTo>
                    <a:lnTo>
                      <a:pt x="229" y="3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3" name="Freeform 931">
                <a:extLst>
                  <a:ext uri="{FF2B5EF4-FFF2-40B4-BE49-F238E27FC236}">
                    <a16:creationId xmlns:a16="http://schemas.microsoft.com/office/drawing/2014/main" id="{E63869DC-243C-4FC1-8B0D-A93417F2D0B5}"/>
                  </a:ext>
                </a:extLst>
              </p:cNvPr>
              <p:cNvSpPr>
                <a:spLocks noEditPoints="1"/>
              </p:cNvSpPr>
              <p:nvPr/>
            </p:nvSpPr>
            <p:spPr>
              <a:xfrm>
                <a:off x="4710114" y="3254376"/>
                <a:ext cx="233363" cy="223838"/>
              </a:xfrm>
              <a:custGeom>
                <a:avLst/>
                <a:gdLst/>
                <a:ahLst/>
                <a:cxnLst>
                  <a:cxn ang="0">
                    <a:pos x="120650" y="3183"/>
                  </a:cxn>
                  <a:cxn ang="0">
                    <a:pos x="114300" y="0"/>
                  </a:cxn>
                  <a:cxn ang="0">
                    <a:pos x="92075" y="2122"/>
                  </a:cxn>
                  <a:cxn ang="0">
                    <a:pos x="61913" y="11669"/>
                  </a:cxn>
                  <a:cxn ang="0">
                    <a:pos x="35983" y="28112"/>
                  </a:cxn>
                  <a:cxn ang="0">
                    <a:pos x="15875" y="51451"/>
                  </a:cxn>
                  <a:cxn ang="0">
                    <a:pos x="4233" y="80624"/>
                  </a:cxn>
                  <a:cxn ang="0">
                    <a:pos x="1588" y="102902"/>
                  </a:cxn>
                  <a:cxn ang="0">
                    <a:pos x="0" y="146396"/>
                  </a:cxn>
                  <a:cxn ang="0">
                    <a:pos x="4233" y="165492"/>
                  </a:cxn>
                  <a:cxn ang="0">
                    <a:pos x="12700" y="179813"/>
                  </a:cxn>
                  <a:cxn ang="0">
                    <a:pos x="27517" y="195195"/>
                  </a:cxn>
                  <a:cxn ang="0">
                    <a:pos x="60325" y="215882"/>
                  </a:cxn>
                  <a:cxn ang="0">
                    <a:pos x="97896" y="223838"/>
                  </a:cxn>
                  <a:cxn ang="0">
                    <a:pos x="134938" y="221716"/>
                  </a:cxn>
                  <a:cxn ang="0">
                    <a:pos x="167217" y="215351"/>
                  </a:cxn>
                  <a:cxn ang="0">
                    <a:pos x="196850" y="197847"/>
                  </a:cxn>
                  <a:cxn ang="0">
                    <a:pos x="211667" y="182465"/>
                  </a:cxn>
                  <a:cxn ang="0">
                    <a:pos x="225425" y="154353"/>
                  </a:cxn>
                  <a:cxn ang="0">
                    <a:pos x="231775" y="123058"/>
                  </a:cxn>
                  <a:cxn ang="0">
                    <a:pos x="232834" y="98128"/>
                  </a:cxn>
                  <a:cxn ang="0">
                    <a:pos x="223309" y="65772"/>
                  </a:cxn>
                  <a:cxn ang="0">
                    <a:pos x="204788" y="39782"/>
                  </a:cxn>
                  <a:cxn ang="0">
                    <a:pos x="177271" y="20156"/>
                  </a:cxn>
                  <a:cxn ang="0">
                    <a:pos x="144992" y="7956"/>
                  </a:cxn>
                  <a:cxn ang="0">
                    <a:pos x="122238" y="4774"/>
                  </a:cxn>
                  <a:cxn ang="0">
                    <a:pos x="104246" y="203682"/>
                  </a:cxn>
                  <a:cxn ang="0">
                    <a:pos x="76729" y="201030"/>
                  </a:cxn>
                  <a:cxn ang="0">
                    <a:pos x="49742" y="188830"/>
                  </a:cxn>
                  <a:cxn ang="0">
                    <a:pos x="40217" y="181404"/>
                  </a:cxn>
                  <a:cxn ang="0">
                    <a:pos x="29633" y="168674"/>
                  </a:cxn>
                  <a:cxn ang="0">
                    <a:pos x="22754" y="154883"/>
                  </a:cxn>
                  <a:cxn ang="0">
                    <a:pos x="19579" y="123058"/>
                  </a:cxn>
                  <a:cxn ang="0">
                    <a:pos x="22225" y="90172"/>
                  </a:cxn>
                  <a:cxn ang="0">
                    <a:pos x="30163" y="63651"/>
                  </a:cxn>
                  <a:cxn ang="0">
                    <a:pos x="50800" y="40312"/>
                  </a:cxn>
                  <a:cxn ang="0">
                    <a:pos x="62971" y="32356"/>
                  </a:cxn>
                  <a:cxn ang="0">
                    <a:pos x="82550" y="24399"/>
                  </a:cxn>
                  <a:cxn ang="0">
                    <a:pos x="103188" y="20156"/>
                  </a:cxn>
                  <a:cxn ang="0">
                    <a:pos x="110067" y="23339"/>
                  </a:cxn>
                  <a:cxn ang="0">
                    <a:pos x="129117" y="24399"/>
                  </a:cxn>
                  <a:cxn ang="0">
                    <a:pos x="158221" y="31825"/>
                  </a:cxn>
                  <a:cxn ang="0">
                    <a:pos x="182563" y="45616"/>
                  </a:cxn>
                  <a:cxn ang="0">
                    <a:pos x="201613" y="65772"/>
                  </a:cxn>
                  <a:cxn ang="0">
                    <a:pos x="212725" y="91763"/>
                  </a:cxn>
                  <a:cxn ang="0">
                    <a:pos x="213784" y="112449"/>
                  </a:cxn>
                  <a:cxn ang="0">
                    <a:pos x="209550" y="140031"/>
                  </a:cxn>
                  <a:cxn ang="0">
                    <a:pos x="198967" y="163370"/>
                  </a:cxn>
                  <a:cxn ang="0">
                    <a:pos x="181505" y="182996"/>
                  </a:cxn>
                  <a:cxn ang="0">
                    <a:pos x="160338" y="196786"/>
                  </a:cxn>
                  <a:cxn ang="0">
                    <a:pos x="133350" y="203152"/>
                  </a:cxn>
                </a:cxnLst>
                <a:rect l="0" t="0" r="0" b="0"/>
                <a:pathLst>
                  <a:path w="441" h="422">
                    <a:moveTo>
                      <a:pt x="231" y="9"/>
                    </a:moveTo>
                    <a:lnTo>
                      <a:pt x="231" y="9"/>
                    </a:lnTo>
                    <a:lnTo>
                      <a:pt x="228" y="6"/>
                    </a:lnTo>
                    <a:lnTo>
                      <a:pt x="225" y="3"/>
                    </a:lnTo>
                    <a:lnTo>
                      <a:pt x="221" y="2"/>
                    </a:lnTo>
                    <a:lnTo>
                      <a:pt x="216" y="0"/>
                    </a:lnTo>
                    <a:lnTo>
                      <a:pt x="216" y="0"/>
                    </a:lnTo>
                    <a:lnTo>
                      <a:pt x="195" y="2"/>
                    </a:lnTo>
                    <a:lnTo>
                      <a:pt x="174" y="4"/>
                    </a:lnTo>
                    <a:lnTo>
                      <a:pt x="155" y="9"/>
                    </a:lnTo>
                    <a:lnTo>
                      <a:pt x="134" y="15"/>
                    </a:lnTo>
                    <a:lnTo>
                      <a:pt x="117" y="22"/>
                    </a:lnTo>
                    <a:lnTo>
                      <a:pt x="99" y="32"/>
                    </a:lnTo>
                    <a:lnTo>
                      <a:pt x="83" y="41"/>
                    </a:lnTo>
                    <a:lnTo>
                      <a:pt x="68" y="53"/>
                    </a:lnTo>
                    <a:lnTo>
                      <a:pt x="53" y="67"/>
                    </a:lnTo>
                    <a:lnTo>
                      <a:pt x="41" y="82"/>
                    </a:lnTo>
                    <a:lnTo>
                      <a:pt x="30" y="97"/>
                    </a:lnTo>
                    <a:lnTo>
                      <a:pt x="20" y="114"/>
                    </a:lnTo>
                    <a:lnTo>
                      <a:pt x="14" y="132"/>
                    </a:lnTo>
                    <a:lnTo>
                      <a:pt x="8" y="152"/>
                    </a:lnTo>
                    <a:lnTo>
                      <a:pt x="4" y="173"/>
                    </a:lnTo>
                    <a:lnTo>
                      <a:pt x="3" y="194"/>
                    </a:lnTo>
                    <a:lnTo>
                      <a:pt x="3" y="194"/>
                    </a:lnTo>
                    <a:lnTo>
                      <a:pt x="0" y="236"/>
                    </a:lnTo>
                    <a:lnTo>
                      <a:pt x="0" y="255"/>
                    </a:lnTo>
                    <a:lnTo>
                      <a:pt x="0" y="276"/>
                    </a:lnTo>
                    <a:lnTo>
                      <a:pt x="3" y="293"/>
                    </a:lnTo>
                    <a:lnTo>
                      <a:pt x="5" y="303"/>
                    </a:lnTo>
                    <a:lnTo>
                      <a:pt x="8" y="312"/>
                    </a:lnTo>
                    <a:lnTo>
                      <a:pt x="12" y="321"/>
                    </a:lnTo>
                    <a:lnTo>
                      <a:pt x="18" y="330"/>
                    </a:lnTo>
                    <a:lnTo>
                      <a:pt x="24" y="339"/>
                    </a:lnTo>
                    <a:lnTo>
                      <a:pt x="33" y="349"/>
                    </a:lnTo>
                    <a:lnTo>
                      <a:pt x="33" y="349"/>
                    </a:lnTo>
                    <a:lnTo>
                      <a:pt x="52" y="368"/>
                    </a:lnTo>
                    <a:lnTo>
                      <a:pt x="71" y="384"/>
                    </a:lnTo>
                    <a:lnTo>
                      <a:pt x="92" y="396"/>
                    </a:lnTo>
                    <a:lnTo>
                      <a:pt x="114" y="407"/>
                    </a:lnTo>
                    <a:lnTo>
                      <a:pt x="136" y="415"/>
                    </a:lnTo>
                    <a:lnTo>
                      <a:pt x="160" y="420"/>
                    </a:lnTo>
                    <a:lnTo>
                      <a:pt x="185" y="422"/>
                    </a:lnTo>
                    <a:lnTo>
                      <a:pt x="212" y="422"/>
                    </a:lnTo>
                    <a:lnTo>
                      <a:pt x="212" y="422"/>
                    </a:lnTo>
                    <a:lnTo>
                      <a:pt x="255" y="418"/>
                    </a:lnTo>
                    <a:lnTo>
                      <a:pt x="275" y="415"/>
                    </a:lnTo>
                    <a:lnTo>
                      <a:pt x="296" y="411"/>
                    </a:lnTo>
                    <a:lnTo>
                      <a:pt x="316" y="406"/>
                    </a:lnTo>
                    <a:lnTo>
                      <a:pt x="335" y="398"/>
                    </a:lnTo>
                    <a:lnTo>
                      <a:pt x="354" y="387"/>
                    </a:lnTo>
                    <a:lnTo>
                      <a:pt x="372" y="373"/>
                    </a:lnTo>
                    <a:lnTo>
                      <a:pt x="372" y="373"/>
                    </a:lnTo>
                    <a:lnTo>
                      <a:pt x="388" y="358"/>
                    </a:lnTo>
                    <a:lnTo>
                      <a:pt x="400" y="344"/>
                    </a:lnTo>
                    <a:lnTo>
                      <a:pt x="411" y="327"/>
                    </a:lnTo>
                    <a:lnTo>
                      <a:pt x="421" y="310"/>
                    </a:lnTo>
                    <a:lnTo>
                      <a:pt x="426" y="291"/>
                    </a:lnTo>
                    <a:lnTo>
                      <a:pt x="431" y="272"/>
                    </a:lnTo>
                    <a:lnTo>
                      <a:pt x="436" y="253"/>
                    </a:lnTo>
                    <a:lnTo>
                      <a:pt x="438" y="232"/>
                    </a:lnTo>
                    <a:lnTo>
                      <a:pt x="438" y="232"/>
                    </a:lnTo>
                    <a:lnTo>
                      <a:pt x="441" y="208"/>
                    </a:lnTo>
                    <a:lnTo>
                      <a:pt x="440" y="185"/>
                    </a:lnTo>
                    <a:lnTo>
                      <a:pt x="437" y="163"/>
                    </a:lnTo>
                    <a:lnTo>
                      <a:pt x="430" y="143"/>
                    </a:lnTo>
                    <a:lnTo>
                      <a:pt x="422" y="124"/>
                    </a:lnTo>
                    <a:lnTo>
                      <a:pt x="412" y="106"/>
                    </a:lnTo>
                    <a:lnTo>
                      <a:pt x="400" y="90"/>
                    </a:lnTo>
                    <a:lnTo>
                      <a:pt x="387" y="75"/>
                    </a:lnTo>
                    <a:lnTo>
                      <a:pt x="370" y="60"/>
                    </a:lnTo>
                    <a:lnTo>
                      <a:pt x="354" y="48"/>
                    </a:lnTo>
                    <a:lnTo>
                      <a:pt x="335" y="38"/>
                    </a:lnTo>
                    <a:lnTo>
                      <a:pt x="316" y="29"/>
                    </a:lnTo>
                    <a:lnTo>
                      <a:pt x="296" y="21"/>
                    </a:lnTo>
                    <a:lnTo>
                      <a:pt x="274" y="15"/>
                    </a:lnTo>
                    <a:lnTo>
                      <a:pt x="252" y="11"/>
                    </a:lnTo>
                    <a:lnTo>
                      <a:pt x="231" y="9"/>
                    </a:lnTo>
                    <a:lnTo>
                      <a:pt x="231" y="9"/>
                    </a:lnTo>
                    <a:close/>
                    <a:moveTo>
                      <a:pt x="235" y="384"/>
                    </a:moveTo>
                    <a:lnTo>
                      <a:pt x="235" y="384"/>
                    </a:lnTo>
                    <a:lnTo>
                      <a:pt x="197" y="384"/>
                    </a:lnTo>
                    <a:lnTo>
                      <a:pt x="179" y="384"/>
                    </a:lnTo>
                    <a:lnTo>
                      <a:pt x="161" y="382"/>
                    </a:lnTo>
                    <a:lnTo>
                      <a:pt x="145" y="379"/>
                    </a:lnTo>
                    <a:lnTo>
                      <a:pt x="129" y="373"/>
                    </a:lnTo>
                    <a:lnTo>
                      <a:pt x="111" y="365"/>
                    </a:lnTo>
                    <a:lnTo>
                      <a:pt x="94" y="356"/>
                    </a:lnTo>
                    <a:lnTo>
                      <a:pt x="94" y="356"/>
                    </a:lnTo>
                    <a:lnTo>
                      <a:pt x="84" y="349"/>
                    </a:lnTo>
                    <a:lnTo>
                      <a:pt x="76" y="342"/>
                    </a:lnTo>
                    <a:lnTo>
                      <a:pt x="68" y="334"/>
                    </a:lnTo>
                    <a:lnTo>
                      <a:pt x="61" y="326"/>
                    </a:lnTo>
                    <a:lnTo>
                      <a:pt x="56" y="318"/>
                    </a:lnTo>
                    <a:lnTo>
                      <a:pt x="50" y="310"/>
                    </a:lnTo>
                    <a:lnTo>
                      <a:pt x="46" y="302"/>
                    </a:lnTo>
                    <a:lnTo>
                      <a:pt x="43" y="292"/>
                    </a:lnTo>
                    <a:lnTo>
                      <a:pt x="38" y="273"/>
                    </a:lnTo>
                    <a:lnTo>
                      <a:pt x="37" y="253"/>
                    </a:lnTo>
                    <a:lnTo>
                      <a:pt x="37" y="232"/>
                    </a:lnTo>
                    <a:lnTo>
                      <a:pt x="38" y="209"/>
                    </a:lnTo>
                    <a:lnTo>
                      <a:pt x="38" y="209"/>
                    </a:lnTo>
                    <a:lnTo>
                      <a:pt x="42" y="170"/>
                    </a:lnTo>
                    <a:lnTo>
                      <a:pt x="46" y="152"/>
                    </a:lnTo>
                    <a:lnTo>
                      <a:pt x="50" y="136"/>
                    </a:lnTo>
                    <a:lnTo>
                      <a:pt x="57" y="120"/>
                    </a:lnTo>
                    <a:lnTo>
                      <a:pt x="67" y="105"/>
                    </a:lnTo>
                    <a:lnTo>
                      <a:pt x="80" y="90"/>
                    </a:lnTo>
                    <a:lnTo>
                      <a:pt x="96" y="76"/>
                    </a:lnTo>
                    <a:lnTo>
                      <a:pt x="96" y="76"/>
                    </a:lnTo>
                    <a:lnTo>
                      <a:pt x="107" y="68"/>
                    </a:lnTo>
                    <a:lnTo>
                      <a:pt x="119" y="61"/>
                    </a:lnTo>
                    <a:lnTo>
                      <a:pt x="132" y="56"/>
                    </a:lnTo>
                    <a:lnTo>
                      <a:pt x="144" y="51"/>
                    </a:lnTo>
                    <a:lnTo>
                      <a:pt x="156" y="46"/>
                    </a:lnTo>
                    <a:lnTo>
                      <a:pt x="168" y="42"/>
                    </a:lnTo>
                    <a:lnTo>
                      <a:pt x="182" y="40"/>
                    </a:lnTo>
                    <a:lnTo>
                      <a:pt x="195" y="38"/>
                    </a:lnTo>
                    <a:lnTo>
                      <a:pt x="195" y="38"/>
                    </a:lnTo>
                    <a:lnTo>
                      <a:pt x="201" y="42"/>
                    </a:lnTo>
                    <a:lnTo>
                      <a:pt x="208" y="44"/>
                    </a:lnTo>
                    <a:lnTo>
                      <a:pt x="208" y="44"/>
                    </a:lnTo>
                    <a:lnTo>
                      <a:pt x="227" y="44"/>
                    </a:lnTo>
                    <a:lnTo>
                      <a:pt x="244" y="46"/>
                    </a:lnTo>
                    <a:lnTo>
                      <a:pt x="263" y="49"/>
                    </a:lnTo>
                    <a:lnTo>
                      <a:pt x="281" y="55"/>
                    </a:lnTo>
                    <a:lnTo>
                      <a:pt x="299" y="60"/>
                    </a:lnTo>
                    <a:lnTo>
                      <a:pt x="315" y="68"/>
                    </a:lnTo>
                    <a:lnTo>
                      <a:pt x="331" y="76"/>
                    </a:lnTo>
                    <a:lnTo>
                      <a:pt x="345" y="86"/>
                    </a:lnTo>
                    <a:lnTo>
                      <a:pt x="358" y="98"/>
                    </a:lnTo>
                    <a:lnTo>
                      <a:pt x="370" y="110"/>
                    </a:lnTo>
                    <a:lnTo>
                      <a:pt x="381" y="124"/>
                    </a:lnTo>
                    <a:lnTo>
                      <a:pt x="389" y="139"/>
                    </a:lnTo>
                    <a:lnTo>
                      <a:pt x="398" y="155"/>
                    </a:lnTo>
                    <a:lnTo>
                      <a:pt x="402" y="173"/>
                    </a:lnTo>
                    <a:lnTo>
                      <a:pt x="404" y="192"/>
                    </a:lnTo>
                    <a:lnTo>
                      <a:pt x="404" y="212"/>
                    </a:lnTo>
                    <a:lnTo>
                      <a:pt x="404" y="212"/>
                    </a:lnTo>
                    <a:lnTo>
                      <a:pt x="403" y="230"/>
                    </a:lnTo>
                    <a:lnTo>
                      <a:pt x="400" y="247"/>
                    </a:lnTo>
                    <a:lnTo>
                      <a:pt x="396" y="264"/>
                    </a:lnTo>
                    <a:lnTo>
                      <a:pt x="391" y="278"/>
                    </a:lnTo>
                    <a:lnTo>
                      <a:pt x="384" y="293"/>
                    </a:lnTo>
                    <a:lnTo>
                      <a:pt x="376" y="308"/>
                    </a:lnTo>
                    <a:lnTo>
                      <a:pt x="366" y="322"/>
                    </a:lnTo>
                    <a:lnTo>
                      <a:pt x="356" y="334"/>
                    </a:lnTo>
                    <a:lnTo>
                      <a:pt x="343" y="345"/>
                    </a:lnTo>
                    <a:lnTo>
                      <a:pt x="331" y="354"/>
                    </a:lnTo>
                    <a:lnTo>
                      <a:pt x="318" y="363"/>
                    </a:lnTo>
                    <a:lnTo>
                      <a:pt x="303" y="371"/>
                    </a:lnTo>
                    <a:lnTo>
                      <a:pt x="286" y="376"/>
                    </a:lnTo>
                    <a:lnTo>
                      <a:pt x="270" y="380"/>
                    </a:lnTo>
                    <a:lnTo>
                      <a:pt x="252" y="383"/>
                    </a:lnTo>
                    <a:lnTo>
                      <a:pt x="235" y="384"/>
                    </a:lnTo>
                    <a:lnTo>
                      <a:pt x="235" y="3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4" name="Freeform 932">
                <a:extLst>
                  <a:ext uri="{FF2B5EF4-FFF2-40B4-BE49-F238E27FC236}">
                    <a16:creationId xmlns:a16="http://schemas.microsoft.com/office/drawing/2014/main" id="{4F316EFF-C86F-47CC-BD89-AA350E3D029A}"/>
                  </a:ext>
                </a:extLst>
              </p:cNvPr>
              <p:cNvSpPr>
                <a:spLocks noEditPoints="1"/>
              </p:cNvSpPr>
              <p:nvPr/>
            </p:nvSpPr>
            <p:spPr>
              <a:xfrm>
                <a:off x="4756152" y="3297238"/>
                <a:ext cx="139700" cy="141288"/>
              </a:xfrm>
              <a:custGeom>
                <a:avLst/>
                <a:gdLst/>
                <a:ahLst/>
                <a:cxnLst>
                  <a:cxn ang="0">
                    <a:pos x="122637" y="22060"/>
                  </a:cxn>
                  <a:cxn ang="0">
                    <a:pos x="110907" y="11555"/>
                  </a:cxn>
                  <a:cxn ang="0">
                    <a:pos x="96510" y="3677"/>
                  </a:cxn>
                  <a:cxn ang="0">
                    <a:pos x="88512" y="1050"/>
                  </a:cxn>
                  <a:cxn ang="0">
                    <a:pos x="78915" y="0"/>
                  </a:cxn>
                  <a:cxn ang="0">
                    <a:pos x="78381" y="0"/>
                  </a:cxn>
                  <a:cxn ang="0">
                    <a:pos x="60252" y="1576"/>
                  </a:cxn>
                  <a:cxn ang="0">
                    <a:pos x="36791" y="5252"/>
                  </a:cxn>
                  <a:cxn ang="0">
                    <a:pos x="21328" y="15232"/>
                  </a:cxn>
                  <a:cxn ang="0">
                    <a:pos x="13863" y="25736"/>
                  </a:cxn>
                  <a:cxn ang="0">
                    <a:pos x="3199" y="53574"/>
                  </a:cxn>
                  <a:cxn ang="0">
                    <a:pos x="1066" y="66705"/>
                  </a:cxn>
                  <a:cxn ang="0">
                    <a:pos x="0" y="93492"/>
                  </a:cxn>
                  <a:cxn ang="0">
                    <a:pos x="5865" y="113451"/>
                  </a:cxn>
                  <a:cxn ang="0">
                    <a:pos x="14397" y="123955"/>
                  </a:cxn>
                  <a:cxn ang="0">
                    <a:pos x="34658" y="135510"/>
                  </a:cxn>
                  <a:cxn ang="0">
                    <a:pos x="65051" y="140763"/>
                  </a:cxn>
                  <a:cxn ang="0">
                    <a:pos x="86379" y="141288"/>
                  </a:cxn>
                  <a:cxn ang="0">
                    <a:pos x="105042" y="137086"/>
                  </a:cxn>
                  <a:cxn ang="0">
                    <a:pos x="117305" y="129208"/>
                  </a:cxn>
                  <a:cxn ang="0">
                    <a:pos x="129036" y="113976"/>
                  </a:cxn>
                  <a:cxn ang="0">
                    <a:pos x="134901" y="95593"/>
                  </a:cxn>
                  <a:cxn ang="0">
                    <a:pos x="137034" y="83512"/>
                  </a:cxn>
                  <a:cxn ang="0">
                    <a:pos x="139167" y="61452"/>
                  </a:cxn>
                  <a:cxn ang="0">
                    <a:pos x="139167" y="50948"/>
                  </a:cxn>
                  <a:cxn ang="0">
                    <a:pos x="129569" y="33615"/>
                  </a:cxn>
                  <a:cxn ang="0">
                    <a:pos x="117305" y="67230"/>
                  </a:cxn>
                  <a:cxn ang="0">
                    <a:pos x="115173" y="89290"/>
                  </a:cxn>
                  <a:cxn ang="0">
                    <a:pos x="108774" y="107673"/>
                  </a:cxn>
                  <a:cxn ang="0">
                    <a:pos x="98643" y="117127"/>
                  </a:cxn>
                  <a:cxn ang="0">
                    <a:pos x="84247" y="121854"/>
                  </a:cxn>
                  <a:cxn ang="0">
                    <a:pos x="70916" y="121854"/>
                  </a:cxn>
                  <a:cxn ang="0">
                    <a:pos x="42123" y="117127"/>
                  </a:cxn>
                  <a:cxn ang="0">
                    <a:pos x="26660" y="109249"/>
                  </a:cxn>
                  <a:cxn ang="0">
                    <a:pos x="23461" y="105572"/>
                  </a:cxn>
                  <a:cxn ang="0">
                    <a:pos x="19195" y="87189"/>
                  </a:cxn>
                  <a:cxn ang="0">
                    <a:pos x="20262" y="67755"/>
                  </a:cxn>
                  <a:cxn ang="0">
                    <a:pos x="26660" y="47796"/>
                  </a:cxn>
                  <a:cxn ang="0">
                    <a:pos x="31992" y="33090"/>
                  </a:cxn>
                  <a:cxn ang="0">
                    <a:pos x="38924" y="25736"/>
                  </a:cxn>
                  <a:cxn ang="0">
                    <a:pos x="58653" y="21009"/>
                  </a:cxn>
                  <a:cxn ang="0">
                    <a:pos x="78915" y="19434"/>
                  </a:cxn>
                  <a:cxn ang="0">
                    <a:pos x="96510" y="25211"/>
                  </a:cxn>
                  <a:cxn ang="0">
                    <a:pos x="108774" y="37817"/>
                  </a:cxn>
                  <a:cxn ang="0">
                    <a:pos x="117839" y="53574"/>
                  </a:cxn>
                  <a:cxn ang="0">
                    <a:pos x="117305" y="61452"/>
                  </a:cxn>
                </a:cxnLst>
                <a:rect l="0" t="0" r="0" b="0"/>
                <a:pathLst>
                  <a:path w="262" h="269">
                    <a:moveTo>
                      <a:pt x="235" y="52"/>
                    </a:moveTo>
                    <a:lnTo>
                      <a:pt x="235" y="52"/>
                    </a:lnTo>
                    <a:lnTo>
                      <a:pt x="230" y="42"/>
                    </a:lnTo>
                    <a:lnTo>
                      <a:pt x="223" y="36"/>
                    </a:lnTo>
                    <a:lnTo>
                      <a:pt x="216" y="28"/>
                    </a:lnTo>
                    <a:lnTo>
                      <a:pt x="208" y="22"/>
                    </a:lnTo>
                    <a:lnTo>
                      <a:pt x="200" y="17"/>
                    </a:lnTo>
                    <a:lnTo>
                      <a:pt x="190" y="11"/>
                    </a:lnTo>
                    <a:lnTo>
                      <a:pt x="181" y="7"/>
                    </a:lnTo>
                    <a:lnTo>
                      <a:pt x="171" y="4"/>
                    </a:lnTo>
                    <a:lnTo>
                      <a:pt x="171" y="4"/>
                    </a:lnTo>
                    <a:lnTo>
                      <a:pt x="166" y="2"/>
                    </a:lnTo>
                    <a:lnTo>
                      <a:pt x="159" y="0"/>
                    </a:lnTo>
                    <a:lnTo>
                      <a:pt x="159" y="0"/>
                    </a:lnTo>
                    <a:lnTo>
                      <a:pt x="148" y="0"/>
                    </a:lnTo>
                    <a:lnTo>
                      <a:pt x="148" y="0"/>
                    </a:lnTo>
                    <a:lnTo>
                      <a:pt x="147" y="0"/>
                    </a:lnTo>
                    <a:lnTo>
                      <a:pt x="147" y="0"/>
                    </a:lnTo>
                    <a:lnTo>
                      <a:pt x="140" y="0"/>
                    </a:lnTo>
                    <a:lnTo>
                      <a:pt x="140" y="0"/>
                    </a:lnTo>
                    <a:lnTo>
                      <a:pt x="113" y="3"/>
                    </a:lnTo>
                    <a:lnTo>
                      <a:pt x="98" y="4"/>
                    </a:lnTo>
                    <a:lnTo>
                      <a:pt x="83" y="7"/>
                    </a:lnTo>
                    <a:lnTo>
                      <a:pt x="69" y="10"/>
                    </a:lnTo>
                    <a:lnTo>
                      <a:pt x="57" y="15"/>
                    </a:lnTo>
                    <a:lnTo>
                      <a:pt x="48" y="21"/>
                    </a:lnTo>
                    <a:lnTo>
                      <a:pt x="40" y="29"/>
                    </a:lnTo>
                    <a:lnTo>
                      <a:pt x="40" y="29"/>
                    </a:lnTo>
                    <a:lnTo>
                      <a:pt x="33" y="38"/>
                    </a:lnTo>
                    <a:lnTo>
                      <a:pt x="26" y="49"/>
                    </a:lnTo>
                    <a:lnTo>
                      <a:pt x="21" y="63"/>
                    </a:lnTo>
                    <a:lnTo>
                      <a:pt x="15" y="75"/>
                    </a:lnTo>
                    <a:lnTo>
                      <a:pt x="6" y="102"/>
                    </a:lnTo>
                    <a:lnTo>
                      <a:pt x="3" y="116"/>
                    </a:lnTo>
                    <a:lnTo>
                      <a:pt x="2" y="127"/>
                    </a:lnTo>
                    <a:lnTo>
                      <a:pt x="2" y="127"/>
                    </a:lnTo>
                    <a:lnTo>
                      <a:pt x="0" y="152"/>
                    </a:lnTo>
                    <a:lnTo>
                      <a:pt x="0" y="166"/>
                    </a:lnTo>
                    <a:lnTo>
                      <a:pt x="0" y="178"/>
                    </a:lnTo>
                    <a:lnTo>
                      <a:pt x="3" y="192"/>
                    </a:lnTo>
                    <a:lnTo>
                      <a:pt x="7" y="204"/>
                    </a:lnTo>
                    <a:lnTo>
                      <a:pt x="11" y="216"/>
                    </a:lnTo>
                    <a:lnTo>
                      <a:pt x="18" y="227"/>
                    </a:lnTo>
                    <a:lnTo>
                      <a:pt x="18" y="227"/>
                    </a:lnTo>
                    <a:lnTo>
                      <a:pt x="27" y="236"/>
                    </a:lnTo>
                    <a:lnTo>
                      <a:pt x="40" y="246"/>
                    </a:lnTo>
                    <a:lnTo>
                      <a:pt x="52" y="253"/>
                    </a:lnTo>
                    <a:lnTo>
                      <a:pt x="65" y="258"/>
                    </a:lnTo>
                    <a:lnTo>
                      <a:pt x="79" y="262"/>
                    </a:lnTo>
                    <a:lnTo>
                      <a:pt x="94" y="265"/>
                    </a:lnTo>
                    <a:lnTo>
                      <a:pt x="122" y="268"/>
                    </a:lnTo>
                    <a:lnTo>
                      <a:pt x="122" y="268"/>
                    </a:lnTo>
                    <a:lnTo>
                      <a:pt x="149" y="269"/>
                    </a:lnTo>
                    <a:lnTo>
                      <a:pt x="162" y="269"/>
                    </a:lnTo>
                    <a:lnTo>
                      <a:pt x="174" y="268"/>
                    </a:lnTo>
                    <a:lnTo>
                      <a:pt x="185" y="265"/>
                    </a:lnTo>
                    <a:lnTo>
                      <a:pt x="197" y="261"/>
                    </a:lnTo>
                    <a:lnTo>
                      <a:pt x="208" y="254"/>
                    </a:lnTo>
                    <a:lnTo>
                      <a:pt x="220" y="246"/>
                    </a:lnTo>
                    <a:lnTo>
                      <a:pt x="220" y="246"/>
                    </a:lnTo>
                    <a:lnTo>
                      <a:pt x="228" y="238"/>
                    </a:lnTo>
                    <a:lnTo>
                      <a:pt x="235" y="228"/>
                    </a:lnTo>
                    <a:lnTo>
                      <a:pt x="242" y="217"/>
                    </a:lnTo>
                    <a:lnTo>
                      <a:pt x="246" y="207"/>
                    </a:lnTo>
                    <a:lnTo>
                      <a:pt x="250" y="194"/>
                    </a:lnTo>
                    <a:lnTo>
                      <a:pt x="253" y="182"/>
                    </a:lnTo>
                    <a:lnTo>
                      <a:pt x="255" y="170"/>
                    </a:lnTo>
                    <a:lnTo>
                      <a:pt x="257" y="159"/>
                    </a:lnTo>
                    <a:lnTo>
                      <a:pt x="257" y="159"/>
                    </a:lnTo>
                    <a:lnTo>
                      <a:pt x="258" y="144"/>
                    </a:lnTo>
                    <a:lnTo>
                      <a:pt x="259" y="131"/>
                    </a:lnTo>
                    <a:lnTo>
                      <a:pt x="261" y="117"/>
                    </a:lnTo>
                    <a:lnTo>
                      <a:pt x="262" y="103"/>
                    </a:lnTo>
                    <a:lnTo>
                      <a:pt x="262" y="103"/>
                    </a:lnTo>
                    <a:lnTo>
                      <a:pt x="261" y="97"/>
                    </a:lnTo>
                    <a:lnTo>
                      <a:pt x="259" y="90"/>
                    </a:lnTo>
                    <a:lnTo>
                      <a:pt x="251" y="76"/>
                    </a:lnTo>
                    <a:lnTo>
                      <a:pt x="243" y="64"/>
                    </a:lnTo>
                    <a:lnTo>
                      <a:pt x="235" y="52"/>
                    </a:lnTo>
                    <a:lnTo>
                      <a:pt x="235" y="52"/>
                    </a:lnTo>
                    <a:close/>
                    <a:moveTo>
                      <a:pt x="220" y="128"/>
                    </a:moveTo>
                    <a:lnTo>
                      <a:pt x="220" y="128"/>
                    </a:lnTo>
                    <a:lnTo>
                      <a:pt x="219" y="150"/>
                    </a:lnTo>
                    <a:lnTo>
                      <a:pt x="216" y="170"/>
                    </a:lnTo>
                    <a:lnTo>
                      <a:pt x="211" y="189"/>
                    </a:lnTo>
                    <a:lnTo>
                      <a:pt x="208" y="197"/>
                    </a:lnTo>
                    <a:lnTo>
                      <a:pt x="204" y="205"/>
                    </a:lnTo>
                    <a:lnTo>
                      <a:pt x="198" y="212"/>
                    </a:lnTo>
                    <a:lnTo>
                      <a:pt x="192" y="217"/>
                    </a:lnTo>
                    <a:lnTo>
                      <a:pt x="185" y="223"/>
                    </a:lnTo>
                    <a:lnTo>
                      <a:pt x="177" y="227"/>
                    </a:lnTo>
                    <a:lnTo>
                      <a:pt x="167" y="230"/>
                    </a:lnTo>
                    <a:lnTo>
                      <a:pt x="158" y="232"/>
                    </a:lnTo>
                    <a:lnTo>
                      <a:pt x="147" y="232"/>
                    </a:lnTo>
                    <a:lnTo>
                      <a:pt x="133" y="232"/>
                    </a:lnTo>
                    <a:lnTo>
                      <a:pt x="133" y="232"/>
                    </a:lnTo>
                    <a:lnTo>
                      <a:pt x="113" y="230"/>
                    </a:lnTo>
                    <a:lnTo>
                      <a:pt x="90" y="227"/>
                    </a:lnTo>
                    <a:lnTo>
                      <a:pt x="79" y="223"/>
                    </a:lnTo>
                    <a:lnTo>
                      <a:pt x="68" y="220"/>
                    </a:lnTo>
                    <a:lnTo>
                      <a:pt x="59" y="215"/>
                    </a:lnTo>
                    <a:lnTo>
                      <a:pt x="50" y="208"/>
                    </a:lnTo>
                    <a:lnTo>
                      <a:pt x="50" y="208"/>
                    </a:lnTo>
                    <a:lnTo>
                      <a:pt x="46" y="205"/>
                    </a:lnTo>
                    <a:lnTo>
                      <a:pt x="44" y="201"/>
                    </a:lnTo>
                    <a:lnTo>
                      <a:pt x="40" y="190"/>
                    </a:lnTo>
                    <a:lnTo>
                      <a:pt x="37" y="179"/>
                    </a:lnTo>
                    <a:lnTo>
                      <a:pt x="36" y="166"/>
                    </a:lnTo>
                    <a:lnTo>
                      <a:pt x="36" y="154"/>
                    </a:lnTo>
                    <a:lnTo>
                      <a:pt x="37" y="140"/>
                    </a:lnTo>
                    <a:lnTo>
                      <a:pt x="38" y="129"/>
                    </a:lnTo>
                    <a:lnTo>
                      <a:pt x="41" y="120"/>
                    </a:lnTo>
                    <a:lnTo>
                      <a:pt x="41" y="120"/>
                    </a:lnTo>
                    <a:lnTo>
                      <a:pt x="50" y="91"/>
                    </a:lnTo>
                    <a:lnTo>
                      <a:pt x="56" y="78"/>
                    </a:lnTo>
                    <a:lnTo>
                      <a:pt x="60" y="63"/>
                    </a:lnTo>
                    <a:lnTo>
                      <a:pt x="60" y="63"/>
                    </a:lnTo>
                    <a:lnTo>
                      <a:pt x="63" y="59"/>
                    </a:lnTo>
                    <a:lnTo>
                      <a:pt x="65" y="56"/>
                    </a:lnTo>
                    <a:lnTo>
                      <a:pt x="73" y="49"/>
                    </a:lnTo>
                    <a:lnTo>
                      <a:pt x="84" y="45"/>
                    </a:lnTo>
                    <a:lnTo>
                      <a:pt x="97" y="42"/>
                    </a:lnTo>
                    <a:lnTo>
                      <a:pt x="110" y="40"/>
                    </a:lnTo>
                    <a:lnTo>
                      <a:pt x="124" y="38"/>
                    </a:lnTo>
                    <a:lnTo>
                      <a:pt x="148" y="37"/>
                    </a:lnTo>
                    <a:lnTo>
                      <a:pt x="148" y="37"/>
                    </a:lnTo>
                    <a:lnTo>
                      <a:pt x="160" y="40"/>
                    </a:lnTo>
                    <a:lnTo>
                      <a:pt x="171" y="44"/>
                    </a:lnTo>
                    <a:lnTo>
                      <a:pt x="181" y="48"/>
                    </a:lnTo>
                    <a:lnTo>
                      <a:pt x="189" y="55"/>
                    </a:lnTo>
                    <a:lnTo>
                      <a:pt x="197" y="63"/>
                    </a:lnTo>
                    <a:lnTo>
                      <a:pt x="204" y="72"/>
                    </a:lnTo>
                    <a:lnTo>
                      <a:pt x="216" y="91"/>
                    </a:lnTo>
                    <a:lnTo>
                      <a:pt x="216" y="91"/>
                    </a:lnTo>
                    <a:lnTo>
                      <a:pt x="221" y="102"/>
                    </a:lnTo>
                    <a:lnTo>
                      <a:pt x="221" y="106"/>
                    </a:lnTo>
                    <a:lnTo>
                      <a:pt x="221" y="110"/>
                    </a:lnTo>
                    <a:lnTo>
                      <a:pt x="220" y="117"/>
                    </a:lnTo>
                    <a:lnTo>
                      <a:pt x="220" y="128"/>
                    </a:lnTo>
                    <a:lnTo>
                      <a:pt x="220" y="12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5" name="Freeform 933">
                <a:extLst>
                  <a:ext uri="{FF2B5EF4-FFF2-40B4-BE49-F238E27FC236}">
                    <a16:creationId xmlns:a16="http://schemas.microsoft.com/office/drawing/2014/main" id="{BF78B3A8-8E83-4CDC-BA0C-7FC7DE431447}"/>
                  </a:ext>
                </a:extLst>
              </p:cNvPr>
              <p:cNvSpPr>
                <a:spLocks noEditPoints="1"/>
              </p:cNvSpPr>
              <p:nvPr/>
            </p:nvSpPr>
            <p:spPr>
              <a:xfrm>
                <a:off x="5554664" y="3262313"/>
                <a:ext cx="242888" cy="219075"/>
              </a:xfrm>
              <a:custGeom>
                <a:avLst/>
                <a:gdLst/>
                <a:ahLst/>
                <a:cxnLst>
                  <a:cxn ang="0">
                    <a:pos x="137884" y="2122"/>
                  </a:cxn>
                  <a:cxn ang="0">
                    <a:pos x="117732" y="0"/>
                  </a:cxn>
                  <a:cxn ang="0">
                    <a:pos x="86443" y="3183"/>
                  </a:cxn>
                  <a:cxn ang="0">
                    <a:pos x="56745" y="13792"/>
                  </a:cxn>
                  <a:cxn ang="0">
                    <a:pos x="30759" y="30236"/>
                  </a:cxn>
                  <a:cxn ang="0">
                    <a:pos x="11667" y="53575"/>
                  </a:cxn>
                  <a:cxn ang="0">
                    <a:pos x="3712" y="72671"/>
                  </a:cxn>
                  <a:cxn ang="0">
                    <a:pos x="0" y="110333"/>
                  </a:cxn>
                  <a:cxn ang="0">
                    <a:pos x="10076" y="145343"/>
                  </a:cxn>
                  <a:cxn ang="0">
                    <a:pos x="30228" y="176639"/>
                  </a:cxn>
                  <a:cxn ang="0">
                    <a:pos x="58866" y="199979"/>
                  </a:cxn>
                  <a:cxn ang="0">
                    <a:pos x="93337" y="215362"/>
                  </a:cxn>
                  <a:cxn ang="0">
                    <a:pos x="117732" y="218014"/>
                  </a:cxn>
                  <a:cxn ang="0">
                    <a:pos x="153794" y="215362"/>
                  </a:cxn>
                  <a:cxn ang="0">
                    <a:pos x="187734" y="203692"/>
                  </a:cxn>
                  <a:cxn ang="0">
                    <a:pos x="215842" y="183535"/>
                  </a:cxn>
                  <a:cxn ang="0">
                    <a:pos x="235463" y="154891"/>
                  </a:cxn>
                  <a:cxn ang="0">
                    <a:pos x="242888" y="118820"/>
                  </a:cxn>
                  <a:cxn ang="0">
                    <a:pos x="241827" y="98133"/>
                  </a:cxn>
                  <a:cxn ang="0">
                    <a:pos x="231751" y="66836"/>
                  </a:cxn>
                  <a:cxn ang="0">
                    <a:pos x="214251" y="39784"/>
                  </a:cxn>
                  <a:cxn ang="0">
                    <a:pos x="190386" y="18035"/>
                  </a:cxn>
                  <a:cxn ang="0">
                    <a:pos x="161218" y="5304"/>
                  </a:cxn>
                  <a:cxn ang="0">
                    <a:pos x="139475" y="2122"/>
                  </a:cxn>
                  <a:cxn ang="0">
                    <a:pos x="112959" y="197857"/>
                  </a:cxn>
                  <a:cxn ang="0">
                    <a:pos x="79548" y="188839"/>
                  </a:cxn>
                  <a:cxn ang="0">
                    <a:pos x="50911" y="169743"/>
                  </a:cxn>
                  <a:cxn ang="0">
                    <a:pos x="30228" y="144282"/>
                  </a:cxn>
                  <a:cxn ang="0">
                    <a:pos x="19622" y="112455"/>
                  </a:cxn>
                  <a:cxn ang="0">
                    <a:pos x="20683" y="83811"/>
                  </a:cxn>
                  <a:cxn ang="0">
                    <a:pos x="25986" y="69489"/>
                  </a:cxn>
                  <a:cxn ang="0">
                    <a:pos x="41896" y="47740"/>
                  </a:cxn>
                  <a:cxn ang="0">
                    <a:pos x="64699" y="31827"/>
                  </a:cxn>
                  <a:cxn ang="0">
                    <a:pos x="91216" y="22279"/>
                  </a:cxn>
                  <a:cxn ang="0">
                    <a:pos x="119853" y="19627"/>
                  </a:cxn>
                  <a:cxn ang="0">
                    <a:pos x="146900" y="24401"/>
                  </a:cxn>
                  <a:cxn ang="0">
                    <a:pos x="151142" y="25462"/>
                  </a:cxn>
                  <a:cxn ang="0">
                    <a:pos x="154854" y="23870"/>
                  </a:cxn>
                  <a:cxn ang="0">
                    <a:pos x="173416" y="31296"/>
                  </a:cxn>
                  <a:cxn ang="0">
                    <a:pos x="190386" y="44027"/>
                  </a:cxn>
                  <a:cxn ang="0">
                    <a:pos x="205235" y="59941"/>
                  </a:cxn>
                  <a:cxn ang="0">
                    <a:pos x="216372" y="77976"/>
                  </a:cxn>
                  <a:cxn ang="0">
                    <a:pos x="222736" y="96542"/>
                  </a:cxn>
                  <a:cxn ang="0">
                    <a:pos x="224327" y="114046"/>
                  </a:cxn>
                  <a:cxn ang="0">
                    <a:pos x="219554" y="143221"/>
                  </a:cxn>
                  <a:cxn ang="0">
                    <a:pos x="203644" y="167091"/>
                  </a:cxn>
                  <a:cxn ang="0">
                    <a:pos x="181371" y="185126"/>
                  </a:cxn>
                  <a:cxn ang="0">
                    <a:pos x="153794" y="195735"/>
                  </a:cxn>
                  <a:cxn ang="0">
                    <a:pos x="123565" y="199448"/>
                  </a:cxn>
                </a:cxnLst>
                <a:rect l="0" t="0" r="0" b="0"/>
                <a:pathLst>
                  <a:path w="458" h="413">
                    <a:moveTo>
                      <a:pt x="263" y="4"/>
                    </a:moveTo>
                    <a:lnTo>
                      <a:pt x="263" y="4"/>
                    </a:lnTo>
                    <a:lnTo>
                      <a:pt x="260" y="4"/>
                    </a:lnTo>
                    <a:lnTo>
                      <a:pt x="260" y="4"/>
                    </a:lnTo>
                    <a:lnTo>
                      <a:pt x="241" y="2"/>
                    </a:lnTo>
                    <a:lnTo>
                      <a:pt x="222" y="0"/>
                    </a:lnTo>
                    <a:lnTo>
                      <a:pt x="202" y="0"/>
                    </a:lnTo>
                    <a:lnTo>
                      <a:pt x="183" y="3"/>
                    </a:lnTo>
                    <a:lnTo>
                      <a:pt x="163" y="6"/>
                    </a:lnTo>
                    <a:lnTo>
                      <a:pt x="144" y="11"/>
                    </a:lnTo>
                    <a:lnTo>
                      <a:pt x="125" y="18"/>
                    </a:lnTo>
                    <a:lnTo>
                      <a:pt x="107" y="26"/>
                    </a:lnTo>
                    <a:lnTo>
                      <a:pt x="89" y="34"/>
                    </a:lnTo>
                    <a:lnTo>
                      <a:pt x="73" y="45"/>
                    </a:lnTo>
                    <a:lnTo>
                      <a:pt x="58" y="57"/>
                    </a:lnTo>
                    <a:lnTo>
                      <a:pt x="45" y="71"/>
                    </a:lnTo>
                    <a:lnTo>
                      <a:pt x="32" y="86"/>
                    </a:lnTo>
                    <a:lnTo>
                      <a:pt x="22" y="101"/>
                    </a:lnTo>
                    <a:lnTo>
                      <a:pt x="13" y="118"/>
                    </a:lnTo>
                    <a:lnTo>
                      <a:pt x="7" y="137"/>
                    </a:lnTo>
                    <a:lnTo>
                      <a:pt x="7" y="137"/>
                    </a:lnTo>
                    <a:lnTo>
                      <a:pt x="1" y="160"/>
                    </a:lnTo>
                    <a:lnTo>
                      <a:pt x="0" y="185"/>
                    </a:lnTo>
                    <a:lnTo>
                      <a:pt x="0" y="208"/>
                    </a:lnTo>
                    <a:lnTo>
                      <a:pt x="4" y="231"/>
                    </a:lnTo>
                    <a:lnTo>
                      <a:pt x="9" y="253"/>
                    </a:lnTo>
                    <a:lnTo>
                      <a:pt x="19" y="274"/>
                    </a:lnTo>
                    <a:lnTo>
                      <a:pt x="30" y="295"/>
                    </a:lnTo>
                    <a:lnTo>
                      <a:pt x="42" y="315"/>
                    </a:lnTo>
                    <a:lnTo>
                      <a:pt x="57" y="333"/>
                    </a:lnTo>
                    <a:lnTo>
                      <a:pt x="73" y="350"/>
                    </a:lnTo>
                    <a:lnTo>
                      <a:pt x="92" y="365"/>
                    </a:lnTo>
                    <a:lnTo>
                      <a:pt x="111" y="377"/>
                    </a:lnTo>
                    <a:lnTo>
                      <a:pt x="131" y="390"/>
                    </a:lnTo>
                    <a:lnTo>
                      <a:pt x="153" y="399"/>
                    </a:lnTo>
                    <a:lnTo>
                      <a:pt x="176" y="406"/>
                    </a:lnTo>
                    <a:lnTo>
                      <a:pt x="199" y="410"/>
                    </a:lnTo>
                    <a:lnTo>
                      <a:pt x="199" y="410"/>
                    </a:lnTo>
                    <a:lnTo>
                      <a:pt x="222" y="411"/>
                    </a:lnTo>
                    <a:lnTo>
                      <a:pt x="244" y="413"/>
                    </a:lnTo>
                    <a:lnTo>
                      <a:pt x="267" y="410"/>
                    </a:lnTo>
                    <a:lnTo>
                      <a:pt x="290" y="406"/>
                    </a:lnTo>
                    <a:lnTo>
                      <a:pt x="312" y="400"/>
                    </a:lnTo>
                    <a:lnTo>
                      <a:pt x="334" y="394"/>
                    </a:lnTo>
                    <a:lnTo>
                      <a:pt x="354" y="384"/>
                    </a:lnTo>
                    <a:lnTo>
                      <a:pt x="373" y="373"/>
                    </a:lnTo>
                    <a:lnTo>
                      <a:pt x="391" y="360"/>
                    </a:lnTo>
                    <a:lnTo>
                      <a:pt x="407" y="346"/>
                    </a:lnTo>
                    <a:lnTo>
                      <a:pt x="422" y="330"/>
                    </a:lnTo>
                    <a:lnTo>
                      <a:pt x="434" y="312"/>
                    </a:lnTo>
                    <a:lnTo>
                      <a:pt x="444" y="292"/>
                    </a:lnTo>
                    <a:lnTo>
                      <a:pt x="452" y="272"/>
                    </a:lnTo>
                    <a:lnTo>
                      <a:pt x="457" y="249"/>
                    </a:lnTo>
                    <a:lnTo>
                      <a:pt x="458" y="224"/>
                    </a:lnTo>
                    <a:lnTo>
                      <a:pt x="458" y="224"/>
                    </a:lnTo>
                    <a:lnTo>
                      <a:pt x="458" y="205"/>
                    </a:lnTo>
                    <a:lnTo>
                      <a:pt x="456" y="185"/>
                    </a:lnTo>
                    <a:lnTo>
                      <a:pt x="452" y="164"/>
                    </a:lnTo>
                    <a:lnTo>
                      <a:pt x="445" y="145"/>
                    </a:lnTo>
                    <a:lnTo>
                      <a:pt x="437" y="126"/>
                    </a:lnTo>
                    <a:lnTo>
                      <a:pt x="427" y="109"/>
                    </a:lnTo>
                    <a:lnTo>
                      <a:pt x="416" y="91"/>
                    </a:lnTo>
                    <a:lnTo>
                      <a:pt x="404" y="75"/>
                    </a:lnTo>
                    <a:lnTo>
                      <a:pt x="391" y="60"/>
                    </a:lnTo>
                    <a:lnTo>
                      <a:pt x="376" y="46"/>
                    </a:lnTo>
                    <a:lnTo>
                      <a:pt x="359" y="34"/>
                    </a:lnTo>
                    <a:lnTo>
                      <a:pt x="342" y="23"/>
                    </a:lnTo>
                    <a:lnTo>
                      <a:pt x="323" y="15"/>
                    </a:lnTo>
                    <a:lnTo>
                      <a:pt x="304" y="10"/>
                    </a:lnTo>
                    <a:lnTo>
                      <a:pt x="285" y="6"/>
                    </a:lnTo>
                    <a:lnTo>
                      <a:pt x="263" y="4"/>
                    </a:lnTo>
                    <a:lnTo>
                      <a:pt x="263" y="4"/>
                    </a:lnTo>
                    <a:close/>
                    <a:moveTo>
                      <a:pt x="233" y="376"/>
                    </a:moveTo>
                    <a:lnTo>
                      <a:pt x="233" y="376"/>
                    </a:lnTo>
                    <a:lnTo>
                      <a:pt x="213" y="373"/>
                    </a:lnTo>
                    <a:lnTo>
                      <a:pt x="191" y="371"/>
                    </a:lnTo>
                    <a:lnTo>
                      <a:pt x="171" y="364"/>
                    </a:lnTo>
                    <a:lnTo>
                      <a:pt x="150" y="356"/>
                    </a:lnTo>
                    <a:lnTo>
                      <a:pt x="131" y="346"/>
                    </a:lnTo>
                    <a:lnTo>
                      <a:pt x="114" y="334"/>
                    </a:lnTo>
                    <a:lnTo>
                      <a:pt x="96" y="320"/>
                    </a:lnTo>
                    <a:lnTo>
                      <a:pt x="81" y="306"/>
                    </a:lnTo>
                    <a:lnTo>
                      <a:pt x="68" y="289"/>
                    </a:lnTo>
                    <a:lnTo>
                      <a:pt x="57" y="272"/>
                    </a:lnTo>
                    <a:lnTo>
                      <a:pt x="47" y="253"/>
                    </a:lnTo>
                    <a:lnTo>
                      <a:pt x="41" y="234"/>
                    </a:lnTo>
                    <a:lnTo>
                      <a:pt x="37" y="212"/>
                    </a:lnTo>
                    <a:lnTo>
                      <a:pt x="35" y="192"/>
                    </a:lnTo>
                    <a:lnTo>
                      <a:pt x="37" y="168"/>
                    </a:lnTo>
                    <a:lnTo>
                      <a:pt x="39" y="158"/>
                    </a:lnTo>
                    <a:lnTo>
                      <a:pt x="42" y="147"/>
                    </a:lnTo>
                    <a:lnTo>
                      <a:pt x="42" y="147"/>
                    </a:lnTo>
                    <a:lnTo>
                      <a:pt x="49" y="131"/>
                    </a:lnTo>
                    <a:lnTo>
                      <a:pt x="57" y="116"/>
                    </a:lnTo>
                    <a:lnTo>
                      <a:pt x="66" y="102"/>
                    </a:lnTo>
                    <a:lnTo>
                      <a:pt x="79" y="90"/>
                    </a:lnTo>
                    <a:lnTo>
                      <a:pt x="92" y="78"/>
                    </a:lnTo>
                    <a:lnTo>
                      <a:pt x="106" y="68"/>
                    </a:lnTo>
                    <a:lnTo>
                      <a:pt x="122" y="60"/>
                    </a:lnTo>
                    <a:lnTo>
                      <a:pt x="138" y="52"/>
                    </a:lnTo>
                    <a:lnTo>
                      <a:pt x="155" y="46"/>
                    </a:lnTo>
                    <a:lnTo>
                      <a:pt x="172" y="42"/>
                    </a:lnTo>
                    <a:lnTo>
                      <a:pt x="190" y="40"/>
                    </a:lnTo>
                    <a:lnTo>
                      <a:pt x="207" y="37"/>
                    </a:lnTo>
                    <a:lnTo>
                      <a:pt x="226" y="37"/>
                    </a:lnTo>
                    <a:lnTo>
                      <a:pt x="244" y="38"/>
                    </a:lnTo>
                    <a:lnTo>
                      <a:pt x="260" y="42"/>
                    </a:lnTo>
                    <a:lnTo>
                      <a:pt x="277" y="46"/>
                    </a:lnTo>
                    <a:lnTo>
                      <a:pt x="277" y="46"/>
                    </a:lnTo>
                    <a:lnTo>
                      <a:pt x="281" y="48"/>
                    </a:lnTo>
                    <a:lnTo>
                      <a:pt x="285" y="48"/>
                    </a:lnTo>
                    <a:lnTo>
                      <a:pt x="289" y="46"/>
                    </a:lnTo>
                    <a:lnTo>
                      <a:pt x="292" y="45"/>
                    </a:lnTo>
                    <a:lnTo>
                      <a:pt x="292" y="45"/>
                    </a:lnTo>
                    <a:lnTo>
                      <a:pt x="304" y="48"/>
                    </a:lnTo>
                    <a:lnTo>
                      <a:pt x="315" y="53"/>
                    </a:lnTo>
                    <a:lnTo>
                      <a:pt x="327" y="59"/>
                    </a:lnTo>
                    <a:lnTo>
                      <a:pt x="338" y="67"/>
                    </a:lnTo>
                    <a:lnTo>
                      <a:pt x="349" y="74"/>
                    </a:lnTo>
                    <a:lnTo>
                      <a:pt x="359" y="83"/>
                    </a:lnTo>
                    <a:lnTo>
                      <a:pt x="369" y="93"/>
                    </a:lnTo>
                    <a:lnTo>
                      <a:pt x="378" y="102"/>
                    </a:lnTo>
                    <a:lnTo>
                      <a:pt x="387" y="113"/>
                    </a:lnTo>
                    <a:lnTo>
                      <a:pt x="395" y="124"/>
                    </a:lnTo>
                    <a:lnTo>
                      <a:pt x="401" y="135"/>
                    </a:lnTo>
                    <a:lnTo>
                      <a:pt x="408" y="147"/>
                    </a:lnTo>
                    <a:lnTo>
                      <a:pt x="414" y="158"/>
                    </a:lnTo>
                    <a:lnTo>
                      <a:pt x="418" y="170"/>
                    </a:lnTo>
                    <a:lnTo>
                      <a:pt x="420" y="182"/>
                    </a:lnTo>
                    <a:lnTo>
                      <a:pt x="423" y="194"/>
                    </a:lnTo>
                    <a:lnTo>
                      <a:pt x="423" y="194"/>
                    </a:lnTo>
                    <a:lnTo>
                      <a:pt x="423" y="215"/>
                    </a:lnTo>
                    <a:lnTo>
                      <a:pt x="422" y="234"/>
                    </a:lnTo>
                    <a:lnTo>
                      <a:pt x="419" y="253"/>
                    </a:lnTo>
                    <a:lnTo>
                      <a:pt x="414" y="270"/>
                    </a:lnTo>
                    <a:lnTo>
                      <a:pt x="406" y="287"/>
                    </a:lnTo>
                    <a:lnTo>
                      <a:pt x="396" y="301"/>
                    </a:lnTo>
                    <a:lnTo>
                      <a:pt x="384" y="315"/>
                    </a:lnTo>
                    <a:lnTo>
                      <a:pt x="372" y="327"/>
                    </a:lnTo>
                    <a:lnTo>
                      <a:pt x="358" y="338"/>
                    </a:lnTo>
                    <a:lnTo>
                      <a:pt x="342" y="349"/>
                    </a:lnTo>
                    <a:lnTo>
                      <a:pt x="325" y="357"/>
                    </a:lnTo>
                    <a:lnTo>
                      <a:pt x="308" y="364"/>
                    </a:lnTo>
                    <a:lnTo>
                      <a:pt x="290" y="369"/>
                    </a:lnTo>
                    <a:lnTo>
                      <a:pt x="271" y="373"/>
                    </a:lnTo>
                    <a:lnTo>
                      <a:pt x="252" y="375"/>
                    </a:lnTo>
                    <a:lnTo>
                      <a:pt x="233" y="376"/>
                    </a:lnTo>
                    <a:lnTo>
                      <a:pt x="233" y="3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6" name="Freeform 934">
                <a:extLst>
                  <a:ext uri="{FF2B5EF4-FFF2-40B4-BE49-F238E27FC236}">
                    <a16:creationId xmlns:a16="http://schemas.microsoft.com/office/drawing/2014/main" id="{22B57C66-A2AF-4FD9-8A52-8F1A789A4939}"/>
                  </a:ext>
                </a:extLst>
              </p:cNvPr>
              <p:cNvSpPr>
                <a:spLocks noEditPoints="1"/>
              </p:cNvSpPr>
              <p:nvPr/>
            </p:nvSpPr>
            <p:spPr>
              <a:xfrm>
                <a:off x="5600702" y="3303588"/>
                <a:ext cx="147638" cy="128588"/>
              </a:xfrm>
              <a:custGeom>
                <a:avLst/>
                <a:gdLst/>
                <a:ahLst/>
                <a:cxnLst>
                  <a:cxn ang="0">
                    <a:pos x="130705" y="16864"/>
                  </a:cxn>
                  <a:cxn ang="0">
                    <a:pos x="122767" y="8432"/>
                  </a:cxn>
                  <a:cxn ang="0">
                    <a:pos x="111125" y="3162"/>
                  </a:cxn>
                  <a:cxn ang="0">
                    <a:pos x="98955" y="1054"/>
                  </a:cxn>
                  <a:cxn ang="0">
                    <a:pos x="86784" y="0"/>
                  </a:cxn>
                  <a:cxn ang="0">
                    <a:pos x="83079" y="0"/>
                  </a:cxn>
                  <a:cxn ang="0">
                    <a:pos x="79375" y="2108"/>
                  </a:cxn>
                  <a:cxn ang="0">
                    <a:pos x="66675" y="1054"/>
                  </a:cxn>
                  <a:cxn ang="0">
                    <a:pos x="46567" y="2635"/>
                  </a:cxn>
                  <a:cxn ang="0">
                    <a:pos x="34925" y="5270"/>
                  </a:cxn>
                  <a:cxn ang="0">
                    <a:pos x="30163" y="8432"/>
                  </a:cxn>
                  <a:cxn ang="0">
                    <a:pos x="14817" y="20026"/>
                  </a:cxn>
                  <a:cxn ang="0">
                    <a:pos x="6350" y="30566"/>
                  </a:cxn>
                  <a:cxn ang="0">
                    <a:pos x="529" y="42160"/>
                  </a:cxn>
                  <a:cxn ang="0">
                    <a:pos x="0" y="47430"/>
                  </a:cxn>
                  <a:cxn ang="0">
                    <a:pos x="1058" y="69037"/>
                  </a:cxn>
                  <a:cxn ang="0">
                    <a:pos x="5821" y="81158"/>
                  </a:cxn>
                  <a:cxn ang="0">
                    <a:pos x="12700" y="92752"/>
                  </a:cxn>
                  <a:cxn ang="0">
                    <a:pos x="17992" y="98549"/>
                  </a:cxn>
                  <a:cxn ang="0">
                    <a:pos x="34396" y="114359"/>
                  </a:cxn>
                  <a:cxn ang="0">
                    <a:pos x="46038" y="122264"/>
                  </a:cxn>
                  <a:cxn ang="0">
                    <a:pos x="60325" y="126480"/>
                  </a:cxn>
                  <a:cxn ang="0">
                    <a:pos x="68263" y="127534"/>
                  </a:cxn>
                  <a:cxn ang="0">
                    <a:pos x="89429" y="128588"/>
                  </a:cxn>
                  <a:cxn ang="0">
                    <a:pos x="102659" y="127534"/>
                  </a:cxn>
                  <a:cxn ang="0">
                    <a:pos x="115359" y="122791"/>
                  </a:cxn>
                  <a:cxn ang="0">
                    <a:pos x="121180" y="118575"/>
                  </a:cxn>
                  <a:cxn ang="0">
                    <a:pos x="125942" y="113305"/>
                  </a:cxn>
                  <a:cxn ang="0">
                    <a:pos x="137055" y="94860"/>
                  </a:cxn>
                  <a:cxn ang="0">
                    <a:pos x="139700" y="90644"/>
                  </a:cxn>
                  <a:cxn ang="0">
                    <a:pos x="142875" y="78523"/>
                  </a:cxn>
                  <a:cxn ang="0">
                    <a:pos x="144992" y="65348"/>
                  </a:cxn>
                  <a:cxn ang="0">
                    <a:pos x="146050" y="60605"/>
                  </a:cxn>
                  <a:cxn ang="0">
                    <a:pos x="147638" y="47430"/>
                  </a:cxn>
                  <a:cxn ang="0">
                    <a:pos x="143934" y="36890"/>
                  </a:cxn>
                  <a:cxn ang="0">
                    <a:pos x="137584" y="27931"/>
                  </a:cxn>
                  <a:cxn ang="0">
                    <a:pos x="130705" y="16864"/>
                  </a:cxn>
                  <a:cxn ang="0">
                    <a:pos x="127530" y="55335"/>
                  </a:cxn>
                  <a:cxn ang="0">
                    <a:pos x="121180" y="82739"/>
                  </a:cxn>
                  <a:cxn ang="0">
                    <a:pos x="115359" y="95387"/>
                  </a:cxn>
                  <a:cxn ang="0">
                    <a:pos x="110596" y="102238"/>
                  </a:cxn>
                  <a:cxn ang="0">
                    <a:pos x="103188" y="106981"/>
                  </a:cxn>
                  <a:cxn ang="0">
                    <a:pos x="93663" y="110143"/>
                  </a:cxn>
                  <a:cxn ang="0">
                    <a:pos x="88900" y="110143"/>
                  </a:cxn>
                  <a:cxn ang="0">
                    <a:pos x="67204" y="106981"/>
                  </a:cxn>
                  <a:cxn ang="0">
                    <a:pos x="47096" y="99076"/>
                  </a:cxn>
                  <a:cxn ang="0">
                    <a:pos x="34925" y="90117"/>
                  </a:cxn>
                  <a:cxn ang="0">
                    <a:pos x="28046" y="82212"/>
                  </a:cxn>
                  <a:cxn ang="0">
                    <a:pos x="22225" y="72726"/>
                  </a:cxn>
                  <a:cxn ang="0">
                    <a:pos x="20108" y="67456"/>
                  </a:cxn>
                  <a:cxn ang="0">
                    <a:pos x="16933" y="52173"/>
                  </a:cxn>
                  <a:cxn ang="0">
                    <a:pos x="18521" y="45322"/>
                  </a:cxn>
                  <a:cxn ang="0">
                    <a:pos x="24871" y="36363"/>
                  </a:cxn>
                  <a:cxn ang="0">
                    <a:pos x="35983" y="28985"/>
                  </a:cxn>
                  <a:cxn ang="0">
                    <a:pos x="48683" y="25296"/>
                  </a:cxn>
                  <a:cxn ang="0">
                    <a:pos x="71438" y="22661"/>
                  </a:cxn>
                  <a:cxn ang="0">
                    <a:pos x="96838" y="22134"/>
                  </a:cxn>
                  <a:cxn ang="0">
                    <a:pos x="99484" y="22134"/>
                  </a:cxn>
                  <a:cxn ang="0">
                    <a:pos x="105305" y="24242"/>
                  </a:cxn>
                  <a:cxn ang="0">
                    <a:pos x="115888" y="30039"/>
                  </a:cxn>
                  <a:cxn ang="0">
                    <a:pos x="124884" y="38471"/>
                  </a:cxn>
                  <a:cxn ang="0">
                    <a:pos x="128588" y="49011"/>
                  </a:cxn>
                  <a:cxn ang="0">
                    <a:pos x="127530" y="55335"/>
                  </a:cxn>
                </a:cxnLst>
                <a:rect l="0" t="0" r="0" b="0"/>
                <a:pathLst>
                  <a:path w="279" h="244">
                    <a:moveTo>
                      <a:pt x="247" y="32"/>
                    </a:moveTo>
                    <a:lnTo>
                      <a:pt x="247" y="32"/>
                    </a:lnTo>
                    <a:lnTo>
                      <a:pt x="240" y="24"/>
                    </a:lnTo>
                    <a:lnTo>
                      <a:pt x="232" y="16"/>
                    </a:lnTo>
                    <a:lnTo>
                      <a:pt x="221" y="10"/>
                    </a:lnTo>
                    <a:lnTo>
                      <a:pt x="210" y="6"/>
                    </a:lnTo>
                    <a:lnTo>
                      <a:pt x="199" y="4"/>
                    </a:lnTo>
                    <a:lnTo>
                      <a:pt x="187" y="2"/>
                    </a:lnTo>
                    <a:lnTo>
                      <a:pt x="164" y="0"/>
                    </a:lnTo>
                    <a:lnTo>
                      <a:pt x="164" y="0"/>
                    </a:lnTo>
                    <a:lnTo>
                      <a:pt x="160" y="0"/>
                    </a:lnTo>
                    <a:lnTo>
                      <a:pt x="157" y="0"/>
                    </a:lnTo>
                    <a:lnTo>
                      <a:pt x="153" y="2"/>
                    </a:lnTo>
                    <a:lnTo>
                      <a:pt x="150" y="4"/>
                    </a:lnTo>
                    <a:lnTo>
                      <a:pt x="150" y="4"/>
                    </a:lnTo>
                    <a:lnTo>
                      <a:pt x="126" y="2"/>
                    </a:lnTo>
                    <a:lnTo>
                      <a:pt x="100" y="4"/>
                    </a:lnTo>
                    <a:lnTo>
                      <a:pt x="88" y="5"/>
                    </a:lnTo>
                    <a:lnTo>
                      <a:pt x="77" y="6"/>
                    </a:lnTo>
                    <a:lnTo>
                      <a:pt x="66" y="10"/>
                    </a:lnTo>
                    <a:lnTo>
                      <a:pt x="57" y="16"/>
                    </a:lnTo>
                    <a:lnTo>
                      <a:pt x="57" y="16"/>
                    </a:lnTo>
                    <a:lnTo>
                      <a:pt x="38" y="29"/>
                    </a:lnTo>
                    <a:lnTo>
                      <a:pt x="28" y="38"/>
                    </a:lnTo>
                    <a:lnTo>
                      <a:pt x="20" y="47"/>
                    </a:lnTo>
                    <a:lnTo>
                      <a:pt x="12" y="58"/>
                    </a:lnTo>
                    <a:lnTo>
                      <a:pt x="5" y="69"/>
                    </a:lnTo>
                    <a:lnTo>
                      <a:pt x="1" y="80"/>
                    </a:lnTo>
                    <a:lnTo>
                      <a:pt x="0" y="90"/>
                    </a:lnTo>
                    <a:lnTo>
                      <a:pt x="0" y="90"/>
                    </a:lnTo>
                    <a:lnTo>
                      <a:pt x="1" y="119"/>
                    </a:lnTo>
                    <a:lnTo>
                      <a:pt x="2" y="131"/>
                    </a:lnTo>
                    <a:lnTo>
                      <a:pt x="6" y="143"/>
                    </a:lnTo>
                    <a:lnTo>
                      <a:pt x="11" y="154"/>
                    </a:lnTo>
                    <a:lnTo>
                      <a:pt x="16" y="165"/>
                    </a:lnTo>
                    <a:lnTo>
                      <a:pt x="24" y="176"/>
                    </a:lnTo>
                    <a:lnTo>
                      <a:pt x="34" y="187"/>
                    </a:lnTo>
                    <a:lnTo>
                      <a:pt x="34" y="187"/>
                    </a:lnTo>
                    <a:lnTo>
                      <a:pt x="54" y="207"/>
                    </a:lnTo>
                    <a:lnTo>
                      <a:pt x="65" y="217"/>
                    </a:lnTo>
                    <a:lnTo>
                      <a:pt x="76" y="225"/>
                    </a:lnTo>
                    <a:lnTo>
                      <a:pt x="87" y="232"/>
                    </a:lnTo>
                    <a:lnTo>
                      <a:pt x="100" y="237"/>
                    </a:lnTo>
                    <a:lnTo>
                      <a:pt x="114" y="240"/>
                    </a:lnTo>
                    <a:lnTo>
                      <a:pt x="129" y="242"/>
                    </a:lnTo>
                    <a:lnTo>
                      <a:pt x="129" y="242"/>
                    </a:lnTo>
                    <a:lnTo>
                      <a:pt x="156" y="244"/>
                    </a:lnTo>
                    <a:lnTo>
                      <a:pt x="169" y="244"/>
                    </a:lnTo>
                    <a:lnTo>
                      <a:pt x="182" y="244"/>
                    </a:lnTo>
                    <a:lnTo>
                      <a:pt x="194" y="242"/>
                    </a:lnTo>
                    <a:lnTo>
                      <a:pt x="206" y="238"/>
                    </a:lnTo>
                    <a:lnTo>
                      <a:pt x="218" y="233"/>
                    </a:lnTo>
                    <a:lnTo>
                      <a:pt x="229" y="225"/>
                    </a:lnTo>
                    <a:lnTo>
                      <a:pt x="229" y="225"/>
                    </a:lnTo>
                    <a:lnTo>
                      <a:pt x="234" y="221"/>
                    </a:lnTo>
                    <a:lnTo>
                      <a:pt x="238" y="215"/>
                    </a:lnTo>
                    <a:lnTo>
                      <a:pt x="247" y="204"/>
                    </a:lnTo>
                    <a:lnTo>
                      <a:pt x="259" y="180"/>
                    </a:lnTo>
                    <a:lnTo>
                      <a:pt x="259" y="180"/>
                    </a:lnTo>
                    <a:lnTo>
                      <a:pt x="264" y="172"/>
                    </a:lnTo>
                    <a:lnTo>
                      <a:pt x="267" y="164"/>
                    </a:lnTo>
                    <a:lnTo>
                      <a:pt x="270" y="149"/>
                    </a:lnTo>
                    <a:lnTo>
                      <a:pt x="272" y="134"/>
                    </a:lnTo>
                    <a:lnTo>
                      <a:pt x="274" y="124"/>
                    </a:lnTo>
                    <a:lnTo>
                      <a:pt x="276" y="115"/>
                    </a:lnTo>
                    <a:lnTo>
                      <a:pt x="276" y="115"/>
                    </a:lnTo>
                    <a:lnTo>
                      <a:pt x="279" y="103"/>
                    </a:lnTo>
                    <a:lnTo>
                      <a:pt x="279" y="90"/>
                    </a:lnTo>
                    <a:lnTo>
                      <a:pt x="276" y="81"/>
                    </a:lnTo>
                    <a:lnTo>
                      <a:pt x="272" y="70"/>
                    </a:lnTo>
                    <a:lnTo>
                      <a:pt x="267" y="62"/>
                    </a:lnTo>
                    <a:lnTo>
                      <a:pt x="260" y="53"/>
                    </a:lnTo>
                    <a:lnTo>
                      <a:pt x="247" y="32"/>
                    </a:lnTo>
                    <a:lnTo>
                      <a:pt x="247" y="32"/>
                    </a:lnTo>
                    <a:close/>
                    <a:moveTo>
                      <a:pt x="241" y="105"/>
                    </a:moveTo>
                    <a:lnTo>
                      <a:pt x="241" y="105"/>
                    </a:lnTo>
                    <a:lnTo>
                      <a:pt x="234" y="139"/>
                    </a:lnTo>
                    <a:lnTo>
                      <a:pt x="229" y="157"/>
                    </a:lnTo>
                    <a:lnTo>
                      <a:pt x="222" y="173"/>
                    </a:lnTo>
                    <a:lnTo>
                      <a:pt x="218" y="181"/>
                    </a:lnTo>
                    <a:lnTo>
                      <a:pt x="214" y="188"/>
                    </a:lnTo>
                    <a:lnTo>
                      <a:pt x="209" y="194"/>
                    </a:lnTo>
                    <a:lnTo>
                      <a:pt x="202" y="199"/>
                    </a:lnTo>
                    <a:lnTo>
                      <a:pt x="195" y="203"/>
                    </a:lnTo>
                    <a:lnTo>
                      <a:pt x="187" y="206"/>
                    </a:lnTo>
                    <a:lnTo>
                      <a:pt x="177" y="209"/>
                    </a:lnTo>
                    <a:lnTo>
                      <a:pt x="168" y="209"/>
                    </a:lnTo>
                    <a:lnTo>
                      <a:pt x="168" y="209"/>
                    </a:lnTo>
                    <a:lnTo>
                      <a:pt x="148" y="207"/>
                    </a:lnTo>
                    <a:lnTo>
                      <a:pt x="127" y="203"/>
                    </a:lnTo>
                    <a:lnTo>
                      <a:pt x="108" y="198"/>
                    </a:lnTo>
                    <a:lnTo>
                      <a:pt x="89" y="188"/>
                    </a:lnTo>
                    <a:lnTo>
                      <a:pt x="73" y="177"/>
                    </a:lnTo>
                    <a:lnTo>
                      <a:pt x="66" y="171"/>
                    </a:lnTo>
                    <a:lnTo>
                      <a:pt x="58" y="164"/>
                    </a:lnTo>
                    <a:lnTo>
                      <a:pt x="53" y="156"/>
                    </a:lnTo>
                    <a:lnTo>
                      <a:pt x="47" y="147"/>
                    </a:lnTo>
                    <a:lnTo>
                      <a:pt x="42" y="138"/>
                    </a:lnTo>
                    <a:lnTo>
                      <a:pt x="38" y="128"/>
                    </a:lnTo>
                    <a:lnTo>
                      <a:pt x="38" y="128"/>
                    </a:lnTo>
                    <a:lnTo>
                      <a:pt x="34" y="112"/>
                    </a:lnTo>
                    <a:lnTo>
                      <a:pt x="32" y="99"/>
                    </a:lnTo>
                    <a:lnTo>
                      <a:pt x="32" y="93"/>
                    </a:lnTo>
                    <a:lnTo>
                      <a:pt x="35" y="86"/>
                    </a:lnTo>
                    <a:lnTo>
                      <a:pt x="39" y="77"/>
                    </a:lnTo>
                    <a:lnTo>
                      <a:pt x="47" y="69"/>
                    </a:lnTo>
                    <a:lnTo>
                      <a:pt x="55" y="62"/>
                    </a:lnTo>
                    <a:lnTo>
                      <a:pt x="68" y="55"/>
                    </a:lnTo>
                    <a:lnTo>
                      <a:pt x="80" y="51"/>
                    </a:lnTo>
                    <a:lnTo>
                      <a:pt x="92" y="48"/>
                    </a:lnTo>
                    <a:lnTo>
                      <a:pt x="107" y="46"/>
                    </a:lnTo>
                    <a:lnTo>
                      <a:pt x="135" y="43"/>
                    </a:lnTo>
                    <a:lnTo>
                      <a:pt x="161" y="42"/>
                    </a:lnTo>
                    <a:lnTo>
                      <a:pt x="183" y="42"/>
                    </a:lnTo>
                    <a:lnTo>
                      <a:pt x="183" y="42"/>
                    </a:lnTo>
                    <a:lnTo>
                      <a:pt x="188" y="42"/>
                    </a:lnTo>
                    <a:lnTo>
                      <a:pt x="188" y="42"/>
                    </a:lnTo>
                    <a:lnTo>
                      <a:pt x="199" y="46"/>
                    </a:lnTo>
                    <a:lnTo>
                      <a:pt x="210" y="50"/>
                    </a:lnTo>
                    <a:lnTo>
                      <a:pt x="219" y="57"/>
                    </a:lnTo>
                    <a:lnTo>
                      <a:pt x="228" y="65"/>
                    </a:lnTo>
                    <a:lnTo>
                      <a:pt x="236" y="73"/>
                    </a:lnTo>
                    <a:lnTo>
                      <a:pt x="240" y="82"/>
                    </a:lnTo>
                    <a:lnTo>
                      <a:pt x="243" y="93"/>
                    </a:lnTo>
                    <a:lnTo>
                      <a:pt x="243" y="99"/>
                    </a:lnTo>
                    <a:lnTo>
                      <a:pt x="241" y="105"/>
                    </a:lnTo>
                    <a:lnTo>
                      <a:pt x="241" y="10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7" name="Freeform 935">
                <a:extLst>
                  <a:ext uri="{FF2B5EF4-FFF2-40B4-BE49-F238E27FC236}">
                    <a16:creationId xmlns:a16="http://schemas.microsoft.com/office/drawing/2014/main" id="{869E314E-2804-4410-AA67-1C24B136AB6D}"/>
                  </a:ext>
                </a:extLst>
              </p:cNvPr>
              <p:cNvSpPr/>
              <p:nvPr/>
            </p:nvSpPr>
            <p:spPr>
              <a:xfrm>
                <a:off x="5635627" y="3241676"/>
                <a:ext cx="22225" cy="36513"/>
              </a:xfrm>
              <a:custGeom>
                <a:avLst/>
                <a:gdLst/>
                <a:ahLst/>
                <a:cxnLst>
                  <a:cxn ang="0">
                    <a:pos x="19579" y="18529"/>
                  </a:cxn>
                  <a:cxn ang="0">
                    <a:pos x="19579" y="9809"/>
                  </a:cxn>
                  <a:cxn ang="0">
                    <a:pos x="19579" y="9809"/>
                  </a:cxn>
                  <a:cxn ang="0">
                    <a:pos x="19579" y="7630"/>
                  </a:cxn>
                  <a:cxn ang="0">
                    <a:pos x="18521" y="5450"/>
                  </a:cxn>
                  <a:cxn ang="0">
                    <a:pos x="16404" y="2180"/>
                  </a:cxn>
                  <a:cxn ang="0">
                    <a:pos x="13758" y="1090"/>
                  </a:cxn>
                  <a:cxn ang="0">
                    <a:pos x="10054" y="0"/>
                  </a:cxn>
                  <a:cxn ang="0">
                    <a:pos x="6350" y="1090"/>
                  </a:cxn>
                  <a:cxn ang="0">
                    <a:pos x="3704" y="2180"/>
                  </a:cxn>
                  <a:cxn ang="0">
                    <a:pos x="1588" y="5450"/>
                  </a:cxn>
                  <a:cxn ang="0">
                    <a:pos x="1058" y="7630"/>
                  </a:cxn>
                  <a:cxn ang="0">
                    <a:pos x="0" y="9809"/>
                  </a:cxn>
                  <a:cxn ang="0">
                    <a:pos x="0" y="26159"/>
                  </a:cxn>
                  <a:cxn ang="0">
                    <a:pos x="0" y="26159"/>
                  </a:cxn>
                  <a:cxn ang="0">
                    <a:pos x="1588" y="30518"/>
                  </a:cxn>
                  <a:cxn ang="0">
                    <a:pos x="3175" y="33243"/>
                  </a:cxn>
                  <a:cxn ang="0">
                    <a:pos x="6350" y="35423"/>
                  </a:cxn>
                  <a:cxn ang="0">
                    <a:pos x="10054" y="36513"/>
                  </a:cxn>
                  <a:cxn ang="0">
                    <a:pos x="13229" y="36513"/>
                  </a:cxn>
                  <a:cxn ang="0">
                    <a:pos x="13229" y="36513"/>
                  </a:cxn>
                  <a:cxn ang="0">
                    <a:pos x="16404" y="35423"/>
                  </a:cxn>
                  <a:cxn ang="0">
                    <a:pos x="19579" y="34333"/>
                  </a:cxn>
                  <a:cxn ang="0">
                    <a:pos x="21167" y="32153"/>
                  </a:cxn>
                  <a:cxn ang="0">
                    <a:pos x="22225" y="29973"/>
                  </a:cxn>
                  <a:cxn ang="0">
                    <a:pos x="22225" y="26704"/>
                  </a:cxn>
                  <a:cxn ang="0">
                    <a:pos x="22225" y="23979"/>
                  </a:cxn>
                  <a:cxn ang="0">
                    <a:pos x="21696" y="21799"/>
                  </a:cxn>
                  <a:cxn ang="0">
                    <a:pos x="19579" y="18529"/>
                  </a:cxn>
                  <a:cxn ang="0">
                    <a:pos x="19579" y="18529"/>
                  </a:cxn>
                </a:cxnLst>
                <a:rect l="0" t="0" r="0" b="0"/>
                <a:pathLst>
                  <a:path w="42" h="67">
                    <a:moveTo>
                      <a:pt x="37" y="34"/>
                    </a:moveTo>
                    <a:lnTo>
                      <a:pt x="37" y="18"/>
                    </a:lnTo>
                    <a:lnTo>
                      <a:pt x="37" y="18"/>
                    </a:lnTo>
                    <a:lnTo>
                      <a:pt x="37" y="14"/>
                    </a:lnTo>
                    <a:lnTo>
                      <a:pt x="35" y="10"/>
                    </a:lnTo>
                    <a:lnTo>
                      <a:pt x="31" y="4"/>
                    </a:lnTo>
                    <a:lnTo>
                      <a:pt x="26" y="2"/>
                    </a:lnTo>
                    <a:lnTo>
                      <a:pt x="19" y="0"/>
                    </a:lnTo>
                    <a:lnTo>
                      <a:pt x="12" y="2"/>
                    </a:lnTo>
                    <a:lnTo>
                      <a:pt x="7" y="4"/>
                    </a:lnTo>
                    <a:lnTo>
                      <a:pt x="3" y="10"/>
                    </a:lnTo>
                    <a:lnTo>
                      <a:pt x="2" y="14"/>
                    </a:lnTo>
                    <a:lnTo>
                      <a:pt x="0" y="18"/>
                    </a:lnTo>
                    <a:lnTo>
                      <a:pt x="0" y="48"/>
                    </a:lnTo>
                    <a:lnTo>
                      <a:pt x="0" y="48"/>
                    </a:lnTo>
                    <a:lnTo>
                      <a:pt x="3" y="56"/>
                    </a:lnTo>
                    <a:lnTo>
                      <a:pt x="6" y="61"/>
                    </a:lnTo>
                    <a:lnTo>
                      <a:pt x="12" y="65"/>
                    </a:lnTo>
                    <a:lnTo>
                      <a:pt x="19" y="67"/>
                    </a:lnTo>
                    <a:lnTo>
                      <a:pt x="25" y="67"/>
                    </a:lnTo>
                    <a:lnTo>
                      <a:pt x="25" y="67"/>
                    </a:lnTo>
                    <a:lnTo>
                      <a:pt x="31" y="65"/>
                    </a:lnTo>
                    <a:lnTo>
                      <a:pt x="37" y="63"/>
                    </a:lnTo>
                    <a:lnTo>
                      <a:pt x="40" y="59"/>
                    </a:lnTo>
                    <a:lnTo>
                      <a:pt x="42" y="55"/>
                    </a:lnTo>
                    <a:lnTo>
                      <a:pt x="42" y="49"/>
                    </a:lnTo>
                    <a:lnTo>
                      <a:pt x="42" y="44"/>
                    </a:lnTo>
                    <a:lnTo>
                      <a:pt x="41" y="40"/>
                    </a:lnTo>
                    <a:lnTo>
                      <a:pt x="37" y="34"/>
                    </a:lnTo>
                    <a:lnTo>
                      <a:pt x="37" y="3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8" name="Freeform 936">
                <a:extLst>
                  <a:ext uri="{FF2B5EF4-FFF2-40B4-BE49-F238E27FC236}">
                    <a16:creationId xmlns:a16="http://schemas.microsoft.com/office/drawing/2014/main" id="{E4AB1026-C733-4395-AD38-072924177158}"/>
                  </a:ext>
                </a:extLst>
              </p:cNvPr>
              <p:cNvSpPr/>
              <p:nvPr/>
            </p:nvSpPr>
            <p:spPr>
              <a:xfrm>
                <a:off x="5694364" y="3228976"/>
                <a:ext cx="19050" cy="50800"/>
              </a:xfrm>
              <a:custGeom>
                <a:avLst/>
                <a:gdLst/>
                <a:ahLst/>
                <a:cxnLst>
                  <a:cxn ang="0">
                    <a:pos x="0" y="9525"/>
                  </a:cxn>
                  <a:cxn ang="0">
                    <a:pos x="0" y="41804"/>
                  </a:cxn>
                  <a:cxn ang="0">
                    <a:pos x="0" y="41804"/>
                  </a:cxn>
                  <a:cxn ang="0">
                    <a:pos x="515" y="43921"/>
                  </a:cxn>
                  <a:cxn ang="0">
                    <a:pos x="515" y="46038"/>
                  </a:cxn>
                  <a:cxn ang="0">
                    <a:pos x="3089" y="48683"/>
                  </a:cxn>
                  <a:cxn ang="0">
                    <a:pos x="6178" y="50271"/>
                  </a:cxn>
                  <a:cxn ang="0">
                    <a:pos x="9782" y="50800"/>
                  </a:cxn>
                  <a:cxn ang="0">
                    <a:pos x="13386" y="50271"/>
                  </a:cxn>
                  <a:cxn ang="0">
                    <a:pos x="15961" y="48683"/>
                  </a:cxn>
                  <a:cxn ang="0">
                    <a:pos x="18020" y="46038"/>
                  </a:cxn>
                  <a:cxn ang="0">
                    <a:pos x="19050" y="43921"/>
                  </a:cxn>
                  <a:cxn ang="0">
                    <a:pos x="19050" y="41804"/>
                  </a:cxn>
                  <a:cxn ang="0">
                    <a:pos x="19050" y="9525"/>
                  </a:cxn>
                  <a:cxn ang="0">
                    <a:pos x="19050" y="9525"/>
                  </a:cxn>
                  <a:cxn ang="0">
                    <a:pos x="19050" y="6879"/>
                  </a:cxn>
                  <a:cxn ang="0">
                    <a:pos x="18020" y="4763"/>
                  </a:cxn>
                  <a:cxn ang="0">
                    <a:pos x="15961" y="2117"/>
                  </a:cxn>
                  <a:cxn ang="0">
                    <a:pos x="13386" y="529"/>
                  </a:cxn>
                  <a:cxn ang="0">
                    <a:pos x="9782" y="0"/>
                  </a:cxn>
                  <a:cxn ang="0">
                    <a:pos x="6178" y="529"/>
                  </a:cxn>
                  <a:cxn ang="0">
                    <a:pos x="3089" y="2117"/>
                  </a:cxn>
                  <a:cxn ang="0">
                    <a:pos x="515" y="4763"/>
                  </a:cxn>
                  <a:cxn ang="0">
                    <a:pos x="515" y="6879"/>
                  </a:cxn>
                  <a:cxn ang="0">
                    <a:pos x="0" y="9525"/>
                  </a:cxn>
                  <a:cxn ang="0">
                    <a:pos x="0" y="9525"/>
                  </a:cxn>
                </a:cxnLst>
                <a:rect l="0" t="0" r="0" b="0"/>
                <a:pathLst>
                  <a:path w="37" h="96">
                    <a:moveTo>
                      <a:pt x="0" y="18"/>
                    </a:moveTo>
                    <a:lnTo>
                      <a:pt x="0" y="79"/>
                    </a:lnTo>
                    <a:lnTo>
                      <a:pt x="0" y="79"/>
                    </a:lnTo>
                    <a:lnTo>
                      <a:pt x="1" y="83"/>
                    </a:lnTo>
                    <a:lnTo>
                      <a:pt x="1" y="87"/>
                    </a:lnTo>
                    <a:lnTo>
                      <a:pt x="6" y="92"/>
                    </a:lnTo>
                    <a:lnTo>
                      <a:pt x="12" y="95"/>
                    </a:lnTo>
                    <a:lnTo>
                      <a:pt x="19" y="96"/>
                    </a:lnTo>
                    <a:lnTo>
                      <a:pt x="26" y="95"/>
                    </a:lnTo>
                    <a:lnTo>
                      <a:pt x="31" y="92"/>
                    </a:lnTo>
                    <a:lnTo>
                      <a:pt x="35" y="87"/>
                    </a:lnTo>
                    <a:lnTo>
                      <a:pt x="37" y="83"/>
                    </a:lnTo>
                    <a:lnTo>
                      <a:pt x="37" y="79"/>
                    </a:lnTo>
                    <a:lnTo>
                      <a:pt x="37" y="18"/>
                    </a:lnTo>
                    <a:lnTo>
                      <a:pt x="37" y="18"/>
                    </a:lnTo>
                    <a:lnTo>
                      <a:pt x="37" y="13"/>
                    </a:lnTo>
                    <a:lnTo>
                      <a:pt x="35" y="9"/>
                    </a:lnTo>
                    <a:lnTo>
                      <a:pt x="31" y="4"/>
                    </a:lnTo>
                    <a:lnTo>
                      <a:pt x="26" y="1"/>
                    </a:lnTo>
                    <a:lnTo>
                      <a:pt x="19" y="0"/>
                    </a:lnTo>
                    <a:lnTo>
                      <a:pt x="12" y="1"/>
                    </a:lnTo>
                    <a:lnTo>
                      <a:pt x="6" y="4"/>
                    </a:lnTo>
                    <a:lnTo>
                      <a:pt x="1" y="9"/>
                    </a:lnTo>
                    <a:lnTo>
                      <a:pt x="1"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19" name="Freeform 937">
                <a:extLst>
                  <a:ext uri="{FF2B5EF4-FFF2-40B4-BE49-F238E27FC236}">
                    <a16:creationId xmlns:a16="http://schemas.microsoft.com/office/drawing/2014/main" id="{1AD02313-4F9B-4F40-9423-4EBD6948403B}"/>
                  </a:ext>
                </a:extLst>
              </p:cNvPr>
              <p:cNvSpPr/>
              <p:nvPr/>
            </p:nvSpPr>
            <p:spPr>
              <a:xfrm>
                <a:off x="4786314" y="3225801"/>
                <a:ext cx="25400" cy="38100"/>
              </a:xfrm>
              <a:custGeom>
                <a:avLst/>
                <a:gdLst/>
                <a:ahLst/>
                <a:cxnLst>
                  <a:cxn ang="0">
                    <a:pos x="23283" y="15346"/>
                  </a:cxn>
                  <a:cxn ang="0">
                    <a:pos x="23283" y="15346"/>
                  </a:cxn>
                  <a:cxn ang="0">
                    <a:pos x="22225" y="10054"/>
                  </a:cxn>
                  <a:cxn ang="0">
                    <a:pos x="19579" y="5821"/>
                  </a:cxn>
                  <a:cxn ang="0">
                    <a:pos x="18521" y="4233"/>
                  </a:cxn>
                  <a:cxn ang="0">
                    <a:pos x="16404" y="2117"/>
                  </a:cxn>
                  <a:cxn ang="0">
                    <a:pos x="14817" y="529"/>
                  </a:cxn>
                  <a:cxn ang="0">
                    <a:pos x="12171" y="529"/>
                  </a:cxn>
                  <a:cxn ang="0">
                    <a:pos x="12171" y="529"/>
                  </a:cxn>
                  <a:cxn ang="0">
                    <a:pos x="8467" y="0"/>
                  </a:cxn>
                  <a:cxn ang="0">
                    <a:pos x="4763" y="1588"/>
                  </a:cxn>
                  <a:cxn ang="0">
                    <a:pos x="2117" y="3704"/>
                  </a:cxn>
                  <a:cxn ang="0">
                    <a:pos x="529" y="7408"/>
                  </a:cxn>
                  <a:cxn ang="0">
                    <a:pos x="529" y="7408"/>
                  </a:cxn>
                  <a:cxn ang="0">
                    <a:pos x="0" y="10054"/>
                  </a:cxn>
                  <a:cxn ang="0">
                    <a:pos x="529" y="13229"/>
                  </a:cxn>
                  <a:cxn ang="0">
                    <a:pos x="2117" y="15346"/>
                  </a:cxn>
                  <a:cxn ang="0">
                    <a:pos x="4233" y="17463"/>
                  </a:cxn>
                  <a:cxn ang="0">
                    <a:pos x="4233" y="17463"/>
                  </a:cxn>
                  <a:cxn ang="0">
                    <a:pos x="4763" y="21696"/>
                  </a:cxn>
                  <a:cxn ang="0">
                    <a:pos x="4763" y="21696"/>
                  </a:cxn>
                  <a:cxn ang="0">
                    <a:pos x="6350" y="27517"/>
                  </a:cxn>
                  <a:cxn ang="0">
                    <a:pos x="6350" y="27517"/>
                  </a:cxn>
                  <a:cxn ang="0">
                    <a:pos x="6350" y="28046"/>
                  </a:cxn>
                  <a:cxn ang="0">
                    <a:pos x="6350" y="28046"/>
                  </a:cxn>
                  <a:cxn ang="0">
                    <a:pos x="6350" y="28575"/>
                  </a:cxn>
                  <a:cxn ang="0">
                    <a:pos x="6350" y="28575"/>
                  </a:cxn>
                  <a:cxn ang="0">
                    <a:pos x="6879" y="31750"/>
                  </a:cxn>
                  <a:cxn ang="0">
                    <a:pos x="7408" y="33338"/>
                  </a:cxn>
                  <a:cxn ang="0">
                    <a:pos x="9525" y="35983"/>
                  </a:cxn>
                  <a:cxn ang="0">
                    <a:pos x="12700" y="38100"/>
                  </a:cxn>
                  <a:cxn ang="0">
                    <a:pos x="16404" y="38100"/>
                  </a:cxn>
                  <a:cxn ang="0">
                    <a:pos x="19579" y="38100"/>
                  </a:cxn>
                  <a:cxn ang="0">
                    <a:pos x="22754" y="35983"/>
                  </a:cxn>
                  <a:cxn ang="0">
                    <a:pos x="24871" y="33338"/>
                  </a:cxn>
                  <a:cxn ang="0">
                    <a:pos x="25400" y="31750"/>
                  </a:cxn>
                  <a:cxn ang="0">
                    <a:pos x="25400" y="28575"/>
                  </a:cxn>
                  <a:cxn ang="0">
                    <a:pos x="25400" y="28575"/>
                  </a:cxn>
                  <a:cxn ang="0">
                    <a:pos x="24871" y="21696"/>
                  </a:cxn>
                  <a:cxn ang="0">
                    <a:pos x="23283" y="15346"/>
                  </a:cxn>
                  <a:cxn ang="0">
                    <a:pos x="23283" y="15346"/>
                  </a:cxn>
                </a:cxnLst>
                <a:rect l="0" t="0" r="0" b="0"/>
                <a:pathLst>
                  <a:path w="48" h="72">
                    <a:moveTo>
                      <a:pt x="44" y="29"/>
                    </a:moveTo>
                    <a:lnTo>
                      <a:pt x="44" y="29"/>
                    </a:lnTo>
                    <a:lnTo>
                      <a:pt x="42" y="19"/>
                    </a:lnTo>
                    <a:lnTo>
                      <a:pt x="37" y="11"/>
                    </a:lnTo>
                    <a:lnTo>
                      <a:pt x="35" y="8"/>
                    </a:lnTo>
                    <a:lnTo>
                      <a:pt x="31" y="4"/>
                    </a:lnTo>
                    <a:lnTo>
                      <a:pt x="28" y="1"/>
                    </a:lnTo>
                    <a:lnTo>
                      <a:pt x="23" y="1"/>
                    </a:lnTo>
                    <a:lnTo>
                      <a:pt x="23" y="1"/>
                    </a:lnTo>
                    <a:lnTo>
                      <a:pt x="16" y="0"/>
                    </a:lnTo>
                    <a:lnTo>
                      <a:pt x="9" y="3"/>
                    </a:lnTo>
                    <a:lnTo>
                      <a:pt x="4" y="7"/>
                    </a:lnTo>
                    <a:lnTo>
                      <a:pt x="1" y="14"/>
                    </a:lnTo>
                    <a:lnTo>
                      <a:pt x="1" y="14"/>
                    </a:lnTo>
                    <a:lnTo>
                      <a:pt x="0" y="19"/>
                    </a:lnTo>
                    <a:lnTo>
                      <a:pt x="1" y="25"/>
                    </a:lnTo>
                    <a:lnTo>
                      <a:pt x="4" y="29"/>
                    </a:lnTo>
                    <a:lnTo>
                      <a:pt x="8" y="33"/>
                    </a:lnTo>
                    <a:lnTo>
                      <a:pt x="8" y="33"/>
                    </a:lnTo>
                    <a:lnTo>
                      <a:pt x="9" y="41"/>
                    </a:lnTo>
                    <a:lnTo>
                      <a:pt x="9" y="41"/>
                    </a:lnTo>
                    <a:lnTo>
                      <a:pt x="12" y="52"/>
                    </a:lnTo>
                    <a:lnTo>
                      <a:pt x="12" y="52"/>
                    </a:lnTo>
                    <a:lnTo>
                      <a:pt x="12" y="53"/>
                    </a:lnTo>
                    <a:lnTo>
                      <a:pt x="12" y="53"/>
                    </a:lnTo>
                    <a:lnTo>
                      <a:pt x="12" y="54"/>
                    </a:lnTo>
                    <a:lnTo>
                      <a:pt x="12" y="54"/>
                    </a:lnTo>
                    <a:lnTo>
                      <a:pt x="13" y="60"/>
                    </a:lnTo>
                    <a:lnTo>
                      <a:pt x="14" y="63"/>
                    </a:lnTo>
                    <a:lnTo>
                      <a:pt x="18" y="68"/>
                    </a:lnTo>
                    <a:lnTo>
                      <a:pt x="24" y="72"/>
                    </a:lnTo>
                    <a:lnTo>
                      <a:pt x="31" y="72"/>
                    </a:lnTo>
                    <a:lnTo>
                      <a:pt x="37" y="72"/>
                    </a:lnTo>
                    <a:lnTo>
                      <a:pt x="43" y="68"/>
                    </a:lnTo>
                    <a:lnTo>
                      <a:pt x="47" y="63"/>
                    </a:lnTo>
                    <a:lnTo>
                      <a:pt x="48" y="60"/>
                    </a:lnTo>
                    <a:lnTo>
                      <a:pt x="48" y="54"/>
                    </a:lnTo>
                    <a:lnTo>
                      <a:pt x="48" y="54"/>
                    </a:lnTo>
                    <a:lnTo>
                      <a:pt x="47" y="41"/>
                    </a:lnTo>
                    <a:lnTo>
                      <a:pt x="44" y="29"/>
                    </a:lnTo>
                    <a:lnTo>
                      <a:pt x="44" y="2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0" name="Freeform 938">
                <a:extLst>
                  <a:ext uri="{FF2B5EF4-FFF2-40B4-BE49-F238E27FC236}">
                    <a16:creationId xmlns:a16="http://schemas.microsoft.com/office/drawing/2014/main" id="{B1FBA8B9-5578-4DC2-A0BD-A1236E812B65}"/>
                  </a:ext>
                </a:extLst>
              </p:cNvPr>
              <p:cNvSpPr/>
              <p:nvPr/>
            </p:nvSpPr>
            <p:spPr>
              <a:xfrm>
                <a:off x="4852989" y="3238501"/>
                <a:ext cx="20638" cy="38100"/>
              </a:xfrm>
              <a:custGeom>
                <a:avLst/>
                <a:gdLst/>
                <a:ahLst/>
                <a:cxnLst>
                  <a:cxn ang="0">
                    <a:pos x="0" y="9123"/>
                  </a:cxn>
                  <a:cxn ang="0">
                    <a:pos x="0" y="28977"/>
                  </a:cxn>
                  <a:cxn ang="0">
                    <a:pos x="0" y="28977"/>
                  </a:cxn>
                  <a:cxn ang="0">
                    <a:pos x="0" y="31124"/>
                  </a:cxn>
                  <a:cxn ang="0">
                    <a:pos x="1116" y="33270"/>
                  </a:cxn>
                  <a:cxn ang="0">
                    <a:pos x="3347" y="35954"/>
                  </a:cxn>
                  <a:cxn ang="0">
                    <a:pos x="6136" y="38100"/>
                  </a:cxn>
                  <a:cxn ang="0">
                    <a:pos x="10040" y="38100"/>
                  </a:cxn>
                  <a:cxn ang="0">
                    <a:pos x="13945" y="38100"/>
                  </a:cxn>
                  <a:cxn ang="0">
                    <a:pos x="16734" y="35954"/>
                  </a:cxn>
                  <a:cxn ang="0">
                    <a:pos x="18965" y="33270"/>
                  </a:cxn>
                  <a:cxn ang="0">
                    <a:pos x="20080" y="31124"/>
                  </a:cxn>
                  <a:cxn ang="0">
                    <a:pos x="20638" y="28977"/>
                  </a:cxn>
                  <a:cxn ang="0">
                    <a:pos x="20638" y="9123"/>
                  </a:cxn>
                  <a:cxn ang="0">
                    <a:pos x="20638" y="9123"/>
                  </a:cxn>
                  <a:cxn ang="0">
                    <a:pos x="20080" y="6976"/>
                  </a:cxn>
                  <a:cxn ang="0">
                    <a:pos x="18965" y="5366"/>
                  </a:cxn>
                  <a:cxn ang="0">
                    <a:pos x="16734" y="2683"/>
                  </a:cxn>
                  <a:cxn ang="0">
                    <a:pos x="13945" y="537"/>
                  </a:cxn>
                  <a:cxn ang="0">
                    <a:pos x="10040" y="0"/>
                  </a:cxn>
                  <a:cxn ang="0">
                    <a:pos x="6136" y="537"/>
                  </a:cxn>
                  <a:cxn ang="0">
                    <a:pos x="3347" y="2683"/>
                  </a:cxn>
                  <a:cxn ang="0">
                    <a:pos x="1116" y="5366"/>
                  </a:cxn>
                  <a:cxn ang="0">
                    <a:pos x="0" y="6976"/>
                  </a:cxn>
                  <a:cxn ang="0">
                    <a:pos x="0" y="9123"/>
                  </a:cxn>
                  <a:cxn ang="0">
                    <a:pos x="0" y="9123"/>
                  </a:cxn>
                </a:cxnLst>
                <a:rect l="0" t="0" r="0" b="0"/>
                <a:pathLst>
                  <a:path w="37" h="71">
                    <a:moveTo>
                      <a:pt x="0" y="17"/>
                    </a:moveTo>
                    <a:lnTo>
                      <a:pt x="0" y="54"/>
                    </a:lnTo>
                    <a:lnTo>
                      <a:pt x="0" y="54"/>
                    </a:lnTo>
                    <a:lnTo>
                      <a:pt x="0" y="58"/>
                    </a:lnTo>
                    <a:lnTo>
                      <a:pt x="2" y="62"/>
                    </a:lnTo>
                    <a:lnTo>
                      <a:pt x="6" y="67"/>
                    </a:lnTo>
                    <a:lnTo>
                      <a:pt x="11" y="71"/>
                    </a:lnTo>
                    <a:lnTo>
                      <a:pt x="18" y="71"/>
                    </a:lnTo>
                    <a:lnTo>
                      <a:pt x="25" y="71"/>
                    </a:lnTo>
                    <a:lnTo>
                      <a:pt x="30" y="67"/>
                    </a:lnTo>
                    <a:lnTo>
                      <a:pt x="34" y="62"/>
                    </a:lnTo>
                    <a:lnTo>
                      <a:pt x="36" y="58"/>
                    </a:lnTo>
                    <a:lnTo>
                      <a:pt x="37" y="54"/>
                    </a:lnTo>
                    <a:lnTo>
                      <a:pt x="37" y="17"/>
                    </a:lnTo>
                    <a:lnTo>
                      <a:pt x="37" y="17"/>
                    </a:lnTo>
                    <a:lnTo>
                      <a:pt x="36" y="13"/>
                    </a:lnTo>
                    <a:lnTo>
                      <a:pt x="34" y="10"/>
                    </a:lnTo>
                    <a:lnTo>
                      <a:pt x="30" y="5"/>
                    </a:lnTo>
                    <a:lnTo>
                      <a:pt x="25" y="1"/>
                    </a:lnTo>
                    <a:lnTo>
                      <a:pt x="18" y="0"/>
                    </a:lnTo>
                    <a:lnTo>
                      <a:pt x="11" y="1"/>
                    </a:lnTo>
                    <a:lnTo>
                      <a:pt x="6" y="5"/>
                    </a:lnTo>
                    <a:lnTo>
                      <a:pt x="2" y="10"/>
                    </a:lnTo>
                    <a:lnTo>
                      <a:pt x="0" y="13"/>
                    </a:lnTo>
                    <a:lnTo>
                      <a:pt x="0" y="17"/>
                    </a:lnTo>
                    <a:lnTo>
                      <a:pt x="0" y="1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1" name="Freeform 939">
                <a:extLst>
                  <a:ext uri="{FF2B5EF4-FFF2-40B4-BE49-F238E27FC236}">
                    <a16:creationId xmlns:a16="http://schemas.microsoft.com/office/drawing/2014/main" id="{D696337E-0CA6-4CB2-9F76-15B8E8E1D029}"/>
                  </a:ext>
                </a:extLst>
              </p:cNvPr>
              <p:cNvSpPr/>
              <p:nvPr/>
            </p:nvSpPr>
            <p:spPr>
              <a:xfrm>
                <a:off x="5222877" y="3444876"/>
                <a:ext cx="74613" cy="111125"/>
              </a:xfrm>
              <a:custGeom>
                <a:avLst/>
                <a:gdLst/>
                <a:ahLst/>
                <a:cxnLst>
                  <a:cxn ang="0">
                    <a:pos x="74613" y="9617"/>
                  </a:cxn>
                  <a:cxn ang="0">
                    <a:pos x="74084" y="5343"/>
                  </a:cxn>
                  <a:cxn ang="0">
                    <a:pos x="68792" y="1069"/>
                  </a:cxn>
                  <a:cxn ang="0">
                    <a:pos x="61913" y="1069"/>
                  </a:cxn>
                  <a:cxn ang="0">
                    <a:pos x="56621" y="5343"/>
                  </a:cxn>
                  <a:cxn ang="0">
                    <a:pos x="55563" y="9617"/>
                  </a:cxn>
                  <a:cxn ang="0">
                    <a:pos x="52917" y="34727"/>
                  </a:cxn>
                  <a:cxn ang="0">
                    <a:pos x="50271" y="59302"/>
                  </a:cxn>
                  <a:cxn ang="0">
                    <a:pos x="49742" y="78535"/>
                  </a:cxn>
                  <a:cxn ang="0">
                    <a:pos x="50271" y="84412"/>
                  </a:cxn>
                  <a:cxn ang="0">
                    <a:pos x="49742" y="89755"/>
                  </a:cxn>
                  <a:cxn ang="0">
                    <a:pos x="46038" y="90823"/>
                  </a:cxn>
                  <a:cxn ang="0">
                    <a:pos x="42334" y="90823"/>
                  </a:cxn>
                  <a:cxn ang="0">
                    <a:pos x="29634" y="91358"/>
                  </a:cxn>
                  <a:cxn ang="0">
                    <a:pos x="25400" y="91358"/>
                  </a:cxn>
                  <a:cxn ang="0">
                    <a:pos x="20638" y="88686"/>
                  </a:cxn>
                  <a:cxn ang="0">
                    <a:pos x="19579" y="82809"/>
                  </a:cxn>
                  <a:cxn ang="0">
                    <a:pos x="20108" y="71590"/>
                  </a:cxn>
                  <a:cxn ang="0">
                    <a:pos x="20108" y="12288"/>
                  </a:cxn>
                  <a:cxn ang="0">
                    <a:pos x="19579" y="8548"/>
                  </a:cxn>
                  <a:cxn ang="0">
                    <a:pos x="13758" y="3740"/>
                  </a:cxn>
                  <a:cxn ang="0">
                    <a:pos x="6350" y="3740"/>
                  </a:cxn>
                  <a:cxn ang="0">
                    <a:pos x="1588" y="8548"/>
                  </a:cxn>
                  <a:cxn ang="0">
                    <a:pos x="529" y="12288"/>
                  </a:cxn>
                  <a:cxn ang="0">
                    <a:pos x="529" y="61974"/>
                  </a:cxn>
                  <a:cxn ang="0">
                    <a:pos x="0" y="89755"/>
                  </a:cxn>
                  <a:cxn ang="0">
                    <a:pos x="529" y="99906"/>
                  </a:cxn>
                  <a:cxn ang="0">
                    <a:pos x="3175" y="104714"/>
                  </a:cxn>
                  <a:cxn ang="0">
                    <a:pos x="7408" y="107919"/>
                  </a:cxn>
                  <a:cxn ang="0">
                    <a:pos x="17992" y="111125"/>
                  </a:cxn>
                  <a:cxn ang="0">
                    <a:pos x="30163" y="111125"/>
                  </a:cxn>
                  <a:cxn ang="0">
                    <a:pos x="40217" y="110056"/>
                  </a:cxn>
                  <a:cxn ang="0">
                    <a:pos x="51859" y="111125"/>
                  </a:cxn>
                  <a:cxn ang="0">
                    <a:pos x="57680" y="110056"/>
                  </a:cxn>
                  <a:cxn ang="0">
                    <a:pos x="62442" y="107385"/>
                  </a:cxn>
                  <a:cxn ang="0">
                    <a:pos x="66146" y="103111"/>
                  </a:cxn>
                  <a:cxn ang="0">
                    <a:pos x="69850" y="92960"/>
                  </a:cxn>
                  <a:cxn ang="0">
                    <a:pos x="69850" y="87084"/>
                  </a:cxn>
                  <a:cxn ang="0">
                    <a:pos x="69850" y="67316"/>
                  </a:cxn>
                  <a:cxn ang="0">
                    <a:pos x="73025" y="28850"/>
                  </a:cxn>
                  <a:cxn ang="0">
                    <a:pos x="74613" y="9617"/>
                  </a:cxn>
                </a:cxnLst>
                <a:rect l="0" t="0" r="0" b="0"/>
                <a:pathLst>
                  <a:path w="141" h="208">
                    <a:moveTo>
                      <a:pt x="141" y="18"/>
                    </a:moveTo>
                    <a:lnTo>
                      <a:pt x="141" y="18"/>
                    </a:lnTo>
                    <a:lnTo>
                      <a:pt x="141" y="14"/>
                    </a:lnTo>
                    <a:lnTo>
                      <a:pt x="140" y="10"/>
                    </a:lnTo>
                    <a:lnTo>
                      <a:pt x="136" y="4"/>
                    </a:lnTo>
                    <a:lnTo>
                      <a:pt x="130" y="2"/>
                    </a:lnTo>
                    <a:lnTo>
                      <a:pt x="124" y="0"/>
                    </a:lnTo>
                    <a:lnTo>
                      <a:pt x="117" y="2"/>
                    </a:lnTo>
                    <a:lnTo>
                      <a:pt x="111" y="4"/>
                    </a:lnTo>
                    <a:lnTo>
                      <a:pt x="107" y="10"/>
                    </a:lnTo>
                    <a:lnTo>
                      <a:pt x="106" y="14"/>
                    </a:lnTo>
                    <a:lnTo>
                      <a:pt x="105" y="18"/>
                    </a:lnTo>
                    <a:lnTo>
                      <a:pt x="105" y="18"/>
                    </a:lnTo>
                    <a:lnTo>
                      <a:pt x="100" y="65"/>
                    </a:lnTo>
                    <a:lnTo>
                      <a:pt x="95" y="111"/>
                    </a:lnTo>
                    <a:lnTo>
                      <a:pt x="95" y="111"/>
                    </a:lnTo>
                    <a:lnTo>
                      <a:pt x="94" y="129"/>
                    </a:lnTo>
                    <a:lnTo>
                      <a:pt x="94" y="147"/>
                    </a:lnTo>
                    <a:lnTo>
                      <a:pt x="94" y="147"/>
                    </a:lnTo>
                    <a:lnTo>
                      <a:pt x="95" y="158"/>
                    </a:lnTo>
                    <a:lnTo>
                      <a:pt x="95" y="166"/>
                    </a:lnTo>
                    <a:lnTo>
                      <a:pt x="94" y="168"/>
                    </a:lnTo>
                    <a:lnTo>
                      <a:pt x="91" y="170"/>
                    </a:lnTo>
                    <a:lnTo>
                      <a:pt x="87" y="170"/>
                    </a:lnTo>
                    <a:lnTo>
                      <a:pt x="80" y="170"/>
                    </a:lnTo>
                    <a:lnTo>
                      <a:pt x="80" y="170"/>
                    </a:lnTo>
                    <a:lnTo>
                      <a:pt x="68" y="170"/>
                    </a:lnTo>
                    <a:lnTo>
                      <a:pt x="56" y="171"/>
                    </a:lnTo>
                    <a:lnTo>
                      <a:pt x="56" y="171"/>
                    </a:lnTo>
                    <a:lnTo>
                      <a:pt x="48" y="171"/>
                    </a:lnTo>
                    <a:lnTo>
                      <a:pt x="42" y="168"/>
                    </a:lnTo>
                    <a:lnTo>
                      <a:pt x="39" y="166"/>
                    </a:lnTo>
                    <a:lnTo>
                      <a:pt x="37" y="160"/>
                    </a:lnTo>
                    <a:lnTo>
                      <a:pt x="37" y="155"/>
                    </a:lnTo>
                    <a:lnTo>
                      <a:pt x="37" y="149"/>
                    </a:lnTo>
                    <a:lnTo>
                      <a:pt x="38" y="134"/>
                    </a:lnTo>
                    <a:lnTo>
                      <a:pt x="38" y="23"/>
                    </a:lnTo>
                    <a:lnTo>
                      <a:pt x="38" y="23"/>
                    </a:lnTo>
                    <a:lnTo>
                      <a:pt x="38" y="19"/>
                    </a:lnTo>
                    <a:lnTo>
                      <a:pt x="37" y="16"/>
                    </a:lnTo>
                    <a:lnTo>
                      <a:pt x="33" y="10"/>
                    </a:lnTo>
                    <a:lnTo>
                      <a:pt x="26" y="7"/>
                    </a:lnTo>
                    <a:lnTo>
                      <a:pt x="19" y="6"/>
                    </a:lnTo>
                    <a:lnTo>
                      <a:pt x="12" y="7"/>
                    </a:lnTo>
                    <a:lnTo>
                      <a:pt x="7" y="10"/>
                    </a:lnTo>
                    <a:lnTo>
                      <a:pt x="3" y="16"/>
                    </a:lnTo>
                    <a:lnTo>
                      <a:pt x="1" y="19"/>
                    </a:lnTo>
                    <a:lnTo>
                      <a:pt x="1" y="23"/>
                    </a:lnTo>
                    <a:lnTo>
                      <a:pt x="1" y="116"/>
                    </a:lnTo>
                    <a:lnTo>
                      <a:pt x="1" y="116"/>
                    </a:lnTo>
                    <a:lnTo>
                      <a:pt x="0" y="151"/>
                    </a:lnTo>
                    <a:lnTo>
                      <a:pt x="0" y="168"/>
                    </a:lnTo>
                    <a:lnTo>
                      <a:pt x="1" y="187"/>
                    </a:lnTo>
                    <a:lnTo>
                      <a:pt x="1" y="187"/>
                    </a:lnTo>
                    <a:lnTo>
                      <a:pt x="4" y="191"/>
                    </a:lnTo>
                    <a:lnTo>
                      <a:pt x="6" y="196"/>
                    </a:lnTo>
                    <a:lnTo>
                      <a:pt x="10" y="200"/>
                    </a:lnTo>
                    <a:lnTo>
                      <a:pt x="14" y="202"/>
                    </a:lnTo>
                    <a:lnTo>
                      <a:pt x="23" y="205"/>
                    </a:lnTo>
                    <a:lnTo>
                      <a:pt x="34" y="208"/>
                    </a:lnTo>
                    <a:lnTo>
                      <a:pt x="46" y="208"/>
                    </a:lnTo>
                    <a:lnTo>
                      <a:pt x="57" y="208"/>
                    </a:lnTo>
                    <a:lnTo>
                      <a:pt x="76" y="206"/>
                    </a:lnTo>
                    <a:lnTo>
                      <a:pt x="76" y="206"/>
                    </a:lnTo>
                    <a:lnTo>
                      <a:pt x="87" y="206"/>
                    </a:lnTo>
                    <a:lnTo>
                      <a:pt x="98" y="208"/>
                    </a:lnTo>
                    <a:lnTo>
                      <a:pt x="103" y="208"/>
                    </a:lnTo>
                    <a:lnTo>
                      <a:pt x="109" y="206"/>
                    </a:lnTo>
                    <a:lnTo>
                      <a:pt x="114" y="205"/>
                    </a:lnTo>
                    <a:lnTo>
                      <a:pt x="118" y="201"/>
                    </a:lnTo>
                    <a:lnTo>
                      <a:pt x="118" y="201"/>
                    </a:lnTo>
                    <a:lnTo>
                      <a:pt x="125" y="193"/>
                    </a:lnTo>
                    <a:lnTo>
                      <a:pt x="129" y="183"/>
                    </a:lnTo>
                    <a:lnTo>
                      <a:pt x="132" y="174"/>
                    </a:lnTo>
                    <a:lnTo>
                      <a:pt x="132" y="163"/>
                    </a:lnTo>
                    <a:lnTo>
                      <a:pt x="132" y="163"/>
                    </a:lnTo>
                    <a:lnTo>
                      <a:pt x="132" y="144"/>
                    </a:lnTo>
                    <a:lnTo>
                      <a:pt x="132" y="126"/>
                    </a:lnTo>
                    <a:lnTo>
                      <a:pt x="134" y="90"/>
                    </a:lnTo>
                    <a:lnTo>
                      <a:pt x="138" y="54"/>
                    </a:lnTo>
                    <a:lnTo>
                      <a:pt x="141" y="18"/>
                    </a:lnTo>
                    <a:lnTo>
                      <a:pt x="141"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2" name="Freeform 940">
                <a:extLst>
                  <a:ext uri="{FF2B5EF4-FFF2-40B4-BE49-F238E27FC236}">
                    <a16:creationId xmlns:a16="http://schemas.microsoft.com/office/drawing/2014/main" id="{10D67F4F-82B5-4B98-8E49-A9144B33920F}"/>
                  </a:ext>
                </a:extLst>
              </p:cNvPr>
              <p:cNvSpPr/>
              <p:nvPr/>
            </p:nvSpPr>
            <p:spPr>
              <a:xfrm>
                <a:off x="5302252" y="3487738"/>
                <a:ext cx="53975" cy="95250"/>
              </a:xfrm>
              <a:custGeom>
                <a:avLst/>
                <a:gdLst/>
                <a:ahLst/>
                <a:cxnLst>
                  <a:cxn ang="0">
                    <a:pos x="51879" y="18521"/>
                  </a:cxn>
                  <a:cxn ang="0">
                    <a:pos x="51879" y="18521"/>
                  </a:cxn>
                  <a:cxn ang="0">
                    <a:pos x="51355" y="14817"/>
                  </a:cxn>
                  <a:cxn ang="0">
                    <a:pos x="50831" y="12171"/>
                  </a:cxn>
                  <a:cxn ang="0">
                    <a:pos x="49259" y="9525"/>
                  </a:cxn>
                  <a:cxn ang="0">
                    <a:pos x="47163" y="6879"/>
                  </a:cxn>
                  <a:cxn ang="0">
                    <a:pos x="45591" y="4763"/>
                  </a:cxn>
                  <a:cxn ang="0">
                    <a:pos x="42970" y="3704"/>
                  </a:cxn>
                  <a:cxn ang="0">
                    <a:pos x="37206" y="1588"/>
                  </a:cxn>
                  <a:cxn ang="0">
                    <a:pos x="31442" y="0"/>
                  </a:cxn>
                  <a:cxn ang="0">
                    <a:pos x="25153" y="0"/>
                  </a:cxn>
                  <a:cxn ang="0">
                    <a:pos x="12053" y="0"/>
                  </a:cxn>
                  <a:cxn ang="0">
                    <a:pos x="12053" y="0"/>
                  </a:cxn>
                  <a:cxn ang="0">
                    <a:pos x="9433" y="0"/>
                  </a:cxn>
                  <a:cxn ang="0">
                    <a:pos x="7860" y="529"/>
                  </a:cxn>
                  <a:cxn ang="0">
                    <a:pos x="5764" y="2117"/>
                  </a:cxn>
                  <a:cxn ang="0">
                    <a:pos x="4192" y="2646"/>
                  </a:cxn>
                  <a:cxn ang="0">
                    <a:pos x="3144" y="6350"/>
                  </a:cxn>
                  <a:cxn ang="0">
                    <a:pos x="3144" y="10583"/>
                  </a:cxn>
                  <a:cxn ang="0">
                    <a:pos x="3144" y="10583"/>
                  </a:cxn>
                  <a:cxn ang="0">
                    <a:pos x="2096" y="12700"/>
                  </a:cxn>
                  <a:cxn ang="0">
                    <a:pos x="2096" y="12700"/>
                  </a:cxn>
                  <a:cxn ang="0">
                    <a:pos x="1048" y="30162"/>
                  </a:cxn>
                  <a:cxn ang="0">
                    <a:pos x="1048" y="48154"/>
                  </a:cxn>
                  <a:cxn ang="0">
                    <a:pos x="1048" y="48154"/>
                  </a:cxn>
                  <a:cxn ang="0">
                    <a:pos x="0" y="68263"/>
                  </a:cxn>
                  <a:cxn ang="0">
                    <a:pos x="0" y="73025"/>
                  </a:cxn>
                  <a:cxn ang="0">
                    <a:pos x="1048" y="78317"/>
                  </a:cxn>
                  <a:cxn ang="0">
                    <a:pos x="1572" y="82550"/>
                  </a:cxn>
                  <a:cxn ang="0">
                    <a:pos x="3668" y="86783"/>
                  </a:cxn>
                  <a:cxn ang="0">
                    <a:pos x="3668" y="86783"/>
                  </a:cxn>
                  <a:cxn ang="0">
                    <a:pos x="5764" y="89429"/>
                  </a:cxn>
                  <a:cxn ang="0">
                    <a:pos x="8908" y="92075"/>
                  </a:cxn>
                  <a:cxn ang="0">
                    <a:pos x="11529" y="93133"/>
                  </a:cxn>
                  <a:cxn ang="0">
                    <a:pos x="14149" y="94192"/>
                  </a:cxn>
                  <a:cxn ang="0">
                    <a:pos x="20961" y="94721"/>
                  </a:cxn>
                  <a:cxn ang="0">
                    <a:pos x="27250" y="95250"/>
                  </a:cxn>
                  <a:cxn ang="0">
                    <a:pos x="27250" y="95250"/>
                  </a:cxn>
                  <a:cxn ang="0">
                    <a:pos x="34062" y="95250"/>
                  </a:cxn>
                  <a:cxn ang="0">
                    <a:pos x="37730" y="95250"/>
                  </a:cxn>
                  <a:cxn ang="0">
                    <a:pos x="40874" y="94721"/>
                  </a:cxn>
                  <a:cxn ang="0">
                    <a:pos x="43494" y="93133"/>
                  </a:cxn>
                  <a:cxn ang="0">
                    <a:pos x="46639" y="91017"/>
                  </a:cxn>
                  <a:cxn ang="0">
                    <a:pos x="48735" y="88900"/>
                  </a:cxn>
                  <a:cxn ang="0">
                    <a:pos x="49783" y="85196"/>
                  </a:cxn>
                  <a:cxn ang="0">
                    <a:pos x="49783" y="85196"/>
                  </a:cxn>
                  <a:cxn ang="0">
                    <a:pos x="51879" y="77258"/>
                  </a:cxn>
                  <a:cxn ang="0">
                    <a:pos x="52927" y="68792"/>
                  </a:cxn>
                  <a:cxn ang="0">
                    <a:pos x="53451" y="60854"/>
                  </a:cxn>
                  <a:cxn ang="0">
                    <a:pos x="53975" y="52387"/>
                  </a:cxn>
                  <a:cxn ang="0">
                    <a:pos x="53451" y="34925"/>
                  </a:cxn>
                  <a:cxn ang="0">
                    <a:pos x="51879" y="18521"/>
                  </a:cxn>
                  <a:cxn ang="0">
                    <a:pos x="51879" y="18521"/>
                  </a:cxn>
                </a:cxnLst>
                <a:rect l="0" t="0" r="0" b="0"/>
                <a:pathLst>
                  <a:path w="103" h="180">
                    <a:moveTo>
                      <a:pt x="99" y="35"/>
                    </a:moveTo>
                    <a:lnTo>
                      <a:pt x="99" y="35"/>
                    </a:lnTo>
                    <a:lnTo>
                      <a:pt x="98" y="28"/>
                    </a:lnTo>
                    <a:lnTo>
                      <a:pt x="97" y="23"/>
                    </a:lnTo>
                    <a:lnTo>
                      <a:pt x="94" y="18"/>
                    </a:lnTo>
                    <a:lnTo>
                      <a:pt x="90" y="13"/>
                    </a:lnTo>
                    <a:lnTo>
                      <a:pt x="87" y="9"/>
                    </a:lnTo>
                    <a:lnTo>
                      <a:pt x="82" y="7"/>
                    </a:lnTo>
                    <a:lnTo>
                      <a:pt x="71" y="3"/>
                    </a:lnTo>
                    <a:lnTo>
                      <a:pt x="60" y="0"/>
                    </a:lnTo>
                    <a:lnTo>
                      <a:pt x="48" y="0"/>
                    </a:lnTo>
                    <a:lnTo>
                      <a:pt x="23" y="0"/>
                    </a:lnTo>
                    <a:lnTo>
                      <a:pt x="23" y="0"/>
                    </a:lnTo>
                    <a:lnTo>
                      <a:pt x="18" y="0"/>
                    </a:lnTo>
                    <a:lnTo>
                      <a:pt x="15" y="1"/>
                    </a:lnTo>
                    <a:lnTo>
                      <a:pt x="11" y="4"/>
                    </a:lnTo>
                    <a:lnTo>
                      <a:pt x="8" y="5"/>
                    </a:lnTo>
                    <a:lnTo>
                      <a:pt x="6" y="12"/>
                    </a:lnTo>
                    <a:lnTo>
                      <a:pt x="6" y="20"/>
                    </a:lnTo>
                    <a:lnTo>
                      <a:pt x="6" y="20"/>
                    </a:lnTo>
                    <a:lnTo>
                      <a:pt x="4" y="24"/>
                    </a:lnTo>
                    <a:lnTo>
                      <a:pt x="4" y="24"/>
                    </a:lnTo>
                    <a:lnTo>
                      <a:pt x="2" y="57"/>
                    </a:lnTo>
                    <a:lnTo>
                      <a:pt x="2" y="91"/>
                    </a:lnTo>
                    <a:lnTo>
                      <a:pt x="2" y="91"/>
                    </a:lnTo>
                    <a:lnTo>
                      <a:pt x="0" y="129"/>
                    </a:lnTo>
                    <a:lnTo>
                      <a:pt x="0" y="138"/>
                    </a:lnTo>
                    <a:lnTo>
                      <a:pt x="2" y="148"/>
                    </a:lnTo>
                    <a:lnTo>
                      <a:pt x="3" y="156"/>
                    </a:lnTo>
                    <a:lnTo>
                      <a:pt x="7" y="164"/>
                    </a:lnTo>
                    <a:lnTo>
                      <a:pt x="7" y="164"/>
                    </a:lnTo>
                    <a:lnTo>
                      <a:pt x="11" y="169"/>
                    </a:lnTo>
                    <a:lnTo>
                      <a:pt x="17" y="174"/>
                    </a:lnTo>
                    <a:lnTo>
                      <a:pt x="22" y="176"/>
                    </a:lnTo>
                    <a:lnTo>
                      <a:pt x="27" y="178"/>
                    </a:lnTo>
                    <a:lnTo>
                      <a:pt x="40" y="179"/>
                    </a:lnTo>
                    <a:lnTo>
                      <a:pt x="52" y="180"/>
                    </a:lnTo>
                    <a:lnTo>
                      <a:pt x="52" y="180"/>
                    </a:lnTo>
                    <a:lnTo>
                      <a:pt x="65" y="180"/>
                    </a:lnTo>
                    <a:lnTo>
                      <a:pt x="72" y="180"/>
                    </a:lnTo>
                    <a:lnTo>
                      <a:pt x="78" y="179"/>
                    </a:lnTo>
                    <a:lnTo>
                      <a:pt x="83" y="176"/>
                    </a:lnTo>
                    <a:lnTo>
                      <a:pt x="89" y="172"/>
                    </a:lnTo>
                    <a:lnTo>
                      <a:pt x="93" y="168"/>
                    </a:lnTo>
                    <a:lnTo>
                      <a:pt x="95" y="161"/>
                    </a:lnTo>
                    <a:lnTo>
                      <a:pt x="95" y="161"/>
                    </a:lnTo>
                    <a:lnTo>
                      <a:pt x="99" y="146"/>
                    </a:lnTo>
                    <a:lnTo>
                      <a:pt x="101" y="130"/>
                    </a:lnTo>
                    <a:lnTo>
                      <a:pt x="102" y="115"/>
                    </a:lnTo>
                    <a:lnTo>
                      <a:pt x="103" y="99"/>
                    </a:lnTo>
                    <a:lnTo>
                      <a:pt x="102" y="66"/>
                    </a:lnTo>
                    <a:lnTo>
                      <a:pt x="99" y="35"/>
                    </a:lnTo>
                    <a:lnTo>
                      <a:pt x="99" y="3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3" name="Freeform 941">
                <a:extLst>
                  <a:ext uri="{FF2B5EF4-FFF2-40B4-BE49-F238E27FC236}">
                    <a16:creationId xmlns:a16="http://schemas.microsoft.com/office/drawing/2014/main" id="{1AEFB8EE-E400-4A46-81FC-2FE9E92CA20D}"/>
                  </a:ext>
                </a:extLst>
              </p:cNvPr>
              <p:cNvSpPr/>
              <p:nvPr/>
            </p:nvSpPr>
            <p:spPr>
              <a:xfrm>
                <a:off x="5159377" y="3486151"/>
                <a:ext cx="55563" cy="93663"/>
              </a:xfrm>
              <a:custGeom>
                <a:avLst/>
                <a:gdLst/>
                <a:ahLst/>
                <a:cxnLst>
                  <a:cxn ang="0">
                    <a:pos x="51330" y="28575"/>
                  </a:cxn>
                  <a:cxn ang="0">
                    <a:pos x="51330" y="28575"/>
                  </a:cxn>
                  <a:cxn ang="0">
                    <a:pos x="51859" y="21167"/>
                  </a:cxn>
                  <a:cxn ang="0">
                    <a:pos x="51859" y="21167"/>
                  </a:cxn>
                  <a:cxn ang="0">
                    <a:pos x="51859" y="15346"/>
                  </a:cxn>
                  <a:cxn ang="0">
                    <a:pos x="50271" y="11642"/>
                  </a:cxn>
                  <a:cxn ang="0">
                    <a:pos x="50271" y="11642"/>
                  </a:cxn>
                  <a:cxn ang="0">
                    <a:pos x="50271" y="9525"/>
                  </a:cxn>
                  <a:cxn ang="0">
                    <a:pos x="50271" y="9525"/>
                  </a:cxn>
                  <a:cxn ang="0">
                    <a:pos x="49742" y="6350"/>
                  </a:cxn>
                  <a:cxn ang="0">
                    <a:pos x="49213" y="3704"/>
                  </a:cxn>
                  <a:cxn ang="0">
                    <a:pos x="47096" y="2117"/>
                  </a:cxn>
                  <a:cxn ang="0">
                    <a:pos x="44450" y="1058"/>
                  </a:cxn>
                  <a:cxn ang="0">
                    <a:pos x="42334" y="0"/>
                  </a:cxn>
                  <a:cxn ang="0">
                    <a:pos x="39688" y="0"/>
                  </a:cxn>
                  <a:cxn ang="0">
                    <a:pos x="37571" y="0"/>
                  </a:cxn>
                  <a:cxn ang="0">
                    <a:pos x="35454" y="1588"/>
                  </a:cxn>
                  <a:cxn ang="0">
                    <a:pos x="35454" y="1588"/>
                  </a:cxn>
                  <a:cxn ang="0">
                    <a:pos x="32279" y="1058"/>
                  </a:cxn>
                  <a:cxn ang="0">
                    <a:pos x="30163" y="0"/>
                  </a:cxn>
                  <a:cxn ang="0">
                    <a:pos x="23813" y="0"/>
                  </a:cxn>
                  <a:cxn ang="0">
                    <a:pos x="17992" y="1588"/>
                  </a:cxn>
                  <a:cxn ang="0">
                    <a:pos x="12171" y="3175"/>
                  </a:cxn>
                  <a:cxn ang="0">
                    <a:pos x="12171" y="3175"/>
                  </a:cxn>
                  <a:cxn ang="0">
                    <a:pos x="9525" y="4233"/>
                  </a:cxn>
                  <a:cxn ang="0">
                    <a:pos x="7408" y="6350"/>
                  </a:cxn>
                  <a:cxn ang="0">
                    <a:pos x="7408" y="6350"/>
                  </a:cxn>
                  <a:cxn ang="0">
                    <a:pos x="4233" y="9525"/>
                  </a:cxn>
                  <a:cxn ang="0">
                    <a:pos x="2117" y="12171"/>
                  </a:cxn>
                  <a:cxn ang="0">
                    <a:pos x="1058" y="15875"/>
                  </a:cxn>
                  <a:cxn ang="0">
                    <a:pos x="0" y="21167"/>
                  </a:cxn>
                  <a:cxn ang="0">
                    <a:pos x="0" y="21167"/>
                  </a:cxn>
                  <a:cxn ang="0">
                    <a:pos x="0" y="33867"/>
                  </a:cxn>
                  <a:cxn ang="0">
                    <a:pos x="1058" y="47625"/>
                  </a:cxn>
                  <a:cxn ang="0">
                    <a:pos x="2117" y="60325"/>
                  </a:cxn>
                  <a:cxn ang="0">
                    <a:pos x="3704" y="74084"/>
                  </a:cxn>
                  <a:cxn ang="0">
                    <a:pos x="3704" y="74084"/>
                  </a:cxn>
                  <a:cxn ang="0">
                    <a:pos x="3704" y="74613"/>
                  </a:cxn>
                  <a:cxn ang="0">
                    <a:pos x="3704" y="74613"/>
                  </a:cxn>
                  <a:cxn ang="0">
                    <a:pos x="4233" y="79905"/>
                  </a:cxn>
                  <a:cxn ang="0">
                    <a:pos x="5292" y="83609"/>
                  </a:cxn>
                  <a:cxn ang="0">
                    <a:pos x="7408" y="86784"/>
                  </a:cxn>
                  <a:cxn ang="0">
                    <a:pos x="9525" y="88900"/>
                  </a:cxn>
                  <a:cxn ang="0">
                    <a:pos x="12171" y="90488"/>
                  </a:cxn>
                  <a:cxn ang="0">
                    <a:pos x="15875" y="92075"/>
                  </a:cxn>
                  <a:cxn ang="0">
                    <a:pos x="21167" y="92605"/>
                  </a:cxn>
                  <a:cxn ang="0">
                    <a:pos x="25929" y="93663"/>
                  </a:cxn>
                  <a:cxn ang="0">
                    <a:pos x="25929" y="93663"/>
                  </a:cxn>
                  <a:cxn ang="0">
                    <a:pos x="31750" y="93663"/>
                  </a:cxn>
                  <a:cxn ang="0">
                    <a:pos x="37571" y="93663"/>
                  </a:cxn>
                  <a:cxn ang="0">
                    <a:pos x="42334" y="92075"/>
                  </a:cxn>
                  <a:cxn ang="0">
                    <a:pos x="47096" y="90488"/>
                  </a:cxn>
                  <a:cxn ang="0">
                    <a:pos x="50271" y="87842"/>
                  </a:cxn>
                  <a:cxn ang="0">
                    <a:pos x="53446" y="84138"/>
                  </a:cxn>
                  <a:cxn ang="0">
                    <a:pos x="54505" y="79905"/>
                  </a:cxn>
                  <a:cxn ang="0">
                    <a:pos x="55563" y="73555"/>
                  </a:cxn>
                  <a:cxn ang="0">
                    <a:pos x="55563" y="73555"/>
                  </a:cxn>
                  <a:cxn ang="0">
                    <a:pos x="54505" y="62442"/>
                  </a:cxn>
                  <a:cxn ang="0">
                    <a:pos x="53975" y="50800"/>
                  </a:cxn>
                  <a:cxn ang="0">
                    <a:pos x="51330" y="28575"/>
                  </a:cxn>
                  <a:cxn ang="0">
                    <a:pos x="51330" y="28575"/>
                  </a:cxn>
                </a:cxnLst>
                <a:rect l="0" t="0" r="0" b="0"/>
                <a:pathLst>
                  <a:path w="105" h="177">
                    <a:moveTo>
                      <a:pt x="97" y="54"/>
                    </a:moveTo>
                    <a:lnTo>
                      <a:pt x="97" y="54"/>
                    </a:lnTo>
                    <a:lnTo>
                      <a:pt x="98" y="40"/>
                    </a:lnTo>
                    <a:lnTo>
                      <a:pt x="98" y="40"/>
                    </a:lnTo>
                    <a:lnTo>
                      <a:pt x="98" y="29"/>
                    </a:lnTo>
                    <a:lnTo>
                      <a:pt x="95" y="22"/>
                    </a:lnTo>
                    <a:lnTo>
                      <a:pt x="95" y="22"/>
                    </a:lnTo>
                    <a:lnTo>
                      <a:pt x="95" y="18"/>
                    </a:lnTo>
                    <a:lnTo>
                      <a:pt x="95" y="18"/>
                    </a:lnTo>
                    <a:lnTo>
                      <a:pt x="94" y="12"/>
                    </a:lnTo>
                    <a:lnTo>
                      <a:pt x="93" y="7"/>
                    </a:lnTo>
                    <a:lnTo>
                      <a:pt x="89" y="4"/>
                    </a:lnTo>
                    <a:lnTo>
                      <a:pt x="84" y="2"/>
                    </a:lnTo>
                    <a:lnTo>
                      <a:pt x="80" y="0"/>
                    </a:lnTo>
                    <a:lnTo>
                      <a:pt x="75" y="0"/>
                    </a:lnTo>
                    <a:lnTo>
                      <a:pt x="71" y="0"/>
                    </a:lnTo>
                    <a:lnTo>
                      <a:pt x="67" y="3"/>
                    </a:lnTo>
                    <a:lnTo>
                      <a:pt x="67" y="3"/>
                    </a:lnTo>
                    <a:lnTo>
                      <a:pt x="61" y="2"/>
                    </a:lnTo>
                    <a:lnTo>
                      <a:pt x="57" y="0"/>
                    </a:lnTo>
                    <a:lnTo>
                      <a:pt x="45" y="0"/>
                    </a:lnTo>
                    <a:lnTo>
                      <a:pt x="34" y="3"/>
                    </a:lnTo>
                    <a:lnTo>
                      <a:pt x="23" y="6"/>
                    </a:lnTo>
                    <a:lnTo>
                      <a:pt x="23" y="6"/>
                    </a:lnTo>
                    <a:lnTo>
                      <a:pt x="18" y="8"/>
                    </a:lnTo>
                    <a:lnTo>
                      <a:pt x="14" y="12"/>
                    </a:lnTo>
                    <a:lnTo>
                      <a:pt x="14" y="12"/>
                    </a:lnTo>
                    <a:lnTo>
                      <a:pt x="8" y="18"/>
                    </a:lnTo>
                    <a:lnTo>
                      <a:pt x="4" y="23"/>
                    </a:lnTo>
                    <a:lnTo>
                      <a:pt x="2" y="30"/>
                    </a:lnTo>
                    <a:lnTo>
                      <a:pt x="0" y="40"/>
                    </a:lnTo>
                    <a:lnTo>
                      <a:pt x="0" y="40"/>
                    </a:lnTo>
                    <a:lnTo>
                      <a:pt x="0" y="64"/>
                    </a:lnTo>
                    <a:lnTo>
                      <a:pt x="2" y="90"/>
                    </a:lnTo>
                    <a:lnTo>
                      <a:pt x="4" y="114"/>
                    </a:lnTo>
                    <a:lnTo>
                      <a:pt x="7" y="140"/>
                    </a:lnTo>
                    <a:lnTo>
                      <a:pt x="7" y="140"/>
                    </a:lnTo>
                    <a:lnTo>
                      <a:pt x="7" y="141"/>
                    </a:lnTo>
                    <a:lnTo>
                      <a:pt x="7" y="141"/>
                    </a:lnTo>
                    <a:lnTo>
                      <a:pt x="8" y="151"/>
                    </a:lnTo>
                    <a:lnTo>
                      <a:pt x="10" y="158"/>
                    </a:lnTo>
                    <a:lnTo>
                      <a:pt x="14" y="164"/>
                    </a:lnTo>
                    <a:lnTo>
                      <a:pt x="18" y="168"/>
                    </a:lnTo>
                    <a:lnTo>
                      <a:pt x="23" y="171"/>
                    </a:lnTo>
                    <a:lnTo>
                      <a:pt x="30" y="174"/>
                    </a:lnTo>
                    <a:lnTo>
                      <a:pt x="40" y="175"/>
                    </a:lnTo>
                    <a:lnTo>
                      <a:pt x="49" y="177"/>
                    </a:lnTo>
                    <a:lnTo>
                      <a:pt x="49" y="177"/>
                    </a:lnTo>
                    <a:lnTo>
                      <a:pt x="60" y="177"/>
                    </a:lnTo>
                    <a:lnTo>
                      <a:pt x="71" y="177"/>
                    </a:lnTo>
                    <a:lnTo>
                      <a:pt x="80" y="174"/>
                    </a:lnTo>
                    <a:lnTo>
                      <a:pt x="89" y="171"/>
                    </a:lnTo>
                    <a:lnTo>
                      <a:pt x="95" y="166"/>
                    </a:lnTo>
                    <a:lnTo>
                      <a:pt x="101" y="159"/>
                    </a:lnTo>
                    <a:lnTo>
                      <a:pt x="103" y="151"/>
                    </a:lnTo>
                    <a:lnTo>
                      <a:pt x="105" y="139"/>
                    </a:lnTo>
                    <a:lnTo>
                      <a:pt x="105" y="139"/>
                    </a:lnTo>
                    <a:lnTo>
                      <a:pt x="103" y="118"/>
                    </a:lnTo>
                    <a:lnTo>
                      <a:pt x="102" y="96"/>
                    </a:lnTo>
                    <a:lnTo>
                      <a:pt x="97" y="54"/>
                    </a:lnTo>
                    <a:lnTo>
                      <a:pt x="97" y="5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4" name="Freeform 942">
                <a:extLst>
                  <a:ext uri="{FF2B5EF4-FFF2-40B4-BE49-F238E27FC236}">
                    <a16:creationId xmlns:a16="http://schemas.microsoft.com/office/drawing/2014/main" id="{F3257CE0-7181-4FD0-9073-0AFD01A0AE93}"/>
                  </a:ext>
                </a:extLst>
              </p:cNvPr>
              <p:cNvSpPr/>
              <p:nvPr/>
            </p:nvSpPr>
            <p:spPr>
              <a:xfrm>
                <a:off x="5041902" y="3236913"/>
                <a:ext cx="22225" cy="55563"/>
              </a:xfrm>
              <a:custGeom>
                <a:avLst/>
                <a:gdLst/>
                <a:ahLst/>
                <a:cxnLst>
                  <a:cxn ang="0">
                    <a:pos x="21708" y="40217"/>
                  </a:cxn>
                  <a:cxn ang="0">
                    <a:pos x="21708" y="40217"/>
                  </a:cxn>
                  <a:cxn ang="0">
                    <a:pos x="21191" y="33867"/>
                  </a:cxn>
                  <a:cxn ang="0">
                    <a:pos x="20158" y="27517"/>
                  </a:cxn>
                  <a:cxn ang="0">
                    <a:pos x="20158" y="27517"/>
                  </a:cxn>
                  <a:cxn ang="0">
                    <a:pos x="20158" y="22754"/>
                  </a:cxn>
                  <a:cxn ang="0">
                    <a:pos x="18090" y="17992"/>
                  </a:cxn>
                  <a:cxn ang="0">
                    <a:pos x="18090" y="9525"/>
                  </a:cxn>
                  <a:cxn ang="0">
                    <a:pos x="18090" y="9525"/>
                  </a:cxn>
                  <a:cxn ang="0">
                    <a:pos x="18090" y="7408"/>
                  </a:cxn>
                  <a:cxn ang="0">
                    <a:pos x="17573" y="5821"/>
                  </a:cxn>
                  <a:cxn ang="0">
                    <a:pos x="15506" y="3175"/>
                  </a:cxn>
                  <a:cxn ang="0">
                    <a:pos x="12405" y="1058"/>
                  </a:cxn>
                  <a:cxn ang="0">
                    <a:pos x="8787" y="0"/>
                  </a:cxn>
                  <a:cxn ang="0">
                    <a:pos x="5685" y="1058"/>
                  </a:cxn>
                  <a:cxn ang="0">
                    <a:pos x="2584" y="3175"/>
                  </a:cxn>
                  <a:cxn ang="0">
                    <a:pos x="517" y="5821"/>
                  </a:cxn>
                  <a:cxn ang="0">
                    <a:pos x="0" y="7408"/>
                  </a:cxn>
                  <a:cxn ang="0">
                    <a:pos x="0" y="9525"/>
                  </a:cxn>
                  <a:cxn ang="0">
                    <a:pos x="0" y="17992"/>
                  </a:cxn>
                  <a:cxn ang="0">
                    <a:pos x="0" y="17992"/>
                  </a:cxn>
                  <a:cxn ang="0">
                    <a:pos x="0" y="23284"/>
                  </a:cxn>
                  <a:cxn ang="0">
                    <a:pos x="0" y="23284"/>
                  </a:cxn>
                  <a:cxn ang="0">
                    <a:pos x="1551" y="25929"/>
                  </a:cxn>
                  <a:cxn ang="0">
                    <a:pos x="2067" y="27517"/>
                  </a:cxn>
                  <a:cxn ang="0">
                    <a:pos x="2067" y="26988"/>
                  </a:cxn>
                  <a:cxn ang="0">
                    <a:pos x="2067" y="26988"/>
                  </a:cxn>
                  <a:cxn ang="0">
                    <a:pos x="1551" y="25929"/>
                  </a:cxn>
                  <a:cxn ang="0">
                    <a:pos x="2067" y="27517"/>
                  </a:cxn>
                  <a:cxn ang="0">
                    <a:pos x="2067" y="33338"/>
                  </a:cxn>
                  <a:cxn ang="0">
                    <a:pos x="2067" y="33338"/>
                  </a:cxn>
                  <a:cxn ang="0">
                    <a:pos x="2067" y="37042"/>
                  </a:cxn>
                  <a:cxn ang="0">
                    <a:pos x="2584" y="39688"/>
                  </a:cxn>
                  <a:cxn ang="0">
                    <a:pos x="4135" y="46038"/>
                  </a:cxn>
                  <a:cxn ang="0">
                    <a:pos x="4135" y="46038"/>
                  </a:cxn>
                  <a:cxn ang="0">
                    <a:pos x="4652" y="50271"/>
                  </a:cxn>
                  <a:cxn ang="0">
                    <a:pos x="6719" y="53446"/>
                  </a:cxn>
                  <a:cxn ang="0">
                    <a:pos x="10337" y="55034"/>
                  </a:cxn>
                  <a:cxn ang="0">
                    <a:pos x="13955" y="55563"/>
                  </a:cxn>
                  <a:cxn ang="0">
                    <a:pos x="16540" y="55563"/>
                  </a:cxn>
                  <a:cxn ang="0">
                    <a:pos x="19641" y="53446"/>
                  </a:cxn>
                  <a:cxn ang="0">
                    <a:pos x="21708" y="50271"/>
                  </a:cxn>
                  <a:cxn ang="0">
                    <a:pos x="22225" y="48155"/>
                  </a:cxn>
                  <a:cxn ang="0">
                    <a:pos x="22225" y="46038"/>
                  </a:cxn>
                  <a:cxn ang="0">
                    <a:pos x="22225" y="43921"/>
                  </a:cxn>
                  <a:cxn ang="0">
                    <a:pos x="22225" y="43921"/>
                  </a:cxn>
                  <a:cxn ang="0">
                    <a:pos x="22225" y="41805"/>
                  </a:cxn>
                  <a:cxn ang="0">
                    <a:pos x="21708" y="40217"/>
                  </a:cxn>
                  <a:cxn ang="0">
                    <a:pos x="21708" y="40217"/>
                  </a:cxn>
                </a:cxnLst>
                <a:rect l="0" t="0" r="0" b="0"/>
                <a:pathLst>
                  <a:path w="43" h="105">
                    <a:moveTo>
                      <a:pt x="42" y="76"/>
                    </a:moveTo>
                    <a:lnTo>
                      <a:pt x="42" y="76"/>
                    </a:lnTo>
                    <a:lnTo>
                      <a:pt x="41" y="64"/>
                    </a:lnTo>
                    <a:lnTo>
                      <a:pt x="39" y="52"/>
                    </a:lnTo>
                    <a:lnTo>
                      <a:pt x="39" y="52"/>
                    </a:lnTo>
                    <a:lnTo>
                      <a:pt x="39" y="43"/>
                    </a:lnTo>
                    <a:lnTo>
                      <a:pt x="35" y="34"/>
                    </a:lnTo>
                    <a:lnTo>
                      <a:pt x="35" y="18"/>
                    </a:lnTo>
                    <a:lnTo>
                      <a:pt x="35" y="18"/>
                    </a:lnTo>
                    <a:lnTo>
                      <a:pt x="35" y="14"/>
                    </a:lnTo>
                    <a:lnTo>
                      <a:pt x="34" y="11"/>
                    </a:lnTo>
                    <a:lnTo>
                      <a:pt x="30" y="6"/>
                    </a:lnTo>
                    <a:lnTo>
                      <a:pt x="24" y="2"/>
                    </a:lnTo>
                    <a:lnTo>
                      <a:pt x="17" y="0"/>
                    </a:lnTo>
                    <a:lnTo>
                      <a:pt x="11" y="2"/>
                    </a:lnTo>
                    <a:lnTo>
                      <a:pt x="5" y="6"/>
                    </a:lnTo>
                    <a:lnTo>
                      <a:pt x="1" y="11"/>
                    </a:lnTo>
                    <a:lnTo>
                      <a:pt x="0" y="14"/>
                    </a:lnTo>
                    <a:lnTo>
                      <a:pt x="0" y="18"/>
                    </a:lnTo>
                    <a:lnTo>
                      <a:pt x="0" y="34"/>
                    </a:lnTo>
                    <a:lnTo>
                      <a:pt x="0" y="34"/>
                    </a:lnTo>
                    <a:lnTo>
                      <a:pt x="0" y="44"/>
                    </a:lnTo>
                    <a:lnTo>
                      <a:pt x="0" y="44"/>
                    </a:lnTo>
                    <a:lnTo>
                      <a:pt x="3" y="49"/>
                    </a:lnTo>
                    <a:lnTo>
                      <a:pt x="4" y="52"/>
                    </a:lnTo>
                    <a:lnTo>
                      <a:pt x="4" y="51"/>
                    </a:lnTo>
                    <a:lnTo>
                      <a:pt x="4" y="51"/>
                    </a:lnTo>
                    <a:lnTo>
                      <a:pt x="3" y="49"/>
                    </a:lnTo>
                    <a:lnTo>
                      <a:pt x="4" y="52"/>
                    </a:lnTo>
                    <a:lnTo>
                      <a:pt x="4" y="63"/>
                    </a:lnTo>
                    <a:lnTo>
                      <a:pt x="4" y="63"/>
                    </a:lnTo>
                    <a:lnTo>
                      <a:pt x="4" y="70"/>
                    </a:lnTo>
                    <a:lnTo>
                      <a:pt x="5" y="75"/>
                    </a:lnTo>
                    <a:lnTo>
                      <a:pt x="8" y="87"/>
                    </a:lnTo>
                    <a:lnTo>
                      <a:pt x="8" y="87"/>
                    </a:lnTo>
                    <a:lnTo>
                      <a:pt x="9" y="95"/>
                    </a:lnTo>
                    <a:lnTo>
                      <a:pt x="13" y="101"/>
                    </a:lnTo>
                    <a:lnTo>
                      <a:pt x="20" y="104"/>
                    </a:lnTo>
                    <a:lnTo>
                      <a:pt x="27" y="105"/>
                    </a:lnTo>
                    <a:lnTo>
                      <a:pt x="32" y="105"/>
                    </a:lnTo>
                    <a:lnTo>
                      <a:pt x="38" y="101"/>
                    </a:lnTo>
                    <a:lnTo>
                      <a:pt x="42" y="95"/>
                    </a:lnTo>
                    <a:lnTo>
                      <a:pt x="43" y="91"/>
                    </a:lnTo>
                    <a:lnTo>
                      <a:pt x="43" y="87"/>
                    </a:lnTo>
                    <a:lnTo>
                      <a:pt x="43" y="83"/>
                    </a:lnTo>
                    <a:lnTo>
                      <a:pt x="43" y="83"/>
                    </a:lnTo>
                    <a:lnTo>
                      <a:pt x="43" y="79"/>
                    </a:lnTo>
                    <a:lnTo>
                      <a:pt x="42" y="76"/>
                    </a:lnTo>
                    <a:lnTo>
                      <a:pt x="42" y="7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5" name="Freeform 943">
                <a:extLst>
                  <a:ext uri="{FF2B5EF4-FFF2-40B4-BE49-F238E27FC236}">
                    <a16:creationId xmlns:a16="http://schemas.microsoft.com/office/drawing/2014/main" id="{11906A85-73A9-4A28-A0C7-BA0FFF07D7B1}"/>
                  </a:ext>
                </a:extLst>
              </p:cNvPr>
              <p:cNvSpPr/>
              <p:nvPr/>
            </p:nvSpPr>
            <p:spPr>
              <a:xfrm>
                <a:off x="5003802" y="3224213"/>
                <a:ext cx="22225" cy="58738"/>
              </a:xfrm>
              <a:custGeom>
                <a:avLst/>
                <a:gdLst/>
                <a:ahLst/>
                <a:cxnLst>
                  <a:cxn ang="0">
                    <a:pos x="3175" y="6818"/>
                  </a:cxn>
                  <a:cxn ang="0">
                    <a:pos x="3175" y="6818"/>
                  </a:cxn>
                  <a:cxn ang="0">
                    <a:pos x="1588" y="11538"/>
                  </a:cxn>
                  <a:cxn ang="0">
                    <a:pos x="1058" y="17307"/>
                  </a:cxn>
                  <a:cxn ang="0">
                    <a:pos x="0" y="27796"/>
                  </a:cxn>
                  <a:cxn ang="0">
                    <a:pos x="1058" y="49298"/>
                  </a:cxn>
                  <a:cxn ang="0">
                    <a:pos x="1058" y="49298"/>
                  </a:cxn>
                  <a:cxn ang="0">
                    <a:pos x="1058" y="51396"/>
                  </a:cxn>
                  <a:cxn ang="0">
                    <a:pos x="1588" y="53494"/>
                  </a:cxn>
                  <a:cxn ang="0">
                    <a:pos x="3704" y="56640"/>
                  </a:cxn>
                  <a:cxn ang="0">
                    <a:pos x="6879" y="58738"/>
                  </a:cxn>
                  <a:cxn ang="0">
                    <a:pos x="10054" y="58738"/>
                  </a:cxn>
                  <a:cxn ang="0">
                    <a:pos x="13758" y="58738"/>
                  </a:cxn>
                  <a:cxn ang="0">
                    <a:pos x="16933" y="56640"/>
                  </a:cxn>
                  <a:cxn ang="0">
                    <a:pos x="19050" y="53494"/>
                  </a:cxn>
                  <a:cxn ang="0">
                    <a:pos x="19579" y="51396"/>
                  </a:cxn>
                  <a:cxn ang="0">
                    <a:pos x="20108" y="49298"/>
                  </a:cxn>
                  <a:cxn ang="0">
                    <a:pos x="20108" y="49298"/>
                  </a:cxn>
                  <a:cxn ang="0">
                    <a:pos x="19579" y="30942"/>
                  </a:cxn>
                  <a:cxn ang="0">
                    <a:pos x="19579" y="20978"/>
                  </a:cxn>
                  <a:cxn ang="0">
                    <a:pos x="20108" y="16782"/>
                  </a:cxn>
                  <a:cxn ang="0">
                    <a:pos x="21696" y="11538"/>
                  </a:cxn>
                  <a:cxn ang="0">
                    <a:pos x="21696" y="11538"/>
                  </a:cxn>
                  <a:cxn ang="0">
                    <a:pos x="22225" y="9440"/>
                  </a:cxn>
                  <a:cxn ang="0">
                    <a:pos x="22225" y="7342"/>
                  </a:cxn>
                  <a:cxn ang="0">
                    <a:pos x="21696" y="5769"/>
                  </a:cxn>
                  <a:cxn ang="0">
                    <a:pos x="21167" y="4720"/>
                  </a:cxn>
                  <a:cxn ang="0">
                    <a:pos x="19050" y="1573"/>
                  </a:cxn>
                  <a:cxn ang="0">
                    <a:pos x="15346" y="0"/>
                  </a:cxn>
                  <a:cxn ang="0">
                    <a:pos x="11642" y="0"/>
                  </a:cxn>
                  <a:cxn ang="0">
                    <a:pos x="7937" y="1049"/>
                  </a:cxn>
                  <a:cxn ang="0">
                    <a:pos x="5292" y="3147"/>
                  </a:cxn>
                  <a:cxn ang="0">
                    <a:pos x="3704" y="4720"/>
                  </a:cxn>
                  <a:cxn ang="0">
                    <a:pos x="3175" y="6818"/>
                  </a:cxn>
                  <a:cxn ang="0">
                    <a:pos x="3175" y="6818"/>
                  </a:cxn>
                </a:cxnLst>
                <a:rect l="0" t="0" r="0" b="0"/>
                <a:pathLst>
                  <a:path w="42" h="112">
                    <a:moveTo>
                      <a:pt x="6" y="13"/>
                    </a:moveTo>
                    <a:lnTo>
                      <a:pt x="6" y="13"/>
                    </a:lnTo>
                    <a:lnTo>
                      <a:pt x="3" y="22"/>
                    </a:lnTo>
                    <a:lnTo>
                      <a:pt x="2" y="33"/>
                    </a:lnTo>
                    <a:lnTo>
                      <a:pt x="0" y="53"/>
                    </a:lnTo>
                    <a:lnTo>
                      <a:pt x="2" y="94"/>
                    </a:lnTo>
                    <a:lnTo>
                      <a:pt x="2" y="94"/>
                    </a:lnTo>
                    <a:lnTo>
                      <a:pt x="2" y="98"/>
                    </a:lnTo>
                    <a:lnTo>
                      <a:pt x="3" y="102"/>
                    </a:lnTo>
                    <a:lnTo>
                      <a:pt x="7" y="108"/>
                    </a:lnTo>
                    <a:lnTo>
                      <a:pt x="13" y="112"/>
                    </a:lnTo>
                    <a:lnTo>
                      <a:pt x="19" y="112"/>
                    </a:lnTo>
                    <a:lnTo>
                      <a:pt x="26" y="112"/>
                    </a:lnTo>
                    <a:lnTo>
                      <a:pt x="32" y="108"/>
                    </a:lnTo>
                    <a:lnTo>
                      <a:pt x="36" y="102"/>
                    </a:lnTo>
                    <a:lnTo>
                      <a:pt x="37" y="98"/>
                    </a:lnTo>
                    <a:lnTo>
                      <a:pt x="38" y="94"/>
                    </a:lnTo>
                    <a:lnTo>
                      <a:pt x="38" y="94"/>
                    </a:lnTo>
                    <a:lnTo>
                      <a:pt x="37" y="59"/>
                    </a:lnTo>
                    <a:lnTo>
                      <a:pt x="37" y="40"/>
                    </a:lnTo>
                    <a:lnTo>
                      <a:pt x="38" y="32"/>
                    </a:lnTo>
                    <a:lnTo>
                      <a:pt x="41" y="22"/>
                    </a:lnTo>
                    <a:lnTo>
                      <a:pt x="41" y="22"/>
                    </a:lnTo>
                    <a:lnTo>
                      <a:pt x="42" y="18"/>
                    </a:lnTo>
                    <a:lnTo>
                      <a:pt x="42" y="14"/>
                    </a:lnTo>
                    <a:lnTo>
                      <a:pt x="41" y="11"/>
                    </a:lnTo>
                    <a:lnTo>
                      <a:pt x="40" y="9"/>
                    </a:lnTo>
                    <a:lnTo>
                      <a:pt x="36" y="3"/>
                    </a:lnTo>
                    <a:lnTo>
                      <a:pt x="29" y="0"/>
                    </a:lnTo>
                    <a:lnTo>
                      <a:pt x="22" y="0"/>
                    </a:lnTo>
                    <a:lnTo>
                      <a:pt x="15" y="2"/>
                    </a:lnTo>
                    <a:lnTo>
                      <a:pt x="10" y="6"/>
                    </a:lnTo>
                    <a:lnTo>
                      <a:pt x="7" y="9"/>
                    </a:lnTo>
                    <a:lnTo>
                      <a:pt x="6" y="13"/>
                    </a:lnTo>
                    <a:lnTo>
                      <a:pt x="6" y="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6" name="Freeform 944">
                <a:extLst>
                  <a:ext uri="{FF2B5EF4-FFF2-40B4-BE49-F238E27FC236}">
                    <a16:creationId xmlns:a16="http://schemas.microsoft.com/office/drawing/2014/main" id="{AC27070E-D047-4A08-9864-8A380C1D994D}"/>
                  </a:ext>
                </a:extLst>
              </p:cNvPr>
              <p:cNvSpPr/>
              <p:nvPr/>
            </p:nvSpPr>
            <p:spPr>
              <a:xfrm>
                <a:off x="4976814" y="3209926"/>
                <a:ext cx="19050" cy="46038"/>
              </a:xfrm>
              <a:custGeom>
                <a:avLst/>
                <a:gdLst/>
                <a:ahLst/>
                <a:cxnLst>
                  <a:cxn ang="0">
                    <a:pos x="0" y="9417"/>
                  </a:cxn>
                  <a:cxn ang="0">
                    <a:pos x="0" y="36098"/>
                  </a:cxn>
                  <a:cxn ang="0">
                    <a:pos x="0" y="36098"/>
                  </a:cxn>
                  <a:cxn ang="0">
                    <a:pos x="0" y="39237"/>
                  </a:cxn>
                  <a:cxn ang="0">
                    <a:pos x="529" y="40283"/>
                  </a:cxn>
                  <a:cxn ang="0">
                    <a:pos x="2646" y="43422"/>
                  </a:cxn>
                  <a:cxn ang="0">
                    <a:pos x="5821" y="45515"/>
                  </a:cxn>
                  <a:cxn ang="0">
                    <a:pos x="8996" y="46038"/>
                  </a:cxn>
                  <a:cxn ang="0">
                    <a:pos x="12700" y="45515"/>
                  </a:cxn>
                  <a:cxn ang="0">
                    <a:pos x="15875" y="43422"/>
                  </a:cxn>
                  <a:cxn ang="0">
                    <a:pos x="18521" y="40283"/>
                  </a:cxn>
                  <a:cxn ang="0">
                    <a:pos x="18521" y="39237"/>
                  </a:cxn>
                  <a:cxn ang="0">
                    <a:pos x="19050" y="36098"/>
                  </a:cxn>
                  <a:cxn ang="0">
                    <a:pos x="19050" y="9417"/>
                  </a:cxn>
                  <a:cxn ang="0">
                    <a:pos x="19050" y="9417"/>
                  </a:cxn>
                  <a:cxn ang="0">
                    <a:pos x="18521" y="6801"/>
                  </a:cxn>
                  <a:cxn ang="0">
                    <a:pos x="18521" y="4708"/>
                  </a:cxn>
                  <a:cxn ang="0">
                    <a:pos x="15875" y="2093"/>
                  </a:cxn>
                  <a:cxn ang="0">
                    <a:pos x="12700" y="0"/>
                  </a:cxn>
                  <a:cxn ang="0">
                    <a:pos x="8996" y="0"/>
                  </a:cxn>
                  <a:cxn ang="0">
                    <a:pos x="5821" y="0"/>
                  </a:cxn>
                  <a:cxn ang="0">
                    <a:pos x="2646" y="2093"/>
                  </a:cxn>
                  <a:cxn ang="0">
                    <a:pos x="529" y="4708"/>
                  </a:cxn>
                  <a:cxn ang="0">
                    <a:pos x="0" y="6801"/>
                  </a:cxn>
                  <a:cxn ang="0">
                    <a:pos x="0" y="9417"/>
                  </a:cxn>
                  <a:cxn ang="0">
                    <a:pos x="0" y="9417"/>
                  </a:cxn>
                </a:cxnLst>
                <a:rect l="0" t="0" r="0" b="0"/>
                <a:pathLst>
                  <a:path w="36" h="88">
                    <a:moveTo>
                      <a:pt x="0" y="18"/>
                    </a:moveTo>
                    <a:lnTo>
                      <a:pt x="0" y="69"/>
                    </a:lnTo>
                    <a:lnTo>
                      <a:pt x="0" y="69"/>
                    </a:lnTo>
                    <a:lnTo>
                      <a:pt x="0" y="75"/>
                    </a:lnTo>
                    <a:lnTo>
                      <a:pt x="1" y="77"/>
                    </a:lnTo>
                    <a:lnTo>
                      <a:pt x="5" y="83"/>
                    </a:lnTo>
                    <a:lnTo>
                      <a:pt x="11" y="87"/>
                    </a:lnTo>
                    <a:lnTo>
                      <a:pt x="17" y="88"/>
                    </a:lnTo>
                    <a:lnTo>
                      <a:pt x="24" y="87"/>
                    </a:lnTo>
                    <a:lnTo>
                      <a:pt x="30" y="83"/>
                    </a:lnTo>
                    <a:lnTo>
                      <a:pt x="35" y="77"/>
                    </a:lnTo>
                    <a:lnTo>
                      <a:pt x="35" y="75"/>
                    </a:lnTo>
                    <a:lnTo>
                      <a:pt x="36" y="69"/>
                    </a:lnTo>
                    <a:lnTo>
                      <a:pt x="36" y="18"/>
                    </a:lnTo>
                    <a:lnTo>
                      <a:pt x="36" y="18"/>
                    </a:lnTo>
                    <a:lnTo>
                      <a:pt x="35" y="13"/>
                    </a:lnTo>
                    <a:lnTo>
                      <a:pt x="35" y="9"/>
                    </a:lnTo>
                    <a:lnTo>
                      <a:pt x="30" y="4"/>
                    </a:lnTo>
                    <a:lnTo>
                      <a:pt x="24" y="0"/>
                    </a:lnTo>
                    <a:lnTo>
                      <a:pt x="17" y="0"/>
                    </a:lnTo>
                    <a:lnTo>
                      <a:pt x="11" y="0"/>
                    </a:lnTo>
                    <a:lnTo>
                      <a:pt x="5" y="4"/>
                    </a:lnTo>
                    <a:lnTo>
                      <a:pt x="1" y="9"/>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7" name="Freeform 945">
                <a:extLst>
                  <a:ext uri="{FF2B5EF4-FFF2-40B4-BE49-F238E27FC236}">
                    <a16:creationId xmlns:a16="http://schemas.microsoft.com/office/drawing/2014/main" id="{491EE694-7E1D-414D-8320-65B0B968135A}"/>
                  </a:ext>
                </a:extLst>
              </p:cNvPr>
              <p:cNvSpPr/>
              <p:nvPr/>
            </p:nvSpPr>
            <p:spPr>
              <a:xfrm>
                <a:off x="5446714" y="3238501"/>
                <a:ext cx="22225" cy="57150"/>
              </a:xfrm>
              <a:custGeom>
                <a:avLst/>
                <a:gdLst/>
                <a:ahLst/>
                <a:cxnLst>
                  <a:cxn ang="0">
                    <a:pos x="20057" y="31221"/>
                  </a:cxn>
                  <a:cxn ang="0">
                    <a:pos x="20057" y="8996"/>
                  </a:cxn>
                  <a:cxn ang="0">
                    <a:pos x="20057" y="8996"/>
                  </a:cxn>
                  <a:cxn ang="0">
                    <a:pos x="20057" y="6879"/>
                  </a:cxn>
                  <a:cxn ang="0">
                    <a:pos x="19515" y="5292"/>
                  </a:cxn>
                  <a:cxn ang="0">
                    <a:pos x="17346" y="2646"/>
                  </a:cxn>
                  <a:cxn ang="0">
                    <a:pos x="14094" y="529"/>
                  </a:cxn>
                  <a:cxn ang="0">
                    <a:pos x="10299" y="0"/>
                  </a:cxn>
                  <a:cxn ang="0">
                    <a:pos x="7047" y="529"/>
                  </a:cxn>
                  <a:cxn ang="0">
                    <a:pos x="3252" y="2646"/>
                  </a:cxn>
                  <a:cxn ang="0">
                    <a:pos x="1084" y="5292"/>
                  </a:cxn>
                  <a:cxn ang="0">
                    <a:pos x="0" y="6879"/>
                  </a:cxn>
                  <a:cxn ang="0">
                    <a:pos x="0" y="8996"/>
                  </a:cxn>
                  <a:cxn ang="0">
                    <a:pos x="0" y="37042"/>
                  </a:cxn>
                  <a:cxn ang="0">
                    <a:pos x="0" y="37042"/>
                  </a:cxn>
                  <a:cxn ang="0">
                    <a:pos x="1084" y="39688"/>
                  </a:cxn>
                  <a:cxn ang="0">
                    <a:pos x="1084" y="42863"/>
                  </a:cxn>
                  <a:cxn ang="0">
                    <a:pos x="2168" y="47625"/>
                  </a:cxn>
                  <a:cxn ang="0">
                    <a:pos x="2168" y="47625"/>
                  </a:cxn>
                  <a:cxn ang="0">
                    <a:pos x="3252" y="49742"/>
                  </a:cxn>
                  <a:cxn ang="0">
                    <a:pos x="3795" y="52387"/>
                  </a:cxn>
                  <a:cxn ang="0">
                    <a:pos x="5963" y="55033"/>
                  </a:cxn>
                  <a:cxn ang="0">
                    <a:pos x="9757" y="56621"/>
                  </a:cxn>
                  <a:cxn ang="0">
                    <a:pos x="13552" y="57150"/>
                  </a:cxn>
                  <a:cxn ang="0">
                    <a:pos x="17346" y="56621"/>
                  </a:cxn>
                  <a:cxn ang="0">
                    <a:pos x="20057" y="55033"/>
                  </a:cxn>
                  <a:cxn ang="0">
                    <a:pos x="20599" y="53446"/>
                  </a:cxn>
                  <a:cxn ang="0">
                    <a:pos x="21683" y="52387"/>
                  </a:cxn>
                  <a:cxn ang="0">
                    <a:pos x="22225" y="49742"/>
                  </a:cxn>
                  <a:cxn ang="0">
                    <a:pos x="22225" y="47625"/>
                  </a:cxn>
                  <a:cxn ang="0">
                    <a:pos x="22225" y="47625"/>
                  </a:cxn>
                  <a:cxn ang="0">
                    <a:pos x="20599" y="39688"/>
                  </a:cxn>
                  <a:cxn ang="0">
                    <a:pos x="20057" y="35454"/>
                  </a:cxn>
                  <a:cxn ang="0">
                    <a:pos x="20057" y="31221"/>
                  </a:cxn>
                  <a:cxn ang="0">
                    <a:pos x="20057" y="31221"/>
                  </a:cxn>
                </a:cxnLst>
                <a:rect l="0" t="0" r="0" b="0"/>
                <a:pathLst>
                  <a:path w="41" h="108">
                    <a:moveTo>
                      <a:pt x="37" y="59"/>
                    </a:moveTo>
                    <a:lnTo>
                      <a:pt x="37" y="17"/>
                    </a:lnTo>
                    <a:lnTo>
                      <a:pt x="37" y="17"/>
                    </a:lnTo>
                    <a:lnTo>
                      <a:pt x="37" y="13"/>
                    </a:lnTo>
                    <a:lnTo>
                      <a:pt x="36" y="10"/>
                    </a:lnTo>
                    <a:lnTo>
                      <a:pt x="32" y="5"/>
                    </a:lnTo>
                    <a:lnTo>
                      <a:pt x="26" y="1"/>
                    </a:lnTo>
                    <a:lnTo>
                      <a:pt x="19" y="0"/>
                    </a:lnTo>
                    <a:lnTo>
                      <a:pt x="13" y="1"/>
                    </a:lnTo>
                    <a:lnTo>
                      <a:pt x="6" y="5"/>
                    </a:lnTo>
                    <a:lnTo>
                      <a:pt x="2" y="10"/>
                    </a:lnTo>
                    <a:lnTo>
                      <a:pt x="0" y="13"/>
                    </a:lnTo>
                    <a:lnTo>
                      <a:pt x="0" y="17"/>
                    </a:lnTo>
                    <a:lnTo>
                      <a:pt x="0" y="70"/>
                    </a:lnTo>
                    <a:lnTo>
                      <a:pt x="0" y="70"/>
                    </a:lnTo>
                    <a:lnTo>
                      <a:pt x="2" y="75"/>
                    </a:lnTo>
                    <a:lnTo>
                      <a:pt x="2" y="81"/>
                    </a:lnTo>
                    <a:lnTo>
                      <a:pt x="4" y="90"/>
                    </a:lnTo>
                    <a:lnTo>
                      <a:pt x="4" y="90"/>
                    </a:lnTo>
                    <a:lnTo>
                      <a:pt x="6" y="94"/>
                    </a:lnTo>
                    <a:lnTo>
                      <a:pt x="7" y="99"/>
                    </a:lnTo>
                    <a:lnTo>
                      <a:pt x="11" y="104"/>
                    </a:lnTo>
                    <a:lnTo>
                      <a:pt x="18" y="107"/>
                    </a:lnTo>
                    <a:lnTo>
                      <a:pt x="25" y="108"/>
                    </a:lnTo>
                    <a:lnTo>
                      <a:pt x="32" y="107"/>
                    </a:lnTo>
                    <a:lnTo>
                      <a:pt x="37" y="104"/>
                    </a:lnTo>
                    <a:lnTo>
                      <a:pt x="38" y="101"/>
                    </a:lnTo>
                    <a:lnTo>
                      <a:pt x="40" y="99"/>
                    </a:lnTo>
                    <a:lnTo>
                      <a:pt x="41" y="94"/>
                    </a:lnTo>
                    <a:lnTo>
                      <a:pt x="41" y="90"/>
                    </a:lnTo>
                    <a:lnTo>
                      <a:pt x="41" y="90"/>
                    </a:lnTo>
                    <a:lnTo>
                      <a:pt x="38" y="75"/>
                    </a:lnTo>
                    <a:lnTo>
                      <a:pt x="37" y="67"/>
                    </a:lnTo>
                    <a:lnTo>
                      <a:pt x="37" y="59"/>
                    </a:lnTo>
                    <a:lnTo>
                      <a:pt x="37" y="5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8" name="Freeform 946">
                <a:extLst>
                  <a:ext uri="{FF2B5EF4-FFF2-40B4-BE49-F238E27FC236}">
                    <a16:creationId xmlns:a16="http://schemas.microsoft.com/office/drawing/2014/main" id="{D4FF30D1-CDF7-45C7-8349-A51DC8ED68E8}"/>
                  </a:ext>
                </a:extLst>
              </p:cNvPr>
              <p:cNvSpPr/>
              <p:nvPr/>
            </p:nvSpPr>
            <p:spPr>
              <a:xfrm>
                <a:off x="5480052" y="3225801"/>
                <a:ext cx="19050" cy="39688"/>
              </a:xfrm>
              <a:custGeom>
                <a:avLst/>
                <a:gdLst/>
                <a:ahLst/>
                <a:cxnLst>
                  <a:cxn ang="0">
                    <a:pos x="0" y="9525"/>
                  </a:cxn>
                  <a:cxn ang="0">
                    <a:pos x="0" y="30163"/>
                  </a:cxn>
                  <a:cxn ang="0">
                    <a:pos x="0" y="30163"/>
                  </a:cxn>
                  <a:cxn ang="0">
                    <a:pos x="0" y="33338"/>
                  </a:cxn>
                  <a:cxn ang="0">
                    <a:pos x="1030" y="34925"/>
                  </a:cxn>
                  <a:cxn ang="0">
                    <a:pos x="3089" y="37571"/>
                  </a:cxn>
                  <a:cxn ang="0">
                    <a:pos x="6693" y="39688"/>
                  </a:cxn>
                  <a:cxn ang="0">
                    <a:pos x="9268" y="39688"/>
                  </a:cxn>
                  <a:cxn ang="0">
                    <a:pos x="12872" y="39688"/>
                  </a:cxn>
                  <a:cxn ang="0">
                    <a:pos x="16476" y="37571"/>
                  </a:cxn>
                  <a:cxn ang="0">
                    <a:pos x="18535" y="34925"/>
                  </a:cxn>
                  <a:cxn ang="0">
                    <a:pos x="19050" y="33338"/>
                  </a:cxn>
                  <a:cxn ang="0">
                    <a:pos x="19050" y="30163"/>
                  </a:cxn>
                  <a:cxn ang="0">
                    <a:pos x="19050" y="9525"/>
                  </a:cxn>
                  <a:cxn ang="0">
                    <a:pos x="19050" y="9525"/>
                  </a:cxn>
                  <a:cxn ang="0">
                    <a:pos x="19050" y="6879"/>
                  </a:cxn>
                  <a:cxn ang="0">
                    <a:pos x="18535" y="5292"/>
                  </a:cxn>
                  <a:cxn ang="0">
                    <a:pos x="16476" y="2646"/>
                  </a:cxn>
                  <a:cxn ang="0">
                    <a:pos x="12872" y="0"/>
                  </a:cxn>
                  <a:cxn ang="0">
                    <a:pos x="9268" y="0"/>
                  </a:cxn>
                  <a:cxn ang="0">
                    <a:pos x="6693" y="0"/>
                  </a:cxn>
                  <a:cxn ang="0">
                    <a:pos x="3089" y="2646"/>
                  </a:cxn>
                  <a:cxn ang="0">
                    <a:pos x="1030" y="5292"/>
                  </a:cxn>
                  <a:cxn ang="0">
                    <a:pos x="0" y="6879"/>
                  </a:cxn>
                  <a:cxn ang="0">
                    <a:pos x="0" y="9525"/>
                  </a:cxn>
                  <a:cxn ang="0">
                    <a:pos x="0" y="9525"/>
                  </a:cxn>
                </a:cxnLst>
                <a:rect l="0" t="0" r="0" b="0"/>
                <a:pathLst>
                  <a:path w="37" h="75">
                    <a:moveTo>
                      <a:pt x="0" y="18"/>
                    </a:moveTo>
                    <a:lnTo>
                      <a:pt x="0" y="57"/>
                    </a:lnTo>
                    <a:lnTo>
                      <a:pt x="0" y="57"/>
                    </a:lnTo>
                    <a:lnTo>
                      <a:pt x="0" y="63"/>
                    </a:lnTo>
                    <a:lnTo>
                      <a:pt x="2" y="66"/>
                    </a:lnTo>
                    <a:lnTo>
                      <a:pt x="6" y="71"/>
                    </a:lnTo>
                    <a:lnTo>
                      <a:pt x="13" y="75"/>
                    </a:lnTo>
                    <a:lnTo>
                      <a:pt x="18" y="75"/>
                    </a:lnTo>
                    <a:lnTo>
                      <a:pt x="25" y="75"/>
                    </a:lnTo>
                    <a:lnTo>
                      <a:pt x="32" y="71"/>
                    </a:lnTo>
                    <a:lnTo>
                      <a:pt x="36" y="66"/>
                    </a:lnTo>
                    <a:lnTo>
                      <a:pt x="37" y="63"/>
                    </a:lnTo>
                    <a:lnTo>
                      <a:pt x="37" y="57"/>
                    </a:lnTo>
                    <a:lnTo>
                      <a:pt x="37" y="18"/>
                    </a:lnTo>
                    <a:lnTo>
                      <a:pt x="37" y="18"/>
                    </a:lnTo>
                    <a:lnTo>
                      <a:pt x="37" y="13"/>
                    </a:lnTo>
                    <a:lnTo>
                      <a:pt x="36" y="10"/>
                    </a:lnTo>
                    <a:lnTo>
                      <a:pt x="32" y="5"/>
                    </a:lnTo>
                    <a:lnTo>
                      <a:pt x="25" y="0"/>
                    </a:lnTo>
                    <a:lnTo>
                      <a:pt x="18" y="0"/>
                    </a:lnTo>
                    <a:lnTo>
                      <a:pt x="13" y="0"/>
                    </a:lnTo>
                    <a:lnTo>
                      <a:pt x="6" y="5"/>
                    </a:lnTo>
                    <a:lnTo>
                      <a:pt x="2" y="10"/>
                    </a:lnTo>
                    <a:lnTo>
                      <a:pt x="0" y="13"/>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29" name="Freeform 947">
                <a:extLst>
                  <a:ext uri="{FF2B5EF4-FFF2-40B4-BE49-F238E27FC236}">
                    <a16:creationId xmlns:a16="http://schemas.microsoft.com/office/drawing/2014/main" id="{D048F274-A5CD-42C2-A24A-E5EE18DEABD3}"/>
                  </a:ext>
                </a:extLst>
              </p:cNvPr>
              <p:cNvSpPr/>
              <p:nvPr/>
            </p:nvSpPr>
            <p:spPr>
              <a:xfrm>
                <a:off x="5500689" y="3216276"/>
                <a:ext cx="20638" cy="33338"/>
              </a:xfrm>
              <a:custGeom>
                <a:avLst/>
                <a:gdLst/>
                <a:ahLst/>
                <a:cxnLst>
                  <a:cxn ang="0">
                    <a:pos x="0" y="9376"/>
                  </a:cxn>
                  <a:cxn ang="0">
                    <a:pos x="0" y="23962"/>
                  </a:cxn>
                  <a:cxn ang="0">
                    <a:pos x="0" y="23962"/>
                  </a:cxn>
                  <a:cxn ang="0">
                    <a:pos x="0" y="26045"/>
                  </a:cxn>
                  <a:cxn ang="0">
                    <a:pos x="558" y="27608"/>
                  </a:cxn>
                  <a:cxn ang="0">
                    <a:pos x="3347" y="30213"/>
                  </a:cxn>
                  <a:cxn ang="0">
                    <a:pos x="6136" y="32817"/>
                  </a:cxn>
                  <a:cxn ang="0">
                    <a:pos x="10040" y="33338"/>
                  </a:cxn>
                  <a:cxn ang="0">
                    <a:pos x="13945" y="32817"/>
                  </a:cxn>
                  <a:cxn ang="0">
                    <a:pos x="17291" y="30213"/>
                  </a:cxn>
                  <a:cxn ang="0">
                    <a:pos x="19522" y="27608"/>
                  </a:cxn>
                  <a:cxn ang="0">
                    <a:pos x="20638" y="26045"/>
                  </a:cxn>
                  <a:cxn ang="0">
                    <a:pos x="20638" y="23962"/>
                  </a:cxn>
                  <a:cxn ang="0">
                    <a:pos x="20638" y="9376"/>
                  </a:cxn>
                  <a:cxn ang="0">
                    <a:pos x="20638" y="9376"/>
                  </a:cxn>
                  <a:cxn ang="0">
                    <a:pos x="20638" y="7293"/>
                  </a:cxn>
                  <a:cxn ang="0">
                    <a:pos x="19522" y="5209"/>
                  </a:cxn>
                  <a:cxn ang="0">
                    <a:pos x="17291" y="2084"/>
                  </a:cxn>
                  <a:cxn ang="0">
                    <a:pos x="13945" y="0"/>
                  </a:cxn>
                  <a:cxn ang="0">
                    <a:pos x="10040" y="0"/>
                  </a:cxn>
                  <a:cxn ang="0">
                    <a:pos x="6136" y="0"/>
                  </a:cxn>
                  <a:cxn ang="0">
                    <a:pos x="3347" y="2084"/>
                  </a:cxn>
                  <a:cxn ang="0">
                    <a:pos x="558" y="5209"/>
                  </a:cxn>
                  <a:cxn ang="0">
                    <a:pos x="0" y="7293"/>
                  </a:cxn>
                  <a:cxn ang="0">
                    <a:pos x="0" y="9376"/>
                  </a:cxn>
                  <a:cxn ang="0">
                    <a:pos x="0" y="9376"/>
                  </a:cxn>
                </a:cxnLst>
                <a:rect l="0" t="0" r="0" b="0"/>
                <a:pathLst>
                  <a:path w="37" h="64">
                    <a:moveTo>
                      <a:pt x="0" y="18"/>
                    </a:moveTo>
                    <a:lnTo>
                      <a:pt x="0" y="46"/>
                    </a:lnTo>
                    <a:lnTo>
                      <a:pt x="0" y="46"/>
                    </a:lnTo>
                    <a:lnTo>
                      <a:pt x="0" y="50"/>
                    </a:lnTo>
                    <a:lnTo>
                      <a:pt x="1" y="53"/>
                    </a:lnTo>
                    <a:lnTo>
                      <a:pt x="6" y="58"/>
                    </a:lnTo>
                    <a:lnTo>
                      <a:pt x="11" y="63"/>
                    </a:lnTo>
                    <a:lnTo>
                      <a:pt x="18" y="64"/>
                    </a:lnTo>
                    <a:lnTo>
                      <a:pt x="25" y="63"/>
                    </a:lnTo>
                    <a:lnTo>
                      <a:pt x="31" y="58"/>
                    </a:lnTo>
                    <a:lnTo>
                      <a:pt x="35" y="53"/>
                    </a:lnTo>
                    <a:lnTo>
                      <a:pt x="37" y="50"/>
                    </a:lnTo>
                    <a:lnTo>
                      <a:pt x="37" y="46"/>
                    </a:lnTo>
                    <a:lnTo>
                      <a:pt x="37" y="18"/>
                    </a:lnTo>
                    <a:lnTo>
                      <a:pt x="37" y="18"/>
                    </a:lnTo>
                    <a:lnTo>
                      <a:pt x="37" y="14"/>
                    </a:lnTo>
                    <a:lnTo>
                      <a:pt x="35" y="10"/>
                    </a:lnTo>
                    <a:lnTo>
                      <a:pt x="31" y="4"/>
                    </a:lnTo>
                    <a:lnTo>
                      <a:pt x="25" y="0"/>
                    </a:lnTo>
                    <a:lnTo>
                      <a:pt x="18" y="0"/>
                    </a:lnTo>
                    <a:lnTo>
                      <a:pt x="11" y="0"/>
                    </a:lnTo>
                    <a:lnTo>
                      <a:pt x="6" y="4"/>
                    </a:lnTo>
                    <a:lnTo>
                      <a:pt x="1" y="10"/>
                    </a:lnTo>
                    <a:lnTo>
                      <a:pt x="0" y="14"/>
                    </a:lnTo>
                    <a:lnTo>
                      <a:pt x="0" y="18"/>
                    </a:lnTo>
                    <a:lnTo>
                      <a:pt x="0" y="1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0" name="Freeform 948">
                <a:extLst>
                  <a:ext uri="{FF2B5EF4-FFF2-40B4-BE49-F238E27FC236}">
                    <a16:creationId xmlns:a16="http://schemas.microsoft.com/office/drawing/2014/main" id="{701DC243-C2A7-436F-95A6-8D48F402D277}"/>
                  </a:ext>
                </a:extLst>
              </p:cNvPr>
              <p:cNvSpPr>
                <a:spLocks noEditPoints="1"/>
              </p:cNvSpPr>
              <p:nvPr/>
            </p:nvSpPr>
            <p:spPr>
              <a:xfrm>
                <a:off x="5146677" y="3181351"/>
                <a:ext cx="212725" cy="182563"/>
              </a:xfrm>
              <a:custGeom>
                <a:avLst/>
                <a:gdLst/>
                <a:ahLst/>
                <a:cxnLst>
                  <a:cxn ang="0">
                    <a:pos x="203729" y="53138"/>
                  </a:cxn>
                  <a:cxn ang="0">
                    <a:pos x="195792" y="36828"/>
                  </a:cxn>
                  <a:cxn ang="0">
                    <a:pos x="189442" y="29989"/>
                  </a:cxn>
                  <a:cxn ang="0">
                    <a:pos x="169333" y="17888"/>
                  </a:cxn>
                  <a:cxn ang="0">
                    <a:pos x="139700" y="6840"/>
                  </a:cxn>
                  <a:cxn ang="0">
                    <a:pos x="110596" y="2104"/>
                  </a:cxn>
                  <a:cxn ang="0">
                    <a:pos x="109008" y="2631"/>
                  </a:cxn>
                  <a:cxn ang="0">
                    <a:pos x="106892" y="526"/>
                  </a:cxn>
                  <a:cxn ang="0">
                    <a:pos x="104246" y="0"/>
                  </a:cxn>
                  <a:cxn ang="0">
                    <a:pos x="101071" y="2104"/>
                  </a:cxn>
                  <a:cxn ang="0">
                    <a:pos x="62442" y="6840"/>
                  </a:cxn>
                  <a:cxn ang="0">
                    <a:pos x="35983" y="17888"/>
                  </a:cxn>
                  <a:cxn ang="0">
                    <a:pos x="20638" y="29989"/>
                  </a:cxn>
                  <a:cxn ang="0">
                    <a:pos x="6879" y="52612"/>
                  </a:cxn>
                  <a:cxn ang="0">
                    <a:pos x="529" y="87862"/>
                  </a:cxn>
                  <a:cxn ang="0">
                    <a:pos x="0" y="106802"/>
                  </a:cxn>
                  <a:cxn ang="0">
                    <a:pos x="2646" y="125216"/>
                  </a:cxn>
                  <a:cxn ang="0">
                    <a:pos x="9525" y="138369"/>
                  </a:cxn>
                  <a:cxn ang="0">
                    <a:pos x="25929" y="154153"/>
                  </a:cxn>
                  <a:cxn ang="0">
                    <a:pos x="33867" y="160466"/>
                  </a:cxn>
                  <a:cxn ang="0">
                    <a:pos x="60854" y="172567"/>
                  </a:cxn>
                  <a:cxn ang="0">
                    <a:pos x="91017" y="182037"/>
                  </a:cxn>
                  <a:cxn ang="0">
                    <a:pos x="122237" y="182037"/>
                  </a:cxn>
                  <a:cxn ang="0">
                    <a:pos x="151342" y="176250"/>
                  </a:cxn>
                  <a:cxn ang="0">
                    <a:pos x="177800" y="162571"/>
                  </a:cxn>
                  <a:cxn ang="0">
                    <a:pos x="191029" y="150470"/>
                  </a:cxn>
                  <a:cxn ang="0">
                    <a:pos x="205317" y="127321"/>
                  </a:cxn>
                  <a:cxn ang="0">
                    <a:pos x="210079" y="101015"/>
                  </a:cxn>
                  <a:cxn ang="0">
                    <a:pos x="212725" y="84179"/>
                  </a:cxn>
                  <a:cxn ang="0">
                    <a:pos x="211137" y="73130"/>
                  </a:cxn>
                  <a:cxn ang="0">
                    <a:pos x="204787" y="96806"/>
                  </a:cxn>
                  <a:cxn ang="0">
                    <a:pos x="201613" y="114168"/>
                  </a:cxn>
                  <a:cxn ang="0">
                    <a:pos x="193146" y="136265"/>
                  </a:cxn>
                  <a:cxn ang="0">
                    <a:pos x="177271" y="155205"/>
                  </a:cxn>
                  <a:cxn ang="0">
                    <a:pos x="159808" y="166253"/>
                  </a:cxn>
                  <a:cxn ang="0">
                    <a:pos x="132292" y="174145"/>
                  </a:cxn>
                  <a:cxn ang="0">
                    <a:pos x="102129" y="176250"/>
                  </a:cxn>
                  <a:cxn ang="0">
                    <a:pos x="82550" y="174145"/>
                  </a:cxn>
                  <a:cxn ang="0">
                    <a:pos x="64558" y="166779"/>
                  </a:cxn>
                  <a:cxn ang="0">
                    <a:pos x="37042" y="154679"/>
                  </a:cxn>
                  <a:cxn ang="0">
                    <a:pos x="22754" y="144156"/>
                  </a:cxn>
                  <a:cxn ang="0">
                    <a:pos x="12171" y="130477"/>
                  </a:cxn>
                  <a:cxn ang="0">
                    <a:pos x="6879" y="116798"/>
                  </a:cxn>
                  <a:cxn ang="0">
                    <a:pos x="6350" y="92597"/>
                  </a:cxn>
                  <a:cxn ang="0">
                    <a:pos x="8467" y="74709"/>
                  </a:cxn>
                  <a:cxn ang="0">
                    <a:pos x="16933" y="47877"/>
                  </a:cxn>
                  <a:cxn ang="0">
                    <a:pos x="34396" y="26306"/>
                  </a:cxn>
                  <a:cxn ang="0">
                    <a:pos x="50271" y="17888"/>
                  </a:cxn>
                  <a:cxn ang="0">
                    <a:pos x="76729" y="10522"/>
                  </a:cxn>
                  <a:cxn ang="0">
                    <a:pos x="104246" y="8418"/>
                  </a:cxn>
                  <a:cxn ang="0">
                    <a:pos x="106362" y="8418"/>
                  </a:cxn>
                  <a:cxn ang="0">
                    <a:pos x="124883" y="9996"/>
                  </a:cxn>
                  <a:cxn ang="0">
                    <a:pos x="152400" y="17888"/>
                  </a:cxn>
                  <a:cxn ang="0">
                    <a:pos x="177800" y="29989"/>
                  </a:cxn>
                  <a:cxn ang="0">
                    <a:pos x="185738" y="35250"/>
                  </a:cxn>
                  <a:cxn ang="0">
                    <a:pos x="193675" y="46298"/>
                  </a:cxn>
                  <a:cxn ang="0">
                    <a:pos x="199496" y="59977"/>
                  </a:cxn>
                  <a:cxn ang="0">
                    <a:pos x="205846" y="80496"/>
                  </a:cxn>
                  <a:cxn ang="0">
                    <a:pos x="204787" y="96806"/>
                  </a:cxn>
                </a:cxnLst>
                <a:rect l="0" t="0" r="0" b="0"/>
                <a:pathLst>
                  <a:path w="402" h="347">
                    <a:moveTo>
                      <a:pt x="392" y="119"/>
                    </a:moveTo>
                    <a:lnTo>
                      <a:pt x="392" y="119"/>
                    </a:lnTo>
                    <a:lnTo>
                      <a:pt x="385" y="101"/>
                    </a:lnTo>
                    <a:lnTo>
                      <a:pt x="378" y="85"/>
                    </a:lnTo>
                    <a:lnTo>
                      <a:pt x="376" y="78"/>
                    </a:lnTo>
                    <a:lnTo>
                      <a:pt x="370" y="70"/>
                    </a:lnTo>
                    <a:lnTo>
                      <a:pt x="365" y="63"/>
                    </a:lnTo>
                    <a:lnTo>
                      <a:pt x="358" y="57"/>
                    </a:lnTo>
                    <a:lnTo>
                      <a:pt x="358" y="57"/>
                    </a:lnTo>
                    <a:lnTo>
                      <a:pt x="349" y="50"/>
                    </a:lnTo>
                    <a:lnTo>
                      <a:pt x="340" y="43"/>
                    </a:lnTo>
                    <a:lnTo>
                      <a:pt x="320" y="34"/>
                    </a:lnTo>
                    <a:lnTo>
                      <a:pt x="278" y="17"/>
                    </a:lnTo>
                    <a:lnTo>
                      <a:pt x="278" y="17"/>
                    </a:lnTo>
                    <a:lnTo>
                      <a:pt x="264" y="13"/>
                    </a:lnTo>
                    <a:lnTo>
                      <a:pt x="240" y="8"/>
                    </a:lnTo>
                    <a:lnTo>
                      <a:pt x="217" y="4"/>
                    </a:lnTo>
                    <a:lnTo>
                      <a:pt x="209" y="4"/>
                    </a:lnTo>
                    <a:lnTo>
                      <a:pt x="207" y="4"/>
                    </a:lnTo>
                    <a:lnTo>
                      <a:pt x="206" y="5"/>
                    </a:lnTo>
                    <a:lnTo>
                      <a:pt x="206" y="5"/>
                    </a:lnTo>
                    <a:lnTo>
                      <a:pt x="205" y="2"/>
                    </a:lnTo>
                    <a:lnTo>
                      <a:pt x="202" y="1"/>
                    </a:lnTo>
                    <a:lnTo>
                      <a:pt x="202" y="1"/>
                    </a:lnTo>
                    <a:lnTo>
                      <a:pt x="199" y="0"/>
                    </a:lnTo>
                    <a:lnTo>
                      <a:pt x="199" y="0"/>
                    </a:lnTo>
                    <a:lnTo>
                      <a:pt x="197" y="0"/>
                    </a:lnTo>
                    <a:lnTo>
                      <a:pt x="194" y="1"/>
                    </a:lnTo>
                    <a:lnTo>
                      <a:pt x="191" y="4"/>
                    </a:lnTo>
                    <a:lnTo>
                      <a:pt x="191" y="4"/>
                    </a:lnTo>
                    <a:lnTo>
                      <a:pt x="155" y="6"/>
                    </a:lnTo>
                    <a:lnTo>
                      <a:pt x="137" y="9"/>
                    </a:lnTo>
                    <a:lnTo>
                      <a:pt x="118" y="13"/>
                    </a:lnTo>
                    <a:lnTo>
                      <a:pt x="102" y="19"/>
                    </a:lnTo>
                    <a:lnTo>
                      <a:pt x="84" y="25"/>
                    </a:lnTo>
                    <a:lnTo>
                      <a:pt x="68" y="34"/>
                    </a:lnTo>
                    <a:lnTo>
                      <a:pt x="53" y="44"/>
                    </a:lnTo>
                    <a:lnTo>
                      <a:pt x="53" y="44"/>
                    </a:lnTo>
                    <a:lnTo>
                      <a:pt x="39" y="57"/>
                    </a:lnTo>
                    <a:lnTo>
                      <a:pt x="28" y="69"/>
                    </a:lnTo>
                    <a:lnTo>
                      <a:pt x="20" y="84"/>
                    </a:lnTo>
                    <a:lnTo>
                      <a:pt x="13" y="100"/>
                    </a:lnTo>
                    <a:lnTo>
                      <a:pt x="9" y="116"/>
                    </a:lnTo>
                    <a:lnTo>
                      <a:pt x="5" y="133"/>
                    </a:lnTo>
                    <a:lnTo>
                      <a:pt x="1" y="167"/>
                    </a:lnTo>
                    <a:lnTo>
                      <a:pt x="1" y="167"/>
                    </a:lnTo>
                    <a:lnTo>
                      <a:pt x="0" y="184"/>
                    </a:lnTo>
                    <a:lnTo>
                      <a:pt x="0" y="203"/>
                    </a:lnTo>
                    <a:lnTo>
                      <a:pt x="1" y="221"/>
                    </a:lnTo>
                    <a:lnTo>
                      <a:pt x="5" y="238"/>
                    </a:lnTo>
                    <a:lnTo>
                      <a:pt x="5" y="238"/>
                    </a:lnTo>
                    <a:lnTo>
                      <a:pt x="8" y="248"/>
                    </a:lnTo>
                    <a:lnTo>
                      <a:pt x="12" y="255"/>
                    </a:lnTo>
                    <a:lnTo>
                      <a:pt x="18" y="263"/>
                    </a:lnTo>
                    <a:lnTo>
                      <a:pt x="23" y="268"/>
                    </a:lnTo>
                    <a:lnTo>
                      <a:pt x="35" y="280"/>
                    </a:lnTo>
                    <a:lnTo>
                      <a:pt x="49" y="293"/>
                    </a:lnTo>
                    <a:lnTo>
                      <a:pt x="49" y="293"/>
                    </a:lnTo>
                    <a:lnTo>
                      <a:pt x="56" y="299"/>
                    </a:lnTo>
                    <a:lnTo>
                      <a:pt x="64" y="305"/>
                    </a:lnTo>
                    <a:lnTo>
                      <a:pt x="80" y="313"/>
                    </a:lnTo>
                    <a:lnTo>
                      <a:pt x="115" y="328"/>
                    </a:lnTo>
                    <a:lnTo>
                      <a:pt x="115" y="328"/>
                    </a:lnTo>
                    <a:lnTo>
                      <a:pt x="134" y="335"/>
                    </a:lnTo>
                    <a:lnTo>
                      <a:pt x="153" y="341"/>
                    </a:lnTo>
                    <a:lnTo>
                      <a:pt x="172" y="346"/>
                    </a:lnTo>
                    <a:lnTo>
                      <a:pt x="193" y="347"/>
                    </a:lnTo>
                    <a:lnTo>
                      <a:pt x="193" y="347"/>
                    </a:lnTo>
                    <a:lnTo>
                      <a:pt x="231" y="346"/>
                    </a:lnTo>
                    <a:lnTo>
                      <a:pt x="250" y="343"/>
                    </a:lnTo>
                    <a:lnTo>
                      <a:pt x="269" y="340"/>
                    </a:lnTo>
                    <a:lnTo>
                      <a:pt x="286" y="335"/>
                    </a:lnTo>
                    <a:lnTo>
                      <a:pt x="304" y="329"/>
                    </a:lnTo>
                    <a:lnTo>
                      <a:pt x="320" y="320"/>
                    </a:lnTo>
                    <a:lnTo>
                      <a:pt x="336" y="309"/>
                    </a:lnTo>
                    <a:lnTo>
                      <a:pt x="336" y="309"/>
                    </a:lnTo>
                    <a:lnTo>
                      <a:pt x="350" y="298"/>
                    </a:lnTo>
                    <a:lnTo>
                      <a:pt x="361" y="286"/>
                    </a:lnTo>
                    <a:lnTo>
                      <a:pt x="372" y="272"/>
                    </a:lnTo>
                    <a:lnTo>
                      <a:pt x="380" y="257"/>
                    </a:lnTo>
                    <a:lnTo>
                      <a:pt x="388" y="242"/>
                    </a:lnTo>
                    <a:lnTo>
                      <a:pt x="393" y="226"/>
                    </a:lnTo>
                    <a:lnTo>
                      <a:pt x="396" y="210"/>
                    </a:lnTo>
                    <a:lnTo>
                      <a:pt x="397" y="192"/>
                    </a:lnTo>
                    <a:lnTo>
                      <a:pt x="397" y="192"/>
                    </a:lnTo>
                    <a:lnTo>
                      <a:pt x="400" y="176"/>
                    </a:lnTo>
                    <a:lnTo>
                      <a:pt x="402" y="160"/>
                    </a:lnTo>
                    <a:lnTo>
                      <a:pt x="402" y="160"/>
                    </a:lnTo>
                    <a:lnTo>
                      <a:pt x="402" y="150"/>
                    </a:lnTo>
                    <a:lnTo>
                      <a:pt x="399" y="139"/>
                    </a:lnTo>
                    <a:lnTo>
                      <a:pt x="392" y="119"/>
                    </a:lnTo>
                    <a:lnTo>
                      <a:pt x="392" y="119"/>
                    </a:lnTo>
                    <a:close/>
                    <a:moveTo>
                      <a:pt x="387" y="184"/>
                    </a:moveTo>
                    <a:lnTo>
                      <a:pt x="387" y="184"/>
                    </a:lnTo>
                    <a:lnTo>
                      <a:pt x="385" y="200"/>
                    </a:lnTo>
                    <a:lnTo>
                      <a:pt x="381" y="217"/>
                    </a:lnTo>
                    <a:lnTo>
                      <a:pt x="377" y="230"/>
                    </a:lnTo>
                    <a:lnTo>
                      <a:pt x="372" y="245"/>
                    </a:lnTo>
                    <a:lnTo>
                      <a:pt x="365" y="259"/>
                    </a:lnTo>
                    <a:lnTo>
                      <a:pt x="357" y="271"/>
                    </a:lnTo>
                    <a:lnTo>
                      <a:pt x="346" y="283"/>
                    </a:lnTo>
                    <a:lnTo>
                      <a:pt x="335" y="295"/>
                    </a:lnTo>
                    <a:lnTo>
                      <a:pt x="335" y="295"/>
                    </a:lnTo>
                    <a:lnTo>
                      <a:pt x="319" y="308"/>
                    </a:lnTo>
                    <a:lnTo>
                      <a:pt x="302" y="316"/>
                    </a:lnTo>
                    <a:lnTo>
                      <a:pt x="286" y="322"/>
                    </a:lnTo>
                    <a:lnTo>
                      <a:pt x="267" y="328"/>
                    </a:lnTo>
                    <a:lnTo>
                      <a:pt x="250" y="331"/>
                    </a:lnTo>
                    <a:lnTo>
                      <a:pt x="231" y="332"/>
                    </a:lnTo>
                    <a:lnTo>
                      <a:pt x="193" y="335"/>
                    </a:lnTo>
                    <a:lnTo>
                      <a:pt x="193" y="335"/>
                    </a:lnTo>
                    <a:lnTo>
                      <a:pt x="183" y="335"/>
                    </a:lnTo>
                    <a:lnTo>
                      <a:pt x="174" y="333"/>
                    </a:lnTo>
                    <a:lnTo>
                      <a:pt x="156" y="331"/>
                    </a:lnTo>
                    <a:lnTo>
                      <a:pt x="140" y="324"/>
                    </a:lnTo>
                    <a:lnTo>
                      <a:pt x="122" y="317"/>
                    </a:lnTo>
                    <a:lnTo>
                      <a:pt x="122" y="317"/>
                    </a:lnTo>
                    <a:lnTo>
                      <a:pt x="96" y="306"/>
                    </a:lnTo>
                    <a:lnTo>
                      <a:pt x="83" y="301"/>
                    </a:lnTo>
                    <a:lnTo>
                      <a:pt x="70" y="294"/>
                    </a:lnTo>
                    <a:lnTo>
                      <a:pt x="70" y="294"/>
                    </a:lnTo>
                    <a:lnTo>
                      <a:pt x="57" y="285"/>
                    </a:lnTo>
                    <a:lnTo>
                      <a:pt x="43" y="274"/>
                    </a:lnTo>
                    <a:lnTo>
                      <a:pt x="31" y="260"/>
                    </a:lnTo>
                    <a:lnTo>
                      <a:pt x="23" y="248"/>
                    </a:lnTo>
                    <a:lnTo>
                      <a:pt x="23" y="248"/>
                    </a:lnTo>
                    <a:lnTo>
                      <a:pt x="18" y="240"/>
                    </a:lnTo>
                    <a:lnTo>
                      <a:pt x="15" y="230"/>
                    </a:lnTo>
                    <a:lnTo>
                      <a:pt x="13" y="222"/>
                    </a:lnTo>
                    <a:lnTo>
                      <a:pt x="12" y="213"/>
                    </a:lnTo>
                    <a:lnTo>
                      <a:pt x="12" y="195"/>
                    </a:lnTo>
                    <a:lnTo>
                      <a:pt x="12" y="176"/>
                    </a:lnTo>
                    <a:lnTo>
                      <a:pt x="12" y="176"/>
                    </a:lnTo>
                    <a:lnTo>
                      <a:pt x="13" y="158"/>
                    </a:lnTo>
                    <a:lnTo>
                      <a:pt x="16" y="142"/>
                    </a:lnTo>
                    <a:lnTo>
                      <a:pt x="20" y="124"/>
                    </a:lnTo>
                    <a:lnTo>
                      <a:pt x="26" y="107"/>
                    </a:lnTo>
                    <a:lnTo>
                      <a:pt x="32" y="91"/>
                    </a:lnTo>
                    <a:lnTo>
                      <a:pt x="42" y="76"/>
                    </a:lnTo>
                    <a:lnTo>
                      <a:pt x="53" y="62"/>
                    </a:lnTo>
                    <a:lnTo>
                      <a:pt x="65" y="50"/>
                    </a:lnTo>
                    <a:lnTo>
                      <a:pt x="65" y="50"/>
                    </a:lnTo>
                    <a:lnTo>
                      <a:pt x="80" y="40"/>
                    </a:lnTo>
                    <a:lnTo>
                      <a:pt x="95" y="34"/>
                    </a:lnTo>
                    <a:lnTo>
                      <a:pt x="111" y="27"/>
                    </a:lnTo>
                    <a:lnTo>
                      <a:pt x="129" y="23"/>
                    </a:lnTo>
                    <a:lnTo>
                      <a:pt x="145" y="20"/>
                    </a:lnTo>
                    <a:lnTo>
                      <a:pt x="163" y="19"/>
                    </a:lnTo>
                    <a:lnTo>
                      <a:pt x="197" y="16"/>
                    </a:lnTo>
                    <a:lnTo>
                      <a:pt x="197" y="16"/>
                    </a:lnTo>
                    <a:lnTo>
                      <a:pt x="199" y="16"/>
                    </a:lnTo>
                    <a:lnTo>
                      <a:pt x="199" y="16"/>
                    </a:lnTo>
                    <a:lnTo>
                      <a:pt x="201" y="16"/>
                    </a:lnTo>
                    <a:lnTo>
                      <a:pt x="201" y="16"/>
                    </a:lnTo>
                    <a:lnTo>
                      <a:pt x="220" y="17"/>
                    </a:lnTo>
                    <a:lnTo>
                      <a:pt x="236" y="19"/>
                    </a:lnTo>
                    <a:lnTo>
                      <a:pt x="254" y="23"/>
                    </a:lnTo>
                    <a:lnTo>
                      <a:pt x="271" y="27"/>
                    </a:lnTo>
                    <a:lnTo>
                      <a:pt x="288" y="34"/>
                    </a:lnTo>
                    <a:lnTo>
                      <a:pt x="304" y="40"/>
                    </a:lnTo>
                    <a:lnTo>
                      <a:pt x="320" y="47"/>
                    </a:lnTo>
                    <a:lnTo>
                      <a:pt x="336" y="57"/>
                    </a:lnTo>
                    <a:lnTo>
                      <a:pt x="336" y="57"/>
                    </a:lnTo>
                    <a:lnTo>
                      <a:pt x="345" y="61"/>
                    </a:lnTo>
                    <a:lnTo>
                      <a:pt x="351" y="67"/>
                    </a:lnTo>
                    <a:lnTo>
                      <a:pt x="358" y="73"/>
                    </a:lnTo>
                    <a:lnTo>
                      <a:pt x="362" y="81"/>
                    </a:lnTo>
                    <a:lnTo>
                      <a:pt x="366" y="88"/>
                    </a:lnTo>
                    <a:lnTo>
                      <a:pt x="370" y="96"/>
                    </a:lnTo>
                    <a:lnTo>
                      <a:pt x="377" y="114"/>
                    </a:lnTo>
                    <a:lnTo>
                      <a:pt x="377" y="114"/>
                    </a:lnTo>
                    <a:lnTo>
                      <a:pt x="387" y="142"/>
                    </a:lnTo>
                    <a:lnTo>
                      <a:pt x="387" y="142"/>
                    </a:lnTo>
                    <a:lnTo>
                      <a:pt x="389" y="153"/>
                    </a:lnTo>
                    <a:lnTo>
                      <a:pt x="389" y="164"/>
                    </a:lnTo>
                    <a:lnTo>
                      <a:pt x="387" y="184"/>
                    </a:lnTo>
                    <a:lnTo>
                      <a:pt x="387" y="18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1" name="Freeform 949">
                <a:extLst>
                  <a:ext uri="{FF2B5EF4-FFF2-40B4-BE49-F238E27FC236}">
                    <a16:creationId xmlns:a16="http://schemas.microsoft.com/office/drawing/2014/main" id="{343FAF0D-AFEA-41C4-A39A-39F6635C3CF3}"/>
                  </a:ext>
                </a:extLst>
              </p:cNvPr>
              <p:cNvSpPr>
                <a:spLocks noEditPoints="1"/>
              </p:cNvSpPr>
              <p:nvPr/>
            </p:nvSpPr>
            <p:spPr>
              <a:xfrm>
                <a:off x="5026027" y="2940051"/>
                <a:ext cx="434975" cy="100013"/>
              </a:xfrm>
              <a:custGeom>
                <a:avLst/>
                <a:gdLst/>
                <a:ahLst/>
                <a:cxnLst>
                  <a:cxn ang="0">
                    <a:pos x="429154" y="78958"/>
                  </a:cxn>
                  <a:cxn ang="0">
                    <a:pos x="415925" y="54744"/>
                  </a:cxn>
                  <a:cxn ang="0">
                    <a:pos x="404813" y="32109"/>
                  </a:cxn>
                  <a:cxn ang="0">
                    <a:pos x="398463" y="24214"/>
                  </a:cxn>
                  <a:cxn ang="0">
                    <a:pos x="398463" y="18950"/>
                  </a:cxn>
                  <a:cxn ang="0">
                    <a:pos x="394229" y="14739"/>
                  </a:cxn>
                  <a:cxn ang="0">
                    <a:pos x="390525" y="10528"/>
                  </a:cxn>
                  <a:cxn ang="0">
                    <a:pos x="386292" y="10528"/>
                  </a:cxn>
                  <a:cxn ang="0">
                    <a:pos x="381000" y="12633"/>
                  </a:cxn>
                  <a:cxn ang="0">
                    <a:pos x="319617" y="2106"/>
                  </a:cxn>
                  <a:cxn ang="0">
                    <a:pos x="273579" y="0"/>
                  </a:cxn>
                  <a:cxn ang="0">
                    <a:pos x="206904" y="0"/>
                  </a:cxn>
                  <a:cxn ang="0">
                    <a:pos x="102129" y="4737"/>
                  </a:cxn>
                  <a:cxn ang="0">
                    <a:pos x="58208" y="4211"/>
                  </a:cxn>
                  <a:cxn ang="0">
                    <a:pos x="52387" y="4211"/>
                  </a:cxn>
                  <a:cxn ang="0">
                    <a:pos x="44450" y="8422"/>
                  </a:cxn>
                  <a:cxn ang="0">
                    <a:pos x="27517" y="31583"/>
                  </a:cxn>
                  <a:cxn ang="0">
                    <a:pos x="14817" y="51586"/>
                  </a:cxn>
                  <a:cxn ang="0">
                    <a:pos x="4233" y="83695"/>
                  </a:cxn>
                  <a:cxn ang="0">
                    <a:pos x="529" y="86327"/>
                  </a:cxn>
                  <a:cxn ang="0">
                    <a:pos x="0" y="92644"/>
                  </a:cxn>
                  <a:cxn ang="0">
                    <a:pos x="5821" y="95802"/>
                  </a:cxn>
                  <a:cxn ang="0">
                    <a:pos x="8467" y="95802"/>
                  </a:cxn>
                  <a:cxn ang="0">
                    <a:pos x="58737" y="88959"/>
                  </a:cxn>
                  <a:cxn ang="0">
                    <a:pos x="175154" y="77905"/>
                  </a:cxn>
                  <a:cxn ang="0">
                    <a:pos x="229129" y="75799"/>
                  </a:cxn>
                  <a:cxn ang="0">
                    <a:pos x="305329" y="78431"/>
                  </a:cxn>
                  <a:cxn ang="0">
                    <a:pos x="345546" y="83695"/>
                  </a:cxn>
                  <a:cxn ang="0">
                    <a:pos x="398992" y="91064"/>
                  </a:cxn>
                  <a:cxn ang="0">
                    <a:pos x="423333" y="98960"/>
                  </a:cxn>
                  <a:cxn ang="0">
                    <a:pos x="430212" y="98434"/>
                  </a:cxn>
                  <a:cxn ang="0">
                    <a:pos x="432329" y="96855"/>
                  </a:cxn>
                  <a:cxn ang="0">
                    <a:pos x="432329" y="96855"/>
                  </a:cxn>
                  <a:cxn ang="0">
                    <a:pos x="434975" y="88959"/>
                  </a:cxn>
                  <a:cxn ang="0">
                    <a:pos x="222779" y="63692"/>
                  </a:cxn>
                  <a:cxn ang="0">
                    <a:pos x="167746" y="65798"/>
                  </a:cxn>
                  <a:cxn ang="0">
                    <a:pos x="113242" y="67904"/>
                  </a:cxn>
                  <a:cxn ang="0">
                    <a:pos x="65087" y="72641"/>
                  </a:cxn>
                  <a:cxn ang="0">
                    <a:pos x="17992" y="81590"/>
                  </a:cxn>
                  <a:cxn ang="0">
                    <a:pos x="29633" y="54744"/>
                  </a:cxn>
                  <a:cxn ang="0">
                    <a:pos x="34925" y="43690"/>
                  </a:cxn>
                  <a:cxn ang="0">
                    <a:pos x="46038" y="26319"/>
                  </a:cxn>
                  <a:cxn ang="0">
                    <a:pos x="52917" y="18423"/>
                  </a:cxn>
                  <a:cxn ang="0">
                    <a:pos x="96308" y="17897"/>
                  </a:cxn>
                  <a:cxn ang="0">
                    <a:pos x="205846" y="12633"/>
                  </a:cxn>
                  <a:cxn ang="0">
                    <a:pos x="247650" y="12633"/>
                  </a:cxn>
                  <a:cxn ang="0">
                    <a:pos x="306388" y="16844"/>
                  </a:cxn>
                  <a:cxn ang="0">
                    <a:pos x="384175" y="26319"/>
                  </a:cxn>
                  <a:cxn ang="0">
                    <a:pos x="388408" y="30530"/>
                  </a:cxn>
                  <a:cxn ang="0">
                    <a:pos x="398463" y="48954"/>
                  </a:cxn>
                  <a:cxn ang="0">
                    <a:pos x="409046" y="70009"/>
                  </a:cxn>
                  <a:cxn ang="0">
                    <a:pos x="407987" y="80537"/>
                  </a:cxn>
                  <a:cxn ang="0">
                    <a:pos x="360363" y="73694"/>
                  </a:cxn>
                  <a:cxn ang="0">
                    <a:pos x="327554" y="68430"/>
                  </a:cxn>
                  <a:cxn ang="0">
                    <a:pos x="251883" y="64219"/>
                  </a:cxn>
                </a:cxnLst>
                <a:rect l="0" t="0" r="0" b="0"/>
                <a:pathLst>
                  <a:path w="822" h="190">
                    <a:moveTo>
                      <a:pt x="819" y="165"/>
                    </a:moveTo>
                    <a:lnTo>
                      <a:pt x="819" y="165"/>
                    </a:lnTo>
                    <a:lnTo>
                      <a:pt x="811" y="150"/>
                    </a:lnTo>
                    <a:lnTo>
                      <a:pt x="802" y="134"/>
                    </a:lnTo>
                    <a:lnTo>
                      <a:pt x="786" y="104"/>
                    </a:lnTo>
                    <a:lnTo>
                      <a:pt x="786" y="104"/>
                    </a:lnTo>
                    <a:lnTo>
                      <a:pt x="775" y="83"/>
                    </a:lnTo>
                    <a:lnTo>
                      <a:pt x="771" y="72"/>
                    </a:lnTo>
                    <a:lnTo>
                      <a:pt x="765" y="61"/>
                    </a:lnTo>
                    <a:lnTo>
                      <a:pt x="765" y="61"/>
                    </a:lnTo>
                    <a:lnTo>
                      <a:pt x="760" y="54"/>
                    </a:lnTo>
                    <a:lnTo>
                      <a:pt x="753" y="46"/>
                    </a:lnTo>
                    <a:lnTo>
                      <a:pt x="753" y="46"/>
                    </a:lnTo>
                    <a:lnTo>
                      <a:pt x="753" y="41"/>
                    </a:lnTo>
                    <a:lnTo>
                      <a:pt x="753" y="36"/>
                    </a:lnTo>
                    <a:lnTo>
                      <a:pt x="749" y="31"/>
                    </a:lnTo>
                    <a:lnTo>
                      <a:pt x="745" y="28"/>
                    </a:lnTo>
                    <a:lnTo>
                      <a:pt x="745" y="28"/>
                    </a:lnTo>
                    <a:lnTo>
                      <a:pt x="743" y="26"/>
                    </a:lnTo>
                    <a:lnTo>
                      <a:pt x="741" y="23"/>
                    </a:lnTo>
                    <a:lnTo>
                      <a:pt x="738" y="20"/>
                    </a:lnTo>
                    <a:lnTo>
                      <a:pt x="734" y="20"/>
                    </a:lnTo>
                    <a:lnTo>
                      <a:pt x="730" y="20"/>
                    </a:lnTo>
                    <a:lnTo>
                      <a:pt x="730" y="20"/>
                    </a:lnTo>
                    <a:lnTo>
                      <a:pt x="724" y="20"/>
                    </a:lnTo>
                    <a:lnTo>
                      <a:pt x="720" y="24"/>
                    </a:lnTo>
                    <a:lnTo>
                      <a:pt x="720" y="24"/>
                    </a:lnTo>
                    <a:lnTo>
                      <a:pt x="662" y="13"/>
                    </a:lnTo>
                    <a:lnTo>
                      <a:pt x="634" y="8"/>
                    </a:lnTo>
                    <a:lnTo>
                      <a:pt x="604" y="4"/>
                    </a:lnTo>
                    <a:lnTo>
                      <a:pt x="604" y="4"/>
                    </a:lnTo>
                    <a:lnTo>
                      <a:pt x="560" y="1"/>
                    </a:lnTo>
                    <a:lnTo>
                      <a:pt x="517" y="0"/>
                    </a:lnTo>
                    <a:lnTo>
                      <a:pt x="430" y="0"/>
                    </a:lnTo>
                    <a:lnTo>
                      <a:pt x="430" y="0"/>
                    </a:lnTo>
                    <a:lnTo>
                      <a:pt x="391" y="0"/>
                    </a:lnTo>
                    <a:lnTo>
                      <a:pt x="351" y="1"/>
                    </a:lnTo>
                    <a:lnTo>
                      <a:pt x="271" y="5"/>
                    </a:lnTo>
                    <a:lnTo>
                      <a:pt x="193" y="9"/>
                    </a:lnTo>
                    <a:lnTo>
                      <a:pt x="113" y="11"/>
                    </a:lnTo>
                    <a:lnTo>
                      <a:pt x="113" y="11"/>
                    </a:lnTo>
                    <a:lnTo>
                      <a:pt x="110" y="8"/>
                    </a:lnTo>
                    <a:lnTo>
                      <a:pt x="104" y="8"/>
                    </a:lnTo>
                    <a:lnTo>
                      <a:pt x="104" y="8"/>
                    </a:lnTo>
                    <a:lnTo>
                      <a:pt x="99" y="8"/>
                    </a:lnTo>
                    <a:lnTo>
                      <a:pt x="94" y="9"/>
                    </a:lnTo>
                    <a:lnTo>
                      <a:pt x="90" y="12"/>
                    </a:lnTo>
                    <a:lnTo>
                      <a:pt x="84" y="16"/>
                    </a:lnTo>
                    <a:lnTo>
                      <a:pt x="75" y="24"/>
                    </a:lnTo>
                    <a:lnTo>
                      <a:pt x="66" y="35"/>
                    </a:lnTo>
                    <a:lnTo>
                      <a:pt x="52" y="60"/>
                    </a:lnTo>
                    <a:lnTo>
                      <a:pt x="39" y="79"/>
                    </a:lnTo>
                    <a:lnTo>
                      <a:pt x="39" y="79"/>
                    </a:lnTo>
                    <a:lnTo>
                      <a:pt x="28" y="98"/>
                    </a:lnTo>
                    <a:lnTo>
                      <a:pt x="20" y="117"/>
                    </a:lnTo>
                    <a:lnTo>
                      <a:pt x="14" y="138"/>
                    </a:lnTo>
                    <a:lnTo>
                      <a:pt x="8" y="159"/>
                    </a:lnTo>
                    <a:lnTo>
                      <a:pt x="8" y="159"/>
                    </a:lnTo>
                    <a:lnTo>
                      <a:pt x="4" y="161"/>
                    </a:lnTo>
                    <a:lnTo>
                      <a:pt x="1" y="164"/>
                    </a:lnTo>
                    <a:lnTo>
                      <a:pt x="0" y="168"/>
                    </a:lnTo>
                    <a:lnTo>
                      <a:pt x="0" y="172"/>
                    </a:lnTo>
                    <a:lnTo>
                      <a:pt x="0" y="176"/>
                    </a:lnTo>
                    <a:lnTo>
                      <a:pt x="3" y="180"/>
                    </a:lnTo>
                    <a:lnTo>
                      <a:pt x="7" y="182"/>
                    </a:lnTo>
                    <a:lnTo>
                      <a:pt x="11" y="182"/>
                    </a:lnTo>
                    <a:lnTo>
                      <a:pt x="11" y="182"/>
                    </a:lnTo>
                    <a:lnTo>
                      <a:pt x="16" y="182"/>
                    </a:lnTo>
                    <a:lnTo>
                      <a:pt x="16" y="182"/>
                    </a:lnTo>
                    <a:lnTo>
                      <a:pt x="23" y="180"/>
                    </a:lnTo>
                    <a:lnTo>
                      <a:pt x="23" y="180"/>
                    </a:lnTo>
                    <a:lnTo>
                      <a:pt x="111" y="169"/>
                    </a:lnTo>
                    <a:lnTo>
                      <a:pt x="199" y="159"/>
                    </a:lnTo>
                    <a:lnTo>
                      <a:pt x="288" y="150"/>
                    </a:lnTo>
                    <a:lnTo>
                      <a:pt x="331" y="148"/>
                    </a:lnTo>
                    <a:lnTo>
                      <a:pt x="376" y="145"/>
                    </a:lnTo>
                    <a:lnTo>
                      <a:pt x="376" y="145"/>
                    </a:lnTo>
                    <a:lnTo>
                      <a:pt x="433" y="144"/>
                    </a:lnTo>
                    <a:lnTo>
                      <a:pt x="491" y="144"/>
                    </a:lnTo>
                    <a:lnTo>
                      <a:pt x="548" y="146"/>
                    </a:lnTo>
                    <a:lnTo>
                      <a:pt x="577" y="149"/>
                    </a:lnTo>
                    <a:lnTo>
                      <a:pt x="605" y="153"/>
                    </a:lnTo>
                    <a:lnTo>
                      <a:pt x="605" y="153"/>
                    </a:lnTo>
                    <a:lnTo>
                      <a:pt x="653" y="159"/>
                    </a:lnTo>
                    <a:lnTo>
                      <a:pt x="704" y="164"/>
                    </a:lnTo>
                    <a:lnTo>
                      <a:pt x="730" y="168"/>
                    </a:lnTo>
                    <a:lnTo>
                      <a:pt x="754" y="173"/>
                    </a:lnTo>
                    <a:lnTo>
                      <a:pt x="779" y="180"/>
                    </a:lnTo>
                    <a:lnTo>
                      <a:pt x="800" y="188"/>
                    </a:lnTo>
                    <a:lnTo>
                      <a:pt x="800" y="188"/>
                    </a:lnTo>
                    <a:lnTo>
                      <a:pt x="805" y="190"/>
                    </a:lnTo>
                    <a:lnTo>
                      <a:pt x="809" y="190"/>
                    </a:lnTo>
                    <a:lnTo>
                      <a:pt x="813" y="187"/>
                    </a:lnTo>
                    <a:lnTo>
                      <a:pt x="815" y="186"/>
                    </a:lnTo>
                    <a:lnTo>
                      <a:pt x="815" y="186"/>
                    </a:lnTo>
                    <a:lnTo>
                      <a:pt x="817" y="184"/>
                    </a:lnTo>
                    <a:lnTo>
                      <a:pt x="817" y="184"/>
                    </a:lnTo>
                    <a:lnTo>
                      <a:pt x="817" y="184"/>
                    </a:lnTo>
                    <a:lnTo>
                      <a:pt x="817" y="184"/>
                    </a:lnTo>
                    <a:lnTo>
                      <a:pt x="821" y="180"/>
                    </a:lnTo>
                    <a:lnTo>
                      <a:pt x="822" y="175"/>
                    </a:lnTo>
                    <a:lnTo>
                      <a:pt x="822" y="169"/>
                    </a:lnTo>
                    <a:lnTo>
                      <a:pt x="819" y="165"/>
                    </a:lnTo>
                    <a:lnTo>
                      <a:pt x="819" y="165"/>
                    </a:lnTo>
                    <a:close/>
                    <a:moveTo>
                      <a:pt x="421" y="121"/>
                    </a:moveTo>
                    <a:lnTo>
                      <a:pt x="421" y="121"/>
                    </a:lnTo>
                    <a:lnTo>
                      <a:pt x="369" y="122"/>
                    </a:lnTo>
                    <a:lnTo>
                      <a:pt x="317" y="125"/>
                    </a:lnTo>
                    <a:lnTo>
                      <a:pt x="266" y="127"/>
                    </a:lnTo>
                    <a:lnTo>
                      <a:pt x="214" y="129"/>
                    </a:lnTo>
                    <a:lnTo>
                      <a:pt x="214" y="129"/>
                    </a:lnTo>
                    <a:lnTo>
                      <a:pt x="191" y="130"/>
                    </a:lnTo>
                    <a:lnTo>
                      <a:pt x="168" y="131"/>
                    </a:lnTo>
                    <a:lnTo>
                      <a:pt x="123" y="138"/>
                    </a:lnTo>
                    <a:lnTo>
                      <a:pt x="79" y="146"/>
                    </a:lnTo>
                    <a:lnTo>
                      <a:pt x="34" y="155"/>
                    </a:lnTo>
                    <a:lnTo>
                      <a:pt x="34" y="155"/>
                    </a:lnTo>
                    <a:lnTo>
                      <a:pt x="39" y="141"/>
                    </a:lnTo>
                    <a:lnTo>
                      <a:pt x="45" y="129"/>
                    </a:lnTo>
                    <a:lnTo>
                      <a:pt x="56" y="104"/>
                    </a:lnTo>
                    <a:lnTo>
                      <a:pt x="56" y="104"/>
                    </a:lnTo>
                    <a:lnTo>
                      <a:pt x="60" y="93"/>
                    </a:lnTo>
                    <a:lnTo>
                      <a:pt x="66" y="83"/>
                    </a:lnTo>
                    <a:lnTo>
                      <a:pt x="79" y="62"/>
                    </a:lnTo>
                    <a:lnTo>
                      <a:pt x="79" y="62"/>
                    </a:lnTo>
                    <a:lnTo>
                      <a:pt x="87" y="50"/>
                    </a:lnTo>
                    <a:lnTo>
                      <a:pt x="99" y="35"/>
                    </a:lnTo>
                    <a:lnTo>
                      <a:pt x="99" y="35"/>
                    </a:lnTo>
                    <a:lnTo>
                      <a:pt x="100" y="35"/>
                    </a:lnTo>
                    <a:lnTo>
                      <a:pt x="100" y="35"/>
                    </a:lnTo>
                    <a:lnTo>
                      <a:pt x="141" y="35"/>
                    </a:lnTo>
                    <a:lnTo>
                      <a:pt x="182" y="34"/>
                    </a:lnTo>
                    <a:lnTo>
                      <a:pt x="265" y="30"/>
                    </a:lnTo>
                    <a:lnTo>
                      <a:pt x="347" y="26"/>
                    </a:lnTo>
                    <a:lnTo>
                      <a:pt x="389" y="24"/>
                    </a:lnTo>
                    <a:lnTo>
                      <a:pt x="430" y="24"/>
                    </a:lnTo>
                    <a:lnTo>
                      <a:pt x="430" y="24"/>
                    </a:lnTo>
                    <a:lnTo>
                      <a:pt x="468" y="24"/>
                    </a:lnTo>
                    <a:lnTo>
                      <a:pt x="506" y="26"/>
                    </a:lnTo>
                    <a:lnTo>
                      <a:pt x="543" y="28"/>
                    </a:lnTo>
                    <a:lnTo>
                      <a:pt x="579" y="32"/>
                    </a:lnTo>
                    <a:lnTo>
                      <a:pt x="653" y="41"/>
                    </a:lnTo>
                    <a:lnTo>
                      <a:pt x="726" y="50"/>
                    </a:lnTo>
                    <a:lnTo>
                      <a:pt x="726" y="50"/>
                    </a:lnTo>
                    <a:lnTo>
                      <a:pt x="729" y="53"/>
                    </a:lnTo>
                    <a:lnTo>
                      <a:pt x="729" y="53"/>
                    </a:lnTo>
                    <a:lnTo>
                      <a:pt x="734" y="58"/>
                    </a:lnTo>
                    <a:lnTo>
                      <a:pt x="739" y="64"/>
                    </a:lnTo>
                    <a:lnTo>
                      <a:pt x="746" y="79"/>
                    </a:lnTo>
                    <a:lnTo>
                      <a:pt x="753" y="93"/>
                    </a:lnTo>
                    <a:lnTo>
                      <a:pt x="760" y="108"/>
                    </a:lnTo>
                    <a:lnTo>
                      <a:pt x="760" y="108"/>
                    </a:lnTo>
                    <a:lnTo>
                      <a:pt x="773" y="133"/>
                    </a:lnTo>
                    <a:lnTo>
                      <a:pt x="788" y="157"/>
                    </a:lnTo>
                    <a:lnTo>
                      <a:pt x="788" y="157"/>
                    </a:lnTo>
                    <a:lnTo>
                      <a:pt x="771" y="153"/>
                    </a:lnTo>
                    <a:lnTo>
                      <a:pt x="753" y="149"/>
                    </a:lnTo>
                    <a:lnTo>
                      <a:pt x="718" y="144"/>
                    </a:lnTo>
                    <a:lnTo>
                      <a:pt x="681" y="140"/>
                    </a:lnTo>
                    <a:lnTo>
                      <a:pt x="647" y="134"/>
                    </a:lnTo>
                    <a:lnTo>
                      <a:pt x="647" y="134"/>
                    </a:lnTo>
                    <a:lnTo>
                      <a:pt x="619" y="130"/>
                    </a:lnTo>
                    <a:lnTo>
                      <a:pt x="590" y="127"/>
                    </a:lnTo>
                    <a:lnTo>
                      <a:pt x="533" y="123"/>
                    </a:lnTo>
                    <a:lnTo>
                      <a:pt x="476" y="122"/>
                    </a:lnTo>
                    <a:lnTo>
                      <a:pt x="421" y="121"/>
                    </a:lnTo>
                    <a:lnTo>
                      <a:pt x="421" y="12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2" name="Freeform 950">
                <a:extLst>
                  <a:ext uri="{FF2B5EF4-FFF2-40B4-BE49-F238E27FC236}">
                    <a16:creationId xmlns:a16="http://schemas.microsoft.com/office/drawing/2014/main" id="{557BCE84-B179-4BD1-AF5A-B2EF46D3C65E}"/>
                  </a:ext>
                </a:extLst>
              </p:cNvPr>
              <p:cNvSpPr/>
              <p:nvPr/>
            </p:nvSpPr>
            <p:spPr>
              <a:xfrm>
                <a:off x="5091114" y="2952751"/>
                <a:ext cx="20638" cy="69850"/>
              </a:xfrm>
              <a:custGeom>
                <a:avLst/>
                <a:gdLst/>
                <a:ahLst/>
                <a:cxnLst>
                  <a:cxn ang="0">
                    <a:pos x="14598" y="3224"/>
                  </a:cxn>
                  <a:cxn ang="0">
                    <a:pos x="14598" y="3224"/>
                  </a:cxn>
                  <a:cxn ang="0">
                    <a:pos x="13591" y="12895"/>
                  </a:cxn>
                  <a:cxn ang="0">
                    <a:pos x="11577" y="23104"/>
                  </a:cxn>
                  <a:cxn ang="0">
                    <a:pos x="11577" y="23104"/>
                  </a:cxn>
                  <a:cxn ang="0">
                    <a:pos x="10067" y="26865"/>
                  </a:cxn>
                  <a:cxn ang="0">
                    <a:pos x="8054" y="30627"/>
                  </a:cxn>
                  <a:cxn ang="0">
                    <a:pos x="6040" y="34925"/>
                  </a:cxn>
                  <a:cxn ang="0">
                    <a:pos x="5034" y="38686"/>
                  </a:cxn>
                  <a:cxn ang="0">
                    <a:pos x="5034" y="38686"/>
                  </a:cxn>
                  <a:cxn ang="0">
                    <a:pos x="2013" y="49432"/>
                  </a:cxn>
                  <a:cxn ang="0">
                    <a:pos x="503" y="60178"/>
                  </a:cxn>
                  <a:cxn ang="0">
                    <a:pos x="503" y="60178"/>
                  </a:cxn>
                  <a:cxn ang="0">
                    <a:pos x="0" y="61790"/>
                  </a:cxn>
                  <a:cxn ang="0">
                    <a:pos x="0" y="66089"/>
                  </a:cxn>
                  <a:cxn ang="0">
                    <a:pos x="0" y="66089"/>
                  </a:cxn>
                  <a:cxn ang="0">
                    <a:pos x="503" y="67701"/>
                  </a:cxn>
                  <a:cxn ang="0">
                    <a:pos x="1510" y="69313"/>
                  </a:cxn>
                  <a:cxn ang="0">
                    <a:pos x="2013" y="69313"/>
                  </a:cxn>
                  <a:cxn ang="0">
                    <a:pos x="3524" y="69850"/>
                  </a:cxn>
                  <a:cxn ang="0">
                    <a:pos x="5537" y="69313"/>
                  </a:cxn>
                  <a:cxn ang="0">
                    <a:pos x="6040" y="67701"/>
                  </a:cxn>
                  <a:cxn ang="0">
                    <a:pos x="6040" y="66089"/>
                  </a:cxn>
                  <a:cxn ang="0">
                    <a:pos x="6040" y="66089"/>
                  </a:cxn>
                  <a:cxn ang="0">
                    <a:pos x="7550" y="58029"/>
                  </a:cxn>
                  <a:cxn ang="0">
                    <a:pos x="9061" y="49432"/>
                  </a:cxn>
                  <a:cxn ang="0">
                    <a:pos x="11074" y="40835"/>
                  </a:cxn>
                  <a:cxn ang="0">
                    <a:pos x="14598" y="33313"/>
                  </a:cxn>
                  <a:cxn ang="0">
                    <a:pos x="14598" y="33313"/>
                  </a:cxn>
                  <a:cxn ang="0">
                    <a:pos x="17114" y="25791"/>
                  </a:cxn>
                  <a:cxn ang="0">
                    <a:pos x="19128" y="18806"/>
                  </a:cxn>
                  <a:cxn ang="0">
                    <a:pos x="20638" y="10746"/>
                  </a:cxn>
                  <a:cxn ang="0">
                    <a:pos x="20638" y="3224"/>
                  </a:cxn>
                  <a:cxn ang="0">
                    <a:pos x="20638" y="3224"/>
                  </a:cxn>
                  <a:cxn ang="0">
                    <a:pos x="20638" y="2149"/>
                  </a:cxn>
                  <a:cxn ang="0">
                    <a:pos x="19631" y="537"/>
                  </a:cxn>
                  <a:cxn ang="0">
                    <a:pos x="19128" y="0"/>
                  </a:cxn>
                  <a:cxn ang="0">
                    <a:pos x="17618" y="0"/>
                  </a:cxn>
                  <a:cxn ang="0">
                    <a:pos x="15604" y="537"/>
                  </a:cxn>
                  <a:cxn ang="0">
                    <a:pos x="15101" y="2149"/>
                  </a:cxn>
                  <a:cxn ang="0">
                    <a:pos x="14598" y="3224"/>
                  </a:cxn>
                  <a:cxn ang="0">
                    <a:pos x="14598" y="3224"/>
                  </a:cxn>
                </a:cxnLst>
                <a:rect l="0" t="0" r="0" b="0"/>
                <a:pathLst>
                  <a:path w="41" h="130">
                    <a:moveTo>
                      <a:pt x="29" y="6"/>
                    </a:moveTo>
                    <a:lnTo>
                      <a:pt x="29" y="6"/>
                    </a:lnTo>
                    <a:lnTo>
                      <a:pt x="27" y="24"/>
                    </a:lnTo>
                    <a:lnTo>
                      <a:pt x="23" y="43"/>
                    </a:lnTo>
                    <a:lnTo>
                      <a:pt x="23" y="43"/>
                    </a:lnTo>
                    <a:lnTo>
                      <a:pt x="20" y="50"/>
                    </a:lnTo>
                    <a:lnTo>
                      <a:pt x="16" y="57"/>
                    </a:lnTo>
                    <a:lnTo>
                      <a:pt x="12" y="65"/>
                    </a:lnTo>
                    <a:lnTo>
                      <a:pt x="10" y="72"/>
                    </a:lnTo>
                    <a:lnTo>
                      <a:pt x="10" y="72"/>
                    </a:lnTo>
                    <a:lnTo>
                      <a:pt x="4" y="92"/>
                    </a:lnTo>
                    <a:lnTo>
                      <a:pt x="1" y="112"/>
                    </a:lnTo>
                    <a:lnTo>
                      <a:pt x="1" y="112"/>
                    </a:lnTo>
                    <a:lnTo>
                      <a:pt x="0" y="115"/>
                    </a:lnTo>
                    <a:lnTo>
                      <a:pt x="0" y="123"/>
                    </a:lnTo>
                    <a:lnTo>
                      <a:pt x="0" y="123"/>
                    </a:lnTo>
                    <a:lnTo>
                      <a:pt x="1" y="126"/>
                    </a:lnTo>
                    <a:lnTo>
                      <a:pt x="3" y="129"/>
                    </a:lnTo>
                    <a:lnTo>
                      <a:pt x="4" y="129"/>
                    </a:lnTo>
                    <a:lnTo>
                      <a:pt x="7" y="130"/>
                    </a:lnTo>
                    <a:lnTo>
                      <a:pt x="11" y="129"/>
                    </a:lnTo>
                    <a:lnTo>
                      <a:pt x="12" y="126"/>
                    </a:lnTo>
                    <a:lnTo>
                      <a:pt x="12" y="123"/>
                    </a:lnTo>
                    <a:lnTo>
                      <a:pt x="12" y="123"/>
                    </a:lnTo>
                    <a:lnTo>
                      <a:pt x="15" y="108"/>
                    </a:lnTo>
                    <a:lnTo>
                      <a:pt x="18" y="92"/>
                    </a:lnTo>
                    <a:lnTo>
                      <a:pt x="22" y="76"/>
                    </a:lnTo>
                    <a:lnTo>
                      <a:pt x="29" y="62"/>
                    </a:lnTo>
                    <a:lnTo>
                      <a:pt x="29" y="62"/>
                    </a:lnTo>
                    <a:lnTo>
                      <a:pt x="34" y="48"/>
                    </a:lnTo>
                    <a:lnTo>
                      <a:pt x="38" y="35"/>
                    </a:lnTo>
                    <a:lnTo>
                      <a:pt x="41" y="20"/>
                    </a:lnTo>
                    <a:lnTo>
                      <a:pt x="41" y="6"/>
                    </a:lnTo>
                    <a:lnTo>
                      <a:pt x="41" y="6"/>
                    </a:lnTo>
                    <a:lnTo>
                      <a:pt x="41" y="4"/>
                    </a:lnTo>
                    <a:lnTo>
                      <a:pt x="39" y="1"/>
                    </a:lnTo>
                    <a:lnTo>
                      <a:pt x="38" y="0"/>
                    </a:lnTo>
                    <a:lnTo>
                      <a:pt x="35" y="0"/>
                    </a:lnTo>
                    <a:lnTo>
                      <a:pt x="31" y="1"/>
                    </a:lnTo>
                    <a:lnTo>
                      <a:pt x="30" y="4"/>
                    </a:lnTo>
                    <a:lnTo>
                      <a:pt x="29" y="6"/>
                    </a:lnTo>
                    <a:lnTo>
                      <a:pt x="2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3" name="Freeform 951">
                <a:extLst>
                  <a:ext uri="{FF2B5EF4-FFF2-40B4-BE49-F238E27FC236}">
                    <a16:creationId xmlns:a16="http://schemas.microsoft.com/office/drawing/2014/main" id="{5645CD83-B484-4AE8-B97C-EF3CD7C0EDC8}"/>
                  </a:ext>
                </a:extLst>
              </p:cNvPr>
              <p:cNvSpPr/>
              <p:nvPr/>
            </p:nvSpPr>
            <p:spPr>
              <a:xfrm>
                <a:off x="5146677" y="2951163"/>
                <a:ext cx="17463" cy="65088"/>
              </a:xfrm>
              <a:custGeom>
                <a:avLst/>
                <a:gdLst/>
                <a:ahLst/>
                <a:cxnLst>
                  <a:cxn ang="0">
                    <a:pos x="10914" y="3201"/>
                  </a:cxn>
                  <a:cxn ang="0">
                    <a:pos x="10914" y="3201"/>
                  </a:cxn>
                  <a:cxn ang="0">
                    <a:pos x="10369" y="11204"/>
                  </a:cxn>
                  <a:cxn ang="0">
                    <a:pos x="9823" y="20273"/>
                  </a:cxn>
                  <a:cxn ang="0">
                    <a:pos x="6003" y="36812"/>
                  </a:cxn>
                  <a:cxn ang="0">
                    <a:pos x="6003" y="36812"/>
                  </a:cxn>
                  <a:cxn ang="0">
                    <a:pos x="2183" y="49083"/>
                  </a:cxn>
                  <a:cxn ang="0">
                    <a:pos x="546" y="55485"/>
                  </a:cxn>
                  <a:cxn ang="0">
                    <a:pos x="0" y="61353"/>
                  </a:cxn>
                  <a:cxn ang="0">
                    <a:pos x="0" y="61353"/>
                  </a:cxn>
                  <a:cxn ang="0">
                    <a:pos x="546" y="62954"/>
                  </a:cxn>
                  <a:cxn ang="0">
                    <a:pos x="1637" y="64021"/>
                  </a:cxn>
                  <a:cxn ang="0">
                    <a:pos x="2183" y="64021"/>
                  </a:cxn>
                  <a:cxn ang="0">
                    <a:pos x="3820" y="65088"/>
                  </a:cxn>
                  <a:cxn ang="0">
                    <a:pos x="4366" y="64021"/>
                  </a:cxn>
                  <a:cxn ang="0">
                    <a:pos x="6003" y="64021"/>
                  </a:cxn>
                  <a:cxn ang="0">
                    <a:pos x="6549" y="62954"/>
                  </a:cxn>
                  <a:cxn ang="0">
                    <a:pos x="6549" y="61353"/>
                  </a:cxn>
                  <a:cxn ang="0">
                    <a:pos x="6549" y="61353"/>
                  </a:cxn>
                  <a:cxn ang="0">
                    <a:pos x="7094" y="53884"/>
                  </a:cxn>
                  <a:cxn ang="0">
                    <a:pos x="9823" y="45882"/>
                  </a:cxn>
                  <a:cxn ang="0">
                    <a:pos x="14189" y="30943"/>
                  </a:cxn>
                  <a:cxn ang="0">
                    <a:pos x="14189" y="30943"/>
                  </a:cxn>
                  <a:cxn ang="0">
                    <a:pos x="16372" y="17072"/>
                  </a:cxn>
                  <a:cxn ang="0">
                    <a:pos x="17463" y="10137"/>
                  </a:cxn>
                  <a:cxn ang="0">
                    <a:pos x="17463" y="3201"/>
                  </a:cxn>
                  <a:cxn ang="0">
                    <a:pos x="17463" y="3201"/>
                  </a:cxn>
                  <a:cxn ang="0">
                    <a:pos x="17463" y="2134"/>
                  </a:cxn>
                  <a:cxn ang="0">
                    <a:pos x="16917" y="534"/>
                  </a:cxn>
                  <a:cxn ang="0">
                    <a:pos x="15280" y="0"/>
                  </a:cxn>
                  <a:cxn ang="0">
                    <a:pos x="14734" y="0"/>
                  </a:cxn>
                  <a:cxn ang="0">
                    <a:pos x="13097" y="0"/>
                  </a:cxn>
                  <a:cxn ang="0">
                    <a:pos x="12552" y="534"/>
                  </a:cxn>
                  <a:cxn ang="0">
                    <a:pos x="12006" y="2134"/>
                  </a:cxn>
                  <a:cxn ang="0">
                    <a:pos x="10914" y="3201"/>
                  </a:cxn>
                  <a:cxn ang="0">
                    <a:pos x="10914" y="3201"/>
                  </a:cxn>
                </a:cxnLst>
                <a:rect l="0" t="0" r="0" b="0"/>
                <a:pathLst>
                  <a:path w="32" h="122">
                    <a:moveTo>
                      <a:pt x="20" y="6"/>
                    </a:moveTo>
                    <a:lnTo>
                      <a:pt x="20" y="6"/>
                    </a:lnTo>
                    <a:lnTo>
                      <a:pt x="19" y="21"/>
                    </a:lnTo>
                    <a:lnTo>
                      <a:pt x="18" y="38"/>
                    </a:lnTo>
                    <a:lnTo>
                      <a:pt x="11" y="69"/>
                    </a:lnTo>
                    <a:lnTo>
                      <a:pt x="11" y="69"/>
                    </a:lnTo>
                    <a:lnTo>
                      <a:pt x="4" y="92"/>
                    </a:lnTo>
                    <a:lnTo>
                      <a:pt x="1" y="104"/>
                    </a:lnTo>
                    <a:lnTo>
                      <a:pt x="0" y="115"/>
                    </a:lnTo>
                    <a:lnTo>
                      <a:pt x="0" y="115"/>
                    </a:lnTo>
                    <a:lnTo>
                      <a:pt x="1" y="118"/>
                    </a:lnTo>
                    <a:lnTo>
                      <a:pt x="3" y="120"/>
                    </a:lnTo>
                    <a:lnTo>
                      <a:pt x="4" y="120"/>
                    </a:lnTo>
                    <a:lnTo>
                      <a:pt x="7" y="122"/>
                    </a:lnTo>
                    <a:lnTo>
                      <a:pt x="8" y="120"/>
                    </a:lnTo>
                    <a:lnTo>
                      <a:pt x="11" y="120"/>
                    </a:lnTo>
                    <a:lnTo>
                      <a:pt x="12" y="118"/>
                    </a:lnTo>
                    <a:lnTo>
                      <a:pt x="12" y="115"/>
                    </a:lnTo>
                    <a:lnTo>
                      <a:pt x="12" y="115"/>
                    </a:lnTo>
                    <a:lnTo>
                      <a:pt x="13" y="101"/>
                    </a:lnTo>
                    <a:lnTo>
                      <a:pt x="18" y="86"/>
                    </a:lnTo>
                    <a:lnTo>
                      <a:pt x="26" y="58"/>
                    </a:lnTo>
                    <a:lnTo>
                      <a:pt x="26" y="58"/>
                    </a:lnTo>
                    <a:lnTo>
                      <a:pt x="30" y="32"/>
                    </a:lnTo>
                    <a:lnTo>
                      <a:pt x="32" y="19"/>
                    </a:lnTo>
                    <a:lnTo>
                      <a:pt x="32" y="6"/>
                    </a:lnTo>
                    <a:lnTo>
                      <a:pt x="32" y="6"/>
                    </a:lnTo>
                    <a:lnTo>
                      <a:pt x="32" y="4"/>
                    </a:lnTo>
                    <a:lnTo>
                      <a:pt x="31" y="1"/>
                    </a:lnTo>
                    <a:lnTo>
                      <a:pt x="28" y="0"/>
                    </a:lnTo>
                    <a:lnTo>
                      <a:pt x="27" y="0"/>
                    </a:lnTo>
                    <a:lnTo>
                      <a:pt x="24" y="0"/>
                    </a:lnTo>
                    <a:lnTo>
                      <a:pt x="23" y="1"/>
                    </a:lnTo>
                    <a:lnTo>
                      <a:pt x="22" y="4"/>
                    </a:lnTo>
                    <a:lnTo>
                      <a:pt x="20" y="6"/>
                    </a:lnTo>
                    <a:lnTo>
                      <a:pt x="2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4" name="Freeform 952">
                <a:extLst>
                  <a:ext uri="{FF2B5EF4-FFF2-40B4-BE49-F238E27FC236}">
                    <a16:creationId xmlns:a16="http://schemas.microsoft.com/office/drawing/2014/main" id="{304C9D23-81F4-4271-8979-B0B7B93CD0D6}"/>
                  </a:ext>
                </a:extLst>
              </p:cNvPr>
              <p:cNvSpPr/>
              <p:nvPr/>
            </p:nvSpPr>
            <p:spPr>
              <a:xfrm>
                <a:off x="5243514" y="2944813"/>
                <a:ext cx="7938" cy="63500"/>
              </a:xfrm>
              <a:custGeom>
                <a:avLst/>
                <a:gdLst/>
                <a:ahLst/>
                <a:cxnLst>
                  <a:cxn ang="0">
                    <a:pos x="1985" y="3643"/>
                  </a:cxn>
                  <a:cxn ang="0">
                    <a:pos x="1985" y="36955"/>
                  </a:cxn>
                  <a:cxn ang="0">
                    <a:pos x="1985" y="36955"/>
                  </a:cxn>
                  <a:cxn ang="0">
                    <a:pos x="1488" y="42680"/>
                  </a:cxn>
                  <a:cxn ang="0">
                    <a:pos x="496" y="48406"/>
                  </a:cxn>
                  <a:cxn ang="0">
                    <a:pos x="0" y="54652"/>
                  </a:cxn>
                  <a:cxn ang="0">
                    <a:pos x="0" y="60377"/>
                  </a:cxn>
                  <a:cxn ang="0">
                    <a:pos x="0" y="60377"/>
                  </a:cxn>
                  <a:cxn ang="0">
                    <a:pos x="0" y="61418"/>
                  </a:cxn>
                  <a:cxn ang="0">
                    <a:pos x="496" y="62980"/>
                  </a:cxn>
                  <a:cxn ang="0">
                    <a:pos x="1985" y="62980"/>
                  </a:cxn>
                  <a:cxn ang="0">
                    <a:pos x="2977" y="63500"/>
                  </a:cxn>
                  <a:cxn ang="0">
                    <a:pos x="3969" y="62980"/>
                  </a:cxn>
                  <a:cxn ang="0">
                    <a:pos x="4961" y="62980"/>
                  </a:cxn>
                  <a:cxn ang="0">
                    <a:pos x="5457" y="61418"/>
                  </a:cxn>
                  <a:cxn ang="0">
                    <a:pos x="5954" y="60377"/>
                  </a:cxn>
                  <a:cxn ang="0">
                    <a:pos x="5954" y="60377"/>
                  </a:cxn>
                  <a:cxn ang="0">
                    <a:pos x="5954" y="54652"/>
                  </a:cxn>
                  <a:cxn ang="0">
                    <a:pos x="6946" y="48406"/>
                  </a:cxn>
                  <a:cxn ang="0">
                    <a:pos x="7442" y="42680"/>
                  </a:cxn>
                  <a:cxn ang="0">
                    <a:pos x="7938" y="36955"/>
                  </a:cxn>
                  <a:cxn ang="0">
                    <a:pos x="7938" y="3643"/>
                  </a:cxn>
                  <a:cxn ang="0">
                    <a:pos x="7938" y="3643"/>
                  </a:cxn>
                  <a:cxn ang="0">
                    <a:pos x="7442" y="2082"/>
                  </a:cxn>
                  <a:cxn ang="0">
                    <a:pos x="6946" y="1041"/>
                  </a:cxn>
                  <a:cxn ang="0">
                    <a:pos x="5954" y="0"/>
                  </a:cxn>
                  <a:cxn ang="0">
                    <a:pos x="4961" y="0"/>
                  </a:cxn>
                  <a:cxn ang="0">
                    <a:pos x="3969" y="0"/>
                  </a:cxn>
                  <a:cxn ang="0">
                    <a:pos x="2977" y="1041"/>
                  </a:cxn>
                  <a:cxn ang="0">
                    <a:pos x="1985" y="2082"/>
                  </a:cxn>
                  <a:cxn ang="0">
                    <a:pos x="1985" y="3643"/>
                  </a:cxn>
                  <a:cxn ang="0">
                    <a:pos x="1985" y="3643"/>
                  </a:cxn>
                </a:cxnLst>
                <a:rect l="0" t="0" r="0" b="0"/>
                <a:pathLst>
                  <a:path w="16" h="122">
                    <a:moveTo>
                      <a:pt x="4" y="7"/>
                    </a:moveTo>
                    <a:lnTo>
                      <a:pt x="4" y="71"/>
                    </a:lnTo>
                    <a:lnTo>
                      <a:pt x="4" y="71"/>
                    </a:lnTo>
                    <a:lnTo>
                      <a:pt x="3" y="82"/>
                    </a:lnTo>
                    <a:lnTo>
                      <a:pt x="1" y="93"/>
                    </a:lnTo>
                    <a:lnTo>
                      <a:pt x="0" y="105"/>
                    </a:lnTo>
                    <a:lnTo>
                      <a:pt x="0" y="116"/>
                    </a:lnTo>
                    <a:lnTo>
                      <a:pt x="0" y="116"/>
                    </a:lnTo>
                    <a:lnTo>
                      <a:pt x="0" y="118"/>
                    </a:lnTo>
                    <a:lnTo>
                      <a:pt x="1" y="121"/>
                    </a:lnTo>
                    <a:lnTo>
                      <a:pt x="4" y="121"/>
                    </a:lnTo>
                    <a:lnTo>
                      <a:pt x="6" y="122"/>
                    </a:lnTo>
                    <a:lnTo>
                      <a:pt x="8" y="121"/>
                    </a:lnTo>
                    <a:lnTo>
                      <a:pt x="10" y="121"/>
                    </a:lnTo>
                    <a:lnTo>
                      <a:pt x="11" y="118"/>
                    </a:lnTo>
                    <a:lnTo>
                      <a:pt x="12" y="116"/>
                    </a:lnTo>
                    <a:lnTo>
                      <a:pt x="12" y="116"/>
                    </a:lnTo>
                    <a:lnTo>
                      <a:pt x="12" y="105"/>
                    </a:lnTo>
                    <a:lnTo>
                      <a:pt x="14" y="93"/>
                    </a:lnTo>
                    <a:lnTo>
                      <a:pt x="15" y="82"/>
                    </a:lnTo>
                    <a:lnTo>
                      <a:pt x="16" y="71"/>
                    </a:lnTo>
                    <a:lnTo>
                      <a:pt x="16" y="7"/>
                    </a:lnTo>
                    <a:lnTo>
                      <a:pt x="16" y="7"/>
                    </a:lnTo>
                    <a:lnTo>
                      <a:pt x="15" y="4"/>
                    </a:lnTo>
                    <a:lnTo>
                      <a:pt x="14" y="2"/>
                    </a:lnTo>
                    <a:lnTo>
                      <a:pt x="12" y="0"/>
                    </a:lnTo>
                    <a:lnTo>
                      <a:pt x="10" y="0"/>
                    </a:lnTo>
                    <a:lnTo>
                      <a:pt x="8" y="0"/>
                    </a:lnTo>
                    <a:lnTo>
                      <a:pt x="6" y="2"/>
                    </a:lnTo>
                    <a:lnTo>
                      <a:pt x="4" y="4"/>
                    </a:lnTo>
                    <a:lnTo>
                      <a:pt x="4" y="7"/>
                    </a:lnTo>
                    <a:lnTo>
                      <a:pt x="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5" name="Freeform 953">
                <a:extLst>
                  <a:ext uri="{FF2B5EF4-FFF2-40B4-BE49-F238E27FC236}">
                    <a16:creationId xmlns:a16="http://schemas.microsoft.com/office/drawing/2014/main" id="{25659777-515C-463B-B212-233B149778B4}"/>
                  </a:ext>
                </a:extLst>
              </p:cNvPr>
              <p:cNvSpPr/>
              <p:nvPr/>
            </p:nvSpPr>
            <p:spPr>
              <a:xfrm>
                <a:off x="5340352" y="2951163"/>
                <a:ext cx="14288" cy="66675"/>
              </a:xfrm>
              <a:custGeom>
                <a:avLst/>
                <a:gdLst/>
                <a:ahLst/>
                <a:cxnLst>
                  <a:cxn ang="0">
                    <a:pos x="5821" y="3175"/>
                  </a:cxn>
                  <a:cxn ang="0">
                    <a:pos x="5821" y="3175"/>
                  </a:cxn>
                  <a:cxn ang="0">
                    <a:pos x="5821" y="2117"/>
                  </a:cxn>
                  <a:cxn ang="0">
                    <a:pos x="5292" y="529"/>
                  </a:cxn>
                  <a:cxn ang="0">
                    <a:pos x="3175" y="0"/>
                  </a:cxn>
                  <a:cxn ang="0">
                    <a:pos x="1588" y="0"/>
                  </a:cxn>
                  <a:cxn ang="0">
                    <a:pos x="1058" y="529"/>
                  </a:cxn>
                  <a:cxn ang="0">
                    <a:pos x="0" y="2117"/>
                  </a:cxn>
                  <a:cxn ang="0">
                    <a:pos x="0" y="3175"/>
                  </a:cxn>
                  <a:cxn ang="0">
                    <a:pos x="0" y="3175"/>
                  </a:cxn>
                  <a:cxn ang="0">
                    <a:pos x="0" y="10583"/>
                  </a:cxn>
                  <a:cxn ang="0">
                    <a:pos x="1588" y="18521"/>
                  </a:cxn>
                  <a:cxn ang="0">
                    <a:pos x="3704" y="32808"/>
                  </a:cxn>
                  <a:cxn ang="0">
                    <a:pos x="6350" y="47625"/>
                  </a:cxn>
                  <a:cxn ang="0">
                    <a:pos x="7938" y="55562"/>
                  </a:cxn>
                  <a:cxn ang="0">
                    <a:pos x="7938" y="62971"/>
                  </a:cxn>
                  <a:cxn ang="0">
                    <a:pos x="7938" y="62971"/>
                  </a:cxn>
                  <a:cxn ang="0">
                    <a:pos x="8996" y="64558"/>
                  </a:cxn>
                  <a:cxn ang="0">
                    <a:pos x="9525" y="65617"/>
                  </a:cxn>
                  <a:cxn ang="0">
                    <a:pos x="11642" y="66675"/>
                  </a:cxn>
                  <a:cxn ang="0">
                    <a:pos x="13230" y="65617"/>
                  </a:cxn>
                  <a:cxn ang="0">
                    <a:pos x="13759" y="65617"/>
                  </a:cxn>
                  <a:cxn ang="0">
                    <a:pos x="14288" y="64558"/>
                  </a:cxn>
                  <a:cxn ang="0">
                    <a:pos x="14288" y="62971"/>
                  </a:cxn>
                  <a:cxn ang="0">
                    <a:pos x="14288" y="62971"/>
                  </a:cxn>
                  <a:cxn ang="0">
                    <a:pos x="14288" y="55562"/>
                  </a:cxn>
                  <a:cxn ang="0">
                    <a:pos x="13230" y="47625"/>
                  </a:cxn>
                  <a:cxn ang="0">
                    <a:pos x="10055" y="32808"/>
                  </a:cxn>
                  <a:cxn ang="0">
                    <a:pos x="7938" y="18521"/>
                  </a:cxn>
                  <a:cxn ang="0">
                    <a:pos x="6350" y="10583"/>
                  </a:cxn>
                  <a:cxn ang="0">
                    <a:pos x="5821" y="3175"/>
                  </a:cxn>
                  <a:cxn ang="0">
                    <a:pos x="5821" y="3175"/>
                  </a:cxn>
                </a:cxnLst>
                <a:rect l="0" t="0" r="0" b="0"/>
                <a:pathLst>
                  <a:path w="27" h="126">
                    <a:moveTo>
                      <a:pt x="11" y="6"/>
                    </a:moveTo>
                    <a:lnTo>
                      <a:pt x="11" y="6"/>
                    </a:lnTo>
                    <a:lnTo>
                      <a:pt x="11" y="4"/>
                    </a:lnTo>
                    <a:lnTo>
                      <a:pt x="10" y="1"/>
                    </a:lnTo>
                    <a:lnTo>
                      <a:pt x="6" y="0"/>
                    </a:lnTo>
                    <a:lnTo>
                      <a:pt x="3" y="0"/>
                    </a:lnTo>
                    <a:lnTo>
                      <a:pt x="2" y="1"/>
                    </a:lnTo>
                    <a:lnTo>
                      <a:pt x="0" y="4"/>
                    </a:lnTo>
                    <a:lnTo>
                      <a:pt x="0" y="6"/>
                    </a:lnTo>
                    <a:lnTo>
                      <a:pt x="0" y="6"/>
                    </a:lnTo>
                    <a:lnTo>
                      <a:pt x="0" y="20"/>
                    </a:lnTo>
                    <a:lnTo>
                      <a:pt x="3" y="35"/>
                    </a:lnTo>
                    <a:lnTo>
                      <a:pt x="7" y="62"/>
                    </a:lnTo>
                    <a:lnTo>
                      <a:pt x="12" y="90"/>
                    </a:lnTo>
                    <a:lnTo>
                      <a:pt x="15" y="105"/>
                    </a:lnTo>
                    <a:lnTo>
                      <a:pt x="15" y="119"/>
                    </a:lnTo>
                    <a:lnTo>
                      <a:pt x="15" y="119"/>
                    </a:lnTo>
                    <a:lnTo>
                      <a:pt x="17" y="122"/>
                    </a:lnTo>
                    <a:lnTo>
                      <a:pt x="18" y="124"/>
                    </a:lnTo>
                    <a:lnTo>
                      <a:pt x="22" y="126"/>
                    </a:lnTo>
                    <a:lnTo>
                      <a:pt x="25" y="124"/>
                    </a:lnTo>
                    <a:lnTo>
                      <a:pt x="26" y="124"/>
                    </a:lnTo>
                    <a:lnTo>
                      <a:pt x="27" y="122"/>
                    </a:lnTo>
                    <a:lnTo>
                      <a:pt x="27" y="119"/>
                    </a:lnTo>
                    <a:lnTo>
                      <a:pt x="27" y="119"/>
                    </a:lnTo>
                    <a:lnTo>
                      <a:pt x="27" y="105"/>
                    </a:lnTo>
                    <a:lnTo>
                      <a:pt x="25" y="90"/>
                    </a:lnTo>
                    <a:lnTo>
                      <a:pt x="19" y="62"/>
                    </a:lnTo>
                    <a:lnTo>
                      <a:pt x="15" y="35"/>
                    </a:lnTo>
                    <a:lnTo>
                      <a:pt x="12" y="20"/>
                    </a:lnTo>
                    <a:lnTo>
                      <a:pt x="11" y="6"/>
                    </a:lnTo>
                    <a:lnTo>
                      <a:pt x="1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6" name="Freeform 954">
                <a:extLst>
                  <a:ext uri="{FF2B5EF4-FFF2-40B4-BE49-F238E27FC236}">
                    <a16:creationId xmlns:a16="http://schemas.microsoft.com/office/drawing/2014/main" id="{5C45DD80-0AC1-4F5B-B15E-C401C0323B2A}"/>
                  </a:ext>
                </a:extLst>
              </p:cNvPr>
              <p:cNvSpPr/>
              <p:nvPr/>
            </p:nvSpPr>
            <p:spPr>
              <a:xfrm>
                <a:off x="5370514" y="2952751"/>
                <a:ext cx="36513" cy="71438"/>
              </a:xfrm>
              <a:custGeom>
                <a:avLst/>
                <a:gdLst/>
                <a:ahLst/>
                <a:cxnLst>
                  <a:cxn ang="0">
                    <a:pos x="36513" y="66107"/>
                  </a:cxn>
                  <a:cxn ang="0">
                    <a:pos x="36513" y="66107"/>
                  </a:cxn>
                  <a:cxn ang="0">
                    <a:pos x="34902" y="61842"/>
                  </a:cxn>
                  <a:cxn ang="0">
                    <a:pos x="33828" y="57577"/>
                  </a:cxn>
                  <a:cxn ang="0">
                    <a:pos x="32754" y="52779"/>
                  </a:cxn>
                  <a:cxn ang="0">
                    <a:pos x="31680" y="48514"/>
                  </a:cxn>
                  <a:cxn ang="0">
                    <a:pos x="31680" y="48514"/>
                  </a:cxn>
                  <a:cxn ang="0">
                    <a:pos x="28996" y="43183"/>
                  </a:cxn>
                  <a:cxn ang="0">
                    <a:pos x="26311" y="38385"/>
                  </a:cxn>
                  <a:cxn ang="0">
                    <a:pos x="23626" y="33053"/>
                  </a:cxn>
                  <a:cxn ang="0">
                    <a:pos x="21478" y="28255"/>
                  </a:cxn>
                  <a:cxn ang="0">
                    <a:pos x="21478" y="28255"/>
                  </a:cxn>
                  <a:cxn ang="0">
                    <a:pos x="18793" y="21325"/>
                  </a:cxn>
                  <a:cxn ang="0">
                    <a:pos x="16109" y="15460"/>
                  </a:cxn>
                  <a:cxn ang="0">
                    <a:pos x="16109" y="15460"/>
                  </a:cxn>
                  <a:cxn ang="0">
                    <a:pos x="13424" y="12262"/>
                  </a:cxn>
                  <a:cxn ang="0">
                    <a:pos x="10202" y="9063"/>
                  </a:cxn>
                  <a:cxn ang="0">
                    <a:pos x="7517" y="5331"/>
                  </a:cxn>
                  <a:cxn ang="0">
                    <a:pos x="5907" y="2132"/>
                  </a:cxn>
                  <a:cxn ang="0">
                    <a:pos x="5907" y="2132"/>
                  </a:cxn>
                  <a:cxn ang="0">
                    <a:pos x="5370" y="1066"/>
                  </a:cxn>
                  <a:cxn ang="0">
                    <a:pos x="4296" y="0"/>
                  </a:cxn>
                  <a:cxn ang="0">
                    <a:pos x="3759" y="0"/>
                  </a:cxn>
                  <a:cxn ang="0">
                    <a:pos x="2148" y="0"/>
                  </a:cxn>
                  <a:cxn ang="0">
                    <a:pos x="0" y="1066"/>
                  </a:cxn>
                  <a:cxn ang="0">
                    <a:pos x="0" y="2666"/>
                  </a:cxn>
                  <a:cxn ang="0">
                    <a:pos x="0" y="4265"/>
                  </a:cxn>
                  <a:cxn ang="0">
                    <a:pos x="0" y="4265"/>
                  </a:cxn>
                  <a:cxn ang="0">
                    <a:pos x="1074" y="6397"/>
                  </a:cxn>
                  <a:cxn ang="0">
                    <a:pos x="1611" y="8530"/>
                  </a:cxn>
                  <a:cxn ang="0">
                    <a:pos x="5370" y="12262"/>
                  </a:cxn>
                  <a:cxn ang="0">
                    <a:pos x="5370" y="12262"/>
                  </a:cxn>
                  <a:cxn ang="0">
                    <a:pos x="8054" y="15460"/>
                  </a:cxn>
                  <a:cxn ang="0">
                    <a:pos x="11813" y="21325"/>
                  </a:cxn>
                  <a:cxn ang="0">
                    <a:pos x="14498" y="28255"/>
                  </a:cxn>
                  <a:cxn ang="0">
                    <a:pos x="16109" y="33053"/>
                  </a:cxn>
                  <a:cxn ang="0">
                    <a:pos x="16109" y="33053"/>
                  </a:cxn>
                  <a:cxn ang="0">
                    <a:pos x="18257" y="38385"/>
                  </a:cxn>
                  <a:cxn ang="0">
                    <a:pos x="21478" y="43183"/>
                  </a:cxn>
                  <a:cxn ang="0">
                    <a:pos x="24163" y="48514"/>
                  </a:cxn>
                  <a:cxn ang="0">
                    <a:pos x="26848" y="53845"/>
                  </a:cxn>
                  <a:cxn ang="0">
                    <a:pos x="26848" y="53845"/>
                  </a:cxn>
                  <a:cxn ang="0">
                    <a:pos x="27922" y="57577"/>
                  </a:cxn>
                  <a:cxn ang="0">
                    <a:pos x="28459" y="61842"/>
                  </a:cxn>
                  <a:cxn ang="0">
                    <a:pos x="28996" y="65574"/>
                  </a:cxn>
                  <a:cxn ang="0">
                    <a:pos x="30606" y="69839"/>
                  </a:cxn>
                  <a:cxn ang="0">
                    <a:pos x="30606" y="69839"/>
                  </a:cxn>
                  <a:cxn ang="0">
                    <a:pos x="31680" y="70905"/>
                  </a:cxn>
                  <a:cxn ang="0">
                    <a:pos x="32754" y="71438"/>
                  </a:cxn>
                  <a:cxn ang="0">
                    <a:pos x="33828" y="71438"/>
                  </a:cxn>
                  <a:cxn ang="0">
                    <a:pos x="34902" y="70905"/>
                  </a:cxn>
                  <a:cxn ang="0">
                    <a:pos x="36513" y="69306"/>
                  </a:cxn>
                  <a:cxn ang="0">
                    <a:pos x="36513" y="67706"/>
                  </a:cxn>
                  <a:cxn ang="0">
                    <a:pos x="36513" y="66107"/>
                  </a:cxn>
                  <a:cxn ang="0">
                    <a:pos x="36513" y="66107"/>
                  </a:cxn>
                </a:cxnLst>
                <a:rect l="0" t="0" r="0" b="0"/>
                <a:pathLst>
                  <a:path w="68" h="134">
                    <a:moveTo>
                      <a:pt x="68" y="124"/>
                    </a:moveTo>
                    <a:lnTo>
                      <a:pt x="68" y="124"/>
                    </a:lnTo>
                    <a:lnTo>
                      <a:pt x="65" y="116"/>
                    </a:lnTo>
                    <a:lnTo>
                      <a:pt x="63" y="108"/>
                    </a:lnTo>
                    <a:lnTo>
                      <a:pt x="61" y="99"/>
                    </a:lnTo>
                    <a:lnTo>
                      <a:pt x="59" y="91"/>
                    </a:lnTo>
                    <a:lnTo>
                      <a:pt x="59" y="91"/>
                    </a:lnTo>
                    <a:lnTo>
                      <a:pt x="54" y="81"/>
                    </a:lnTo>
                    <a:lnTo>
                      <a:pt x="49" y="72"/>
                    </a:lnTo>
                    <a:lnTo>
                      <a:pt x="44" y="62"/>
                    </a:lnTo>
                    <a:lnTo>
                      <a:pt x="40" y="53"/>
                    </a:lnTo>
                    <a:lnTo>
                      <a:pt x="40" y="53"/>
                    </a:lnTo>
                    <a:lnTo>
                      <a:pt x="35" y="40"/>
                    </a:lnTo>
                    <a:lnTo>
                      <a:pt x="30" y="29"/>
                    </a:lnTo>
                    <a:lnTo>
                      <a:pt x="30" y="29"/>
                    </a:lnTo>
                    <a:lnTo>
                      <a:pt x="25" y="23"/>
                    </a:lnTo>
                    <a:lnTo>
                      <a:pt x="19" y="17"/>
                    </a:lnTo>
                    <a:lnTo>
                      <a:pt x="14" y="10"/>
                    </a:lnTo>
                    <a:lnTo>
                      <a:pt x="11" y="4"/>
                    </a:lnTo>
                    <a:lnTo>
                      <a:pt x="11" y="4"/>
                    </a:lnTo>
                    <a:lnTo>
                      <a:pt x="10" y="2"/>
                    </a:lnTo>
                    <a:lnTo>
                      <a:pt x="8" y="0"/>
                    </a:lnTo>
                    <a:lnTo>
                      <a:pt x="7" y="0"/>
                    </a:lnTo>
                    <a:lnTo>
                      <a:pt x="4" y="0"/>
                    </a:lnTo>
                    <a:lnTo>
                      <a:pt x="0" y="2"/>
                    </a:lnTo>
                    <a:lnTo>
                      <a:pt x="0" y="5"/>
                    </a:lnTo>
                    <a:lnTo>
                      <a:pt x="0" y="8"/>
                    </a:lnTo>
                    <a:lnTo>
                      <a:pt x="0" y="8"/>
                    </a:lnTo>
                    <a:lnTo>
                      <a:pt x="2" y="12"/>
                    </a:lnTo>
                    <a:lnTo>
                      <a:pt x="3" y="16"/>
                    </a:lnTo>
                    <a:lnTo>
                      <a:pt x="10" y="23"/>
                    </a:lnTo>
                    <a:lnTo>
                      <a:pt x="10" y="23"/>
                    </a:lnTo>
                    <a:lnTo>
                      <a:pt x="15" y="29"/>
                    </a:lnTo>
                    <a:lnTo>
                      <a:pt x="22" y="40"/>
                    </a:lnTo>
                    <a:lnTo>
                      <a:pt x="27" y="53"/>
                    </a:lnTo>
                    <a:lnTo>
                      <a:pt x="30" y="62"/>
                    </a:lnTo>
                    <a:lnTo>
                      <a:pt x="30" y="62"/>
                    </a:lnTo>
                    <a:lnTo>
                      <a:pt x="34" y="72"/>
                    </a:lnTo>
                    <a:lnTo>
                      <a:pt x="40" y="81"/>
                    </a:lnTo>
                    <a:lnTo>
                      <a:pt x="45" y="91"/>
                    </a:lnTo>
                    <a:lnTo>
                      <a:pt x="50" y="101"/>
                    </a:lnTo>
                    <a:lnTo>
                      <a:pt x="50" y="101"/>
                    </a:lnTo>
                    <a:lnTo>
                      <a:pt x="52" y="108"/>
                    </a:lnTo>
                    <a:lnTo>
                      <a:pt x="53" y="116"/>
                    </a:lnTo>
                    <a:lnTo>
                      <a:pt x="54" y="123"/>
                    </a:lnTo>
                    <a:lnTo>
                      <a:pt x="57" y="131"/>
                    </a:lnTo>
                    <a:lnTo>
                      <a:pt x="57" y="131"/>
                    </a:lnTo>
                    <a:lnTo>
                      <a:pt x="59" y="133"/>
                    </a:lnTo>
                    <a:lnTo>
                      <a:pt x="61" y="134"/>
                    </a:lnTo>
                    <a:lnTo>
                      <a:pt x="63" y="134"/>
                    </a:lnTo>
                    <a:lnTo>
                      <a:pt x="65" y="133"/>
                    </a:lnTo>
                    <a:lnTo>
                      <a:pt x="68" y="130"/>
                    </a:lnTo>
                    <a:lnTo>
                      <a:pt x="68" y="127"/>
                    </a:lnTo>
                    <a:lnTo>
                      <a:pt x="68" y="124"/>
                    </a:lnTo>
                    <a:lnTo>
                      <a:pt x="68" y="12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7" name="Freeform 955">
                <a:extLst>
                  <a:ext uri="{FF2B5EF4-FFF2-40B4-BE49-F238E27FC236}">
                    <a16:creationId xmlns:a16="http://schemas.microsoft.com/office/drawing/2014/main" id="{7A9AF333-607A-4F83-AC18-8A077FCA0C65}"/>
                  </a:ext>
                </a:extLst>
              </p:cNvPr>
              <p:cNvSpPr/>
              <p:nvPr/>
            </p:nvSpPr>
            <p:spPr>
              <a:xfrm>
                <a:off x="5521327" y="3122613"/>
                <a:ext cx="271463" cy="163513"/>
              </a:xfrm>
              <a:custGeom>
                <a:avLst/>
                <a:gdLst/>
                <a:ahLst/>
                <a:cxnLst>
                  <a:cxn ang="0">
                    <a:pos x="271463" y="60131"/>
                  </a:cxn>
                  <a:cxn ang="0">
                    <a:pos x="269346" y="46944"/>
                  </a:cxn>
                  <a:cxn ang="0">
                    <a:pos x="264584" y="36395"/>
                  </a:cxn>
                  <a:cxn ang="0">
                    <a:pos x="259821" y="27955"/>
                  </a:cxn>
                  <a:cxn ang="0">
                    <a:pos x="251884" y="20571"/>
                  </a:cxn>
                  <a:cxn ang="0">
                    <a:pos x="243417" y="14769"/>
                  </a:cxn>
                  <a:cxn ang="0">
                    <a:pos x="233363" y="10549"/>
                  </a:cxn>
                  <a:cxn ang="0">
                    <a:pos x="209550" y="6330"/>
                  </a:cxn>
                  <a:cxn ang="0">
                    <a:pos x="120650" y="2110"/>
                  </a:cxn>
                  <a:cxn ang="0">
                    <a:pos x="32279" y="0"/>
                  </a:cxn>
                  <a:cxn ang="0">
                    <a:pos x="30163" y="0"/>
                  </a:cxn>
                  <a:cxn ang="0">
                    <a:pos x="24871" y="2637"/>
                  </a:cxn>
                  <a:cxn ang="0">
                    <a:pos x="22754" y="10022"/>
                  </a:cxn>
                  <a:cxn ang="0">
                    <a:pos x="24871" y="16351"/>
                  </a:cxn>
                  <a:cxn ang="0">
                    <a:pos x="30163" y="18989"/>
                  </a:cxn>
                  <a:cxn ang="0">
                    <a:pos x="32279" y="18989"/>
                  </a:cxn>
                  <a:cxn ang="0">
                    <a:pos x="94721" y="21098"/>
                  </a:cxn>
                  <a:cxn ang="0">
                    <a:pos x="157692" y="22681"/>
                  </a:cxn>
                  <a:cxn ang="0">
                    <a:pos x="170921" y="22681"/>
                  </a:cxn>
                  <a:cxn ang="0">
                    <a:pos x="209550" y="25846"/>
                  </a:cxn>
                  <a:cxn ang="0">
                    <a:pos x="219075" y="26373"/>
                  </a:cxn>
                  <a:cxn ang="0">
                    <a:pos x="231775" y="30065"/>
                  </a:cxn>
                  <a:cxn ang="0">
                    <a:pos x="239713" y="34285"/>
                  </a:cxn>
                  <a:cxn ang="0">
                    <a:pos x="243946" y="37977"/>
                  </a:cxn>
                  <a:cxn ang="0">
                    <a:pos x="251355" y="45889"/>
                  </a:cxn>
                  <a:cxn ang="0">
                    <a:pos x="253471" y="52746"/>
                  </a:cxn>
                  <a:cxn ang="0">
                    <a:pos x="250296" y="58548"/>
                  </a:cxn>
                  <a:cxn ang="0">
                    <a:pos x="245534" y="63823"/>
                  </a:cxn>
                  <a:cxn ang="0">
                    <a:pos x="231246" y="70680"/>
                  </a:cxn>
                  <a:cxn ang="0">
                    <a:pos x="219075" y="74900"/>
                  </a:cxn>
                  <a:cxn ang="0">
                    <a:pos x="92604" y="116569"/>
                  </a:cxn>
                  <a:cxn ang="0">
                    <a:pos x="81492" y="119206"/>
                  </a:cxn>
                  <a:cxn ang="0">
                    <a:pos x="47096" y="128701"/>
                  </a:cxn>
                  <a:cxn ang="0">
                    <a:pos x="24342" y="136085"/>
                  </a:cxn>
                  <a:cxn ang="0">
                    <a:pos x="4763" y="146107"/>
                  </a:cxn>
                  <a:cxn ang="0">
                    <a:pos x="2646" y="147162"/>
                  </a:cxn>
                  <a:cxn ang="0">
                    <a:pos x="0" y="152436"/>
                  </a:cxn>
                  <a:cxn ang="0">
                    <a:pos x="1058" y="159293"/>
                  </a:cxn>
                  <a:cxn ang="0">
                    <a:pos x="6879" y="163513"/>
                  </a:cxn>
                  <a:cxn ang="0">
                    <a:pos x="12171" y="163513"/>
                  </a:cxn>
                  <a:cxn ang="0">
                    <a:pos x="14288" y="162458"/>
                  </a:cxn>
                  <a:cxn ang="0">
                    <a:pos x="31221" y="154546"/>
                  </a:cxn>
                  <a:cxn ang="0">
                    <a:pos x="50271" y="148744"/>
                  </a:cxn>
                  <a:cxn ang="0">
                    <a:pos x="78317" y="141360"/>
                  </a:cxn>
                  <a:cxn ang="0">
                    <a:pos x="86783" y="138722"/>
                  </a:cxn>
                  <a:cxn ang="0">
                    <a:pos x="129117" y="124481"/>
                  </a:cxn>
                  <a:cxn ang="0">
                    <a:pos x="171450" y="111294"/>
                  </a:cxn>
                  <a:cxn ang="0">
                    <a:pos x="207963" y="100218"/>
                  </a:cxn>
                  <a:cxn ang="0">
                    <a:pos x="243417" y="86504"/>
                  </a:cxn>
                  <a:cxn ang="0">
                    <a:pos x="252413" y="82284"/>
                  </a:cxn>
                  <a:cxn ang="0">
                    <a:pos x="261938" y="77009"/>
                  </a:cxn>
                  <a:cxn ang="0">
                    <a:pos x="269346" y="70152"/>
                  </a:cxn>
                  <a:cxn ang="0">
                    <a:pos x="271463" y="62768"/>
                  </a:cxn>
                  <a:cxn ang="0">
                    <a:pos x="271463" y="60131"/>
                  </a:cxn>
                </a:cxnLst>
                <a:rect l="0" t="0" r="0" b="0"/>
                <a:pathLst>
                  <a:path w="513" h="310">
                    <a:moveTo>
                      <a:pt x="513" y="114"/>
                    </a:moveTo>
                    <a:lnTo>
                      <a:pt x="513" y="114"/>
                    </a:lnTo>
                    <a:lnTo>
                      <a:pt x="511" y="102"/>
                    </a:lnTo>
                    <a:lnTo>
                      <a:pt x="509" y="89"/>
                    </a:lnTo>
                    <a:lnTo>
                      <a:pt x="506" y="80"/>
                    </a:lnTo>
                    <a:lnTo>
                      <a:pt x="500" y="69"/>
                    </a:lnTo>
                    <a:lnTo>
                      <a:pt x="496" y="61"/>
                    </a:lnTo>
                    <a:lnTo>
                      <a:pt x="491" y="53"/>
                    </a:lnTo>
                    <a:lnTo>
                      <a:pt x="484" y="45"/>
                    </a:lnTo>
                    <a:lnTo>
                      <a:pt x="476" y="39"/>
                    </a:lnTo>
                    <a:lnTo>
                      <a:pt x="468" y="32"/>
                    </a:lnTo>
                    <a:lnTo>
                      <a:pt x="460" y="28"/>
                    </a:lnTo>
                    <a:lnTo>
                      <a:pt x="450" y="23"/>
                    </a:lnTo>
                    <a:lnTo>
                      <a:pt x="441" y="20"/>
                    </a:lnTo>
                    <a:lnTo>
                      <a:pt x="419" y="15"/>
                    </a:lnTo>
                    <a:lnTo>
                      <a:pt x="396" y="12"/>
                    </a:lnTo>
                    <a:lnTo>
                      <a:pt x="396" y="12"/>
                    </a:lnTo>
                    <a:lnTo>
                      <a:pt x="228" y="4"/>
                    </a:lnTo>
                    <a:lnTo>
                      <a:pt x="145" y="1"/>
                    </a:lnTo>
                    <a:lnTo>
                      <a:pt x="61" y="0"/>
                    </a:lnTo>
                    <a:lnTo>
                      <a:pt x="61" y="0"/>
                    </a:lnTo>
                    <a:lnTo>
                      <a:pt x="57" y="0"/>
                    </a:lnTo>
                    <a:lnTo>
                      <a:pt x="53" y="1"/>
                    </a:lnTo>
                    <a:lnTo>
                      <a:pt x="47" y="5"/>
                    </a:lnTo>
                    <a:lnTo>
                      <a:pt x="45" y="12"/>
                    </a:lnTo>
                    <a:lnTo>
                      <a:pt x="43" y="19"/>
                    </a:lnTo>
                    <a:lnTo>
                      <a:pt x="45" y="26"/>
                    </a:lnTo>
                    <a:lnTo>
                      <a:pt x="47" y="31"/>
                    </a:lnTo>
                    <a:lnTo>
                      <a:pt x="53" y="35"/>
                    </a:lnTo>
                    <a:lnTo>
                      <a:pt x="57" y="36"/>
                    </a:lnTo>
                    <a:lnTo>
                      <a:pt x="61" y="36"/>
                    </a:lnTo>
                    <a:lnTo>
                      <a:pt x="61" y="36"/>
                    </a:lnTo>
                    <a:lnTo>
                      <a:pt x="119" y="38"/>
                    </a:lnTo>
                    <a:lnTo>
                      <a:pt x="179" y="40"/>
                    </a:lnTo>
                    <a:lnTo>
                      <a:pt x="239" y="42"/>
                    </a:lnTo>
                    <a:lnTo>
                      <a:pt x="298" y="43"/>
                    </a:lnTo>
                    <a:lnTo>
                      <a:pt x="298" y="43"/>
                    </a:lnTo>
                    <a:lnTo>
                      <a:pt x="323" y="43"/>
                    </a:lnTo>
                    <a:lnTo>
                      <a:pt x="347" y="45"/>
                    </a:lnTo>
                    <a:lnTo>
                      <a:pt x="396" y="49"/>
                    </a:lnTo>
                    <a:lnTo>
                      <a:pt x="396" y="49"/>
                    </a:lnTo>
                    <a:lnTo>
                      <a:pt x="414" y="50"/>
                    </a:lnTo>
                    <a:lnTo>
                      <a:pt x="430" y="54"/>
                    </a:lnTo>
                    <a:lnTo>
                      <a:pt x="438" y="57"/>
                    </a:lnTo>
                    <a:lnTo>
                      <a:pt x="446" y="61"/>
                    </a:lnTo>
                    <a:lnTo>
                      <a:pt x="453" y="65"/>
                    </a:lnTo>
                    <a:lnTo>
                      <a:pt x="461" y="72"/>
                    </a:lnTo>
                    <a:lnTo>
                      <a:pt x="461" y="72"/>
                    </a:lnTo>
                    <a:lnTo>
                      <a:pt x="469" y="80"/>
                    </a:lnTo>
                    <a:lnTo>
                      <a:pt x="475" y="87"/>
                    </a:lnTo>
                    <a:lnTo>
                      <a:pt x="477" y="93"/>
                    </a:lnTo>
                    <a:lnTo>
                      <a:pt x="479" y="100"/>
                    </a:lnTo>
                    <a:lnTo>
                      <a:pt x="476" y="106"/>
                    </a:lnTo>
                    <a:lnTo>
                      <a:pt x="473" y="111"/>
                    </a:lnTo>
                    <a:lnTo>
                      <a:pt x="469" y="116"/>
                    </a:lnTo>
                    <a:lnTo>
                      <a:pt x="464" y="121"/>
                    </a:lnTo>
                    <a:lnTo>
                      <a:pt x="450" y="129"/>
                    </a:lnTo>
                    <a:lnTo>
                      <a:pt x="437" y="134"/>
                    </a:lnTo>
                    <a:lnTo>
                      <a:pt x="414" y="142"/>
                    </a:lnTo>
                    <a:lnTo>
                      <a:pt x="414" y="142"/>
                    </a:lnTo>
                    <a:lnTo>
                      <a:pt x="294" y="182"/>
                    </a:lnTo>
                    <a:lnTo>
                      <a:pt x="175" y="221"/>
                    </a:lnTo>
                    <a:lnTo>
                      <a:pt x="175" y="221"/>
                    </a:lnTo>
                    <a:lnTo>
                      <a:pt x="154" y="226"/>
                    </a:lnTo>
                    <a:lnTo>
                      <a:pt x="133" y="233"/>
                    </a:lnTo>
                    <a:lnTo>
                      <a:pt x="89" y="244"/>
                    </a:lnTo>
                    <a:lnTo>
                      <a:pt x="68" y="251"/>
                    </a:lnTo>
                    <a:lnTo>
                      <a:pt x="46" y="258"/>
                    </a:lnTo>
                    <a:lnTo>
                      <a:pt x="27" y="267"/>
                    </a:lnTo>
                    <a:lnTo>
                      <a:pt x="9" y="277"/>
                    </a:lnTo>
                    <a:lnTo>
                      <a:pt x="9" y="277"/>
                    </a:lnTo>
                    <a:lnTo>
                      <a:pt x="5" y="279"/>
                    </a:lnTo>
                    <a:lnTo>
                      <a:pt x="2" y="282"/>
                    </a:lnTo>
                    <a:lnTo>
                      <a:pt x="0" y="289"/>
                    </a:lnTo>
                    <a:lnTo>
                      <a:pt x="1" y="295"/>
                    </a:lnTo>
                    <a:lnTo>
                      <a:pt x="2" y="302"/>
                    </a:lnTo>
                    <a:lnTo>
                      <a:pt x="8" y="308"/>
                    </a:lnTo>
                    <a:lnTo>
                      <a:pt x="13" y="310"/>
                    </a:lnTo>
                    <a:lnTo>
                      <a:pt x="20" y="310"/>
                    </a:lnTo>
                    <a:lnTo>
                      <a:pt x="23" y="310"/>
                    </a:lnTo>
                    <a:lnTo>
                      <a:pt x="27" y="308"/>
                    </a:lnTo>
                    <a:lnTo>
                      <a:pt x="27" y="308"/>
                    </a:lnTo>
                    <a:lnTo>
                      <a:pt x="42" y="300"/>
                    </a:lnTo>
                    <a:lnTo>
                      <a:pt x="59" y="293"/>
                    </a:lnTo>
                    <a:lnTo>
                      <a:pt x="76" y="287"/>
                    </a:lnTo>
                    <a:lnTo>
                      <a:pt x="95" y="282"/>
                    </a:lnTo>
                    <a:lnTo>
                      <a:pt x="130" y="274"/>
                    </a:lnTo>
                    <a:lnTo>
                      <a:pt x="148" y="268"/>
                    </a:lnTo>
                    <a:lnTo>
                      <a:pt x="164" y="263"/>
                    </a:lnTo>
                    <a:lnTo>
                      <a:pt x="164" y="263"/>
                    </a:lnTo>
                    <a:lnTo>
                      <a:pt x="203" y="248"/>
                    </a:lnTo>
                    <a:lnTo>
                      <a:pt x="244" y="236"/>
                    </a:lnTo>
                    <a:lnTo>
                      <a:pt x="324" y="211"/>
                    </a:lnTo>
                    <a:lnTo>
                      <a:pt x="324" y="211"/>
                    </a:lnTo>
                    <a:lnTo>
                      <a:pt x="358" y="202"/>
                    </a:lnTo>
                    <a:lnTo>
                      <a:pt x="393" y="190"/>
                    </a:lnTo>
                    <a:lnTo>
                      <a:pt x="427" y="177"/>
                    </a:lnTo>
                    <a:lnTo>
                      <a:pt x="460" y="164"/>
                    </a:lnTo>
                    <a:lnTo>
                      <a:pt x="460" y="164"/>
                    </a:lnTo>
                    <a:lnTo>
                      <a:pt x="477" y="156"/>
                    </a:lnTo>
                    <a:lnTo>
                      <a:pt x="485" y="152"/>
                    </a:lnTo>
                    <a:lnTo>
                      <a:pt x="495" y="146"/>
                    </a:lnTo>
                    <a:lnTo>
                      <a:pt x="502" y="139"/>
                    </a:lnTo>
                    <a:lnTo>
                      <a:pt x="509" y="133"/>
                    </a:lnTo>
                    <a:lnTo>
                      <a:pt x="511" y="123"/>
                    </a:lnTo>
                    <a:lnTo>
                      <a:pt x="513" y="119"/>
                    </a:lnTo>
                    <a:lnTo>
                      <a:pt x="513" y="114"/>
                    </a:lnTo>
                    <a:lnTo>
                      <a:pt x="513" y="11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8" name="Freeform 956">
                <a:extLst>
                  <a:ext uri="{FF2B5EF4-FFF2-40B4-BE49-F238E27FC236}">
                    <a16:creationId xmlns:a16="http://schemas.microsoft.com/office/drawing/2014/main" id="{22272984-739A-4F94-933D-E9C8F3B0F132}"/>
                  </a:ext>
                </a:extLst>
              </p:cNvPr>
              <p:cNvSpPr/>
              <p:nvPr/>
            </p:nvSpPr>
            <p:spPr>
              <a:xfrm>
                <a:off x="4687889" y="3109913"/>
                <a:ext cx="280988" cy="163513"/>
              </a:xfrm>
              <a:custGeom>
                <a:avLst/>
                <a:gdLst/>
                <a:ahLst/>
                <a:cxnLst>
                  <a:cxn ang="0">
                    <a:pos x="269346" y="144060"/>
                  </a:cxn>
                  <a:cxn ang="0">
                    <a:pos x="260880" y="141957"/>
                  </a:cxn>
                  <a:cxn ang="0">
                    <a:pos x="234950" y="137751"/>
                  </a:cxn>
                  <a:cxn ang="0">
                    <a:pos x="217488" y="134070"/>
                  </a:cxn>
                  <a:cxn ang="0">
                    <a:pos x="183092" y="124081"/>
                  </a:cxn>
                  <a:cxn ang="0">
                    <a:pos x="166159" y="119874"/>
                  </a:cxn>
                  <a:cxn ang="0">
                    <a:pos x="114829" y="107782"/>
                  </a:cxn>
                  <a:cxn ang="0">
                    <a:pos x="82021" y="97267"/>
                  </a:cxn>
                  <a:cxn ang="0">
                    <a:pos x="49742" y="83597"/>
                  </a:cxn>
                  <a:cxn ang="0">
                    <a:pos x="34396" y="75710"/>
                  </a:cxn>
                  <a:cxn ang="0">
                    <a:pos x="29633" y="72030"/>
                  </a:cxn>
                  <a:cxn ang="0">
                    <a:pos x="22225" y="59411"/>
                  </a:cxn>
                  <a:cxn ang="0">
                    <a:pos x="19050" y="43639"/>
                  </a:cxn>
                  <a:cxn ang="0">
                    <a:pos x="20108" y="35752"/>
                  </a:cxn>
                  <a:cxn ang="0">
                    <a:pos x="23283" y="29443"/>
                  </a:cxn>
                  <a:cxn ang="0">
                    <a:pos x="28046" y="23659"/>
                  </a:cxn>
                  <a:cxn ang="0">
                    <a:pos x="31221" y="22082"/>
                  </a:cxn>
                  <a:cxn ang="0">
                    <a:pos x="41804" y="19453"/>
                  </a:cxn>
                  <a:cxn ang="0">
                    <a:pos x="56092" y="18928"/>
                  </a:cxn>
                  <a:cxn ang="0">
                    <a:pos x="71438" y="18928"/>
                  </a:cxn>
                  <a:cxn ang="0">
                    <a:pos x="116417" y="19453"/>
                  </a:cxn>
                  <a:cxn ang="0">
                    <a:pos x="132292" y="19979"/>
                  </a:cxn>
                  <a:cxn ang="0">
                    <a:pos x="162454" y="23134"/>
                  </a:cxn>
                  <a:cxn ang="0">
                    <a:pos x="177271" y="24185"/>
                  </a:cxn>
                  <a:cxn ang="0">
                    <a:pos x="218546" y="23659"/>
                  </a:cxn>
                  <a:cxn ang="0">
                    <a:pos x="258763" y="23134"/>
                  </a:cxn>
                  <a:cxn ang="0">
                    <a:pos x="260880" y="22082"/>
                  </a:cxn>
                  <a:cxn ang="0">
                    <a:pos x="265642" y="19453"/>
                  </a:cxn>
                  <a:cxn ang="0">
                    <a:pos x="267759" y="13144"/>
                  </a:cxn>
                  <a:cxn ang="0">
                    <a:pos x="265642" y="6835"/>
                  </a:cxn>
                  <a:cxn ang="0">
                    <a:pos x="260880" y="3680"/>
                  </a:cxn>
                  <a:cxn ang="0">
                    <a:pos x="258763" y="3680"/>
                  </a:cxn>
                  <a:cxn ang="0">
                    <a:pos x="164042" y="2103"/>
                  </a:cxn>
                  <a:cxn ang="0">
                    <a:pos x="69850" y="0"/>
                  </a:cxn>
                  <a:cxn ang="0">
                    <a:pos x="41275" y="1577"/>
                  </a:cxn>
                  <a:cxn ang="0">
                    <a:pos x="29633" y="4206"/>
                  </a:cxn>
                  <a:cxn ang="0">
                    <a:pos x="19579" y="8938"/>
                  </a:cxn>
                  <a:cxn ang="0">
                    <a:pos x="11642" y="15773"/>
                  </a:cxn>
                  <a:cxn ang="0">
                    <a:pos x="5821" y="25237"/>
                  </a:cxn>
                  <a:cxn ang="0">
                    <a:pos x="1588" y="36804"/>
                  </a:cxn>
                  <a:cxn ang="0">
                    <a:pos x="0" y="51525"/>
                  </a:cxn>
                  <a:cxn ang="0">
                    <a:pos x="1058" y="59937"/>
                  </a:cxn>
                  <a:cxn ang="0">
                    <a:pos x="5821" y="75184"/>
                  </a:cxn>
                  <a:cxn ang="0">
                    <a:pos x="16933" y="87277"/>
                  </a:cxn>
                  <a:cxn ang="0">
                    <a:pos x="30163" y="97267"/>
                  </a:cxn>
                  <a:cxn ang="0">
                    <a:pos x="46038" y="105153"/>
                  </a:cxn>
                  <a:cxn ang="0">
                    <a:pos x="71967" y="114091"/>
                  </a:cxn>
                  <a:cxn ang="0">
                    <a:pos x="102659" y="123029"/>
                  </a:cxn>
                  <a:cxn ang="0">
                    <a:pos x="147109" y="134070"/>
                  </a:cxn>
                  <a:cxn ang="0">
                    <a:pos x="191030" y="145637"/>
                  </a:cxn>
                  <a:cxn ang="0">
                    <a:pos x="227013" y="153523"/>
                  </a:cxn>
                  <a:cxn ang="0">
                    <a:pos x="262996" y="162987"/>
                  </a:cxn>
                  <a:cxn ang="0">
                    <a:pos x="265113" y="163513"/>
                  </a:cxn>
                  <a:cxn ang="0">
                    <a:pos x="271463" y="163513"/>
                  </a:cxn>
                  <a:cxn ang="0">
                    <a:pos x="273580" y="163513"/>
                  </a:cxn>
                  <a:cxn ang="0">
                    <a:pos x="278871" y="160884"/>
                  </a:cxn>
                  <a:cxn ang="0">
                    <a:pos x="280988" y="154049"/>
                  </a:cxn>
                  <a:cxn ang="0">
                    <a:pos x="278871" y="147214"/>
                  </a:cxn>
                  <a:cxn ang="0">
                    <a:pos x="273580" y="145111"/>
                  </a:cxn>
                  <a:cxn ang="0">
                    <a:pos x="271463" y="144060"/>
                  </a:cxn>
                </a:cxnLst>
                <a:rect l="0" t="0" r="0" b="0"/>
                <a:pathLst>
                  <a:path w="531" h="311">
                    <a:moveTo>
                      <a:pt x="513" y="274"/>
                    </a:moveTo>
                    <a:lnTo>
                      <a:pt x="509" y="274"/>
                    </a:lnTo>
                    <a:lnTo>
                      <a:pt x="509" y="274"/>
                    </a:lnTo>
                    <a:lnTo>
                      <a:pt x="493" y="270"/>
                    </a:lnTo>
                    <a:lnTo>
                      <a:pt x="478" y="268"/>
                    </a:lnTo>
                    <a:lnTo>
                      <a:pt x="444" y="262"/>
                    </a:lnTo>
                    <a:lnTo>
                      <a:pt x="444" y="262"/>
                    </a:lnTo>
                    <a:lnTo>
                      <a:pt x="411" y="255"/>
                    </a:lnTo>
                    <a:lnTo>
                      <a:pt x="379" y="246"/>
                    </a:lnTo>
                    <a:lnTo>
                      <a:pt x="346" y="236"/>
                    </a:lnTo>
                    <a:lnTo>
                      <a:pt x="314" y="228"/>
                    </a:lnTo>
                    <a:lnTo>
                      <a:pt x="314" y="228"/>
                    </a:lnTo>
                    <a:lnTo>
                      <a:pt x="250" y="213"/>
                    </a:lnTo>
                    <a:lnTo>
                      <a:pt x="217" y="205"/>
                    </a:lnTo>
                    <a:lnTo>
                      <a:pt x="186" y="196"/>
                    </a:lnTo>
                    <a:lnTo>
                      <a:pt x="155" y="185"/>
                    </a:lnTo>
                    <a:lnTo>
                      <a:pt x="124" y="173"/>
                    </a:lnTo>
                    <a:lnTo>
                      <a:pt x="94" y="159"/>
                    </a:lnTo>
                    <a:lnTo>
                      <a:pt x="65" y="144"/>
                    </a:lnTo>
                    <a:lnTo>
                      <a:pt x="65" y="144"/>
                    </a:lnTo>
                    <a:lnTo>
                      <a:pt x="61" y="141"/>
                    </a:lnTo>
                    <a:lnTo>
                      <a:pt x="56" y="137"/>
                    </a:lnTo>
                    <a:lnTo>
                      <a:pt x="48" y="125"/>
                    </a:lnTo>
                    <a:lnTo>
                      <a:pt x="42" y="113"/>
                    </a:lnTo>
                    <a:lnTo>
                      <a:pt x="37" y="98"/>
                    </a:lnTo>
                    <a:lnTo>
                      <a:pt x="36" y="83"/>
                    </a:lnTo>
                    <a:lnTo>
                      <a:pt x="37" y="75"/>
                    </a:lnTo>
                    <a:lnTo>
                      <a:pt x="38" y="68"/>
                    </a:lnTo>
                    <a:lnTo>
                      <a:pt x="40" y="61"/>
                    </a:lnTo>
                    <a:lnTo>
                      <a:pt x="44" y="56"/>
                    </a:lnTo>
                    <a:lnTo>
                      <a:pt x="48" y="51"/>
                    </a:lnTo>
                    <a:lnTo>
                      <a:pt x="53" y="45"/>
                    </a:lnTo>
                    <a:lnTo>
                      <a:pt x="53" y="45"/>
                    </a:lnTo>
                    <a:lnTo>
                      <a:pt x="59" y="42"/>
                    </a:lnTo>
                    <a:lnTo>
                      <a:pt x="65" y="40"/>
                    </a:lnTo>
                    <a:lnTo>
                      <a:pt x="79" y="37"/>
                    </a:lnTo>
                    <a:lnTo>
                      <a:pt x="93" y="37"/>
                    </a:lnTo>
                    <a:lnTo>
                      <a:pt x="106" y="36"/>
                    </a:lnTo>
                    <a:lnTo>
                      <a:pt x="106" y="36"/>
                    </a:lnTo>
                    <a:lnTo>
                      <a:pt x="135" y="36"/>
                    </a:lnTo>
                    <a:lnTo>
                      <a:pt x="163" y="36"/>
                    </a:lnTo>
                    <a:lnTo>
                      <a:pt x="220" y="37"/>
                    </a:lnTo>
                    <a:lnTo>
                      <a:pt x="220" y="37"/>
                    </a:lnTo>
                    <a:lnTo>
                      <a:pt x="250" y="38"/>
                    </a:lnTo>
                    <a:lnTo>
                      <a:pt x="278" y="41"/>
                    </a:lnTo>
                    <a:lnTo>
                      <a:pt x="307" y="44"/>
                    </a:lnTo>
                    <a:lnTo>
                      <a:pt x="335" y="46"/>
                    </a:lnTo>
                    <a:lnTo>
                      <a:pt x="335" y="46"/>
                    </a:lnTo>
                    <a:lnTo>
                      <a:pt x="373" y="46"/>
                    </a:lnTo>
                    <a:lnTo>
                      <a:pt x="413" y="45"/>
                    </a:lnTo>
                    <a:lnTo>
                      <a:pt x="451" y="44"/>
                    </a:lnTo>
                    <a:lnTo>
                      <a:pt x="489" y="44"/>
                    </a:lnTo>
                    <a:lnTo>
                      <a:pt x="489" y="44"/>
                    </a:lnTo>
                    <a:lnTo>
                      <a:pt x="493" y="42"/>
                    </a:lnTo>
                    <a:lnTo>
                      <a:pt x="497" y="41"/>
                    </a:lnTo>
                    <a:lnTo>
                      <a:pt x="502" y="37"/>
                    </a:lnTo>
                    <a:lnTo>
                      <a:pt x="505" y="32"/>
                    </a:lnTo>
                    <a:lnTo>
                      <a:pt x="506" y="25"/>
                    </a:lnTo>
                    <a:lnTo>
                      <a:pt x="505" y="18"/>
                    </a:lnTo>
                    <a:lnTo>
                      <a:pt x="502" y="13"/>
                    </a:lnTo>
                    <a:lnTo>
                      <a:pt x="497" y="8"/>
                    </a:lnTo>
                    <a:lnTo>
                      <a:pt x="493" y="7"/>
                    </a:lnTo>
                    <a:lnTo>
                      <a:pt x="489" y="7"/>
                    </a:lnTo>
                    <a:lnTo>
                      <a:pt x="489" y="7"/>
                    </a:lnTo>
                    <a:lnTo>
                      <a:pt x="399" y="6"/>
                    </a:lnTo>
                    <a:lnTo>
                      <a:pt x="310" y="4"/>
                    </a:lnTo>
                    <a:lnTo>
                      <a:pt x="132" y="0"/>
                    </a:lnTo>
                    <a:lnTo>
                      <a:pt x="132" y="0"/>
                    </a:lnTo>
                    <a:lnTo>
                      <a:pt x="103" y="0"/>
                    </a:lnTo>
                    <a:lnTo>
                      <a:pt x="78" y="3"/>
                    </a:lnTo>
                    <a:lnTo>
                      <a:pt x="67" y="4"/>
                    </a:lnTo>
                    <a:lnTo>
                      <a:pt x="56" y="8"/>
                    </a:lnTo>
                    <a:lnTo>
                      <a:pt x="46" y="11"/>
                    </a:lnTo>
                    <a:lnTo>
                      <a:pt x="37" y="17"/>
                    </a:lnTo>
                    <a:lnTo>
                      <a:pt x="29" y="22"/>
                    </a:lnTo>
                    <a:lnTo>
                      <a:pt x="22" y="30"/>
                    </a:lnTo>
                    <a:lnTo>
                      <a:pt x="17" y="38"/>
                    </a:lnTo>
                    <a:lnTo>
                      <a:pt x="11" y="48"/>
                    </a:lnTo>
                    <a:lnTo>
                      <a:pt x="7" y="57"/>
                    </a:lnTo>
                    <a:lnTo>
                      <a:pt x="3" y="70"/>
                    </a:lnTo>
                    <a:lnTo>
                      <a:pt x="2" y="83"/>
                    </a:lnTo>
                    <a:lnTo>
                      <a:pt x="0" y="98"/>
                    </a:lnTo>
                    <a:lnTo>
                      <a:pt x="0" y="98"/>
                    </a:lnTo>
                    <a:lnTo>
                      <a:pt x="2" y="114"/>
                    </a:lnTo>
                    <a:lnTo>
                      <a:pt x="6" y="129"/>
                    </a:lnTo>
                    <a:lnTo>
                      <a:pt x="11" y="143"/>
                    </a:lnTo>
                    <a:lnTo>
                      <a:pt x="21" y="155"/>
                    </a:lnTo>
                    <a:lnTo>
                      <a:pt x="32" y="166"/>
                    </a:lnTo>
                    <a:lnTo>
                      <a:pt x="44" y="175"/>
                    </a:lnTo>
                    <a:lnTo>
                      <a:pt x="57" y="185"/>
                    </a:lnTo>
                    <a:lnTo>
                      <a:pt x="72" y="193"/>
                    </a:lnTo>
                    <a:lnTo>
                      <a:pt x="87" y="200"/>
                    </a:lnTo>
                    <a:lnTo>
                      <a:pt x="103" y="207"/>
                    </a:lnTo>
                    <a:lnTo>
                      <a:pt x="136" y="217"/>
                    </a:lnTo>
                    <a:lnTo>
                      <a:pt x="167" y="227"/>
                    </a:lnTo>
                    <a:lnTo>
                      <a:pt x="194" y="234"/>
                    </a:lnTo>
                    <a:lnTo>
                      <a:pt x="194" y="234"/>
                    </a:lnTo>
                    <a:lnTo>
                      <a:pt x="278" y="255"/>
                    </a:lnTo>
                    <a:lnTo>
                      <a:pt x="361" y="277"/>
                    </a:lnTo>
                    <a:lnTo>
                      <a:pt x="361" y="277"/>
                    </a:lnTo>
                    <a:lnTo>
                      <a:pt x="395" y="285"/>
                    </a:lnTo>
                    <a:lnTo>
                      <a:pt x="429" y="292"/>
                    </a:lnTo>
                    <a:lnTo>
                      <a:pt x="464" y="300"/>
                    </a:lnTo>
                    <a:lnTo>
                      <a:pt x="497" y="310"/>
                    </a:lnTo>
                    <a:lnTo>
                      <a:pt x="497" y="310"/>
                    </a:lnTo>
                    <a:lnTo>
                      <a:pt x="501" y="311"/>
                    </a:lnTo>
                    <a:lnTo>
                      <a:pt x="505" y="311"/>
                    </a:lnTo>
                    <a:lnTo>
                      <a:pt x="513" y="311"/>
                    </a:lnTo>
                    <a:lnTo>
                      <a:pt x="513" y="311"/>
                    </a:lnTo>
                    <a:lnTo>
                      <a:pt x="517" y="311"/>
                    </a:lnTo>
                    <a:lnTo>
                      <a:pt x="520" y="310"/>
                    </a:lnTo>
                    <a:lnTo>
                      <a:pt x="527" y="306"/>
                    </a:lnTo>
                    <a:lnTo>
                      <a:pt x="529" y="300"/>
                    </a:lnTo>
                    <a:lnTo>
                      <a:pt x="531" y="293"/>
                    </a:lnTo>
                    <a:lnTo>
                      <a:pt x="529" y="287"/>
                    </a:lnTo>
                    <a:lnTo>
                      <a:pt x="527" y="280"/>
                    </a:lnTo>
                    <a:lnTo>
                      <a:pt x="520" y="276"/>
                    </a:lnTo>
                    <a:lnTo>
                      <a:pt x="517" y="276"/>
                    </a:lnTo>
                    <a:lnTo>
                      <a:pt x="513" y="274"/>
                    </a:lnTo>
                    <a:lnTo>
                      <a:pt x="513" y="27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39" name="Freeform 957">
                <a:extLst>
                  <a:ext uri="{FF2B5EF4-FFF2-40B4-BE49-F238E27FC236}">
                    <a16:creationId xmlns:a16="http://schemas.microsoft.com/office/drawing/2014/main" id="{BB3C1062-5877-4098-A4F7-9D15D8167468}"/>
                  </a:ext>
                </a:extLst>
              </p:cNvPr>
              <p:cNvSpPr/>
              <p:nvPr/>
            </p:nvSpPr>
            <p:spPr>
              <a:xfrm>
                <a:off x="4972052" y="3432176"/>
                <a:ext cx="34925" cy="65088"/>
              </a:xfrm>
              <a:custGeom>
                <a:avLst/>
                <a:gdLst/>
                <a:ahLst/>
                <a:cxnLst>
                  <a:cxn ang="0">
                    <a:pos x="26865" y="1058"/>
                  </a:cxn>
                  <a:cxn ang="0">
                    <a:pos x="26865" y="1058"/>
                  </a:cxn>
                  <a:cxn ang="0">
                    <a:pos x="22567" y="529"/>
                  </a:cxn>
                  <a:cxn ang="0">
                    <a:pos x="16657" y="0"/>
                  </a:cxn>
                  <a:cxn ang="0">
                    <a:pos x="11283" y="529"/>
                  </a:cxn>
                  <a:cxn ang="0">
                    <a:pos x="6448" y="2646"/>
                  </a:cxn>
                  <a:cxn ang="0">
                    <a:pos x="6448" y="2646"/>
                  </a:cxn>
                  <a:cxn ang="0">
                    <a:pos x="3761" y="4233"/>
                  </a:cxn>
                  <a:cxn ang="0">
                    <a:pos x="2149" y="6350"/>
                  </a:cxn>
                  <a:cxn ang="0">
                    <a:pos x="1612" y="8996"/>
                  </a:cxn>
                  <a:cxn ang="0">
                    <a:pos x="1075" y="12171"/>
                  </a:cxn>
                  <a:cxn ang="0">
                    <a:pos x="0" y="17992"/>
                  </a:cxn>
                  <a:cxn ang="0">
                    <a:pos x="1075" y="23813"/>
                  </a:cxn>
                  <a:cxn ang="0">
                    <a:pos x="1075" y="23813"/>
                  </a:cxn>
                  <a:cxn ang="0">
                    <a:pos x="1075" y="26459"/>
                  </a:cxn>
                  <a:cxn ang="0">
                    <a:pos x="3224" y="29104"/>
                  </a:cxn>
                  <a:cxn ang="0">
                    <a:pos x="3224" y="29104"/>
                  </a:cxn>
                  <a:cxn ang="0">
                    <a:pos x="2149" y="38629"/>
                  </a:cxn>
                  <a:cxn ang="0">
                    <a:pos x="2149" y="38629"/>
                  </a:cxn>
                  <a:cxn ang="0">
                    <a:pos x="2149" y="49213"/>
                  </a:cxn>
                  <a:cxn ang="0">
                    <a:pos x="2149" y="55034"/>
                  </a:cxn>
                  <a:cxn ang="0">
                    <a:pos x="4298" y="60325"/>
                  </a:cxn>
                  <a:cxn ang="0">
                    <a:pos x="4298" y="60325"/>
                  </a:cxn>
                  <a:cxn ang="0">
                    <a:pos x="5910" y="61384"/>
                  </a:cxn>
                  <a:cxn ang="0">
                    <a:pos x="7522" y="62971"/>
                  </a:cxn>
                  <a:cxn ang="0">
                    <a:pos x="9672" y="64559"/>
                  </a:cxn>
                  <a:cxn ang="0">
                    <a:pos x="12358" y="65088"/>
                  </a:cxn>
                  <a:cxn ang="0">
                    <a:pos x="17731" y="65088"/>
                  </a:cxn>
                  <a:cxn ang="0">
                    <a:pos x="22030" y="65088"/>
                  </a:cxn>
                  <a:cxn ang="0">
                    <a:pos x="22030" y="65088"/>
                  </a:cxn>
                  <a:cxn ang="0">
                    <a:pos x="25791" y="65088"/>
                  </a:cxn>
                  <a:cxn ang="0">
                    <a:pos x="28477" y="64030"/>
                  </a:cxn>
                  <a:cxn ang="0">
                    <a:pos x="30627" y="62442"/>
                  </a:cxn>
                  <a:cxn ang="0">
                    <a:pos x="32238" y="60325"/>
                  </a:cxn>
                  <a:cxn ang="0">
                    <a:pos x="33850" y="57150"/>
                  </a:cxn>
                  <a:cxn ang="0">
                    <a:pos x="34388" y="54505"/>
                  </a:cxn>
                  <a:cxn ang="0">
                    <a:pos x="34925" y="48684"/>
                  </a:cxn>
                  <a:cxn ang="0">
                    <a:pos x="34925" y="21167"/>
                  </a:cxn>
                  <a:cxn ang="0">
                    <a:pos x="34925" y="21167"/>
                  </a:cxn>
                  <a:cxn ang="0">
                    <a:pos x="34925" y="15875"/>
                  </a:cxn>
                  <a:cxn ang="0">
                    <a:pos x="34388" y="10054"/>
                  </a:cxn>
                  <a:cxn ang="0">
                    <a:pos x="33850" y="7938"/>
                  </a:cxn>
                  <a:cxn ang="0">
                    <a:pos x="32238" y="5821"/>
                  </a:cxn>
                  <a:cxn ang="0">
                    <a:pos x="30089" y="3704"/>
                  </a:cxn>
                  <a:cxn ang="0">
                    <a:pos x="26865" y="1058"/>
                  </a:cxn>
                  <a:cxn ang="0">
                    <a:pos x="26865" y="1058"/>
                  </a:cxn>
                </a:cxnLst>
                <a:rect l="0" t="0" r="0" b="0"/>
                <a:pathLst>
                  <a:path w="65" h="123">
                    <a:moveTo>
                      <a:pt x="50" y="2"/>
                    </a:moveTo>
                    <a:lnTo>
                      <a:pt x="50" y="2"/>
                    </a:lnTo>
                    <a:lnTo>
                      <a:pt x="42" y="1"/>
                    </a:lnTo>
                    <a:lnTo>
                      <a:pt x="31" y="0"/>
                    </a:lnTo>
                    <a:lnTo>
                      <a:pt x="21" y="1"/>
                    </a:lnTo>
                    <a:lnTo>
                      <a:pt x="12" y="5"/>
                    </a:lnTo>
                    <a:lnTo>
                      <a:pt x="12" y="5"/>
                    </a:lnTo>
                    <a:lnTo>
                      <a:pt x="7" y="8"/>
                    </a:lnTo>
                    <a:lnTo>
                      <a:pt x="4" y="12"/>
                    </a:lnTo>
                    <a:lnTo>
                      <a:pt x="3" y="17"/>
                    </a:lnTo>
                    <a:lnTo>
                      <a:pt x="2" y="23"/>
                    </a:lnTo>
                    <a:lnTo>
                      <a:pt x="0" y="34"/>
                    </a:lnTo>
                    <a:lnTo>
                      <a:pt x="2" y="45"/>
                    </a:lnTo>
                    <a:lnTo>
                      <a:pt x="2" y="45"/>
                    </a:lnTo>
                    <a:lnTo>
                      <a:pt x="2" y="50"/>
                    </a:lnTo>
                    <a:lnTo>
                      <a:pt x="6" y="55"/>
                    </a:lnTo>
                    <a:lnTo>
                      <a:pt x="6" y="55"/>
                    </a:lnTo>
                    <a:lnTo>
                      <a:pt x="4" y="73"/>
                    </a:lnTo>
                    <a:lnTo>
                      <a:pt x="4" y="73"/>
                    </a:lnTo>
                    <a:lnTo>
                      <a:pt x="4" y="93"/>
                    </a:lnTo>
                    <a:lnTo>
                      <a:pt x="4" y="104"/>
                    </a:lnTo>
                    <a:lnTo>
                      <a:pt x="8" y="114"/>
                    </a:lnTo>
                    <a:lnTo>
                      <a:pt x="8" y="114"/>
                    </a:lnTo>
                    <a:lnTo>
                      <a:pt x="11" y="116"/>
                    </a:lnTo>
                    <a:lnTo>
                      <a:pt x="14" y="119"/>
                    </a:lnTo>
                    <a:lnTo>
                      <a:pt x="18" y="122"/>
                    </a:lnTo>
                    <a:lnTo>
                      <a:pt x="23" y="123"/>
                    </a:lnTo>
                    <a:lnTo>
                      <a:pt x="33" y="123"/>
                    </a:lnTo>
                    <a:lnTo>
                      <a:pt x="41" y="123"/>
                    </a:lnTo>
                    <a:lnTo>
                      <a:pt x="41" y="123"/>
                    </a:lnTo>
                    <a:lnTo>
                      <a:pt x="48" y="123"/>
                    </a:lnTo>
                    <a:lnTo>
                      <a:pt x="53" y="121"/>
                    </a:lnTo>
                    <a:lnTo>
                      <a:pt x="57" y="118"/>
                    </a:lnTo>
                    <a:lnTo>
                      <a:pt x="60" y="114"/>
                    </a:lnTo>
                    <a:lnTo>
                      <a:pt x="63" y="108"/>
                    </a:lnTo>
                    <a:lnTo>
                      <a:pt x="64" y="103"/>
                    </a:lnTo>
                    <a:lnTo>
                      <a:pt x="65" y="92"/>
                    </a:lnTo>
                    <a:lnTo>
                      <a:pt x="65" y="40"/>
                    </a:lnTo>
                    <a:lnTo>
                      <a:pt x="65" y="40"/>
                    </a:lnTo>
                    <a:lnTo>
                      <a:pt x="65" y="30"/>
                    </a:lnTo>
                    <a:lnTo>
                      <a:pt x="64" y="19"/>
                    </a:lnTo>
                    <a:lnTo>
                      <a:pt x="63" y="15"/>
                    </a:lnTo>
                    <a:lnTo>
                      <a:pt x="60" y="11"/>
                    </a:lnTo>
                    <a:lnTo>
                      <a:pt x="56" y="7"/>
                    </a:lnTo>
                    <a:lnTo>
                      <a:pt x="50" y="2"/>
                    </a:lnTo>
                    <a:lnTo>
                      <a:pt x="50"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0" name="Freeform 958">
                <a:extLst>
                  <a:ext uri="{FF2B5EF4-FFF2-40B4-BE49-F238E27FC236}">
                    <a16:creationId xmlns:a16="http://schemas.microsoft.com/office/drawing/2014/main" id="{BD85845C-5169-411E-8DA2-F96A257956DD}"/>
                  </a:ext>
                </a:extLst>
              </p:cNvPr>
              <p:cNvSpPr/>
              <p:nvPr/>
            </p:nvSpPr>
            <p:spPr>
              <a:xfrm>
                <a:off x="5040314" y="3435351"/>
                <a:ext cx="34925" cy="63500"/>
              </a:xfrm>
              <a:custGeom>
                <a:avLst/>
                <a:gdLst/>
                <a:ahLst/>
                <a:cxnLst>
                  <a:cxn ang="0">
                    <a:pos x="34379" y="43033"/>
                  </a:cxn>
                  <a:cxn ang="0">
                    <a:pos x="34379" y="43033"/>
                  </a:cxn>
                  <a:cxn ang="0">
                    <a:pos x="34925" y="34112"/>
                  </a:cxn>
                  <a:cxn ang="0">
                    <a:pos x="34379" y="25190"/>
                  </a:cxn>
                  <a:cxn ang="0">
                    <a:pos x="32742" y="9446"/>
                  </a:cxn>
                  <a:cxn ang="0">
                    <a:pos x="32742" y="9446"/>
                  </a:cxn>
                  <a:cxn ang="0">
                    <a:pos x="31105" y="5773"/>
                  </a:cxn>
                  <a:cxn ang="0">
                    <a:pos x="28922" y="3149"/>
                  </a:cxn>
                  <a:cxn ang="0">
                    <a:pos x="26194" y="1050"/>
                  </a:cxn>
                  <a:cxn ang="0">
                    <a:pos x="22374" y="0"/>
                  </a:cxn>
                  <a:cxn ang="0">
                    <a:pos x="22374" y="0"/>
                  </a:cxn>
                  <a:cxn ang="0">
                    <a:pos x="19645" y="0"/>
                  </a:cxn>
                  <a:cxn ang="0">
                    <a:pos x="19645" y="0"/>
                  </a:cxn>
                  <a:cxn ang="0">
                    <a:pos x="13097" y="0"/>
                  </a:cxn>
                  <a:cxn ang="0">
                    <a:pos x="13097" y="0"/>
                  </a:cxn>
                  <a:cxn ang="0">
                    <a:pos x="9277" y="0"/>
                  </a:cxn>
                  <a:cxn ang="0">
                    <a:pos x="4911" y="2099"/>
                  </a:cxn>
                  <a:cxn ang="0">
                    <a:pos x="3274" y="3149"/>
                  </a:cxn>
                  <a:cxn ang="0">
                    <a:pos x="2729" y="5248"/>
                  </a:cxn>
                  <a:cxn ang="0">
                    <a:pos x="1637" y="7347"/>
                  </a:cxn>
                  <a:cxn ang="0">
                    <a:pos x="1091" y="9446"/>
                  </a:cxn>
                  <a:cxn ang="0">
                    <a:pos x="1091" y="9446"/>
                  </a:cxn>
                  <a:cxn ang="0">
                    <a:pos x="1091" y="15744"/>
                  </a:cxn>
                  <a:cxn ang="0">
                    <a:pos x="1091" y="15744"/>
                  </a:cxn>
                  <a:cxn ang="0">
                    <a:pos x="1091" y="25190"/>
                  </a:cxn>
                  <a:cxn ang="0">
                    <a:pos x="1091" y="25190"/>
                  </a:cxn>
                  <a:cxn ang="0">
                    <a:pos x="1091" y="43558"/>
                  </a:cxn>
                  <a:cxn ang="0">
                    <a:pos x="1091" y="43558"/>
                  </a:cxn>
                  <a:cxn ang="0">
                    <a:pos x="1637" y="46182"/>
                  </a:cxn>
                  <a:cxn ang="0">
                    <a:pos x="1637" y="46182"/>
                  </a:cxn>
                  <a:cxn ang="0">
                    <a:pos x="1091" y="47231"/>
                  </a:cxn>
                  <a:cxn ang="0">
                    <a:pos x="1091" y="47231"/>
                  </a:cxn>
                  <a:cxn ang="0">
                    <a:pos x="0" y="51430"/>
                  </a:cxn>
                  <a:cxn ang="0">
                    <a:pos x="1091" y="55103"/>
                  </a:cxn>
                  <a:cxn ang="0">
                    <a:pos x="1091" y="55103"/>
                  </a:cxn>
                  <a:cxn ang="0">
                    <a:pos x="2729" y="57727"/>
                  </a:cxn>
                  <a:cxn ang="0">
                    <a:pos x="3820" y="59302"/>
                  </a:cxn>
                  <a:cxn ang="0">
                    <a:pos x="5457" y="60876"/>
                  </a:cxn>
                  <a:cxn ang="0">
                    <a:pos x="7640" y="61926"/>
                  </a:cxn>
                  <a:cxn ang="0">
                    <a:pos x="12005" y="63500"/>
                  </a:cxn>
                  <a:cxn ang="0">
                    <a:pos x="16371" y="63500"/>
                  </a:cxn>
                  <a:cxn ang="0">
                    <a:pos x="16371" y="63500"/>
                  </a:cxn>
                  <a:cxn ang="0">
                    <a:pos x="20191" y="63500"/>
                  </a:cxn>
                  <a:cxn ang="0">
                    <a:pos x="24011" y="63500"/>
                  </a:cxn>
                  <a:cxn ang="0">
                    <a:pos x="27831" y="61926"/>
                  </a:cxn>
                  <a:cxn ang="0">
                    <a:pos x="30559" y="59826"/>
                  </a:cxn>
                  <a:cxn ang="0">
                    <a:pos x="30559" y="59826"/>
                  </a:cxn>
                  <a:cxn ang="0">
                    <a:pos x="32196" y="58252"/>
                  </a:cxn>
                  <a:cxn ang="0">
                    <a:pos x="33834" y="56153"/>
                  </a:cxn>
                  <a:cxn ang="0">
                    <a:pos x="34379" y="51955"/>
                  </a:cxn>
                  <a:cxn ang="0">
                    <a:pos x="34379" y="43033"/>
                  </a:cxn>
                  <a:cxn ang="0">
                    <a:pos x="34379" y="43033"/>
                  </a:cxn>
                  <a:cxn ang="0">
                    <a:pos x="34379" y="43033"/>
                  </a:cxn>
                  <a:cxn ang="0">
                    <a:pos x="34379" y="43033"/>
                  </a:cxn>
                </a:cxnLst>
                <a:rect l="0" t="0" r="0" b="0"/>
                <a:pathLst>
                  <a:path w="64" h="121">
                    <a:moveTo>
                      <a:pt x="63" y="82"/>
                    </a:moveTo>
                    <a:lnTo>
                      <a:pt x="63" y="82"/>
                    </a:lnTo>
                    <a:lnTo>
                      <a:pt x="64" y="65"/>
                    </a:lnTo>
                    <a:lnTo>
                      <a:pt x="63" y="48"/>
                    </a:lnTo>
                    <a:lnTo>
                      <a:pt x="60" y="18"/>
                    </a:lnTo>
                    <a:lnTo>
                      <a:pt x="60" y="18"/>
                    </a:lnTo>
                    <a:lnTo>
                      <a:pt x="57" y="11"/>
                    </a:lnTo>
                    <a:lnTo>
                      <a:pt x="53" y="6"/>
                    </a:lnTo>
                    <a:lnTo>
                      <a:pt x="48" y="2"/>
                    </a:lnTo>
                    <a:lnTo>
                      <a:pt x="41" y="0"/>
                    </a:lnTo>
                    <a:lnTo>
                      <a:pt x="41" y="0"/>
                    </a:lnTo>
                    <a:lnTo>
                      <a:pt x="36" y="0"/>
                    </a:lnTo>
                    <a:lnTo>
                      <a:pt x="36" y="0"/>
                    </a:lnTo>
                    <a:lnTo>
                      <a:pt x="24" y="0"/>
                    </a:lnTo>
                    <a:lnTo>
                      <a:pt x="24" y="0"/>
                    </a:lnTo>
                    <a:lnTo>
                      <a:pt x="17" y="0"/>
                    </a:lnTo>
                    <a:lnTo>
                      <a:pt x="9" y="4"/>
                    </a:lnTo>
                    <a:lnTo>
                      <a:pt x="6" y="6"/>
                    </a:lnTo>
                    <a:lnTo>
                      <a:pt x="5" y="10"/>
                    </a:lnTo>
                    <a:lnTo>
                      <a:pt x="3" y="14"/>
                    </a:lnTo>
                    <a:lnTo>
                      <a:pt x="2" y="18"/>
                    </a:lnTo>
                    <a:lnTo>
                      <a:pt x="2" y="18"/>
                    </a:lnTo>
                    <a:lnTo>
                      <a:pt x="2" y="30"/>
                    </a:lnTo>
                    <a:lnTo>
                      <a:pt x="2" y="30"/>
                    </a:lnTo>
                    <a:lnTo>
                      <a:pt x="2" y="48"/>
                    </a:lnTo>
                    <a:lnTo>
                      <a:pt x="2" y="48"/>
                    </a:lnTo>
                    <a:lnTo>
                      <a:pt x="2" y="83"/>
                    </a:lnTo>
                    <a:lnTo>
                      <a:pt x="2" y="83"/>
                    </a:lnTo>
                    <a:lnTo>
                      <a:pt x="3" y="88"/>
                    </a:lnTo>
                    <a:lnTo>
                      <a:pt x="3" y="88"/>
                    </a:lnTo>
                    <a:lnTo>
                      <a:pt x="2" y="90"/>
                    </a:lnTo>
                    <a:lnTo>
                      <a:pt x="2" y="90"/>
                    </a:lnTo>
                    <a:lnTo>
                      <a:pt x="0" y="98"/>
                    </a:lnTo>
                    <a:lnTo>
                      <a:pt x="2" y="105"/>
                    </a:lnTo>
                    <a:lnTo>
                      <a:pt x="2" y="105"/>
                    </a:lnTo>
                    <a:lnTo>
                      <a:pt x="5" y="110"/>
                    </a:lnTo>
                    <a:lnTo>
                      <a:pt x="7" y="113"/>
                    </a:lnTo>
                    <a:lnTo>
                      <a:pt x="10" y="116"/>
                    </a:lnTo>
                    <a:lnTo>
                      <a:pt x="14" y="118"/>
                    </a:lnTo>
                    <a:lnTo>
                      <a:pt x="22" y="121"/>
                    </a:lnTo>
                    <a:lnTo>
                      <a:pt x="30" y="121"/>
                    </a:lnTo>
                    <a:lnTo>
                      <a:pt x="30" y="121"/>
                    </a:lnTo>
                    <a:lnTo>
                      <a:pt x="37" y="121"/>
                    </a:lnTo>
                    <a:lnTo>
                      <a:pt x="44" y="121"/>
                    </a:lnTo>
                    <a:lnTo>
                      <a:pt x="51" y="118"/>
                    </a:lnTo>
                    <a:lnTo>
                      <a:pt x="56" y="114"/>
                    </a:lnTo>
                    <a:lnTo>
                      <a:pt x="56" y="114"/>
                    </a:lnTo>
                    <a:lnTo>
                      <a:pt x="59" y="111"/>
                    </a:lnTo>
                    <a:lnTo>
                      <a:pt x="62" y="107"/>
                    </a:lnTo>
                    <a:lnTo>
                      <a:pt x="63" y="99"/>
                    </a:lnTo>
                    <a:lnTo>
                      <a:pt x="63" y="82"/>
                    </a:lnTo>
                    <a:lnTo>
                      <a:pt x="63" y="82"/>
                    </a:lnTo>
                    <a:lnTo>
                      <a:pt x="63" y="82"/>
                    </a:lnTo>
                    <a:lnTo>
                      <a:pt x="63"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1" name="Freeform 959">
                <a:extLst>
                  <a:ext uri="{FF2B5EF4-FFF2-40B4-BE49-F238E27FC236}">
                    <a16:creationId xmlns:a16="http://schemas.microsoft.com/office/drawing/2014/main" id="{8EC5D4BF-47CB-4C16-A5DC-36AEB345F288}"/>
                  </a:ext>
                </a:extLst>
              </p:cNvPr>
              <p:cNvSpPr/>
              <p:nvPr/>
            </p:nvSpPr>
            <p:spPr>
              <a:xfrm>
                <a:off x="5011739" y="3373438"/>
                <a:ext cx="20638" cy="96838"/>
              </a:xfrm>
              <a:custGeom>
                <a:avLst/>
                <a:gdLst/>
                <a:ahLst/>
                <a:cxnLst>
                  <a:cxn ang="0">
                    <a:pos x="20638" y="85322"/>
                  </a:cxn>
                  <a:cxn ang="0">
                    <a:pos x="20638" y="85322"/>
                  </a:cxn>
                  <a:cxn ang="0">
                    <a:pos x="20109" y="47110"/>
                  </a:cxn>
                  <a:cxn ang="0">
                    <a:pos x="19050" y="9422"/>
                  </a:cxn>
                  <a:cxn ang="0">
                    <a:pos x="19050" y="9422"/>
                  </a:cxn>
                  <a:cxn ang="0">
                    <a:pos x="18521" y="6281"/>
                  </a:cxn>
                  <a:cxn ang="0">
                    <a:pos x="17992" y="5234"/>
                  </a:cxn>
                  <a:cxn ang="0">
                    <a:pos x="15875" y="2094"/>
                  </a:cxn>
                  <a:cxn ang="0">
                    <a:pos x="12700" y="0"/>
                  </a:cxn>
                  <a:cxn ang="0">
                    <a:pos x="9525" y="0"/>
                  </a:cxn>
                  <a:cxn ang="0">
                    <a:pos x="5821" y="0"/>
                  </a:cxn>
                  <a:cxn ang="0">
                    <a:pos x="2646" y="2094"/>
                  </a:cxn>
                  <a:cxn ang="0">
                    <a:pos x="529" y="5234"/>
                  </a:cxn>
                  <a:cxn ang="0">
                    <a:pos x="0" y="6281"/>
                  </a:cxn>
                  <a:cxn ang="0">
                    <a:pos x="0" y="9422"/>
                  </a:cxn>
                  <a:cxn ang="0">
                    <a:pos x="0" y="9422"/>
                  </a:cxn>
                  <a:cxn ang="0">
                    <a:pos x="529" y="47634"/>
                  </a:cxn>
                  <a:cxn ang="0">
                    <a:pos x="1588" y="87416"/>
                  </a:cxn>
                  <a:cxn ang="0">
                    <a:pos x="1588" y="87416"/>
                  </a:cxn>
                  <a:cxn ang="0">
                    <a:pos x="1588" y="89510"/>
                  </a:cxn>
                  <a:cxn ang="0">
                    <a:pos x="2117" y="91080"/>
                  </a:cxn>
                  <a:cxn ang="0">
                    <a:pos x="4233" y="93697"/>
                  </a:cxn>
                  <a:cxn ang="0">
                    <a:pos x="6879" y="95791"/>
                  </a:cxn>
                  <a:cxn ang="0">
                    <a:pos x="10584" y="96838"/>
                  </a:cxn>
                  <a:cxn ang="0">
                    <a:pos x="14288" y="95791"/>
                  </a:cxn>
                  <a:cxn ang="0">
                    <a:pos x="17992" y="93697"/>
                  </a:cxn>
                  <a:cxn ang="0">
                    <a:pos x="20109" y="91080"/>
                  </a:cxn>
                  <a:cxn ang="0">
                    <a:pos x="20109" y="89510"/>
                  </a:cxn>
                  <a:cxn ang="0">
                    <a:pos x="20638" y="87416"/>
                  </a:cxn>
                  <a:cxn ang="0">
                    <a:pos x="20638" y="85322"/>
                  </a:cxn>
                  <a:cxn ang="0">
                    <a:pos x="20638" y="85322"/>
                  </a:cxn>
                  <a:cxn ang="0">
                    <a:pos x="20638" y="85322"/>
                  </a:cxn>
                  <a:cxn ang="0">
                    <a:pos x="20638" y="85322"/>
                  </a:cxn>
                </a:cxnLst>
                <a:rect l="0" t="0" r="0" b="0"/>
                <a:pathLst>
                  <a:path w="39" h="185">
                    <a:moveTo>
                      <a:pt x="39" y="163"/>
                    </a:moveTo>
                    <a:lnTo>
                      <a:pt x="39" y="163"/>
                    </a:lnTo>
                    <a:lnTo>
                      <a:pt x="38" y="90"/>
                    </a:lnTo>
                    <a:lnTo>
                      <a:pt x="36" y="18"/>
                    </a:lnTo>
                    <a:lnTo>
                      <a:pt x="36" y="18"/>
                    </a:lnTo>
                    <a:lnTo>
                      <a:pt x="35" y="12"/>
                    </a:lnTo>
                    <a:lnTo>
                      <a:pt x="34" y="10"/>
                    </a:lnTo>
                    <a:lnTo>
                      <a:pt x="30" y="4"/>
                    </a:lnTo>
                    <a:lnTo>
                      <a:pt x="24" y="0"/>
                    </a:lnTo>
                    <a:lnTo>
                      <a:pt x="18" y="0"/>
                    </a:lnTo>
                    <a:lnTo>
                      <a:pt x="11" y="0"/>
                    </a:lnTo>
                    <a:lnTo>
                      <a:pt x="5" y="4"/>
                    </a:lnTo>
                    <a:lnTo>
                      <a:pt x="1" y="10"/>
                    </a:lnTo>
                    <a:lnTo>
                      <a:pt x="0" y="12"/>
                    </a:lnTo>
                    <a:lnTo>
                      <a:pt x="0" y="18"/>
                    </a:lnTo>
                    <a:lnTo>
                      <a:pt x="0" y="18"/>
                    </a:lnTo>
                    <a:lnTo>
                      <a:pt x="1" y="91"/>
                    </a:lnTo>
                    <a:lnTo>
                      <a:pt x="3" y="167"/>
                    </a:lnTo>
                    <a:lnTo>
                      <a:pt x="3" y="167"/>
                    </a:lnTo>
                    <a:lnTo>
                      <a:pt x="3" y="171"/>
                    </a:lnTo>
                    <a:lnTo>
                      <a:pt x="4" y="174"/>
                    </a:lnTo>
                    <a:lnTo>
                      <a:pt x="8" y="179"/>
                    </a:lnTo>
                    <a:lnTo>
                      <a:pt x="13" y="183"/>
                    </a:lnTo>
                    <a:lnTo>
                      <a:pt x="20" y="185"/>
                    </a:lnTo>
                    <a:lnTo>
                      <a:pt x="27" y="183"/>
                    </a:lnTo>
                    <a:lnTo>
                      <a:pt x="34" y="179"/>
                    </a:lnTo>
                    <a:lnTo>
                      <a:pt x="38" y="174"/>
                    </a:lnTo>
                    <a:lnTo>
                      <a:pt x="38" y="171"/>
                    </a:lnTo>
                    <a:lnTo>
                      <a:pt x="39" y="167"/>
                    </a:lnTo>
                    <a:lnTo>
                      <a:pt x="39" y="163"/>
                    </a:lnTo>
                    <a:lnTo>
                      <a:pt x="39" y="163"/>
                    </a:lnTo>
                    <a:lnTo>
                      <a:pt x="39" y="163"/>
                    </a:lnTo>
                    <a:lnTo>
                      <a:pt x="39"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2" name="Freeform 960">
                <a:extLst>
                  <a:ext uri="{FF2B5EF4-FFF2-40B4-BE49-F238E27FC236}">
                    <a16:creationId xmlns:a16="http://schemas.microsoft.com/office/drawing/2014/main" id="{C280B1FB-8D9B-4E80-97CC-6DDED66FDB59}"/>
                  </a:ext>
                </a:extLst>
              </p:cNvPr>
              <p:cNvSpPr/>
              <p:nvPr/>
            </p:nvSpPr>
            <p:spPr>
              <a:xfrm>
                <a:off x="5499102" y="3432176"/>
                <a:ext cx="34925" cy="65088"/>
              </a:xfrm>
              <a:custGeom>
                <a:avLst/>
                <a:gdLst/>
                <a:ahLst/>
                <a:cxnLst>
                  <a:cxn ang="0">
                    <a:pos x="7640" y="1058"/>
                  </a:cxn>
                  <a:cxn ang="0">
                    <a:pos x="7640" y="1058"/>
                  </a:cxn>
                  <a:cxn ang="0">
                    <a:pos x="12551" y="529"/>
                  </a:cxn>
                  <a:cxn ang="0">
                    <a:pos x="18008" y="0"/>
                  </a:cxn>
                  <a:cxn ang="0">
                    <a:pos x="24011" y="529"/>
                  </a:cxn>
                  <a:cxn ang="0">
                    <a:pos x="28922" y="2646"/>
                  </a:cxn>
                  <a:cxn ang="0">
                    <a:pos x="28922" y="2646"/>
                  </a:cxn>
                  <a:cxn ang="0">
                    <a:pos x="31105" y="4233"/>
                  </a:cxn>
                  <a:cxn ang="0">
                    <a:pos x="32742" y="6350"/>
                  </a:cxn>
                  <a:cxn ang="0">
                    <a:pos x="34379" y="8996"/>
                  </a:cxn>
                  <a:cxn ang="0">
                    <a:pos x="34925" y="12171"/>
                  </a:cxn>
                  <a:cxn ang="0">
                    <a:pos x="34925" y="17992"/>
                  </a:cxn>
                  <a:cxn ang="0">
                    <a:pos x="34925" y="23813"/>
                  </a:cxn>
                  <a:cxn ang="0">
                    <a:pos x="34925" y="23813"/>
                  </a:cxn>
                  <a:cxn ang="0">
                    <a:pos x="34379" y="26459"/>
                  </a:cxn>
                  <a:cxn ang="0">
                    <a:pos x="32742" y="29104"/>
                  </a:cxn>
                  <a:cxn ang="0">
                    <a:pos x="32742" y="29104"/>
                  </a:cxn>
                  <a:cxn ang="0">
                    <a:pos x="33288" y="38629"/>
                  </a:cxn>
                  <a:cxn ang="0">
                    <a:pos x="33288" y="38629"/>
                  </a:cxn>
                  <a:cxn ang="0">
                    <a:pos x="33288" y="49213"/>
                  </a:cxn>
                  <a:cxn ang="0">
                    <a:pos x="32742" y="55034"/>
                  </a:cxn>
                  <a:cxn ang="0">
                    <a:pos x="31105" y="60325"/>
                  </a:cxn>
                  <a:cxn ang="0">
                    <a:pos x="31105" y="60325"/>
                  </a:cxn>
                  <a:cxn ang="0">
                    <a:pos x="30014" y="61384"/>
                  </a:cxn>
                  <a:cxn ang="0">
                    <a:pos x="27831" y="62971"/>
                  </a:cxn>
                  <a:cxn ang="0">
                    <a:pos x="25648" y="64559"/>
                  </a:cxn>
                  <a:cxn ang="0">
                    <a:pos x="22920" y="65088"/>
                  </a:cxn>
                  <a:cxn ang="0">
                    <a:pos x="18008" y="65088"/>
                  </a:cxn>
                  <a:cxn ang="0">
                    <a:pos x="12551" y="65088"/>
                  </a:cxn>
                  <a:cxn ang="0">
                    <a:pos x="12551" y="65088"/>
                  </a:cxn>
                  <a:cxn ang="0">
                    <a:pos x="9823" y="65088"/>
                  </a:cxn>
                  <a:cxn ang="0">
                    <a:pos x="7094" y="64030"/>
                  </a:cxn>
                  <a:cxn ang="0">
                    <a:pos x="4911" y="62442"/>
                  </a:cxn>
                  <a:cxn ang="0">
                    <a:pos x="3274" y="60325"/>
                  </a:cxn>
                  <a:cxn ang="0">
                    <a:pos x="1637" y="57150"/>
                  </a:cxn>
                  <a:cxn ang="0">
                    <a:pos x="1091" y="54505"/>
                  </a:cxn>
                  <a:cxn ang="0">
                    <a:pos x="0" y="48684"/>
                  </a:cxn>
                  <a:cxn ang="0">
                    <a:pos x="0" y="21167"/>
                  </a:cxn>
                  <a:cxn ang="0">
                    <a:pos x="0" y="21167"/>
                  </a:cxn>
                  <a:cxn ang="0">
                    <a:pos x="0" y="15875"/>
                  </a:cxn>
                  <a:cxn ang="0">
                    <a:pos x="0" y="10054"/>
                  </a:cxn>
                  <a:cxn ang="0">
                    <a:pos x="1637" y="7938"/>
                  </a:cxn>
                  <a:cxn ang="0">
                    <a:pos x="2183" y="5821"/>
                  </a:cxn>
                  <a:cxn ang="0">
                    <a:pos x="4911" y="3704"/>
                  </a:cxn>
                  <a:cxn ang="0">
                    <a:pos x="7640" y="1058"/>
                  </a:cxn>
                  <a:cxn ang="0">
                    <a:pos x="7640" y="1058"/>
                  </a:cxn>
                </a:cxnLst>
                <a:rect l="0" t="0" r="0" b="0"/>
                <a:pathLst>
                  <a:path w="64" h="123">
                    <a:moveTo>
                      <a:pt x="14" y="2"/>
                    </a:moveTo>
                    <a:lnTo>
                      <a:pt x="14" y="2"/>
                    </a:lnTo>
                    <a:lnTo>
                      <a:pt x="23" y="1"/>
                    </a:lnTo>
                    <a:lnTo>
                      <a:pt x="33" y="0"/>
                    </a:lnTo>
                    <a:lnTo>
                      <a:pt x="44" y="1"/>
                    </a:lnTo>
                    <a:lnTo>
                      <a:pt x="53" y="5"/>
                    </a:lnTo>
                    <a:lnTo>
                      <a:pt x="53" y="5"/>
                    </a:lnTo>
                    <a:lnTo>
                      <a:pt x="57" y="8"/>
                    </a:lnTo>
                    <a:lnTo>
                      <a:pt x="60" y="12"/>
                    </a:lnTo>
                    <a:lnTo>
                      <a:pt x="63" y="17"/>
                    </a:lnTo>
                    <a:lnTo>
                      <a:pt x="64" y="23"/>
                    </a:lnTo>
                    <a:lnTo>
                      <a:pt x="64" y="34"/>
                    </a:lnTo>
                    <a:lnTo>
                      <a:pt x="64" y="45"/>
                    </a:lnTo>
                    <a:lnTo>
                      <a:pt x="64" y="45"/>
                    </a:lnTo>
                    <a:lnTo>
                      <a:pt x="63" y="50"/>
                    </a:lnTo>
                    <a:lnTo>
                      <a:pt x="60" y="55"/>
                    </a:lnTo>
                    <a:lnTo>
                      <a:pt x="60" y="55"/>
                    </a:lnTo>
                    <a:lnTo>
                      <a:pt x="61" y="73"/>
                    </a:lnTo>
                    <a:lnTo>
                      <a:pt x="61" y="73"/>
                    </a:lnTo>
                    <a:lnTo>
                      <a:pt x="61" y="93"/>
                    </a:lnTo>
                    <a:lnTo>
                      <a:pt x="60" y="104"/>
                    </a:lnTo>
                    <a:lnTo>
                      <a:pt x="57" y="114"/>
                    </a:lnTo>
                    <a:lnTo>
                      <a:pt x="57" y="114"/>
                    </a:lnTo>
                    <a:lnTo>
                      <a:pt x="55" y="116"/>
                    </a:lnTo>
                    <a:lnTo>
                      <a:pt x="51" y="119"/>
                    </a:lnTo>
                    <a:lnTo>
                      <a:pt x="47" y="122"/>
                    </a:lnTo>
                    <a:lnTo>
                      <a:pt x="42" y="123"/>
                    </a:lnTo>
                    <a:lnTo>
                      <a:pt x="33" y="123"/>
                    </a:lnTo>
                    <a:lnTo>
                      <a:pt x="23" y="123"/>
                    </a:lnTo>
                    <a:lnTo>
                      <a:pt x="23" y="123"/>
                    </a:lnTo>
                    <a:lnTo>
                      <a:pt x="18" y="123"/>
                    </a:lnTo>
                    <a:lnTo>
                      <a:pt x="13" y="121"/>
                    </a:lnTo>
                    <a:lnTo>
                      <a:pt x="9" y="118"/>
                    </a:lnTo>
                    <a:lnTo>
                      <a:pt x="6" y="114"/>
                    </a:lnTo>
                    <a:lnTo>
                      <a:pt x="3" y="108"/>
                    </a:lnTo>
                    <a:lnTo>
                      <a:pt x="2" y="103"/>
                    </a:lnTo>
                    <a:lnTo>
                      <a:pt x="0" y="92"/>
                    </a:lnTo>
                    <a:lnTo>
                      <a:pt x="0" y="40"/>
                    </a:lnTo>
                    <a:lnTo>
                      <a:pt x="0" y="40"/>
                    </a:lnTo>
                    <a:lnTo>
                      <a:pt x="0" y="30"/>
                    </a:lnTo>
                    <a:lnTo>
                      <a:pt x="0" y="19"/>
                    </a:lnTo>
                    <a:lnTo>
                      <a:pt x="3" y="15"/>
                    </a:lnTo>
                    <a:lnTo>
                      <a:pt x="4" y="11"/>
                    </a:lnTo>
                    <a:lnTo>
                      <a:pt x="9" y="7"/>
                    </a:lnTo>
                    <a:lnTo>
                      <a:pt x="14" y="2"/>
                    </a:lnTo>
                    <a:lnTo>
                      <a:pt x="14" y="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3" name="Freeform 961">
                <a:extLst>
                  <a:ext uri="{FF2B5EF4-FFF2-40B4-BE49-F238E27FC236}">
                    <a16:creationId xmlns:a16="http://schemas.microsoft.com/office/drawing/2014/main" id="{1B86B603-39B3-4F62-8C11-33F7A845EC86}"/>
                  </a:ext>
                </a:extLst>
              </p:cNvPr>
              <p:cNvSpPr/>
              <p:nvPr/>
            </p:nvSpPr>
            <p:spPr>
              <a:xfrm>
                <a:off x="5432427" y="3435351"/>
                <a:ext cx="31750" cy="63500"/>
              </a:xfrm>
              <a:custGeom>
                <a:avLst/>
                <a:gdLst/>
                <a:ahLst/>
                <a:cxnLst>
                  <a:cxn ang="0">
                    <a:pos x="0" y="43033"/>
                  </a:cxn>
                  <a:cxn ang="0">
                    <a:pos x="0" y="43033"/>
                  </a:cxn>
                  <a:cxn ang="0">
                    <a:pos x="0" y="34112"/>
                  </a:cxn>
                  <a:cxn ang="0">
                    <a:pos x="0" y="25190"/>
                  </a:cxn>
                  <a:cxn ang="0">
                    <a:pos x="2048" y="9446"/>
                  </a:cxn>
                  <a:cxn ang="0">
                    <a:pos x="2048" y="9446"/>
                  </a:cxn>
                  <a:cxn ang="0">
                    <a:pos x="2560" y="5773"/>
                  </a:cxn>
                  <a:cxn ang="0">
                    <a:pos x="4609" y="3149"/>
                  </a:cxn>
                  <a:cxn ang="0">
                    <a:pos x="8194" y="1050"/>
                  </a:cxn>
                  <a:cxn ang="0">
                    <a:pos x="10754" y="0"/>
                  </a:cxn>
                  <a:cxn ang="0">
                    <a:pos x="10754" y="0"/>
                  </a:cxn>
                  <a:cxn ang="0">
                    <a:pos x="14339" y="0"/>
                  </a:cxn>
                  <a:cxn ang="0">
                    <a:pos x="14339" y="0"/>
                  </a:cxn>
                  <a:cxn ang="0">
                    <a:pos x="19972" y="0"/>
                  </a:cxn>
                  <a:cxn ang="0">
                    <a:pos x="19972" y="0"/>
                  </a:cxn>
                  <a:cxn ang="0">
                    <a:pos x="24069" y="0"/>
                  </a:cxn>
                  <a:cxn ang="0">
                    <a:pos x="27653" y="2099"/>
                  </a:cxn>
                  <a:cxn ang="0">
                    <a:pos x="29190" y="3149"/>
                  </a:cxn>
                  <a:cxn ang="0">
                    <a:pos x="30214" y="5248"/>
                  </a:cxn>
                  <a:cxn ang="0">
                    <a:pos x="31238" y="7347"/>
                  </a:cxn>
                  <a:cxn ang="0">
                    <a:pos x="31238" y="9446"/>
                  </a:cxn>
                  <a:cxn ang="0">
                    <a:pos x="31238" y="9446"/>
                  </a:cxn>
                  <a:cxn ang="0">
                    <a:pos x="31238" y="15744"/>
                  </a:cxn>
                  <a:cxn ang="0">
                    <a:pos x="31238" y="15744"/>
                  </a:cxn>
                  <a:cxn ang="0">
                    <a:pos x="31238" y="25190"/>
                  </a:cxn>
                  <a:cxn ang="0">
                    <a:pos x="31238" y="25190"/>
                  </a:cxn>
                  <a:cxn ang="0">
                    <a:pos x="31238" y="43558"/>
                  </a:cxn>
                  <a:cxn ang="0">
                    <a:pos x="31238" y="43558"/>
                  </a:cxn>
                  <a:cxn ang="0">
                    <a:pos x="31238" y="46182"/>
                  </a:cxn>
                  <a:cxn ang="0">
                    <a:pos x="31238" y="46182"/>
                  </a:cxn>
                  <a:cxn ang="0">
                    <a:pos x="31238" y="47231"/>
                  </a:cxn>
                  <a:cxn ang="0">
                    <a:pos x="31238" y="47231"/>
                  </a:cxn>
                  <a:cxn ang="0">
                    <a:pos x="31750" y="51430"/>
                  </a:cxn>
                  <a:cxn ang="0">
                    <a:pos x="31238" y="55103"/>
                  </a:cxn>
                  <a:cxn ang="0">
                    <a:pos x="31238" y="55103"/>
                  </a:cxn>
                  <a:cxn ang="0">
                    <a:pos x="30214" y="57727"/>
                  </a:cxn>
                  <a:cxn ang="0">
                    <a:pos x="29190" y="59302"/>
                  </a:cxn>
                  <a:cxn ang="0">
                    <a:pos x="27653" y="60876"/>
                  </a:cxn>
                  <a:cxn ang="0">
                    <a:pos x="25605" y="61926"/>
                  </a:cxn>
                  <a:cxn ang="0">
                    <a:pos x="21508" y="63500"/>
                  </a:cxn>
                  <a:cxn ang="0">
                    <a:pos x="16387" y="63500"/>
                  </a:cxn>
                  <a:cxn ang="0">
                    <a:pos x="16387" y="63500"/>
                  </a:cxn>
                  <a:cxn ang="0">
                    <a:pos x="12802" y="63500"/>
                  </a:cxn>
                  <a:cxn ang="0">
                    <a:pos x="9730" y="63500"/>
                  </a:cxn>
                  <a:cxn ang="0">
                    <a:pos x="6145" y="61926"/>
                  </a:cxn>
                  <a:cxn ang="0">
                    <a:pos x="3073" y="59826"/>
                  </a:cxn>
                  <a:cxn ang="0">
                    <a:pos x="3073" y="59826"/>
                  </a:cxn>
                  <a:cxn ang="0">
                    <a:pos x="2048" y="58252"/>
                  </a:cxn>
                  <a:cxn ang="0">
                    <a:pos x="1024" y="56153"/>
                  </a:cxn>
                  <a:cxn ang="0">
                    <a:pos x="0" y="51955"/>
                  </a:cxn>
                  <a:cxn ang="0">
                    <a:pos x="0" y="43033"/>
                  </a:cxn>
                  <a:cxn ang="0">
                    <a:pos x="0" y="43033"/>
                  </a:cxn>
                  <a:cxn ang="0">
                    <a:pos x="0" y="43033"/>
                  </a:cxn>
                  <a:cxn ang="0">
                    <a:pos x="0" y="43033"/>
                  </a:cxn>
                </a:cxnLst>
                <a:rect l="0" t="0" r="0" b="0"/>
                <a:pathLst>
                  <a:path w="62" h="121">
                    <a:moveTo>
                      <a:pt x="0" y="82"/>
                    </a:moveTo>
                    <a:lnTo>
                      <a:pt x="0" y="82"/>
                    </a:lnTo>
                    <a:lnTo>
                      <a:pt x="0" y="65"/>
                    </a:lnTo>
                    <a:lnTo>
                      <a:pt x="0" y="48"/>
                    </a:lnTo>
                    <a:lnTo>
                      <a:pt x="4" y="18"/>
                    </a:lnTo>
                    <a:lnTo>
                      <a:pt x="4" y="18"/>
                    </a:lnTo>
                    <a:lnTo>
                      <a:pt x="5" y="11"/>
                    </a:lnTo>
                    <a:lnTo>
                      <a:pt x="9" y="6"/>
                    </a:lnTo>
                    <a:lnTo>
                      <a:pt x="16" y="2"/>
                    </a:lnTo>
                    <a:lnTo>
                      <a:pt x="21" y="0"/>
                    </a:lnTo>
                    <a:lnTo>
                      <a:pt x="21" y="0"/>
                    </a:lnTo>
                    <a:lnTo>
                      <a:pt x="28" y="0"/>
                    </a:lnTo>
                    <a:lnTo>
                      <a:pt x="28" y="0"/>
                    </a:lnTo>
                    <a:lnTo>
                      <a:pt x="39" y="0"/>
                    </a:lnTo>
                    <a:lnTo>
                      <a:pt x="39" y="0"/>
                    </a:lnTo>
                    <a:lnTo>
                      <a:pt x="47" y="0"/>
                    </a:lnTo>
                    <a:lnTo>
                      <a:pt x="54" y="4"/>
                    </a:lnTo>
                    <a:lnTo>
                      <a:pt x="57" y="6"/>
                    </a:lnTo>
                    <a:lnTo>
                      <a:pt x="59" y="10"/>
                    </a:lnTo>
                    <a:lnTo>
                      <a:pt x="61" y="14"/>
                    </a:lnTo>
                    <a:lnTo>
                      <a:pt x="61" y="18"/>
                    </a:lnTo>
                    <a:lnTo>
                      <a:pt x="61" y="18"/>
                    </a:lnTo>
                    <a:lnTo>
                      <a:pt x="61" y="30"/>
                    </a:lnTo>
                    <a:lnTo>
                      <a:pt x="61" y="30"/>
                    </a:lnTo>
                    <a:lnTo>
                      <a:pt x="61" y="48"/>
                    </a:lnTo>
                    <a:lnTo>
                      <a:pt x="61" y="48"/>
                    </a:lnTo>
                    <a:lnTo>
                      <a:pt x="61" y="83"/>
                    </a:lnTo>
                    <a:lnTo>
                      <a:pt x="61" y="83"/>
                    </a:lnTo>
                    <a:lnTo>
                      <a:pt x="61" y="88"/>
                    </a:lnTo>
                    <a:lnTo>
                      <a:pt x="61" y="88"/>
                    </a:lnTo>
                    <a:lnTo>
                      <a:pt x="61" y="90"/>
                    </a:lnTo>
                    <a:lnTo>
                      <a:pt x="61" y="90"/>
                    </a:lnTo>
                    <a:lnTo>
                      <a:pt x="62" y="98"/>
                    </a:lnTo>
                    <a:lnTo>
                      <a:pt x="61" y="105"/>
                    </a:lnTo>
                    <a:lnTo>
                      <a:pt x="61" y="105"/>
                    </a:lnTo>
                    <a:lnTo>
                      <a:pt x="59" y="110"/>
                    </a:lnTo>
                    <a:lnTo>
                      <a:pt x="57" y="113"/>
                    </a:lnTo>
                    <a:lnTo>
                      <a:pt x="54" y="116"/>
                    </a:lnTo>
                    <a:lnTo>
                      <a:pt x="50" y="118"/>
                    </a:lnTo>
                    <a:lnTo>
                      <a:pt x="42" y="121"/>
                    </a:lnTo>
                    <a:lnTo>
                      <a:pt x="32" y="121"/>
                    </a:lnTo>
                    <a:lnTo>
                      <a:pt x="32" y="121"/>
                    </a:lnTo>
                    <a:lnTo>
                      <a:pt x="25" y="121"/>
                    </a:lnTo>
                    <a:lnTo>
                      <a:pt x="19" y="121"/>
                    </a:lnTo>
                    <a:lnTo>
                      <a:pt x="12" y="118"/>
                    </a:lnTo>
                    <a:lnTo>
                      <a:pt x="6" y="114"/>
                    </a:lnTo>
                    <a:lnTo>
                      <a:pt x="6" y="114"/>
                    </a:lnTo>
                    <a:lnTo>
                      <a:pt x="4" y="111"/>
                    </a:lnTo>
                    <a:lnTo>
                      <a:pt x="2" y="107"/>
                    </a:lnTo>
                    <a:lnTo>
                      <a:pt x="0" y="99"/>
                    </a:lnTo>
                    <a:lnTo>
                      <a:pt x="0" y="82"/>
                    </a:lnTo>
                    <a:lnTo>
                      <a:pt x="0" y="82"/>
                    </a:lnTo>
                    <a:lnTo>
                      <a:pt x="0" y="82"/>
                    </a:lnTo>
                    <a:lnTo>
                      <a:pt x="0" y="8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4" name="Freeform 962">
                <a:extLst>
                  <a:ext uri="{FF2B5EF4-FFF2-40B4-BE49-F238E27FC236}">
                    <a16:creationId xmlns:a16="http://schemas.microsoft.com/office/drawing/2014/main" id="{0D048D1B-F57A-4516-8372-D5D34F076808}"/>
                  </a:ext>
                </a:extLst>
              </p:cNvPr>
              <p:cNvSpPr/>
              <p:nvPr/>
            </p:nvSpPr>
            <p:spPr>
              <a:xfrm>
                <a:off x="5473702" y="3373438"/>
                <a:ext cx="20638" cy="96838"/>
              </a:xfrm>
              <a:custGeom>
                <a:avLst/>
                <a:gdLst/>
                <a:ahLst/>
                <a:cxnLst>
                  <a:cxn ang="0">
                    <a:pos x="0" y="85322"/>
                  </a:cxn>
                  <a:cxn ang="0">
                    <a:pos x="0" y="85322"/>
                  </a:cxn>
                  <a:cxn ang="0">
                    <a:pos x="529" y="47110"/>
                  </a:cxn>
                  <a:cxn ang="0">
                    <a:pos x="1058" y="9422"/>
                  </a:cxn>
                  <a:cxn ang="0">
                    <a:pos x="1058" y="9422"/>
                  </a:cxn>
                  <a:cxn ang="0">
                    <a:pos x="1058" y="6281"/>
                  </a:cxn>
                  <a:cxn ang="0">
                    <a:pos x="2117" y="5234"/>
                  </a:cxn>
                  <a:cxn ang="0">
                    <a:pos x="4233" y="2094"/>
                  </a:cxn>
                  <a:cxn ang="0">
                    <a:pos x="7409" y="0"/>
                  </a:cxn>
                  <a:cxn ang="0">
                    <a:pos x="11113" y="0"/>
                  </a:cxn>
                  <a:cxn ang="0">
                    <a:pos x="14817" y="0"/>
                  </a:cxn>
                  <a:cxn ang="0">
                    <a:pos x="17463" y="2094"/>
                  </a:cxn>
                  <a:cxn ang="0">
                    <a:pos x="20109" y="5234"/>
                  </a:cxn>
                  <a:cxn ang="0">
                    <a:pos x="20638" y="6281"/>
                  </a:cxn>
                  <a:cxn ang="0">
                    <a:pos x="20638" y="9422"/>
                  </a:cxn>
                  <a:cxn ang="0">
                    <a:pos x="20638" y="9422"/>
                  </a:cxn>
                  <a:cxn ang="0">
                    <a:pos x="20109" y="47634"/>
                  </a:cxn>
                  <a:cxn ang="0">
                    <a:pos x="19050" y="87416"/>
                  </a:cxn>
                  <a:cxn ang="0">
                    <a:pos x="19050" y="87416"/>
                  </a:cxn>
                  <a:cxn ang="0">
                    <a:pos x="18521" y="89510"/>
                  </a:cxn>
                  <a:cxn ang="0">
                    <a:pos x="18521" y="91080"/>
                  </a:cxn>
                  <a:cxn ang="0">
                    <a:pos x="15346" y="93697"/>
                  </a:cxn>
                  <a:cxn ang="0">
                    <a:pos x="12700" y="95791"/>
                  </a:cxn>
                  <a:cxn ang="0">
                    <a:pos x="8996" y="96838"/>
                  </a:cxn>
                  <a:cxn ang="0">
                    <a:pos x="5292" y="95791"/>
                  </a:cxn>
                  <a:cxn ang="0">
                    <a:pos x="2646" y="93697"/>
                  </a:cxn>
                  <a:cxn ang="0">
                    <a:pos x="529" y="91080"/>
                  </a:cxn>
                  <a:cxn ang="0">
                    <a:pos x="0" y="89510"/>
                  </a:cxn>
                  <a:cxn ang="0">
                    <a:pos x="0" y="87416"/>
                  </a:cxn>
                  <a:cxn ang="0">
                    <a:pos x="0" y="85322"/>
                  </a:cxn>
                  <a:cxn ang="0">
                    <a:pos x="0" y="85322"/>
                  </a:cxn>
                  <a:cxn ang="0">
                    <a:pos x="0" y="85322"/>
                  </a:cxn>
                  <a:cxn ang="0">
                    <a:pos x="0" y="85322"/>
                  </a:cxn>
                </a:cxnLst>
                <a:rect l="0" t="0" r="0" b="0"/>
                <a:pathLst>
                  <a:path w="39" h="185">
                    <a:moveTo>
                      <a:pt x="0" y="163"/>
                    </a:moveTo>
                    <a:lnTo>
                      <a:pt x="0" y="163"/>
                    </a:lnTo>
                    <a:lnTo>
                      <a:pt x="1" y="90"/>
                    </a:lnTo>
                    <a:lnTo>
                      <a:pt x="2" y="18"/>
                    </a:lnTo>
                    <a:lnTo>
                      <a:pt x="2" y="18"/>
                    </a:lnTo>
                    <a:lnTo>
                      <a:pt x="2" y="12"/>
                    </a:lnTo>
                    <a:lnTo>
                      <a:pt x="4" y="10"/>
                    </a:lnTo>
                    <a:lnTo>
                      <a:pt x="8" y="4"/>
                    </a:lnTo>
                    <a:lnTo>
                      <a:pt x="14" y="0"/>
                    </a:lnTo>
                    <a:lnTo>
                      <a:pt x="21" y="0"/>
                    </a:lnTo>
                    <a:lnTo>
                      <a:pt x="28" y="0"/>
                    </a:lnTo>
                    <a:lnTo>
                      <a:pt x="33" y="4"/>
                    </a:lnTo>
                    <a:lnTo>
                      <a:pt x="38" y="10"/>
                    </a:lnTo>
                    <a:lnTo>
                      <a:pt x="39" y="12"/>
                    </a:lnTo>
                    <a:lnTo>
                      <a:pt x="39" y="18"/>
                    </a:lnTo>
                    <a:lnTo>
                      <a:pt x="39" y="18"/>
                    </a:lnTo>
                    <a:lnTo>
                      <a:pt x="38" y="91"/>
                    </a:lnTo>
                    <a:lnTo>
                      <a:pt x="36" y="167"/>
                    </a:lnTo>
                    <a:lnTo>
                      <a:pt x="36" y="167"/>
                    </a:lnTo>
                    <a:lnTo>
                      <a:pt x="35" y="171"/>
                    </a:lnTo>
                    <a:lnTo>
                      <a:pt x="35" y="174"/>
                    </a:lnTo>
                    <a:lnTo>
                      <a:pt x="29" y="179"/>
                    </a:lnTo>
                    <a:lnTo>
                      <a:pt x="24" y="183"/>
                    </a:lnTo>
                    <a:lnTo>
                      <a:pt x="17" y="185"/>
                    </a:lnTo>
                    <a:lnTo>
                      <a:pt x="10" y="183"/>
                    </a:lnTo>
                    <a:lnTo>
                      <a:pt x="5" y="179"/>
                    </a:lnTo>
                    <a:lnTo>
                      <a:pt x="1" y="174"/>
                    </a:lnTo>
                    <a:lnTo>
                      <a:pt x="0" y="171"/>
                    </a:lnTo>
                    <a:lnTo>
                      <a:pt x="0" y="167"/>
                    </a:lnTo>
                    <a:lnTo>
                      <a:pt x="0" y="163"/>
                    </a:lnTo>
                    <a:lnTo>
                      <a:pt x="0" y="163"/>
                    </a:lnTo>
                    <a:lnTo>
                      <a:pt x="0" y="163"/>
                    </a:lnTo>
                    <a:lnTo>
                      <a:pt x="0" y="16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5" name="Freeform 963">
                <a:extLst>
                  <a:ext uri="{FF2B5EF4-FFF2-40B4-BE49-F238E27FC236}">
                    <a16:creationId xmlns:a16="http://schemas.microsoft.com/office/drawing/2014/main" id="{484C4B72-24BC-42E9-B9DC-DB27CA84956F}"/>
                  </a:ext>
                </a:extLst>
              </p:cNvPr>
              <p:cNvSpPr/>
              <p:nvPr/>
            </p:nvSpPr>
            <p:spPr>
              <a:xfrm>
                <a:off x="4740277" y="3151188"/>
                <a:ext cx="12700" cy="52388"/>
              </a:xfrm>
              <a:custGeom>
                <a:avLst/>
                <a:gdLst/>
                <a:ahLst/>
                <a:cxnLst>
                  <a:cxn ang="0">
                    <a:pos x="7178" y="2160"/>
                  </a:cxn>
                  <a:cxn ang="0">
                    <a:pos x="7178" y="2160"/>
                  </a:cxn>
                  <a:cxn ang="0">
                    <a:pos x="3865" y="12422"/>
                  </a:cxn>
                  <a:cxn ang="0">
                    <a:pos x="2209" y="23764"/>
                  </a:cxn>
                  <a:cxn ang="0">
                    <a:pos x="1104" y="34025"/>
                  </a:cxn>
                  <a:cxn ang="0">
                    <a:pos x="0" y="44827"/>
                  </a:cxn>
                  <a:cxn ang="0">
                    <a:pos x="0" y="44827"/>
                  </a:cxn>
                  <a:cxn ang="0">
                    <a:pos x="0" y="45367"/>
                  </a:cxn>
                  <a:cxn ang="0">
                    <a:pos x="0" y="49148"/>
                  </a:cxn>
                  <a:cxn ang="0">
                    <a:pos x="0" y="49148"/>
                  </a:cxn>
                  <a:cxn ang="0">
                    <a:pos x="0" y="50768"/>
                  </a:cxn>
                  <a:cxn ang="0">
                    <a:pos x="1104" y="51308"/>
                  </a:cxn>
                  <a:cxn ang="0">
                    <a:pos x="1657" y="52388"/>
                  </a:cxn>
                  <a:cxn ang="0">
                    <a:pos x="3313" y="52388"/>
                  </a:cxn>
                  <a:cxn ang="0">
                    <a:pos x="4970" y="52388"/>
                  </a:cxn>
                  <a:cxn ang="0">
                    <a:pos x="5522" y="51308"/>
                  </a:cxn>
                  <a:cxn ang="0">
                    <a:pos x="6074" y="50768"/>
                  </a:cxn>
                  <a:cxn ang="0">
                    <a:pos x="7178" y="49148"/>
                  </a:cxn>
                  <a:cxn ang="0">
                    <a:pos x="7178" y="49148"/>
                  </a:cxn>
                  <a:cxn ang="0">
                    <a:pos x="7178" y="37806"/>
                  </a:cxn>
                  <a:cxn ang="0">
                    <a:pos x="8283" y="26464"/>
                  </a:cxn>
                  <a:cxn ang="0">
                    <a:pos x="10491" y="15662"/>
                  </a:cxn>
                  <a:cxn ang="0">
                    <a:pos x="12700" y="3781"/>
                  </a:cxn>
                  <a:cxn ang="0">
                    <a:pos x="12700" y="3781"/>
                  </a:cxn>
                  <a:cxn ang="0">
                    <a:pos x="12700" y="2160"/>
                  </a:cxn>
                  <a:cxn ang="0">
                    <a:pos x="12700" y="1620"/>
                  </a:cxn>
                  <a:cxn ang="0">
                    <a:pos x="10491" y="0"/>
                  </a:cxn>
                  <a:cxn ang="0">
                    <a:pos x="9387" y="0"/>
                  </a:cxn>
                  <a:cxn ang="0">
                    <a:pos x="8283" y="0"/>
                  </a:cxn>
                  <a:cxn ang="0">
                    <a:pos x="7730" y="1080"/>
                  </a:cxn>
                  <a:cxn ang="0">
                    <a:pos x="7178" y="2160"/>
                  </a:cxn>
                  <a:cxn ang="0">
                    <a:pos x="7178" y="2160"/>
                  </a:cxn>
                </a:cxnLst>
                <a:rect l="0" t="0" r="0" b="0"/>
                <a:pathLst>
                  <a:path w="23" h="97">
                    <a:moveTo>
                      <a:pt x="13" y="4"/>
                    </a:moveTo>
                    <a:lnTo>
                      <a:pt x="13" y="4"/>
                    </a:lnTo>
                    <a:lnTo>
                      <a:pt x="7" y="23"/>
                    </a:lnTo>
                    <a:lnTo>
                      <a:pt x="4" y="44"/>
                    </a:lnTo>
                    <a:lnTo>
                      <a:pt x="2" y="63"/>
                    </a:lnTo>
                    <a:lnTo>
                      <a:pt x="0" y="83"/>
                    </a:lnTo>
                    <a:lnTo>
                      <a:pt x="0" y="83"/>
                    </a:lnTo>
                    <a:lnTo>
                      <a:pt x="0" y="84"/>
                    </a:lnTo>
                    <a:lnTo>
                      <a:pt x="0" y="91"/>
                    </a:lnTo>
                    <a:lnTo>
                      <a:pt x="0" y="91"/>
                    </a:lnTo>
                    <a:lnTo>
                      <a:pt x="0" y="94"/>
                    </a:lnTo>
                    <a:lnTo>
                      <a:pt x="2" y="95"/>
                    </a:lnTo>
                    <a:lnTo>
                      <a:pt x="3" y="97"/>
                    </a:lnTo>
                    <a:lnTo>
                      <a:pt x="6" y="97"/>
                    </a:lnTo>
                    <a:lnTo>
                      <a:pt x="9" y="97"/>
                    </a:lnTo>
                    <a:lnTo>
                      <a:pt x="10" y="95"/>
                    </a:lnTo>
                    <a:lnTo>
                      <a:pt x="11" y="94"/>
                    </a:lnTo>
                    <a:lnTo>
                      <a:pt x="13" y="91"/>
                    </a:lnTo>
                    <a:lnTo>
                      <a:pt x="13" y="91"/>
                    </a:lnTo>
                    <a:lnTo>
                      <a:pt x="13" y="70"/>
                    </a:lnTo>
                    <a:lnTo>
                      <a:pt x="15" y="49"/>
                    </a:lnTo>
                    <a:lnTo>
                      <a:pt x="19" y="29"/>
                    </a:lnTo>
                    <a:lnTo>
                      <a:pt x="23" y="7"/>
                    </a:lnTo>
                    <a:lnTo>
                      <a:pt x="23" y="7"/>
                    </a:lnTo>
                    <a:lnTo>
                      <a:pt x="23" y="4"/>
                    </a:lnTo>
                    <a:lnTo>
                      <a:pt x="23" y="3"/>
                    </a:lnTo>
                    <a:lnTo>
                      <a:pt x="19" y="0"/>
                    </a:lnTo>
                    <a:lnTo>
                      <a:pt x="17" y="0"/>
                    </a:lnTo>
                    <a:lnTo>
                      <a:pt x="15" y="0"/>
                    </a:lnTo>
                    <a:lnTo>
                      <a:pt x="14" y="2"/>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6" name="Freeform 964">
                <a:extLst>
                  <a:ext uri="{FF2B5EF4-FFF2-40B4-BE49-F238E27FC236}">
                    <a16:creationId xmlns:a16="http://schemas.microsoft.com/office/drawing/2014/main" id="{4FAAD4EB-72AD-4BD4-9E08-6DB4B3C08B6B}"/>
                  </a:ext>
                </a:extLst>
              </p:cNvPr>
              <p:cNvSpPr/>
              <p:nvPr/>
            </p:nvSpPr>
            <p:spPr>
              <a:xfrm>
                <a:off x="4775202" y="3160713"/>
                <a:ext cx="14288" cy="61913"/>
              </a:xfrm>
              <a:custGeom>
                <a:avLst/>
                <a:gdLst/>
                <a:ahLst/>
                <a:cxnLst>
                  <a:cxn ang="0">
                    <a:pos x="8467" y="1615"/>
                  </a:cxn>
                  <a:cxn ang="0">
                    <a:pos x="8467" y="1615"/>
                  </a:cxn>
                  <a:cxn ang="0">
                    <a:pos x="5292" y="8614"/>
                  </a:cxn>
                  <a:cxn ang="0">
                    <a:pos x="3175" y="15613"/>
                  </a:cxn>
                  <a:cxn ang="0">
                    <a:pos x="1058" y="22612"/>
                  </a:cxn>
                  <a:cxn ang="0">
                    <a:pos x="0" y="30687"/>
                  </a:cxn>
                  <a:cxn ang="0">
                    <a:pos x="0" y="38225"/>
                  </a:cxn>
                  <a:cxn ang="0">
                    <a:pos x="1058" y="45223"/>
                  </a:cxn>
                  <a:cxn ang="0">
                    <a:pos x="2117" y="52761"/>
                  </a:cxn>
                  <a:cxn ang="0">
                    <a:pos x="5292" y="59760"/>
                  </a:cxn>
                  <a:cxn ang="0">
                    <a:pos x="5292" y="59760"/>
                  </a:cxn>
                  <a:cxn ang="0">
                    <a:pos x="5821" y="61375"/>
                  </a:cxn>
                  <a:cxn ang="0">
                    <a:pos x="6350" y="61913"/>
                  </a:cxn>
                  <a:cxn ang="0">
                    <a:pos x="8467" y="61913"/>
                  </a:cxn>
                  <a:cxn ang="0">
                    <a:pos x="10055" y="61375"/>
                  </a:cxn>
                  <a:cxn ang="0">
                    <a:pos x="11113" y="60836"/>
                  </a:cxn>
                  <a:cxn ang="0">
                    <a:pos x="11642" y="59760"/>
                  </a:cxn>
                  <a:cxn ang="0">
                    <a:pos x="11113" y="58683"/>
                  </a:cxn>
                  <a:cxn ang="0">
                    <a:pos x="11113" y="58683"/>
                  </a:cxn>
                  <a:cxn ang="0">
                    <a:pos x="8467" y="51684"/>
                  </a:cxn>
                  <a:cxn ang="0">
                    <a:pos x="7409" y="44685"/>
                  </a:cxn>
                  <a:cxn ang="0">
                    <a:pos x="6350" y="38225"/>
                  </a:cxn>
                  <a:cxn ang="0">
                    <a:pos x="6350" y="31226"/>
                  </a:cxn>
                  <a:cxn ang="0">
                    <a:pos x="7409" y="24227"/>
                  </a:cxn>
                  <a:cxn ang="0">
                    <a:pos x="8467" y="17766"/>
                  </a:cxn>
                  <a:cxn ang="0">
                    <a:pos x="11113" y="10767"/>
                  </a:cxn>
                  <a:cxn ang="0">
                    <a:pos x="13759" y="5384"/>
                  </a:cxn>
                  <a:cxn ang="0">
                    <a:pos x="13759" y="5384"/>
                  </a:cxn>
                  <a:cxn ang="0">
                    <a:pos x="14288" y="3769"/>
                  </a:cxn>
                  <a:cxn ang="0">
                    <a:pos x="14288" y="2153"/>
                  </a:cxn>
                  <a:cxn ang="0">
                    <a:pos x="13759" y="1615"/>
                  </a:cxn>
                  <a:cxn ang="0">
                    <a:pos x="12171" y="538"/>
                  </a:cxn>
                  <a:cxn ang="0">
                    <a:pos x="11642" y="0"/>
                  </a:cxn>
                  <a:cxn ang="0">
                    <a:pos x="10055" y="0"/>
                  </a:cxn>
                  <a:cxn ang="0">
                    <a:pos x="9525" y="538"/>
                  </a:cxn>
                  <a:cxn ang="0">
                    <a:pos x="8467" y="1615"/>
                  </a:cxn>
                  <a:cxn ang="0">
                    <a:pos x="8467" y="1615"/>
                  </a:cxn>
                </a:cxnLst>
                <a:rect l="0" t="0" r="0" b="0"/>
                <a:pathLst>
                  <a:path w="27" h="115">
                    <a:moveTo>
                      <a:pt x="16" y="3"/>
                    </a:moveTo>
                    <a:lnTo>
                      <a:pt x="16" y="3"/>
                    </a:lnTo>
                    <a:lnTo>
                      <a:pt x="10" y="16"/>
                    </a:lnTo>
                    <a:lnTo>
                      <a:pt x="6" y="29"/>
                    </a:lnTo>
                    <a:lnTo>
                      <a:pt x="2" y="42"/>
                    </a:lnTo>
                    <a:lnTo>
                      <a:pt x="0" y="57"/>
                    </a:lnTo>
                    <a:lnTo>
                      <a:pt x="0" y="71"/>
                    </a:lnTo>
                    <a:lnTo>
                      <a:pt x="2" y="84"/>
                    </a:lnTo>
                    <a:lnTo>
                      <a:pt x="4" y="98"/>
                    </a:lnTo>
                    <a:lnTo>
                      <a:pt x="10" y="111"/>
                    </a:lnTo>
                    <a:lnTo>
                      <a:pt x="10" y="111"/>
                    </a:lnTo>
                    <a:lnTo>
                      <a:pt x="11" y="114"/>
                    </a:lnTo>
                    <a:lnTo>
                      <a:pt x="12" y="115"/>
                    </a:lnTo>
                    <a:lnTo>
                      <a:pt x="16" y="115"/>
                    </a:lnTo>
                    <a:lnTo>
                      <a:pt x="19" y="114"/>
                    </a:lnTo>
                    <a:lnTo>
                      <a:pt x="21" y="113"/>
                    </a:lnTo>
                    <a:lnTo>
                      <a:pt x="22" y="111"/>
                    </a:lnTo>
                    <a:lnTo>
                      <a:pt x="21" y="109"/>
                    </a:lnTo>
                    <a:lnTo>
                      <a:pt x="21" y="109"/>
                    </a:lnTo>
                    <a:lnTo>
                      <a:pt x="16" y="96"/>
                    </a:lnTo>
                    <a:lnTo>
                      <a:pt x="14" y="83"/>
                    </a:lnTo>
                    <a:lnTo>
                      <a:pt x="12" y="71"/>
                    </a:lnTo>
                    <a:lnTo>
                      <a:pt x="12" y="58"/>
                    </a:lnTo>
                    <a:lnTo>
                      <a:pt x="14" y="45"/>
                    </a:lnTo>
                    <a:lnTo>
                      <a:pt x="16" y="33"/>
                    </a:lnTo>
                    <a:lnTo>
                      <a:pt x="21" y="20"/>
                    </a:lnTo>
                    <a:lnTo>
                      <a:pt x="26" y="10"/>
                    </a:lnTo>
                    <a:lnTo>
                      <a:pt x="26" y="10"/>
                    </a:lnTo>
                    <a:lnTo>
                      <a:pt x="27" y="7"/>
                    </a:lnTo>
                    <a:lnTo>
                      <a:pt x="27" y="4"/>
                    </a:lnTo>
                    <a:lnTo>
                      <a:pt x="26" y="3"/>
                    </a:lnTo>
                    <a:lnTo>
                      <a:pt x="23" y="1"/>
                    </a:lnTo>
                    <a:lnTo>
                      <a:pt x="22" y="0"/>
                    </a:lnTo>
                    <a:lnTo>
                      <a:pt x="19" y="0"/>
                    </a:lnTo>
                    <a:lnTo>
                      <a:pt x="18"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7" name="Freeform 965">
                <a:extLst>
                  <a:ext uri="{FF2B5EF4-FFF2-40B4-BE49-F238E27FC236}">
                    <a16:creationId xmlns:a16="http://schemas.microsoft.com/office/drawing/2014/main" id="{4ACADC64-4587-4D46-9263-201585E14A9D}"/>
                  </a:ext>
                </a:extLst>
              </p:cNvPr>
              <p:cNvSpPr/>
              <p:nvPr/>
            </p:nvSpPr>
            <p:spPr>
              <a:xfrm>
                <a:off x="4821239" y="3176588"/>
                <a:ext cx="15875" cy="55563"/>
              </a:xfrm>
              <a:custGeom>
                <a:avLst/>
                <a:gdLst/>
                <a:ahLst/>
                <a:cxnLst>
                  <a:cxn ang="0">
                    <a:pos x="15363" y="5877"/>
                  </a:cxn>
                  <a:cxn ang="0">
                    <a:pos x="15363" y="5877"/>
                  </a:cxn>
                  <a:cxn ang="0">
                    <a:pos x="15875" y="4274"/>
                  </a:cxn>
                  <a:cxn ang="0">
                    <a:pos x="15875" y="3740"/>
                  </a:cxn>
                  <a:cxn ang="0">
                    <a:pos x="15363" y="1603"/>
                  </a:cxn>
                  <a:cxn ang="0">
                    <a:pos x="13827" y="534"/>
                  </a:cxn>
                  <a:cxn ang="0">
                    <a:pos x="13315" y="0"/>
                  </a:cxn>
                  <a:cxn ang="0">
                    <a:pos x="11778" y="534"/>
                  </a:cxn>
                  <a:cxn ang="0">
                    <a:pos x="11266" y="1603"/>
                  </a:cxn>
                  <a:cxn ang="0">
                    <a:pos x="11266" y="1603"/>
                  </a:cxn>
                  <a:cxn ang="0">
                    <a:pos x="8194" y="4808"/>
                  </a:cxn>
                  <a:cxn ang="0">
                    <a:pos x="6145" y="8014"/>
                  </a:cxn>
                  <a:cxn ang="0">
                    <a:pos x="2560" y="14959"/>
                  </a:cxn>
                  <a:cxn ang="0">
                    <a:pos x="1536" y="22973"/>
                  </a:cxn>
                  <a:cxn ang="0">
                    <a:pos x="512" y="32056"/>
                  </a:cxn>
                  <a:cxn ang="0">
                    <a:pos x="512" y="32056"/>
                  </a:cxn>
                  <a:cxn ang="0">
                    <a:pos x="0" y="37398"/>
                  </a:cxn>
                  <a:cxn ang="0">
                    <a:pos x="0" y="44344"/>
                  </a:cxn>
                  <a:cxn ang="0">
                    <a:pos x="512" y="47549"/>
                  </a:cxn>
                  <a:cxn ang="0">
                    <a:pos x="1536" y="50755"/>
                  </a:cxn>
                  <a:cxn ang="0">
                    <a:pos x="2560" y="52892"/>
                  </a:cxn>
                  <a:cxn ang="0">
                    <a:pos x="4609" y="55029"/>
                  </a:cxn>
                  <a:cxn ang="0">
                    <a:pos x="4609" y="55029"/>
                  </a:cxn>
                  <a:cxn ang="0">
                    <a:pos x="6145" y="55563"/>
                  </a:cxn>
                  <a:cxn ang="0">
                    <a:pos x="7681" y="55563"/>
                  </a:cxn>
                  <a:cxn ang="0">
                    <a:pos x="8194" y="55029"/>
                  </a:cxn>
                  <a:cxn ang="0">
                    <a:pos x="9218" y="54494"/>
                  </a:cxn>
                  <a:cxn ang="0">
                    <a:pos x="9730" y="52357"/>
                  </a:cxn>
                  <a:cxn ang="0">
                    <a:pos x="9218" y="50755"/>
                  </a:cxn>
                  <a:cxn ang="0">
                    <a:pos x="8194" y="49152"/>
                  </a:cxn>
                  <a:cxn ang="0">
                    <a:pos x="8194" y="49152"/>
                  </a:cxn>
                  <a:cxn ang="0">
                    <a:pos x="7169" y="47549"/>
                  </a:cxn>
                  <a:cxn ang="0">
                    <a:pos x="6145" y="46481"/>
                  </a:cxn>
                  <a:cxn ang="0">
                    <a:pos x="5633" y="41138"/>
                  </a:cxn>
                  <a:cxn ang="0">
                    <a:pos x="6145" y="36330"/>
                  </a:cxn>
                  <a:cxn ang="0">
                    <a:pos x="7169" y="32056"/>
                  </a:cxn>
                  <a:cxn ang="0">
                    <a:pos x="7169" y="32056"/>
                  </a:cxn>
                  <a:cxn ang="0">
                    <a:pos x="7681" y="24576"/>
                  </a:cxn>
                  <a:cxn ang="0">
                    <a:pos x="9218" y="18165"/>
                  </a:cxn>
                  <a:cxn ang="0">
                    <a:pos x="11266" y="11754"/>
                  </a:cxn>
                  <a:cxn ang="0">
                    <a:pos x="13315" y="8548"/>
                  </a:cxn>
                  <a:cxn ang="0">
                    <a:pos x="15363" y="5877"/>
                  </a:cxn>
                  <a:cxn ang="0">
                    <a:pos x="15363" y="5877"/>
                  </a:cxn>
                </a:cxnLst>
                <a:rect l="0" t="0" r="0" b="0"/>
                <a:pathLst>
                  <a:path w="31" h="104">
                    <a:moveTo>
                      <a:pt x="30" y="11"/>
                    </a:moveTo>
                    <a:lnTo>
                      <a:pt x="30" y="11"/>
                    </a:lnTo>
                    <a:lnTo>
                      <a:pt x="31" y="8"/>
                    </a:lnTo>
                    <a:lnTo>
                      <a:pt x="31" y="7"/>
                    </a:lnTo>
                    <a:lnTo>
                      <a:pt x="30" y="3"/>
                    </a:lnTo>
                    <a:lnTo>
                      <a:pt x="27" y="1"/>
                    </a:lnTo>
                    <a:lnTo>
                      <a:pt x="26" y="0"/>
                    </a:lnTo>
                    <a:lnTo>
                      <a:pt x="23" y="1"/>
                    </a:lnTo>
                    <a:lnTo>
                      <a:pt x="22" y="3"/>
                    </a:lnTo>
                    <a:lnTo>
                      <a:pt x="22" y="3"/>
                    </a:lnTo>
                    <a:lnTo>
                      <a:pt x="16" y="9"/>
                    </a:lnTo>
                    <a:lnTo>
                      <a:pt x="12" y="15"/>
                    </a:lnTo>
                    <a:lnTo>
                      <a:pt x="5" y="28"/>
                    </a:lnTo>
                    <a:lnTo>
                      <a:pt x="3" y="43"/>
                    </a:lnTo>
                    <a:lnTo>
                      <a:pt x="1" y="60"/>
                    </a:lnTo>
                    <a:lnTo>
                      <a:pt x="1" y="60"/>
                    </a:lnTo>
                    <a:lnTo>
                      <a:pt x="0" y="70"/>
                    </a:lnTo>
                    <a:lnTo>
                      <a:pt x="0" y="83"/>
                    </a:lnTo>
                    <a:lnTo>
                      <a:pt x="1" y="89"/>
                    </a:lnTo>
                    <a:lnTo>
                      <a:pt x="3" y="95"/>
                    </a:lnTo>
                    <a:lnTo>
                      <a:pt x="5" y="99"/>
                    </a:lnTo>
                    <a:lnTo>
                      <a:pt x="9" y="103"/>
                    </a:lnTo>
                    <a:lnTo>
                      <a:pt x="9" y="103"/>
                    </a:lnTo>
                    <a:lnTo>
                      <a:pt x="12" y="104"/>
                    </a:lnTo>
                    <a:lnTo>
                      <a:pt x="15" y="104"/>
                    </a:lnTo>
                    <a:lnTo>
                      <a:pt x="16" y="103"/>
                    </a:lnTo>
                    <a:lnTo>
                      <a:pt x="18" y="102"/>
                    </a:lnTo>
                    <a:lnTo>
                      <a:pt x="19" y="98"/>
                    </a:lnTo>
                    <a:lnTo>
                      <a:pt x="18" y="95"/>
                    </a:lnTo>
                    <a:lnTo>
                      <a:pt x="16" y="92"/>
                    </a:lnTo>
                    <a:lnTo>
                      <a:pt x="16" y="92"/>
                    </a:lnTo>
                    <a:lnTo>
                      <a:pt x="14" y="89"/>
                    </a:lnTo>
                    <a:lnTo>
                      <a:pt x="12" y="87"/>
                    </a:lnTo>
                    <a:lnTo>
                      <a:pt x="11" y="77"/>
                    </a:lnTo>
                    <a:lnTo>
                      <a:pt x="12" y="68"/>
                    </a:lnTo>
                    <a:lnTo>
                      <a:pt x="14" y="60"/>
                    </a:lnTo>
                    <a:lnTo>
                      <a:pt x="14" y="60"/>
                    </a:lnTo>
                    <a:lnTo>
                      <a:pt x="15" y="46"/>
                    </a:lnTo>
                    <a:lnTo>
                      <a:pt x="18" y="34"/>
                    </a:lnTo>
                    <a:lnTo>
                      <a:pt x="22" y="22"/>
                    </a:lnTo>
                    <a:lnTo>
                      <a:pt x="26" y="16"/>
                    </a:lnTo>
                    <a:lnTo>
                      <a:pt x="30" y="11"/>
                    </a:lnTo>
                    <a:lnTo>
                      <a:pt x="30" y="1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8" name="Freeform 966">
                <a:extLst>
                  <a:ext uri="{FF2B5EF4-FFF2-40B4-BE49-F238E27FC236}">
                    <a16:creationId xmlns:a16="http://schemas.microsoft.com/office/drawing/2014/main" id="{390A09FB-3A2F-40F6-9E20-8248ACC2855A}"/>
                  </a:ext>
                </a:extLst>
              </p:cNvPr>
              <p:cNvSpPr/>
              <p:nvPr/>
            </p:nvSpPr>
            <p:spPr>
              <a:xfrm>
                <a:off x="4852989" y="3184526"/>
                <a:ext cx="14288" cy="57150"/>
              </a:xfrm>
              <a:custGeom>
                <a:avLst/>
                <a:gdLst/>
                <a:ahLst/>
                <a:cxnLst>
                  <a:cxn ang="0">
                    <a:pos x="7694" y="2622"/>
                  </a:cxn>
                  <a:cxn ang="0">
                    <a:pos x="7694" y="2622"/>
                  </a:cxn>
                  <a:cxn ang="0">
                    <a:pos x="3847" y="15205"/>
                  </a:cxn>
                  <a:cxn ang="0">
                    <a:pos x="1649" y="21497"/>
                  </a:cxn>
                  <a:cxn ang="0">
                    <a:pos x="550" y="28837"/>
                  </a:cxn>
                  <a:cxn ang="0">
                    <a:pos x="0" y="35129"/>
                  </a:cxn>
                  <a:cxn ang="0">
                    <a:pos x="550" y="41945"/>
                  </a:cxn>
                  <a:cxn ang="0">
                    <a:pos x="1649" y="48761"/>
                  </a:cxn>
                  <a:cxn ang="0">
                    <a:pos x="3847" y="55053"/>
                  </a:cxn>
                  <a:cxn ang="0">
                    <a:pos x="3847" y="55053"/>
                  </a:cxn>
                  <a:cxn ang="0">
                    <a:pos x="4396" y="56626"/>
                  </a:cxn>
                  <a:cxn ang="0">
                    <a:pos x="6045" y="57150"/>
                  </a:cxn>
                  <a:cxn ang="0">
                    <a:pos x="8243" y="57150"/>
                  </a:cxn>
                  <a:cxn ang="0">
                    <a:pos x="9892" y="56626"/>
                  </a:cxn>
                  <a:cxn ang="0">
                    <a:pos x="10441" y="55577"/>
                  </a:cxn>
                  <a:cxn ang="0">
                    <a:pos x="10441" y="54528"/>
                  </a:cxn>
                  <a:cxn ang="0">
                    <a:pos x="10441" y="53480"/>
                  </a:cxn>
                  <a:cxn ang="0">
                    <a:pos x="10441" y="53480"/>
                  </a:cxn>
                  <a:cxn ang="0">
                    <a:pos x="8243" y="47188"/>
                  </a:cxn>
                  <a:cxn ang="0">
                    <a:pos x="7694" y="40896"/>
                  </a:cxn>
                  <a:cxn ang="0">
                    <a:pos x="6594" y="35129"/>
                  </a:cxn>
                  <a:cxn ang="0">
                    <a:pos x="7694" y="28837"/>
                  </a:cxn>
                  <a:cxn ang="0">
                    <a:pos x="8243" y="22021"/>
                  </a:cxn>
                  <a:cxn ang="0">
                    <a:pos x="9892" y="15729"/>
                  </a:cxn>
                  <a:cxn ang="0">
                    <a:pos x="13189" y="3670"/>
                  </a:cxn>
                  <a:cxn ang="0">
                    <a:pos x="13189" y="3670"/>
                  </a:cxn>
                  <a:cxn ang="0">
                    <a:pos x="14288" y="2622"/>
                  </a:cxn>
                  <a:cxn ang="0">
                    <a:pos x="13189" y="1573"/>
                  </a:cxn>
                  <a:cxn ang="0">
                    <a:pos x="12639" y="1049"/>
                  </a:cxn>
                  <a:cxn ang="0">
                    <a:pos x="10991" y="0"/>
                  </a:cxn>
                  <a:cxn ang="0">
                    <a:pos x="8793" y="0"/>
                  </a:cxn>
                  <a:cxn ang="0">
                    <a:pos x="8243" y="1049"/>
                  </a:cxn>
                  <a:cxn ang="0">
                    <a:pos x="7694" y="2622"/>
                  </a:cxn>
                  <a:cxn ang="0">
                    <a:pos x="7694" y="2622"/>
                  </a:cxn>
                </a:cxnLst>
                <a:rect l="0" t="0" r="0" b="0"/>
                <a:pathLst>
                  <a:path w="26" h="109">
                    <a:moveTo>
                      <a:pt x="14" y="5"/>
                    </a:moveTo>
                    <a:lnTo>
                      <a:pt x="14" y="5"/>
                    </a:lnTo>
                    <a:lnTo>
                      <a:pt x="7" y="29"/>
                    </a:lnTo>
                    <a:lnTo>
                      <a:pt x="3" y="41"/>
                    </a:lnTo>
                    <a:lnTo>
                      <a:pt x="1" y="55"/>
                    </a:lnTo>
                    <a:lnTo>
                      <a:pt x="0" y="67"/>
                    </a:lnTo>
                    <a:lnTo>
                      <a:pt x="1" y="80"/>
                    </a:lnTo>
                    <a:lnTo>
                      <a:pt x="3" y="93"/>
                    </a:lnTo>
                    <a:lnTo>
                      <a:pt x="7" y="105"/>
                    </a:lnTo>
                    <a:lnTo>
                      <a:pt x="7" y="105"/>
                    </a:lnTo>
                    <a:lnTo>
                      <a:pt x="8" y="108"/>
                    </a:lnTo>
                    <a:lnTo>
                      <a:pt x="11" y="109"/>
                    </a:lnTo>
                    <a:lnTo>
                      <a:pt x="15" y="109"/>
                    </a:lnTo>
                    <a:lnTo>
                      <a:pt x="18" y="108"/>
                    </a:lnTo>
                    <a:lnTo>
                      <a:pt x="19" y="106"/>
                    </a:lnTo>
                    <a:lnTo>
                      <a:pt x="19" y="104"/>
                    </a:lnTo>
                    <a:lnTo>
                      <a:pt x="19" y="102"/>
                    </a:lnTo>
                    <a:lnTo>
                      <a:pt x="19" y="102"/>
                    </a:lnTo>
                    <a:lnTo>
                      <a:pt x="15" y="90"/>
                    </a:lnTo>
                    <a:lnTo>
                      <a:pt x="14" y="78"/>
                    </a:lnTo>
                    <a:lnTo>
                      <a:pt x="12" y="67"/>
                    </a:lnTo>
                    <a:lnTo>
                      <a:pt x="14" y="55"/>
                    </a:lnTo>
                    <a:lnTo>
                      <a:pt x="15" y="42"/>
                    </a:lnTo>
                    <a:lnTo>
                      <a:pt x="18" y="30"/>
                    </a:lnTo>
                    <a:lnTo>
                      <a:pt x="24" y="7"/>
                    </a:lnTo>
                    <a:lnTo>
                      <a:pt x="24" y="7"/>
                    </a:lnTo>
                    <a:lnTo>
                      <a:pt x="26" y="5"/>
                    </a:lnTo>
                    <a:lnTo>
                      <a:pt x="24" y="3"/>
                    </a:lnTo>
                    <a:lnTo>
                      <a:pt x="23" y="2"/>
                    </a:lnTo>
                    <a:lnTo>
                      <a:pt x="20" y="0"/>
                    </a:lnTo>
                    <a:lnTo>
                      <a:pt x="16" y="0"/>
                    </a:lnTo>
                    <a:lnTo>
                      <a:pt x="15" y="2"/>
                    </a:lnTo>
                    <a:lnTo>
                      <a:pt x="14" y="5"/>
                    </a:lnTo>
                    <a:lnTo>
                      <a:pt x="1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49" name="Freeform 967">
                <a:extLst>
                  <a:ext uri="{FF2B5EF4-FFF2-40B4-BE49-F238E27FC236}">
                    <a16:creationId xmlns:a16="http://schemas.microsoft.com/office/drawing/2014/main" id="{4962AEB4-1808-4EB3-B81D-58C738F0F8A1}"/>
                  </a:ext>
                </a:extLst>
              </p:cNvPr>
              <p:cNvSpPr/>
              <p:nvPr/>
            </p:nvSpPr>
            <p:spPr>
              <a:xfrm>
                <a:off x="4878389" y="3195638"/>
                <a:ext cx="11113" cy="52388"/>
              </a:xfrm>
              <a:custGeom>
                <a:avLst/>
                <a:gdLst/>
                <a:ahLst/>
                <a:cxnLst>
                  <a:cxn ang="0">
                    <a:pos x="4679" y="2673"/>
                  </a:cxn>
                  <a:cxn ang="0">
                    <a:pos x="4679" y="2673"/>
                  </a:cxn>
                  <a:cxn ang="0">
                    <a:pos x="2340" y="7484"/>
                  </a:cxn>
                  <a:cxn ang="0">
                    <a:pos x="585" y="13364"/>
                  </a:cxn>
                  <a:cxn ang="0">
                    <a:pos x="0" y="19779"/>
                  </a:cxn>
                  <a:cxn ang="0">
                    <a:pos x="0" y="25659"/>
                  </a:cxn>
                  <a:cxn ang="0">
                    <a:pos x="0" y="37420"/>
                  </a:cxn>
                  <a:cxn ang="0">
                    <a:pos x="585" y="49715"/>
                  </a:cxn>
                  <a:cxn ang="0">
                    <a:pos x="585" y="49715"/>
                  </a:cxn>
                  <a:cxn ang="0">
                    <a:pos x="585" y="50784"/>
                  </a:cxn>
                  <a:cxn ang="0">
                    <a:pos x="1755" y="51853"/>
                  </a:cxn>
                  <a:cxn ang="0">
                    <a:pos x="2340" y="52388"/>
                  </a:cxn>
                  <a:cxn ang="0">
                    <a:pos x="4094" y="52388"/>
                  </a:cxn>
                  <a:cxn ang="0">
                    <a:pos x="5264" y="52388"/>
                  </a:cxn>
                  <a:cxn ang="0">
                    <a:pos x="6434" y="51853"/>
                  </a:cxn>
                  <a:cxn ang="0">
                    <a:pos x="7019" y="50784"/>
                  </a:cxn>
                  <a:cxn ang="0">
                    <a:pos x="7604" y="49715"/>
                  </a:cxn>
                  <a:cxn ang="0">
                    <a:pos x="7604" y="49715"/>
                  </a:cxn>
                  <a:cxn ang="0">
                    <a:pos x="6434" y="27263"/>
                  </a:cxn>
                  <a:cxn ang="0">
                    <a:pos x="6434" y="21383"/>
                  </a:cxn>
                  <a:cxn ang="0">
                    <a:pos x="7019" y="16037"/>
                  </a:cxn>
                  <a:cxn ang="0">
                    <a:pos x="8773" y="10157"/>
                  </a:cxn>
                  <a:cxn ang="0">
                    <a:pos x="10528" y="5346"/>
                  </a:cxn>
                  <a:cxn ang="0">
                    <a:pos x="10528" y="5346"/>
                  </a:cxn>
                  <a:cxn ang="0">
                    <a:pos x="11113" y="3742"/>
                  </a:cxn>
                  <a:cxn ang="0">
                    <a:pos x="11113" y="3207"/>
                  </a:cxn>
                  <a:cxn ang="0">
                    <a:pos x="8773" y="1069"/>
                  </a:cxn>
                  <a:cxn ang="0">
                    <a:pos x="7604" y="0"/>
                  </a:cxn>
                  <a:cxn ang="0">
                    <a:pos x="6434" y="0"/>
                  </a:cxn>
                  <a:cxn ang="0">
                    <a:pos x="5264" y="1069"/>
                  </a:cxn>
                  <a:cxn ang="0">
                    <a:pos x="4679" y="2673"/>
                  </a:cxn>
                  <a:cxn ang="0">
                    <a:pos x="4679" y="2673"/>
                  </a:cxn>
                </a:cxnLst>
                <a:rect l="0" t="0" r="0" b="0"/>
                <a:pathLst>
                  <a:path w="19" h="98">
                    <a:moveTo>
                      <a:pt x="8" y="5"/>
                    </a:moveTo>
                    <a:lnTo>
                      <a:pt x="8" y="5"/>
                    </a:lnTo>
                    <a:lnTo>
                      <a:pt x="4" y="14"/>
                    </a:lnTo>
                    <a:lnTo>
                      <a:pt x="1" y="25"/>
                    </a:lnTo>
                    <a:lnTo>
                      <a:pt x="0" y="37"/>
                    </a:lnTo>
                    <a:lnTo>
                      <a:pt x="0" y="48"/>
                    </a:lnTo>
                    <a:lnTo>
                      <a:pt x="0" y="70"/>
                    </a:lnTo>
                    <a:lnTo>
                      <a:pt x="1" y="93"/>
                    </a:lnTo>
                    <a:lnTo>
                      <a:pt x="1" y="93"/>
                    </a:lnTo>
                    <a:lnTo>
                      <a:pt x="1" y="95"/>
                    </a:lnTo>
                    <a:lnTo>
                      <a:pt x="3" y="97"/>
                    </a:lnTo>
                    <a:lnTo>
                      <a:pt x="4" y="98"/>
                    </a:lnTo>
                    <a:lnTo>
                      <a:pt x="7" y="98"/>
                    </a:lnTo>
                    <a:lnTo>
                      <a:pt x="9" y="98"/>
                    </a:lnTo>
                    <a:lnTo>
                      <a:pt x="11" y="97"/>
                    </a:lnTo>
                    <a:lnTo>
                      <a:pt x="12" y="95"/>
                    </a:lnTo>
                    <a:lnTo>
                      <a:pt x="13" y="93"/>
                    </a:lnTo>
                    <a:lnTo>
                      <a:pt x="13" y="93"/>
                    </a:lnTo>
                    <a:lnTo>
                      <a:pt x="11" y="51"/>
                    </a:lnTo>
                    <a:lnTo>
                      <a:pt x="11" y="40"/>
                    </a:lnTo>
                    <a:lnTo>
                      <a:pt x="12" y="30"/>
                    </a:lnTo>
                    <a:lnTo>
                      <a:pt x="15" y="19"/>
                    </a:lnTo>
                    <a:lnTo>
                      <a:pt x="18" y="10"/>
                    </a:lnTo>
                    <a:lnTo>
                      <a:pt x="18" y="10"/>
                    </a:lnTo>
                    <a:lnTo>
                      <a:pt x="19" y="7"/>
                    </a:lnTo>
                    <a:lnTo>
                      <a:pt x="19" y="6"/>
                    </a:lnTo>
                    <a:lnTo>
                      <a:pt x="15" y="2"/>
                    </a:lnTo>
                    <a:lnTo>
                      <a:pt x="13" y="0"/>
                    </a:lnTo>
                    <a:lnTo>
                      <a:pt x="11" y="0"/>
                    </a:lnTo>
                    <a:lnTo>
                      <a:pt x="9" y="2"/>
                    </a:lnTo>
                    <a:lnTo>
                      <a:pt x="8" y="5"/>
                    </a:lnTo>
                    <a:lnTo>
                      <a:pt x="8"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0" name="Freeform 968">
                <a:extLst>
                  <a:ext uri="{FF2B5EF4-FFF2-40B4-BE49-F238E27FC236}">
                    <a16:creationId xmlns:a16="http://schemas.microsoft.com/office/drawing/2014/main" id="{F25551BC-E762-420E-8C79-33D6A4E028A6}"/>
                  </a:ext>
                </a:extLst>
              </p:cNvPr>
              <p:cNvSpPr/>
              <p:nvPr/>
            </p:nvSpPr>
            <p:spPr>
              <a:xfrm>
                <a:off x="4900614" y="3209926"/>
                <a:ext cx="14288" cy="50800"/>
              </a:xfrm>
              <a:custGeom>
                <a:avLst/>
                <a:gdLst/>
                <a:ahLst/>
                <a:cxnLst>
                  <a:cxn ang="0">
                    <a:pos x="8467" y="1555"/>
                  </a:cxn>
                  <a:cxn ang="0">
                    <a:pos x="8467" y="1555"/>
                  </a:cxn>
                  <a:cxn ang="0">
                    <a:pos x="4763" y="6220"/>
                  </a:cxn>
                  <a:cxn ang="0">
                    <a:pos x="2646" y="11922"/>
                  </a:cxn>
                  <a:cxn ang="0">
                    <a:pos x="529" y="18143"/>
                  </a:cxn>
                  <a:cxn ang="0">
                    <a:pos x="0" y="24363"/>
                  </a:cxn>
                  <a:cxn ang="0">
                    <a:pos x="0" y="31102"/>
                  </a:cxn>
                  <a:cxn ang="0">
                    <a:pos x="529" y="37841"/>
                  </a:cxn>
                  <a:cxn ang="0">
                    <a:pos x="2117" y="43543"/>
                  </a:cxn>
                  <a:cxn ang="0">
                    <a:pos x="4763" y="49245"/>
                  </a:cxn>
                  <a:cxn ang="0">
                    <a:pos x="4763" y="49245"/>
                  </a:cxn>
                  <a:cxn ang="0">
                    <a:pos x="5292" y="49763"/>
                  </a:cxn>
                  <a:cxn ang="0">
                    <a:pos x="6879" y="50800"/>
                  </a:cxn>
                  <a:cxn ang="0">
                    <a:pos x="8467" y="50800"/>
                  </a:cxn>
                  <a:cxn ang="0">
                    <a:pos x="8996" y="49763"/>
                  </a:cxn>
                  <a:cxn ang="0">
                    <a:pos x="10055" y="49245"/>
                  </a:cxn>
                  <a:cxn ang="0">
                    <a:pos x="10584" y="48727"/>
                  </a:cxn>
                  <a:cxn ang="0">
                    <a:pos x="10584" y="47171"/>
                  </a:cxn>
                  <a:cxn ang="0">
                    <a:pos x="10584" y="45616"/>
                  </a:cxn>
                  <a:cxn ang="0">
                    <a:pos x="10584" y="45616"/>
                  </a:cxn>
                  <a:cxn ang="0">
                    <a:pos x="8467" y="41469"/>
                  </a:cxn>
                  <a:cxn ang="0">
                    <a:pos x="6879" y="36286"/>
                  </a:cxn>
                  <a:cxn ang="0">
                    <a:pos x="6350" y="31102"/>
                  </a:cxn>
                  <a:cxn ang="0">
                    <a:pos x="6350" y="25400"/>
                  </a:cxn>
                  <a:cxn ang="0">
                    <a:pos x="6879" y="19698"/>
                  </a:cxn>
                  <a:cxn ang="0">
                    <a:pos x="8467" y="14514"/>
                  </a:cxn>
                  <a:cxn ang="0">
                    <a:pos x="10584" y="9849"/>
                  </a:cxn>
                  <a:cxn ang="0">
                    <a:pos x="13230" y="5702"/>
                  </a:cxn>
                  <a:cxn ang="0">
                    <a:pos x="13230" y="5702"/>
                  </a:cxn>
                  <a:cxn ang="0">
                    <a:pos x="14288" y="4147"/>
                  </a:cxn>
                  <a:cxn ang="0">
                    <a:pos x="14288" y="3629"/>
                  </a:cxn>
                  <a:cxn ang="0">
                    <a:pos x="12700" y="1555"/>
                  </a:cxn>
                  <a:cxn ang="0">
                    <a:pos x="12171" y="518"/>
                  </a:cxn>
                  <a:cxn ang="0">
                    <a:pos x="10584" y="0"/>
                  </a:cxn>
                  <a:cxn ang="0">
                    <a:pos x="10055" y="518"/>
                  </a:cxn>
                  <a:cxn ang="0">
                    <a:pos x="8467" y="1555"/>
                  </a:cxn>
                  <a:cxn ang="0">
                    <a:pos x="8467" y="1555"/>
                  </a:cxn>
                </a:cxnLst>
                <a:rect l="0" t="0" r="0" b="0"/>
                <a:pathLst>
                  <a:path w="27" h="98">
                    <a:moveTo>
                      <a:pt x="16" y="3"/>
                    </a:moveTo>
                    <a:lnTo>
                      <a:pt x="16" y="3"/>
                    </a:lnTo>
                    <a:lnTo>
                      <a:pt x="9" y="12"/>
                    </a:lnTo>
                    <a:lnTo>
                      <a:pt x="5" y="23"/>
                    </a:lnTo>
                    <a:lnTo>
                      <a:pt x="1" y="35"/>
                    </a:lnTo>
                    <a:lnTo>
                      <a:pt x="0" y="47"/>
                    </a:lnTo>
                    <a:lnTo>
                      <a:pt x="0" y="60"/>
                    </a:lnTo>
                    <a:lnTo>
                      <a:pt x="1" y="73"/>
                    </a:lnTo>
                    <a:lnTo>
                      <a:pt x="4" y="84"/>
                    </a:lnTo>
                    <a:lnTo>
                      <a:pt x="9" y="95"/>
                    </a:lnTo>
                    <a:lnTo>
                      <a:pt x="9" y="95"/>
                    </a:lnTo>
                    <a:lnTo>
                      <a:pt x="10" y="96"/>
                    </a:lnTo>
                    <a:lnTo>
                      <a:pt x="13" y="98"/>
                    </a:lnTo>
                    <a:lnTo>
                      <a:pt x="16" y="98"/>
                    </a:lnTo>
                    <a:lnTo>
                      <a:pt x="17" y="96"/>
                    </a:lnTo>
                    <a:lnTo>
                      <a:pt x="19" y="95"/>
                    </a:lnTo>
                    <a:lnTo>
                      <a:pt x="20" y="94"/>
                    </a:lnTo>
                    <a:lnTo>
                      <a:pt x="20" y="91"/>
                    </a:lnTo>
                    <a:lnTo>
                      <a:pt x="20" y="88"/>
                    </a:lnTo>
                    <a:lnTo>
                      <a:pt x="20" y="88"/>
                    </a:lnTo>
                    <a:lnTo>
                      <a:pt x="16" y="80"/>
                    </a:lnTo>
                    <a:lnTo>
                      <a:pt x="13" y="70"/>
                    </a:lnTo>
                    <a:lnTo>
                      <a:pt x="12" y="60"/>
                    </a:lnTo>
                    <a:lnTo>
                      <a:pt x="12" y="49"/>
                    </a:lnTo>
                    <a:lnTo>
                      <a:pt x="13" y="38"/>
                    </a:lnTo>
                    <a:lnTo>
                      <a:pt x="16" y="28"/>
                    </a:lnTo>
                    <a:lnTo>
                      <a:pt x="20" y="19"/>
                    </a:lnTo>
                    <a:lnTo>
                      <a:pt x="25" y="11"/>
                    </a:lnTo>
                    <a:lnTo>
                      <a:pt x="25" y="11"/>
                    </a:lnTo>
                    <a:lnTo>
                      <a:pt x="27" y="8"/>
                    </a:lnTo>
                    <a:lnTo>
                      <a:pt x="27" y="7"/>
                    </a:lnTo>
                    <a:lnTo>
                      <a:pt x="24" y="3"/>
                    </a:lnTo>
                    <a:lnTo>
                      <a:pt x="23" y="1"/>
                    </a:lnTo>
                    <a:lnTo>
                      <a:pt x="20" y="0"/>
                    </a:lnTo>
                    <a:lnTo>
                      <a:pt x="19" y="1"/>
                    </a:lnTo>
                    <a:lnTo>
                      <a:pt x="16" y="3"/>
                    </a:lnTo>
                    <a:lnTo>
                      <a:pt x="16"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1" name="Freeform 969">
                <a:extLst>
                  <a:ext uri="{FF2B5EF4-FFF2-40B4-BE49-F238E27FC236}">
                    <a16:creationId xmlns:a16="http://schemas.microsoft.com/office/drawing/2014/main" id="{3466413A-CA1D-48FD-BD23-CD07484F96C9}"/>
                  </a:ext>
                </a:extLst>
              </p:cNvPr>
              <p:cNvSpPr/>
              <p:nvPr/>
            </p:nvSpPr>
            <p:spPr>
              <a:xfrm>
                <a:off x="4924427" y="3225801"/>
                <a:ext cx="15875" cy="31750"/>
              </a:xfrm>
              <a:custGeom>
                <a:avLst/>
                <a:gdLst/>
                <a:ahLst/>
                <a:cxnLst>
                  <a:cxn ang="0">
                    <a:pos x="14883" y="26025"/>
                  </a:cxn>
                  <a:cxn ang="0">
                    <a:pos x="14883" y="26025"/>
                  </a:cxn>
                  <a:cxn ang="0">
                    <a:pos x="10914" y="21340"/>
                  </a:cxn>
                  <a:cxn ang="0">
                    <a:pos x="8434" y="15615"/>
                  </a:cxn>
                  <a:cxn ang="0">
                    <a:pos x="6945" y="9889"/>
                  </a:cxn>
                  <a:cxn ang="0">
                    <a:pos x="6449" y="3123"/>
                  </a:cxn>
                  <a:cxn ang="0">
                    <a:pos x="6449" y="3123"/>
                  </a:cxn>
                  <a:cxn ang="0">
                    <a:pos x="6449" y="1561"/>
                  </a:cxn>
                  <a:cxn ang="0">
                    <a:pos x="5457" y="520"/>
                  </a:cxn>
                  <a:cxn ang="0">
                    <a:pos x="3969" y="0"/>
                  </a:cxn>
                  <a:cxn ang="0">
                    <a:pos x="3473" y="0"/>
                  </a:cxn>
                  <a:cxn ang="0">
                    <a:pos x="1984" y="0"/>
                  </a:cxn>
                  <a:cxn ang="0">
                    <a:pos x="1488" y="520"/>
                  </a:cxn>
                  <a:cxn ang="0">
                    <a:pos x="992" y="1561"/>
                  </a:cxn>
                  <a:cxn ang="0">
                    <a:pos x="0" y="3123"/>
                  </a:cxn>
                  <a:cxn ang="0">
                    <a:pos x="0" y="3123"/>
                  </a:cxn>
                  <a:cxn ang="0">
                    <a:pos x="992" y="10410"/>
                  </a:cxn>
                  <a:cxn ang="0">
                    <a:pos x="2977" y="17697"/>
                  </a:cxn>
                  <a:cxn ang="0">
                    <a:pos x="5457" y="24984"/>
                  </a:cxn>
                  <a:cxn ang="0">
                    <a:pos x="10418" y="30189"/>
                  </a:cxn>
                  <a:cxn ang="0">
                    <a:pos x="10418" y="30189"/>
                  </a:cxn>
                  <a:cxn ang="0">
                    <a:pos x="11410" y="31230"/>
                  </a:cxn>
                  <a:cxn ang="0">
                    <a:pos x="12402" y="31750"/>
                  </a:cxn>
                  <a:cxn ang="0">
                    <a:pos x="13395" y="31230"/>
                  </a:cxn>
                  <a:cxn ang="0">
                    <a:pos x="14387" y="30189"/>
                  </a:cxn>
                  <a:cxn ang="0">
                    <a:pos x="14883" y="29668"/>
                  </a:cxn>
                  <a:cxn ang="0">
                    <a:pos x="15875" y="28107"/>
                  </a:cxn>
                  <a:cxn ang="0">
                    <a:pos x="15875" y="27586"/>
                  </a:cxn>
                  <a:cxn ang="0">
                    <a:pos x="14883" y="26025"/>
                  </a:cxn>
                  <a:cxn ang="0">
                    <a:pos x="14883" y="26025"/>
                  </a:cxn>
                </a:cxnLst>
                <a:rect l="0" t="0" r="0" b="0"/>
                <a:pathLst>
                  <a:path w="32" h="61">
                    <a:moveTo>
                      <a:pt x="30" y="50"/>
                    </a:moveTo>
                    <a:lnTo>
                      <a:pt x="30" y="50"/>
                    </a:lnTo>
                    <a:lnTo>
                      <a:pt x="22" y="41"/>
                    </a:lnTo>
                    <a:lnTo>
                      <a:pt x="17" y="30"/>
                    </a:lnTo>
                    <a:lnTo>
                      <a:pt x="14" y="19"/>
                    </a:lnTo>
                    <a:lnTo>
                      <a:pt x="13" y="6"/>
                    </a:lnTo>
                    <a:lnTo>
                      <a:pt x="13" y="6"/>
                    </a:lnTo>
                    <a:lnTo>
                      <a:pt x="13" y="3"/>
                    </a:lnTo>
                    <a:lnTo>
                      <a:pt x="11" y="1"/>
                    </a:lnTo>
                    <a:lnTo>
                      <a:pt x="8" y="0"/>
                    </a:lnTo>
                    <a:lnTo>
                      <a:pt x="7" y="0"/>
                    </a:lnTo>
                    <a:lnTo>
                      <a:pt x="4" y="0"/>
                    </a:lnTo>
                    <a:lnTo>
                      <a:pt x="3" y="1"/>
                    </a:lnTo>
                    <a:lnTo>
                      <a:pt x="2" y="3"/>
                    </a:lnTo>
                    <a:lnTo>
                      <a:pt x="0" y="6"/>
                    </a:lnTo>
                    <a:lnTo>
                      <a:pt x="0" y="6"/>
                    </a:lnTo>
                    <a:lnTo>
                      <a:pt x="2" y="20"/>
                    </a:lnTo>
                    <a:lnTo>
                      <a:pt x="6" y="34"/>
                    </a:lnTo>
                    <a:lnTo>
                      <a:pt x="11" y="48"/>
                    </a:lnTo>
                    <a:lnTo>
                      <a:pt x="21" y="58"/>
                    </a:lnTo>
                    <a:lnTo>
                      <a:pt x="21" y="58"/>
                    </a:lnTo>
                    <a:lnTo>
                      <a:pt x="23" y="60"/>
                    </a:lnTo>
                    <a:lnTo>
                      <a:pt x="25" y="61"/>
                    </a:lnTo>
                    <a:lnTo>
                      <a:pt x="27" y="60"/>
                    </a:lnTo>
                    <a:lnTo>
                      <a:pt x="29" y="58"/>
                    </a:lnTo>
                    <a:lnTo>
                      <a:pt x="30" y="57"/>
                    </a:lnTo>
                    <a:lnTo>
                      <a:pt x="32" y="54"/>
                    </a:lnTo>
                    <a:lnTo>
                      <a:pt x="32" y="53"/>
                    </a:lnTo>
                    <a:lnTo>
                      <a:pt x="30" y="50"/>
                    </a:lnTo>
                    <a:lnTo>
                      <a:pt x="30" y="5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2" name="Freeform 970">
                <a:extLst>
                  <a:ext uri="{FF2B5EF4-FFF2-40B4-BE49-F238E27FC236}">
                    <a16:creationId xmlns:a16="http://schemas.microsoft.com/office/drawing/2014/main" id="{53B0BAA0-D6F9-4392-81D1-049A2131BD65}"/>
                  </a:ext>
                </a:extLst>
              </p:cNvPr>
              <p:cNvSpPr/>
              <p:nvPr/>
            </p:nvSpPr>
            <p:spPr>
              <a:xfrm>
                <a:off x="5556252" y="3209926"/>
                <a:ext cx="15875" cy="53975"/>
              </a:xfrm>
              <a:custGeom>
                <a:avLst/>
                <a:gdLst/>
                <a:ahLst/>
                <a:cxnLst>
                  <a:cxn ang="0">
                    <a:pos x="15875" y="3175"/>
                  </a:cxn>
                  <a:cxn ang="0">
                    <a:pos x="15875" y="3175"/>
                  </a:cxn>
                  <a:cxn ang="0">
                    <a:pos x="15363" y="1588"/>
                  </a:cxn>
                  <a:cxn ang="0">
                    <a:pos x="14851" y="1058"/>
                  </a:cxn>
                  <a:cxn ang="0">
                    <a:pos x="13827" y="0"/>
                  </a:cxn>
                  <a:cxn ang="0">
                    <a:pos x="12802" y="0"/>
                  </a:cxn>
                  <a:cxn ang="0">
                    <a:pos x="11778" y="0"/>
                  </a:cxn>
                  <a:cxn ang="0">
                    <a:pos x="10754" y="1058"/>
                  </a:cxn>
                  <a:cxn ang="0">
                    <a:pos x="9730" y="1588"/>
                  </a:cxn>
                  <a:cxn ang="0">
                    <a:pos x="9730" y="3175"/>
                  </a:cxn>
                  <a:cxn ang="0">
                    <a:pos x="9730" y="3175"/>
                  </a:cxn>
                  <a:cxn ang="0">
                    <a:pos x="9730" y="17992"/>
                  </a:cxn>
                  <a:cxn ang="0">
                    <a:pos x="9218" y="25400"/>
                  </a:cxn>
                  <a:cxn ang="0">
                    <a:pos x="7681" y="32279"/>
                  </a:cxn>
                  <a:cxn ang="0">
                    <a:pos x="7681" y="32279"/>
                  </a:cxn>
                  <a:cxn ang="0">
                    <a:pos x="6145" y="36513"/>
                  </a:cxn>
                  <a:cxn ang="0">
                    <a:pos x="4097" y="41804"/>
                  </a:cxn>
                  <a:cxn ang="0">
                    <a:pos x="0" y="50271"/>
                  </a:cxn>
                  <a:cxn ang="0">
                    <a:pos x="0" y="50271"/>
                  </a:cxn>
                  <a:cxn ang="0">
                    <a:pos x="0" y="51858"/>
                  </a:cxn>
                  <a:cxn ang="0">
                    <a:pos x="1024" y="52387"/>
                  </a:cxn>
                  <a:cxn ang="0">
                    <a:pos x="1536" y="53975"/>
                  </a:cxn>
                  <a:cxn ang="0">
                    <a:pos x="2048" y="53975"/>
                  </a:cxn>
                  <a:cxn ang="0">
                    <a:pos x="5121" y="53975"/>
                  </a:cxn>
                  <a:cxn ang="0">
                    <a:pos x="5633" y="53446"/>
                  </a:cxn>
                  <a:cxn ang="0">
                    <a:pos x="6145" y="51858"/>
                  </a:cxn>
                  <a:cxn ang="0">
                    <a:pos x="6145" y="51858"/>
                  </a:cxn>
                  <a:cxn ang="0">
                    <a:pos x="10754" y="41804"/>
                  </a:cxn>
                  <a:cxn ang="0">
                    <a:pos x="12802" y="36513"/>
                  </a:cxn>
                  <a:cxn ang="0">
                    <a:pos x="14851" y="31750"/>
                  </a:cxn>
                  <a:cxn ang="0">
                    <a:pos x="14851" y="31750"/>
                  </a:cxn>
                  <a:cxn ang="0">
                    <a:pos x="15875" y="24342"/>
                  </a:cxn>
                  <a:cxn ang="0">
                    <a:pos x="15875" y="17463"/>
                  </a:cxn>
                  <a:cxn ang="0">
                    <a:pos x="15875" y="3175"/>
                  </a:cxn>
                  <a:cxn ang="0">
                    <a:pos x="15875" y="3175"/>
                  </a:cxn>
                </a:cxnLst>
                <a:rect l="0" t="0" r="0" b="0"/>
                <a:pathLst>
                  <a:path w="31" h="102">
                    <a:moveTo>
                      <a:pt x="31" y="6"/>
                    </a:moveTo>
                    <a:lnTo>
                      <a:pt x="31" y="6"/>
                    </a:lnTo>
                    <a:lnTo>
                      <a:pt x="30" y="3"/>
                    </a:lnTo>
                    <a:lnTo>
                      <a:pt x="29" y="2"/>
                    </a:lnTo>
                    <a:lnTo>
                      <a:pt x="27" y="0"/>
                    </a:lnTo>
                    <a:lnTo>
                      <a:pt x="25" y="0"/>
                    </a:lnTo>
                    <a:lnTo>
                      <a:pt x="23" y="0"/>
                    </a:lnTo>
                    <a:lnTo>
                      <a:pt x="21" y="2"/>
                    </a:lnTo>
                    <a:lnTo>
                      <a:pt x="19" y="3"/>
                    </a:lnTo>
                    <a:lnTo>
                      <a:pt x="19" y="6"/>
                    </a:lnTo>
                    <a:lnTo>
                      <a:pt x="19" y="6"/>
                    </a:lnTo>
                    <a:lnTo>
                      <a:pt x="19" y="34"/>
                    </a:lnTo>
                    <a:lnTo>
                      <a:pt x="18" y="48"/>
                    </a:lnTo>
                    <a:lnTo>
                      <a:pt x="15" y="61"/>
                    </a:lnTo>
                    <a:lnTo>
                      <a:pt x="15" y="61"/>
                    </a:lnTo>
                    <a:lnTo>
                      <a:pt x="12" y="69"/>
                    </a:lnTo>
                    <a:lnTo>
                      <a:pt x="8" y="79"/>
                    </a:lnTo>
                    <a:lnTo>
                      <a:pt x="0" y="95"/>
                    </a:lnTo>
                    <a:lnTo>
                      <a:pt x="0" y="95"/>
                    </a:lnTo>
                    <a:lnTo>
                      <a:pt x="0" y="98"/>
                    </a:lnTo>
                    <a:lnTo>
                      <a:pt x="2" y="99"/>
                    </a:lnTo>
                    <a:lnTo>
                      <a:pt x="3" y="102"/>
                    </a:lnTo>
                    <a:lnTo>
                      <a:pt x="4" y="102"/>
                    </a:lnTo>
                    <a:lnTo>
                      <a:pt x="10" y="102"/>
                    </a:lnTo>
                    <a:lnTo>
                      <a:pt x="11" y="101"/>
                    </a:lnTo>
                    <a:lnTo>
                      <a:pt x="12" y="98"/>
                    </a:lnTo>
                    <a:lnTo>
                      <a:pt x="12" y="98"/>
                    </a:lnTo>
                    <a:lnTo>
                      <a:pt x="21" y="79"/>
                    </a:lnTo>
                    <a:lnTo>
                      <a:pt x="25" y="69"/>
                    </a:lnTo>
                    <a:lnTo>
                      <a:pt x="29" y="60"/>
                    </a:lnTo>
                    <a:lnTo>
                      <a:pt x="29" y="60"/>
                    </a:lnTo>
                    <a:lnTo>
                      <a:pt x="31" y="46"/>
                    </a:lnTo>
                    <a:lnTo>
                      <a:pt x="31" y="33"/>
                    </a:lnTo>
                    <a:lnTo>
                      <a:pt x="31" y="6"/>
                    </a:lnTo>
                    <a:lnTo>
                      <a:pt x="31"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3" name="Freeform 971">
                <a:extLst>
                  <a:ext uri="{FF2B5EF4-FFF2-40B4-BE49-F238E27FC236}">
                    <a16:creationId xmlns:a16="http://schemas.microsoft.com/office/drawing/2014/main" id="{D53955BE-EEEF-42EF-8F8E-58EF34777024}"/>
                  </a:ext>
                </a:extLst>
              </p:cNvPr>
              <p:cNvSpPr/>
              <p:nvPr/>
            </p:nvSpPr>
            <p:spPr>
              <a:xfrm>
                <a:off x="5594352" y="3203576"/>
                <a:ext cx="14288" cy="44450"/>
              </a:xfrm>
              <a:custGeom>
                <a:avLst/>
                <a:gdLst/>
                <a:ahLst/>
                <a:cxnLst>
                  <a:cxn ang="0">
                    <a:pos x="13716" y="2646"/>
                  </a:cxn>
                  <a:cxn ang="0">
                    <a:pos x="13716" y="2646"/>
                  </a:cxn>
                  <a:cxn ang="0">
                    <a:pos x="13716" y="1588"/>
                  </a:cxn>
                  <a:cxn ang="0">
                    <a:pos x="13145" y="529"/>
                  </a:cxn>
                  <a:cxn ang="0">
                    <a:pos x="11430" y="0"/>
                  </a:cxn>
                  <a:cxn ang="0">
                    <a:pos x="9716" y="0"/>
                  </a:cxn>
                  <a:cxn ang="0">
                    <a:pos x="9144" y="0"/>
                  </a:cxn>
                  <a:cxn ang="0">
                    <a:pos x="7430" y="529"/>
                  </a:cxn>
                  <a:cxn ang="0">
                    <a:pos x="6858" y="1588"/>
                  </a:cxn>
                  <a:cxn ang="0">
                    <a:pos x="6858" y="2646"/>
                  </a:cxn>
                  <a:cxn ang="0">
                    <a:pos x="6858" y="2646"/>
                  </a:cxn>
                  <a:cxn ang="0">
                    <a:pos x="7430" y="12171"/>
                  </a:cxn>
                  <a:cxn ang="0">
                    <a:pos x="7430" y="21696"/>
                  </a:cxn>
                  <a:cxn ang="0">
                    <a:pos x="6858" y="26458"/>
                  </a:cxn>
                  <a:cxn ang="0">
                    <a:pos x="5715" y="30692"/>
                  </a:cxn>
                  <a:cxn ang="0">
                    <a:pos x="3429" y="35454"/>
                  </a:cxn>
                  <a:cxn ang="0">
                    <a:pos x="572" y="39688"/>
                  </a:cxn>
                  <a:cxn ang="0">
                    <a:pos x="572" y="39688"/>
                  </a:cxn>
                  <a:cxn ang="0">
                    <a:pos x="0" y="40217"/>
                  </a:cxn>
                  <a:cxn ang="0">
                    <a:pos x="0" y="41804"/>
                  </a:cxn>
                  <a:cxn ang="0">
                    <a:pos x="1143" y="43921"/>
                  </a:cxn>
                  <a:cxn ang="0">
                    <a:pos x="2286" y="44450"/>
                  </a:cxn>
                  <a:cxn ang="0">
                    <a:pos x="3429" y="44450"/>
                  </a:cxn>
                  <a:cxn ang="0">
                    <a:pos x="4572" y="44450"/>
                  </a:cxn>
                  <a:cxn ang="0">
                    <a:pos x="5715" y="43921"/>
                  </a:cxn>
                  <a:cxn ang="0">
                    <a:pos x="5715" y="43921"/>
                  </a:cxn>
                  <a:cxn ang="0">
                    <a:pos x="9144" y="39688"/>
                  </a:cxn>
                  <a:cxn ang="0">
                    <a:pos x="11430" y="34396"/>
                  </a:cxn>
                  <a:cxn ang="0">
                    <a:pos x="13145" y="29633"/>
                  </a:cxn>
                  <a:cxn ang="0">
                    <a:pos x="13716" y="24342"/>
                  </a:cxn>
                  <a:cxn ang="0">
                    <a:pos x="14288" y="13758"/>
                  </a:cxn>
                  <a:cxn ang="0">
                    <a:pos x="13716" y="2646"/>
                  </a:cxn>
                  <a:cxn ang="0">
                    <a:pos x="13716" y="2646"/>
                  </a:cxn>
                </a:cxnLst>
                <a:rect l="0" t="0" r="0" b="0"/>
                <a:pathLst>
                  <a:path w="25" h="84">
                    <a:moveTo>
                      <a:pt x="24" y="5"/>
                    </a:moveTo>
                    <a:lnTo>
                      <a:pt x="24" y="5"/>
                    </a:lnTo>
                    <a:lnTo>
                      <a:pt x="24" y="3"/>
                    </a:lnTo>
                    <a:lnTo>
                      <a:pt x="23" y="1"/>
                    </a:lnTo>
                    <a:lnTo>
                      <a:pt x="20" y="0"/>
                    </a:lnTo>
                    <a:lnTo>
                      <a:pt x="17" y="0"/>
                    </a:lnTo>
                    <a:lnTo>
                      <a:pt x="16" y="0"/>
                    </a:lnTo>
                    <a:lnTo>
                      <a:pt x="13" y="1"/>
                    </a:lnTo>
                    <a:lnTo>
                      <a:pt x="12" y="3"/>
                    </a:lnTo>
                    <a:lnTo>
                      <a:pt x="12" y="5"/>
                    </a:lnTo>
                    <a:lnTo>
                      <a:pt x="12" y="5"/>
                    </a:lnTo>
                    <a:lnTo>
                      <a:pt x="13" y="23"/>
                    </a:lnTo>
                    <a:lnTo>
                      <a:pt x="13" y="41"/>
                    </a:lnTo>
                    <a:lnTo>
                      <a:pt x="12" y="50"/>
                    </a:lnTo>
                    <a:lnTo>
                      <a:pt x="10" y="58"/>
                    </a:lnTo>
                    <a:lnTo>
                      <a:pt x="6" y="67"/>
                    </a:lnTo>
                    <a:lnTo>
                      <a:pt x="1" y="75"/>
                    </a:lnTo>
                    <a:lnTo>
                      <a:pt x="1" y="75"/>
                    </a:lnTo>
                    <a:lnTo>
                      <a:pt x="0" y="76"/>
                    </a:lnTo>
                    <a:lnTo>
                      <a:pt x="0" y="79"/>
                    </a:lnTo>
                    <a:lnTo>
                      <a:pt x="2" y="83"/>
                    </a:lnTo>
                    <a:lnTo>
                      <a:pt x="4" y="84"/>
                    </a:lnTo>
                    <a:lnTo>
                      <a:pt x="6" y="84"/>
                    </a:lnTo>
                    <a:lnTo>
                      <a:pt x="8" y="84"/>
                    </a:lnTo>
                    <a:lnTo>
                      <a:pt x="10" y="83"/>
                    </a:lnTo>
                    <a:lnTo>
                      <a:pt x="10" y="83"/>
                    </a:lnTo>
                    <a:lnTo>
                      <a:pt x="16" y="75"/>
                    </a:lnTo>
                    <a:lnTo>
                      <a:pt x="20" y="65"/>
                    </a:lnTo>
                    <a:lnTo>
                      <a:pt x="23" y="56"/>
                    </a:lnTo>
                    <a:lnTo>
                      <a:pt x="24" y="46"/>
                    </a:lnTo>
                    <a:lnTo>
                      <a:pt x="25" y="26"/>
                    </a:lnTo>
                    <a:lnTo>
                      <a:pt x="24" y="5"/>
                    </a:lnTo>
                    <a:lnTo>
                      <a:pt x="24"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4" name="Freeform 972">
                <a:extLst>
                  <a:ext uri="{FF2B5EF4-FFF2-40B4-BE49-F238E27FC236}">
                    <a16:creationId xmlns:a16="http://schemas.microsoft.com/office/drawing/2014/main" id="{207A3B4F-38C8-4651-9C7B-81F39F79C347}"/>
                  </a:ext>
                </a:extLst>
              </p:cNvPr>
              <p:cNvSpPr/>
              <p:nvPr/>
            </p:nvSpPr>
            <p:spPr>
              <a:xfrm>
                <a:off x="5629277" y="3194051"/>
                <a:ext cx="11113" cy="44450"/>
              </a:xfrm>
              <a:custGeom>
                <a:avLst/>
                <a:gdLst/>
                <a:ahLst/>
                <a:cxnLst>
                  <a:cxn ang="0">
                    <a:pos x="4094" y="2584"/>
                  </a:cxn>
                  <a:cxn ang="0">
                    <a:pos x="4094" y="2584"/>
                  </a:cxn>
                  <a:cxn ang="0">
                    <a:pos x="2924" y="12405"/>
                  </a:cxn>
                  <a:cxn ang="0">
                    <a:pos x="2340" y="21708"/>
                  </a:cxn>
                  <a:cxn ang="0">
                    <a:pos x="585" y="31528"/>
                  </a:cxn>
                  <a:cxn ang="0">
                    <a:pos x="0" y="40832"/>
                  </a:cxn>
                  <a:cxn ang="0">
                    <a:pos x="0" y="40832"/>
                  </a:cxn>
                  <a:cxn ang="0">
                    <a:pos x="585" y="41866"/>
                  </a:cxn>
                  <a:cxn ang="0">
                    <a:pos x="1755" y="43416"/>
                  </a:cxn>
                  <a:cxn ang="0">
                    <a:pos x="2340" y="43416"/>
                  </a:cxn>
                  <a:cxn ang="0">
                    <a:pos x="4094" y="44450"/>
                  </a:cxn>
                  <a:cxn ang="0">
                    <a:pos x="5264" y="43416"/>
                  </a:cxn>
                  <a:cxn ang="0">
                    <a:pos x="6434" y="43416"/>
                  </a:cxn>
                  <a:cxn ang="0">
                    <a:pos x="7019" y="41866"/>
                  </a:cxn>
                  <a:cxn ang="0">
                    <a:pos x="7019" y="40832"/>
                  </a:cxn>
                  <a:cxn ang="0">
                    <a:pos x="7019" y="40832"/>
                  </a:cxn>
                  <a:cxn ang="0">
                    <a:pos x="8189" y="31528"/>
                  </a:cxn>
                  <a:cxn ang="0">
                    <a:pos x="9358" y="21708"/>
                  </a:cxn>
                  <a:cxn ang="0">
                    <a:pos x="10528" y="12405"/>
                  </a:cxn>
                  <a:cxn ang="0">
                    <a:pos x="11113" y="2584"/>
                  </a:cxn>
                  <a:cxn ang="0">
                    <a:pos x="11113" y="2584"/>
                  </a:cxn>
                  <a:cxn ang="0">
                    <a:pos x="11113" y="2067"/>
                  </a:cxn>
                  <a:cxn ang="0">
                    <a:pos x="10528" y="517"/>
                  </a:cxn>
                  <a:cxn ang="0">
                    <a:pos x="8773" y="0"/>
                  </a:cxn>
                  <a:cxn ang="0">
                    <a:pos x="8189" y="0"/>
                  </a:cxn>
                  <a:cxn ang="0">
                    <a:pos x="6434" y="0"/>
                  </a:cxn>
                  <a:cxn ang="0">
                    <a:pos x="4679" y="517"/>
                  </a:cxn>
                  <a:cxn ang="0">
                    <a:pos x="4094" y="2067"/>
                  </a:cxn>
                  <a:cxn ang="0">
                    <a:pos x="4094" y="2584"/>
                  </a:cxn>
                  <a:cxn ang="0">
                    <a:pos x="4094" y="2584"/>
                  </a:cxn>
                </a:cxnLst>
                <a:rect l="0" t="0" r="0" b="0"/>
                <a:pathLst>
                  <a:path w="19" h="86">
                    <a:moveTo>
                      <a:pt x="7" y="5"/>
                    </a:moveTo>
                    <a:lnTo>
                      <a:pt x="7" y="5"/>
                    </a:lnTo>
                    <a:lnTo>
                      <a:pt x="5" y="24"/>
                    </a:lnTo>
                    <a:lnTo>
                      <a:pt x="4" y="42"/>
                    </a:lnTo>
                    <a:lnTo>
                      <a:pt x="1" y="61"/>
                    </a:lnTo>
                    <a:lnTo>
                      <a:pt x="0" y="79"/>
                    </a:lnTo>
                    <a:lnTo>
                      <a:pt x="0" y="79"/>
                    </a:lnTo>
                    <a:lnTo>
                      <a:pt x="1" y="81"/>
                    </a:lnTo>
                    <a:lnTo>
                      <a:pt x="3" y="84"/>
                    </a:lnTo>
                    <a:lnTo>
                      <a:pt x="4" y="84"/>
                    </a:lnTo>
                    <a:lnTo>
                      <a:pt x="7" y="86"/>
                    </a:lnTo>
                    <a:lnTo>
                      <a:pt x="9" y="84"/>
                    </a:lnTo>
                    <a:lnTo>
                      <a:pt x="11" y="84"/>
                    </a:lnTo>
                    <a:lnTo>
                      <a:pt x="12" y="81"/>
                    </a:lnTo>
                    <a:lnTo>
                      <a:pt x="12" y="79"/>
                    </a:lnTo>
                    <a:lnTo>
                      <a:pt x="12" y="79"/>
                    </a:lnTo>
                    <a:lnTo>
                      <a:pt x="14" y="61"/>
                    </a:lnTo>
                    <a:lnTo>
                      <a:pt x="16" y="42"/>
                    </a:lnTo>
                    <a:lnTo>
                      <a:pt x="18" y="24"/>
                    </a:lnTo>
                    <a:lnTo>
                      <a:pt x="19" y="5"/>
                    </a:lnTo>
                    <a:lnTo>
                      <a:pt x="19" y="5"/>
                    </a:lnTo>
                    <a:lnTo>
                      <a:pt x="19" y="4"/>
                    </a:lnTo>
                    <a:lnTo>
                      <a:pt x="18" y="1"/>
                    </a:lnTo>
                    <a:lnTo>
                      <a:pt x="15" y="0"/>
                    </a:lnTo>
                    <a:lnTo>
                      <a:pt x="14" y="0"/>
                    </a:lnTo>
                    <a:lnTo>
                      <a:pt x="11" y="0"/>
                    </a:lnTo>
                    <a:lnTo>
                      <a:pt x="8" y="1"/>
                    </a:lnTo>
                    <a:lnTo>
                      <a:pt x="7" y="4"/>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5" name="Freeform 973">
                <a:extLst>
                  <a:ext uri="{FF2B5EF4-FFF2-40B4-BE49-F238E27FC236}">
                    <a16:creationId xmlns:a16="http://schemas.microsoft.com/office/drawing/2014/main" id="{1337D46F-43E8-47ED-8340-1FA89039E047}"/>
                  </a:ext>
                </a:extLst>
              </p:cNvPr>
              <p:cNvSpPr/>
              <p:nvPr/>
            </p:nvSpPr>
            <p:spPr>
              <a:xfrm>
                <a:off x="5662614" y="3187701"/>
                <a:ext cx="15875" cy="31750"/>
              </a:xfrm>
              <a:custGeom>
                <a:avLst/>
                <a:gdLst/>
                <a:ahLst/>
                <a:cxnLst>
                  <a:cxn ang="0">
                    <a:pos x="9730" y="1561"/>
                  </a:cxn>
                  <a:cxn ang="0">
                    <a:pos x="9730" y="1561"/>
                  </a:cxn>
                  <a:cxn ang="0">
                    <a:pos x="7169" y="7807"/>
                  </a:cxn>
                  <a:cxn ang="0">
                    <a:pos x="3585" y="14574"/>
                  </a:cxn>
                  <a:cxn ang="0">
                    <a:pos x="1536" y="21340"/>
                  </a:cxn>
                  <a:cxn ang="0">
                    <a:pos x="0" y="28107"/>
                  </a:cxn>
                  <a:cxn ang="0">
                    <a:pos x="0" y="28107"/>
                  </a:cxn>
                  <a:cxn ang="0">
                    <a:pos x="512" y="29668"/>
                  </a:cxn>
                  <a:cxn ang="0">
                    <a:pos x="1536" y="31230"/>
                  </a:cxn>
                  <a:cxn ang="0">
                    <a:pos x="2048" y="31230"/>
                  </a:cxn>
                  <a:cxn ang="0">
                    <a:pos x="3585" y="31750"/>
                  </a:cxn>
                  <a:cxn ang="0">
                    <a:pos x="5633" y="31230"/>
                  </a:cxn>
                  <a:cxn ang="0">
                    <a:pos x="6145" y="29668"/>
                  </a:cxn>
                  <a:cxn ang="0">
                    <a:pos x="6145" y="28107"/>
                  </a:cxn>
                  <a:cxn ang="0">
                    <a:pos x="6145" y="28107"/>
                  </a:cxn>
                  <a:cxn ang="0">
                    <a:pos x="7681" y="21861"/>
                  </a:cxn>
                  <a:cxn ang="0">
                    <a:pos x="9730" y="16135"/>
                  </a:cxn>
                  <a:cxn ang="0">
                    <a:pos x="15363" y="4684"/>
                  </a:cxn>
                  <a:cxn ang="0">
                    <a:pos x="15363" y="4684"/>
                  </a:cxn>
                  <a:cxn ang="0">
                    <a:pos x="15875" y="3643"/>
                  </a:cxn>
                  <a:cxn ang="0">
                    <a:pos x="15363" y="2082"/>
                  </a:cxn>
                  <a:cxn ang="0">
                    <a:pos x="13827" y="520"/>
                  </a:cxn>
                  <a:cxn ang="0">
                    <a:pos x="13315" y="0"/>
                  </a:cxn>
                  <a:cxn ang="0">
                    <a:pos x="11778" y="0"/>
                  </a:cxn>
                  <a:cxn ang="0">
                    <a:pos x="11266" y="520"/>
                  </a:cxn>
                  <a:cxn ang="0">
                    <a:pos x="9730" y="1561"/>
                  </a:cxn>
                  <a:cxn ang="0">
                    <a:pos x="9730" y="1561"/>
                  </a:cxn>
                </a:cxnLst>
                <a:rect l="0" t="0" r="0" b="0"/>
                <a:pathLst>
                  <a:path w="31" h="61">
                    <a:moveTo>
                      <a:pt x="19" y="3"/>
                    </a:moveTo>
                    <a:lnTo>
                      <a:pt x="19" y="3"/>
                    </a:lnTo>
                    <a:lnTo>
                      <a:pt x="14" y="15"/>
                    </a:lnTo>
                    <a:lnTo>
                      <a:pt x="7" y="28"/>
                    </a:lnTo>
                    <a:lnTo>
                      <a:pt x="3" y="41"/>
                    </a:lnTo>
                    <a:lnTo>
                      <a:pt x="0" y="54"/>
                    </a:lnTo>
                    <a:lnTo>
                      <a:pt x="0" y="54"/>
                    </a:lnTo>
                    <a:lnTo>
                      <a:pt x="1" y="57"/>
                    </a:lnTo>
                    <a:lnTo>
                      <a:pt x="3" y="60"/>
                    </a:lnTo>
                    <a:lnTo>
                      <a:pt x="4" y="60"/>
                    </a:lnTo>
                    <a:lnTo>
                      <a:pt x="7" y="61"/>
                    </a:lnTo>
                    <a:lnTo>
                      <a:pt x="11" y="60"/>
                    </a:lnTo>
                    <a:lnTo>
                      <a:pt x="12" y="57"/>
                    </a:lnTo>
                    <a:lnTo>
                      <a:pt x="12" y="54"/>
                    </a:lnTo>
                    <a:lnTo>
                      <a:pt x="12" y="54"/>
                    </a:lnTo>
                    <a:lnTo>
                      <a:pt x="15" y="42"/>
                    </a:lnTo>
                    <a:lnTo>
                      <a:pt x="19" y="31"/>
                    </a:lnTo>
                    <a:lnTo>
                      <a:pt x="30" y="9"/>
                    </a:lnTo>
                    <a:lnTo>
                      <a:pt x="30" y="9"/>
                    </a:lnTo>
                    <a:lnTo>
                      <a:pt x="31" y="7"/>
                    </a:lnTo>
                    <a:lnTo>
                      <a:pt x="30" y="4"/>
                    </a:lnTo>
                    <a:lnTo>
                      <a:pt x="27" y="1"/>
                    </a:lnTo>
                    <a:lnTo>
                      <a:pt x="26" y="0"/>
                    </a:lnTo>
                    <a:lnTo>
                      <a:pt x="23" y="0"/>
                    </a:lnTo>
                    <a:lnTo>
                      <a:pt x="22" y="1"/>
                    </a:lnTo>
                    <a:lnTo>
                      <a:pt x="19" y="3"/>
                    </a:lnTo>
                    <a:lnTo>
                      <a:pt x="19"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6" name="Freeform 974">
                <a:extLst>
                  <a:ext uri="{FF2B5EF4-FFF2-40B4-BE49-F238E27FC236}">
                    <a16:creationId xmlns:a16="http://schemas.microsoft.com/office/drawing/2014/main" id="{6E15ABE1-ACCF-4344-991E-AFBD0E702C04}"/>
                  </a:ext>
                </a:extLst>
              </p:cNvPr>
              <p:cNvSpPr/>
              <p:nvPr/>
            </p:nvSpPr>
            <p:spPr>
              <a:xfrm>
                <a:off x="5681664" y="3182938"/>
                <a:ext cx="12700" cy="26988"/>
              </a:xfrm>
              <a:custGeom>
                <a:avLst/>
                <a:gdLst/>
                <a:ahLst/>
                <a:cxnLst>
                  <a:cxn ang="0">
                    <a:pos x="6879" y="2203"/>
                  </a:cxn>
                  <a:cxn ang="0">
                    <a:pos x="6879" y="2203"/>
                  </a:cxn>
                  <a:cxn ang="0">
                    <a:pos x="4763" y="6609"/>
                  </a:cxn>
                  <a:cxn ang="0">
                    <a:pos x="3175" y="12117"/>
                  </a:cxn>
                  <a:cxn ang="0">
                    <a:pos x="2117" y="17074"/>
                  </a:cxn>
                  <a:cxn ang="0">
                    <a:pos x="529" y="22582"/>
                  </a:cxn>
                  <a:cxn ang="0">
                    <a:pos x="529" y="22582"/>
                  </a:cxn>
                  <a:cxn ang="0">
                    <a:pos x="0" y="23683"/>
                  </a:cxn>
                  <a:cxn ang="0">
                    <a:pos x="529" y="24785"/>
                  </a:cxn>
                  <a:cxn ang="0">
                    <a:pos x="2117" y="26988"/>
                  </a:cxn>
                  <a:cxn ang="0">
                    <a:pos x="2646" y="26988"/>
                  </a:cxn>
                  <a:cxn ang="0">
                    <a:pos x="4233" y="26988"/>
                  </a:cxn>
                  <a:cxn ang="0">
                    <a:pos x="4763" y="26988"/>
                  </a:cxn>
                  <a:cxn ang="0">
                    <a:pos x="6350" y="25336"/>
                  </a:cxn>
                  <a:cxn ang="0">
                    <a:pos x="6350" y="25336"/>
                  </a:cxn>
                  <a:cxn ang="0">
                    <a:pos x="7937" y="20929"/>
                  </a:cxn>
                  <a:cxn ang="0">
                    <a:pos x="8996" y="15972"/>
                  </a:cxn>
                  <a:cxn ang="0">
                    <a:pos x="10583" y="10465"/>
                  </a:cxn>
                  <a:cxn ang="0">
                    <a:pos x="12700" y="5508"/>
                  </a:cxn>
                  <a:cxn ang="0">
                    <a:pos x="12700" y="5508"/>
                  </a:cxn>
                  <a:cxn ang="0">
                    <a:pos x="12700" y="3855"/>
                  </a:cxn>
                  <a:cxn ang="0">
                    <a:pos x="12700" y="3305"/>
                  </a:cxn>
                  <a:cxn ang="0">
                    <a:pos x="11113" y="551"/>
                  </a:cxn>
                  <a:cxn ang="0">
                    <a:pos x="10054" y="0"/>
                  </a:cxn>
                  <a:cxn ang="0">
                    <a:pos x="8467" y="0"/>
                  </a:cxn>
                  <a:cxn ang="0">
                    <a:pos x="7937" y="551"/>
                  </a:cxn>
                  <a:cxn ang="0">
                    <a:pos x="6879" y="2203"/>
                  </a:cxn>
                  <a:cxn ang="0">
                    <a:pos x="6879" y="2203"/>
                  </a:cxn>
                </a:cxnLst>
                <a:rect l="0" t="0" r="0" b="0"/>
                <a:pathLst>
                  <a:path w="24" h="49">
                    <a:moveTo>
                      <a:pt x="13" y="4"/>
                    </a:moveTo>
                    <a:lnTo>
                      <a:pt x="13" y="4"/>
                    </a:lnTo>
                    <a:lnTo>
                      <a:pt x="9" y="12"/>
                    </a:lnTo>
                    <a:lnTo>
                      <a:pt x="6" y="22"/>
                    </a:lnTo>
                    <a:lnTo>
                      <a:pt x="4" y="31"/>
                    </a:lnTo>
                    <a:lnTo>
                      <a:pt x="1" y="41"/>
                    </a:lnTo>
                    <a:lnTo>
                      <a:pt x="1" y="41"/>
                    </a:lnTo>
                    <a:lnTo>
                      <a:pt x="0" y="43"/>
                    </a:lnTo>
                    <a:lnTo>
                      <a:pt x="1" y="45"/>
                    </a:lnTo>
                    <a:lnTo>
                      <a:pt x="4" y="49"/>
                    </a:lnTo>
                    <a:lnTo>
                      <a:pt x="5" y="49"/>
                    </a:lnTo>
                    <a:lnTo>
                      <a:pt x="8" y="49"/>
                    </a:lnTo>
                    <a:lnTo>
                      <a:pt x="9" y="49"/>
                    </a:lnTo>
                    <a:lnTo>
                      <a:pt x="12" y="46"/>
                    </a:lnTo>
                    <a:lnTo>
                      <a:pt x="12" y="46"/>
                    </a:lnTo>
                    <a:lnTo>
                      <a:pt x="15" y="38"/>
                    </a:lnTo>
                    <a:lnTo>
                      <a:pt x="17" y="29"/>
                    </a:lnTo>
                    <a:lnTo>
                      <a:pt x="20" y="19"/>
                    </a:lnTo>
                    <a:lnTo>
                      <a:pt x="24" y="10"/>
                    </a:lnTo>
                    <a:lnTo>
                      <a:pt x="24" y="10"/>
                    </a:lnTo>
                    <a:lnTo>
                      <a:pt x="24" y="7"/>
                    </a:lnTo>
                    <a:lnTo>
                      <a:pt x="24" y="6"/>
                    </a:lnTo>
                    <a:lnTo>
                      <a:pt x="21" y="1"/>
                    </a:lnTo>
                    <a:lnTo>
                      <a:pt x="19" y="0"/>
                    </a:lnTo>
                    <a:lnTo>
                      <a:pt x="16" y="0"/>
                    </a:lnTo>
                    <a:lnTo>
                      <a:pt x="15" y="1"/>
                    </a:lnTo>
                    <a:lnTo>
                      <a:pt x="13" y="4"/>
                    </a:lnTo>
                    <a:lnTo>
                      <a:pt x="13"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7" name="Freeform 975">
                <a:extLst>
                  <a:ext uri="{FF2B5EF4-FFF2-40B4-BE49-F238E27FC236}">
                    <a16:creationId xmlns:a16="http://schemas.microsoft.com/office/drawing/2014/main" id="{C93A24DE-DA46-45FC-9F7E-B6EA415874C0}"/>
                  </a:ext>
                </a:extLst>
              </p:cNvPr>
              <p:cNvSpPr/>
              <p:nvPr/>
            </p:nvSpPr>
            <p:spPr>
              <a:xfrm>
                <a:off x="5707064" y="3167063"/>
                <a:ext cx="19050" cy="39688"/>
              </a:xfrm>
              <a:custGeom>
                <a:avLst/>
                <a:gdLst/>
                <a:ahLst/>
                <a:cxnLst>
                  <a:cxn ang="0">
                    <a:pos x="12700" y="3806"/>
                  </a:cxn>
                  <a:cxn ang="0">
                    <a:pos x="12700" y="3806"/>
                  </a:cxn>
                  <a:cxn ang="0">
                    <a:pos x="12171" y="11417"/>
                  </a:cxn>
                  <a:cxn ang="0">
                    <a:pos x="8996" y="20116"/>
                  </a:cxn>
                  <a:cxn ang="0">
                    <a:pos x="5292" y="27184"/>
                  </a:cxn>
                  <a:cxn ang="0">
                    <a:pos x="529" y="34251"/>
                  </a:cxn>
                  <a:cxn ang="0">
                    <a:pos x="529" y="34251"/>
                  </a:cxn>
                  <a:cxn ang="0">
                    <a:pos x="529" y="35339"/>
                  </a:cxn>
                  <a:cxn ang="0">
                    <a:pos x="0" y="36970"/>
                  </a:cxn>
                  <a:cxn ang="0">
                    <a:pos x="1058" y="39144"/>
                  </a:cxn>
                  <a:cxn ang="0">
                    <a:pos x="2117" y="39688"/>
                  </a:cxn>
                  <a:cxn ang="0">
                    <a:pos x="3175" y="39688"/>
                  </a:cxn>
                  <a:cxn ang="0">
                    <a:pos x="4233" y="39688"/>
                  </a:cxn>
                  <a:cxn ang="0">
                    <a:pos x="5292" y="39144"/>
                  </a:cxn>
                  <a:cxn ang="0">
                    <a:pos x="5292" y="39144"/>
                  </a:cxn>
                  <a:cxn ang="0">
                    <a:pos x="10583" y="30989"/>
                  </a:cxn>
                  <a:cxn ang="0">
                    <a:pos x="14817" y="22291"/>
                  </a:cxn>
                  <a:cxn ang="0">
                    <a:pos x="17463" y="12504"/>
                  </a:cxn>
                  <a:cxn ang="0">
                    <a:pos x="19050" y="8155"/>
                  </a:cxn>
                  <a:cxn ang="0">
                    <a:pos x="19050" y="3806"/>
                  </a:cxn>
                  <a:cxn ang="0">
                    <a:pos x="19050" y="3806"/>
                  </a:cxn>
                  <a:cxn ang="0">
                    <a:pos x="19050" y="2175"/>
                  </a:cxn>
                  <a:cxn ang="0">
                    <a:pos x="18521" y="1087"/>
                  </a:cxn>
                  <a:cxn ang="0">
                    <a:pos x="16933" y="0"/>
                  </a:cxn>
                  <a:cxn ang="0">
                    <a:pos x="16404" y="0"/>
                  </a:cxn>
                  <a:cxn ang="0">
                    <a:pos x="14287" y="1087"/>
                  </a:cxn>
                  <a:cxn ang="0">
                    <a:pos x="13229" y="2175"/>
                  </a:cxn>
                  <a:cxn ang="0">
                    <a:pos x="12700" y="3806"/>
                  </a:cxn>
                  <a:cxn ang="0">
                    <a:pos x="12700" y="3806"/>
                  </a:cxn>
                </a:cxnLst>
                <a:rect l="0" t="0" r="0" b="0"/>
                <a:pathLst>
                  <a:path w="36" h="73">
                    <a:moveTo>
                      <a:pt x="24" y="7"/>
                    </a:moveTo>
                    <a:lnTo>
                      <a:pt x="24" y="7"/>
                    </a:lnTo>
                    <a:lnTo>
                      <a:pt x="23" y="21"/>
                    </a:lnTo>
                    <a:lnTo>
                      <a:pt x="17" y="37"/>
                    </a:lnTo>
                    <a:lnTo>
                      <a:pt x="10" y="50"/>
                    </a:lnTo>
                    <a:lnTo>
                      <a:pt x="1" y="63"/>
                    </a:lnTo>
                    <a:lnTo>
                      <a:pt x="1" y="63"/>
                    </a:lnTo>
                    <a:lnTo>
                      <a:pt x="1" y="65"/>
                    </a:lnTo>
                    <a:lnTo>
                      <a:pt x="0" y="68"/>
                    </a:lnTo>
                    <a:lnTo>
                      <a:pt x="2" y="72"/>
                    </a:lnTo>
                    <a:lnTo>
                      <a:pt x="4" y="73"/>
                    </a:lnTo>
                    <a:lnTo>
                      <a:pt x="6" y="73"/>
                    </a:lnTo>
                    <a:lnTo>
                      <a:pt x="8" y="73"/>
                    </a:lnTo>
                    <a:lnTo>
                      <a:pt x="10" y="72"/>
                    </a:lnTo>
                    <a:lnTo>
                      <a:pt x="10" y="72"/>
                    </a:lnTo>
                    <a:lnTo>
                      <a:pt x="20" y="57"/>
                    </a:lnTo>
                    <a:lnTo>
                      <a:pt x="28" y="41"/>
                    </a:lnTo>
                    <a:lnTo>
                      <a:pt x="33" y="23"/>
                    </a:lnTo>
                    <a:lnTo>
                      <a:pt x="36" y="15"/>
                    </a:lnTo>
                    <a:lnTo>
                      <a:pt x="36" y="7"/>
                    </a:lnTo>
                    <a:lnTo>
                      <a:pt x="36" y="7"/>
                    </a:lnTo>
                    <a:lnTo>
                      <a:pt x="36" y="4"/>
                    </a:lnTo>
                    <a:lnTo>
                      <a:pt x="35" y="2"/>
                    </a:lnTo>
                    <a:lnTo>
                      <a:pt x="32" y="0"/>
                    </a:lnTo>
                    <a:lnTo>
                      <a:pt x="31" y="0"/>
                    </a:lnTo>
                    <a:lnTo>
                      <a:pt x="27" y="2"/>
                    </a:lnTo>
                    <a:lnTo>
                      <a:pt x="25" y="4"/>
                    </a:lnTo>
                    <a:lnTo>
                      <a:pt x="24" y="7"/>
                    </a:lnTo>
                    <a:lnTo>
                      <a:pt x="24" y="7"/>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8" name="Freeform 976">
                <a:extLst>
                  <a:ext uri="{FF2B5EF4-FFF2-40B4-BE49-F238E27FC236}">
                    <a16:creationId xmlns:a16="http://schemas.microsoft.com/office/drawing/2014/main" id="{2D23A5F6-0646-4CFF-9D5D-A096F0E4A0C1}"/>
                  </a:ext>
                </a:extLst>
              </p:cNvPr>
              <p:cNvSpPr/>
              <p:nvPr/>
            </p:nvSpPr>
            <p:spPr>
              <a:xfrm>
                <a:off x="4786314" y="3316288"/>
                <a:ext cx="44450" cy="63500"/>
              </a:xfrm>
              <a:custGeom>
                <a:avLst/>
                <a:gdLst/>
                <a:ahLst/>
                <a:cxnLst>
                  <a:cxn ang="0">
                    <a:pos x="41835" y="0"/>
                  </a:cxn>
                  <a:cxn ang="0">
                    <a:pos x="38175" y="0"/>
                  </a:cxn>
                  <a:cxn ang="0">
                    <a:pos x="38175" y="0"/>
                  </a:cxn>
                  <a:cxn ang="0">
                    <a:pos x="36606" y="0"/>
                  </a:cxn>
                  <a:cxn ang="0">
                    <a:pos x="35037" y="2099"/>
                  </a:cxn>
                  <a:cxn ang="0">
                    <a:pos x="35037" y="2099"/>
                  </a:cxn>
                  <a:cxn ang="0">
                    <a:pos x="31899" y="9971"/>
                  </a:cxn>
                  <a:cxn ang="0">
                    <a:pos x="28239" y="17318"/>
                  </a:cxn>
                  <a:cxn ang="0">
                    <a:pos x="18826" y="30438"/>
                  </a:cxn>
                  <a:cxn ang="0">
                    <a:pos x="8890" y="44607"/>
                  </a:cxn>
                  <a:cxn ang="0">
                    <a:pos x="4706" y="51430"/>
                  </a:cxn>
                  <a:cxn ang="0">
                    <a:pos x="523" y="59302"/>
                  </a:cxn>
                  <a:cxn ang="0">
                    <a:pos x="523" y="59302"/>
                  </a:cxn>
                  <a:cxn ang="0">
                    <a:pos x="0" y="59826"/>
                  </a:cxn>
                  <a:cxn ang="0">
                    <a:pos x="523" y="61401"/>
                  </a:cxn>
                  <a:cxn ang="0">
                    <a:pos x="2092" y="63500"/>
                  </a:cxn>
                  <a:cxn ang="0">
                    <a:pos x="2615" y="63500"/>
                  </a:cxn>
                  <a:cxn ang="0">
                    <a:pos x="4184" y="63500"/>
                  </a:cxn>
                  <a:cxn ang="0">
                    <a:pos x="5229" y="63500"/>
                  </a:cxn>
                  <a:cxn ang="0">
                    <a:pos x="6275" y="61926"/>
                  </a:cxn>
                  <a:cxn ang="0">
                    <a:pos x="6275" y="61926"/>
                  </a:cxn>
                  <a:cxn ang="0">
                    <a:pos x="9413" y="54579"/>
                  </a:cxn>
                  <a:cxn ang="0">
                    <a:pos x="14642" y="47756"/>
                  </a:cxn>
                  <a:cxn ang="0">
                    <a:pos x="24055" y="34112"/>
                  </a:cxn>
                  <a:cxn ang="0">
                    <a:pos x="32945" y="20467"/>
                  </a:cxn>
                  <a:cxn ang="0">
                    <a:pos x="36606" y="13645"/>
                  </a:cxn>
                  <a:cxn ang="0">
                    <a:pos x="40266" y="5773"/>
                  </a:cxn>
                  <a:cxn ang="0">
                    <a:pos x="41835" y="5773"/>
                  </a:cxn>
                  <a:cxn ang="0">
                    <a:pos x="41835" y="5773"/>
                  </a:cxn>
                  <a:cxn ang="0">
                    <a:pos x="42881" y="5773"/>
                  </a:cxn>
                  <a:cxn ang="0">
                    <a:pos x="43927" y="5248"/>
                  </a:cxn>
                  <a:cxn ang="0">
                    <a:pos x="44450" y="4198"/>
                  </a:cxn>
                  <a:cxn ang="0">
                    <a:pos x="44450" y="2624"/>
                  </a:cxn>
                  <a:cxn ang="0">
                    <a:pos x="44450" y="1574"/>
                  </a:cxn>
                  <a:cxn ang="0">
                    <a:pos x="43927" y="525"/>
                  </a:cxn>
                  <a:cxn ang="0">
                    <a:pos x="42881" y="0"/>
                  </a:cxn>
                  <a:cxn ang="0">
                    <a:pos x="41835" y="0"/>
                  </a:cxn>
                  <a:cxn ang="0">
                    <a:pos x="41835" y="0"/>
                  </a:cxn>
                </a:cxnLst>
                <a:rect l="0" t="0" r="0" b="0"/>
                <a:pathLst>
                  <a:path w="85" h="121">
                    <a:moveTo>
                      <a:pt x="80" y="0"/>
                    </a:moveTo>
                    <a:lnTo>
                      <a:pt x="73" y="0"/>
                    </a:lnTo>
                    <a:lnTo>
                      <a:pt x="73" y="0"/>
                    </a:lnTo>
                    <a:lnTo>
                      <a:pt x="70" y="0"/>
                    </a:lnTo>
                    <a:lnTo>
                      <a:pt x="67" y="4"/>
                    </a:lnTo>
                    <a:lnTo>
                      <a:pt x="67" y="4"/>
                    </a:lnTo>
                    <a:lnTo>
                      <a:pt x="61" y="19"/>
                    </a:lnTo>
                    <a:lnTo>
                      <a:pt x="54" y="33"/>
                    </a:lnTo>
                    <a:lnTo>
                      <a:pt x="36" y="58"/>
                    </a:lnTo>
                    <a:lnTo>
                      <a:pt x="17" y="85"/>
                    </a:lnTo>
                    <a:lnTo>
                      <a:pt x="9" y="98"/>
                    </a:lnTo>
                    <a:lnTo>
                      <a:pt x="1" y="113"/>
                    </a:lnTo>
                    <a:lnTo>
                      <a:pt x="1" y="113"/>
                    </a:lnTo>
                    <a:lnTo>
                      <a:pt x="0" y="114"/>
                    </a:lnTo>
                    <a:lnTo>
                      <a:pt x="1" y="117"/>
                    </a:lnTo>
                    <a:lnTo>
                      <a:pt x="4" y="121"/>
                    </a:lnTo>
                    <a:lnTo>
                      <a:pt x="5" y="121"/>
                    </a:lnTo>
                    <a:lnTo>
                      <a:pt x="8" y="121"/>
                    </a:lnTo>
                    <a:lnTo>
                      <a:pt x="10" y="121"/>
                    </a:lnTo>
                    <a:lnTo>
                      <a:pt x="12" y="118"/>
                    </a:lnTo>
                    <a:lnTo>
                      <a:pt x="12" y="118"/>
                    </a:lnTo>
                    <a:lnTo>
                      <a:pt x="18" y="104"/>
                    </a:lnTo>
                    <a:lnTo>
                      <a:pt x="28" y="91"/>
                    </a:lnTo>
                    <a:lnTo>
                      <a:pt x="46" y="65"/>
                    </a:lnTo>
                    <a:lnTo>
                      <a:pt x="63" y="39"/>
                    </a:lnTo>
                    <a:lnTo>
                      <a:pt x="70" y="26"/>
                    </a:lnTo>
                    <a:lnTo>
                      <a:pt x="77" y="11"/>
                    </a:lnTo>
                    <a:lnTo>
                      <a:pt x="80" y="11"/>
                    </a:lnTo>
                    <a:lnTo>
                      <a:pt x="80" y="11"/>
                    </a:lnTo>
                    <a:lnTo>
                      <a:pt x="82" y="11"/>
                    </a:lnTo>
                    <a:lnTo>
                      <a:pt x="84" y="10"/>
                    </a:lnTo>
                    <a:lnTo>
                      <a:pt x="85" y="8"/>
                    </a:lnTo>
                    <a:lnTo>
                      <a:pt x="85" y="5"/>
                    </a:lnTo>
                    <a:lnTo>
                      <a:pt x="85" y="3"/>
                    </a:lnTo>
                    <a:lnTo>
                      <a:pt x="84" y="1"/>
                    </a:lnTo>
                    <a:lnTo>
                      <a:pt x="82" y="0"/>
                    </a:lnTo>
                    <a:lnTo>
                      <a:pt x="80" y="0"/>
                    </a:lnTo>
                    <a:lnTo>
                      <a:pt x="80"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59" name="Freeform 977">
                <a:extLst>
                  <a:ext uri="{FF2B5EF4-FFF2-40B4-BE49-F238E27FC236}">
                    <a16:creationId xmlns:a16="http://schemas.microsoft.com/office/drawing/2014/main" id="{E10B4B75-EE7A-4EBE-B64E-49ACA06177F3}"/>
                  </a:ext>
                </a:extLst>
              </p:cNvPr>
              <p:cNvSpPr/>
              <p:nvPr/>
            </p:nvSpPr>
            <p:spPr>
              <a:xfrm>
                <a:off x="4786314" y="3322638"/>
                <a:ext cx="66675" cy="84138"/>
              </a:xfrm>
              <a:custGeom>
                <a:avLst/>
                <a:gdLst/>
                <a:ahLst/>
                <a:cxnLst>
                  <a:cxn ang="0">
                    <a:pos x="61425" y="1588"/>
                  </a:cxn>
                  <a:cxn ang="0">
                    <a:pos x="61425" y="1588"/>
                  </a:cxn>
                  <a:cxn ang="0">
                    <a:pos x="46200" y="16933"/>
                  </a:cxn>
                  <a:cxn ang="0">
                    <a:pos x="38850" y="25929"/>
                  </a:cxn>
                  <a:cxn ang="0">
                    <a:pos x="32550" y="34396"/>
                  </a:cxn>
                  <a:cxn ang="0">
                    <a:pos x="32550" y="34396"/>
                  </a:cxn>
                  <a:cxn ang="0">
                    <a:pos x="17850" y="55034"/>
                  </a:cxn>
                  <a:cxn ang="0">
                    <a:pos x="17850" y="55034"/>
                  </a:cxn>
                  <a:cxn ang="0">
                    <a:pos x="14175" y="61913"/>
                  </a:cxn>
                  <a:cxn ang="0">
                    <a:pos x="10500" y="67205"/>
                  </a:cxn>
                  <a:cxn ang="0">
                    <a:pos x="6300" y="73025"/>
                  </a:cxn>
                  <a:cxn ang="0">
                    <a:pos x="4200" y="76200"/>
                  </a:cxn>
                  <a:cxn ang="0">
                    <a:pos x="1575" y="78317"/>
                  </a:cxn>
                  <a:cxn ang="0">
                    <a:pos x="1575" y="78317"/>
                  </a:cxn>
                  <a:cxn ang="0">
                    <a:pos x="0" y="78846"/>
                  </a:cxn>
                  <a:cxn ang="0">
                    <a:pos x="0" y="80434"/>
                  </a:cxn>
                  <a:cxn ang="0">
                    <a:pos x="0" y="82550"/>
                  </a:cxn>
                  <a:cxn ang="0">
                    <a:pos x="525" y="83080"/>
                  </a:cxn>
                  <a:cxn ang="0">
                    <a:pos x="2100" y="84138"/>
                  </a:cxn>
                  <a:cxn ang="0">
                    <a:pos x="2625" y="84138"/>
                  </a:cxn>
                  <a:cxn ang="0">
                    <a:pos x="4200" y="84138"/>
                  </a:cxn>
                  <a:cxn ang="0">
                    <a:pos x="4200" y="84138"/>
                  </a:cxn>
                  <a:cxn ang="0">
                    <a:pos x="8400" y="80434"/>
                  </a:cxn>
                  <a:cxn ang="0">
                    <a:pos x="12075" y="76730"/>
                  </a:cxn>
                  <a:cxn ang="0">
                    <a:pos x="14700" y="72496"/>
                  </a:cxn>
                  <a:cxn ang="0">
                    <a:pos x="18375" y="68263"/>
                  </a:cxn>
                  <a:cxn ang="0">
                    <a:pos x="24150" y="58738"/>
                  </a:cxn>
                  <a:cxn ang="0">
                    <a:pos x="28875" y="50271"/>
                  </a:cxn>
                  <a:cxn ang="0">
                    <a:pos x="28875" y="50271"/>
                  </a:cxn>
                  <a:cxn ang="0">
                    <a:pos x="37800" y="38629"/>
                  </a:cxn>
                  <a:cxn ang="0">
                    <a:pos x="46725" y="26988"/>
                  </a:cxn>
                  <a:cxn ang="0">
                    <a:pos x="55650" y="16404"/>
                  </a:cxn>
                  <a:cxn ang="0">
                    <a:pos x="65625" y="5821"/>
                  </a:cxn>
                  <a:cxn ang="0">
                    <a:pos x="65625" y="5821"/>
                  </a:cxn>
                  <a:cxn ang="0">
                    <a:pos x="66150" y="4763"/>
                  </a:cxn>
                  <a:cxn ang="0">
                    <a:pos x="66675" y="3704"/>
                  </a:cxn>
                  <a:cxn ang="0">
                    <a:pos x="66150" y="2117"/>
                  </a:cxn>
                  <a:cxn ang="0">
                    <a:pos x="65625" y="1588"/>
                  </a:cxn>
                  <a:cxn ang="0">
                    <a:pos x="64575" y="529"/>
                  </a:cxn>
                  <a:cxn ang="0">
                    <a:pos x="63525" y="0"/>
                  </a:cxn>
                  <a:cxn ang="0">
                    <a:pos x="62475" y="529"/>
                  </a:cxn>
                  <a:cxn ang="0">
                    <a:pos x="61425" y="1588"/>
                  </a:cxn>
                  <a:cxn ang="0">
                    <a:pos x="61425" y="1588"/>
                  </a:cxn>
                </a:cxnLst>
                <a:rect l="0" t="0" r="0" b="0"/>
                <a:pathLst>
                  <a:path w="127" h="159">
                    <a:moveTo>
                      <a:pt x="117" y="3"/>
                    </a:moveTo>
                    <a:lnTo>
                      <a:pt x="117" y="3"/>
                    </a:lnTo>
                    <a:lnTo>
                      <a:pt x="88" y="32"/>
                    </a:lnTo>
                    <a:lnTo>
                      <a:pt x="74" y="49"/>
                    </a:lnTo>
                    <a:lnTo>
                      <a:pt x="62" y="65"/>
                    </a:lnTo>
                    <a:lnTo>
                      <a:pt x="62" y="65"/>
                    </a:lnTo>
                    <a:lnTo>
                      <a:pt x="34" y="104"/>
                    </a:lnTo>
                    <a:lnTo>
                      <a:pt x="34" y="104"/>
                    </a:lnTo>
                    <a:lnTo>
                      <a:pt x="27" y="117"/>
                    </a:lnTo>
                    <a:lnTo>
                      <a:pt x="20" y="127"/>
                    </a:lnTo>
                    <a:lnTo>
                      <a:pt x="12" y="138"/>
                    </a:lnTo>
                    <a:lnTo>
                      <a:pt x="8" y="144"/>
                    </a:lnTo>
                    <a:lnTo>
                      <a:pt x="3" y="148"/>
                    </a:lnTo>
                    <a:lnTo>
                      <a:pt x="3" y="148"/>
                    </a:lnTo>
                    <a:lnTo>
                      <a:pt x="0" y="149"/>
                    </a:lnTo>
                    <a:lnTo>
                      <a:pt x="0" y="152"/>
                    </a:lnTo>
                    <a:lnTo>
                      <a:pt x="0" y="156"/>
                    </a:lnTo>
                    <a:lnTo>
                      <a:pt x="1" y="157"/>
                    </a:lnTo>
                    <a:lnTo>
                      <a:pt x="4" y="159"/>
                    </a:lnTo>
                    <a:lnTo>
                      <a:pt x="5" y="159"/>
                    </a:lnTo>
                    <a:lnTo>
                      <a:pt x="8" y="159"/>
                    </a:lnTo>
                    <a:lnTo>
                      <a:pt x="8" y="159"/>
                    </a:lnTo>
                    <a:lnTo>
                      <a:pt x="16" y="152"/>
                    </a:lnTo>
                    <a:lnTo>
                      <a:pt x="23" y="145"/>
                    </a:lnTo>
                    <a:lnTo>
                      <a:pt x="28" y="137"/>
                    </a:lnTo>
                    <a:lnTo>
                      <a:pt x="35" y="129"/>
                    </a:lnTo>
                    <a:lnTo>
                      <a:pt x="46" y="111"/>
                    </a:lnTo>
                    <a:lnTo>
                      <a:pt x="55" y="95"/>
                    </a:lnTo>
                    <a:lnTo>
                      <a:pt x="55" y="95"/>
                    </a:lnTo>
                    <a:lnTo>
                      <a:pt x="72" y="73"/>
                    </a:lnTo>
                    <a:lnTo>
                      <a:pt x="89" y="51"/>
                    </a:lnTo>
                    <a:lnTo>
                      <a:pt x="106" y="31"/>
                    </a:lnTo>
                    <a:lnTo>
                      <a:pt x="125" y="11"/>
                    </a:lnTo>
                    <a:lnTo>
                      <a:pt x="125" y="11"/>
                    </a:lnTo>
                    <a:lnTo>
                      <a:pt x="126" y="9"/>
                    </a:lnTo>
                    <a:lnTo>
                      <a:pt x="127" y="7"/>
                    </a:lnTo>
                    <a:lnTo>
                      <a:pt x="126" y="4"/>
                    </a:lnTo>
                    <a:lnTo>
                      <a:pt x="125" y="3"/>
                    </a:lnTo>
                    <a:lnTo>
                      <a:pt x="123" y="1"/>
                    </a:lnTo>
                    <a:lnTo>
                      <a:pt x="121" y="0"/>
                    </a:lnTo>
                    <a:lnTo>
                      <a:pt x="119" y="1"/>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0" name="Freeform 978">
                <a:extLst>
                  <a:ext uri="{FF2B5EF4-FFF2-40B4-BE49-F238E27FC236}">
                    <a16:creationId xmlns:a16="http://schemas.microsoft.com/office/drawing/2014/main" id="{DF98D5F9-D1DD-430B-AE85-8B7CA14F19D4}"/>
                  </a:ext>
                </a:extLst>
              </p:cNvPr>
              <p:cNvSpPr/>
              <p:nvPr/>
            </p:nvSpPr>
            <p:spPr>
              <a:xfrm>
                <a:off x="4795839" y="3335338"/>
                <a:ext cx="66675" cy="80963"/>
              </a:xfrm>
              <a:custGeom>
                <a:avLst/>
                <a:gdLst/>
                <a:ahLst/>
                <a:cxnLst>
                  <a:cxn ang="0">
                    <a:pos x="60945" y="1577"/>
                  </a:cxn>
                  <a:cxn ang="0">
                    <a:pos x="60945" y="1577"/>
                  </a:cxn>
                  <a:cxn ang="0">
                    <a:pos x="44797" y="18926"/>
                  </a:cxn>
                  <a:cxn ang="0">
                    <a:pos x="29170" y="36276"/>
                  </a:cxn>
                  <a:cxn ang="0">
                    <a:pos x="14585" y="55728"/>
                  </a:cxn>
                  <a:cxn ang="0">
                    <a:pos x="7293" y="65717"/>
                  </a:cxn>
                  <a:cxn ang="0">
                    <a:pos x="0" y="75706"/>
                  </a:cxn>
                  <a:cxn ang="0">
                    <a:pos x="0" y="75706"/>
                  </a:cxn>
                  <a:cxn ang="0">
                    <a:pos x="0" y="77283"/>
                  </a:cxn>
                  <a:cxn ang="0">
                    <a:pos x="0" y="77809"/>
                  </a:cxn>
                  <a:cxn ang="0">
                    <a:pos x="1563" y="79912"/>
                  </a:cxn>
                  <a:cxn ang="0">
                    <a:pos x="3646" y="80963"/>
                  </a:cxn>
                  <a:cxn ang="0">
                    <a:pos x="4688" y="79912"/>
                  </a:cxn>
                  <a:cxn ang="0">
                    <a:pos x="5730" y="79386"/>
                  </a:cxn>
                  <a:cxn ang="0">
                    <a:pos x="8855" y="76231"/>
                  </a:cxn>
                  <a:cxn ang="0">
                    <a:pos x="8855" y="76231"/>
                  </a:cxn>
                  <a:cxn ang="0">
                    <a:pos x="9376" y="75180"/>
                  </a:cxn>
                  <a:cxn ang="0">
                    <a:pos x="9376" y="73603"/>
                  </a:cxn>
                  <a:cxn ang="0">
                    <a:pos x="9376" y="73603"/>
                  </a:cxn>
                  <a:cxn ang="0">
                    <a:pos x="22399" y="55728"/>
                  </a:cxn>
                  <a:cxn ang="0">
                    <a:pos x="36463" y="37853"/>
                  </a:cxn>
                  <a:cxn ang="0">
                    <a:pos x="50527" y="21555"/>
                  </a:cxn>
                  <a:cxn ang="0">
                    <a:pos x="66154" y="5783"/>
                  </a:cxn>
                  <a:cxn ang="0">
                    <a:pos x="66154" y="5783"/>
                  </a:cxn>
                  <a:cxn ang="0">
                    <a:pos x="66675" y="4206"/>
                  </a:cxn>
                  <a:cxn ang="0">
                    <a:pos x="66675" y="3680"/>
                  </a:cxn>
                  <a:cxn ang="0">
                    <a:pos x="66675" y="2103"/>
                  </a:cxn>
                  <a:cxn ang="0">
                    <a:pos x="66154" y="1577"/>
                  </a:cxn>
                  <a:cxn ang="0">
                    <a:pos x="64591" y="1051"/>
                  </a:cxn>
                  <a:cxn ang="0">
                    <a:pos x="64071" y="0"/>
                  </a:cxn>
                  <a:cxn ang="0">
                    <a:pos x="62508" y="1051"/>
                  </a:cxn>
                  <a:cxn ang="0">
                    <a:pos x="60945" y="1577"/>
                  </a:cxn>
                  <a:cxn ang="0">
                    <a:pos x="60945" y="1577"/>
                  </a:cxn>
                </a:cxnLst>
                <a:rect l="0" t="0" r="0" b="0"/>
                <a:pathLst>
                  <a:path w="128" h="154">
                    <a:moveTo>
                      <a:pt x="117" y="3"/>
                    </a:moveTo>
                    <a:lnTo>
                      <a:pt x="117" y="3"/>
                    </a:lnTo>
                    <a:lnTo>
                      <a:pt x="86" y="36"/>
                    </a:lnTo>
                    <a:lnTo>
                      <a:pt x="56" y="69"/>
                    </a:lnTo>
                    <a:lnTo>
                      <a:pt x="28" y="106"/>
                    </a:lnTo>
                    <a:lnTo>
                      <a:pt x="14" y="125"/>
                    </a:lnTo>
                    <a:lnTo>
                      <a:pt x="0" y="144"/>
                    </a:lnTo>
                    <a:lnTo>
                      <a:pt x="0" y="144"/>
                    </a:lnTo>
                    <a:lnTo>
                      <a:pt x="0" y="147"/>
                    </a:lnTo>
                    <a:lnTo>
                      <a:pt x="0" y="148"/>
                    </a:lnTo>
                    <a:lnTo>
                      <a:pt x="3" y="152"/>
                    </a:lnTo>
                    <a:lnTo>
                      <a:pt x="7" y="154"/>
                    </a:lnTo>
                    <a:lnTo>
                      <a:pt x="9" y="152"/>
                    </a:lnTo>
                    <a:lnTo>
                      <a:pt x="11" y="151"/>
                    </a:lnTo>
                    <a:lnTo>
                      <a:pt x="17" y="145"/>
                    </a:lnTo>
                    <a:lnTo>
                      <a:pt x="17" y="145"/>
                    </a:lnTo>
                    <a:lnTo>
                      <a:pt x="18" y="143"/>
                    </a:lnTo>
                    <a:lnTo>
                      <a:pt x="18" y="140"/>
                    </a:lnTo>
                    <a:lnTo>
                      <a:pt x="18" y="140"/>
                    </a:lnTo>
                    <a:lnTo>
                      <a:pt x="43" y="106"/>
                    </a:lnTo>
                    <a:lnTo>
                      <a:pt x="70" y="72"/>
                    </a:lnTo>
                    <a:lnTo>
                      <a:pt x="97" y="41"/>
                    </a:lnTo>
                    <a:lnTo>
                      <a:pt x="127" y="11"/>
                    </a:lnTo>
                    <a:lnTo>
                      <a:pt x="127" y="11"/>
                    </a:lnTo>
                    <a:lnTo>
                      <a:pt x="128" y="8"/>
                    </a:lnTo>
                    <a:lnTo>
                      <a:pt x="128" y="7"/>
                    </a:lnTo>
                    <a:lnTo>
                      <a:pt x="128" y="4"/>
                    </a:lnTo>
                    <a:lnTo>
                      <a:pt x="127" y="3"/>
                    </a:lnTo>
                    <a:lnTo>
                      <a:pt x="124" y="2"/>
                    </a:lnTo>
                    <a:lnTo>
                      <a:pt x="123" y="0"/>
                    </a:lnTo>
                    <a:lnTo>
                      <a:pt x="120" y="2"/>
                    </a:lnTo>
                    <a:lnTo>
                      <a:pt x="117" y="3"/>
                    </a:lnTo>
                    <a:lnTo>
                      <a:pt x="117"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1" name="Freeform 979">
                <a:extLst>
                  <a:ext uri="{FF2B5EF4-FFF2-40B4-BE49-F238E27FC236}">
                    <a16:creationId xmlns:a16="http://schemas.microsoft.com/office/drawing/2014/main" id="{CACEA6E4-7BF5-43AC-B69D-922F200DB7B6}"/>
                  </a:ext>
                </a:extLst>
              </p:cNvPr>
              <p:cNvSpPr/>
              <p:nvPr/>
            </p:nvSpPr>
            <p:spPr>
              <a:xfrm>
                <a:off x="4818064" y="3357563"/>
                <a:ext cx="49213" cy="55563"/>
              </a:xfrm>
              <a:custGeom>
                <a:avLst/>
                <a:gdLst/>
                <a:ahLst/>
                <a:cxnLst>
                  <a:cxn ang="0">
                    <a:pos x="43329" y="539"/>
                  </a:cxn>
                  <a:cxn ang="0">
                    <a:pos x="43329" y="539"/>
                  </a:cxn>
                  <a:cxn ang="0">
                    <a:pos x="33165" y="9171"/>
                  </a:cxn>
                  <a:cxn ang="0">
                    <a:pos x="28886" y="13486"/>
                  </a:cxn>
                  <a:cxn ang="0">
                    <a:pos x="24607" y="18881"/>
                  </a:cxn>
                  <a:cxn ang="0">
                    <a:pos x="24607" y="18881"/>
                  </a:cxn>
                  <a:cxn ang="0">
                    <a:pos x="12838" y="35064"/>
                  </a:cxn>
                  <a:cxn ang="0">
                    <a:pos x="6954" y="43156"/>
                  </a:cxn>
                  <a:cxn ang="0">
                    <a:pos x="1070" y="50169"/>
                  </a:cxn>
                  <a:cxn ang="0">
                    <a:pos x="1070" y="50169"/>
                  </a:cxn>
                  <a:cxn ang="0">
                    <a:pos x="535" y="51247"/>
                  </a:cxn>
                  <a:cxn ang="0">
                    <a:pos x="0" y="52326"/>
                  </a:cxn>
                  <a:cxn ang="0">
                    <a:pos x="1070" y="54484"/>
                  </a:cxn>
                  <a:cxn ang="0">
                    <a:pos x="2140" y="55563"/>
                  </a:cxn>
                  <a:cxn ang="0">
                    <a:pos x="3210" y="55563"/>
                  </a:cxn>
                  <a:cxn ang="0">
                    <a:pos x="4279" y="55563"/>
                  </a:cxn>
                  <a:cxn ang="0">
                    <a:pos x="5349" y="54484"/>
                  </a:cxn>
                  <a:cxn ang="0">
                    <a:pos x="5349" y="54484"/>
                  </a:cxn>
                  <a:cxn ang="0">
                    <a:pos x="10698" y="48011"/>
                  </a:cxn>
                  <a:cxn ang="0">
                    <a:pos x="15513" y="41537"/>
                  </a:cxn>
                  <a:cxn ang="0">
                    <a:pos x="20862" y="33985"/>
                  </a:cxn>
                  <a:cxn ang="0">
                    <a:pos x="25676" y="27512"/>
                  </a:cxn>
                  <a:cxn ang="0">
                    <a:pos x="25676" y="27512"/>
                  </a:cxn>
                  <a:cxn ang="0">
                    <a:pos x="36910" y="16183"/>
                  </a:cxn>
                  <a:cxn ang="0">
                    <a:pos x="47608" y="5934"/>
                  </a:cxn>
                  <a:cxn ang="0">
                    <a:pos x="47608" y="5934"/>
                  </a:cxn>
                  <a:cxn ang="0">
                    <a:pos x="48143" y="4316"/>
                  </a:cxn>
                  <a:cxn ang="0">
                    <a:pos x="49213" y="2697"/>
                  </a:cxn>
                  <a:cxn ang="0">
                    <a:pos x="48143" y="2158"/>
                  </a:cxn>
                  <a:cxn ang="0">
                    <a:pos x="47608" y="539"/>
                  </a:cxn>
                  <a:cxn ang="0">
                    <a:pos x="47073" y="0"/>
                  </a:cxn>
                  <a:cxn ang="0">
                    <a:pos x="45469" y="0"/>
                  </a:cxn>
                  <a:cxn ang="0">
                    <a:pos x="44934" y="0"/>
                  </a:cxn>
                  <a:cxn ang="0">
                    <a:pos x="43329" y="539"/>
                  </a:cxn>
                  <a:cxn ang="0">
                    <a:pos x="43329" y="539"/>
                  </a:cxn>
                </a:cxnLst>
                <a:rect l="0" t="0" r="0" b="0"/>
                <a:pathLst>
                  <a:path w="92" h="103">
                    <a:moveTo>
                      <a:pt x="81" y="1"/>
                    </a:moveTo>
                    <a:lnTo>
                      <a:pt x="81" y="1"/>
                    </a:lnTo>
                    <a:lnTo>
                      <a:pt x="62" y="17"/>
                    </a:lnTo>
                    <a:lnTo>
                      <a:pt x="54" y="25"/>
                    </a:lnTo>
                    <a:lnTo>
                      <a:pt x="46" y="35"/>
                    </a:lnTo>
                    <a:lnTo>
                      <a:pt x="46" y="35"/>
                    </a:lnTo>
                    <a:lnTo>
                      <a:pt x="24" y="65"/>
                    </a:lnTo>
                    <a:lnTo>
                      <a:pt x="13" y="80"/>
                    </a:lnTo>
                    <a:lnTo>
                      <a:pt x="2" y="93"/>
                    </a:lnTo>
                    <a:lnTo>
                      <a:pt x="2" y="93"/>
                    </a:lnTo>
                    <a:lnTo>
                      <a:pt x="1" y="95"/>
                    </a:lnTo>
                    <a:lnTo>
                      <a:pt x="0" y="97"/>
                    </a:lnTo>
                    <a:lnTo>
                      <a:pt x="2" y="101"/>
                    </a:lnTo>
                    <a:lnTo>
                      <a:pt x="4" y="103"/>
                    </a:lnTo>
                    <a:lnTo>
                      <a:pt x="6" y="103"/>
                    </a:lnTo>
                    <a:lnTo>
                      <a:pt x="8" y="103"/>
                    </a:lnTo>
                    <a:lnTo>
                      <a:pt x="10" y="101"/>
                    </a:lnTo>
                    <a:lnTo>
                      <a:pt x="10" y="101"/>
                    </a:lnTo>
                    <a:lnTo>
                      <a:pt x="20" y="89"/>
                    </a:lnTo>
                    <a:lnTo>
                      <a:pt x="29" y="77"/>
                    </a:lnTo>
                    <a:lnTo>
                      <a:pt x="39" y="63"/>
                    </a:lnTo>
                    <a:lnTo>
                      <a:pt x="48" y="51"/>
                    </a:lnTo>
                    <a:lnTo>
                      <a:pt x="48" y="51"/>
                    </a:lnTo>
                    <a:lnTo>
                      <a:pt x="69" y="30"/>
                    </a:lnTo>
                    <a:lnTo>
                      <a:pt x="89" y="11"/>
                    </a:lnTo>
                    <a:lnTo>
                      <a:pt x="89" y="11"/>
                    </a:lnTo>
                    <a:lnTo>
                      <a:pt x="90" y="8"/>
                    </a:lnTo>
                    <a:lnTo>
                      <a:pt x="92" y="5"/>
                    </a:lnTo>
                    <a:lnTo>
                      <a:pt x="90" y="4"/>
                    </a:lnTo>
                    <a:lnTo>
                      <a:pt x="89" y="1"/>
                    </a:lnTo>
                    <a:lnTo>
                      <a:pt x="88" y="0"/>
                    </a:lnTo>
                    <a:lnTo>
                      <a:pt x="85" y="0"/>
                    </a:lnTo>
                    <a:lnTo>
                      <a:pt x="84" y="0"/>
                    </a:lnTo>
                    <a:lnTo>
                      <a:pt x="81" y="1"/>
                    </a:lnTo>
                    <a:lnTo>
                      <a:pt x="81"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2" name="Freeform 980">
                <a:extLst>
                  <a:ext uri="{FF2B5EF4-FFF2-40B4-BE49-F238E27FC236}">
                    <a16:creationId xmlns:a16="http://schemas.microsoft.com/office/drawing/2014/main" id="{E4DACB97-5964-4F85-87CA-0D09FD9556F9}"/>
                  </a:ext>
                </a:extLst>
              </p:cNvPr>
              <p:cNvSpPr/>
              <p:nvPr/>
            </p:nvSpPr>
            <p:spPr>
              <a:xfrm>
                <a:off x="4840289" y="3370263"/>
                <a:ext cx="26988" cy="39688"/>
              </a:xfrm>
              <a:custGeom>
                <a:avLst/>
                <a:gdLst/>
                <a:ahLst/>
                <a:cxnLst>
                  <a:cxn ang="0">
                    <a:pos x="20379" y="2175"/>
                  </a:cxn>
                  <a:cxn ang="0">
                    <a:pos x="20379" y="2175"/>
                  </a:cxn>
                  <a:cxn ang="0">
                    <a:pos x="18176" y="6524"/>
                  </a:cxn>
                  <a:cxn ang="0">
                    <a:pos x="15422" y="10873"/>
                  </a:cxn>
                  <a:cxn ang="0">
                    <a:pos x="10465" y="18485"/>
                  </a:cxn>
                  <a:cxn ang="0">
                    <a:pos x="4957" y="26640"/>
                  </a:cxn>
                  <a:cxn ang="0">
                    <a:pos x="0" y="34795"/>
                  </a:cxn>
                  <a:cxn ang="0">
                    <a:pos x="0" y="34795"/>
                  </a:cxn>
                  <a:cxn ang="0">
                    <a:pos x="0" y="36426"/>
                  </a:cxn>
                  <a:cxn ang="0">
                    <a:pos x="0" y="37513"/>
                  </a:cxn>
                  <a:cxn ang="0">
                    <a:pos x="1652" y="39144"/>
                  </a:cxn>
                  <a:cxn ang="0">
                    <a:pos x="2754" y="39688"/>
                  </a:cxn>
                  <a:cxn ang="0">
                    <a:pos x="3855" y="39688"/>
                  </a:cxn>
                  <a:cxn ang="0">
                    <a:pos x="4957" y="39144"/>
                  </a:cxn>
                  <a:cxn ang="0">
                    <a:pos x="6059" y="37513"/>
                  </a:cxn>
                  <a:cxn ang="0">
                    <a:pos x="6059" y="37513"/>
                  </a:cxn>
                  <a:cxn ang="0">
                    <a:pos x="11016" y="29358"/>
                  </a:cxn>
                  <a:cxn ang="0">
                    <a:pos x="17074" y="21203"/>
                  </a:cxn>
                  <a:cxn ang="0">
                    <a:pos x="22582" y="13592"/>
                  </a:cxn>
                  <a:cxn ang="0">
                    <a:pos x="24785" y="8699"/>
                  </a:cxn>
                  <a:cxn ang="0">
                    <a:pos x="25886" y="4349"/>
                  </a:cxn>
                  <a:cxn ang="0">
                    <a:pos x="25886" y="4349"/>
                  </a:cxn>
                  <a:cxn ang="0">
                    <a:pos x="26988" y="3262"/>
                  </a:cxn>
                  <a:cxn ang="0">
                    <a:pos x="25886" y="1631"/>
                  </a:cxn>
                  <a:cxn ang="0">
                    <a:pos x="25336" y="544"/>
                  </a:cxn>
                  <a:cxn ang="0">
                    <a:pos x="24785" y="0"/>
                  </a:cxn>
                  <a:cxn ang="0">
                    <a:pos x="21480" y="0"/>
                  </a:cxn>
                  <a:cxn ang="0">
                    <a:pos x="20929" y="544"/>
                  </a:cxn>
                  <a:cxn ang="0">
                    <a:pos x="20379" y="2175"/>
                  </a:cxn>
                  <a:cxn ang="0">
                    <a:pos x="20379" y="2175"/>
                  </a:cxn>
                </a:cxnLst>
                <a:rect l="0" t="0" r="0" b="0"/>
                <a:pathLst>
                  <a:path w="49" h="73">
                    <a:moveTo>
                      <a:pt x="37" y="4"/>
                    </a:moveTo>
                    <a:lnTo>
                      <a:pt x="37" y="4"/>
                    </a:lnTo>
                    <a:lnTo>
                      <a:pt x="33" y="12"/>
                    </a:lnTo>
                    <a:lnTo>
                      <a:pt x="28" y="20"/>
                    </a:lnTo>
                    <a:lnTo>
                      <a:pt x="19" y="34"/>
                    </a:lnTo>
                    <a:lnTo>
                      <a:pt x="9" y="49"/>
                    </a:lnTo>
                    <a:lnTo>
                      <a:pt x="0" y="64"/>
                    </a:lnTo>
                    <a:lnTo>
                      <a:pt x="0" y="64"/>
                    </a:lnTo>
                    <a:lnTo>
                      <a:pt x="0" y="67"/>
                    </a:lnTo>
                    <a:lnTo>
                      <a:pt x="0" y="69"/>
                    </a:lnTo>
                    <a:lnTo>
                      <a:pt x="3" y="72"/>
                    </a:lnTo>
                    <a:lnTo>
                      <a:pt x="5" y="73"/>
                    </a:lnTo>
                    <a:lnTo>
                      <a:pt x="7" y="73"/>
                    </a:lnTo>
                    <a:lnTo>
                      <a:pt x="9" y="72"/>
                    </a:lnTo>
                    <a:lnTo>
                      <a:pt x="11" y="69"/>
                    </a:lnTo>
                    <a:lnTo>
                      <a:pt x="11" y="69"/>
                    </a:lnTo>
                    <a:lnTo>
                      <a:pt x="20" y="54"/>
                    </a:lnTo>
                    <a:lnTo>
                      <a:pt x="31" y="39"/>
                    </a:lnTo>
                    <a:lnTo>
                      <a:pt x="41" y="25"/>
                    </a:lnTo>
                    <a:lnTo>
                      <a:pt x="45" y="16"/>
                    </a:lnTo>
                    <a:lnTo>
                      <a:pt x="47" y="8"/>
                    </a:lnTo>
                    <a:lnTo>
                      <a:pt x="47" y="8"/>
                    </a:lnTo>
                    <a:lnTo>
                      <a:pt x="49" y="6"/>
                    </a:lnTo>
                    <a:lnTo>
                      <a:pt x="47" y="3"/>
                    </a:lnTo>
                    <a:lnTo>
                      <a:pt x="46" y="1"/>
                    </a:lnTo>
                    <a:lnTo>
                      <a:pt x="45" y="0"/>
                    </a:lnTo>
                    <a:lnTo>
                      <a:pt x="39" y="0"/>
                    </a:lnTo>
                    <a:lnTo>
                      <a:pt x="38" y="1"/>
                    </a:lnTo>
                    <a:lnTo>
                      <a:pt x="37" y="4"/>
                    </a:lnTo>
                    <a:lnTo>
                      <a:pt x="3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3" name="Freeform 981">
                <a:extLst>
                  <a:ext uri="{FF2B5EF4-FFF2-40B4-BE49-F238E27FC236}">
                    <a16:creationId xmlns:a16="http://schemas.microsoft.com/office/drawing/2014/main" id="{ECB74F40-7FAC-431D-A5C7-47BCACC1F4F5}"/>
                  </a:ext>
                </a:extLst>
              </p:cNvPr>
              <p:cNvSpPr/>
              <p:nvPr/>
            </p:nvSpPr>
            <p:spPr>
              <a:xfrm>
                <a:off x="5611814" y="3319463"/>
                <a:ext cx="38100" cy="57150"/>
              </a:xfrm>
              <a:custGeom>
                <a:avLst/>
                <a:gdLst/>
                <a:ahLst/>
                <a:cxnLst>
                  <a:cxn ang="0">
                    <a:pos x="31221" y="3117"/>
                  </a:cxn>
                  <a:cxn ang="0">
                    <a:pos x="31221" y="3117"/>
                  </a:cxn>
                  <a:cxn ang="0">
                    <a:pos x="31221" y="7274"/>
                  </a:cxn>
                  <a:cxn ang="0">
                    <a:pos x="30162" y="10910"/>
                  </a:cxn>
                  <a:cxn ang="0">
                    <a:pos x="25929" y="17665"/>
                  </a:cxn>
                  <a:cxn ang="0">
                    <a:pos x="21167" y="24419"/>
                  </a:cxn>
                  <a:cxn ang="0">
                    <a:pos x="16404" y="30653"/>
                  </a:cxn>
                  <a:cxn ang="0">
                    <a:pos x="16404" y="30653"/>
                  </a:cxn>
                  <a:cxn ang="0">
                    <a:pos x="8467" y="41044"/>
                  </a:cxn>
                  <a:cxn ang="0">
                    <a:pos x="4763" y="46759"/>
                  </a:cxn>
                  <a:cxn ang="0">
                    <a:pos x="529" y="51435"/>
                  </a:cxn>
                  <a:cxn ang="0">
                    <a:pos x="529" y="51435"/>
                  </a:cxn>
                  <a:cxn ang="0">
                    <a:pos x="0" y="52994"/>
                  </a:cxn>
                  <a:cxn ang="0">
                    <a:pos x="0" y="54552"/>
                  </a:cxn>
                  <a:cxn ang="0">
                    <a:pos x="529" y="56111"/>
                  </a:cxn>
                  <a:cxn ang="0">
                    <a:pos x="1058" y="56630"/>
                  </a:cxn>
                  <a:cxn ang="0">
                    <a:pos x="2646" y="57150"/>
                  </a:cxn>
                  <a:cxn ang="0">
                    <a:pos x="4233" y="57150"/>
                  </a:cxn>
                  <a:cxn ang="0">
                    <a:pos x="4763" y="56111"/>
                  </a:cxn>
                  <a:cxn ang="0">
                    <a:pos x="4763" y="56111"/>
                  </a:cxn>
                  <a:cxn ang="0">
                    <a:pos x="10583" y="50396"/>
                  </a:cxn>
                  <a:cxn ang="0">
                    <a:pos x="15875" y="44161"/>
                  </a:cxn>
                  <a:cxn ang="0">
                    <a:pos x="24871" y="30653"/>
                  </a:cxn>
                  <a:cxn ang="0">
                    <a:pos x="24871" y="30653"/>
                  </a:cxn>
                  <a:cxn ang="0">
                    <a:pos x="29104" y="24419"/>
                  </a:cxn>
                  <a:cxn ang="0">
                    <a:pos x="33338" y="17665"/>
                  </a:cxn>
                  <a:cxn ang="0">
                    <a:pos x="36513" y="10910"/>
                  </a:cxn>
                  <a:cxn ang="0">
                    <a:pos x="38100" y="7274"/>
                  </a:cxn>
                  <a:cxn ang="0">
                    <a:pos x="38100" y="3117"/>
                  </a:cxn>
                  <a:cxn ang="0">
                    <a:pos x="38100" y="3117"/>
                  </a:cxn>
                  <a:cxn ang="0">
                    <a:pos x="38100" y="2598"/>
                  </a:cxn>
                  <a:cxn ang="0">
                    <a:pos x="37042" y="1039"/>
                  </a:cxn>
                  <a:cxn ang="0">
                    <a:pos x="36513" y="0"/>
                  </a:cxn>
                  <a:cxn ang="0">
                    <a:pos x="34925" y="0"/>
                  </a:cxn>
                  <a:cxn ang="0">
                    <a:pos x="32808" y="1039"/>
                  </a:cxn>
                  <a:cxn ang="0">
                    <a:pos x="32279" y="2598"/>
                  </a:cxn>
                  <a:cxn ang="0">
                    <a:pos x="31221" y="3117"/>
                  </a:cxn>
                  <a:cxn ang="0">
                    <a:pos x="31221" y="3117"/>
                  </a:cxn>
                </a:cxnLst>
                <a:rect l="0" t="0" r="0" b="0"/>
                <a:pathLst>
                  <a:path w="72" h="110">
                    <a:moveTo>
                      <a:pt x="59" y="6"/>
                    </a:moveTo>
                    <a:lnTo>
                      <a:pt x="59" y="6"/>
                    </a:lnTo>
                    <a:lnTo>
                      <a:pt x="59" y="14"/>
                    </a:lnTo>
                    <a:lnTo>
                      <a:pt x="57" y="21"/>
                    </a:lnTo>
                    <a:lnTo>
                      <a:pt x="49" y="34"/>
                    </a:lnTo>
                    <a:lnTo>
                      <a:pt x="40" y="47"/>
                    </a:lnTo>
                    <a:lnTo>
                      <a:pt x="31" y="59"/>
                    </a:lnTo>
                    <a:lnTo>
                      <a:pt x="31" y="59"/>
                    </a:lnTo>
                    <a:lnTo>
                      <a:pt x="16" y="79"/>
                    </a:lnTo>
                    <a:lnTo>
                      <a:pt x="9" y="90"/>
                    </a:lnTo>
                    <a:lnTo>
                      <a:pt x="1" y="99"/>
                    </a:lnTo>
                    <a:lnTo>
                      <a:pt x="1" y="99"/>
                    </a:lnTo>
                    <a:lnTo>
                      <a:pt x="0" y="102"/>
                    </a:lnTo>
                    <a:lnTo>
                      <a:pt x="0" y="105"/>
                    </a:lnTo>
                    <a:lnTo>
                      <a:pt x="1" y="108"/>
                    </a:lnTo>
                    <a:lnTo>
                      <a:pt x="2" y="109"/>
                    </a:lnTo>
                    <a:lnTo>
                      <a:pt x="5" y="110"/>
                    </a:lnTo>
                    <a:lnTo>
                      <a:pt x="8" y="110"/>
                    </a:lnTo>
                    <a:lnTo>
                      <a:pt x="9" y="108"/>
                    </a:lnTo>
                    <a:lnTo>
                      <a:pt x="9" y="108"/>
                    </a:lnTo>
                    <a:lnTo>
                      <a:pt x="20" y="97"/>
                    </a:lnTo>
                    <a:lnTo>
                      <a:pt x="30" y="85"/>
                    </a:lnTo>
                    <a:lnTo>
                      <a:pt x="47" y="59"/>
                    </a:lnTo>
                    <a:lnTo>
                      <a:pt x="47" y="59"/>
                    </a:lnTo>
                    <a:lnTo>
                      <a:pt x="55" y="47"/>
                    </a:lnTo>
                    <a:lnTo>
                      <a:pt x="63" y="34"/>
                    </a:lnTo>
                    <a:lnTo>
                      <a:pt x="69" y="21"/>
                    </a:lnTo>
                    <a:lnTo>
                      <a:pt x="72" y="14"/>
                    </a:lnTo>
                    <a:lnTo>
                      <a:pt x="72" y="6"/>
                    </a:lnTo>
                    <a:lnTo>
                      <a:pt x="72" y="6"/>
                    </a:lnTo>
                    <a:lnTo>
                      <a:pt x="72" y="5"/>
                    </a:lnTo>
                    <a:lnTo>
                      <a:pt x="70" y="2"/>
                    </a:lnTo>
                    <a:lnTo>
                      <a:pt x="69" y="0"/>
                    </a:lnTo>
                    <a:lnTo>
                      <a:pt x="66" y="0"/>
                    </a:lnTo>
                    <a:lnTo>
                      <a:pt x="62" y="2"/>
                    </a:lnTo>
                    <a:lnTo>
                      <a:pt x="61" y="5"/>
                    </a:lnTo>
                    <a:lnTo>
                      <a:pt x="59" y="6"/>
                    </a:lnTo>
                    <a:lnTo>
                      <a:pt x="59"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4" name="Freeform 982">
                <a:extLst>
                  <a:ext uri="{FF2B5EF4-FFF2-40B4-BE49-F238E27FC236}">
                    <a16:creationId xmlns:a16="http://schemas.microsoft.com/office/drawing/2014/main" id="{D7E72C00-955D-4AE7-A1D7-36A769F9011A}"/>
                  </a:ext>
                </a:extLst>
              </p:cNvPr>
              <p:cNvSpPr/>
              <p:nvPr/>
            </p:nvSpPr>
            <p:spPr>
              <a:xfrm>
                <a:off x="5627689" y="3325813"/>
                <a:ext cx="44450" cy="53975"/>
              </a:xfrm>
              <a:custGeom>
                <a:avLst/>
                <a:gdLst/>
                <a:ahLst/>
                <a:cxnLst>
                  <a:cxn ang="0">
                    <a:pos x="40746" y="0"/>
                  </a:cxn>
                  <a:cxn ang="0">
                    <a:pos x="40746" y="0"/>
                  </a:cxn>
                  <a:cxn ang="0">
                    <a:pos x="34396" y="3144"/>
                  </a:cxn>
                  <a:cxn ang="0">
                    <a:pos x="28575" y="8384"/>
                  </a:cxn>
                  <a:cxn ang="0">
                    <a:pos x="23283" y="14149"/>
                  </a:cxn>
                  <a:cxn ang="0">
                    <a:pos x="20108" y="20437"/>
                  </a:cxn>
                  <a:cxn ang="0">
                    <a:pos x="20108" y="20437"/>
                  </a:cxn>
                  <a:cxn ang="0">
                    <a:pos x="16404" y="28298"/>
                  </a:cxn>
                  <a:cxn ang="0">
                    <a:pos x="12700" y="36158"/>
                  </a:cxn>
                  <a:cxn ang="0">
                    <a:pos x="10583" y="39826"/>
                  </a:cxn>
                  <a:cxn ang="0">
                    <a:pos x="7408" y="42970"/>
                  </a:cxn>
                  <a:cxn ang="0">
                    <a:pos x="4763" y="46115"/>
                  </a:cxn>
                  <a:cxn ang="0">
                    <a:pos x="1058" y="48211"/>
                  </a:cxn>
                  <a:cxn ang="0">
                    <a:pos x="1058" y="48211"/>
                  </a:cxn>
                  <a:cxn ang="0">
                    <a:pos x="529" y="48735"/>
                  </a:cxn>
                  <a:cxn ang="0">
                    <a:pos x="0" y="49783"/>
                  </a:cxn>
                  <a:cxn ang="0">
                    <a:pos x="0" y="51879"/>
                  </a:cxn>
                  <a:cxn ang="0">
                    <a:pos x="1058" y="52927"/>
                  </a:cxn>
                  <a:cxn ang="0">
                    <a:pos x="2646" y="53975"/>
                  </a:cxn>
                  <a:cxn ang="0">
                    <a:pos x="6350" y="53975"/>
                  </a:cxn>
                  <a:cxn ang="0">
                    <a:pos x="6350" y="53975"/>
                  </a:cxn>
                  <a:cxn ang="0">
                    <a:pos x="7408" y="53975"/>
                  </a:cxn>
                  <a:cxn ang="0">
                    <a:pos x="8467" y="52927"/>
                  </a:cxn>
                  <a:cxn ang="0">
                    <a:pos x="8996" y="51879"/>
                  </a:cxn>
                  <a:cxn ang="0">
                    <a:pos x="8996" y="50831"/>
                  </a:cxn>
                  <a:cxn ang="0">
                    <a:pos x="8996" y="50831"/>
                  </a:cxn>
                  <a:cxn ang="0">
                    <a:pos x="12171" y="48735"/>
                  </a:cxn>
                  <a:cxn ang="0">
                    <a:pos x="14287" y="46115"/>
                  </a:cxn>
                  <a:cxn ang="0">
                    <a:pos x="17463" y="40350"/>
                  </a:cxn>
                  <a:cxn ang="0">
                    <a:pos x="21167" y="34062"/>
                  </a:cxn>
                  <a:cxn ang="0">
                    <a:pos x="24342" y="27774"/>
                  </a:cxn>
                  <a:cxn ang="0">
                    <a:pos x="26987" y="20437"/>
                  </a:cxn>
                  <a:cxn ang="0">
                    <a:pos x="31221" y="14673"/>
                  </a:cxn>
                  <a:cxn ang="0">
                    <a:pos x="33338" y="12053"/>
                  </a:cxn>
                  <a:cxn ang="0">
                    <a:pos x="36513" y="9957"/>
                  </a:cxn>
                  <a:cxn ang="0">
                    <a:pos x="39158" y="7860"/>
                  </a:cxn>
                  <a:cxn ang="0">
                    <a:pos x="42863" y="6288"/>
                  </a:cxn>
                  <a:cxn ang="0">
                    <a:pos x="42863" y="6288"/>
                  </a:cxn>
                  <a:cxn ang="0">
                    <a:pos x="43392" y="5764"/>
                  </a:cxn>
                  <a:cxn ang="0">
                    <a:pos x="44450" y="4192"/>
                  </a:cxn>
                  <a:cxn ang="0">
                    <a:pos x="44450" y="2096"/>
                  </a:cxn>
                  <a:cxn ang="0">
                    <a:pos x="44450" y="524"/>
                  </a:cxn>
                  <a:cxn ang="0">
                    <a:pos x="43392" y="0"/>
                  </a:cxn>
                  <a:cxn ang="0">
                    <a:pos x="42333" y="0"/>
                  </a:cxn>
                  <a:cxn ang="0">
                    <a:pos x="40746" y="0"/>
                  </a:cxn>
                  <a:cxn ang="0">
                    <a:pos x="40746" y="0"/>
                  </a:cxn>
                </a:cxnLst>
                <a:rect l="0" t="0" r="0" b="0"/>
                <a:pathLst>
                  <a:path w="84" h="103">
                    <a:moveTo>
                      <a:pt x="77" y="0"/>
                    </a:moveTo>
                    <a:lnTo>
                      <a:pt x="77" y="0"/>
                    </a:lnTo>
                    <a:lnTo>
                      <a:pt x="65" y="6"/>
                    </a:lnTo>
                    <a:lnTo>
                      <a:pt x="54" y="16"/>
                    </a:lnTo>
                    <a:lnTo>
                      <a:pt x="44" y="27"/>
                    </a:lnTo>
                    <a:lnTo>
                      <a:pt x="38" y="39"/>
                    </a:lnTo>
                    <a:lnTo>
                      <a:pt x="38" y="39"/>
                    </a:lnTo>
                    <a:lnTo>
                      <a:pt x="31" y="54"/>
                    </a:lnTo>
                    <a:lnTo>
                      <a:pt x="24" y="69"/>
                    </a:lnTo>
                    <a:lnTo>
                      <a:pt x="20" y="76"/>
                    </a:lnTo>
                    <a:lnTo>
                      <a:pt x="14" y="82"/>
                    </a:lnTo>
                    <a:lnTo>
                      <a:pt x="9" y="88"/>
                    </a:lnTo>
                    <a:lnTo>
                      <a:pt x="2" y="92"/>
                    </a:lnTo>
                    <a:lnTo>
                      <a:pt x="2" y="92"/>
                    </a:lnTo>
                    <a:lnTo>
                      <a:pt x="1" y="93"/>
                    </a:lnTo>
                    <a:lnTo>
                      <a:pt x="0" y="95"/>
                    </a:lnTo>
                    <a:lnTo>
                      <a:pt x="0" y="99"/>
                    </a:lnTo>
                    <a:lnTo>
                      <a:pt x="2" y="101"/>
                    </a:lnTo>
                    <a:lnTo>
                      <a:pt x="5" y="103"/>
                    </a:lnTo>
                    <a:lnTo>
                      <a:pt x="12" y="103"/>
                    </a:lnTo>
                    <a:lnTo>
                      <a:pt x="12" y="103"/>
                    </a:lnTo>
                    <a:lnTo>
                      <a:pt x="14" y="103"/>
                    </a:lnTo>
                    <a:lnTo>
                      <a:pt x="16" y="101"/>
                    </a:lnTo>
                    <a:lnTo>
                      <a:pt x="17" y="99"/>
                    </a:lnTo>
                    <a:lnTo>
                      <a:pt x="17" y="97"/>
                    </a:lnTo>
                    <a:lnTo>
                      <a:pt x="17" y="97"/>
                    </a:lnTo>
                    <a:lnTo>
                      <a:pt x="23" y="93"/>
                    </a:lnTo>
                    <a:lnTo>
                      <a:pt x="27" y="88"/>
                    </a:lnTo>
                    <a:lnTo>
                      <a:pt x="33" y="77"/>
                    </a:lnTo>
                    <a:lnTo>
                      <a:pt x="40" y="65"/>
                    </a:lnTo>
                    <a:lnTo>
                      <a:pt x="46" y="53"/>
                    </a:lnTo>
                    <a:lnTo>
                      <a:pt x="51" y="39"/>
                    </a:lnTo>
                    <a:lnTo>
                      <a:pt x="59" y="28"/>
                    </a:lnTo>
                    <a:lnTo>
                      <a:pt x="63" y="23"/>
                    </a:lnTo>
                    <a:lnTo>
                      <a:pt x="69" y="19"/>
                    </a:lnTo>
                    <a:lnTo>
                      <a:pt x="74" y="15"/>
                    </a:lnTo>
                    <a:lnTo>
                      <a:pt x="81" y="12"/>
                    </a:lnTo>
                    <a:lnTo>
                      <a:pt x="81" y="12"/>
                    </a:lnTo>
                    <a:lnTo>
                      <a:pt x="82" y="11"/>
                    </a:lnTo>
                    <a:lnTo>
                      <a:pt x="84" y="8"/>
                    </a:lnTo>
                    <a:lnTo>
                      <a:pt x="84" y="4"/>
                    </a:lnTo>
                    <a:lnTo>
                      <a:pt x="84" y="1"/>
                    </a:lnTo>
                    <a:lnTo>
                      <a:pt x="82" y="0"/>
                    </a:lnTo>
                    <a:lnTo>
                      <a:pt x="80" y="0"/>
                    </a:lnTo>
                    <a:lnTo>
                      <a:pt x="77" y="0"/>
                    </a:lnTo>
                    <a:lnTo>
                      <a:pt x="77"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5" name="Freeform 983">
                <a:extLst>
                  <a:ext uri="{FF2B5EF4-FFF2-40B4-BE49-F238E27FC236}">
                    <a16:creationId xmlns:a16="http://schemas.microsoft.com/office/drawing/2014/main" id="{EE7C32BE-BC7F-4975-AFB5-B5EF74FB5803}"/>
                  </a:ext>
                </a:extLst>
              </p:cNvPr>
              <p:cNvSpPr/>
              <p:nvPr/>
            </p:nvSpPr>
            <p:spPr>
              <a:xfrm>
                <a:off x="5635627" y="3325813"/>
                <a:ext cx="49213" cy="76200"/>
              </a:xfrm>
              <a:custGeom>
                <a:avLst/>
                <a:gdLst/>
                <a:ahLst/>
                <a:cxnLst>
                  <a:cxn ang="0">
                    <a:pos x="43864" y="526"/>
                  </a:cxn>
                  <a:cxn ang="0">
                    <a:pos x="43864" y="526"/>
                  </a:cxn>
                  <a:cxn ang="0">
                    <a:pos x="36910" y="8408"/>
                  </a:cxn>
                  <a:cxn ang="0">
                    <a:pos x="31561" y="16817"/>
                  </a:cxn>
                  <a:cxn ang="0">
                    <a:pos x="25676" y="26276"/>
                  </a:cxn>
                  <a:cxn ang="0">
                    <a:pos x="21397" y="35210"/>
                  </a:cxn>
                  <a:cxn ang="0">
                    <a:pos x="11768" y="54128"/>
                  </a:cxn>
                  <a:cxn ang="0">
                    <a:pos x="6419" y="63062"/>
                  </a:cxn>
                  <a:cxn ang="0">
                    <a:pos x="1070" y="71996"/>
                  </a:cxn>
                  <a:cxn ang="0">
                    <a:pos x="1070" y="71996"/>
                  </a:cxn>
                  <a:cxn ang="0">
                    <a:pos x="0" y="73047"/>
                  </a:cxn>
                  <a:cxn ang="0">
                    <a:pos x="0" y="74098"/>
                  </a:cxn>
                  <a:cxn ang="0">
                    <a:pos x="1070" y="75149"/>
                  </a:cxn>
                  <a:cxn ang="0">
                    <a:pos x="1605" y="76200"/>
                  </a:cxn>
                  <a:cxn ang="0">
                    <a:pos x="4279" y="76200"/>
                  </a:cxn>
                  <a:cxn ang="0">
                    <a:pos x="5349" y="76200"/>
                  </a:cxn>
                  <a:cxn ang="0">
                    <a:pos x="6419" y="74623"/>
                  </a:cxn>
                  <a:cxn ang="0">
                    <a:pos x="6419" y="74623"/>
                  </a:cxn>
                  <a:cxn ang="0">
                    <a:pos x="11768" y="66741"/>
                  </a:cxn>
                  <a:cxn ang="0">
                    <a:pos x="16583" y="57807"/>
                  </a:cxn>
                  <a:cxn ang="0">
                    <a:pos x="26211" y="38888"/>
                  </a:cxn>
                  <a:cxn ang="0">
                    <a:pos x="30491" y="29954"/>
                  </a:cxn>
                  <a:cxn ang="0">
                    <a:pos x="35840" y="21021"/>
                  </a:cxn>
                  <a:cxn ang="0">
                    <a:pos x="41724" y="12612"/>
                  </a:cxn>
                  <a:cxn ang="0">
                    <a:pos x="48143" y="5781"/>
                  </a:cxn>
                  <a:cxn ang="0">
                    <a:pos x="48143" y="5781"/>
                  </a:cxn>
                  <a:cxn ang="0">
                    <a:pos x="48678" y="4204"/>
                  </a:cxn>
                  <a:cxn ang="0">
                    <a:pos x="49213" y="2628"/>
                  </a:cxn>
                  <a:cxn ang="0">
                    <a:pos x="48678" y="2102"/>
                  </a:cxn>
                  <a:cxn ang="0">
                    <a:pos x="48143" y="526"/>
                  </a:cxn>
                  <a:cxn ang="0">
                    <a:pos x="47073" y="0"/>
                  </a:cxn>
                  <a:cxn ang="0">
                    <a:pos x="46003" y="0"/>
                  </a:cxn>
                  <a:cxn ang="0">
                    <a:pos x="44934" y="0"/>
                  </a:cxn>
                  <a:cxn ang="0">
                    <a:pos x="43864" y="526"/>
                  </a:cxn>
                  <a:cxn ang="0">
                    <a:pos x="43864" y="526"/>
                  </a:cxn>
                </a:cxnLst>
                <a:rect l="0" t="0" r="0" b="0"/>
                <a:pathLst>
                  <a:path w="92" h="145">
                    <a:moveTo>
                      <a:pt x="82" y="1"/>
                    </a:moveTo>
                    <a:lnTo>
                      <a:pt x="82" y="1"/>
                    </a:lnTo>
                    <a:lnTo>
                      <a:pt x="69" y="16"/>
                    </a:lnTo>
                    <a:lnTo>
                      <a:pt x="59" y="32"/>
                    </a:lnTo>
                    <a:lnTo>
                      <a:pt x="48" y="50"/>
                    </a:lnTo>
                    <a:lnTo>
                      <a:pt x="40" y="67"/>
                    </a:lnTo>
                    <a:lnTo>
                      <a:pt x="22" y="103"/>
                    </a:lnTo>
                    <a:lnTo>
                      <a:pt x="12" y="120"/>
                    </a:lnTo>
                    <a:lnTo>
                      <a:pt x="2" y="137"/>
                    </a:lnTo>
                    <a:lnTo>
                      <a:pt x="2" y="137"/>
                    </a:lnTo>
                    <a:lnTo>
                      <a:pt x="0" y="139"/>
                    </a:lnTo>
                    <a:lnTo>
                      <a:pt x="0" y="141"/>
                    </a:lnTo>
                    <a:lnTo>
                      <a:pt x="2" y="143"/>
                    </a:lnTo>
                    <a:lnTo>
                      <a:pt x="3" y="145"/>
                    </a:lnTo>
                    <a:lnTo>
                      <a:pt x="8" y="145"/>
                    </a:lnTo>
                    <a:lnTo>
                      <a:pt x="10" y="145"/>
                    </a:lnTo>
                    <a:lnTo>
                      <a:pt x="12" y="142"/>
                    </a:lnTo>
                    <a:lnTo>
                      <a:pt x="12" y="142"/>
                    </a:lnTo>
                    <a:lnTo>
                      <a:pt x="22" y="127"/>
                    </a:lnTo>
                    <a:lnTo>
                      <a:pt x="31" y="110"/>
                    </a:lnTo>
                    <a:lnTo>
                      <a:pt x="49" y="74"/>
                    </a:lnTo>
                    <a:lnTo>
                      <a:pt x="57" y="57"/>
                    </a:lnTo>
                    <a:lnTo>
                      <a:pt x="67" y="40"/>
                    </a:lnTo>
                    <a:lnTo>
                      <a:pt x="78" y="24"/>
                    </a:lnTo>
                    <a:lnTo>
                      <a:pt x="90" y="11"/>
                    </a:lnTo>
                    <a:lnTo>
                      <a:pt x="90" y="11"/>
                    </a:lnTo>
                    <a:lnTo>
                      <a:pt x="91" y="8"/>
                    </a:lnTo>
                    <a:lnTo>
                      <a:pt x="92" y="5"/>
                    </a:lnTo>
                    <a:lnTo>
                      <a:pt x="91" y="4"/>
                    </a:lnTo>
                    <a:lnTo>
                      <a:pt x="90" y="1"/>
                    </a:lnTo>
                    <a:lnTo>
                      <a:pt x="88" y="0"/>
                    </a:lnTo>
                    <a:lnTo>
                      <a:pt x="86" y="0"/>
                    </a:lnTo>
                    <a:lnTo>
                      <a:pt x="84" y="0"/>
                    </a:lnTo>
                    <a:lnTo>
                      <a:pt x="82" y="1"/>
                    </a:lnTo>
                    <a:lnTo>
                      <a:pt x="82"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6" name="Freeform 984">
                <a:extLst>
                  <a:ext uri="{FF2B5EF4-FFF2-40B4-BE49-F238E27FC236}">
                    <a16:creationId xmlns:a16="http://schemas.microsoft.com/office/drawing/2014/main" id="{AD6907C1-D625-4623-96A7-D796F2501C4F}"/>
                  </a:ext>
                </a:extLst>
              </p:cNvPr>
              <p:cNvSpPr/>
              <p:nvPr/>
            </p:nvSpPr>
            <p:spPr>
              <a:xfrm>
                <a:off x="5646739" y="3335338"/>
                <a:ext cx="53975" cy="74613"/>
              </a:xfrm>
              <a:custGeom>
                <a:avLst/>
                <a:gdLst/>
                <a:ahLst/>
                <a:cxnLst>
                  <a:cxn ang="0">
                    <a:pos x="47687" y="2147"/>
                  </a:cxn>
                  <a:cxn ang="0">
                    <a:pos x="47687" y="2147"/>
                  </a:cxn>
                  <a:cxn ang="0">
                    <a:pos x="46115" y="4831"/>
                  </a:cxn>
                  <a:cxn ang="0">
                    <a:pos x="43494" y="9125"/>
                  </a:cxn>
                  <a:cxn ang="0">
                    <a:pos x="38254" y="17177"/>
                  </a:cxn>
                  <a:cxn ang="0">
                    <a:pos x="38254" y="17177"/>
                  </a:cxn>
                  <a:cxn ang="0">
                    <a:pos x="35634" y="21471"/>
                  </a:cxn>
                  <a:cxn ang="0">
                    <a:pos x="33014" y="25766"/>
                  </a:cxn>
                  <a:cxn ang="0">
                    <a:pos x="26201" y="33817"/>
                  </a:cxn>
                  <a:cxn ang="0">
                    <a:pos x="26201" y="33817"/>
                  </a:cxn>
                  <a:cxn ang="0">
                    <a:pos x="14149" y="52068"/>
                  </a:cxn>
                  <a:cxn ang="0">
                    <a:pos x="7860" y="61193"/>
                  </a:cxn>
                  <a:cxn ang="0">
                    <a:pos x="1048" y="69245"/>
                  </a:cxn>
                  <a:cxn ang="0">
                    <a:pos x="1048" y="69245"/>
                  </a:cxn>
                  <a:cxn ang="0">
                    <a:pos x="0" y="70319"/>
                  </a:cxn>
                  <a:cxn ang="0">
                    <a:pos x="0" y="71392"/>
                  </a:cxn>
                  <a:cxn ang="0">
                    <a:pos x="0" y="72466"/>
                  </a:cxn>
                  <a:cxn ang="0">
                    <a:pos x="1048" y="73539"/>
                  </a:cxn>
                  <a:cxn ang="0">
                    <a:pos x="3144" y="74613"/>
                  </a:cxn>
                  <a:cxn ang="0">
                    <a:pos x="4192" y="74076"/>
                  </a:cxn>
                  <a:cxn ang="0">
                    <a:pos x="5764" y="73539"/>
                  </a:cxn>
                  <a:cxn ang="0">
                    <a:pos x="5764" y="73539"/>
                  </a:cxn>
                  <a:cxn ang="0">
                    <a:pos x="9433" y="71392"/>
                  </a:cxn>
                  <a:cxn ang="0">
                    <a:pos x="9433" y="71392"/>
                  </a:cxn>
                  <a:cxn ang="0">
                    <a:pos x="11529" y="70319"/>
                  </a:cxn>
                  <a:cxn ang="0">
                    <a:pos x="12053" y="69245"/>
                  </a:cxn>
                  <a:cxn ang="0">
                    <a:pos x="13101" y="67635"/>
                  </a:cxn>
                  <a:cxn ang="0">
                    <a:pos x="12053" y="66024"/>
                  </a:cxn>
                  <a:cxn ang="0">
                    <a:pos x="12053" y="66024"/>
                  </a:cxn>
                  <a:cxn ang="0">
                    <a:pos x="22009" y="51531"/>
                  </a:cxn>
                  <a:cxn ang="0">
                    <a:pos x="31966" y="37038"/>
                  </a:cxn>
                  <a:cxn ang="0">
                    <a:pos x="31966" y="37038"/>
                  </a:cxn>
                  <a:cxn ang="0">
                    <a:pos x="37730" y="29523"/>
                  </a:cxn>
                  <a:cxn ang="0">
                    <a:pos x="44018" y="20935"/>
                  </a:cxn>
                  <a:cxn ang="0">
                    <a:pos x="49783" y="12883"/>
                  </a:cxn>
                  <a:cxn ang="0">
                    <a:pos x="52927" y="8052"/>
                  </a:cxn>
                  <a:cxn ang="0">
                    <a:pos x="53975" y="3221"/>
                  </a:cxn>
                  <a:cxn ang="0">
                    <a:pos x="53975" y="3221"/>
                  </a:cxn>
                  <a:cxn ang="0">
                    <a:pos x="53975" y="2147"/>
                  </a:cxn>
                  <a:cxn ang="0">
                    <a:pos x="53975" y="1074"/>
                  </a:cxn>
                  <a:cxn ang="0">
                    <a:pos x="52927" y="0"/>
                  </a:cxn>
                  <a:cxn ang="0">
                    <a:pos x="51879" y="0"/>
                  </a:cxn>
                  <a:cxn ang="0">
                    <a:pos x="50831" y="0"/>
                  </a:cxn>
                  <a:cxn ang="0">
                    <a:pos x="49783" y="0"/>
                  </a:cxn>
                  <a:cxn ang="0">
                    <a:pos x="48211" y="537"/>
                  </a:cxn>
                  <a:cxn ang="0">
                    <a:pos x="47687" y="2147"/>
                  </a:cxn>
                  <a:cxn ang="0">
                    <a:pos x="47687" y="2147"/>
                  </a:cxn>
                </a:cxnLst>
                <a:rect l="0" t="0" r="0" b="0"/>
                <a:pathLst>
                  <a:path w="103" h="139">
                    <a:moveTo>
                      <a:pt x="91" y="4"/>
                    </a:moveTo>
                    <a:lnTo>
                      <a:pt x="91" y="4"/>
                    </a:lnTo>
                    <a:lnTo>
                      <a:pt x="88" y="9"/>
                    </a:lnTo>
                    <a:lnTo>
                      <a:pt x="83" y="17"/>
                    </a:lnTo>
                    <a:lnTo>
                      <a:pt x="73" y="32"/>
                    </a:lnTo>
                    <a:lnTo>
                      <a:pt x="73" y="32"/>
                    </a:lnTo>
                    <a:lnTo>
                      <a:pt x="68" y="40"/>
                    </a:lnTo>
                    <a:lnTo>
                      <a:pt x="63" y="48"/>
                    </a:lnTo>
                    <a:lnTo>
                      <a:pt x="50" y="63"/>
                    </a:lnTo>
                    <a:lnTo>
                      <a:pt x="50" y="63"/>
                    </a:lnTo>
                    <a:lnTo>
                      <a:pt x="27" y="97"/>
                    </a:lnTo>
                    <a:lnTo>
                      <a:pt x="15" y="114"/>
                    </a:lnTo>
                    <a:lnTo>
                      <a:pt x="2" y="129"/>
                    </a:lnTo>
                    <a:lnTo>
                      <a:pt x="2" y="129"/>
                    </a:lnTo>
                    <a:lnTo>
                      <a:pt x="0" y="131"/>
                    </a:lnTo>
                    <a:lnTo>
                      <a:pt x="0" y="133"/>
                    </a:lnTo>
                    <a:lnTo>
                      <a:pt x="0" y="135"/>
                    </a:lnTo>
                    <a:lnTo>
                      <a:pt x="2" y="137"/>
                    </a:lnTo>
                    <a:lnTo>
                      <a:pt x="6" y="139"/>
                    </a:lnTo>
                    <a:lnTo>
                      <a:pt x="8" y="138"/>
                    </a:lnTo>
                    <a:lnTo>
                      <a:pt x="11" y="137"/>
                    </a:lnTo>
                    <a:lnTo>
                      <a:pt x="11" y="137"/>
                    </a:lnTo>
                    <a:lnTo>
                      <a:pt x="18" y="133"/>
                    </a:lnTo>
                    <a:lnTo>
                      <a:pt x="18" y="133"/>
                    </a:lnTo>
                    <a:lnTo>
                      <a:pt x="22" y="131"/>
                    </a:lnTo>
                    <a:lnTo>
                      <a:pt x="23" y="129"/>
                    </a:lnTo>
                    <a:lnTo>
                      <a:pt x="25" y="126"/>
                    </a:lnTo>
                    <a:lnTo>
                      <a:pt x="23" y="123"/>
                    </a:lnTo>
                    <a:lnTo>
                      <a:pt x="23" y="123"/>
                    </a:lnTo>
                    <a:lnTo>
                      <a:pt x="42" y="96"/>
                    </a:lnTo>
                    <a:lnTo>
                      <a:pt x="61" y="69"/>
                    </a:lnTo>
                    <a:lnTo>
                      <a:pt x="61" y="69"/>
                    </a:lnTo>
                    <a:lnTo>
                      <a:pt x="72" y="55"/>
                    </a:lnTo>
                    <a:lnTo>
                      <a:pt x="84" y="39"/>
                    </a:lnTo>
                    <a:lnTo>
                      <a:pt x="95" y="24"/>
                    </a:lnTo>
                    <a:lnTo>
                      <a:pt x="101" y="15"/>
                    </a:lnTo>
                    <a:lnTo>
                      <a:pt x="103" y="6"/>
                    </a:lnTo>
                    <a:lnTo>
                      <a:pt x="103" y="6"/>
                    </a:lnTo>
                    <a:lnTo>
                      <a:pt x="103" y="4"/>
                    </a:lnTo>
                    <a:lnTo>
                      <a:pt x="103" y="2"/>
                    </a:lnTo>
                    <a:lnTo>
                      <a:pt x="101" y="0"/>
                    </a:lnTo>
                    <a:lnTo>
                      <a:pt x="99" y="0"/>
                    </a:lnTo>
                    <a:lnTo>
                      <a:pt x="97" y="0"/>
                    </a:lnTo>
                    <a:lnTo>
                      <a:pt x="95" y="0"/>
                    </a:lnTo>
                    <a:lnTo>
                      <a:pt x="92" y="1"/>
                    </a:lnTo>
                    <a:lnTo>
                      <a:pt x="91" y="4"/>
                    </a:lnTo>
                    <a:lnTo>
                      <a:pt x="9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7" name="Freeform 985">
                <a:extLst>
                  <a:ext uri="{FF2B5EF4-FFF2-40B4-BE49-F238E27FC236}">
                    <a16:creationId xmlns:a16="http://schemas.microsoft.com/office/drawing/2014/main" id="{AD6C7040-7AA2-4480-ACF9-A065FF5F6D8D}"/>
                  </a:ext>
                </a:extLst>
              </p:cNvPr>
              <p:cNvSpPr/>
              <p:nvPr/>
            </p:nvSpPr>
            <p:spPr>
              <a:xfrm>
                <a:off x="5665789" y="3338513"/>
                <a:ext cx="50800" cy="77788"/>
              </a:xfrm>
              <a:custGeom>
                <a:avLst/>
                <a:gdLst/>
                <a:ahLst/>
                <a:cxnLst>
                  <a:cxn ang="0">
                    <a:pos x="44515" y="1588"/>
                  </a:cxn>
                  <a:cxn ang="0">
                    <a:pos x="44515" y="1588"/>
                  </a:cxn>
                  <a:cxn ang="0">
                    <a:pos x="32470" y="18521"/>
                  </a:cxn>
                  <a:cxn ang="0">
                    <a:pos x="21472" y="35984"/>
                  </a:cxn>
                  <a:cxn ang="0">
                    <a:pos x="10474" y="53975"/>
                  </a:cxn>
                  <a:cxn ang="0">
                    <a:pos x="0" y="72496"/>
                  </a:cxn>
                  <a:cxn ang="0">
                    <a:pos x="0" y="72496"/>
                  </a:cxn>
                  <a:cxn ang="0">
                    <a:pos x="0" y="74084"/>
                  </a:cxn>
                  <a:cxn ang="0">
                    <a:pos x="0" y="74613"/>
                  </a:cxn>
                  <a:cxn ang="0">
                    <a:pos x="1571" y="76730"/>
                  </a:cxn>
                  <a:cxn ang="0">
                    <a:pos x="2619" y="77788"/>
                  </a:cxn>
                  <a:cxn ang="0">
                    <a:pos x="4190" y="76730"/>
                  </a:cxn>
                  <a:cxn ang="0">
                    <a:pos x="4713" y="76200"/>
                  </a:cxn>
                  <a:cxn ang="0">
                    <a:pos x="8379" y="73025"/>
                  </a:cxn>
                  <a:cxn ang="0">
                    <a:pos x="8379" y="73025"/>
                  </a:cxn>
                  <a:cxn ang="0">
                    <a:pos x="8903" y="70909"/>
                  </a:cxn>
                  <a:cxn ang="0">
                    <a:pos x="8903" y="69850"/>
                  </a:cxn>
                  <a:cxn ang="0">
                    <a:pos x="8903" y="69850"/>
                  </a:cxn>
                  <a:cxn ang="0">
                    <a:pos x="18330" y="52917"/>
                  </a:cxn>
                  <a:cxn ang="0">
                    <a:pos x="28280" y="36513"/>
                  </a:cxn>
                  <a:cxn ang="0">
                    <a:pos x="39802" y="20638"/>
                  </a:cxn>
                  <a:cxn ang="0">
                    <a:pos x="50276" y="5292"/>
                  </a:cxn>
                  <a:cxn ang="0">
                    <a:pos x="50276" y="5292"/>
                  </a:cxn>
                  <a:cxn ang="0">
                    <a:pos x="50800" y="3704"/>
                  </a:cxn>
                  <a:cxn ang="0">
                    <a:pos x="50800" y="2117"/>
                  </a:cxn>
                  <a:cxn ang="0">
                    <a:pos x="50276" y="1588"/>
                  </a:cxn>
                  <a:cxn ang="0">
                    <a:pos x="49753" y="529"/>
                  </a:cxn>
                  <a:cxn ang="0">
                    <a:pos x="46610" y="0"/>
                  </a:cxn>
                  <a:cxn ang="0">
                    <a:pos x="46087" y="529"/>
                  </a:cxn>
                  <a:cxn ang="0">
                    <a:pos x="44515" y="1588"/>
                  </a:cxn>
                  <a:cxn ang="0">
                    <a:pos x="44515" y="1588"/>
                  </a:cxn>
                </a:cxnLst>
                <a:rect l="0" t="0" r="0" b="0"/>
                <a:pathLst>
                  <a:path w="97" h="147">
                    <a:moveTo>
                      <a:pt x="85" y="3"/>
                    </a:moveTo>
                    <a:lnTo>
                      <a:pt x="85" y="3"/>
                    </a:lnTo>
                    <a:lnTo>
                      <a:pt x="62" y="35"/>
                    </a:lnTo>
                    <a:lnTo>
                      <a:pt x="41" y="68"/>
                    </a:lnTo>
                    <a:lnTo>
                      <a:pt x="20" y="102"/>
                    </a:lnTo>
                    <a:lnTo>
                      <a:pt x="0" y="137"/>
                    </a:lnTo>
                    <a:lnTo>
                      <a:pt x="0" y="137"/>
                    </a:lnTo>
                    <a:lnTo>
                      <a:pt x="0" y="140"/>
                    </a:lnTo>
                    <a:lnTo>
                      <a:pt x="0" y="141"/>
                    </a:lnTo>
                    <a:lnTo>
                      <a:pt x="3" y="145"/>
                    </a:lnTo>
                    <a:lnTo>
                      <a:pt x="5" y="147"/>
                    </a:lnTo>
                    <a:lnTo>
                      <a:pt x="8" y="145"/>
                    </a:lnTo>
                    <a:lnTo>
                      <a:pt x="9" y="144"/>
                    </a:lnTo>
                    <a:lnTo>
                      <a:pt x="16" y="138"/>
                    </a:lnTo>
                    <a:lnTo>
                      <a:pt x="16" y="138"/>
                    </a:lnTo>
                    <a:lnTo>
                      <a:pt x="17" y="134"/>
                    </a:lnTo>
                    <a:lnTo>
                      <a:pt x="17" y="132"/>
                    </a:lnTo>
                    <a:lnTo>
                      <a:pt x="17" y="132"/>
                    </a:lnTo>
                    <a:lnTo>
                      <a:pt x="35" y="100"/>
                    </a:lnTo>
                    <a:lnTo>
                      <a:pt x="54" y="69"/>
                    </a:lnTo>
                    <a:lnTo>
                      <a:pt x="76" y="39"/>
                    </a:lnTo>
                    <a:lnTo>
                      <a:pt x="96" y="10"/>
                    </a:lnTo>
                    <a:lnTo>
                      <a:pt x="96" y="10"/>
                    </a:lnTo>
                    <a:lnTo>
                      <a:pt x="97" y="7"/>
                    </a:lnTo>
                    <a:lnTo>
                      <a:pt x="97" y="4"/>
                    </a:lnTo>
                    <a:lnTo>
                      <a:pt x="96" y="3"/>
                    </a:lnTo>
                    <a:lnTo>
                      <a:pt x="95" y="1"/>
                    </a:lnTo>
                    <a:lnTo>
                      <a:pt x="89" y="0"/>
                    </a:lnTo>
                    <a:lnTo>
                      <a:pt x="88" y="1"/>
                    </a:lnTo>
                    <a:lnTo>
                      <a:pt x="85" y="3"/>
                    </a:lnTo>
                    <a:lnTo>
                      <a:pt x="85"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8" name="Freeform 986">
                <a:extLst>
                  <a:ext uri="{FF2B5EF4-FFF2-40B4-BE49-F238E27FC236}">
                    <a16:creationId xmlns:a16="http://schemas.microsoft.com/office/drawing/2014/main" id="{37D2133E-A906-4118-9B75-CD289838343E}"/>
                  </a:ext>
                </a:extLst>
              </p:cNvPr>
              <p:cNvSpPr/>
              <p:nvPr/>
            </p:nvSpPr>
            <p:spPr>
              <a:xfrm>
                <a:off x="5700714" y="3354388"/>
                <a:ext cx="23813" cy="36513"/>
              </a:xfrm>
              <a:custGeom>
                <a:avLst/>
                <a:gdLst/>
                <a:ahLst/>
                <a:cxnLst>
                  <a:cxn ang="0">
                    <a:pos x="16777" y="2180"/>
                  </a:cxn>
                  <a:cxn ang="0">
                    <a:pos x="16777" y="2180"/>
                  </a:cxn>
                  <a:cxn ang="0">
                    <a:pos x="13530" y="9809"/>
                  </a:cxn>
                  <a:cxn ang="0">
                    <a:pos x="9742" y="16894"/>
                  </a:cxn>
                  <a:cxn ang="0">
                    <a:pos x="1082" y="31063"/>
                  </a:cxn>
                  <a:cxn ang="0">
                    <a:pos x="1082" y="31063"/>
                  </a:cxn>
                  <a:cxn ang="0">
                    <a:pos x="0" y="32698"/>
                  </a:cxn>
                  <a:cxn ang="0">
                    <a:pos x="0" y="33243"/>
                  </a:cxn>
                  <a:cxn ang="0">
                    <a:pos x="1082" y="34878"/>
                  </a:cxn>
                  <a:cxn ang="0">
                    <a:pos x="1624" y="35423"/>
                  </a:cxn>
                  <a:cxn ang="0">
                    <a:pos x="4330" y="36513"/>
                  </a:cxn>
                  <a:cxn ang="0">
                    <a:pos x="5412" y="35423"/>
                  </a:cxn>
                  <a:cxn ang="0">
                    <a:pos x="7036" y="34878"/>
                  </a:cxn>
                  <a:cxn ang="0">
                    <a:pos x="7036" y="34878"/>
                  </a:cxn>
                  <a:cxn ang="0">
                    <a:pos x="15695" y="19619"/>
                  </a:cxn>
                  <a:cxn ang="0">
                    <a:pos x="20025" y="11989"/>
                  </a:cxn>
                  <a:cxn ang="0">
                    <a:pos x="22731" y="3815"/>
                  </a:cxn>
                  <a:cxn ang="0">
                    <a:pos x="22731" y="3815"/>
                  </a:cxn>
                  <a:cxn ang="0">
                    <a:pos x="23813" y="2180"/>
                  </a:cxn>
                  <a:cxn ang="0">
                    <a:pos x="22731" y="1635"/>
                  </a:cxn>
                  <a:cxn ang="0">
                    <a:pos x="22189" y="0"/>
                  </a:cxn>
                  <a:cxn ang="0">
                    <a:pos x="21648" y="0"/>
                  </a:cxn>
                  <a:cxn ang="0">
                    <a:pos x="18401" y="0"/>
                  </a:cxn>
                  <a:cxn ang="0">
                    <a:pos x="17860" y="1090"/>
                  </a:cxn>
                  <a:cxn ang="0">
                    <a:pos x="16777" y="2180"/>
                  </a:cxn>
                  <a:cxn ang="0">
                    <a:pos x="16777" y="2180"/>
                  </a:cxn>
                </a:cxnLst>
                <a:rect l="0" t="0" r="0" b="0"/>
                <a:pathLst>
                  <a:path w="44" h="67">
                    <a:moveTo>
                      <a:pt x="31" y="4"/>
                    </a:moveTo>
                    <a:lnTo>
                      <a:pt x="31" y="4"/>
                    </a:lnTo>
                    <a:lnTo>
                      <a:pt x="25" y="18"/>
                    </a:lnTo>
                    <a:lnTo>
                      <a:pt x="18" y="31"/>
                    </a:lnTo>
                    <a:lnTo>
                      <a:pt x="2" y="57"/>
                    </a:lnTo>
                    <a:lnTo>
                      <a:pt x="2" y="57"/>
                    </a:lnTo>
                    <a:lnTo>
                      <a:pt x="0" y="60"/>
                    </a:lnTo>
                    <a:lnTo>
                      <a:pt x="0" y="61"/>
                    </a:lnTo>
                    <a:lnTo>
                      <a:pt x="2" y="64"/>
                    </a:lnTo>
                    <a:lnTo>
                      <a:pt x="3" y="65"/>
                    </a:lnTo>
                    <a:lnTo>
                      <a:pt x="8" y="67"/>
                    </a:lnTo>
                    <a:lnTo>
                      <a:pt x="10" y="65"/>
                    </a:lnTo>
                    <a:lnTo>
                      <a:pt x="13" y="64"/>
                    </a:lnTo>
                    <a:lnTo>
                      <a:pt x="13" y="64"/>
                    </a:lnTo>
                    <a:lnTo>
                      <a:pt x="29" y="36"/>
                    </a:lnTo>
                    <a:lnTo>
                      <a:pt x="37" y="22"/>
                    </a:lnTo>
                    <a:lnTo>
                      <a:pt x="42" y="7"/>
                    </a:lnTo>
                    <a:lnTo>
                      <a:pt x="42" y="7"/>
                    </a:lnTo>
                    <a:lnTo>
                      <a:pt x="44" y="4"/>
                    </a:lnTo>
                    <a:lnTo>
                      <a:pt x="42" y="3"/>
                    </a:lnTo>
                    <a:lnTo>
                      <a:pt x="41" y="0"/>
                    </a:lnTo>
                    <a:lnTo>
                      <a:pt x="40" y="0"/>
                    </a:lnTo>
                    <a:lnTo>
                      <a:pt x="34" y="0"/>
                    </a:lnTo>
                    <a:lnTo>
                      <a:pt x="33" y="2"/>
                    </a:lnTo>
                    <a:lnTo>
                      <a:pt x="31" y="4"/>
                    </a:lnTo>
                    <a:lnTo>
                      <a:pt x="31"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69" name="Freeform 987">
                <a:extLst>
                  <a:ext uri="{FF2B5EF4-FFF2-40B4-BE49-F238E27FC236}">
                    <a16:creationId xmlns:a16="http://schemas.microsoft.com/office/drawing/2014/main" id="{C052D1F2-CBB2-4F1F-8691-ABCB5FBFEF98}"/>
                  </a:ext>
                </a:extLst>
              </p:cNvPr>
              <p:cNvSpPr/>
              <p:nvPr/>
            </p:nvSpPr>
            <p:spPr>
              <a:xfrm>
                <a:off x="4959352" y="3125788"/>
                <a:ext cx="38100" cy="93663"/>
              </a:xfrm>
              <a:custGeom>
                <a:avLst/>
                <a:gdLst/>
                <a:ahLst/>
                <a:cxnLst>
                  <a:cxn ang="0">
                    <a:pos x="34396" y="0"/>
                  </a:cxn>
                  <a:cxn ang="0">
                    <a:pos x="34396" y="0"/>
                  </a:cxn>
                  <a:cxn ang="0">
                    <a:pos x="31221" y="2129"/>
                  </a:cxn>
                  <a:cxn ang="0">
                    <a:pos x="27517" y="4257"/>
                  </a:cxn>
                  <a:cxn ang="0">
                    <a:pos x="25400" y="6918"/>
                  </a:cxn>
                  <a:cxn ang="0">
                    <a:pos x="23283" y="10644"/>
                  </a:cxn>
                  <a:cxn ang="0">
                    <a:pos x="20108" y="17562"/>
                  </a:cxn>
                  <a:cxn ang="0">
                    <a:pos x="18521" y="25544"/>
                  </a:cxn>
                  <a:cxn ang="0">
                    <a:pos x="18521" y="25544"/>
                  </a:cxn>
                  <a:cxn ang="0">
                    <a:pos x="16404" y="33527"/>
                  </a:cxn>
                  <a:cxn ang="0">
                    <a:pos x="14287" y="41510"/>
                  </a:cxn>
                  <a:cxn ang="0">
                    <a:pos x="9525" y="57475"/>
                  </a:cxn>
                  <a:cxn ang="0">
                    <a:pos x="4233" y="73440"/>
                  </a:cxn>
                  <a:cxn ang="0">
                    <a:pos x="0" y="89406"/>
                  </a:cxn>
                  <a:cxn ang="0">
                    <a:pos x="0" y="89406"/>
                  </a:cxn>
                  <a:cxn ang="0">
                    <a:pos x="0" y="90470"/>
                  </a:cxn>
                  <a:cxn ang="0">
                    <a:pos x="1058" y="92066"/>
                  </a:cxn>
                  <a:cxn ang="0">
                    <a:pos x="2117" y="93663"/>
                  </a:cxn>
                  <a:cxn ang="0">
                    <a:pos x="3704" y="93663"/>
                  </a:cxn>
                  <a:cxn ang="0">
                    <a:pos x="5292" y="93131"/>
                  </a:cxn>
                  <a:cxn ang="0">
                    <a:pos x="5821" y="92066"/>
                  </a:cxn>
                  <a:cxn ang="0">
                    <a:pos x="6350" y="91534"/>
                  </a:cxn>
                  <a:cxn ang="0">
                    <a:pos x="6350" y="91534"/>
                  </a:cxn>
                  <a:cxn ang="0">
                    <a:pos x="9525" y="79294"/>
                  </a:cxn>
                  <a:cxn ang="0">
                    <a:pos x="13229" y="67586"/>
                  </a:cxn>
                  <a:cxn ang="0">
                    <a:pos x="20108" y="45235"/>
                  </a:cxn>
                  <a:cxn ang="0">
                    <a:pos x="20108" y="45235"/>
                  </a:cxn>
                  <a:cxn ang="0">
                    <a:pos x="21696" y="40445"/>
                  </a:cxn>
                  <a:cxn ang="0">
                    <a:pos x="23283" y="35124"/>
                  </a:cxn>
                  <a:cxn ang="0">
                    <a:pos x="25400" y="22884"/>
                  </a:cxn>
                  <a:cxn ang="0">
                    <a:pos x="26458" y="17562"/>
                  </a:cxn>
                  <a:cxn ang="0">
                    <a:pos x="28575" y="12772"/>
                  </a:cxn>
                  <a:cxn ang="0">
                    <a:pos x="32279" y="8515"/>
                  </a:cxn>
                  <a:cxn ang="0">
                    <a:pos x="33867" y="6918"/>
                  </a:cxn>
                  <a:cxn ang="0">
                    <a:pos x="35983" y="5322"/>
                  </a:cxn>
                  <a:cxn ang="0">
                    <a:pos x="35983" y="5322"/>
                  </a:cxn>
                  <a:cxn ang="0">
                    <a:pos x="37571" y="4790"/>
                  </a:cxn>
                  <a:cxn ang="0">
                    <a:pos x="38100" y="4257"/>
                  </a:cxn>
                  <a:cxn ang="0">
                    <a:pos x="38100" y="2129"/>
                  </a:cxn>
                  <a:cxn ang="0">
                    <a:pos x="37571" y="532"/>
                  </a:cxn>
                  <a:cxn ang="0">
                    <a:pos x="36513" y="0"/>
                  </a:cxn>
                  <a:cxn ang="0">
                    <a:pos x="35983" y="0"/>
                  </a:cxn>
                  <a:cxn ang="0">
                    <a:pos x="34396" y="0"/>
                  </a:cxn>
                  <a:cxn ang="0">
                    <a:pos x="34396" y="0"/>
                  </a:cxn>
                </a:cxnLst>
                <a:rect l="0" t="0" r="0" b="0"/>
                <a:pathLst>
                  <a:path w="72" h="176">
                    <a:moveTo>
                      <a:pt x="65" y="0"/>
                    </a:moveTo>
                    <a:lnTo>
                      <a:pt x="65" y="0"/>
                    </a:lnTo>
                    <a:lnTo>
                      <a:pt x="59" y="4"/>
                    </a:lnTo>
                    <a:lnTo>
                      <a:pt x="52" y="8"/>
                    </a:lnTo>
                    <a:lnTo>
                      <a:pt x="48" y="13"/>
                    </a:lnTo>
                    <a:lnTo>
                      <a:pt x="44" y="20"/>
                    </a:lnTo>
                    <a:lnTo>
                      <a:pt x="38" y="33"/>
                    </a:lnTo>
                    <a:lnTo>
                      <a:pt x="35" y="48"/>
                    </a:lnTo>
                    <a:lnTo>
                      <a:pt x="35" y="48"/>
                    </a:lnTo>
                    <a:lnTo>
                      <a:pt x="31" y="63"/>
                    </a:lnTo>
                    <a:lnTo>
                      <a:pt x="27" y="78"/>
                    </a:lnTo>
                    <a:lnTo>
                      <a:pt x="18" y="108"/>
                    </a:lnTo>
                    <a:lnTo>
                      <a:pt x="8" y="138"/>
                    </a:lnTo>
                    <a:lnTo>
                      <a:pt x="0" y="168"/>
                    </a:lnTo>
                    <a:lnTo>
                      <a:pt x="0" y="168"/>
                    </a:lnTo>
                    <a:lnTo>
                      <a:pt x="0" y="170"/>
                    </a:lnTo>
                    <a:lnTo>
                      <a:pt x="2" y="173"/>
                    </a:lnTo>
                    <a:lnTo>
                      <a:pt x="4" y="176"/>
                    </a:lnTo>
                    <a:lnTo>
                      <a:pt x="7" y="176"/>
                    </a:lnTo>
                    <a:lnTo>
                      <a:pt x="10" y="175"/>
                    </a:lnTo>
                    <a:lnTo>
                      <a:pt x="11" y="173"/>
                    </a:lnTo>
                    <a:lnTo>
                      <a:pt x="12" y="172"/>
                    </a:lnTo>
                    <a:lnTo>
                      <a:pt x="12" y="172"/>
                    </a:lnTo>
                    <a:lnTo>
                      <a:pt x="18" y="149"/>
                    </a:lnTo>
                    <a:lnTo>
                      <a:pt x="25" y="127"/>
                    </a:lnTo>
                    <a:lnTo>
                      <a:pt x="38" y="85"/>
                    </a:lnTo>
                    <a:lnTo>
                      <a:pt x="38" y="85"/>
                    </a:lnTo>
                    <a:lnTo>
                      <a:pt x="41" y="76"/>
                    </a:lnTo>
                    <a:lnTo>
                      <a:pt x="44" y="66"/>
                    </a:lnTo>
                    <a:lnTo>
                      <a:pt x="48" y="43"/>
                    </a:lnTo>
                    <a:lnTo>
                      <a:pt x="50" y="33"/>
                    </a:lnTo>
                    <a:lnTo>
                      <a:pt x="54" y="24"/>
                    </a:lnTo>
                    <a:lnTo>
                      <a:pt x="61" y="16"/>
                    </a:lnTo>
                    <a:lnTo>
                      <a:pt x="64" y="13"/>
                    </a:lnTo>
                    <a:lnTo>
                      <a:pt x="68" y="10"/>
                    </a:lnTo>
                    <a:lnTo>
                      <a:pt x="68" y="10"/>
                    </a:lnTo>
                    <a:lnTo>
                      <a:pt x="71" y="9"/>
                    </a:lnTo>
                    <a:lnTo>
                      <a:pt x="72" y="8"/>
                    </a:lnTo>
                    <a:lnTo>
                      <a:pt x="72" y="4"/>
                    </a:lnTo>
                    <a:lnTo>
                      <a:pt x="71" y="1"/>
                    </a:lnTo>
                    <a:lnTo>
                      <a:pt x="69" y="0"/>
                    </a:lnTo>
                    <a:lnTo>
                      <a:pt x="68" y="0"/>
                    </a:lnTo>
                    <a:lnTo>
                      <a:pt x="65" y="0"/>
                    </a:lnTo>
                    <a:lnTo>
                      <a:pt x="6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0" name="Freeform 988">
                <a:extLst>
                  <a:ext uri="{FF2B5EF4-FFF2-40B4-BE49-F238E27FC236}">
                    <a16:creationId xmlns:a16="http://schemas.microsoft.com/office/drawing/2014/main" id="{1893C609-F83E-4248-BB5F-ED20ED4412E6}"/>
                  </a:ext>
                </a:extLst>
              </p:cNvPr>
              <p:cNvSpPr/>
              <p:nvPr/>
            </p:nvSpPr>
            <p:spPr>
              <a:xfrm>
                <a:off x="4986339" y="3173413"/>
                <a:ext cx="44450" cy="115888"/>
              </a:xfrm>
              <a:custGeom>
                <a:avLst/>
                <a:gdLst/>
                <a:ahLst/>
                <a:cxnLst>
                  <a:cxn ang="0">
                    <a:pos x="38629" y="2646"/>
                  </a:cxn>
                  <a:cxn ang="0">
                    <a:pos x="38629" y="2646"/>
                  </a:cxn>
                  <a:cxn ang="0">
                    <a:pos x="37571" y="5292"/>
                  </a:cxn>
                  <a:cxn ang="0">
                    <a:pos x="35983" y="8996"/>
                  </a:cxn>
                  <a:cxn ang="0">
                    <a:pos x="31750" y="15346"/>
                  </a:cxn>
                  <a:cxn ang="0">
                    <a:pos x="27517" y="21696"/>
                  </a:cxn>
                  <a:cxn ang="0">
                    <a:pos x="23813" y="27517"/>
                  </a:cxn>
                  <a:cxn ang="0">
                    <a:pos x="23813" y="27517"/>
                  </a:cxn>
                  <a:cxn ang="0">
                    <a:pos x="16404" y="39688"/>
                  </a:cxn>
                  <a:cxn ang="0">
                    <a:pos x="13758" y="46038"/>
                  </a:cxn>
                  <a:cxn ang="0">
                    <a:pos x="10583" y="52388"/>
                  </a:cxn>
                  <a:cxn ang="0">
                    <a:pos x="10583" y="52388"/>
                  </a:cxn>
                  <a:cxn ang="0">
                    <a:pos x="7937" y="59796"/>
                  </a:cxn>
                  <a:cxn ang="0">
                    <a:pos x="5821" y="67204"/>
                  </a:cxn>
                  <a:cxn ang="0">
                    <a:pos x="2117" y="82021"/>
                  </a:cxn>
                  <a:cxn ang="0">
                    <a:pos x="529" y="97896"/>
                  </a:cxn>
                  <a:cxn ang="0">
                    <a:pos x="0" y="112713"/>
                  </a:cxn>
                  <a:cxn ang="0">
                    <a:pos x="0" y="112713"/>
                  </a:cxn>
                  <a:cxn ang="0">
                    <a:pos x="0" y="114300"/>
                  </a:cxn>
                  <a:cxn ang="0">
                    <a:pos x="529" y="114830"/>
                  </a:cxn>
                  <a:cxn ang="0">
                    <a:pos x="1588" y="115888"/>
                  </a:cxn>
                  <a:cxn ang="0">
                    <a:pos x="2646" y="115888"/>
                  </a:cxn>
                  <a:cxn ang="0">
                    <a:pos x="4233" y="115888"/>
                  </a:cxn>
                  <a:cxn ang="0">
                    <a:pos x="5292" y="114830"/>
                  </a:cxn>
                  <a:cxn ang="0">
                    <a:pos x="5821" y="114300"/>
                  </a:cxn>
                  <a:cxn ang="0">
                    <a:pos x="6350" y="112713"/>
                  </a:cxn>
                  <a:cxn ang="0">
                    <a:pos x="6350" y="112713"/>
                  </a:cxn>
                  <a:cxn ang="0">
                    <a:pos x="7408" y="95780"/>
                  </a:cxn>
                  <a:cxn ang="0">
                    <a:pos x="7937" y="86255"/>
                  </a:cxn>
                  <a:cxn ang="0">
                    <a:pos x="9525" y="77788"/>
                  </a:cxn>
                  <a:cxn ang="0">
                    <a:pos x="11642" y="69850"/>
                  </a:cxn>
                  <a:cxn ang="0">
                    <a:pos x="14287" y="61384"/>
                  </a:cxn>
                  <a:cxn ang="0">
                    <a:pos x="17463" y="53446"/>
                  </a:cxn>
                  <a:cxn ang="0">
                    <a:pos x="21696" y="45509"/>
                  </a:cxn>
                  <a:cxn ang="0">
                    <a:pos x="21696" y="45509"/>
                  </a:cxn>
                  <a:cxn ang="0">
                    <a:pos x="28046" y="33338"/>
                  </a:cxn>
                  <a:cxn ang="0">
                    <a:pos x="34396" y="21167"/>
                  </a:cxn>
                  <a:cxn ang="0">
                    <a:pos x="34396" y="21167"/>
                  </a:cxn>
                  <a:cxn ang="0">
                    <a:pos x="40746" y="13229"/>
                  </a:cxn>
                  <a:cxn ang="0">
                    <a:pos x="42863" y="8996"/>
                  </a:cxn>
                  <a:cxn ang="0">
                    <a:pos x="44450" y="4763"/>
                  </a:cxn>
                  <a:cxn ang="0">
                    <a:pos x="44450" y="4763"/>
                  </a:cxn>
                  <a:cxn ang="0">
                    <a:pos x="44450" y="3175"/>
                  </a:cxn>
                  <a:cxn ang="0">
                    <a:pos x="44450" y="1588"/>
                  </a:cxn>
                  <a:cxn ang="0">
                    <a:pos x="42333" y="0"/>
                  </a:cxn>
                  <a:cxn ang="0">
                    <a:pos x="40746" y="0"/>
                  </a:cxn>
                  <a:cxn ang="0">
                    <a:pos x="40217" y="0"/>
                  </a:cxn>
                  <a:cxn ang="0">
                    <a:pos x="38629" y="1588"/>
                  </a:cxn>
                  <a:cxn ang="0">
                    <a:pos x="38629" y="2646"/>
                  </a:cxn>
                  <a:cxn ang="0">
                    <a:pos x="38629" y="2646"/>
                  </a:cxn>
                </a:cxnLst>
                <a:rect l="0" t="0" r="0" b="0"/>
                <a:pathLst>
                  <a:path w="84" h="219">
                    <a:moveTo>
                      <a:pt x="73" y="5"/>
                    </a:moveTo>
                    <a:lnTo>
                      <a:pt x="73" y="5"/>
                    </a:lnTo>
                    <a:lnTo>
                      <a:pt x="71" y="10"/>
                    </a:lnTo>
                    <a:lnTo>
                      <a:pt x="68" y="17"/>
                    </a:lnTo>
                    <a:lnTo>
                      <a:pt x="60" y="29"/>
                    </a:lnTo>
                    <a:lnTo>
                      <a:pt x="52" y="41"/>
                    </a:lnTo>
                    <a:lnTo>
                      <a:pt x="45" y="52"/>
                    </a:lnTo>
                    <a:lnTo>
                      <a:pt x="45" y="52"/>
                    </a:lnTo>
                    <a:lnTo>
                      <a:pt x="31" y="75"/>
                    </a:lnTo>
                    <a:lnTo>
                      <a:pt x="26" y="87"/>
                    </a:lnTo>
                    <a:lnTo>
                      <a:pt x="20" y="99"/>
                    </a:lnTo>
                    <a:lnTo>
                      <a:pt x="20" y="99"/>
                    </a:lnTo>
                    <a:lnTo>
                      <a:pt x="15" y="113"/>
                    </a:lnTo>
                    <a:lnTo>
                      <a:pt x="11" y="127"/>
                    </a:lnTo>
                    <a:lnTo>
                      <a:pt x="4" y="155"/>
                    </a:lnTo>
                    <a:lnTo>
                      <a:pt x="1" y="185"/>
                    </a:lnTo>
                    <a:lnTo>
                      <a:pt x="0" y="213"/>
                    </a:lnTo>
                    <a:lnTo>
                      <a:pt x="0" y="213"/>
                    </a:lnTo>
                    <a:lnTo>
                      <a:pt x="0" y="216"/>
                    </a:lnTo>
                    <a:lnTo>
                      <a:pt x="1" y="217"/>
                    </a:lnTo>
                    <a:lnTo>
                      <a:pt x="3" y="219"/>
                    </a:lnTo>
                    <a:lnTo>
                      <a:pt x="5" y="219"/>
                    </a:lnTo>
                    <a:lnTo>
                      <a:pt x="8" y="219"/>
                    </a:lnTo>
                    <a:lnTo>
                      <a:pt x="10" y="217"/>
                    </a:lnTo>
                    <a:lnTo>
                      <a:pt x="11" y="216"/>
                    </a:lnTo>
                    <a:lnTo>
                      <a:pt x="12" y="213"/>
                    </a:lnTo>
                    <a:lnTo>
                      <a:pt x="12" y="213"/>
                    </a:lnTo>
                    <a:lnTo>
                      <a:pt x="14" y="181"/>
                    </a:lnTo>
                    <a:lnTo>
                      <a:pt x="15" y="163"/>
                    </a:lnTo>
                    <a:lnTo>
                      <a:pt x="18" y="147"/>
                    </a:lnTo>
                    <a:lnTo>
                      <a:pt x="22" y="132"/>
                    </a:lnTo>
                    <a:lnTo>
                      <a:pt x="27" y="116"/>
                    </a:lnTo>
                    <a:lnTo>
                      <a:pt x="33" y="101"/>
                    </a:lnTo>
                    <a:lnTo>
                      <a:pt x="41" y="86"/>
                    </a:lnTo>
                    <a:lnTo>
                      <a:pt x="41" y="86"/>
                    </a:lnTo>
                    <a:lnTo>
                      <a:pt x="53" y="63"/>
                    </a:lnTo>
                    <a:lnTo>
                      <a:pt x="65" y="40"/>
                    </a:lnTo>
                    <a:lnTo>
                      <a:pt x="65" y="40"/>
                    </a:lnTo>
                    <a:lnTo>
                      <a:pt x="77" y="25"/>
                    </a:lnTo>
                    <a:lnTo>
                      <a:pt x="81" y="17"/>
                    </a:lnTo>
                    <a:lnTo>
                      <a:pt x="84" y="9"/>
                    </a:lnTo>
                    <a:lnTo>
                      <a:pt x="84" y="9"/>
                    </a:lnTo>
                    <a:lnTo>
                      <a:pt x="84" y="6"/>
                    </a:lnTo>
                    <a:lnTo>
                      <a:pt x="84" y="3"/>
                    </a:lnTo>
                    <a:lnTo>
                      <a:pt x="80" y="0"/>
                    </a:lnTo>
                    <a:lnTo>
                      <a:pt x="77" y="0"/>
                    </a:lnTo>
                    <a:lnTo>
                      <a:pt x="76" y="0"/>
                    </a:lnTo>
                    <a:lnTo>
                      <a:pt x="73" y="3"/>
                    </a:lnTo>
                    <a:lnTo>
                      <a:pt x="73" y="5"/>
                    </a:lnTo>
                    <a:lnTo>
                      <a:pt x="73"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1" name="Freeform 989">
                <a:extLst>
                  <a:ext uri="{FF2B5EF4-FFF2-40B4-BE49-F238E27FC236}">
                    <a16:creationId xmlns:a16="http://schemas.microsoft.com/office/drawing/2014/main" id="{A701C97C-E2F6-4A4F-A530-DB21ADE9B4CC}"/>
                  </a:ext>
                </a:extLst>
              </p:cNvPr>
              <p:cNvSpPr/>
              <p:nvPr/>
            </p:nvSpPr>
            <p:spPr>
              <a:xfrm>
                <a:off x="4992689" y="3219451"/>
                <a:ext cx="53975" cy="136525"/>
              </a:xfrm>
              <a:custGeom>
                <a:avLst/>
                <a:gdLst/>
                <a:ahLst/>
                <a:cxnLst>
                  <a:cxn ang="0">
                    <a:pos x="48097" y="529"/>
                  </a:cxn>
                  <a:cxn ang="0">
                    <a:pos x="48097" y="529"/>
                  </a:cxn>
                  <a:cxn ang="0">
                    <a:pos x="42752" y="8467"/>
                  </a:cxn>
                  <a:cxn ang="0">
                    <a:pos x="37408" y="16404"/>
                  </a:cxn>
                  <a:cxn ang="0">
                    <a:pos x="33133" y="24342"/>
                  </a:cxn>
                  <a:cxn ang="0">
                    <a:pos x="28858" y="32808"/>
                  </a:cxn>
                  <a:cxn ang="0">
                    <a:pos x="20842" y="50271"/>
                  </a:cxn>
                  <a:cxn ang="0">
                    <a:pos x="13360" y="68263"/>
                  </a:cxn>
                  <a:cxn ang="0">
                    <a:pos x="13360" y="68263"/>
                  </a:cxn>
                  <a:cxn ang="0">
                    <a:pos x="8550" y="83079"/>
                  </a:cxn>
                  <a:cxn ang="0">
                    <a:pos x="4810" y="92075"/>
                  </a:cxn>
                  <a:cxn ang="0">
                    <a:pos x="2672" y="101071"/>
                  </a:cxn>
                  <a:cxn ang="0">
                    <a:pos x="534" y="110596"/>
                  </a:cxn>
                  <a:cxn ang="0">
                    <a:pos x="0" y="119592"/>
                  </a:cxn>
                  <a:cxn ang="0">
                    <a:pos x="0" y="124354"/>
                  </a:cxn>
                  <a:cxn ang="0">
                    <a:pos x="534" y="127529"/>
                  </a:cxn>
                  <a:cxn ang="0">
                    <a:pos x="2138" y="131233"/>
                  </a:cxn>
                  <a:cxn ang="0">
                    <a:pos x="3206" y="134938"/>
                  </a:cxn>
                  <a:cxn ang="0">
                    <a:pos x="3206" y="134938"/>
                  </a:cxn>
                  <a:cxn ang="0">
                    <a:pos x="4275" y="135467"/>
                  </a:cxn>
                  <a:cxn ang="0">
                    <a:pos x="5344" y="136525"/>
                  </a:cxn>
                  <a:cxn ang="0">
                    <a:pos x="8016" y="136525"/>
                  </a:cxn>
                  <a:cxn ang="0">
                    <a:pos x="8016" y="136525"/>
                  </a:cxn>
                  <a:cxn ang="0">
                    <a:pos x="10688" y="134408"/>
                  </a:cxn>
                  <a:cxn ang="0">
                    <a:pos x="10688" y="134408"/>
                  </a:cxn>
                  <a:cxn ang="0">
                    <a:pos x="11223" y="133350"/>
                  </a:cxn>
                  <a:cxn ang="0">
                    <a:pos x="12291" y="131763"/>
                  </a:cxn>
                  <a:cxn ang="0">
                    <a:pos x="11223" y="130704"/>
                  </a:cxn>
                  <a:cxn ang="0">
                    <a:pos x="10154" y="129117"/>
                  </a:cxn>
                  <a:cxn ang="0">
                    <a:pos x="8016" y="129117"/>
                  </a:cxn>
                  <a:cxn ang="0">
                    <a:pos x="8016" y="129117"/>
                  </a:cxn>
                  <a:cxn ang="0">
                    <a:pos x="6947" y="125412"/>
                  </a:cxn>
                  <a:cxn ang="0">
                    <a:pos x="6947" y="122237"/>
                  </a:cxn>
                  <a:cxn ang="0">
                    <a:pos x="8016" y="113242"/>
                  </a:cxn>
                  <a:cxn ang="0">
                    <a:pos x="9085" y="106362"/>
                  </a:cxn>
                  <a:cxn ang="0">
                    <a:pos x="11223" y="98954"/>
                  </a:cxn>
                  <a:cxn ang="0">
                    <a:pos x="11223" y="98954"/>
                  </a:cxn>
                  <a:cxn ang="0">
                    <a:pos x="14963" y="84667"/>
                  </a:cxn>
                  <a:cxn ang="0">
                    <a:pos x="20307" y="69321"/>
                  </a:cxn>
                  <a:cxn ang="0">
                    <a:pos x="20307" y="69321"/>
                  </a:cxn>
                  <a:cxn ang="0">
                    <a:pos x="26720" y="52917"/>
                  </a:cxn>
                  <a:cxn ang="0">
                    <a:pos x="33668" y="35983"/>
                  </a:cxn>
                  <a:cxn ang="0">
                    <a:pos x="37943" y="28046"/>
                  </a:cxn>
                  <a:cxn ang="0">
                    <a:pos x="42752" y="20108"/>
                  </a:cxn>
                  <a:cxn ang="0">
                    <a:pos x="47562" y="12700"/>
                  </a:cxn>
                  <a:cxn ang="0">
                    <a:pos x="53441" y="5821"/>
                  </a:cxn>
                  <a:cxn ang="0">
                    <a:pos x="53441" y="5821"/>
                  </a:cxn>
                  <a:cxn ang="0">
                    <a:pos x="53975" y="4233"/>
                  </a:cxn>
                  <a:cxn ang="0">
                    <a:pos x="53975" y="2646"/>
                  </a:cxn>
                  <a:cxn ang="0">
                    <a:pos x="52906" y="529"/>
                  </a:cxn>
                  <a:cxn ang="0">
                    <a:pos x="51837" y="0"/>
                  </a:cxn>
                  <a:cxn ang="0">
                    <a:pos x="50769" y="0"/>
                  </a:cxn>
                  <a:cxn ang="0">
                    <a:pos x="49700" y="0"/>
                  </a:cxn>
                  <a:cxn ang="0">
                    <a:pos x="48097" y="529"/>
                  </a:cxn>
                  <a:cxn ang="0">
                    <a:pos x="48097" y="529"/>
                  </a:cxn>
                </a:cxnLst>
                <a:rect l="0" t="0" r="0" b="0"/>
                <a:pathLst>
                  <a:path w="101" h="258">
                    <a:moveTo>
                      <a:pt x="90" y="1"/>
                    </a:moveTo>
                    <a:lnTo>
                      <a:pt x="90" y="1"/>
                    </a:lnTo>
                    <a:lnTo>
                      <a:pt x="80" y="16"/>
                    </a:lnTo>
                    <a:lnTo>
                      <a:pt x="70" y="31"/>
                    </a:lnTo>
                    <a:lnTo>
                      <a:pt x="62" y="46"/>
                    </a:lnTo>
                    <a:lnTo>
                      <a:pt x="54" y="62"/>
                    </a:lnTo>
                    <a:lnTo>
                      <a:pt x="39" y="95"/>
                    </a:lnTo>
                    <a:lnTo>
                      <a:pt x="25" y="129"/>
                    </a:lnTo>
                    <a:lnTo>
                      <a:pt x="25" y="129"/>
                    </a:lnTo>
                    <a:lnTo>
                      <a:pt x="16" y="157"/>
                    </a:lnTo>
                    <a:lnTo>
                      <a:pt x="9" y="174"/>
                    </a:lnTo>
                    <a:lnTo>
                      <a:pt x="5" y="191"/>
                    </a:lnTo>
                    <a:lnTo>
                      <a:pt x="1" y="209"/>
                    </a:lnTo>
                    <a:lnTo>
                      <a:pt x="0" y="226"/>
                    </a:lnTo>
                    <a:lnTo>
                      <a:pt x="0" y="235"/>
                    </a:lnTo>
                    <a:lnTo>
                      <a:pt x="1" y="241"/>
                    </a:lnTo>
                    <a:lnTo>
                      <a:pt x="4" y="248"/>
                    </a:lnTo>
                    <a:lnTo>
                      <a:pt x="6" y="255"/>
                    </a:lnTo>
                    <a:lnTo>
                      <a:pt x="6" y="255"/>
                    </a:lnTo>
                    <a:lnTo>
                      <a:pt x="8" y="256"/>
                    </a:lnTo>
                    <a:lnTo>
                      <a:pt x="10" y="258"/>
                    </a:lnTo>
                    <a:lnTo>
                      <a:pt x="15" y="258"/>
                    </a:lnTo>
                    <a:lnTo>
                      <a:pt x="15" y="258"/>
                    </a:lnTo>
                    <a:lnTo>
                      <a:pt x="20" y="254"/>
                    </a:lnTo>
                    <a:lnTo>
                      <a:pt x="20" y="254"/>
                    </a:lnTo>
                    <a:lnTo>
                      <a:pt x="21" y="252"/>
                    </a:lnTo>
                    <a:lnTo>
                      <a:pt x="23" y="249"/>
                    </a:lnTo>
                    <a:lnTo>
                      <a:pt x="21" y="247"/>
                    </a:lnTo>
                    <a:lnTo>
                      <a:pt x="19" y="244"/>
                    </a:lnTo>
                    <a:lnTo>
                      <a:pt x="15" y="244"/>
                    </a:lnTo>
                    <a:lnTo>
                      <a:pt x="15" y="244"/>
                    </a:lnTo>
                    <a:lnTo>
                      <a:pt x="13" y="237"/>
                    </a:lnTo>
                    <a:lnTo>
                      <a:pt x="13" y="231"/>
                    </a:lnTo>
                    <a:lnTo>
                      <a:pt x="15" y="214"/>
                    </a:lnTo>
                    <a:lnTo>
                      <a:pt x="17" y="201"/>
                    </a:lnTo>
                    <a:lnTo>
                      <a:pt x="21" y="187"/>
                    </a:lnTo>
                    <a:lnTo>
                      <a:pt x="21" y="187"/>
                    </a:lnTo>
                    <a:lnTo>
                      <a:pt x="28" y="160"/>
                    </a:lnTo>
                    <a:lnTo>
                      <a:pt x="38" y="131"/>
                    </a:lnTo>
                    <a:lnTo>
                      <a:pt x="38" y="131"/>
                    </a:lnTo>
                    <a:lnTo>
                      <a:pt x="50" y="100"/>
                    </a:lnTo>
                    <a:lnTo>
                      <a:pt x="63" y="68"/>
                    </a:lnTo>
                    <a:lnTo>
                      <a:pt x="71" y="53"/>
                    </a:lnTo>
                    <a:lnTo>
                      <a:pt x="80" y="38"/>
                    </a:lnTo>
                    <a:lnTo>
                      <a:pt x="89" y="24"/>
                    </a:lnTo>
                    <a:lnTo>
                      <a:pt x="100" y="11"/>
                    </a:lnTo>
                    <a:lnTo>
                      <a:pt x="100" y="11"/>
                    </a:lnTo>
                    <a:lnTo>
                      <a:pt x="101" y="8"/>
                    </a:lnTo>
                    <a:lnTo>
                      <a:pt x="101" y="5"/>
                    </a:lnTo>
                    <a:lnTo>
                      <a:pt x="99" y="1"/>
                    </a:lnTo>
                    <a:lnTo>
                      <a:pt x="97" y="0"/>
                    </a:lnTo>
                    <a:lnTo>
                      <a:pt x="95" y="0"/>
                    </a:lnTo>
                    <a:lnTo>
                      <a:pt x="93" y="0"/>
                    </a:lnTo>
                    <a:lnTo>
                      <a:pt x="90" y="1"/>
                    </a:lnTo>
                    <a:lnTo>
                      <a:pt x="90" y="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2" name="Freeform 990">
                <a:extLst>
                  <a:ext uri="{FF2B5EF4-FFF2-40B4-BE49-F238E27FC236}">
                    <a16:creationId xmlns:a16="http://schemas.microsoft.com/office/drawing/2014/main" id="{57451598-845E-4462-A738-03E7455A4D72}"/>
                  </a:ext>
                </a:extLst>
              </p:cNvPr>
              <p:cNvSpPr/>
              <p:nvPr/>
            </p:nvSpPr>
            <p:spPr>
              <a:xfrm>
                <a:off x="5033964" y="3271838"/>
                <a:ext cx="31750" cy="104775"/>
              </a:xfrm>
              <a:custGeom>
                <a:avLst/>
                <a:gdLst/>
                <a:ahLst/>
                <a:cxnLst>
                  <a:cxn ang="0">
                    <a:pos x="25504" y="2619"/>
                  </a:cxn>
                  <a:cxn ang="0">
                    <a:pos x="25504" y="2619"/>
                  </a:cxn>
                  <a:cxn ang="0">
                    <a:pos x="24463" y="6287"/>
                  </a:cxn>
                  <a:cxn ang="0">
                    <a:pos x="23422" y="8906"/>
                  </a:cxn>
                  <a:cxn ang="0">
                    <a:pos x="19779" y="15192"/>
                  </a:cxn>
                  <a:cxn ang="0">
                    <a:pos x="16135" y="22003"/>
                  </a:cxn>
                  <a:cxn ang="0">
                    <a:pos x="13533" y="28289"/>
                  </a:cxn>
                  <a:cxn ang="0">
                    <a:pos x="13533" y="28289"/>
                  </a:cxn>
                  <a:cxn ang="0">
                    <a:pos x="8328" y="48197"/>
                  </a:cxn>
                  <a:cxn ang="0">
                    <a:pos x="4164" y="68104"/>
                  </a:cxn>
                  <a:cxn ang="0">
                    <a:pos x="4164" y="68104"/>
                  </a:cxn>
                  <a:cxn ang="0">
                    <a:pos x="1561" y="83820"/>
                  </a:cxn>
                  <a:cxn ang="0">
                    <a:pos x="520" y="90630"/>
                  </a:cxn>
                  <a:cxn ang="0">
                    <a:pos x="0" y="98489"/>
                  </a:cxn>
                  <a:cxn ang="0">
                    <a:pos x="0" y="98489"/>
                  </a:cxn>
                  <a:cxn ang="0">
                    <a:pos x="520" y="100584"/>
                  </a:cxn>
                  <a:cxn ang="0">
                    <a:pos x="1561" y="102680"/>
                  </a:cxn>
                  <a:cxn ang="0">
                    <a:pos x="3643" y="104251"/>
                  </a:cxn>
                  <a:cxn ang="0">
                    <a:pos x="5725" y="104775"/>
                  </a:cxn>
                  <a:cxn ang="0">
                    <a:pos x="5725" y="104775"/>
                  </a:cxn>
                  <a:cxn ang="0">
                    <a:pos x="6766" y="104775"/>
                  </a:cxn>
                  <a:cxn ang="0">
                    <a:pos x="7807" y="104251"/>
                  </a:cxn>
                  <a:cxn ang="0">
                    <a:pos x="9369" y="102156"/>
                  </a:cxn>
                  <a:cxn ang="0">
                    <a:pos x="9369" y="100584"/>
                  </a:cxn>
                  <a:cxn ang="0">
                    <a:pos x="9369" y="100060"/>
                  </a:cxn>
                  <a:cxn ang="0">
                    <a:pos x="8328" y="99012"/>
                  </a:cxn>
                  <a:cxn ang="0">
                    <a:pos x="6766" y="98489"/>
                  </a:cxn>
                  <a:cxn ang="0">
                    <a:pos x="6766" y="98489"/>
                  </a:cxn>
                  <a:cxn ang="0">
                    <a:pos x="6766" y="97965"/>
                  </a:cxn>
                  <a:cxn ang="0">
                    <a:pos x="6246" y="96393"/>
                  </a:cxn>
                  <a:cxn ang="0">
                    <a:pos x="6766" y="90630"/>
                  </a:cxn>
                  <a:cxn ang="0">
                    <a:pos x="10410" y="72819"/>
                  </a:cxn>
                  <a:cxn ang="0">
                    <a:pos x="16656" y="44006"/>
                  </a:cxn>
                  <a:cxn ang="0">
                    <a:pos x="16656" y="44006"/>
                  </a:cxn>
                  <a:cxn ang="0">
                    <a:pos x="18217" y="36671"/>
                  </a:cxn>
                  <a:cxn ang="0">
                    <a:pos x="19779" y="28813"/>
                  </a:cxn>
                  <a:cxn ang="0">
                    <a:pos x="21340" y="25146"/>
                  </a:cxn>
                  <a:cxn ang="0">
                    <a:pos x="22381" y="22003"/>
                  </a:cxn>
                  <a:cxn ang="0">
                    <a:pos x="23943" y="18336"/>
                  </a:cxn>
                  <a:cxn ang="0">
                    <a:pos x="26545" y="15192"/>
                  </a:cxn>
                  <a:cxn ang="0">
                    <a:pos x="26545" y="15192"/>
                  </a:cxn>
                  <a:cxn ang="0">
                    <a:pos x="29148" y="12573"/>
                  </a:cxn>
                  <a:cxn ang="0">
                    <a:pos x="30189" y="9954"/>
                  </a:cxn>
                  <a:cxn ang="0">
                    <a:pos x="31230" y="6287"/>
                  </a:cxn>
                  <a:cxn ang="0">
                    <a:pos x="31750" y="2619"/>
                  </a:cxn>
                  <a:cxn ang="0">
                    <a:pos x="31750" y="2619"/>
                  </a:cxn>
                  <a:cxn ang="0">
                    <a:pos x="31750" y="1048"/>
                  </a:cxn>
                  <a:cxn ang="0">
                    <a:pos x="31230" y="524"/>
                  </a:cxn>
                  <a:cxn ang="0">
                    <a:pos x="30189" y="0"/>
                  </a:cxn>
                  <a:cxn ang="0">
                    <a:pos x="29148" y="0"/>
                  </a:cxn>
                  <a:cxn ang="0">
                    <a:pos x="26545" y="524"/>
                  </a:cxn>
                  <a:cxn ang="0">
                    <a:pos x="26025" y="1048"/>
                  </a:cxn>
                  <a:cxn ang="0">
                    <a:pos x="25504" y="2619"/>
                  </a:cxn>
                  <a:cxn ang="0">
                    <a:pos x="25504" y="2619"/>
                  </a:cxn>
                </a:cxnLst>
                <a:rect l="0" t="0" r="0" b="0"/>
                <a:pathLst>
                  <a:path w="61" h="200">
                    <a:moveTo>
                      <a:pt x="49" y="5"/>
                    </a:moveTo>
                    <a:lnTo>
                      <a:pt x="49" y="5"/>
                    </a:lnTo>
                    <a:lnTo>
                      <a:pt x="47" y="12"/>
                    </a:lnTo>
                    <a:lnTo>
                      <a:pt x="45" y="17"/>
                    </a:lnTo>
                    <a:lnTo>
                      <a:pt x="38" y="29"/>
                    </a:lnTo>
                    <a:lnTo>
                      <a:pt x="31" y="42"/>
                    </a:lnTo>
                    <a:lnTo>
                      <a:pt x="26" y="54"/>
                    </a:lnTo>
                    <a:lnTo>
                      <a:pt x="26" y="54"/>
                    </a:lnTo>
                    <a:lnTo>
                      <a:pt x="16" y="92"/>
                    </a:lnTo>
                    <a:lnTo>
                      <a:pt x="8" y="130"/>
                    </a:lnTo>
                    <a:lnTo>
                      <a:pt x="8" y="130"/>
                    </a:lnTo>
                    <a:lnTo>
                      <a:pt x="3" y="160"/>
                    </a:lnTo>
                    <a:lnTo>
                      <a:pt x="1" y="173"/>
                    </a:lnTo>
                    <a:lnTo>
                      <a:pt x="0" y="188"/>
                    </a:lnTo>
                    <a:lnTo>
                      <a:pt x="0" y="188"/>
                    </a:lnTo>
                    <a:lnTo>
                      <a:pt x="1" y="192"/>
                    </a:lnTo>
                    <a:lnTo>
                      <a:pt x="3" y="196"/>
                    </a:lnTo>
                    <a:lnTo>
                      <a:pt x="7" y="199"/>
                    </a:lnTo>
                    <a:lnTo>
                      <a:pt x="11" y="200"/>
                    </a:lnTo>
                    <a:lnTo>
                      <a:pt x="11" y="200"/>
                    </a:lnTo>
                    <a:lnTo>
                      <a:pt x="13" y="200"/>
                    </a:lnTo>
                    <a:lnTo>
                      <a:pt x="15" y="199"/>
                    </a:lnTo>
                    <a:lnTo>
                      <a:pt x="18" y="195"/>
                    </a:lnTo>
                    <a:lnTo>
                      <a:pt x="18" y="192"/>
                    </a:lnTo>
                    <a:lnTo>
                      <a:pt x="18" y="191"/>
                    </a:lnTo>
                    <a:lnTo>
                      <a:pt x="16" y="189"/>
                    </a:lnTo>
                    <a:lnTo>
                      <a:pt x="13" y="188"/>
                    </a:lnTo>
                    <a:lnTo>
                      <a:pt x="13" y="188"/>
                    </a:lnTo>
                    <a:lnTo>
                      <a:pt x="13" y="187"/>
                    </a:lnTo>
                    <a:lnTo>
                      <a:pt x="12" y="184"/>
                    </a:lnTo>
                    <a:lnTo>
                      <a:pt x="13" y="173"/>
                    </a:lnTo>
                    <a:lnTo>
                      <a:pt x="20" y="139"/>
                    </a:lnTo>
                    <a:lnTo>
                      <a:pt x="32" y="84"/>
                    </a:lnTo>
                    <a:lnTo>
                      <a:pt x="32" y="84"/>
                    </a:lnTo>
                    <a:lnTo>
                      <a:pt x="35" y="70"/>
                    </a:lnTo>
                    <a:lnTo>
                      <a:pt x="38" y="55"/>
                    </a:lnTo>
                    <a:lnTo>
                      <a:pt x="41" y="48"/>
                    </a:lnTo>
                    <a:lnTo>
                      <a:pt x="43" y="42"/>
                    </a:lnTo>
                    <a:lnTo>
                      <a:pt x="46" y="35"/>
                    </a:lnTo>
                    <a:lnTo>
                      <a:pt x="51" y="29"/>
                    </a:lnTo>
                    <a:lnTo>
                      <a:pt x="51" y="29"/>
                    </a:lnTo>
                    <a:lnTo>
                      <a:pt x="56" y="24"/>
                    </a:lnTo>
                    <a:lnTo>
                      <a:pt x="58" y="19"/>
                    </a:lnTo>
                    <a:lnTo>
                      <a:pt x="60" y="12"/>
                    </a:lnTo>
                    <a:lnTo>
                      <a:pt x="61" y="5"/>
                    </a:lnTo>
                    <a:lnTo>
                      <a:pt x="61" y="5"/>
                    </a:lnTo>
                    <a:lnTo>
                      <a:pt x="61" y="2"/>
                    </a:lnTo>
                    <a:lnTo>
                      <a:pt x="60" y="1"/>
                    </a:lnTo>
                    <a:lnTo>
                      <a:pt x="58" y="0"/>
                    </a:lnTo>
                    <a:lnTo>
                      <a:pt x="56" y="0"/>
                    </a:lnTo>
                    <a:lnTo>
                      <a:pt x="51" y="1"/>
                    </a:lnTo>
                    <a:lnTo>
                      <a:pt x="50" y="2"/>
                    </a:lnTo>
                    <a:lnTo>
                      <a:pt x="49" y="5"/>
                    </a:lnTo>
                    <a:lnTo>
                      <a:pt x="49"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3" name="Freeform 991">
                <a:extLst>
                  <a:ext uri="{FF2B5EF4-FFF2-40B4-BE49-F238E27FC236}">
                    <a16:creationId xmlns:a16="http://schemas.microsoft.com/office/drawing/2014/main" id="{124EDF61-DC68-4992-8841-348311762E1E}"/>
                  </a:ext>
                </a:extLst>
              </p:cNvPr>
              <p:cNvSpPr/>
              <p:nvPr/>
            </p:nvSpPr>
            <p:spPr>
              <a:xfrm>
                <a:off x="5072064" y="3303588"/>
                <a:ext cx="20638" cy="95250"/>
              </a:xfrm>
              <a:custGeom>
                <a:avLst/>
                <a:gdLst/>
                <a:ahLst/>
                <a:cxnLst>
                  <a:cxn ang="0">
                    <a:pos x="13945" y="2105"/>
                  </a:cxn>
                  <a:cxn ang="0">
                    <a:pos x="13945" y="2105"/>
                  </a:cxn>
                  <a:cxn ang="0">
                    <a:pos x="11713" y="11051"/>
                  </a:cxn>
                  <a:cxn ang="0">
                    <a:pos x="7809" y="21050"/>
                  </a:cxn>
                  <a:cxn ang="0">
                    <a:pos x="4462" y="31048"/>
                  </a:cxn>
                  <a:cxn ang="0">
                    <a:pos x="3904" y="36311"/>
                  </a:cxn>
                  <a:cxn ang="0">
                    <a:pos x="3347" y="41047"/>
                  </a:cxn>
                  <a:cxn ang="0">
                    <a:pos x="3347" y="41047"/>
                  </a:cxn>
                  <a:cxn ang="0">
                    <a:pos x="2231" y="54203"/>
                  </a:cxn>
                  <a:cxn ang="0">
                    <a:pos x="1673" y="66833"/>
                  </a:cxn>
                  <a:cxn ang="0">
                    <a:pos x="0" y="79989"/>
                  </a:cxn>
                  <a:cxn ang="0">
                    <a:pos x="0" y="92619"/>
                  </a:cxn>
                  <a:cxn ang="0">
                    <a:pos x="0" y="92619"/>
                  </a:cxn>
                  <a:cxn ang="0">
                    <a:pos x="0" y="94198"/>
                  </a:cxn>
                  <a:cxn ang="0">
                    <a:pos x="1116" y="94724"/>
                  </a:cxn>
                  <a:cxn ang="0">
                    <a:pos x="2231" y="95250"/>
                  </a:cxn>
                  <a:cxn ang="0">
                    <a:pos x="3347" y="95250"/>
                  </a:cxn>
                  <a:cxn ang="0">
                    <a:pos x="4462" y="95250"/>
                  </a:cxn>
                  <a:cxn ang="0">
                    <a:pos x="5578" y="94724"/>
                  </a:cxn>
                  <a:cxn ang="0">
                    <a:pos x="6136" y="94198"/>
                  </a:cxn>
                  <a:cxn ang="0">
                    <a:pos x="6693" y="92619"/>
                  </a:cxn>
                  <a:cxn ang="0">
                    <a:pos x="6693" y="92619"/>
                  </a:cxn>
                  <a:cxn ang="0">
                    <a:pos x="6693" y="81041"/>
                  </a:cxn>
                  <a:cxn ang="0">
                    <a:pos x="7809" y="69990"/>
                  </a:cxn>
                  <a:cxn ang="0">
                    <a:pos x="10040" y="46836"/>
                  </a:cxn>
                  <a:cxn ang="0">
                    <a:pos x="10040" y="46836"/>
                  </a:cxn>
                  <a:cxn ang="0">
                    <a:pos x="11713" y="35258"/>
                  </a:cxn>
                  <a:cxn ang="0">
                    <a:pos x="14502" y="24733"/>
                  </a:cxn>
                  <a:cxn ang="0">
                    <a:pos x="17291" y="14209"/>
                  </a:cxn>
                  <a:cxn ang="0">
                    <a:pos x="20638" y="3157"/>
                  </a:cxn>
                  <a:cxn ang="0">
                    <a:pos x="20638" y="3157"/>
                  </a:cxn>
                  <a:cxn ang="0">
                    <a:pos x="20638" y="2105"/>
                  </a:cxn>
                  <a:cxn ang="0">
                    <a:pos x="19522" y="1052"/>
                  </a:cxn>
                  <a:cxn ang="0">
                    <a:pos x="17291" y="0"/>
                  </a:cxn>
                  <a:cxn ang="0">
                    <a:pos x="16176" y="0"/>
                  </a:cxn>
                  <a:cxn ang="0">
                    <a:pos x="15060" y="0"/>
                  </a:cxn>
                  <a:cxn ang="0">
                    <a:pos x="14502" y="526"/>
                  </a:cxn>
                  <a:cxn ang="0">
                    <a:pos x="13945" y="2105"/>
                  </a:cxn>
                  <a:cxn ang="0">
                    <a:pos x="13945" y="2105"/>
                  </a:cxn>
                </a:cxnLst>
                <a:rect l="0" t="0" r="0" b="0"/>
                <a:pathLst>
                  <a:path w="37" h="181">
                    <a:moveTo>
                      <a:pt x="25" y="4"/>
                    </a:moveTo>
                    <a:lnTo>
                      <a:pt x="25" y="4"/>
                    </a:lnTo>
                    <a:lnTo>
                      <a:pt x="21" y="21"/>
                    </a:lnTo>
                    <a:lnTo>
                      <a:pt x="14" y="40"/>
                    </a:lnTo>
                    <a:lnTo>
                      <a:pt x="8" y="59"/>
                    </a:lnTo>
                    <a:lnTo>
                      <a:pt x="7" y="69"/>
                    </a:lnTo>
                    <a:lnTo>
                      <a:pt x="6" y="78"/>
                    </a:lnTo>
                    <a:lnTo>
                      <a:pt x="6" y="78"/>
                    </a:lnTo>
                    <a:lnTo>
                      <a:pt x="4" y="103"/>
                    </a:lnTo>
                    <a:lnTo>
                      <a:pt x="3" y="127"/>
                    </a:lnTo>
                    <a:lnTo>
                      <a:pt x="0" y="152"/>
                    </a:lnTo>
                    <a:lnTo>
                      <a:pt x="0" y="176"/>
                    </a:lnTo>
                    <a:lnTo>
                      <a:pt x="0" y="176"/>
                    </a:lnTo>
                    <a:lnTo>
                      <a:pt x="0" y="179"/>
                    </a:lnTo>
                    <a:lnTo>
                      <a:pt x="2" y="180"/>
                    </a:lnTo>
                    <a:lnTo>
                      <a:pt x="4" y="181"/>
                    </a:lnTo>
                    <a:lnTo>
                      <a:pt x="6" y="181"/>
                    </a:lnTo>
                    <a:lnTo>
                      <a:pt x="8" y="181"/>
                    </a:lnTo>
                    <a:lnTo>
                      <a:pt x="10" y="180"/>
                    </a:lnTo>
                    <a:lnTo>
                      <a:pt x="11" y="179"/>
                    </a:lnTo>
                    <a:lnTo>
                      <a:pt x="12" y="176"/>
                    </a:lnTo>
                    <a:lnTo>
                      <a:pt x="12" y="176"/>
                    </a:lnTo>
                    <a:lnTo>
                      <a:pt x="12" y="154"/>
                    </a:lnTo>
                    <a:lnTo>
                      <a:pt x="14" y="133"/>
                    </a:lnTo>
                    <a:lnTo>
                      <a:pt x="18" y="89"/>
                    </a:lnTo>
                    <a:lnTo>
                      <a:pt x="18" y="89"/>
                    </a:lnTo>
                    <a:lnTo>
                      <a:pt x="21" y="67"/>
                    </a:lnTo>
                    <a:lnTo>
                      <a:pt x="26" y="47"/>
                    </a:lnTo>
                    <a:lnTo>
                      <a:pt x="31" y="27"/>
                    </a:lnTo>
                    <a:lnTo>
                      <a:pt x="37" y="6"/>
                    </a:lnTo>
                    <a:lnTo>
                      <a:pt x="37" y="6"/>
                    </a:lnTo>
                    <a:lnTo>
                      <a:pt x="37" y="4"/>
                    </a:lnTo>
                    <a:lnTo>
                      <a:pt x="35" y="2"/>
                    </a:lnTo>
                    <a:lnTo>
                      <a:pt x="31" y="0"/>
                    </a:lnTo>
                    <a:lnTo>
                      <a:pt x="29" y="0"/>
                    </a:lnTo>
                    <a:lnTo>
                      <a:pt x="27" y="0"/>
                    </a:lnTo>
                    <a:lnTo>
                      <a:pt x="26" y="1"/>
                    </a:lnTo>
                    <a:lnTo>
                      <a:pt x="25" y="4"/>
                    </a:lnTo>
                    <a:lnTo>
                      <a:pt x="25"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4" name="Freeform 992">
                <a:extLst>
                  <a:ext uri="{FF2B5EF4-FFF2-40B4-BE49-F238E27FC236}">
                    <a16:creationId xmlns:a16="http://schemas.microsoft.com/office/drawing/2014/main" id="{01C0A3A8-E515-44C9-A730-536D6B09B707}"/>
                  </a:ext>
                </a:extLst>
              </p:cNvPr>
              <p:cNvSpPr/>
              <p:nvPr/>
            </p:nvSpPr>
            <p:spPr>
              <a:xfrm>
                <a:off x="5110164" y="3328988"/>
                <a:ext cx="14288" cy="84138"/>
              </a:xfrm>
              <a:custGeom>
                <a:avLst/>
                <a:gdLst/>
                <a:ahLst/>
                <a:cxnLst>
                  <a:cxn ang="0">
                    <a:pos x="10991" y="77748"/>
                  </a:cxn>
                  <a:cxn ang="0">
                    <a:pos x="10991" y="77748"/>
                  </a:cxn>
                  <a:cxn ang="0">
                    <a:pos x="10441" y="77748"/>
                  </a:cxn>
                  <a:cxn ang="0">
                    <a:pos x="9342" y="76683"/>
                  </a:cxn>
                  <a:cxn ang="0">
                    <a:pos x="8243" y="72955"/>
                  </a:cxn>
                  <a:cxn ang="0">
                    <a:pos x="8243" y="68695"/>
                  </a:cxn>
                  <a:cxn ang="0">
                    <a:pos x="7144" y="62837"/>
                  </a:cxn>
                  <a:cxn ang="0">
                    <a:pos x="7144" y="51654"/>
                  </a:cxn>
                  <a:cxn ang="0">
                    <a:pos x="7144" y="45264"/>
                  </a:cxn>
                  <a:cxn ang="0">
                    <a:pos x="7144" y="45264"/>
                  </a:cxn>
                  <a:cxn ang="0">
                    <a:pos x="8793" y="23963"/>
                  </a:cxn>
                  <a:cxn ang="0">
                    <a:pos x="9342" y="13845"/>
                  </a:cxn>
                  <a:cxn ang="0">
                    <a:pos x="10991" y="3728"/>
                  </a:cxn>
                  <a:cxn ang="0">
                    <a:pos x="10991" y="3728"/>
                  </a:cxn>
                  <a:cxn ang="0">
                    <a:pos x="10991" y="2663"/>
                  </a:cxn>
                  <a:cxn ang="0">
                    <a:pos x="10441" y="1598"/>
                  </a:cxn>
                  <a:cxn ang="0">
                    <a:pos x="8243" y="0"/>
                  </a:cxn>
                  <a:cxn ang="0">
                    <a:pos x="7144" y="0"/>
                  </a:cxn>
                  <a:cxn ang="0">
                    <a:pos x="6045" y="0"/>
                  </a:cxn>
                  <a:cxn ang="0">
                    <a:pos x="4946" y="1065"/>
                  </a:cxn>
                  <a:cxn ang="0">
                    <a:pos x="4396" y="2663"/>
                  </a:cxn>
                  <a:cxn ang="0">
                    <a:pos x="4396" y="2663"/>
                  </a:cxn>
                  <a:cxn ang="0">
                    <a:pos x="2198" y="19171"/>
                  </a:cxn>
                  <a:cxn ang="0">
                    <a:pos x="550" y="32484"/>
                  </a:cxn>
                  <a:cxn ang="0">
                    <a:pos x="0" y="47394"/>
                  </a:cxn>
                  <a:cxn ang="0">
                    <a:pos x="0" y="61772"/>
                  </a:cxn>
                  <a:cxn ang="0">
                    <a:pos x="550" y="68162"/>
                  </a:cxn>
                  <a:cxn ang="0">
                    <a:pos x="1099" y="74020"/>
                  </a:cxn>
                  <a:cxn ang="0">
                    <a:pos x="2748" y="78280"/>
                  </a:cxn>
                  <a:cxn ang="0">
                    <a:pos x="4946" y="82008"/>
                  </a:cxn>
                  <a:cxn ang="0">
                    <a:pos x="8243" y="84138"/>
                  </a:cxn>
                  <a:cxn ang="0">
                    <a:pos x="9342" y="84138"/>
                  </a:cxn>
                  <a:cxn ang="0">
                    <a:pos x="10991" y="84138"/>
                  </a:cxn>
                  <a:cxn ang="0">
                    <a:pos x="10991" y="84138"/>
                  </a:cxn>
                  <a:cxn ang="0">
                    <a:pos x="12639" y="84138"/>
                  </a:cxn>
                  <a:cxn ang="0">
                    <a:pos x="13189" y="82540"/>
                  </a:cxn>
                  <a:cxn ang="0">
                    <a:pos x="14288" y="80410"/>
                  </a:cxn>
                  <a:cxn ang="0">
                    <a:pos x="14288" y="79878"/>
                  </a:cxn>
                  <a:cxn ang="0">
                    <a:pos x="13189" y="78280"/>
                  </a:cxn>
                  <a:cxn ang="0">
                    <a:pos x="12639" y="77748"/>
                  </a:cxn>
                  <a:cxn ang="0">
                    <a:pos x="10991" y="77748"/>
                  </a:cxn>
                  <a:cxn ang="0">
                    <a:pos x="10991" y="77748"/>
                  </a:cxn>
                </a:cxnLst>
                <a:rect l="0" t="0" r="0" b="0"/>
                <a:pathLst>
                  <a:path w="26" h="158">
                    <a:moveTo>
                      <a:pt x="20" y="146"/>
                    </a:moveTo>
                    <a:lnTo>
                      <a:pt x="20" y="146"/>
                    </a:lnTo>
                    <a:lnTo>
                      <a:pt x="19" y="146"/>
                    </a:lnTo>
                    <a:lnTo>
                      <a:pt x="17" y="144"/>
                    </a:lnTo>
                    <a:lnTo>
                      <a:pt x="15" y="137"/>
                    </a:lnTo>
                    <a:lnTo>
                      <a:pt x="15" y="129"/>
                    </a:lnTo>
                    <a:lnTo>
                      <a:pt x="13" y="118"/>
                    </a:lnTo>
                    <a:lnTo>
                      <a:pt x="13" y="97"/>
                    </a:lnTo>
                    <a:lnTo>
                      <a:pt x="13" y="85"/>
                    </a:lnTo>
                    <a:lnTo>
                      <a:pt x="13" y="85"/>
                    </a:lnTo>
                    <a:lnTo>
                      <a:pt x="16" y="45"/>
                    </a:lnTo>
                    <a:lnTo>
                      <a:pt x="17" y="26"/>
                    </a:lnTo>
                    <a:lnTo>
                      <a:pt x="20" y="7"/>
                    </a:lnTo>
                    <a:lnTo>
                      <a:pt x="20" y="7"/>
                    </a:lnTo>
                    <a:lnTo>
                      <a:pt x="20" y="5"/>
                    </a:lnTo>
                    <a:lnTo>
                      <a:pt x="19" y="3"/>
                    </a:lnTo>
                    <a:lnTo>
                      <a:pt x="15" y="0"/>
                    </a:lnTo>
                    <a:lnTo>
                      <a:pt x="13" y="0"/>
                    </a:lnTo>
                    <a:lnTo>
                      <a:pt x="11" y="0"/>
                    </a:lnTo>
                    <a:lnTo>
                      <a:pt x="9" y="2"/>
                    </a:lnTo>
                    <a:lnTo>
                      <a:pt x="8" y="5"/>
                    </a:lnTo>
                    <a:lnTo>
                      <a:pt x="8" y="5"/>
                    </a:lnTo>
                    <a:lnTo>
                      <a:pt x="4" y="36"/>
                    </a:lnTo>
                    <a:lnTo>
                      <a:pt x="1" y="61"/>
                    </a:lnTo>
                    <a:lnTo>
                      <a:pt x="0" y="89"/>
                    </a:lnTo>
                    <a:lnTo>
                      <a:pt x="0" y="116"/>
                    </a:lnTo>
                    <a:lnTo>
                      <a:pt x="1" y="128"/>
                    </a:lnTo>
                    <a:lnTo>
                      <a:pt x="2" y="139"/>
                    </a:lnTo>
                    <a:lnTo>
                      <a:pt x="5" y="147"/>
                    </a:lnTo>
                    <a:lnTo>
                      <a:pt x="9" y="154"/>
                    </a:lnTo>
                    <a:lnTo>
                      <a:pt x="15" y="158"/>
                    </a:lnTo>
                    <a:lnTo>
                      <a:pt x="17" y="158"/>
                    </a:lnTo>
                    <a:lnTo>
                      <a:pt x="20" y="158"/>
                    </a:lnTo>
                    <a:lnTo>
                      <a:pt x="20" y="158"/>
                    </a:lnTo>
                    <a:lnTo>
                      <a:pt x="23" y="158"/>
                    </a:lnTo>
                    <a:lnTo>
                      <a:pt x="24" y="155"/>
                    </a:lnTo>
                    <a:lnTo>
                      <a:pt x="26" y="151"/>
                    </a:lnTo>
                    <a:lnTo>
                      <a:pt x="26" y="150"/>
                    </a:lnTo>
                    <a:lnTo>
                      <a:pt x="24" y="147"/>
                    </a:lnTo>
                    <a:lnTo>
                      <a:pt x="23" y="146"/>
                    </a:lnTo>
                    <a:lnTo>
                      <a:pt x="20" y="146"/>
                    </a:lnTo>
                    <a:lnTo>
                      <a:pt x="20" y="14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5" name="Freeform 993">
                <a:extLst>
                  <a:ext uri="{FF2B5EF4-FFF2-40B4-BE49-F238E27FC236}">
                    <a16:creationId xmlns:a16="http://schemas.microsoft.com/office/drawing/2014/main" id="{CF264EB1-719B-4C78-B23B-F9DA8905FA8A}"/>
                  </a:ext>
                </a:extLst>
              </p:cNvPr>
              <p:cNvSpPr/>
              <p:nvPr/>
            </p:nvSpPr>
            <p:spPr>
              <a:xfrm>
                <a:off x="5143502" y="3351213"/>
                <a:ext cx="15875" cy="77788"/>
              </a:xfrm>
              <a:custGeom>
                <a:avLst/>
                <a:gdLst/>
                <a:ahLst/>
                <a:cxnLst>
                  <a:cxn ang="0">
                    <a:pos x="15875" y="73555"/>
                  </a:cxn>
                  <a:cxn ang="0">
                    <a:pos x="15875" y="73555"/>
                  </a:cxn>
                  <a:cxn ang="0">
                    <a:pos x="7408" y="42863"/>
                  </a:cxn>
                  <a:cxn ang="0">
                    <a:pos x="7408" y="42863"/>
                  </a:cxn>
                  <a:cxn ang="0">
                    <a:pos x="6879" y="38100"/>
                  </a:cxn>
                  <a:cxn ang="0">
                    <a:pos x="6879" y="33338"/>
                  </a:cxn>
                  <a:cxn ang="0">
                    <a:pos x="7408" y="23283"/>
                  </a:cxn>
                  <a:cxn ang="0">
                    <a:pos x="8996" y="13229"/>
                  </a:cxn>
                  <a:cxn ang="0">
                    <a:pos x="9525" y="3175"/>
                  </a:cxn>
                  <a:cxn ang="0">
                    <a:pos x="9525" y="3175"/>
                  </a:cxn>
                  <a:cxn ang="0">
                    <a:pos x="9525" y="1588"/>
                  </a:cxn>
                  <a:cxn ang="0">
                    <a:pos x="8996" y="1058"/>
                  </a:cxn>
                  <a:cxn ang="0">
                    <a:pos x="7408" y="0"/>
                  </a:cxn>
                  <a:cxn ang="0">
                    <a:pos x="6879" y="0"/>
                  </a:cxn>
                  <a:cxn ang="0">
                    <a:pos x="4763" y="1058"/>
                  </a:cxn>
                  <a:cxn ang="0">
                    <a:pos x="3704" y="1588"/>
                  </a:cxn>
                  <a:cxn ang="0">
                    <a:pos x="3175" y="3175"/>
                  </a:cxn>
                  <a:cxn ang="0">
                    <a:pos x="3175" y="3175"/>
                  </a:cxn>
                  <a:cxn ang="0">
                    <a:pos x="2646" y="12700"/>
                  </a:cxn>
                  <a:cxn ang="0">
                    <a:pos x="1588" y="21167"/>
                  </a:cxn>
                  <a:cxn ang="0">
                    <a:pos x="0" y="29634"/>
                  </a:cxn>
                  <a:cxn ang="0">
                    <a:pos x="0" y="39159"/>
                  </a:cxn>
                  <a:cxn ang="0">
                    <a:pos x="0" y="39159"/>
                  </a:cxn>
                  <a:cxn ang="0">
                    <a:pos x="0" y="43392"/>
                  </a:cxn>
                  <a:cxn ang="0">
                    <a:pos x="1058" y="47625"/>
                  </a:cxn>
                  <a:cxn ang="0">
                    <a:pos x="3704" y="57150"/>
                  </a:cxn>
                  <a:cxn ang="0">
                    <a:pos x="6879" y="66146"/>
                  </a:cxn>
                  <a:cxn ang="0">
                    <a:pos x="9525" y="75142"/>
                  </a:cxn>
                  <a:cxn ang="0">
                    <a:pos x="9525" y="75142"/>
                  </a:cxn>
                  <a:cxn ang="0">
                    <a:pos x="10054" y="76200"/>
                  </a:cxn>
                  <a:cxn ang="0">
                    <a:pos x="11113" y="77259"/>
                  </a:cxn>
                  <a:cxn ang="0">
                    <a:pos x="12700" y="77788"/>
                  </a:cxn>
                  <a:cxn ang="0">
                    <a:pos x="13758" y="77259"/>
                  </a:cxn>
                  <a:cxn ang="0">
                    <a:pos x="14817" y="77259"/>
                  </a:cxn>
                  <a:cxn ang="0">
                    <a:pos x="15346" y="75671"/>
                  </a:cxn>
                  <a:cxn ang="0">
                    <a:pos x="15875" y="75142"/>
                  </a:cxn>
                  <a:cxn ang="0">
                    <a:pos x="15875" y="73555"/>
                  </a:cxn>
                  <a:cxn ang="0">
                    <a:pos x="15875" y="73555"/>
                  </a:cxn>
                </a:cxnLst>
                <a:rect l="0" t="0" r="0" b="0"/>
                <a:pathLst>
                  <a:path w="30" h="147">
                    <a:moveTo>
                      <a:pt x="30" y="139"/>
                    </a:moveTo>
                    <a:lnTo>
                      <a:pt x="30" y="139"/>
                    </a:lnTo>
                    <a:lnTo>
                      <a:pt x="14" y="81"/>
                    </a:lnTo>
                    <a:lnTo>
                      <a:pt x="14" y="81"/>
                    </a:lnTo>
                    <a:lnTo>
                      <a:pt x="13" y="72"/>
                    </a:lnTo>
                    <a:lnTo>
                      <a:pt x="13" y="63"/>
                    </a:lnTo>
                    <a:lnTo>
                      <a:pt x="14" y="44"/>
                    </a:lnTo>
                    <a:lnTo>
                      <a:pt x="17" y="25"/>
                    </a:lnTo>
                    <a:lnTo>
                      <a:pt x="18" y="6"/>
                    </a:lnTo>
                    <a:lnTo>
                      <a:pt x="18" y="6"/>
                    </a:lnTo>
                    <a:lnTo>
                      <a:pt x="18" y="3"/>
                    </a:lnTo>
                    <a:lnTo>
                      <a:pt x="17" y="2"/>
                    </a:lnTo>
                    <a:lnTo>
                      <a:pt x="14" y="0"/>
                    </a:lnTo>
                    <a:lnTo>
                      <a:pt x="13" y="0"/>
                    </a:lnTo>
                    <a:lnTo>
                      <a:pt x="9" y="2"/>
                    </a:lnTo>
                    <a:lnTo>
                      <a:pt x="7" y="3"/>
                    </a:lnTo>
                    <a:lnTo>
                      <a:pt x="6" y="6"/>
                    </a:lnTo>
                    <a:lnTo>
                      <a:pt x="6" y="6"/>
                    </a:lnTo>
                    <a:lnTo>
                      <a:pt x="5" y="24"/>
                    </a:lnTo>
                    <a:lnTo>
                      <a:pt x="3" y="40"/>
                    </a:lnTo>
                    <a:lnTo>
                      <a:pt x="0" y="56"/>
                    </a:lnTo>
                    <a:lnTo>
                      <a:pt x="0" y="74"/>
                    </a:lnTo>
                    <a:lnTo>
                      <a:pt x="0" y="74"/>
                    </a:lnTo>
                    <a:lnTo>
                      <a:pt x="0" y="82"/>
                    </a:lnTo>
                    <a:lnTo>
                      <a:pt x="2" y="90"/>
                    </a:lnTo>
                    <a:lnTo>
                      <a:pt x="7" y="108"/>
                    </a:lnTo>
                    <a:lnTo>
                      <a:pt x="13" y="125"/>
                    </a:lnTo>
                    <a:lnTo>
                      <a:pt x="18" y="142"/>
                    </a:lnTo>
                    <a:lnTo>
                      <a:pt x="18" y="142"/>
                    </a:lnTo>
                    <a:lnTo>
                      <a:pt x="19" y="144"/>
                    </a:lnTo>
                    <a:lnTo>
                      <a:pt x="21" y="146"/>
                    </a:lnTo>
                    <a:lnTo>
                      <a:pt x="24" y="147"/>
                    </a:lnTo>
                    <a:lnTo>
                      <a:pt x="26" y="146"/>
                    </a:lnTo>
                    <a:lnTo>
                      <a:pt x="28" y="146"/>
                    </a:lnTo>
                    <a:lnTo>
                      <a:pt x="29" y="143"/>
                    </a:lnTo>
                    <a:lnTo>
                      <a:pt x="30" y="142"/>
                    </a:lnTo>
                    <a:lnTo>
                      <a:pt x="30" y="139"/>
                    </a:lnTo>
                    <a:lnTo>
                      <a:pt x="30" y="13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6" name="Freeform 994">
                <a:extLst>
                  <a:ext uri="{FF2B5EF4-FFF2-40B4-BE49-F238E27FC236}">
                    <a16:creationId xmlns:a16="http://schemas.microsoft.com/office/drawing/2014/main" id="{102D1CCA-4F43-42CB-88B6-821FE01E18B1}"/>
                  </a:ext>
                </a:extLst>
              </p:cNvPr>
              <p:cNvSpPr/>
              <p:nvPr/>
            </p:nvSpPr>
            <p:spPr>
              <a:xfrm>
                <a:off x="5191127" y="3373438"/>
                <a:ext cx="15875" cy="65088"/>
              </a:xfrm>
              <a:custGeom>
                <a:avLst/>
                <a:gdLst/>
                <a:ahLst/>
                <a:cxnLst>
                  <a:cxn ang="0">
                    <a:pos x="15875" y="60286"/>
                  </a:cxn>
                  <a:cxn ang="0">
                    <a:pos x="15875" y="60286"/>
                  </a:cxn>
                  <a:cxn ang="0">
                    <a:pos x="11778" y="47482"/>
                  </a:cxn>
                  <a:cxn ang="0">
                    <a:pos x="9730" y="41080"/>
                  </a:cxn>
                  <a:cxn ang="0">
                    <a:pos x="7681" y="34678"/>
                  </a:cxn>
                  <a:cxn ang="0">
                    <a:pos x="7681" y="34678"/>
                  </a:cxn>
                  <a:cxn ang="0">
                    <a:pos x="6145" y="26675"/>
                  </a:cxn>
                  <a:cxn ang="0">
                    <a:pos x="6145" y="18673"/>
                  </a:cxn>
                  <a:cxn ang="0">
                    <a:pos x="7169" y="3201"/>
                  </a:cxn>
                  <a:cxn ang="0">
                    <a:pos x="7169" y="3201"/>
                  </a:cxn>
                  <a:cxn ang="0">
                    <a:pos x="7169" y="2134"/>
                  </a:cxn>
                  <a:cxn ang="0">
                    <a:pos x="6145" y="1067"/>
                  </a:cxn>
                  <a:cxn ang="0">
                    <a:pos x="5121" y="534"/>
                  </a:cxn>
                  <a:cxn ang="0">
                    <a:pos x="3585" y="0"/>
                  </a:cxn>
                  <a:cxn ang="0">
                    <a:pos x="2560" y="534"/>
                  </a:cxn>
                  <a:cxn ang="0">
                    <a:pos x="1536" y="1067"/>
                  </a:cxn>
                  <a:cxn ang="0">
                    <a:pos x="512" y="2134"/>
                  </a:cxn>
                  <a:cxn ang="0">
                    <a:pos x="512" y="3201"/>
                  </a:cxn>
                  <a:cxn ang="0">
                    <a:pos x="512" y="3201"/>
                  </a:cxn>
                  <a:cxn ang="0">
                    <a:pos x="0" y="17606"/>
                  </a:cxn>
                  <a:cxn ang="0">
                    <a:pos x="0" y="25608"/>
                  </a:cxn>
                  <a:cxn ang="0">
                    <a:pos x="512" y="33078"/>
                  </a:cxn>
                  <a:cxn ang="0">
                    <a:pos x="512" y="33078"/>
                  </a:cxn>
                  <a:cxn ang="0">
                    <a:pos x="2560" y="40547"/>
                  </a:cxn>
                  <a:cxn ang="0">
                    <a:pos x="5121" y="47482"/>
                  </a:cxn>
                  <a:cxn ang="0">
                    <a:pos x="7681" y="55485"/>
                  </a:cxn>
                  <a:cxn ang="0">
                    <a:pos x="10242" y="62954"/>
                  </a:cxn>
                  <a:cxn ang="0">
                    <a:pos x="10242" y="62954"/>
                  </a:cxn>
                  <a:cxn ang="0">
                    <a:pos x="10242" y="64021"/>
                  </a:cxn>
                  <a:cxn ang="0">
                    <a:pos x="11778" y="65088"/>
                  </a:cxn>
                  <a:cxn ang="0">
                    <a:pos x="12290" y="65088"/>
                  </a:cxn>
                  <a:cxn ang="0">
                    <a:pos x="13827" y="65088"/>
                  </a:cxn>
                  <a:cxn ang="0">
                    <a:pos x="15363" y="64021"/>
                  </a:cxn>
                  <a:cxn ang="0">
                    <a:pos x="15875" y="63487"/>
                  </a:cxn>
                  <a:cxn ang="0">
                    <a:pos x="15875" y="61887"/>
                  </a:cxn>
                  <a:cxn ang="0">
                    <a:pos x="15875" y="60286"/>
                  </a:cxn>
                  <a:cxn ang="0">
                    <a:pos x="15875" y="60286"/>
                  </a:cxn>
                </a:cxnLst>
                <a:rect l="0" t="0" r="0" b="0"/>
                <a:pathLst>
                  <a:path w="31" h="122">
                    <a:moveTo>
                      <a:pt x="31" y="113"/>
                    </a:moveTo>
                    <a:lnTo>
                      <a:pt x="31" y="113"/>
                    </a:lnTo>
                    <a:lnTo>
                      <a:pt x="23" y="89"/>
                    </a:lnTo>
                    <a:lnTo>
                      <a:pt x="19" y="77"/>
                    </a:lnTo>
                    <a:lnTo>
                      <a:pt x="15" y="65"/>
                    </a:lnTo>
                    <a:lnTo>
                      <a:pt x="15" y="65"/>
                    </a:lnTo>
                    <a:lnTo>
                      <a:pt x="12" y="50"/>
                    </a:lnTo>
                    <a:lnTo>
                      <a:pt x="12" y="35"/>
                    </a:lnTo>
                    <a:lnTo>
                      <a:pt x="14" y="6"/>
                    </a:lnTo>
                    <a:lnTo>
                      <a:pt x="14" y="6"/>
                    </a:lnTo>
                    <a:lnTo>
                      <a:pt x="14" y="4"/>
                    </a:lnTo>
                    <a:lnTo>
                      <a:pt x="12" y="2"/>
                    </a:lnTo>
                    <a:lnTo>
                      <a:pt x="10" y="1"/>
                    </a:lnTo>
                    <a:lnTo>
                      <a:pt x="7" y="0"/>
                    </a:lnTo>
                    <a:lnTo>
                      <a:pt x="5" y="1"/>
                    </a:lnTo>
                    <a:lnTo>
                      <a:pt x="3" y="2"/>
                    </a:lnTo>
                    <a:lnTo>
                      <a:pt x="1" y="4"/>
                    </a:lnTo>
                    <a:lnTo>
                      <a:pt x="1" y="6"/>
                    </a:lnTo>
                    <a:lnTo>
                      <a:pt x="1" y="6"/>
                    </a:lnTo>
                    <a:lnTo>
                      <a:pt x="0" y="33"/>
                    </a:lnTo>
                    <a:lnTo>
                      <a:pt x="0" y="48"/>
                    </a:lnTo>
                    <a:lnTo>
                      <a:pt x="1" y="62"/>
                    </a:lnTo>
                    <a:lnTo>
                      <a:pt x="1" y="62"/>
                    </a:lnTo>
                    <a:lnTo>
                      <a:pt x="5" y="76"/>
                    </a:lnTo>
                    <a:lnTo>
                      <a:pt x="10" y="89"/>
                    </a:lnTo>
                    <a:lnTo>
                      <a:pt x="15" y="104"/>
                    </a:lnTo>
                    <a:lnTo>
                      <a:pt x="20" y="118"/>
                    </a:lnTo>
                    <a:lnTo>
                      <a:pt x="20" y="118"/>
                    </a:lnTo>
                    <a:lnTo>
                      <a:pt x="20" y="120"/>
                    </a:lnTo>
                    <a:lnTo>
                      <a:pt x="23" y="122"/>
                    </a:lnTo>
                    <a:lnTo>
                      <a:pt x="24" y="122"/>
                    </a:lnTo>
                    <a:lnTo>
                      <a:pt x="27" y="122"/>
                    </a:lnTo>
                    <a:lnTo>
                      <a:pt x="30" y="120"/>
                    </a:lnTo>
                    <a:lnTo>
                      <a:pt x="31" y="119"/>
                    </a:lnTo>
                    <a:lnTo>
                      <a:pt x="31" y="116"/>
                    </a:lnTo>
                    <a:lnTo>
                      <a:pt x="31" y="113"/>
                    </a:lnTo>
                    <a:lnTo>
                      <a:pt x="31" y="11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7" name="Freeform 995">
                <a:extLst>
                  <a:ext uri="{FF2B5EF4-FFF2-40B4-BE49-F238E27FC236}">
                    <a16:creationId xmlns:a16="http://schemas.microsoft.com/office/drawing/2014/main" id="{D54A36AB-6E52-4CE7-8D61-5C83AA29339F}"/>
                  </a:ext>
                </a:extLst>
              </p:cNvPr>
              <p:cNvSpPr/>
              <p:nvPr/>
            </p:nvSpPr>
            <p:spPr>
              <a:xfrm>
                <a:off x="5233989" y="3379788"/>
                <a:ext cx="12700" cy="52388"/>
              </a:xfrm>
              <a:custGeom>
                <a:avLst/>
                <a:gdLst/>
                <a:ahLst/>
                <a:cxnLst>
                  <a:cxn ang="0">
                    <a:pos x="12700" y="47527"/>
                  </a:cxn>
                  <a:cxn ang="0">
                    <a:pos x="12700" y="47527"/>
                  </a:cxn>
                  <a:cxn ang="0">
                    <a:pos x="9652" y="42126"/>
                  </a:cxn>
                  <a:cxn ang="0">
                    <a:pos x="7620" y="37266"/>
                  </a:cxn>
                  <a:cxn ang="0">
                    <a:pos x="7112" y="31865"/>
                  </a:cxn>
                  <a:cxn ang="0">
                    <a:pos x="6096" y="26464"/>
                  </a:cxn>
                  <a:cxn ang="0">
                    <a:pos x="6096" y="14582"/>
                  </a:cxn>
                  <a:cxn ang="0">
                    <a:pos x="6096" y="3781"/>
                  </a:cxn>
                  <a:cxn ang="0">
                    <a:pos x="6096" y="3781"/>
                  </a:cxn>
                  <a:cxn ang="0">
                    <a:pos x="6096" y="2160"/>
                  </a:cxn>
                  <a:cxn ang="0">
                    <a:pos x="5588" y="1080"/>
                  </a:cxn>
                  <a:cxn ang="0">
                    <a:pos x="5080" y="540"/>
                  </a:cxn>
                  <a:cxn ang="0">
                    <a:pos x="3556" y="0"/>
                  </a:cxn>
                  <a:cxn ang="0">
                    <a:pos x="2032" y="540"/>
                  </a:cxn>
                  <a:cxn ang="0">
                    <a:pos x="1524" y="1080"/>
                  </a:cxn>
                  <a:cxn ang="0">
                    <a:pos x="508" y="2160"/>
                  </a:cxn>
                  <a:cxn ang="0">
                    <a:pos x="0" y="3781"/>
                  </a:cxn>
                  <a:cxn ang="0">
                    <a:pos x="0" y="3781"/>
                  </a:cxn>
                  <a:cxn ang="0">
                    <a:pos x="0" y="16202"/>
                  </a:cxn>
                  <a:cxn ang="0">
                    <a:pos x="0" y="27544"/>
                  </a:cxn>
                  <a:cxn ang="0">
                    <a:pos x="508" y="34565"/>
                  </a:cxn>
                  <a:cxn ang="0">
                    <a:pos x="2032" y="39966"/>
                  </a:cxn>
                  <a:cxn ang="0">
                    <a:pos x="4064" y="45367"/>
                  </a:cxn>
                  <a:cxn ang="0">
                    <a:pos x="7112" y="51308"/>
                  </a:cxn>
                  <a:cxn ang="0">
                    <a:pos x="7112" y="51308"/>
                  </a:cxn>
                  <a:cxn ang="0">
                    <a:pos x="7620" y="51848"/>
                  </a:cxn>
                  <a:cxn ang="0">
                    <a:pos x="9144" y="52388"/>
                  </a:cxn>
                  <a:cxn ang="0">
                    <a:pos x="11176" y="51848"/>
                  </a:cxn>
                  <a:cxn ang="0">
                    <a:pos x="11684" y="51308"/>
                  </a:cxn>
                  <a:cxn ang="0">
                    <a:pos x="12700" y="50228"/>
                  </a:cxn>
                  <a:cxn ang="0">
                    <a:pos x="12700" y="49148"/>
                  </a:cxn>
                  <a:cxn ang="0">
                    <a:pos x="12700" y="47527"/>
                  </a:cxn>
                  <a:cxn ang="0">
                    <a:pos x="12700" y="47527"/>
                  </a:cxn>
                </a:cxnLst>
                <a:rect l="0" t="0" r="0" b="0"/>
                <a:pathLst>
                  <a:path w="25" h="97">
                    <a:moveTo>
                      <a:pt x="25" y="88"/>
                    </a:moveTo>
                    <a:lnTo>
                      <a:pt x="25" y="88"/>
                    </a:lnTo>
                    <a:lnTo>
                      <a:pt x="19" y="78"/>
                    </a:lnTo>
                    <a:lnTo>
                      <a:pt x="15" y="69"/>
                    </a:lnTo>
                    <a:lnTo>
                      <a:pt x="14" y="59"/>
                    </a:lnTo>
                    <a:lnTo>
                      <a:pt x="12" y="49"/>
                    </a:lnTo>
                    <a:lnTo>
                      <a:pt x="12" y="27"/>
                    </a:lnTo>
                    <a:lnTo>
                      <a:pt x="12" y="7"/>
                    </a:lnTo>
                    <a:lnTo>
                      <a:pt x="12" y="7"/>
                    </a:lnTo>
                    <a:lnTo>
                      <a:pt x="12" y="4"/>
                    </a:lnTo>
                    <a:lnTo>
                      <a:pt x="11" y="2"/>
                    </a:lnTo>
                    <a:lnTo>
                      <a:pt x="10" y="1"/>
                    </a:lnTo>
                    <a:lnTo>
                      <a:pt x="7" y="0"/>
                    </a:lnTo>
                    <a:lnTo>
                      <a:pt x="4" y="1"/>
                    </a:lnTo>
                    <a:lnTo>
                      <a:pt x="3" y="2"/>
                    </a:lnTo>
                    <a:lnTo>
                      <a:pt x="1" y="4"/>
                    </a:lnTo>
                    <a:lnTo>
                      <a:pt x="0" y="7"/>
                    </a:lnTo>
                    <a:lnTo>
                      <a:pt x="0" y="7"/>
                    </a:lnTo>
                    <a:lnTo>
                      <a:pt x="0" y="30"/>
                    </a:lnTo>
                    <a:lnTo>
                      <a:pt x="0" y="51"/>
                    </a:lnTo>
                    <a:lnTo>
                      <a:pt x="1" y="64"/>
                    </a:lnTo>
                    <a:lnTo>
                      <a:pt x="4" y="74"/>
                    </a:lnTo>
                    <a:lnTo>
                      <a:pt x="8" y="84"/>
                    </a:lnTo>
                    <a:lnTo>
                      <a:pt x="14" y="95"/>
                    </a:lnTo>
                    <a:lnTo>
                      <a:pt x="14" y="95"/>
                    </a:lnTo>
                    <a:lnTo>
                      <a:pt x="15" y="96"/>
                    </a:lnTo>
                    <a:lnTo>
                      <a:pt x="18" y="97"/>
                    </a:lnTo>
                    <a:lnTo>
                      <a:pt x="22" y="96"/>
                    </a:lnTo>
                    <a:lnTo>
                      <a:pt x="23" y="95"/>
                    </a:lnTo>
                    <a:lnTo>
                      <a:pt x="25" y="93"/>
                    </a:lnTo>
                    <a:lnTo>
                      <a:pt x="25" y="91"/>
                    </a:lnTo>
                    <a:lnTo>
                      <a:pt x="25" y="88"/>
                    </a:lnTo>
                    <a:lnTo>
                      <a:pt x="25" y="88"/>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8" name="Freeform 996">
                <a:extLst>
                  <a:ext uri="{FF2B5EF4-FFF2-40B4-BE49-F238E27FC236}">
                    <a16:creationId xmlns:a16="http://schemas.microsoft.com/office/drawing/2014/main" id="{28D4CA02-D4D9-44D1-AD8D-56EA3F407D49}"/>
                  </a:ext>
                </a:extLst>
              </p:cNvPr>
              <p:cNvSpPr/>
              <p:nvPr/>
            </p:nvSpPr>
            <p:spPr>
              <a:xfrm>
                <a:off x="5275264" y="3379788"/>
                <a:ext cx="9525" cy="58738"/>
              </a:xfrm>
              <a:custGeom>
                <a:avLst/>
                <a:gdLst/>
                <a:ahLst/>
                <a:cxnLst>
                  <a:cxn ang="0">
                    <a:pos x="6350" y="32573"/>
                  </a:cxn>
                  <a:cxn ang="0">
                    <a:pos x="6350" y="32573"/>
                  </a:cxn>
                  <a:cxn ang="0">
                    <a:pos x="5821" y="18155"/>
                  </a:cxn>
                  <a:cxn ang="0">
                    <a:pos x="6350" y="3738"/>
                  </a:cxn>
                  <a:cxn ang="0">
                    <a:pos x="6350" y="3738"/>
                  </a:cxn>
                  <a:cxn ang="0">
                    <a:pos x="5821" y="2136"/>
                  </a:cxn>
                  <a:cxn ang="0">
                    <a:pos x="5292" y="1068"/>
                  </a:cxn>
                  <a:cxn ang="0">
                    <a:pos x="4233" y="534"/>
                  </a:cxn>
                  <a:cxn ang="0">
                    <a:pos x="3175" y="0"/>
                  </a:cxn>
                  <a:cxn ang="0">
                    <a:pos x="2117" y="534"/>
                  </a:cxn>
                  <a:cxn ang="0">
                    <a:pos x="529" y="1068"/>
                  </a:cxn>
                  <a:cxn ang="0">
                    <a:pos x="0" y="2136"/>
                  </a:cxn>
                  <a:cxn ang="0">
                    <a:pos x="0" y="3738"/>
                  </a:cxn>
                  <a:cxn ang="0">
                    <a:pos x="0" y="32573"/>
                  </a:cxn>
                  <a:cxn ang="0">
                    <a:pos x="0" y="32573"/>
                  </a:cxn>
                  <a:cxn ang="0">
                    <a:pos x="0" y="38447"/>
                  </a:cxn>
                  <a:cxn ang="0">
                    <a:pos x="1588" y="44320"/>
                  </a:cxn>
                  <a:cxn ang="0">
                    <a:pos x="2117" y="49660"/>
                  </a:cxn>
                  <a:cxn ang="0">
                    <a:pos x="3175" y="55534"/>
                  </a:cxn>
                  <a:cxn ang="0">
                    <a:pos x="3175" y="55534"/>
                  </a:cxn>
                  <a:cxn ang="0">
                    <a:pos x="3704" y="56602"/>
                  </a:cxn>
                  <a:cxn ang="0">
                    <a:pos x="4233" y="57670"/>
                  </a:cxn>
                  <a:cxn ang="0">
                    <a:pos x="6350" y="58738"/>
                  </a:cxn>
                  <a:cxn ang="0">
                    <a:pos x="7408" y="58738"/>
                  </a:cxn>
                  <a:cxn ang="0">
                    <a:pos x="8467" y="57670"/>
                  </a:cxn>
                  <a:cxn ang="0">
                    <a:pos x="9525" y="56602"/>
                  </a:cxn>
                  <a:cxn ang="0">
                    <a:pos x="9525" y="55534"/>
                  </a:cxn>
                  <a:cxn ang="0">
                    <a:pos x="9525" y="55534"/>
                  </a:cxn>
                  <a:cxn ang="0">
                    <a:pos x="8467" y="49660"/>
                  </a:cxn>
                  <a:cxn ang="0">
                    <a:pos x="7937" y="44320"/>
                  </a:cxn>
                  <a:cxn ang="0">
                    <a:pos x="7408" y="38447"/>
                  </a:cxn>
                  <a:cxn ang="0">
                    <a:pos x="6350" y="32573"/>
                  </a:cxn>
                  <a:cxn ang="0">
                    <a:pos x="6350" y="32573"/>
                  </a:cxn>
                </a:cxnLst>
                <a:rect l="0" t="0" r="0" b="0"/>
                <a:pathLst>
                  <a:path w="18" h="110">
                    <a:moveTo>
                      <a:pt x="12" y="61"/>
                    </a:moveTo>
                    <a:lnTo>
                      <a:pt x="12" y="61"/>
                    </a:lnTo>
                    <a:lnTo>
                      <a:pt x="11" y="34"/>
                    </a:lnTo>
                    <a:lnTo>
                      <a:pt x="12" y="7"/>
                    </a:lnTo>
                    <a:lnTo>
                      <a:pt x="12" y="7"/>
                    </a:lnTo>
                    <a:lnTo>
                      <a:pt x="11" y="4"/>
                    </a:lnTo>
                    <a:lnTo>
                      <a:pt x="10" y="2"/>
                    </a:lnTo>
                    <a:lnTo>
                      <a:pt x="8" y="1"/>
                    </a:lnTo>
                    <a:lnTo>
                      <a:pt x="6" y="0"/>
                    </a:lnTo>
                    <a:lnTo>
                      <a:pt x="4" y="1"/>
                    </a:lnTo>
                    <a:lnTo>
                      <a:pt x="1" y="2"/>
                    </a:lnTo>
                    <a:lnTo>
                      <a:pt x="0" y="4"/>
                    </a:lnTo>
                    <a:lnTo>
                      <a:pt x="0" y="7"/>
                    </a:lnTo>
                    <a:lnTo>
                      <a:pt x="0" y="61"/>
                    </a:lnTo>
                    <a:lnTo>
                      <a:pt x="0" y="61"/>
                    </a:lnTo>
                    <a:lnTo>
                      <a:pt x="0" y="72"/>
                    </a:lnTo>
                    <a:lnTo>
                      <a:pt x="3" y="83"/>
                    </a:lnTo>
                    <a:lnTo>
                      <a:pt x="4" y="93"/>
                    </a:lnTo>
                    <a:lnTo>
                      <a:pt x="6" y="104"/>
                    </a:lnTo>
                    <a:lnTo>
                      <a:pt x="6" y="104"/>
                    </a:lnTo>
                    <a:lnTo>
                      <a:pt x="7" y="106"/>
                    </a:lnTo>
                    <a:lnTo>
                      <a:pt x="8" y="108"/>
                    </a:lnTo>
                    <a:lnTo>
                      <a:pt x="12" y="110"/>
                    </a:lnTo>
                    <a:lnTo>
                      <a:pt x="14" y="110"/>
                    </a:lnTo>
                    <a:lnTo>
                      <a:pt x="16" y="108"/>
                    </a:lnTo>
                    <a:lnTo>
                      <a:pt x="18" y="106"/>
                    </a:lnTo>
                    <a:lnTo>
                      <a:pt x="18" y="104"/>
                    </a:lnTo>
                    <a:lnTo>
                      <a:pt x="18" y="104"/>
                    </a:lnTo>
                    <a:lnTo>
                      <a:pt x="16" y="93"/>
                    </a:lnTo>
                    <a:lnTo>
                      <a:pt x="15" y="83"/>
                    </a:lnTo>
                    <a:lnTo>
                      <a:pt x="14" y="72"/>
                    </a:lnTo>
                    <a:lnTo>
                      <a:pt x="12" y="61"/>
                    </a:lnTo>
                    <a:lnTo>
                      <a:pt x="12" y="61"/>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79" name="Freeform 997">
                <a:extLst>
                  <a:ext uri="{FF2B5EF4-FFF2-40B4-BE49-F238E27FC236}">
                    <a16:creationId xmlns:a16="http://schemas.microsoft.com/office/drawing/2014/main" id="{C522B68E-A05A-43B0-BB7B-8A60743C8AC8}"/>
                  </a:ext>
                </a:extLst>
              </p:cNvPr>
              <p:cNvSpPr/>
              <p:nvPr/>
            </p:nvSpPr>
            <p:spPr>
              <a:xfrm>
                <a:off x="5313364" y="3384551"/>
                <a:ext cx="20638" cy="50800"/>
              </a:xfrm>
              <a:custGeom>
                <a:avLst/>
                <a:gdLst/>
                <a:ahLst/>
                <a:cxnLst>
                  <a:cxn ang="0">
                    <a:pos x="18965" y="44979"/>
                  </a:cxn>
                  <a:cxn ang="0">
                    <a:pos x="18965" y="44979"/>
                  </a:cxn>
                  <a:cxn ang="0">
                    <a:pos x="16734" y="43392"/>
                  </a:cxn>
                  <a:cxn ang="0">
                    <a:pos x="14502" y="42333"/>
                  </a:cxn>
                  <a:cxn ang="0">
                    <a:pos x="12271" y="40217"/>
                  </a:cxn>
                  <a:cxn ang="0">
                    <a:pos x="10598" y="37571"/>
                  </a:cxn>
                  <a:cxn ang="0">
                    <a:pos x="8367" y="32279"/>
                  </a:cxn>
                  <a:cxn ang="0">
                    <a:pos x="6693" y="26458"/>
                  </a:cxn>
                  <a:cxn ang="0">
                    <a:pos x="6693" y="20638"/>
                  </a:cxn>
                  <a:cxn ang="0">
                    <a:pos x="6693" y="14287"/>
                  </a:cxn>
                  <a:cxn ang="0">
                    <a:pos x="7809" y="2646"/>
                  </a:cxn>
                  <a:cxn ang="0">
                    <a:pos x="7809" y="2646"/>
                  </a:cxn>
                  <a:cxn ang="0">
                    <a:pos x="6693" y="1058"/>
                  </a:cxn>
                  <a:cxn ang="0">
                    <a:pos x="6136" y="529"/>
                  </a:cxn>
                  <a:cxn ang="0">
                    <a:pos x="5578" y="0"/>
                  </a:cxn>
                  <a:cxn ang="0">
                    <a:pos x="3904" y="0"/>
                  </a:cxn>
                  <a:cxn ang="0">
                    <a:pos x="2231" y="0"/>
                  </a:cxn>
                  <a:cxn ang="0">
                    <a:pos x="1673" y="529"/>
                  </a:cxn>
                  <a:cxn ang="0">
                    <a:pos x="558" y="1058"/>
                  </a:cxn>
                  <a:cxn ang="0">
                    <a:pos x="558" y="2646"/>
                  </a:cxn>
                  <a:cxn ang="0">
                    <a:pos x="558" y="2646"/>
                  </a:cxn>
                  <a:cxn ang="0">
                    <a:pos x="0" y="15346"/>
                  </a:cxn>
                  <a:cxn ang="0">
                    <a:pos x="0" y="22754"/>
                  </a:cxn>
                  <a:cxn ang="0">
                    <a:pos x="558" y="30162"/>
                  </a:cxn>
                  <a:cxn ang="0">
                    <a:pos x="2231" y="36513"/>
                  </a:cxn>
                  <a:cxn ang="0">
                    <a:pos x="5578" y="42333"/>
                  </a:cxn>
                  <a:cxn ang="0">
                    <a:pos x="7809" y="44450"/>
                  </a:cxn>
                  <a:cxn ang="0">
                    <a:pos x="10040" y="47096"/>
                  </a:cxn>
                  <a:cxn ang="0">
                    <a:pos x="12271" y="49213"/>
                  </a:cxn>
                  <a:cxn ang="0">
                    <a:pos x="16176" y="50800"/>
                  </a:cxn>
                  <a:cxn ang="0">
                    <a:pos x="16176" y="50800"/>
                  </a:cxn>
                  <a:cxn ang="0">
                    <a:pos x="17291" y="50800"/>
                  </a:cxn>
                  <a:cxn ang="0">
                    <a:pos x="18407" y="50800"/>
                  </a:cxn>
                  <a:cxn ang="0">
                    <a:pos x="20638" y="49213"/>
                  </a:cxn>
                  <a:cxn ang="0">
                    <a:pos x="20638" y="47625"/>
                  </a:cxn>
                  <a:cxn ang="0">
                    <a:pos x="20638" y="47096"/>
                  </a:cxn>
                  <a:cxn ang="0">
                    <a:pos x="20638" y="45508"/>
                  </a:cxn>
                  <a:cxn ang="0">
                    <a:pos x="18965" y="44979"/>
                  </a:cxn>
                  <a:cxn ang="0">
                    <a:pos x="18965" y="44979"/>
                  </a:cxn>
                </a:cxnLst>
                <a:rect l="0" t="0" r="0" b="0"/>
                <a:pathLst>
                  <a:path w="37" h="96">
                    <a:moveTo>
                      <a:pt x="34" y="85"/>
                    </a:moveTo>
                    <a:lnTo>
                      <a:pt x="34" y="85"/>
                    </a:lnTo>
                    <a:lnTo>
                      <a:pt x="30" y="82"/>
                    </a:lnTo>
                    <a:lnTo>
                      <a:pt x="26" y="80"/>
                    </a:lnTo>
                    <a:lnTo>
                      <a:pt x="22" y="76"/>
                    </a:lnTo>
                    <a:lnTo>
                      <a:pt x="19" y="71"/>
                    </a:lnTo>
                    <a:lnTo>
                      <a:pt x="15" y="61"/>
                    </a:lnTo>
                    <a:lnTo>
                      <a:pt x="12" y="50"/>
                    </a:lnTo>
                    <a:lnTo>
                      <a:pt x="12" y="39"/>
                    </a:lnTo>
                    <a:lnTo>
                      <a:pt x="12" y="27"/>
                    </a:lnTo>
                    <a:lnTo>
                      <a:pt x="14" y="5"/>
                    </a:lnTo>
                    <a:lnTo>
                      <a:pt x="14" y="5"/>
                    </a:lnTo>
                    <a:lnTo>
                      <a:pt x="12" y="2"/>
                    </a:lnTo>
                    <a:lnTo>
                      <a:pt x="11" y="1"/>
                    </a:lnTo>
                    <a:lnTo>
                      <a:pt x="10" y="0"/>
                    </a:lnTo>
                    <a:lnTo>
                      <a:pt x="7" y="0"/>
                    </a:lnTo>
                    <a:lnTo>
                      <a:pt x="4" y="0"/>
                    </a:lnTo>
                    <a:lnTo>
                      <a:pt x="3" y="1"/>
                    </a:lnTo>
                    <a:lnTo>
                      <a:pt x="1" y="2"/>
                    </a:lnTo>
                    <a:lnTo>
                      <a:pt x="1" y="5"/>
                    </a:lnTo>
                    <a:lnTo>
                      <a:pt x="1" y="5"/>
                    </a:lnTo>
                    <a:lnTo>
                      <a:pt x="0" y="29"/>
                    </a:lnTo>
                    <a:lnTo>
                      <a:pt x="0" y="43"/>
                    </a:lnTo>
                    <a:lnTo>
                      <a:pt x="1" y="57"/>
                    </a:lnTo>
                    <a:lnTo>
                      <a:pt x="4" y="69"/>
                    </a:lnTo>
                    <a:lnTo>
                      <a:pt x="10" y="80"/>
                    </a:lnTo>
                    <a:lnTo>
                      <a:pt x="14" y="84"/>
                    </a:lnTo>
                    <a:lnTo>
                      <a:pt x="18" y="89"/>
                    </a:lnTo>
                    <a:lnTo>
                      <a:pt x="22" y="93"/>
                    </a:lnTo>
                    <a:lnTo>
                      <a:pt x="29" y="96"/>
                    </a:lnTo>
                    <a:lnTo>
                      <a:pt x="29" y="96"/>
                    </a:lnTo>
                    <a:lnTo>
                      <a:pt x="31" y="96"/>
                    </a:lnTo>
                    <a:lnTo>
                      <a:pt x="33" y="96"/>
                    </a:lnTo>
                    <a:lnTo>
                      <a:pt x="37" y="93"/>
                    </a:lnTo>
                    <a:lnTo>
                      <a:pt x="37" y="90"/>
                    </a:lnTo>
                    <a:lnTo>
                      <a:pt x="37" y="89"/>
                    </a:lnTo>
                    <a:lnTo>
                      <a:pt x="37" y="86"/>
                    </a:lnTo>
                    <a:lnTo>
                      <a:pt x="34" y="85"/>
                    </a:lnTo>
                    <a:lnTo>
                      <a:pt x="34" y="8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0" name="Freeform 998">
                <a:extLst>
                  <a:ext uri="{FF2B5EF4-FFF2-40B4-BE49-F238E27FC236}">
                    <a16:creationId xmlns:a16="http://schemas.microsoft.com/office/drawing/2014/main" id="{C0A96921-DB13-4656-A092-DA84B7341DFE}"/>
                  </a:ext>
                </a:extLst>
              </p:cNvPr>
              <p:cNvSpPr/>
              <p:nvPr/>
            </p:nvSpPr>
            <p:spPr>
              <a:xfrm>
                <a:off x="5362577" y="3379788"/>
                <a:ext cx="19050" cy="39688"/>
              </a:xfrm>
              <a:custGeom>
                <a:avLst/>
                <a:gdLst/>
                <a:ahLst/>
                <a:cxnLst>
                  <a:cxn ang="0">
                    <a:pos x="17505" y="33708"/>
                  </a:cxn>
                  <a:cxn ang="0">
                    <a:pos x="17505" y="33708"/>
                  </a:cxn>
                  <a:cxn ang="0">
                    <a:pos x="12872" y="27184"/>
                  </a:cxn>
                  <a:cxn ang="0">
                    <a:pos x="10812" y="23378"/>
                  </a:cxn>
                  <a:cxn ang="0">
                    <a:pos x="9268" y="19572"/>
                  </a:cxn>
                  <a:cxn ang="0">
                    <a:pos x="7208" y="12504"/>
                  </a:cxn>
                  <a:cxn ang="0">
                    <a:pos x="6178" y="3806"/>
                  </a:cxn>
                  <a:cxn ang="0">
                    <a:pos x="6178" y="3806"/>
                  </a:cxn>
                  <a:cxn ang="0">
                    <a:pos x="5664" y="2175"/>
                  </a:cxn>
                  <a:cxn ang="0">
                    <a:pos x="5149" y="1087"/>
                  </a:cxn>
                  <a:cxn ang="0">
                    <a:pos x="4119" y="544"/>
                  </a:cxn>
                  <a:cxn ang="0">
                    <a:pos x="3089" y="0"/>
                  </a:cxn>
                  <a:cxn ang="0">
                    <a:pos x="2059" y="544"/>
                  </a:cxn>
                  <a:cxn ang="0">
                    <a:pos x="1030" y="1087"/>
                  </a:cxn>
                  <a:cxn ang="0">
                    <a:pos x="0" y="2175"/>
                  </a:cxn>
                  <a:cxn ang="0">
                    <a:pos x="0" y="3806"/>
                  </a:cxn>
                  <a:cxn ang="0">
                    <a:pos x="0" y="3806"/>
                  </a:cxn>
                  <a:cxn ang="0">
                    <a:pos x="1030" y="14135"/>
                  </a:cxn>
                  <a:cxn ang="0">
                    <a:pos x="1545" y="18485"/>
                  </a:cxn>
                  <a:cxn ang="0">
                    <a:pos x="3089" y="22834"/>
                  </a:cxn>
                  <a:cxn ang="0">
                    <a:pos x="5149" y="27184"/>
                  </a:cxn>
                  <a:cxn ang="0">
                    <a:pos x="7208" y="30989"/>
                  </a:cxn>
                  <a:cxn ang="0">
                    <a:pos x="9782" y="35339"/>
                  </a:cxn>
                  <a:cxn ang="0">
                    <a:pos x="13386" y="39144"/>
                  </a:cxn>
                  <a:cxn ang="0">
                    <a:pos x="13386" y="39144"/>
                  </a:cxn>
                  <a:cxn ang="0">
                    <a:pos x="14931" y="39688"/>
                  </a:cxn>
                  <a:cxn ang="0">
                    <a:pos x="15446" y="39688"/>
                  </a:cxn>
                  <a:cxn ang="0">
                    <a:pos x="16991" y="39688"/>
                  </a:cxn>
                  <a:cxn ang="0">
                    <a:pos x="17505" y="39144"/>
                  </a:cxn>
                  <a:cxn ang="0">
                    <a:pos x="18535" y="37513"/>
                  </a:cxn>
                  <a:cxn ang="0">
                    <a:pos x="19050" y="36970"/>
                  </a:cxn>
                  <a:cxn ang="0">
                    <a:pos x="19050" y="35339"/>
                  </a:cxn>
                  <a:cxn ang="0">
                    <a:pos x="17505" y="33708"/>
                  </a:cxn>
                  <a:cxn ang="0">
                    <a:pos x="17505" y="33708"/>
                  </a:cxn>
                </a:cxnLst>
                <a:rect l="0" t="0" r="0" b="0"/>
                <a:pathLst>
                  <a:path w="37" h="73">
                    <a:moveTo>
                      <a:pt x="34" y="62"/>
                    </a:moveTo>
                    <a:lnTo>
                      <a:pt x="34" y="62"/>
                    </a:lnTo>
                    <a:lnTo>
                      <a:pt x="25" y="50"/>
                    </a:lnTo>
                    <a:lnTo>
                      <a:pt x="21" y="43"/>
                    </a:lnTo>
                    <a:lnTo>
                      <a:pt x="18" y="36"/>
                    </a:lnTo>
                    <a:lnTo>
                      <a:pt x="14" y="23"/>
                    </a:lnTo>
                    <a:lnTo>
                      <a:pt x="12" y="7"/>
                    </a:lnTo>
                    <a:lnTo>
                      <a:pt x="12" y="7"/>
                    </a:lnTo>
                    <a:lnTo>
                      <a:pt x="11" y="4"/>
                    </a:lnTo>
                    <a:lnTo>
                      <a:pt x="10" y="2"/>
                    </a:lnTo>
                    <a:lnTo>
                      <a:pt x="8" y="1"/>
                    </a:lnTo>
                    <a:lnTo>
                      <a:pt x="6" y="0"/>
                    </a:lnTo>
                    <a:lnTo>
                      <a:pt x="4" y="1"/>
                    </a:lnTo>
                    <a:lnTo>
                      <a:pt x="2" y="2"/>
                    </a:lnTo>
                    <a:lnTo>
                      <a:pt x="0" y="4"/>
                    </a:lnTo>
                    <a:lnTo>
                      <a:pt x="0" y="7"/>
                    </a:lnTo>
                    <a:lnTo>
                      <a:pt x="0" y="7"/>
                    </a:lnTo>
                    <a:lnTo>
                      <a:pt x="2" y="26"/>
                    </a:lnTo>
                    <a:lnTo>
                      <a:pt x="3" y="34"/>
                    </a:lnTo>
                    <a:lnTo>
                      <a:pt x="6" y="42"/>
                    </a:lnTo>
                    <a:lnTo>
                      <a:pt x="10" y="50"/>
                    </a:lnTo>
                    <a:lnTo>
                      <a:pt x="14" y="57"/>
                    </a:lnTo>
                    <a:lnTo>
                      <a:pt x="19" y="65"/>
                    </a:lnTo>
                    <a:lnTo>
                      <a:pt x="26" y="72"/>
                    </a:lnTo>
                    <a:lnTo>
                      <a:pt x="26" y="72"/>
                    </a:lnTo>
                    <a:lnTo>
                      <a:pt x="29" y="73"/>
                    </a:lnTo>
                    <a:lnTo>
                      <a:pt x="30" y="73"/>
                    </a:lnTo>
                    <a:lnTo>
                      <a:pt x="33" y="73"/>
                    </a:lnTo>
                    <a:lnTo>
                      <a:pt x="34" y="72"/>
                    </a:lnTo>
                    <a:lnTo>
                      <a:pt x="36" y="69"/>
                    </a:lnTo>
                    <a:lnTo>
                      <a:pt x="37" y="68"/>
                    </a:lnTo>
                    <a:lnTo>
                      <a:pt x="37" y="65"/>
                    </a:lnTo>
                    <a:lnTo>
                      <a:pt x="34" y="62"/>
                    </a:lnTo>
                    <a:lnTo>
                      <a:pt x="34" y="62"/>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1" name="Freeform 999">
                <a:extLst>
                  <a:ext uri="{FF2B5EF4-FFF2-40B4-BE49-F238E27FC236}">
                    <a16:creationId xmlns:a16="http://schemas.microsoft.com/office/drawing/2014/main" id="{7B332B7D-4697-48AB-9AE6-DBAAA41A477F}"/>
                  </a:ext>
                </a:extLst>
              </p:cNvPr>
              <p:cNvSpPr/>
              <p:nvPr/>
            </p:nvSpPr>
            <p:spPr>
              <a:xfrm>
                <a:off x="5397502" y="3373438"/>
                <a:ext cx="19050" cy="42863"/>
              </a:xfrm>
              <a:custGeom>
                <a:avLst/>
                <a:gdLst/>
                <a:ahLst/>
                <a:cxnLst>
                  <a:cxn ang="0">
                    <a:pos x="18521" y="36969"/>
                  </a:cxn>
                  <a:cxn ang="0">
                    <a:pos x="18521" y="36969"/>
                  </a:cxn>
                  <a:cxn ang="0">
                    <a:pos x="15875" y="33219"/>
                  </a:cxn>
                  <a:cxn ang="0">
                    <a:pos x="12700" y="29468"/>
                  </a:cxn>
                  <a:cxn ang="0">
                    <a:pos x="10583" y="25182"/>
                  </a:cxn>
                  <a:cxn ang="0">
                    <a:pos x="8996" y="21432"/>
                  </a:cxn>
                  <a:cxn ang="0">
                    <a:pos x="6879" y="12859"/>
                  </a:cxn>
                  <a:cxn ang="0">
                    <a:pos x="6350" y="3215"/>
                  </a:cxn>
                  <a:cxn ang="0">
                    <a:pos x="6350" y="3215"/>
                  </a:cxn>
                  <a:cxn ang="0">
                    <a:pos x="6350" y="2143"/>
                  </a:cxn>
                  <a:cxn ang="0">
                    <a:pos x="5821" y="1072"/>
                  </a:cxn>
                  <a:cxn ang="0">
                    <a:pos x="4233" y="536"/>
                  </a:cxn>
                  <a:cxn ang="0">
                    <a:pos x="3704" y="0"/>
                  </a:cxn>
                  <a:cxn ang="0">
                    <a:pos x="2117" y="536"/>
                  </a:cxn>
                  <a:cxn ang="0">
                    <a:pos x="1058" y="1072"/>
                  </a:cxn>
                  <a:cxn ang="0">
                    <a:pos x="529" y="2143"/>
                  </a:cxn>
                  <a:cxn ang="0">
                    <a:pos x="0" y="3215"/>
                  </a:cxn>
                  <a:cxn ang="0">
                    <a:pos x="0" y="3215"/>
                  </a:cxn>
                  <a:cxn ang="0">
                    <a:pos x="529" y="13395"/>
                  </a:cxn>
                  <a:cxn ang="0">
                    <a:pos x="2117" y="18753"/>
                  </a:cxn>
                  <a:cxn ang="0">
                    <a:pos x="3704" y="23575"/>
                  </a:cxn>
                  <a:cxn ang="0">
                    <a:pos x="4763" y="28933"/>
                  </a:cxn>
                  <a:cxn ang="0">
                    <a:pos x="7937" y="33219"/>
                  </a:cxn>
                  <a:cxn ang="0">
                    <a:pos x="10583" y="37505"/>
                  </a:cxn>
                  <a:cxn ang="0">
                    <a:pos x="14287" y="41256"/>
                  </a:cxn>
                  <a:cxn ang="0">
                    <a:pos x="14287" y="41256"/>
                  </a:cxn>
                  <a:cxn ang="0">
                    <a:pos x="14817" y="41791"/>
                  </a:cxn>
                  <a:cxn ang="0">
                    <a:pos x="16404" y="42863"/>
                  </a:cxn>
                  <a:cxn ang="0">
                    <a:pos x="16933" y="41791"/>
                  </a:cxn>
                  <a:cxn ang="0">
                    <a:pos x="18521" y="41256"/>
                  </a:cxn>
                  <a:cxn ang="0">
                    <a:pos x="19050" y="39112"/>
                  </a:cxn>
                  <a:cxn ang="0">
                    <a:pos x="19050" y="38041"/>
                  </a:cxn>
                  <a:cxn ang="0">
                    <a:pos x="18521" y="36969"/>
                  </a:cxn>
                  <a:cxn ang="0">
                    <a:pos x="18521" y="36969"/>
                  </a:cxn>
                </a:cxnLst>
                <a:rect l="0" t="0" r="0" b="0"/>
                <a:pathLst>
                  <a:path w="36" h="80">
                    <a:moveTo>
                      <a:pt x="35" y="69"/>
                    </a:moveTo>
                    <a:lnTo>
                      <a:pt x="35" y="69"/>
                    </a:lnTo>
                    <a:lnTo>
                      <a:pt x="30" y="62"/>
                    </a:lnTo>
                    <a:lnTo>
                      <a:pt x="24" y="55"/>
                    </a:lnTo>
                    <a:lnTo>
                      <a:pt x="20" y="47"/>
                    </a:lnTo>
                    <a:lnTo>
                      <a:pt x="17" y="40"/>
                    </a:lnTo>
                    <a:lnTo>
                      <a:pt x="13" y="24"/>
                    </a:lnTo>
                    <a:lnTo>
                      <a:pt x="12" y="6"/>
                    </a:lnTo>
                    <a:lnTo>
                      <a:pt x="12" y="6"/>
                    </a:lnTo>
                    <a:lnTo>
                      <a:pt x="12" y="4"/>
                    </a:lnTo>
                    <a:lnTo>
                      <a:pt x="11" y="2"/>
                    </a:lnTo>
                    <a:lnTo>
                      <a:pt x="8" y="1"/>
                    </a:lnTo>
                    <a:lnTo>
                      <a:pt x="7" y="0"/>
                    </a:lnTo>
                    <a:lnTo>
                      <a:pt x="4" y="1"/>
                    </a:lnTo>
                    <a:lnTo>
                      <a:pt x="2" y="2"/>
                    </a:lnTo>
                    <a:lnTo>
                      <a:pt x="1" y="4"/>
                    </a:lnTo>
                    <a:lnTo>
                      <a:pt x="0" y="6"/>
                    </a:lnTo>
                    <a:lnTo>
                      <a:pt x="0" y="6"/>
                    </a:lnTo>
                    <a:lnTo>
                      <a:pt x="1" y="25"/>
                    </a:lnTo>
                    <a:lnTo>
                      <a:pt x="4" y="35"/>
                    </a:lnTo>
                    <a:lnTo>
                      <a:pt x="7" y="44"/>
                    </a:lnTo>
                    <a:lnTo>
                      <a:pt x="9" y="54"/>
                    </a:lnTo>
                    <a:lnTo>
                      <a:pt x="15" y="62"/>
                    </a:lnTo>
                    <a:lnTo>
                      <a:pt x="20" y="70"/>
                    </a:lnTo>
                    <a:lnTo>
                      <a:pt x="27" y="77"/>
                    </a:lnTo>
                    <a:lnTo>
                      <a:pt x="27" y="77"/>
                    </a:lnTo>
                    <a:lnTo>
                      <a:pt x="28" y="78"/>
                    </a:lnTo>
                    <a:lnTo>
                      <a:pt x="31" y="80"/>
                    </a:lnTo>
                    <a:lnTo>
                      <a:pt x="32" y="78"/>
                    </a:lnTo>
                    <a:lnTo>
                      <a:pt x="35" y="77"/>
                    </a:lnTo>
                    <a:lnTo>
                      <a:pt x="36" y="73"/>
                    </a:lnTo>
                    <a:lnTo>
                      <a:pt x="36" y="71"/>
                    </a:lnTo>
                    <a:lnTo>
                      <a:pt x="35" y="69"/>
                    </a:lnTo>
                    <a:lnTo>
                      <a:pt x="35" y="69"/>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2" name="Freeform 1000">
                <a:extLst>
                  <a:ext uri="{FF2B5EF4-FFF2-40B4-BE49-F238E27FC236}">
                    <a16:creationId xmlns:a16="http://schemas.microsoft.com/office/drawing/2014/main" id="{F1EC0F3F-BA80-4149-A48E-8153D4E23B18}"/>
                  </a:ext>
                </a:extLst>
              </p:cNvPr>
              <p:cNvSpPr/>
              <p:nvPr/>
            </p:nvSpPr>
            <p:spPr>
              <a:xfrm>
                <a:off x="5430839" y="3370263"/>
                <a:ext cx="7938" cy="22225"/>
              </a:xfrm>
              <a:custGeom>
                <a:avLst/>
                <a:gdLst/>
                <a:ahLst/>
                <a:cxnLst>
                  <a:cxn ang="0">
                    <a:pos x="7938" y="17463"/>
                  </a:cxn>
                  <a:cxn ang="0">
                    <a:pos x="7938" y="17463"/>
                  </a:cxn>
                  <a:cxn ang="0">
                    <a:pos x="7004" y="14287"/>
                  </a:cxn>
                  <a:cxn ang="0">
                    <a:pos x="6070" y="10583"/>
                  </a:cxn>
                  <a:cxn ang="0">
                    <a:pos x="5603" y="3175"/>
                  </a:cxn>
                  <a:cxn ang="0">
                    <a:pos x="5603" y="3175"/>
                  </a:cxn>
                  <a:cxn ang="0">
                    <a:pos x="5603" y="1588"/>
                  </a:cxn>
                  <a:cxn ang="0">
                    <a:pos x="5136" y="529"/>
                  </a:cxn>
                  <a:cxn ang="0">
                    <a:pos x="3736" y="0"/>
                  </a:cxn>
                  <a:cxn ang="0">
                    <a:pos x="3269" y="0"/>
                  </a:cxn>
                  <a:cxn ang="0">
                    <a:pos x="1868" y="0"/>
                  </a:cxn>
                  <a:cxn ang="0">
                    <a:pos x="1401" y="529"/>
                  </a:cxn>
                  <a:cxn ang="0">
                    <a:pos x="467" y="1588"/>
                  </a:cxn>
                  <a:cxn ang="0">
                    <a:pos x="0" y="3175"/>
                  </a:cxn>
                  <a:cxn ang="0">
                    <a:pos x="0" y="3175"/>
                  </a:cxn>
                  <a:cxn ang="0">
                    <a:pos x="0" y="7937"/>
                  </a:cxn>
                  <a:cxn ang="0">
                    <a:pos x="467" y="12171"/>
                  </a:cxn>
                  <a:cxn ang="0">
                    <a:pos x="1868" y="16404"/>
                  </a:cxn>
                  <a:cxn ang="0">
                    <a:pos x="3269" y="20638"/>
                  </a:cxn>
                  <a:cxn ang="0">
                    <a:pos x="3269" y="20638"/>
                  </a:cxn>
                  <a:cxn ang="0">
                    <a:pos x="3736" y="22225"/>
                  </a:cxn>
                  <a:cxn ang="0">
                    <a:pos x="5136" y="22225"/>
                  </a:cxn>
                  <a:cxn ang="0">
                    <a:pos x="5603" y="22225"/>
                  </a:cxn>
                  <a:cxn ang="0">
                    <a:pos x="7004" y="22225"/>
                  </a:cxn>
                  <a:cxn ang="0">
                    <a:pos x="7938" y="20108"/>
                  </a:cxn>
                  <a:cxn ang="0">
                    <a:pos x="7938" y="18521"/>
                  </a:cxn>
                  <a:cxn ang="0">
                    <a:pos x="7938" y="17463"/>
                  </a:cxn>
                  <a:cxn ang="0">
                    <a:pos x="7938" y="17463"/>
                  </a:cxn>
                </a:cxnLst>
                <a:rect l="0" t="0" r="0" b="0"/>
                <a:pathLst>
                  <a:path w="17" h="42">
                    <a:moveTo>
                      <a:pt x="17" y="33"/>
                    </a:moveTo>
                    <a:lnTo>
                      <a:pt x="17" y="33"/>
                    </a:lnTo>
                    <a:lnTo>
                      <a:pt x="15" y="27"/>
                    </a:lnTo>
                    <a:lnTo>
                      <a:pt x="13" y="20"/>
                    </a:lnTo>
                    <a:lnTo>
                      <a:pt x="12" y="6"/>
                    </a:lnTo>
                    <a:lnTo>
                      <a:pt x="12" y="6"/>
                    </a:lnTo>
                    <a:lnTo>
                      <a:pt x="12" y="3"/>
                    </a:lnTo>
                    <a:lnTo>
                      <a:pt x="11" y="1"/>
                    </a:lnTo>
                    <a:lnTo>
                      <a:pt x="8" y="0"/>
                    </a:lnTo>
                    <a:lnTo>
                      <a:pt x="7" y="0"/>
                    </a:lnTo>
                    <a:lnTo>
                      <a:pt x="4" y="0"/>
                    </a:lnTo>
                    <a:lnTo>
                      <a:pt x="3" y="1"/>
                    </a:lnTo>
                    <a:lnTo>
                      <a:pt x="1" y="3"/>
                    </a:lnTo>
                    <a:lnTo>
                      <a:pt x="0" y="6"/>
                    </a:lnTo>
                    <a:lnTo>
                      <a:pt x="0" y="6"/>
                    </a:lnTo>
                    <a:lnTo>
                      <a:pt x="0" y="15"/>
                    </a:lnTo>
                    <a:lnTo>
                      <a:pt x="1" y="23"/>
                    </a:lnTo>
                    <a:lnTo>
                      <a:pt x="4" y="31"/>
                    </a:lnTo>
                    <a:lnTo>
                      <a:pt x="7" y="39"/>
                    </a:lnTo>
                    <a:lnTo>
                      <a:pt x="7" y="39"/>
                    </a:lnTo>
                    <a:lnTo>
                      <a:pt x="8" y="42"/>
                    </a:lnTo>
                    <a:lnTo>
                      <a:pt x="11" y="42"/>
                    </a:lnTo>
                    <a:lnTo>
                      <a:pt x="12" y="42"/>
                    </a:lnTo>
                    <a:lnTo>
                      <a:pt x="15" y="42"/>
                    </a:lnTo>
                    <a:lnTo>
                      <a:pt x="17" y="38"/>
                    </a:lnTo>
                    <a:lnTo>
                      <a:pt x="17" y="35"/>
                    </a:lnTo>
                    <a:lnTo>
                      <a:pt x="17" y="33"/>
                    </a:lnTo>
                    <a:lnTo>
                      <a:pt x="17" y="3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3" name="Freeform 1001">
                <a:extLst>
                  <a:ext uri="{FF2B5EF4-FFF2-40B4-BE49-F238E27FC236}">
                    <a16:creationId xmlns:a16="http://schemas.microsoft.com/office/drawing/2014/main" id="{82A9C0BF-A71F-47A0-8E21-69DE28BFC825}"/>
                  </a:ext>
                </a:extLst>
              </p:cNvPr>
              <p:cNvSpPr/>
              <p:nvPr/>
            </p:nvSpPr>
            <p:spPr>
              <a:xfrm>
                <a:off x="4937127" y="2909888"/>
                <a:ext cx="6350" cy="34925"/>
              </a:xfrm>
              <a:custGeom>
                <a:avLst/>
                <a:gdLst/>
                <a:ahLst/>
                <a:cxnLst>
                  <a:cxn ang="0">
                    <a:pos x="0" y="3128"/>
                  </a:cxn>
                  <a:cxn ang="0">
                    <a:pos x="0" y="31797"/>
                  </a:cxn>
                  <a:cxn ang="0">
                    <a:pos x="0" y="31797"/>
                  </a:cxn>
                  <a:cxn ang="0">
                    <a:pos x="529" y="33361"/>
                  </a:cxn>
                  <a:cxn ang="0">
                    <a:pos x="1058" y="33882"/>
                  </a:cxn>
                  <a:cxn ang="0">
                    <a:pos x="2117" y="34925"/>
                  </a:cxn>
                  <a:cxn ang="0">
                    <a:pos x="3704" y="34925"/>
                  </a:cxn>
                  <a:cxn ang="0">
                    <a:pos x="4233" y="34925"/>
                  </a:cxn>
                  <a:cxn ang="0">
                    <a:pos x="5821" y="33882"/>
                  </a:cxn>
                  <a:cxn ang="0">
                    <a:pos x="6350" y="33361"/>
                  </a:cxn>
                  <a:cxn ang="0">
                    <a:pos x="6350" y="31797"/>
                  </a:cxn>
                  <a:cxn ang="0">
                    <a:pos x="6350" y="3128"/>
                  </a:cxn>
                  <a:cxn ang="0">
                    <a:pos x="6350" y="3128"/>
                  </a:cxn>
                  <a:cxn ang="0">
                    <a:pos x="6350" y="2085"/>
                  </a:cxn>
                  <a:cxn ang="0">
                    <a:pos x="5821" y="1043"/>
                  </a:cxn>
                  <a:cxn ang="0">
                    <a:pos x="4233" y="0"/>
                  </a:cxn>
                  <a:cxn ang="0">
                    <a:pos x="3704" y="0"/>
                  </a:cxn>
                  <a:cxn ang="0">
                    <a:pos x="2117" y="0"/>
                  </a:cxn>
                  <a:cxn ang="0">
                    <a:pos x="1058" y="1043"/>
                  </a:cxn>
                  <a:cxn ang="0">
                    <a:pos x="529" y="2085"/>
                  </a:cxn>
                  <a:cxn ang="0">
                    <a:pos x="0" y="3128"/>
                  </a:cxn>
                  <a:cxn ang="0">
                    <a:pos x="0" y="3128"/>
                  </a:cxn>
                </a:cxnLst>
                <a:rect l="0" t="0" r="0" b="0"/>
                <a:pathLst>
                  <a:path w="12" h="67">
                    <a:moveTo>
                      <a:pt x="0" y="6"/>
                    </a:moveTo>
                    <a:lnTo>
                      <a:pt x="0" y="61"/>
                    </a:lnTo>
                    <a:lnTo>
                      <a:pt x="0" y="61"/>
                    </a:lnTo>
                    <a:lnTo>
                      <a:pt x="1" y="64"/>
                    </a:lnTo>
                    <a:lnTo>
                      <a:pt x="2" y="65"/>
                    </a:lnTo>
                    <a:lnTo>
                      <a:pt x="4" y="67"/>
                    </a:lnTo>
                    <a:lnTo>
                      <a:pt x="7" y="67"/>
                    </a:lnTo>
                    <a:lnTo>
                      <a:pt x="8" y="67"/>
                    </a:lnTo>
                    <a:lnTo>
                      <a:pt x="11" y="65"/>
                    </a:lnTo>
                    <a:lnTo>
                      <a:pt x="12" y="64"/>
                    </a:lnTo>
                    <a:lnTo>
                      <a:pt x="12" y="61"/>
                    </a:lnTo>
                    <a:lnTo>
                      <a:pt x="12" y="6"/>
                    </a:lnTo>
                    <a:lnTo>
                      <a:pt x="12" y="6"/>
                    </a:lnTo>
                    <a:lnTo>
                      <a:pt x="12" y="4"/>
                    </a:lnTo>
                    <a:lnTo>
                      <a:pt x="11" y="2"/>
                    </a:lnTo>
                    <a:lnTo>
                      <a:pt x="8" y="0"/>
                    </a:lnTo>
                    <a:lnTo>
                      <a:pt x="7" y="0"/>
                    </a:lnTo>
                    <a:lnTo>
                      <a:pt x="4" y="0"/>
                    </a:lnTo>
                    <a:lnTo>
                      <a:pt x="2" y="2"/>
                    </a:lnTo>
                    <a:lnTo>
                      <a:pt x="1" y="4"/>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4" name="Freeform 1002">
                <a:extLst>
                  <a:ext uri="{FF2B5EF4-FFF2-40B4-BE49-F238E27FC236}">
                    <a16:creationId xmlns:a16="http://schemas.microsoft.com/office/drawing/2014/main" id="{02CF7C82-EDB5-41B8-B68E-8C33EB420B0D}"/>
                  </a:ext>
                </a:extLst>
              </p:cNvPr>
              <p:cNvSpPr/>
              <p:nvPr/>
            </p:nvSpPr>
            <p:spPr>
              <a:xfrm>
                <a:off x="4965702" y="2922588"/>
                <a:ext cx="9525" cy="28575"/>
              </a:xfrm>
              <a:custGeom>
                <a:avLst/>
                <a:gdLst/>
                <a:ahLst/>
                <a:cxnLst>
                  <a:cxn ang="0">
                    <a:pos x="3175" y="2117"/>
                  </a:cxn>
                  <a:cxn ang="0">
                    <a:pos x="3175" y="2117"/>
                  </a:cxn>
                  <a:cxn ang="0">
                    <a:pos x="1588" y="7937"/>
                  </a:cxn>
                  <a:cxn ang="0">
                    <a:pos x="1058" y="13229"/>
                  </a:cxn>
                  <a:cxn ang="0">
                    <a:pos x="0" y="25929"/>
                  </a:cxn>
                  <a:cxn ang="0">
                    <a:pos x="0" y="25929"/>
                  </a:cxn>
                  <a:cxn ang="0">
                    <a:pos x="0" y="26987"/>
                  </a:cxn>
                  <a:cxn ang="0">
                    <a:pos x="1058" y="28046"/>
                  </a:cxn>
                  <a:cxn ang="0">
                    <a:pos x="2117" y="28575"/>
                  </a:cxn>
                  <a:cxn ang="0">
                    <a:pos x="3175" y="28575"/>
                  </a:cxn>
                  <a:cxn ang="0">
                    <a:pos x="4763" y="28575"/>
                  </a:cxn>
                  <a:cxn ang="0">
                    <a:pos x="5292" y="28046"/>
                  </a:cxn>
                  <a:cxn ang="0">
                    <a:pos x="5821" y="26987"/>
                  </a:cxn>
                  <a:cxn ang="0">
                    <a:pos x="6879" y="25929"/>
                  </a:cxn>
                  <a:cxn ang="0">
                    <a:pos x="6879" y="25929"/>
                  </a:cxn>
                  <a:cxn ang="0">
                    <a:pos x="7408" y="14817"/>
                  </a:cxn>
                  <a:cxn ang="0">
                    <a:pos x="7937" y="8996"/>
                  </a:cxn>
                  <a:cxn ang="0">
                    <a:pos x="9525" y="4233"/>
                  </a:cxn>
                  <a:cxn ang="0">
                    <a:pos x="9525" y="4233"/>
                  </a:cxn>
                  <a:cxn ang="0">
                    <a:pos x="9525" y="2646"/>
                  </a:cxn>
                  <a:cxn ang="0">
                    <a:pos x="9525" y="1058"/>
                  </a:cxn>
                  <a:cxn ang="0">
                    <a:pos x="8996" y="529"/>
                  </a:cxn>
                  <a:cxn ang="0">
                    <a:pos x="7408" y="0"/>
                  </a:cxn>
                  <a:cxn ang="0">
                    <a:pos x="5292" y="0"/>
                  </a:cxn>
                  <a:cxn ang="0">
                    <a:pos x="3704" y="529"/>
                  </a:cxn>
                  <a:cxn ang="0">
                    <a:pos x="3175" y="2117"/>
                  </a:cxn>
                  <a:cxn ang="0">
                    <a:pos x="3175" y="2117"/>
                  </a:cxn>
                </a:cxnLst>
                <a:rect l="0" t="0" r="0" b="0"/>
                <a:pathLst>
                  <a:path w="18" h="54">
                    <a:moveTo>
                      <a:pt x="6" y="4"/>
                    </a:moveTo>
                    <a:lnTo>
                      <a:pt x="6" y="4"/>
                    </a:lnTo>
                    <a:lnTo>
                      <a:pt x="3" y="15"/>
                    </a:lnTo>
                    <a:lnTo>
                      <a:pt x="2" y="25"/>
                    </a:lnTo>
                    <a:lnTo>
                      <a:pt x="0" y="49"/>
                    </a:lnTo>
                    <a:lnTo>
                      <a:pt x="0" y="49"/>
                    </a:lnTo>
                    <a:lnTo>
                      <a:pt x="0" y="51"/>
                    </a:lnTo>
                    <a:lnTo>
                      <a:pt x="2" y="53"/>
                    </a:lnTo>
                    <a:lnTo>
                      <a:pt x="4" y="54"/>
                    </a:lnTo>
                    <a:lnTo>
                      <a:pt x="6" y="54"/>
                    </a:lnTo>
                    <a:lnTo>
                      <a:pt x="9" y="54"/>
                    </a:lnTo>
                    <a:lnTo>
                      <a:pt x="10" y="53"/>
                    </a:lnTo>
                    <a:lnTo>
                      <a:pt x="11" y="51"/>
                    </a:lnTo>
                    <a:lnTo>
                      <a:pt x="13" y="49"/>
                    </a:lnTo>
                    <a:lnTo>
                      <a:pt x="13" y="49"/>
                    </a:lnTo>
                    <a:lnTo>
                      <a:pt x="14" y="28"/>
                    </a:lnTo>
                    <a:lnTo>
                      <a:pt x="15" y="17"/>
                    </a:lnTo>
                    <a:lnTo>
                      <a:pt x="18" y="8"/>
                    </a:lnTo>
                    <a:lnTo>
                      <a:pt x="18" y="8"/>
                    </a:lnTo>
                    <a:lnTo>
                      <a:pt x="18" y="5"/>
                    </a:lnTo>
                    <a:lnTo>
                      <a:pt x="18" y="2"/>
                    </a:lnTo>
                    <a:lnTo>
                      <a:pt x="17" y="1"/>
                    </a:lnTo>
                    <a:lnTo>
                      <a:pt x="14" y="0"/>
                    </a:lnTo>
                    <a:lnTo>
                      <a:pt x="10" y="0"/>
                    </a:lnTo>
                    <a:lnTo>
                      <a:pt x="7" y="1"/>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5" name="Freeform 1003">
                <a:extLst>
                  <a:ext uri="{FF2B5EF4-FFF2-40B4-BE49-F238E27FC236}">
                    <a16:creationId xmlns:a16="http://schemas.microsoft.com/office/drawing/2014/main" id="{43422F86-C239-4C23-BBBB-4D9D5C9C299C}"/>
                  </a:ext>
                </a:extLst>
              </p:cNvPr>
              <p:cNvSpPr/>
              <p:nvPr/>
            </p:nvSpPr>
            <p:spPr>
              <a:xfrm>
                <a:off x="4992689" y="2919413"/>
                <a:ext cx="9525" cy="38100"/>
              </a:xfrm>
              <a:custGeom>
                <a:avLst/>
                <a:gdLst/>
                <a:ahLst/>
                <a:cxnLst>
                  <a:cxn ang="0">
                    <a:pos x="3175" y="2117"/>
                  </a:cxn>
                  <a:cxn ang="0">
                    <a:pos x="3175" y="2117"/>
                  </a:cxn>
                  <a:cxn ang="0">
                    <a:pos x="1588" y="10054"/>
                  </a:cxn>
                  <a:cxn ang="0">
                    <a:pos x="0" y="19050"/>
                  </a:cxn>
                  <a:cxn ang="0">
                    <a:pos x="0" y="35454"/>
                  </a:cxn>
                  <a:cxn ang="0">
                    <a:pos x="0" y="35454"/>
                  </a:cxn>
                  <a:cxn ang="0">
                    <a:pos x="0" y="36513"/>
                  </a:cxn>
                  <a:cxn ang="0">
                    <a:pos x="1058" y="37571"/>
                  </a:cxn>
                  <a:cxn ang="0">
                    <a:pos x="2117" y="38100"/>
                  </a:cxn>
                  <a:cxn ang="0">
                    <a:pos x="3175" y="38100"/>
                  </a:cxn>
                  <a:cxn ang="0">
                    <a:pos x="4233" y="38100"/>
                  </a:cxn>
                  <a:cxn ang="0">
                    <a:pos x="5292" y="37571"/>
                  </a:cxn>
                  <a:cxn ang="0">
                    <a:pos x="5821" y="36513"/>
                  </a:cxn>
                  <a:cxn ang="0">
                    <a:pos x="6350" y="35454"/>
                  </a:cxn>
                  <a:cxn ang="0">
                    <a:pos x="6350" y="35454"/>
                  </a:cxn>
                  <a:cxn ang="0">
                    <a:pos x="6350" y="19579"/>
                  </a:cxn>
                  <a:cxn ang="0">
                    <a:pos x="7408" y="11642"/>
                  </a:cxn>
                  <a:cxn ang="0">
                    <a:pos x="9525" y="3704"/>
                  </a:cxn>
                  <a:cxn ang="0">
                    <a:pos x="9525" y="3704"/>
                  </a:cxn>
                  <a:cxn ang="0">
                    <a:pos x="9525" y="2117"/>
                  </a:cxn>
                  <a:cxn ang="0">
                    <a:pos x="9525" y="1588"/>
                  </a:cxn>
                  <a:cxn ang="0">
                    <a:pos x="7937" y="0"/>
                  </a:cxn>
                  <a:cxn ang="0">
                    <a:pos x="7408" y="0"/>
                  </a:cxn>
                  <a:cxn ang="0">
                    <a:pos x="5292" y="0"/>
                  </a:cxn>
                  <a:cxn ang="0">
                    <a:pos x="3704" y="1058"/>
                  </a:cxn>
                  <a:cxn ang="0">
                    <a:pos x="3175" y="2117"/>
                  </a:cxn>
                  <a:cxn ang="0">
                    <a:pos x="3175" y="2117"/>
                  </a:cxn>
                </a:cxnLst>
                <a:rect l="0" t="0" r="0" b="0"/>
                <a:pathLst>
                  <a:path w="18" h="72">
                    <a:moveTo>
                      <a:pt x="6" y="4"/>
                    </a:moveTo>
                    <a:lnTo>
                      <a:pt x="6" y="4"/>
                    </a:lnTo>
                    <a:lnTo>
                      <a:pt x="3" y="19"/>
                    </a:lnTo>
                    <a:lnTo>
                      <a:pt x="0" y="36"/>
                    </a:lnTo>
                    <a:lnTo>
                      <a:pt x="0" y="67"/>
                    </a:lnTo>
                    <a:lnTo>
                      <a:pt x="0" y="67"/>
                    </a:lnTo>
                    <a:lnTo>
                      <a:pt x="0" y="69"/>
                    </a:lnTo>
                    <a:lnTo>
                      <a:pt x="2" y="71"/>
                    </a:lnTo>
                    <a:lnTo>
                      <a:pt x="4" y="72"/>
                    </a:lnTo>
                    <a:lnTo>
                      <a:pt x="6" y="72"/>
                    </a:lnTo>
                    <a:lnTo>
                      <a:pt x="8" y="72"/>
                    </a:lnTo>
                    <a:lnTo>
                      <a:pt x="10" y="71"/>
                    </a:lnTo>
                    <a:lnTo>
                      <a:pt x="11" y="69"/>
                    </a:lnTo>
                    <a:lnTo>
                      <a:pt x="12" y="67"/>
                    </a:lnTo>
                    <a:lnTo>
                      <a:pt x="12" y="67"/>
                    </a:lnTo>
                    <a:lnTo>
                      <a:pt x="12" y="37"/>
                    </a:lnTo>
                    <a:lnTo>
                      <a:pt x="14" y="22"/>
                    </a:lnTo>
                    <a:lnTo>
                      <a:pt x="18" y="7"/>
                    </a:lnTo>
                    <a:lnTo>
                      <a:pt x="18" y="7"/>
                    </a:lnTo>
                    <a:lnTo>
                      <a:pt x="18" y="4"/>
                    </a:lnTo>
                    <a:lnTo>
                      <a:pt x="18" y="3"/>
                    </a:lnTo>
                    <a:lnTo>
                      <a:pt x="15" y="0"/>
                    </a:lnTo>
                    <a:lnTo>
                      <a:pt x="14" y="0"/>
                    </a:lnTo>
                    <a:lnTo>
                      <a:pt x="10" y="0"/>
                    </a:lnTo>
                    <a:lnTo>
                      <a:pt x="7" y="2"/>
                    </a:lnTo>
                    <a:lnTo>
                      <a:pt x="6" y="4"/>
                    </a:lnTo>
                    <a:lnTo>
                      <a:pt x="6"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6" name="Freeform 1004">
                <a:extLst>
                  <a:ext uri="{FF2B5EF4-FFF2-40B4-BE49-F238E27FC236}">
                    <a16:creationId xmlns:a16="http://schemas.microsoft.com/office/drawing/2014/main" id="{6ECFC811-A49B-417E-90ED-AB4D5080ABC7}"/>
                  </a:ext>
                </a:extLst>
              </p:cNvPr>
              <p:cNvSpPr/>
              <p:nvPr/>
            </p:nvSpPr>
            <p:spPr>
              <a:xfrm>
                <a:off x="5516564" y="2928938"/>
                <a:ext cx="11113" cy="33338"/>
              </a:xfrm>
              <a:custGeom>
                <a:avLst/>
                <a:gdLst/>
                <a:ahLst/>
                <a:cxnLst>
                  <a:cxn ang="0">
                    <a:pos x="4094" y="2733"/>
                  </a:cxn>
                  <a:cxn ang="0">
                    <a:pos x="4094" y="2733"/>
                  </a:cxn>
                  <a:cxn ang="0">
                    <a:pos x="2924" y="6012"/>
                  </a:cxn>
                  <a:cxn ang="0">
                    <a:pos x="1755" y="7105"/>
                  </a:cxn>
                  <a:cxn ang="0">
                    <a:pos x="1755" y="7105"/>
                  </a:cxn>
                  <a:cxn ang="0">
                    <a:pos x="0" y="9837"/>
                  </a:cxn>
                  <a:cxn ang="0">
                    <a:pos x="0" y="12024"/>
                  </a:cxn>
                  <a:cxn ang="0">
                    <a:pos x="0" y="29512"/>
                  </a:cxn>
                  <a:cxn ang="0">
                    <a:pos x="0" y="29512"/>
                  </a:cxn>
                  <a:cxn ang="0">
                    <a:pos x="585" y="31152"/>
                  </a:cxn>
                  <a:cxn ang="0">
                    <a:pos x="1755" y="32791"/>
                  </a:cxn>
                  <a:cxn ang="0">
                    <a:pos x="2340" y="32791"/>
                  </a:cxn>
                  <a:cxn ang="0">
                    <a:pos x="4094" y="33338"/>
                  </a:cxn>
                  <a:cxn ang="0">
                    <a:pos x="4679" y="32791"/>
                  </a:cxn>
                  <a:cxn ang="0">
                    <a:pos x="6434" y="32791"/>
                  </a:cxn>
                  <a:cxn ang="0">
                    <a:pos x="7019" y="31152"/>
                  </a:cxn>
                  <a:cxn ang="0">
                    <a:pos x="7019" y="29512"/>
                  </a:cxn>
                  <a:cxn ang="0">
                    <a:pos x="7019" y="12024"/>
                  </a:cxn>
                  <a:cxn ang="0">
                    <a:pos x="7019" y="12024"/>
                  </a:cxn>
                  <a:cxn ang="0">
                    <a:pos x="8189" y="10930"/>
                  </a:cxn>
                  <a:cxn ang="0">
                    <a:pos x="8773" y="9837"/>
                  </a:cxn>
                  <a:cxn ang="0">
                    <a:pos x="10528" y="8198"/>
                  </a:cxn>
                  <a:cxn ang="0">
                    <a:pos x="10528" y="8198"/>
                  </a:cxn>
                  <a:cxn ang="0">
                    <a:pos x="11113" y="6012"/>
                  </a:cxn>
                  <a:cxn ang="0">
                    <a:pos x="11113" y="2733"/>
                  </a:cxn>
                  <a:cxn ang="0">
                    <a:pos x="11113" y="2733"/>
                  </a:cxn>
                  <a:cxn ang="0">
                    <a:pos x="10528" y="1640"/>
                  </a:cxn>
                  <a:cxn ang="0">
                    <a:pos x="9358" y="547"/>
                  </a:cxn>
                  <a:cxn ang="0">
                    <a:pos x="8773" y="0"/>
                  </a:cxn>
                  <a:cxn ang="0">
                    <a:pos x="7019" y="0"/>
                  </a:cxn>
                  <a:cxn ang="0">
                    <a:pos x="6434" y="0"/>
                  </a:cxn>
                  <a:cxn ang="0">
                    <a:pos x="4679" y="547"/>
                  </a:cxn>
                  <a:cxn ang="0">
                    <a:pos x="4094" y="1640"/>
                  </a:cxn>
                  <a:cxn ang="0">
                    <a:pos x="4094" y="2733"/>
                  </a:cxn>
                  <a:cxn ang="0">
                    <a:pos x="4094" y="2733"/>
                  </a:cxn>
                </a:cxnLst>
                <a:rect l="0" t="0" r="0" b="0"/>
                <a:pathLst>
                  <a:path w="19" h="61">
                    <a:moveTo>
                      <a:pt x="7" y="5"/>
                    </a:moveTo>
                    <a:lnTo>
                      <a:pt x="7" y="5"/>
                    </a:lnTo>
                    <a:lnTo>
                      <a:pt x="5" y="11"/>
                    </a:lnTo>
                    <a:lnTo>
                      <a:pt x="3" y="13"/>
                    </a:lnTo>
                    <a:lnTo>
                      <a:pt x="3" y="13"/>
                    </a:lnTo>
                    <a:lnTo>
                      <a:pt x="0" y="18"/>
                    </a:lnTo>
                    <a:lnTo>
                      <a:pt x="0" y="22"/>
                    </a:lnTo>
                    <a:lnTo>
                      <a:pt x="0" y="54"/>
                    </a:lnTo>
                    <a:lnTo>
                      <a:pt x="0" y="54"/>
                    </a:lnTo>
                    <a:lnTo>
                      <a:pt x="1" y="57"/>
                    </a:lnTo>
                    <a:lnTo>
                      <a:pt x="3" y="60"/>
                    </a:lnTo>
                    <a:lnTo>
                      <a:pt x="4" y="60"/>
                    </a:lnTo>
                    <a:lnTo>
                      <a:pt x="7" y="61"/>
                    </a:lnTo>
                    <a:lnTo>
                      <a:pt x="8" y="60"/>
                    </a:lnTo>
                    <a:lnTo>
                      <a:pt x="11" y="60"/>
                    </a:lnTo>
                    <a:lnTo>
                      <a:pt x="12" y="57"/>
                    </a:lnTo>
                    <a:lnTo>
                      <a:pt x="12" y="54"/>
                    </a:lnTo>
                    <a:lnTo>
                      <a:pt x="12" y="22"/>
                    </a:lnTo>
                    <a:lnTo>
                      <a:pt x="12" y="22"/>
                    </a:lnTo>
                    <a:lnTo>
                      <a:pt x="14" y="20"/>
                    </a:lnTo>
                    <a:lnTo>
                      <a:pt x="15" y="18"/>
                    </a:lnTo>
                    <a:lnTo>
                      <a:pt x="18" y="15"/>
                    </a:lnTo>
                    <a:lnTo>
                      <a:pt x="18" y="15"/>
                    </a:lnTo>
                    <a:lnTo>
                      <a:pt x="19" y="11"/>
                    </a:lnTo>
                    <a:lnTo>
                      <a:pt x="19" y="5"/>
                    </a:lnTo>
                    <a:lnTo>
                      <a:pt x="19" y="5"/>
                    </a:lnTo>
                    <a:lnTo>
                      <a:pt x="18" y="3"/>
                    </a:lnTo>
                    <a:lnTo>
                      <a:pt x="16" y="1"/>
                    </a:lnTo>
                    <a:lnTo>
                      <a:pt x="15" y="0"/>
                    </a:lnTo>
                    <a:lnTo>
                      <a:pt x="12" y="0"/>
                    </a:lnTo>
                    <a:lnTo>
                      <a:pt x="11" y="0"/>
                    </a:lnTo>
                    <a:lnTo>
                      <a:pt x="8" y="1"/>
                    </a:lnTo>
                    <a:lnTo>
                      <a:pt x="7" y="3"/>
                    </a:lnTo>
                    <a:lnTo>
                      <a:pt x="7" y="5"/>
                    </a:lnTo>
                    <a:lnTo>
                      <a:pt x="7" y="5"/>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7" name="Freeform 1005">
                <a:extLst>
                  <a:ext uri="{FF2B5EF4-FFF2-40B4-BE49-F238E27FC236}">
                    <a16:creationId xmlns:a16="http://schemas.microsoft.com/office/drawing/2014/main" id="{A0DE3B33-AF3E-43A0-97E8-472328C8C8F7}"/>
                  </a:ext>
                </a:extLst>
              </p:cNvPr>
              <p:cNvSpPr/>
              <p:nvPr/>
            </p:nvSpPr>
            <p:spPr>
              <a:xfrm>
                <a:off x="5540377" y="2925763"/>
                <a:ext cx="9525" cy="23813"/>
              </a:xfrm>
              <a:custGeom>
                <a:avLst/>
                <a:gdLst/>
                <a:ahLst/>
                <a:cxnLst>
                  <a:cxn ang="0">
                    <a:pos x="3704" y="2165"/>
                  </a:cxn>
                  <a:cxn ang="0">
                    <a:pos x="3704" y="2165"/>
                  </a:cxn>
                  <a:cxn ang="0">
                    <a:pos x="1588" y="6494"/>
                  </a:cxn>
                  <a:cxn ang="0">
                    <a:pos x="1058" y="10824"/>
                  </a:cxn>
                  <a:cxn ang="0">
                    <a:pos x="0" y="15695"/>
                  </a:cxn>
                  <a:cxn ang="0">
                    <a:pos x="0" y="20025"/>
                  </a:cxn>
                  <a:cxn ang="0">
                    <a:pos x="0" y="20025"/>
                  </a:cxn>
                  <a:cxn ang="0">
                    <a:pos x="0" y="21107"/>
                  </a:cxn>
                  <a:cxn ang="0">
                    <a:pos x="1058" y="22731"/>
                  </a:cxn>
                  <a:cxn ang="0">
                    <a:pos x="2117" y="22731"/>
                  </a:cxn>
                  <a:cxn ang="0">
                    <a:pos x="3175" y="23813"/>
                  </a:cxn>
                  <a:cxn ang="0">
                    <a:pos x="4763" y="22731"/>
                  </a:cxn>
                  <a:cxn ang="0">
                    <a:pos x="5292" y="22731"/>
                  </a:cxn>
                  <a:cxn ang="0">
                    <a:pos x="5821" y="21107"/>
                  </a:cxn>
                  <a:cxn ang="0">
                    <a:pos x="6879" y="20025"/>
                  </a:cxn>
                  <a:cxn ang="0">
                    <a:pos x="6879" y="20025"/>
                  </a:cxn>
                  <a:cxn ang="0">
                    <a:pos x="6879" y="12448"/>
                  </a:cxn>
                  <a:cxn ang="0">
                    <a:pos x="7937" y="8659"/>
                  </a:cxn>
                  <a:cxn ang="0">
                    <a:pos x="9525" y="5412"/>
                  </a:cxn>
                  <a:cxn ang="0">
                    <a:pos x="9525" y="5412"/>
                  </a:cxn>
                  <a:cxn ang="0">
                    <a:pos x="9525" y="3788"/>
                  </a:cxn>
                  <a:cxn ang="0">
                    <a:pos x="9525" y="2165"/>
                  </a:cxn>
                  <a:cxn ang="0">
                    <a:pos x="7937" y="541"/>
                  </a:cxn>
                  <a:cxn ang="0">
                    <a:pos x="6879" y="0"/>
                  </a:cxn>
                  <a:cxn ang="0">
                    <a:pos x="5292" y="0"/>
                  </a:cxn>
                  <a:cxn ang="0">
                    <a:pos x="4763" y="541"/>
                  </a:cxn>
                  <a:cxn ang="0">
                    <a:pos x="3704" y="2165"/>
                  </a:cxn>
                  <a:cxn ang="0">
                    <a:pos x="3704" y="2165"/>
                  </a:cxn>
                </a:cxnLst>
                <a:rect l="0" t="0" r="0" b="0"/>
                <a:pathLst>
                  <a:path w="18" h="44">
                    <a:moveTo>
                      <a:pt x="7" y="4"/>
                    </a:moveTo>
                    <a:lnTo>
                      <a:pt x="7" y="4"/>
                    </a:lnTo>
                    <a:lnTo>
                      <a:pt x="3" y="12"/>
                    </a:lnTo>
                    <a:lnTo>
                      <a:pt x="2" y="20"/>
                    </a:lnTo>
                    <a:lnTo>
                      <a:pt x="0" y="29"/>
                    </a:lnTo>
                    <a:lnTo>
                      <a:pt x="0" y="37"/>
                    </a:lnTo>
                    <a:lnTo>
                      <a:pt x="0" y="37"/>
                    </a:lnTo>
                    <a:lnTo>
                      <a:pt x="0" y="39"/>
                    </a:lnTo>
                    <a:lnTo>
                      <a:pt x="2" y="42"/>
                    </a:lnTo>
                    <a:lnTo>
                      <a:pt x="4" y="42"/>
                    </a:lnTo>
                    <a:lnTo>
                      <a:pt x="6" y="44"/>
                    </a:lnTo>
                    <a:lnTo>
                      <a:pt x="9" y="42"/>
                    </a:lnTo>
                    <a:lnTo>
                      <a:pt x="10" y="42"/>
                    </a:lnTo>
                    <a:lnTo>
                      <a:pt x="11" y="39"/>
                    </a:lnTo>
                    <a:lnTo>
                      <a:pt x="13" y="37"/>
                    </a:lnTo>
                    <a:lnTo>
                      <a:pt x="13" y="37"/>
                    </a:lnTo>
                    <a:lnTo>
                      <a:pt x="13" y="23"/>
                    </a:lnTo>
                    <a:lnTo>
                      <a:pt x="15" y="16"/>
                    </a:lnTo>
                    <a:lnTo>
                      <a:pt x="18" y="10"/>
                    </a:lnTo>
                    <a:lnTo>
                      <a:pt x="18" y="10"/>
                    </a:lnTo>
                    <a:lnTo>
                      <a:pt x="18" y="7"/>
                    </a:lnTo>
                    <a:lnTo>
                      <a:pt x="18" y="4"/>
                    </a:lnTo>
                    <a:lnTo>
                      <a:pt x="15" y="1"/>
                    </a:lnTo>
                    <a:lnTo>
                      <a:pt x="13" y="0"/>
                    </a:lnTo>
                    <a:lnTo>
                      <a:pt x="10" y="0"/>
                    </a:lnTo>
                    <a:lnTo>
                      <a:pt x="9" y="1"/>
                    </a:lnTo>
                    <a:lnTo>
                      <a:pt x="7" y="4"/>
                    </a:lnTo>
                    <a:lnTo>
                      <a:pt x="7" y="4"/>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8" name="Freeform 1006">
                <a:extLst>
                  <a:ext uri="{FF2B5EF4-FFF2-40B4-BE49-F238E27FC236}">
                    <a16:creationId xmlns:a16="http://schemas.microsoft.com/office/drawing/2014/main" id="{B9813A7D-021E-44F5-BA5F-563FB8F7085E}"/>
                  </a:ext>
                </a:extLst>
              </p:cNvPr>
              <p:cNvSpPr/>
              <p:nvPr/>
            </p:nvSpPr>
            <p:spPr>
              <a:xfrm>
                <a:off x="5568952" y="2919413"/>
                <a:ext cx="6350" cy="30163"/>
              </a:xfrm>
              <a:custGeom>
                <a:avLst/>
                <a:gdLst/>
                <a:ahLst/>
                <a:cxnLst>
                  <a:cxn ang="0">
                    <a:pos x="0" y="3291"/>
                  </a:cxn>
                  <a:cxn ang="0">
                    <a:pos x="0" y="26324"/>
                  </a:cxn>
                  <a:cxn ang="0">
                    <a:pos x="0" y="26324"/>
                  </a:cxn>
                  <a:cxn ang="0">
                    <a:pos x="529" y="27421"/>
                  </a:cxn>
                  <a:cxn ang="0">
                    <a:pos x="1058" y="29066"/>
                  </a:cxn>
                  <a:cxn ang="0">
                    <a:pos x="2117" y="29066"/>
                  </a:cxn>
                  <a:cxn ang="0">
                    <a:pos x="3175" y="30163"/>
                  </a:cxn>
                  <a:cxn ang="0">
                    <a:pos x="4233" y="29066"/>
                  </a:cxn>
                  <a:cxn ang="0">
                    <a:pos x="5821" y="29066"/>
                  </a:cxn>
                  <a:cxn ang="0">
                    <a:pos x="6350" y="27421"/>
                  </a:cxn>
                  <a:cxn ang="0">
                    <a:pos x="6350" y="26324"/>
                  </a:cxn>
                  <a:cxn ang="0">
                    <a:pos x="6350" y="3291"/>
                  </a:cxn>
                  <a:cxn ang="0">
                    <a:pos x="6350" y="3291"/>
                  </a:cxn>
                  <a:cxn ang="0">
                    <a:pos x="6350" y="1645"/>
                  </a:cxn>
                  <a:cxn ang="0">
                    <a:pos x="5821" y="1097"/>
                  </a:cxn>
                  <a:cxn ang="0">
                    <a:pos x="4233" y="0"/>
                  </a:cxn>
                  <a:cxn ang="0">
                    <a:pos x="3175" y="0"/>
                  </a:cxn>
                  <a:cxn ang="0">
                    <a:pos x="2117" y="0"/>
                  </a:cxn>
                  <a:cxn ang="0">
                    <a:pos x="1058" y="1097"/>
                  </a:cxn>
                  <a:cxn ang="0">
                    <a:pos x="529" y="1645"/>
                  </a:cxn>
                  <a:cxn ang="0">
                    <a:pos x="0" y="3291"/>
                  </a:cxn>
                  <a:cxn ang="0">
                    <a:pos x="0" y="3291"/>
                  </a:cxn>
                </a:cxnLst>
                <a:rect l="0" t="0" r="0" b="0"/>
                <a:pathLst>
                  <a:path w="12" h="55">
                    <a:moveTo>
                      <a:pt x="0" y="6"/>
                    </a:moveTo>
                    <a:lnTo>
                      <a:pt x="0" y="48"/>
                    </a:lnTo>
                    <a:lnTo>
                      <a:pt x="0" y="48"/>
                    </a:lnTo>
                    <a:lnTo>
                      <a:pt x="1" y="50"/>
                    </a:lnTo>
                    <a:lnTo>
                      <a:pt x="2" y="53"/>
                    </a:lnTo>
                    <a:lnTo>
                      <a:pt x="4" y="53"/>
                    </a:lnTo>
                    <a:lnTo>
                      <a:pt x="6" y="55"/>
                    </a:lnTo>
                    <a:lnTo>
                      <a:pt x="8" y="53"/>
                    </a:lnTo>
                    <a:lnTo>
                      <a:pt x="11" y="53"/>
                    </a:lnTo>
                    <a:lnTo>
                      <a:pt x="12" y="50"/>
                    </a:lnTo>
                    <a:lnTo>
                      <a:pt x="12" y="48"/>
                    </a:lnTo>
                    <a:lnTo>
                      <a:pt x="12" y="6"/>
                    </a:lnTo>
                    <a:lnTo>
                      <a:pt x="12" y="6"/>
                    </a:lnTo>
                    <a:lnTo>
                      <a:pt x="12" y="3"/>
                    </a:lnTo>
                    <a:lnTo>
                      <a:pt x="11" y="2"/>
                    </a:lnTo>
                    <a:lnTo>
                      <a:pt x="8" y="0"/>
                    </a:lnTo>
                    <a:lnTo>
                      <a:pt x="6" y="0"/>
                    </a:lnTo>
                    <a:lnTo>
                      <a:pt x="4" y="0"/>
                    </a:lnTo>
                    <a:lnTo>
                      <a:pt x="2" y="2"/>
                    </a:lnTo>
                    <a:lnTo>
                      <a:pt x="1" y="3"/>
                    </a:lnTo>
                    <a:lnTo>
                      <a:pt x="0" y="6"/>
                    </a:lnTo>
                    <a:lnTo>
                      <a:pt x="0" y="6"/>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89" name="Freeform 1007">
                <a:extLst>
                  <a:ext uri="{FF2B5EF4-FFF2-40B4-BE49-F238E27FC236}">
                    <a16:creationId xmlns:a16="http://schemas.microsoft.com/office/drawing/2014/main" id="{235DF108-14F9-449B-A7E0-5CEEDE26C2F5}"/>
                  </a:ext>
                </a:extLst>
              </p:cNvPr>
              <p:cNvSpPr/>
              <p:nvPr/>
            </p:nvSpPr>
            <p:spPr>
              <a:xfrm>
                <a:off x="5213352" y="2674938"/>
                <a:ext cx="42863" cy="47625"/>
              </a:xfrm>
              <a:custGeom>
                <a:avLst/>
                <a:gdLst/>
                <a:ahLst/>
                <a:cxnLst>
                  <a:cxn ang="0">
                    <a:pos x="40693" y="0"/>
                  </a:cxn>
                  <a:cxn ang="0">
                    <a:pos x="40693" y="0"/>
                  </a:cxn>
                  <a:cxn ang="0">
                    <a:pos x="38522" y="0"/>
                  </a:cxn>
                  <a:cxn ang="0">
                    <a:pos x="35810" y="0"/>
                  </a:cxn>
                  <a:cxn ang="0">
                    <a:pos x="33639" y="1570"/>
                  </a:cxn>
                  <a:cxn ang="0">
                    <a:pos x="30926" y="3140"/>
                  </a:cxn>
                  <a:cxn ang="0">
                    <a:pos x="27671" y="7850"/>
                  </a:cxn>
                  <a:cxn ang="0">
                    <a:pos x="24416" y="12037"/>
                  </a:cxn>
                  <a:cxn ang="0">
                    <a:pos x="24416" y="12037"/>
                  </a:cxn>
                  <a:cxn ang="0">
                    <a:pos x="19533" y="19887"/>
                  </a:cxn>
                  <a:cxn ang="0">
                    <a:pos x="13022" y="27738"/>
                  </a:cxn>
                  <a:cxn ang="0">
                    <a:pos x="7053" y="35588"/>
                  </a:cxn>
                  <a:cxn ang="0">
                    <a:pos x="1085" y="43438"/>
                  </a:cxn>
                  <a:cxn ang="0">
                    <a:pos x="1085" y="43438"/>
                  </a:cxn>
                  <a:cxn ang="0">
                    <a:pos x="0" y="45008"/>
                  </a:cxn>
                  <a:cxn ang="0">
                    <a:pos x="0" y="45532"/>
                  </a:cxn>
                  <a:cxn ang="0">
                    <a:pos x="1085" y="47102"/>
                  </a:cxn>
                  <a:cxn ang="0">
                    <a:pos x="1628" y="47625"/>
                  </a:cxn>
                  <a:cxn ang="0">
                    <a:pos x="4883" y="47625"/>
                  </a:cxn>
                  <a:cxn ang="0">
                    <a:pos x="5426" y="47625"/>
                  </a:cxn>
                  <a:cxn ang="0">
                    <a:pos x="7053" y="46055"/>
                  </a:cxn>
                  <a:cxn ang="0">
                    <a:pos x="7053" y="46055"/>
                  </a:cxn>
                  <a:cxn ang="0">
                    <a:pos x="16277" y="33495"/>
                  </a:cxn>
                  <a:cxn ang="0">
                    <a:pos x="26586" y="20934"/>
                  </a:cxn>
                  <a:cxn ang="0">
                    <a:pos x="26586" y="20934"/>
                  </a:cxn>
                  <a:cxn ang="0">
                    <a:pos x="28756" y="17271"/>
                  </a:cxn>
                  <a:cxn ang="0">
                    <a:pos x="32012" y="12037"/>
                  </a:cxn>
                  <a:cxn ang="0">
                    <a:pos x="35810" y="7850"/>
                  </a:cxn>
                  <a:cxn ang="0">
                    <a:pos x="37980" y="6804"/>
                  </a:cxn>
                  <a:cxn ang="0">
                    <a:pos x="39065" y="6804"/>
                  </a:cxn>
                  <a:cxn ang="0">
                    <a:pos x="39065" y="6804"/>
                  </a:cxn>
                  <a:cxn ang="0">
                    <a:pos x="40693" y="6804"/>
                  </a:cxn>
                  <a:cxn ang="0">
                    <a:pos x="42320" y="6804"/>
                  </a:cxn>
                  <a:cxn ang="0">
                    <a:pos x="42863" y="5757"/>
                  </a:cxn>
                  <a:cxn ang="0">
                    <a:pos x="42863" y="4187"/>
                  </a:cxn>
                  <a:cxn ang="0">
                    <a:pos x="42863" y="2093"/>
                  </a:cxn>
                  <a:cxn ang="0">
                    <a:pos x="42320" y="1047"/>
                  </a:cxn>
                  <a:cxn ang="0">
                    <a:pos x="40693" y="0"/>
                  </a:cxn>
                  <a:cxn ang="0">
                    <a:pos x="40693" y="0"/>
                  </a:cxn>
                </a:cxnLst>
                <a:rect l="0" t="0" r="0" b="0"/>
                <a:pathLst>
                  <a:path w="79" h="91">
                    <a:moveTo>
                      <a:pt x="75" y="0"/>
                    </a:moveTo>
                    <a:lnTo>
                      <a:pt x="75" y="0"/>
                    </a:lnTo>
                    <a:lnTo>
                      <a:pt x="71" y="0"/>
                    </a:lnTo>
                    <a:lnTo>
                      <a:pt x="66" y="0"/>
                    </a:lnTo>
                    <a:lnTo>
                      <a:pt x="62" y="3"/>
                    </a:lnTo>
                    <a:lnTo>
                      <a:pt x="57" y="6"/>
                    </a:lnTo>
                    <a:lnTo>
                      <a:pt x="51" y="15"/>
                    </a:lnTo>
                    <a:lnTo>
                      <a:pt x="45" y="23"/>
                    </a:lnTo>
                    <a:lnTo>
                      <a:pt x="45" y="23"/>
                    </a:lnTo>
                    <a:lnTo>
                      <a:pt x="36" y="38"/>
                    </a:lnTo>
                    <a:lnTo>
                      <a:pt x="24" y="53"/>
                    </a:lnTo>
                    <a:lnTo>
                      <a:pt x="13" y="68"/>
                    </a:lnTo>
                    <a:lnTo>
                      <a:pt x="2" y="83"/>
                    </a:lnTo>
                    <a:lnTo>
                      <a:pt x="2" y="83"/>
                    </a:lnTo>
                    <a:lnTo>
                      <a:pt x="0" y="86"/>
                    </a:lnTo>
                    <a:lnTo>
                      <a:pt x="0" y="87"/>
                    </a:lnTo>
                    <a:lnTo>
                      <a:pt x="2" y="90"/>
                    </a:lnTo>
                    <a:lnTo>
                      <a:pt x="3" y="91"/>
                    </a:lnTo>
                    <a:lnTo>
                      <a:pt x="9" y="91"/>
                    </a:lnTo>
                    <a:lnTo>
                      <a:pt x="10" y="91"/>
                    </a:lnTo>
                    <a:lnTo>
                      <a:pt x="13" y="88"/>
                    </a:lnTo>
                    <a:lnTo>
                      <a:pt x="13" y="88"/>
                    </a:lnTo>
                    <a:lnTo>
                      <a:pt x="30" y="64"/>
                    </a:lnTo>
                    <a:lnTo>
                      <a:pt x="49" y="40"/>
                    </a:lnTo>
                    <a:lnTo>
                      <a:pt x="49" y="40"/>
                    </a:lnTo>
                    <a:lnTo>
                      <a:pt x="53" y="33"/>
                    </a:lnTo>
                    <a:lnTo>
                      <a:pt x="59" y="23"/>
                    </a:lnTo>
                    <a:lnTo>
                      <a:pt x="66" y="15"/>
                    </a:lnTo>
                    <a:lnTo>
                      <a:pt x="70" y="13"/>
                    </a:lnTo>
                    <a:lnTo>
                      <a:pt x="72" y="13"/>
                    </a:lnTo>
                    <a:lnTo>
                      <a:pt x="72" y="13"/>
                    </a:lnTo>
                    <a:lnTo>
                      <a:pt x="75" y="13"/>
                    </a:lnTo>
                    <a:lnTo>
                      <a:pt x="78" y="13"/>
                    </a:lnTo>
                    <a:lnTo>
                      <a:pt x="79" y="11"/>
                    </a:lnTo>
                    <a:lnTo>
                      <a:pt x="79" y="8"/>
                    </a:lnTo>
                    <a:lnTo>
                      <a:pt x="79" y="4"/>
                    </a:lnTo>
                    <a:lnTo>
                      <a:pt x="78" y="2"/>
                    </a:lnTo>
                    <a:lnTo>
                      <a:pt x="75" y="0"/>
                    </a:lnTo>
                    <a:lnTo>
                      <a:pt x="75" y="0"/>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sp>
            <p:nvSpPr>
              <p:cNvPr id="90" name="Freeform 1008">
                <a:extLst>
                  <a:ext uri="{FF2B5EF4-FFF2-40B4-BE49-F238E27FC236}">
                    <a16:creationId xmlns:a16="http://schemas.microsoft.com/office/drawing/2014/main" id="{BAD2E2D3-753B-40D5-9BF9-D4686B1E7FC3}"/>
                  </a:ext>
                </a:extLst>
              </p:cNvPr>
              <p:cNvSpPr/>
              <p:nvPr/>
            </p:nvSpPr>
            <p:spPr>
              <a:xfrm>
                <a:off x="5213352" y="2709863"/>
                <a:ext cx="42863" cy="55563"/>
              </a:xfrm>
              <a:custGeom>
                <a:avLst/>
                <a:gdLst/>
                <a:ahLst/>
                <a:cxnLst>
                  <a:cxn ang="0">
                    <a:pos x="36434" y="1618"/>
                  </a:cxn>
                  <a:cxn ang="0">
                    <a:pos x="36434" y="1618"/>
                  </a:cxn>
                  <a:cxn ang="0">
                    <a:pos x="32147" y="7552"/>
                  </a:cxn>
                  <a:cxn ang="0">
                    <a:pos x="27325" y="13486"/>
                  </a:cxn>
                  <a:cxn ang="0">
                    <a:pos x="21967" y="18341"/>
                  </a:cxn>
                  <a:cxn ang="0">
                    <a:pos x="17145" y="24275"/>
                  </a:cxn>
                  <a:cxn ang="0">
                    <a:pos x="17145" y="24275"/>
                  </a:cxn>
                  <a:cxn ang="0">
                    <a:pos x="1072" y="50708"/>
                  </a:cxn>
                  <a:cxn ang="0">
                    <a:pos x="1072" y="50708"/>
                  </a:cxn>
                  <a:cxn ang="0">
                    <a:pos x="0" y="51787"/>
                  </a:cxn>
                  <a:cxn ang="0">
                    <a:pos x="0" y="53405"/>
                  </a:cxn>
                  <a:cxn ang="0">
                    <a:pos x="1072" y="54484"/>
                  </a:cxn>
                  <a:cxn ang="0">
                    <a:pos x="2679" y="55024"/>
                  </a:cxn>
                  <a:cxn ang="0">
                    <a:pos x="4822" y="55563"/>
                  </a:cxn>
                  <a:cxn ang="0">
                    <a:pos x="5358" y="55024"/>
                  </a:cxn>
                  <a:cxn ang="0">
                    <a:pos x="6965" y="54484"/>
                  </a:cxn>
                  <a:cxn ang="0">
                    <a:pos x="6965" y="54484"/>
                  </a:cxn>
                  <a:cxn ang="0">
                    <a:pos x="15002" y="39380"/>
                  </a:cxn>
                  <a:cxn ang="0">
                    <a:pos x="19288" y="32906"/>
                  </a:cxn>
                  <a:cxn ang="0">
                    <a:pos x="24110" y="26433"/>
                  </a:cxn>
                  <a:cxn ang="0">
                    <a:pos x="24110" y="26433"/>
                  </a:cxn>
                  <a:cxn ang="0">
                    <a:pos x="33755" y="16183"/>
                  </a:cxn>
                  <a:cxn ang="0">
                    <a:pos x="42327" y="4316"/>
                  </a:cxn>
                  <a:cxn ang="0">
                    <a:pos x="42327" y="4316"/>
                  </a:cxn>
                  <a:cxn ang="0">
                    <a:pos x="42863" y="3776"/>
                  </a:cxn>
                  <a:cxn ang="0">
                    <a:pos x="42863" y="2158"/>
                  </a:cxn>
                  <a:cxn ang="0">
                    <a:pos x="42327" y="1618"/>
                  </a:cxn>
                  <a:cxn ang="0">
                    <a:pos x="41791" y="1079"/>
                  </a:cxn>
                  <a:cxn ang="0">
                    <a:pos x="38577" y="0"/>
                  </a:cxn>
                  <a:cxn ang="0">
                    <a:pos x="38041" y="0"/>
                  </a:cxn>
                  <a:cxn ang="0">
                    <a:pos x="36434" y="1618"/>
                  </a:cxn>
                  <a:cxn ang="0">
                    <a:pos x="36434" y="1618"/>
                  </a:cxn>
                </a:cxnLst>
                <a:rect l="0" t="0" r="0" b="0"/>
                <a:pathLst>
                  <a:path w="80" h="103">
                    <a:moveTo>
                      <a:pt x="68" y="3"/>
                    </a:moveTo>
                    <a:lnTo>
                      <a:pt x="68" y="3"/>
                    </a:lnTo>
                    <a:lnTo>
                      <a:pt x="60" y="14"/>
                    </a:lnTo>
                    <a:lnTo>
                      <a:pt x="51" y="25"/>
                    </a:lnTo>
                    <a:lnTo>
                      <a:pt x="41" y="34"/>
                    </a:lnTo>
                    <a:lnTo>
                      <a:pt x="32" y="45"/>
                    </a:lnTo>
                    <a:lnTo>
                      <a:pt x="32" y="45"/>
                    </a:lnTo>
                    <a:lnTo>
                      <a:pt x="2" y="94"/>
                    </a:lnTo>
                    <a:lnTo>
                      <a:pt x="2" y="94"/>
                    </a:lnTo>
                    <a:lnTo>
                      <a:pt x="0" y="96"/>
                    </a:lnTo>
                    <a:lnTo>
                      <a:pt x="0" y="99"/>
                    </a:lnTo>
                    <a:lnTo>
                      <a:pt x="2" y="101"/>
                    </a:lnTo>
                    <a:lnTo>
                      <a:pt x="5" y="102"/>
                    </a:lnTo>
                    <a:lnTo>
                      <a:pt x="9" y="103"/>
                    </a:lnTo>
                    <a:lnTo>
                      <a:pt x="10" y="102"/>
                    </a:lnTo>
                    <a:lnTo>
                      <a:pt x="13" y="101"/>
                    </a:lnTo>
                    <a:lnTo>
                      <a:pt x="13" y="101"/>
                    </a:lnTo>
                    <a:lnTo>
                      <a:pt x="28" y="73"/>
                    </a:lnTo>
                    <a:lnTo>
                      <a:pt x="36" y="61"/>
                    </a:lnTo>
                    <a:lnTo>
                      <a:pt x="45" y="49"/>
                    </a:lnTo>
                    <a:lnTo>
                      <a:pt x="45" y="49"/>
                    </a:lnTo>
                    <a:lnTo>
                      <a:pt x="63" y="30"/>
                    </a:lnTo>
                    <a:lnTo>
                      <a:pt x="79" y="8"/>
                    </a:lnTo>
                    <a:lnTo>
                      <a:pt x="79" y="8"/>
                    </a:lnTo>
                    <a:lnTo>
                      <a:pt x="80" y="7"/>
                    </a:lnTo>
                    <a:lnTo>
                      <a:pt x="80" y="4"/>
                    </a:lnTo>
                    <a:lnTo>
                      <a:pt x="79" y="3"/>
                    </a:lnTo>
                    <a:lnTo>
                      <a:pt x="78" y="2"/>
                    </a:lnTo>
                    <a:lnTo>
                      <a:pt x="72" y="0"/>
                    </a:lnTo>
                    <a:lnTo>
                      <a:pt x="71" y="0"/>
                    </a:lnTo>
                    <a:lnTo>
                      <a:pt x="68" y="3"/>
                    </a:lnTo>
                    <a:lnTo>
                      <a:pt x="68" y="3"/>
                    </a:lnTo>
                    <a:close/>
                  </a:path>
                </a:pathLst>
              </a:custGeom>
              <a:solidFill>
                <a:schemeClr val="bg1">
                  <a:alpha val="100000"/>
                </a:schemeClr>
              </a:solidFill>
              <a:ln w="9525" cap="flat" cmpd="sng">
                <a:solidFill>
                  <a:schemeClr val="bg1">
                    <a:alpha val="100000"/>
                  </a:schemeClr>
                </a:solidFill>
                <a:prstDash val="solid"/>
                <a:headEnd type="none" w="med" len="med"/>
                <a:tailEnd type="none" w="med" len="med"/>
              </a:ln>
            </p:spPr>
            <p:txBody>
              <a:bodyPr/>
              <a:lstStyle/>
              <a:p>
                <a:endParaRPr lang="zh-CN" altLang="en-US"/>
              </a:p>
            </p:txBody>
          </p:sp>
        </p:grpSp>
        <p:sp>
          <p:nvSpPr>
            <p:cNvPr id="8" name="文本框 20">
              <a:extLst>
                <a:ext uri="{FF2B5EF4-FFF2-40B4-BE49-F238E27FC236}">
                  <a16:creationId xmlns:a16="http://schemas.microsoft.com/office/drawing/2014/main" id="{0AB8AE4F-4BF3-495D-A641-42E09154D52F}"/>
                </a:ext>
              </a:extLst>
            </p:cNvPr>
            <p:cNvSpPr txBox="1"/>
            <p:nvPr/>
          </p:nvSpPr>
          <p:spPr>
            <a:xfrm>
              <a:off x="1424253" y="360882"/>
              <a:ext cx="2979883" cy="460375"/>
            </a:xfrm>
            <a:prstGeom prst="rect">
              <a:avLst/>
            </a:prstGeom>
            <a:noFill/>
            <a:ln w="9525">
              <a:noFill/>
            </a:ln>
          </p:spPr>
          <p:txBody>
            <a:bodyPr>
              <a:spAutoFit/>
            </a:bodyPr>
            <a:lstStyle/>
            <a:p>
              <a:pPr lvl="0" eaLnBrk="1" hangingPunct="1"/>
              <a:r>
                <a:rPr lang="zh-CN" altLang="en-US" sz="2400" dirty="0">
                  <a:solidFill>
                    <a:schemeClr val="bg1"/>
                  </a:solidFill>
                  <a:latin typeface="Calibri" pitchFamily="34" charset="0"/>
                  <a:ea typeface="宋体" pitchFamily="2" charset="-122"/>
                </a:rPr>
                <a:t>解决的上学期的</a:t>
              </a:r>
              <a:r>
                <a:rPr lang="en-US" altLang="zh-CN" sz="2400" dirty="0">
                  <a:solidFill>
                    <a:schemeClr val="bg1"/>
                  </a:solidFill>
                  <a:latin typeface="Calibri" pitchFamily="34" charset="0"/>
                  <a:ea typeface="宋体" pitchFamily="2" charset="-122"/>
                </a:rPr>
                <a:t>bug</a:t>
              </a:r>
            </a:p>
          </p:txBody>
        </p:sp>
      </p:grpSp>
      <p:sp>
        <p:nvSpPr>
          <p:cNvPr id="92" name="矩形 91">
            <a:extLst>
              <a:ext uri="{FF2B5EF4-FFF2-40B4-BE49-F238E27FC236}">
                <a16:creationId xmlns:a16="http://schemas.microsoft.com/office/drawing/2014/main" id="{6FE89758-7269-433F-8690-E63D8F9E87AA}"/>
              </a:ext>
            </a:extLst>
          </p:cNvPr>
          <p:cNvSpPr/>
          <p:nvPr/>
        </p:nvSpPr>
        <p:spPr>
          <a:xfrm>
            <a:off x="1355725" y="1739024"/>
            <a:ext cx="6096000" cy="2953950"/>
          </a:xfrm>
          <a:prstGeom prst="rect">
            <a:avLst/>
          </a:prstGeom>
        </p:spPr>
        <p:txBody>
          <a:bodyPr>
            <a:spAutoFit/>
          </a:bodyPr>
          <a:lstStyle/>
          <a:p>
            <a:pPr indent="266700" algn="just">
              <a:lnSpc>
                <a:spcPct val="150000"/>
              </a:lnSpc>
              <a:spcAft>
                <a:spcPts val="0"/>
              </a:spcAft>
            </a:pPr>
            <a:r>
              <a:rPr lang="zh-CN" altLang="zh-CN" kern="100" dirty="0">
                <a:solidFill>
                  <a:schemeClr val="bg1"/>
                </a:solidFill>
                <a:latin typeface="等线" panose="02010600030101010101" pitchFamily="2" charset="-122"/>
                <a:cs typeface="Times New Roman" panose="02020603050405020304" pitchFamily="18" charset="0"/>
              </a:rPr>
              <a:t>王子威：</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添加安卓端帖子发送视频功能，重构显示图片以及视频的视图模块</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优化视频</a:t>
            </a:r>
            <a:r>
              <a:rPr lang="en-US" altLang="zh-CN" kern="100" dirty="0">
                <a:solidFill>
                  <a:schemeClr val="bg1"/>
                </a:solidFill>
                <a:latin typeface="等线" panose="02010600030101010101" pitchFamily="2" charset="-122"/>
                <a:cs typeface="Times New Roman" panose="02020603050405020304" pitchFamily="18" charset="0"/>
              </a:rPr>
              <a:t>/</a:t>
            </a:r>
            <a:r>
              <a:rPr lang="zh-CN" altLang="zh-CN" kern="100" dirty="0">
                <a:solidFill>
                  <a:schemeClr val="bg1"/>
                </a:solidFill>
                <a:latin typeface="等线" panose="02010600030101010101" pitchFamily="2" charset="-122"/>
                <a:cs typeface="Times New Roman" panose="02020603050405020304" pitchFamily="18" charset="0"/>
              </a:rPr>
              <a:t>图片的选择界面，最大上传数由三张变成九张</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spcAft>
                <a:spcPts val="0"/>
              </a:spcAft>
              <a:buFont typeface="+mj-lt"/>
              <a:buAutoNum type="arabicPeriod"/>
            </a:pPr>
            <a:r>
              <a:rPr lang="zh-CN" altLang="zh-CN" kern="100" dirty="0">
                <a:solidFill>
                  <a:schemeClr val="bg1"/>
                </a:solidFill>
                <a:latin typeface="等线" panose="02010600030101010101" pitchFamily="2" charset="-122"/>
                <a:cs typeface="Times New Roman" panose="02020603050405020304" pitchFamily="18" charset="0"/>
              </a:rPr>
              <a:t>研究帖子分享功能，申请腾讯</a:t>
            </a:r>
            <a:r>
              <a:rPr lang="en-US" altLang="zh-CN" kern="100" dirty="0">
                <a:solidFill>
                  <a:schemeClr val="bg1"/>
                </a:solidFill>
                <a:latin typeface="等线" panose="02010600030101010101" pitchFamily="2" charset="-122"/>
                <a:cs typeface="Times New Roman" panose="02020603050405020304" pitchFamily="18" charset="0"/>
              </a:rPr>
              <a:t>QQ</a:t>
            </a:r>
            <a:r>
              <a:rPr lang="zh-CN" altLang="zh-CN" kern="100" dirty="0">
                <a:solidFill>
                  <a:schemeClr val="bg1"/>
                </a:solidFill>
                <a:latin typeface="等线" panose="02010600030101010101" pitchFamily="2" charset="-122"/>
                <a:cs typeface="Times New Roman" panose="02020603050405020304" pitchFamily="18" charset="0"/>
              </a:rPr>
              <a:t>开发者平台和微信开发者平台（暂时无果）</a:t>
            </a:r>
            <a:endParaRPr lang="zh-CN"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3316701"/>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514</Words>
  <Application>Microsoft Office PowerPoint</Application>
  <PresentationFormat>宽屏</PresentationFormat>
  <Paragraphs>99</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微软雅黑</vt:lpstr>
      <vt:lpstr>叶根友毛笔行书简体</vt:lpstr>
      <vt:lpstr>Arial</vt:lpstr>
      <vt:lpstr>Calibri</vt:lpstr>
      <vt:lpstr>Calibri Light</vt:lpstr>
      <vt:lpstr>Office 主题</vt:lpstr>
      <vt:lpstr>PowerPoint 演示文稿</vt:lpstr>
      <vt:lpstr>PowerPoint 演示文稿</vt:lpstr>
      <vt:lpstr>PowerPoint 演示文稿</vt:lpstr>
      <vt:lpstr>PowerPoint 演示文稿</vt:lpstr>
      <vt:lpstr> </vt:lpstr>
      <vt:lpstr> </vt:lpstr>
      <vt:lpstr> </vt:lpstr>
      <vt:lpstr> </vt:lpstr>
      <vt:lpstr> </vt:lpstr>
      <vt:lpstr>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谋</dc:creator>
  <cp:lastModifiedBy>Hollo Jean</cp:lastModifiedBy>
  <cp:revision>126</cp:revision>
  <dcterms:created xsi:type="dcterms:W3CDTF">2015-09-04T16:27:13Z</dcterms:created>
  <dcterms:modified xsi:type="dcterms:W3CDTF">2020-05-25T11:11:57Z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